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569" r:id="rId5"/>
  </p:sldMasterIdLst>
  <p:notesMasterIdLst>
    <p:notesMasterId r:id="rId17"/>
  </p:notesMasterIdLst>
  <p:handoutMasterIdLst>
    <p:handoutMasterId r:id="rId18"/>
  </p:handoutMasterIdLst>
  <p:sldIdLst>
    <p:sldId id="1575" r:id="rId6"/>
    <p:sldId id="1629" r:id="rId7"/>
    <p:sldId id="1641" r:id="rId8"/>
    <p:sldId id="1642" r:id="rId9"/>
    <p:sldId id="1638" r:id="rId10"/>
    <p:sldId id="1640" r:id="rId11"/>
    <p:sldId id="1643" r:id="rId12"/>
    <p:sldId id="1646" r:id="rId13"/>
    <p:sldId id="1647" r:id="rId14"/>
    <p:sldId id="1639" r:id="rId15"/>
    <p:sldId id="1645" r:id="rId16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ayouts" id="{14D01E11-37E3-4B5B-8E1C-C0C99B69E93C}">
          <p14:sldIdLst>
            <p14:sldId id="1575"/>
            <p14:sldId id="1629"/>
            <p14:sldId id="1641"/>
            <p14:sldId id="1642"/>
            <p14:sldId id="1638"/>
            <p14:sldId id="1640"/>
            <p14:sldId id="1643"/>
            <p14:sldId id="1646"/>
            <p14:sldId id="1647"/>
            <p14:sldId id="1639"/>
            <p14:sldId id="16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Kristen Quillin" initials="KQ" lastIdx="5" clrIdx="4">
    <p:extLst>
      <p:ext uri="{19B8F6BF-5375-455C-9EA6-DF929625EA0E}">
        <p15:presenceInfo xmlns:p15="http://schemas.microsoft.com/office/powerpoint/2012/main" userId="S-1-5-21-2127521184-1604012920-1887927527-234963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2D2"/>
    <a:srgbClr val="E6E6E6"/>
    <a:srgbClr val="32145A"/>
    <a:srgbClr val="C2C2C2"/>
    <a:srgbClr val="F3F3F3"/>
    <a:srgbClr val="0078D7"/>
    <a:srgbClr val="004B1C"/>
    <a:srgbClr val="106110"/>
    <a:srgbClr val="107C10"/>
    <a:srgbClr val="FFF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1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F544B-B8B1-4D72-B381-02D384D84279}" type="datetime8">
              <a:rPr lang="en-US" smtClean="0">
                <a:latin typeface="Segoe UI" pitchFamily="34" charset="0"/>
              </a:rPr>
              <a:t>5/6/2020 3:36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‹Nº›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E0D4AAB9-5E79-43D3-8875-01265720AC6F}" type="datetime8">
              <a:rPr lang="en-US" smtClean="0"/>
              <a:t>5/6/2020 3:36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CA69843-E1DA-4405-8CCF-9120BFFCB6DE}" type="datetime8">
              <a:rPr lang="en-US" smtClean="0"/>
              <a:t>5/6/2020 3:36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579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CA69843-E1DA-4405-8CCF-9120BFFCB6DE}" type="datetime8">
              <a:rPr lang="en-US" smtClean="0"/>
              <a:t>5/6/2020 4:38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49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CA69843-E1DA-4405-8CCF-9120BFFCB6DE}" type="datetime8">
              <a:rPr lang="en-US" smtClean="0"/>
              <a:t>5/6/2020 4:52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65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69843-E1DA-4405-8CCF-9120BFFCB6DE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5/6/2020 6:35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48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CA69843-E1DA-4405-8CCF-9120BFFCB6DE}" type="datetime8">
              <a:rPr lang="en-US" smtClean="0"/>
              <a:t>5/6/2020 5:14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11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FCA69843-E1DA-4405-8CCF-9120BFFCB6DE}" type="datetime8">
              <a:rPr lang="en-US" smtClean="0"/>
              <a:t>5/6/2020 5:26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03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A69843-E1DA-4405-8CCF-9120BFFCB6DE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5/6/2020 6:36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48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roup 283">
            <a:extLst>
              <a:ext uri="{FF2B5EF4-FFF2-40B4-BE49-F238E27FC236}">
                <a16:creationId xmlns:a16="http://schemas.microsoft.com/office/drawing/2014/main" id="{2DE49E64-B56F-4776-B6E4-A94BCA019F37}"/>
              </a:ext>
            </a:extLst>
          </p:cNvPr>
          <p:cNvGrpSpPr/>
          <p:nvPr userDrawn="1"/>
        </p:nvGrpSpPr>
        <p:grpSpPr>
          <a:xfrm>
            <a:off x="6888682" y="962676"/>
            <a:ext cx="5381152" cy="5069171"/>
            <a:chOff x="6861250" y="962677"/>
            <a:chExt cx="5381152" cy="5069171"/>
          </a:xfrm>
        </p:grpSpPr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D3398D61-1071-457F-A3D6-7DFA4536A086}"/>
                </a:ext>
              </a:extLst>
            </p:cNvPr>
            <p:cNvGrpSpPr/>
            <p:nvPr userDrawn="1"/>
          </p:nvGrpSpPr>
          <p:grpSpPr>
            <a:xfrm>
              <a:off x="8945036" y="1667771"/>
              <a:ext cx="538284" cy="636512"/>
              <a:chOff x="4848649" y="2174268"/>
              <a:chExt cx="538284" cy="636512"/>
            </a:xfrm>
          </p:grpSpPr>
          <p:sp>
            <p:nvSpPr>
              <p:cNvPr id="1562" name="Freeform 764">
                <a:extLst>
                  <a:ext uri="{FF2B5EF4-FFF2-40B4-BE49-F238E27FC236}">
                    <a16:creationId xmlns:a16="http://schemas.microsoft.com/office/drawing/2014/main" id="{0FB1FE93-522A-4D0C-8921-0CC25BB6A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75318" cy="485122"/>
              </a:xfrm>
              <a:custGeom>
                <a:avLst/>
                <a:gdLst>
                  <a:gd name="T0" fmla="*/ 49 w 68"/>
                  <a:gd name="T1" fmla="*/ 0 h 438"/>
                  <a:gd name="T2" fmla="*/ 19 w 68"/>
                  <a:gd name="T3" fmla="*/ 0 h 438"/>
                  <a:gd name="T4" fmla="*/ 0 w 68"/>
                  <a:gd name="T5" fmla="*/ 438 h 438"/>
                  <a:gd name="T6" fmla="*/ 68 w 68"/>
                  <a:gd name="T7" fmla="*/ 438 h 438"/>
                  <a:gd name="T8" fmla="*/ 49 w 68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438">
                    <a:moveTo>
                      <a:pt x="49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68" y="438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3" name="Freeform 765">
                <a:extLst>
                  <a:ext uri="{FF2B5EF4-FFF2-40B4-BE49-F238E27FC236}">
                    <a16:creationId xmlns:a16="http://schemas.microsoft.com/office/drawing/2014/main" id="{3CE6ED74-6E43-4E07-9955-5B09D0861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37657" cy="485122"/>
              </a:xfrm>
              <a:custGeom>
                <a:avLst/>
                <a:gdLst>
                  <a:gd name="T0" fmla="*/ 34 w 34"/>
                  <a:gd name="T1" fmla="*/ 0 h 438"/>
                  <a:gd name="T2" fmla="*/ 19 w 34"/>
                  <a:gd name="T3" fmla="*/ 0 h 438"/>
                  <a:gd name="T4" fmla="*/ 0 w 34"/>
                  <a:gd name="T5" fmla="*/ 438 h 438"/>
                  <a:gd name="T6" fmla="*/ 34 w 34"/>
                  <a:gd name="T7" fmla="*/ 438 h 438"/>
                  <a:gd name="T8" fmla="*/ 34 w 34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38">
                    <a:moveTo>
                      <a:pt x="34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34" y="43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4" name="Oval 766">
                <a:extLst>
                  <a:ext uri="{FF2B5EF4-FFF2-40B4-BE49-F238E27FC236}">
                    <a16:creationId xmlns:a16="http://schemas.microsoft.com/office/drawing/2014/main" id="{F735F46B-16DE-4386-AB1F-96694B1A5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9754" y="2392464"/>
                <a:ext cx="53163" cy="47627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5" name="Rectangle 767">
                <a:extLst>
                  <a:ext uri="{FF2B5EF4-FFF2-40B4-BE49-F238E27FC236}">
                    <a16:creationId xmlns:a16="http://schemas.microsoft.com/office/drawing/2014/main" id="{46D4A28C-4A69-4543-A625-4AC348072A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791" y="2392464"/>
                <a:ext cx="108543" cy="47627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6" name="Oval 768">
                <a:extLst>
                  <a:ext uri="{FF2B5EF4-FFF2-40B4-BE49-F238E27FC236}">
                    <a16:creationId xmlns:a16="http://schemas.microsoft.com/office/drawing/2014/main" id="{F188BF87-D67B-4858-94D9-304FE507B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91209" y="2392464"/>
                <a:ext cx="53163" cy="47627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7" name="Freeform 769">
                <a:extLst>
                  <a:ext uri="{FF2B5EF4-FFF2-40B4-BE49-F238E27FC236}">
                    <a16:creationId xmlns:a16="http://schemas.microsoft.com/office/drawing/2014/main" id="{B83FCA70-E7E8-4643-9210-47447D263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415722"/>
                <a:ext cx="269142" cy="242562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8" name="Freeform 770">
                <a:extLst>
                  <a:ext uri="{FF2B5EF4-FFF2-40B4-BE49-F238E27FC236}">
                    <a16:creationId xmlns:a16="http://schemas.microsoft.com/office/drawing/2014/main" id="{6F93B660-978F-45C6-8E83-BA069890D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174268"/>
                <a:ext cx="269142" cy="241453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9" name="Freeform 771">
                <a:extLst>
                  <a:ext uri="{FF2B5EF4-FFF2-40B4-BE49-F238E27FC236}">
                    <a16:creationId xmlns:a16="http://schemas.microsoft.com/office/drawing/2014/main" id="{E5A28843-D0C4-4034-AD0E-01C4020EF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174268"/>
                <a:ext cx="269142" cy="241453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70" name="Freeform 772">
                <a:extLst>
                  <a:ext uri="{FF2B5EF4-FFF2-40B4-BE49-F238E27FC236}">
                    <a16:creationId xmlns:a16="http://schemas.microsoft.com/office/drawing/2014/main" id="{0DD98854-B6FE-48C1-A21F-BE90145F4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415722"/>
                <a:ext cx="269142" cy="242562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E27001D5-2F8D-4B4F-989D-B94B543ACD2F}"/>
                </a:ext>
              </a:extLst>
            </p:cNvPr>
            <p:cNvGrpSpPr/>
            <p:nvPr userDrawn="1"/>
          </p:nvGrpSpPr>
          <p:grpSpPr>
            <a:xfrm>
              <a:off x="8663105" y="2143382"/>
              <a:ext cx="369933" cy="511707"/>
              <a:chOff x="4541318" y="2109367"/>
              <a:chExt cx="369933" cy="511707"/>
            </a:xfrm>
          </p:grpSpPr>
          <p:sp>
            <p:nvSpPr>
              <p:cNvPr id="1553" name="Freeform 799">
                <a:extLst>
                  <a:ext uri="{FF2B5EF4-FFF2-40B4-BE49-F238E27FC236}">
                    <a16:creationId xmlns:a16="http://schemas.microsoft.com/office/drawing/2014/main" id="{43B0C746-0F0C-4BF8-A2E8-C6CF5EBD30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52057" cy="334493"/>
              </a:xfrm>
              <a:custGeom>
                <a:avLst/>
                <a:gdLst>
                  <a:gd name="T0" fmla="*/ 34 w 47"/>
                  <a:gd name="T1" fmla="*/ 0 h 302"/>
                  <a:gd name="T2" fmla="*/ 14 w 47"/>
                  <a:gd name="T3" fmla="*/ 0 h 302"/>
                  <a:gd name="T4" fmla="*/ 0 w 47"/>
                  <a:gd name="T5" fmla="*/ 302 h 302"/>
                  <a:gd name="T6" fmla="*/ 47 w 47"/>
                  <a:gd name="T7" fmla="*/ 302 h 302"/>
                  <a:gd name="T8" fmla="*/ 34 w 47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02">
                    <a:moveTo>
                      <a:pt x="3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47" y="30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4" name="Freeform 800">
                <a:extLst>
                  <a:ext uri="{FF2B5EF4-FFF2-40B4-BE49-F238E27FC236}">
                    <a16:creationId xmlns:a16="http://schemas.microsoft.com/office/drawing/2014/main" id="{7630E4FC-BDB0-402A-A41C-E175811672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26581" cy="334493"/>
              </a:xfrm>
              <a:custGeom>
                <a:avLst/>
                <a:gdLst>
                  <a:gd name="T0" fmla="*/ 24 w 24"/>
                  <a:gd name="T1" fmla="*/ 0 h 302"/>
                  <a:gd name="T2" fmla="*/ 14 w 24"/>
                  <a:gd name="T3" fmla="*/ 0 h 302"/>
                  <a:gd name="T4" fmla="*/ 0 w 24"/>
                  <a:gd name="T5" fmla="*/ 302 h 302"/>
                  <a:gd name="T6" fmla="*/ 24 w 24"/>
                  <a:gd name="T7" fmla="*/ 302 h 302"/>
                  <a:gd name="T8" fmla="*/ 24 w 24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2">
                    <a:moveTo>
                      <a:pt x="2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24" y="30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5" name="Oval 801">
                <a:extLst>
                  <a:ext uri="{FF2B5EF4-FFF2-40B4-BE49-F238E27FC236}">
                    <a16:creationId xmlns:a16="http://schemas.microsoft.com/office/drawing/2014/main" id="{7D99D8A8-6313-4A24-8568-B2A40CBF7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2772" y="2259999"/>
                <a:ext cx="36551" cy="32121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6" name="Rectangle 802">
                <a:extLst>
                  <a:ext uri="{FF2B5EF4-FFF2-40B4-BE49-F238E27FC236}">
                    <a16:creationId xmlns:a16="http://schemas.microsoft.com/office/drawing/2014/main" id="{C254E643-9C5B-40C3-AAE3-B7A851AA3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6285" y="2259999"/>
                <a:ext cx="75318" cy="32121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7" name="Oval 803">
                <a:extLst>
                  <a:ext uri="{FF2B5EF4-FFF2-40B4-BE49-F238E27FC236}">
                    <a16:creationId xmlns:a16="http://schemas.microsoft.com/office/drawing/2014/main" id="{6404BC18-25F6-4D26-AE5D-59CD6A0AB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8563" y="2259999"/>
                <a:ext cx="35443" cy="32121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8" name="Freeform 804">
                <a:extLst>
                  <a:ext uri="{FF2B5EF4-FFF2-40B4-BE49-F238E27FC236}">
                    <a16:creationId xmlns:a16="http://schemas.microsoft.com/office/drawing/2014/main" id="{AE465B16-24C2-4969-950C-A229B165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275505"/>
                <a:ext cx="184966" cy="167248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9" name="Freeform 805">
                <a:extLst>
                  <a:ext uri="{FF2B5EF4-FFF2-40B4-BE49-F238E27FC236}">
                    <a16:creationId xmlns:a16="http://schemas.microsoft.com/office/drawing/2014/main" id="{28666B82-EF41-4394-AB57-59C0150C36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109367"/>
                <a:ext cx="184966" cy="166138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0" name="Freeform 806">
                <a:extLst>
                  <a:ext uri="{FF2B5EF4-FFF2-40B4-BE49-F238E27FC236}">
                    <a16:creationId xmlns:a16="http://schemas.microsoft.com/office/drawing/2014/main" id="{B18F8DF6-1F1B-4EFE-A34A-3AC5FCD8B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109367"/>
                <a:ext cx="184966" cy="166138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1" name="Freeform 807">
                <a:extLst>
                  <a:ext uri="{FF2B5EF4-FFF2-40B4-BE49-F238E27FC236}">
                    <a16:creationId xmlns:a16="http://schemas.microsoft.com/office/drawing/2014/main" id="{20D62EB8-5F6A-40D1-86B8-43B8E4982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275505"/>
                <a:ext cx="184966" cy="167248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CA314710-A8CE-4975-9328-3A5D2D3F52FE}"/>
                </a:ext>
              </a:extLst>
            </p:cNvPr>
            <p:cNvGrpSpPr/>
            <p:nvPr userDrawn="1"/>
          </p:nvGrpSpPr>
          <p:grpSpPr>
            <a:xfrm>
              <a:off x="8384052" y="2455849"/>
              <a:ext cx="265819" cy="367721"/>
              <a:chOff x="4244485" y="2132274"/>
              <a:chExt cx="265819" cy="367721"/>
            </a:xfrm>
          </p:grpSpPr>
          <p:sp>
            <p:nvSpPr>
              <p:cNvPr id="1544" name="Freeform 811">
                <a:extLst>
                  <a:ext uri="{FF2B5EF4-FFF2-40B4-BE49-F238E27FC236}">
                    <a16:creationId xmlns:a16="http://schemas.microsoft.com/office/drawing/2014/main" id="{70AD947E-630A-499E-94EF-C34F2760D0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37657" cy="240348"/>
              </a:xfrm>
              <a:custGeom>
                <a:avLst/>
                <a:gdLst>
                  <a:gd name="T0" fmla="*/ 25 w 34"/>
                  <a:gd name="T1" fmla="*/ 0 h 217"/>
                  <a:gd name="T2" fmla="*/ 10 w 34"/>
                  <a:gd name="T3" fmla="*/ 0 h 217"/>
                  <a:gd name="T4" fmla="*/ 0 w 34"/>
                  <a:gd name="T5" fmla="*/ 217 h 217"/>
                  <a:gd name="T6" fmla="*/ 34 w 34"/>
                  <a:gd name="T7" fmla="*/ 217 h 217"/>
                  <a:gd name="T8" fmla="*/ 25 w 34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17">
                    <a:moveTo>
                      <a:pt x="25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34" y="217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5" name="Freeform 812">
                <a:extLst>
                  <a:ext uri="{FF2B5EF4-FFF2-40B4-BE49-F238E27FC236}">
                    <a16:creationId xmlns:a16="http://schemas.microsoft.com/office/drawing/2014/main" id="{1C5679DA-2D29-4608-AF6D-B20CC363E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18830" cy="240348"/>
              </a:xfrm>
              <a:custGeom>
                <a:avLst/>
                <a:gdLst>
                  <a:gd name="T0" fmla="*/ 17 w 17"/>
                  <a:gd name="T1" fmla="*/ 0 h 217"/>
                  <a:gd name="T2" fmla="*/ 10 w 17"/>
                  <a:gd name="T3" fmla="*/ 0 h 217"/>
                  <a:gd name="T4" fmla="*/ 0 w 17"/>
                  <a:gd name="T5" fmla="*/ 217 h 217"/>
                  <a:gd name="T6" fmla="*/ 17 w 17"/>
                  <a:gd name="T7" fmla="*/ 217 h 217"/>
                  <a:gd name="T8" fmla="*/ 17 w 17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7">
                    <a:moveTo>
                      <a:pt x="17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17" y="21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6" name="Oval 813">
                <a:extLst>
                  <a:ext uri="{FF2B5EF4-FFF2-40B4-BE49-F238E27FC236}">
                    <a16:creationId xmlns:a16="http://schemas.microsoft.com/office/drawing/2014/main" id="{36F51537-BF01-47E7-B2F5-BF6231DBC7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376" y="2239710"/>
                <a:ext cx="25473" cy="24368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7" name="Rectangle 814">
                <a:extLst>
                  <a:ext uri="{FF2B5EF4-FFF2-40B4-BE49-F238E27FC236}">
                    <a16:creationId xmlns:a16="http://schemas.microsoft.com/office/drawing/2014/main" id="{C74FCC6C-A36E-45BC-B738-0E93C1F0F6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7395" y="2239710"/>
                <a:ext cx="54270" cy="2436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8" name="Oval 815">
                <a:extLst>
                  <a:ext uri="{FF2B5EF4-FFF2-40B4-BE49-F238E27FC236}">
                    <a16:creationId xmlns:a16="http://schemas.microsoft.com/office/drawing/2014/main" id="{DFC07DCB-2D74-46AE-93F8-63A4ABBE9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4104" y="2239710"/>
                <a:ext cx="26581" cy="24368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9" name="Freeform 816">
                <a:extLst>
                  <a:ext uri="{FF2B5EF4-FFF2-40B4-BE49-F238E27FC236}">
                    <a16:creationId xmlns:a16="http://schemas.microsoft.com/office/drawing/2014/main" id="{D1E07766-2D74-405D-A01D-8A690047E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251895"/>
                <a:ext cx="132909" cy="119621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0" name="Freeform 817">
                <a:extLst>
                  <a:ext uri="{FF2B5EF4-FFF2-40B4-BE49-F238E27FC236}">
                    <a16:creationId xmlns:a16="http://schemas.microsoft.com/office/drawing/2014/main" id="{30CAE9C0-C3FD-4FFC-A08F-AAA8ABC32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132274"/>
                <a:ext cx="132909" cy="119621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1" name="Freeform 818">
                <a:extLst>
                  <a:ext uri="{FF2B5EF4-FFF2-40B4-BE49-F238E27FC236}">
                    <a16:creationId xmlns:a16="http://schemas.microsoft.com/office/drawing/2014/main" id="{FFFEDE15-4883-48C3-9045-4E8D7073DA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132274"/>
                <a:ext cx="132909" cy="119621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2" name="Freeform 819">
                <a:extLst>
                  <a:ext uri="{FF2B5EF4-FFF2-40B4-BE49-F238E27FC236}">
                    <a16:creationId xmlns:a16="http://schemas.microsoft.com/office/drawing/2014/main" id="{E0F2B275-B539-4932-B8DC-962C50A61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251895"/>
                <a:ext cx="132909" cy="119621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sp>
          <p:nvSpPr>
            <p:cNvPr id="288" name="Freeform 39">
              <a:extLst>
                <a:ext uri="{FF2B5EF4-FFF2-40B4-BE49-F238E27FC236}">
                  <a16:creationId xmlns:a16="http://schemas.microsoft.com/office/drawing/2014/main" id="{BBF23C86-1FB8-4E83-96DA-6D6B723A00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79990" y="2651367"/>
              <a:ext cx="2678007" cy="2659040"/>
            </a:xfrm>
            <a:prstGeom prst="ellipse">
              <a:avLst/>
            </a:prstGeom>
            <a:solidFill>
              <a:srgbClr val="0078D7">
                <a:lumMod val="75000"/>
                <a:alpha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89" name="Freeform 39">
              <a:extLst>
                <a:ext uri="{FF2B5EF4-FFF2-40B4-BE49-F238E27FC236}">
                  <a16:creationId xmlns:a16="http://schemas.microsoft.com/office/drawing/2014/main" id="{3DC2941D-A0BE-4D2F-96AD-C5888F330D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09699" y="2581572"/>
              <a:ext cx="2818590" cy="2798627"/>
            </a:xfrm>
            <a:custGeom>
              <a:avLst/>
              <a:gdLst>
                <a:gd name="T0" fmla="*/ 175 w 376"/>
                <a:gd name="T1" fmla="*/ 370 h 375"/>
                <a:gd name="T2" fmla="*/ 199 w 376"/>
                <a:gd name="T3" fmla="*/ 375 h 375"/>
                <a:gd name="T4" fmla="*/ 215 w 376"/>
                <a:gd name="T5" fmla="*/ 368 h 375"/>
                <a:gd name="T6" fmla="*/ 215 w 376"/>
                <a:gd name="T7" fmla="*/ 373 h 375"/>
                <a:gd name="T8" fmla="*/ 135 w 376"/>
                <a:gd name="T9" fmla="*/ 368 h 375"/>
                <a:gd name="T10" fmla="*/ 162 w 376"/>
                <a:gd name="T11" fmla="*/ 371 h 375"/>
                <a:gd name="T12" fmla="*/ 253 w 376"/>
                <a:gd name="T13" fmla="*/ 359 h 375"/>
                <a:gd name="T14" fmla="*/ 254 w 376"/>
                <a:gd name="T15" fmla="*/ 363 h 375"/>
                <a:gd name="T16" fmla="*/ 98 w 376"/>
                <a:gd name="T17" fmla="*/ 352 h 375"/>
                <a:gd name="T18" fmla="*/ 123 w 376"/>
                <a:gd name="T19" fmla="*/ 361 h 375"/>
                <a:gd name="T20" fmla="*/ 288 w 376"/>
                <a:gd name="T21" fmla="*/ 341 h 375"/>
                <a:gd name="T22" fmla="*/ 290 w 376"/>
                <a:gd name="T23" fmla="*/ 345 h 375"/>
                <a:gd name="T24" fmla="*/ 64 w 376"/>
                <a:gd name="T25" fmla="*/ 329 h 375"/>
                <a:gd name="T26" fmla="*/ 87 w 376"/>
                <a:gd name="T27" fmla="*/ 343 h 375"/>
                <a:gd name="T28" fmla="*/ 318 w 376"/>
                <a:gd name="T29" fmla="*/ 316 h 375"/>
                <a:gd name="T30" fmla="*/ 322 w 376"/>
                <a:gd name="T31" fmla="*/ 319 h 375"/>
                <a:gd name="T32" fmla="*/ 37 w 376"/>
                <a:gd name="T33" fmla="*/ 300 h 375"/>
                <a:gd name="T34" fmla="*/ 56 w 376"/>
                <a:gd name="T35" fmla="*/ 318 h 375"/>
                <a:gd name="T36" fmla="*/ 343 w 376"/>
                <a:gd name="T37" fmla="*/ 285 h 375"/>
                <a:gd name="T38" fmla="*/ 347 w 376"/>
                <a:gd name="T39" fmla="*/ 287 h 375"/>
                <a:gd name="T40" fmla="*/ 16 w 376"/>
                <a:gd name="T41" fmla="*/ 265 h 375"/>
                <a:gd name="T42" fmla="*/ 31 w 376"/>
                <a:gd name="T43" fmla="*/ 287 h 375"/>
                <a:gd name="T44" fmla="*/ 360 w 376"/>
                <a:gd name="T45" fmla="*/ 249 h 375"/>
                <a:gd name="T46" fmla="*/ 365 w 376"/>
                <a:gd name="T47" fmla="*/ 251 h 375"/>
                <a:gd name="T48" fmla="*/ 4 w 376"/>
                <a:gd name="T49" fmla="*/ 226 h 375"/>
                <a:gd name="T50" fmla="*/ 14 w 376"/>
                <a:gd name="T51" fmla="*/ 251 h 375"/>
                <a:gd name="T52" fmla="*/ 369 w 376"/>
                <a:gd name="T53" fmla="*/ 211 h 375"/>
                <a:gd name="T54" fmla="*/ 375 w 376"/>
                <a:gd name="T55" fmla="*/ 182 h 375"/>
                <a:gd name="T56" fmla="*/ 4 w 376"/>
                <a:gd name="T57" fmla="*/ 213 h 375"/>
                <a:gd name="T58" fmla="*/ 2 w 376"/>
                <a:gd name="T59" fmla="*/ 184 h 375"/>
                <a:gd name="T60" fmla="*/ 6 w 376"/>
                <a:gd name="T61" fmla="*/ 210 h 375"/>
                <a:gd name="T62" fmla="*/ 3 w 376"/>
                <a:gd name="T63" fmla="*/ 173 h 375"/>
                <a:gd name="T64" fmla="*/ 9 w 376"/>
                <a:gd name="T65" fmla="*/ 147 h 375"/>
                <a:gd name="T66" fmla="*/ 369 w 376"/>
                <a:gd name="T67" fmla="*/ 167 h 375"/>
                <a:gd name="T68" fmla="*/ 374 w 376"/>
                <a:gd name="T69" fmla="*/ 166 h 375"/>
                <a:gd name="T70" fmla="*/ 10 w 376"/>
                <a:gd name="T71" fmla="*/ 134 h 375"/>
                <a:gd name="T72" fmla="*/ 22 w 376"/>
                <a:gd name="T73" fmla="*/ 110 h 375"/>
                <a:gd name="T74" fmla="*/ 361 w 376"/>
                <a:gd name="T75" fmla="*/ 128 h 375"/>
                <a:gd name="T76" fmla="*/ 365 w 376"/>
                <a:gd name="T77" fmla="*/ 127 h 375"/>
                <a:gd name="T78" fmla="*/ 26 w 376"/>
                <a:gd name="T79" fmla="*/ 97 h 375"/>
                <a:gd name="T80" fmla="*/ 43 w 376"/>
                <a:gd name="T81" fmla="*/ 76 h 375"/>
                <a:gd name="T82" fmla="*/ 344 w 376"/>
                <a:gd name="T83" fmla="*/ 92 h 375"/>
                <a:gd name="T84" fmla="*/ 348 w 376"/>
                <a:gd name="T85" fmla="*/ 90 h 375"/>
                <a:gd name="T86" fmla="*/ 49 w 376"/>
                <a:gd name="T87" fmla="*/ 64 h 375"/>
                <a:gd name="T88" fmla="*/ 70 w 376"/>
                <a:gd name="T89" fmla="*/ 48 h 375"/>
                <a:gd name="T90" fmla="*/ 320 w 376"/>
                <a:gd name="T91" fmla="*/ 61 h 375"/>
                <a:gd name="T92" fmla="*/ 324 w 376"/>
                <a:gd name="T93" fmla="*/ 58 h 375"/>
                <a:gd name="T94" fmla="*/ 79 w 376"/>
                <a:gd name="T95" fmla="*/ 37 h 375"/>
                <a:gd name="T96" fmla="*/ 102 w 376"/>
                <a:gd name="T97" fmla="*/ 26 h 375"/>
                <a:gd name="T98" fmla="*/ 290 w 376"/>
                <a:gd name="T99" fmla="*/ 36 h 375"/>
                <a:gd name="T100" fmla="*/ 293 w 376"/>
                <a:gd name="T101" fmla="*/ 32 h 375"/>
                <a:gd name="T102" fmla="*/ 113 w 376"/>
                <a:gd name="T103" fmla="*/ 18 h 375"/>
                <a:gd name="T104" fmla="*/ 139 w 376"/>
                <a:gd name="T105" fmla="*/ 11 h 375"/>
                <a:gd name="T106" fmla="*/ 255 w 376"/>
                <a:gd name="T107" fmla="*/ 17 h 375"/>
                <a:gd name="T108" fmla="*/ 257 w 376"/>
                <a:gd name="T109" fmla="*/ 13 h 375"/>
                <a:gd name="T110" fmla="*/ 151 w 376"/>
                <a:gd name="T111" fmla="*/ 6 h 375"/>
                <a:gd name="T112" fmla="*/ 178 w 376"/>
                <a:gd name="T113" fmla="*/ 5 h 375"/>
                <a:gd name="T114" fmla="*/ 217 w 376"/>
                <a:gd name="T115" fmla="*/ 7 h 375"/>
                <a:gd name="T116" fmla="*/ 218 w 376"/>
                <a:gd name="T117" fmla="*/ 2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6" h="375">
                  <a:moveTo>
                    <a:pt x="188" y="375"/>
                  </a:moveTo>
                  <a:cubicBezTo>
                    <a:pt x="183" y="375"/>
                    <a:pt x="179" y="375"/>
                    <a:pt x="175" y="375"/>
                  </a:cubicBezTo>
                  <a:cubicBezTo>
                    <a:pt x="173" y="375"/>
                    <a:pt x="172" y="374"/>
                    <a:pt x="173" y="372"/>
                  </a:cubicBezTo>
                  <a:cubicBezTo>
                    <a:pt x="173" y="371"/>
                    <a:pt x="174" y="370"/>
                    <a:pt x="175" y="370"/>
                  </a:cubicBezTo>
                  <a:cubicBezTo>
                    <a:pt x="179" y="370"/>
                    <a:pt x="183" y="370"/>
                    <a:pt x="188" y="370"/>
                  </a:cubicBezTo>
                  <a:cubicBezTo>
                    <a:pt x="191" y="370"/>
                    <a:pt x="195" y="370"/>
                    <a:pt x="199" y="370"/>
                  </a:cubicBezTo>
                  <a:cubicBezTo>
                    <a:pt x="200" y="370"/>
                    <a:pt x="201" y="371"/>
                    <a:pt x="201" y="372"/>
                  </a:cubicBezTo>
                  <a:cubicBezTo>
                    <a:pt x="202" y="374"/>
                    <a:pt x="201" y="375"/>
                    <a:pt x="199" y="375"/>
                  </a:cubicBezTo>
                  <a:cubicBezTo>
                    <a:pt x="195" y="375"/>
                    <a:pt x="192" y="375"/>
                    <a:pt x="188" y="375"/>
                  </a:cubicBezTo>
                  <a:close/>
                  <a:moveTo>
                    <a:pt x="215" y="373"/>
                  </a:moveTo>
                  <a:cubicBezTo>
                    <a:pt x="214" y="373"/>
                    <a:pt x="213" y="373"/>
                    <a:pt x="212" y="371"/>
                  </a:cubicBezTo>
                  <a:cubicBezTo>
                    <a:pt x="212" y="370"/>
                    <a:pt x="213" y="369"/>
                    <a:pt x="215" y="368"/>
                  </a:cubicBezTo>
                  <a:cubicBezTo>
                    <a:pt x="222" y="367"/>
                    <a:pt x="230" y="366"/>
                    <a:pt x="238" y="364"/>
                  </a:cubicBezTo>
                  <a:cubicBezTo>
                    <a:pt x="239" y="363"/>
                    <a:pt x="240" y="364"/>
                    <a:pt x="241" y="365"/>
                  </a:cubicBezTo>
                  <a:cubicBezTo>
                    <a:pt x="241" y="367"/>
                    <a:pt x="240" y="368"/>
                    <a:pt x="239" y="368"/>
                  </a:cubicBezTo>
                  <a:cubicBezTo>
                    <a:pt x="231" y="371"/>
                    <a:pt x="223" y="372"/>
                    <a:pt x="215" y="373"/>
                  </a:cubicBezTo>
                  <a:cubicBezTo>
                    <a:pt x="215" y="373"/>
                    <a:pt x="215" y="373"/>
                    <a:pt x="215" y="373"/>
                  </a:cubicBezTo>
                  <a:close/>
                  <a:moveTo>
                    <a:pt x="159" y="373"/>
                  </a:moveTo>
                  <a:cubicBezTo>
                    <a:pt x="159" y="373"/>
                    <a:pt x="159" y="373"/>
                    <a:pt x="159" y="373"/>
                  </a:cubicBezTo>
                  <a:cubicBezTo>
                    <a:pt x="151" y="372"/>
                    <a:pt x="143" y="370"/>
                    <a:pt x="135" y="368"/>
                  </a:cubicBezTo>
                  <a:cubicBezTo>
                    <a:pt x="134" y="368"/>
                    <a:pt x="133" y="366"/>
                    <a:pt x="133" y="365"/>
                  </a:cubicBezTo>
                  <a:cubicBezTo>
                    <a:pt x="134" y="364"/>
                    <a:pt x="135" y="363"/>
                    <a:pt x="136" y="363"/>
                  </a:cubicBezTo>
                  <a:cubicBezTo>
                    <a:pt x="144" y="365"/>
                    <a:pt x="152" y="367"/>
                    <a:pt x="160" y="368"/>
                  </a:cubicBezTo>
                  <a:cubicBezTo>
                    <a:pt x="161" y="368"/>
                    <a:pt x="162" y="370"/>
                    <a:pt x="162" y="371"/>
                  </a:cubicBezTo>
                  <a:cubicBezTo>
                    <a:pt x="161" y="372"/>
                    <a:pt x="160" y="373"/>
                    <a:pt x="159" y="373"/>
                  </a:cubicBezTo>
                  <a:close/>
                  <a:moveTo>
                    <a:pt x="254" y="363"/>
                  </a:moveTo>
                  <a:cubicBezTo>
                    <a:pt x="253" y="363"/>
                    <a:pt x="252" y="363"/>
                    <a:pt x="251" y="362"/>
                  </a:cubicBezTo>
                  <a:cubicBezTo>
                    <a:pt x="251" y="360"/>
                    <a:pt x="251" y="359"/>
                    <a:pt x="253" y="359"/>
                  </a:cubicBezTo>
                  <a:cubicBezTo>
                    <a:pt x="260" y="356"/>
                    <a:pt x="267" y="352"/>
                    <a:pt x="274" y="349"/>
                  </a:cubicBezTo>
                  <a:cubicBezTo>
                    <a:pt x="275" y="348"/>
                    <a:pt x="277" y="349"/>
                    <a:pt x="278" y="350"/>
                  </a:cubicBezTo>
                  <a:cubicBezTo>
                    <a:pt x="278" y="351"/>
                    <a:pt x="278" y="352"/>
                    <a:pt x="276" y="353"/>
                  </a:cubicBezTo>
                  <a:cubicBezTo>
                    <a:pt x="269" y="357"/>
                    <a:pt x="262" y="360"/>
                    <a:pt x="254" y="363"/>
                  </a:cubicBezTo>
                  <a:cubicBezTo>
                    <a:pt x="254" y="363"/>
                    <a:pt x="254" y="363"/>
                    <a:pt x="254" y="363"/>
                  </a:cubicBezTo>
                  <a:close/>
                  <a:moveTo>
                    <a:pt x="121" y="363"/>
                  </a:moveTo>
                  <a:cubicBezTo>
                    <a:pt x="120" y="363"/>
                    <a:pt x="120" y="363"/>
                    <a:pt x="120" y="363"/>
                  </a:cubicBezTo>
                  <a:cubicBezTo>
                    <a:pt x="112" y="360"/>
                    <a:pt x="105" y="356"/>
                    <a:pt x="98" y="352"/>
                  </a:cubicBezTo>
                  <a:cubicBezTo>
                    <a:pt x="96" y="352"/>
                    <a:pt x="96" y="350"/>
                    <a:pt x="97" y="349"/>
                  </a:cubicBezTo>
                  <a:cubicBezTo>
                    <a:pt x="97" y="348"/>
                    <a:pt x="99" y="347"/>
                    <a:pt x="100" y="348"/>
                  </a:cubicBezTo>
                  <a:cubicBezTo>
                    <a:pt x="107" y="352"/>
                    <a:pt x="114" y="355"/>
                    <a:pt x="121" y="358"/>
                  </a:cubicBezTo>
                  <a:cubicBezTo>
                    <a:pt x="123" y="359"/>
                    <a:pt x="123" y="360"/>
                    <a:pt x="123" y="361"/>
                  </a:cubicBezTo>
                  <a:cubicBezTo>
                    <a:pt x="123" y="362"/>
                    <a:pt x="122" y="363"/>
                    <a:pt x="121" y="363"/>
                  </a:cubicBezTo>
                  <a:close/>
                  <a:moveTo>
                    <a:pt x="289" y="345"/>
                  </a:moveTo>
                  <a:cubicBezTo>
                    <a:pt x="288" y="345"/>
                    <a:pt x="287" y="345"/>
                    <a:pt x="287" y="344"/>
                  </a:cubicBezTo>
                  <a:cubicBezTo>
                    <a:pt x="286" y="343"/>
                    <a:pt x="287" y="341"/>
                    <a:pt x="288" y="341"/>
                  </a:cubicBezTo>
                  <a:cubicBezTo>
                    <a:pt x="294" y="336"/>
                    <a:pt x="301" y="332"/>
                    <a:pt x="307" y="326"/>
                  </a:cubicBezTo>
                  <a:cubicBezTo>
                    <a:pt x="308" y="326"/>
                    <a:pt x="309" y="326"/>
                    <a:pt x="310" y="327"/>
                  </a:cubicBezTo>
                  <a:cubicBezTo>
                    <a:pt x="311" y="328"/>
                    <a:pt x="311" y="329"/>
                    <a:pt x="310" y="330"/>
                  </a:cubicBezTo>
                  <a:cubicBezTo>
                    <a:pt x="304" y="336"/>
                    <a:pt x="297" y="340"/>
                    <a:pt x="290" y="345"/>
                  </a:cubicBezTo>
                  <a:cubicBezTo>
                    <a:pt x="290" y="345"/>
                    <a:pt x="290" y="345"/>
                    <a:pt x="289" y="345"/>
                  </a:cubicBezTo>
                  <a:close/>
                  <a:moveTo>
                    <a:pt x="85" y="345"/>
                  </a:moveTo>
                  <a:cubicBezTo>
                    <a:pt x="85" y="345"/>
                    <a:pt x="84" y="344"/>
                    <a:pt x="84" y="344"/>
                  </a:cubicBezTo>
                  <a:cubicBezTo>
                    <a:pt x="77" y="340"/>
                    <a:pt x="71" y="335"/>
                    <a:pt x="64" y="329"/>
                  </a:cubicBezTo>
                  <a:cubicBezTo>
                    <a:pt x="63" y="328"/>
                    <a:pt x="63" y="327"/>
                    <a:pt x="64" y="326"/>
                  </a:cubicBezTo>
                  <a:cubicBezTo>
                    <a:pt x="65" y="325"/>
                    <a:pt x="67" y="325"/>
                    <a:pt x="68" y="326"/>
                  </a:cubicBezTo>
                  <a:cubicBezTo>
                    <a:pt x="74" y="331"/>
                    <a:pt x="80" y="336"/>
                    <a:pt x="87" y="340"/>
                  </a:cubicBezTo>
                  <a:cubicBezTo>
                    <a:pt x="88" y="341"/>
                    <a:pt x="88" y="342"/>
                    <a:pt x="87" y="343"/>
                  </a:cubicBezTo>
                  <a:cubicBezTo>
                    <a:pt x="87" y="344"/>
                    <a:pt x="86" y="345"/>
                    <a:pt x="85" y="345"/>
                  </a:cubicBezTo>
                  <a:close/>
                  <a:moveTo>
                    <a:pt x="320" y="320"/>
                  </a:moveTo>
                  <a:cubicBezTo>
                    <a:pt x="319" y="320"/>
                    <a:pt x="319" y="320"/>
                    <a:pt x="318" y="319"/>
                  </a:cubicBezTo>
                  <a:cubicBezTo>
                    <a:pt x="317" y="318"/>
                    <a:pt x="317" y="317"/>
                    <a:pt x="318" y="316"/>
                  </a:cubicBezTo>
                  <a:cubicBezTo>
                    <a:pt x="324" y="310"/>
                    <a:pt x="329" y="304"/>
                    <a:pt x="334" y="298"/>
                  </a:cubicBezTo>
                  <a:cubicBezTo>
                    <a:pt x="334" y="297"/>
                    <a:pt x="336" y="296"/>
                    <a:pt x="337" y="297"/>
                  </a:cubicBezTo>
                  <a:cubicBezTo>
                    <a:pt x="338" y="298"/>
                    <a:pt x="338" y="300"/>
                    <a:pt x="338" y="301"/>
                  </a:cubicBezTo>
                  <a:cubicBezTo>
                    <a:pt x="333" y="307"/>
                    <a:pt x="327" y="313"/>
                    <a:pt x="322" y="319"/>
                  </a:cubicBezTo>
                  <a:cubicBezTo>
                    <a:pt x="321" y="320"/>
                    <a:pt x="321" y="320"/>
                    <a:pt x="320" y="320"/>
                  </a:cubicBezTo>
                  <a:close/>
                  <a:moveTo>
                    <a:pt x="54" y="319"/>
                  </a:moveTo>
                  <a:cubicBezTo>
                    <a:pt x="54" y="319"/>
                    <a:pt x="53" y="319"/>
                    <a:pt x="53" y="318"/>
                  </a:cubicBezTo>
                  <a:cubicBezTo>
                    <a:pt x="47" y="312"/>
                    <a:pt x="42" y="306"/>
                    <a:pt x="37" y="300"/>
                  </a:cubicBezTo>
                  <a:cubicBezTo>
                    <a:pt x="36" y="299"/>
                    <a:pt x="36" y="297"/>
                    <a:pt x="37" y="296"/>
                  </a:cubicBezTo>
                  <a:cubicBezTo>
                    <a:pt x="39" y="295"/>
                    <a:pt x="40" y="296"/>
                    <a:pt x="41" y="297"/>
                  </a:cubicBezTo>
                  <a:cubicBezTo>
                    <a:pt x="46" y="303"/>
                    <a:pt x="51" y="309"/>
                    <a:pt x="56" y="315"/>
                  </a:cubicBezTo>
                  <a:cubicBezTo>
                    <a:pt x="57" y="316"/>
                    <a:pt x="57" y="317"/>
                    <a:pt x="56" y="318"/>
                  </a:cubicBezTo>
                  <a:cubicBezTo>
                    <a:pt x="56" y="319"/>
                    <a:pt x="55" y="319"/>
                    <a:pt x="54" y="319"/>
                  </a:cubicBezTo>
                  <a:close/>
                  <a:moveTo>
                    <a:pt x="345" y="289"/>
                  </a:moveTo>
                  <a:cubicBezTo>
                    <a:pt x="344" y="289"/>
                    <a:pt x="344" y="289"/>
                    <a:pt x="343" y="288"/>
                  </a:cubicBezTo>
                  <a:cubicBezTo>
                    <a:pt x="342" y="288"/>
                    <a:pt x="342" y="286"/>
                    <a:pt x="343" y="285"/>
                  </a:cubicBezTo>
                  <a:cubicBezTo>
                    <a:pt x="347" y="278"/>
                    <a:pt x="351" y="271"/>
                    <a:pt x="354" y="264"/>
                  </a:cubicBezTo>
                  <a:cubicBezTo>
                    <a:pt x="354" y="263"/>
                    <a:pt x="356" y="262"/>
                    <a:pt x="357" y="263"/>
                  </a:cubicBezTo>
                  <a:cubicBezTo>
                    <a:pt x="358" y="263"/>
                    <a:pt x="359" y="265"/>
                    <a:pt x="358" y="266"/>
                  </a:cubicBezTo>
                  <a:cubicBezTo>
                    <a:pt x="355" y="273"/>
                    <a:pt x="351" y="281"/>
                    <a:pt x="347" y="287"/>
                  </a:cubicBezTo>
                  <a:cubicBezTo>
                    <a:pt x="346" y="288"/>
                    <a:pt x="346" y="289"/>
                    <a:pt x="345" y="289"/>
                  </a:cubicBezTo>
                  <a:close/>
                  <a:moveTo>
                    <a:pt x="30" y="287"/>
                  </a:moveTo>
                  <a:cubicBezTo>
                    <a:pt x="29" y="287"/>
                    <a:pt x="28" y="287"/>
                    <a:pt x="28" y="286"/>
                  </a:cubicBezTo>
                  <a:cubicBezTo>
                    <a:pt x="24" y="279"/>
                    <a:pt x="20" y="272"/>
                    <a:pt x="16" y="265"/>
                  </a:cubicBezTo>
                  <a:cubicBezTo>
                    <a:pt x="16" y="264"/>
                    <a:pt x="16" y="262"/>
                    <a:pt x="18" y="262"/>
                  </a:cubicBezTo>
                  <a:cubicBezTo>
                    <a:pt x="19" y="261"/>
                    <a:pt x="20" y="262"/>
                    <a:pt x="21" y="263"/>
                  </a:cubicBezTo>
                  <a:cubicBezTo>
                    <a:pt x="24" y="270"/>
                    <a:pt x="28" y="277"/>
                    <a:pt x="32" y="284"/>
                  </a:cubicBezTo>
                  <a:cubicBezTo>
                    <a:pt x="33" y="285"/>
                    <a:pt x="32" y="286"/>
                    <a:pt x="31" y="287"/>
                  </a:cubicBezTo>
                  <a:cubicBezTo>
                    <a:pt x="31" y="287"/>
                    <a:pt x="30" y="287"/>
                    <a:pt x="30" y="287"/>
                  </a:cubicBezTo>
                  <a:close/>
                  <a:moveTo>
                    <a:pt x="362" y="253"/>
                  </a:moveTo>
                  <a:cubicBezTo>
                    <a:pt x="362" y="253"/>
                    <a:pt x="362" y="253"/>
                    <a:pt x="361" y="253"/>
                  </a:cubicBezTo>
                  <a:cubicBezTo>
                    <a:pt x="360" y="252"/>
                    <a:pt x="359" y="251"/>
                    <a:pt x="360" y="249"/>
                  </a:cubicBezTo>
                  <a:cubicBezTo>
                    <a:pt x="362" y="242"/>
                    <a:pt x="365" y="234"/>
                    <a:pt x="366" y="227"/>
                  </a:cubicBezTo>
                  <a:cubicBezTo>
                    <a:pt x="367" y="225"/>
                    <a:pt x="368" y="224"/>
                    <a:pt x="369" y="225"/>
                  </a:cubicBezTo>
                  <a:cubicBezTo>
                    <a:pt x="371" y="225"/>
                    <a:pt x="372" y="226"/>
                    <a:pt x="371" y="228"/>
                  </a:cubicBezTo>
                  <a:cubicBezTo>
                    <a:pt x="370" y="236"/>
                    <a:pt x="367" y="244"/>
                    <a:pt x="365" y="251"/>
                  </a:cubicBezTo>
                  <a:cubicBezTo>
                    <a:pt x="364" y="252"/>
                    <a:pt x="363" y="253"/>
                    <a:pt x="362" y="253"/>
                  </a:cubicBezTo>
                  <a:close/>
                  <a:moveTo>
                    <a:pt x="13" y="252"/>
                  </a:moveTo>
                  <a:cubicBezTo>
                    <a:pt x="12" y="252"/>
                    <a:pt x="11" y="251"/>
                    <a:pt x="10" y="250"/>
                  </a:cubicBezTo>
                  <a:cubicBezTo>
                    <a:pt x="8" y="242"/>
                    <a:pt x="5" y="234"/>
                    <a:pt x="4" y="226"/>
                  </a:cubicBezTo>
                  <a:cubicBezTo>
                    <a:pt x="4" y="225"/>
                    <a:pt x="4" y="224"/>
                    <a:pt x="6" y="223"/>
                  </a:cubicBezTo>
                  <a:cubicBezTo>
                    <a:pt x="7" y="223"/>
                    <a:pt x="8" y="224"/>
                    <a:pt x="9" y="225"/>
                  </a:cubicBezTo>
                  <a:cubicBezTo>
                    <a:pt x="10" y="233"/>
                    <a:pt x="12" y="241"/>
                    <a:pt x="15" y="248"/>
                  </a:cubicBezTo>
                  <a:cubicBezTo>
                    <a:pt x="16" y="249"/>
                    <a:pt x="15" y="251"/>
                    <a:pt x="14" y="251"/>
                  </a:cubicBezTo>
                  <a:cubicBezTo>
                    <a:pt x="13" y="251"/>
                    <a:pt x="13" y="252"/>
                    <a:pt x="13" y="252"/>
                  </a:cubicBezTo>
                  <a:close/>
                  <a:moveTo>
                    <a:pt x="372" y="214"/>
                  </a:moveTo>
                  <a:cubicBezTo>
                    <a:pt x="371" y="214"/>
                    <a:pt x="371" y="214"/>
                    <a:pt x="371" y="214"/>
                  </a:cubicBezTo>
                  <a:cubicBezTo>
                    <a:pt x="370" y="214"/>
                    <a:pt x="369" y="213"/>
                    <a:pt x="369" y="211"/>
                  </a:cubicBezTo>
                  <a:cubicBezTo>
                    <a:pt x="370" y="203"/>
                    <a:pt x="371" y="195"/>
                    <a:pt x="371" y="188"/>
                  </a:cubicBezTo>
                  <a:cubicBezTo>
                    <a:pt x="371" y="186"/>
                    <a:pt x="371" y="184"/>
                    <a:pt x="370" y="182"/>
                  </a:cubicBezTo>
                  <a:cubicBezTo>
                    <a:pt x="370" y="181"/>
                    <a:pt x="372" y="180"/>
                    <a:pt x="373" y="180"/>
                  </a:cubicBezTo>
                  <a:cubicBezTo>
                    <a:pt x="374" y="180"/>
                    <a:pt x="375" y="181"/>
                    <a:pt x="375" y="182"/>
                  </a:cubicBezTo>
                  <a:cubicBezTo>
                    <a:pt x="376" y="184"/>
                    <a:pt x="376" y="186"/>
                    <a:pt x="376" y="188"/>
                  </a:cubicBezTo>
                  <a:cubicBezTo>
                    <a:pt x="376" y="196"/>
                    <a:pt x="375" y="204"/>
                    <a:pt x="374" y="212"/>
                  </a:cubicBezTo>
                  <a:cubicBezTo>
                    <a:pt x="374" y="213"/>
                    <a:pt x="373" y="214"/>
                    <a:pt x="372" y="214"/>
                  </a:cubicBezTo>
                  <a:close/>
                  <a:moveTo>
                    <a:pt x="4" y="213"/>
                  </a:moveTo>
                  <a:cubicBezTo>
                    <a:pt x="2" y="213"/>
                    <a:pt x="1" y="212"/>
                    <a:pt x="1" y="210"/>
                  </a:cubicBezTo>
                  <a:cubicBezTo>
                    <a:pt x="0" y="203"/>
                    <a:pt x="0" y="195"/>
                    <a:pt x="0" y="188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85"/>
                    <a:pt x="1" y="184"/>
                    <a:pt x="2" y="184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4" y="184"/>
                    <a:pt x="5" y="185"/>
                    <a:pt x="5" y="186"/>
                  </a:cubicBezTo>
                  <a:cubicBezTo>
                    <a:pt x="5" y="188"/>
                    <a:pt x="5" y="188"/>
                    <a:pt x="5" y="188"/>
                  </a:cubicBezTo>
                  <a:cubicBezTo>
                    <a:pt x="5" y="195"/>
                    <a:pt x="5" y="202"/>
                    <a:pt x="6" y="210"/>
                  </a:cubicBezTo>
                  <a:cubicBezTo>
                    <a:pt x="6" y="211"/>
                    <a:pt x="5" y="212"/>
                    <a:pt x="4" y="213"/>
                  </a:cubicBezTo>
                  <a:cubicBezTo>
                    <a:pt x="4" y="213"/>
                    <a:pt x="4" y="213"/>
                    <a:pt x="4" y="213"/>
                  </a:cubicBezTo>
                  <a:close/>
                  <a:moveTo>
                    <a:pt x="3" y="173"/>
                  </a:moveTo>
                  <a:cubicBezTo>
                    <a:pt x="3" y="173"/>
                    <a:pt x="3" y="173"/>
                    <a:pt x="3" y="173"/>
                  </a:cubicBezTo>
                  <a:cubicBezTo>
                    <a:pt x="1" y="173"/>
                    <a:pt x="0" y="171"/>
                    <a:pt x="1" y="170"/>
                  </a:cubicBezTo>
                  <a:cubicBezTo>
                    <a:pt x="1" y="162"/>
                    <a:pt x="3" y="154"/>
                    <a:pt x="4" y="146"/>
                  </a:cubicBezTo>
                  <a:cubicBezTo>
                    <a:pt x="5" y="145"/>
                    <a:pt x="6" y="144"/>
                    <a:pt x="7" y="144"/>
                  </a:cubicBezTo>
                  <a:cubicBezTo>
                    <a:pt x="9" y="144"/>
                    <a:pt x="10" y="146"/>
                    <a:pt x="9" y="147"/>
                  </a:cubicBezTo>
                  <a:cubicBezTo>
                    <a:pt x="8" y="155"/>
                    <a:pt x="6" y="163"/>
                    <a:pt x="6" y="170"/>
                  </a:cubicBezTo>
                  <a:cubicBezTo>
                    <a:pt x="5" y="172"/>
                    <a:pt x="4" y="173"/>
                    <a:pt x="3" y="173"/>
                  </a:cubicBezTo>
                  <a:close/>
                  <a:moveTo>
                    <a:pt x="372" y="169"/>
                  </a:moveTo>
                  <a:cubicBezTo>
                    <a:pt x="371" y="169"/>
                    <a:pt x="370" y="168"/>
                    <a:pt x="369" y="167"/>
                  </a:cubicBezTo>
                  <a:cubicBezTo>
                    <a:pt x="368" y="159"/>
                    <a:pt x="367" y="151"/>
                    <a:pt x="365" y="143"/>
                  </a:cubicBezTo>
                  <a:cubicBezTo>
                    <a:pt x="365" y="142"/>
                    <a:pt x="366" y="141"/>
                    <a:pt x="367" y="140"/>
                  </a:cubicBezTo>
                  <a:cubicBezTo>
                    <a:pt x="368" y="140"/>
                    <a:pt x="370" y="141"/>
                    <a:pt x="370" y="142"/>
                  </a:cubicBezTo>
                  <a:cubicBezTo>
                    <a:pt x="372" y="150"/>
                    <a:pt x="373" y="158"/>
                    <a:pt x="374" y="166"/>
                  </a:cubicBezTo>
                  <a:cubicBezTo>
                    <a:pt x="374" y="167"/>
                    <a:pt x="374" y="169"/>
                    <a:pt x="372" y="169"/>
                  </a:cubicBezTo>
                  <a:cubicBezTo>
                    <a:pt x="372" y="169"/>
                    <a:pt x="372" y="169"/>
                    <a:pt x="372" y="169"/>
                  </a:cubicBezTo>
                  <a:close/>
                  <a:moveTo>
                    <a:pt x="11" y="134"/>
                  </a:moveTo>
                  <a:cubicBezTo>
                    <a:pt x="11" y="134"/>
                    <a:pt x="10" y="134"/>
                    <a:pt x="10" y="134"/>
                  </a:cubicBezTo>
                  <a:cubicBezTo>
                    <a:pt x="9" y="133"/>
                    <a:pt x="8" y="132"/>
                    <a:pt x="9" y="130"/>
                  </a:cubicBezTo>
                  <a:cubicBezTo>
                    <a:pt x="11" y="123"/>
                    <a:pt x="14" y="115"/>
                    <a:pt x="17" y="108"/>
                  </a:cubicBezTo>
                  <a:cubicBezTo>
                    <a:pt x="18" y="106"/>
                    <a:pt x="20" y="106"/>
                    <a:pt x="21" y="107"/>
                  </a:cubicBezTo>
                  <a:cubicBezTo>
                    <a:pt x="22" y="107"/>
                    <a:pt x="23" y="109"/>
                    <a:pt x="22" y="110"/>
                  </a:cubicBezTo>
                  <a:cubicBezTo>
                    <a:pt x="19" y="117"/>
                    <a:pt x="16" y="124"/>
                    <a:pt x="13" y="132"/>
                  </a:cubicBezTo>
                  <a:cubicBezTo>
                    <a:pt x="13" y="133"/>
                    <a:pt x="12" y="134"/>
                    <a:pt x="11" y="134"/>
                  </a:cubicBezTo>
                  <a:close/>
                  <a:moveTo>
                    <a:pt x="363" y="130"/>
                  </a:moveTo>
                  <a:cubicBezTo>
                    <a:pt x="362" y="130"/>
                    <a:pt x="361" y="129"/>
                    <a:pt x="361" y="128"/>
                  </a:cubicBezTo>
                  <a:cubicBezTo>
                    <a:pt x="358" y="121"/>
                    <a:pt x="355" y="113"/>
                    <a:pt x="352" y="106"/>
                  </a:cubicBezTo>
                  <a:cubicBezTo>
                    <a:pt x="351" y="105"/>
                    <a:pt x="351" y="104"/>
                    <a:pt x="353" y="103"/>
                  </a:cubicBezTo>
                  <a:cubicBezTo>
                    <a:pt x="354" y="102"/>
                    <a:pt x="355" y="103"/>
                    <a:pt x="356" y="104"/>
                  </a:cubicBezTo>
                  <a:cubicBezTo>
                    <a:pt x="360" y="111"/>
                    <a:pt x="363" y="119"/>
                    <a:pt x="365" y="127"/>
                  </a:cubicBezTo>
                  <a:cubicBezTo>
                    <a:pt x="366" y="128"/>
                    <a:pt x="365" y="129"/>
                    <a:pt x="364" y="130"/>
                  </a:cubicBezTo>
                  <a:cubicBezTo>
                    <a:pt x="364" y="130"/>
                    <a:pt x="363" y="130"/>
                    <a:pt x="363" y="130"/>
                  </a:cubicBezTo>
                  <a:close/>
                  <a:moveTo>
                    <a:pt x="27" y="97"/>
                  </a:moveTo>
                  <a:cubicBezTo>
                    <a:pt x="27" y="97"/>
                    <a:pt x="26" y="97"/>
                    <a:pt x="26" y="97"/>
                  </a:cubicBezTo>
                  <a:cubicBezTo>
                    <a:pt x="25" y="96"/>
                    <a:pt x="24" y="95"/>
                    <a:pt x="25" y="93"/>
                  </a:cubicBezTo>
                  <a:cubicBezTo>
                    <a:pt x="29" y="86"/>
                    <a:pt x="34" y="80"/>
                    <a:pt x="39" y="73"/>
                  </a:cubicBezTo>
                  <a:cubicBezTo>
                    <a:pt x="39" y="72"/>
                    <a:pt x="41" y="72"/>
                    <a:pt x="42" y="73"/>
                  </a:cubicBezTo>
                  <a:cubicBezTo>
                    <a:pt x="43" y="74"/>
                    <a:pt x="43" y="75"/>
                    <a:pt x="43" y="76"/>
                  </a:cubicBezTo>
                  <a:cubicBezTo>
                    <a:pt x="38" y="82"/>
                    <a:pt x="33" y="89"/>
                    <a:pt x="29" y="96"/>
                  </a:cubicBezTo>
                  <a:cubicBezTo>
                    <a:pt x="29" y="97"/>
                    <a:pt x="28" y="97"/>
                    <a:pt x="27" y="97"/>
                  </a:cubicBezTo>
                  <a:close/>
                  <a:moveTo>
                    <a:pt x="346" y="94"/>
                  </a:moveTo>
                  <a:cubicBezTo>
                    <a:pt x="345" y="94"/>
                    <a:pt x="344" y="93"/>
                    <a:pt x="344" y="92"/>
                  </a:cubicBezTo>
                  <a:cubicBezTo>
                    <a:pt x="340" y="86"/>
                    <a:pt x="335" y="79"/>
                    <a:pt x="330" y="73"/>
                  </a:cubicBezTo>
                  <a:cubicBezTo>
                    <a:pt x="330" y="72"/>
                    <a:pt x="330" y="70"/>
                    <a:pt x="331" y="70"/>
                  </a:cubicBezTo>
                  <a:cubicBezTo>
                    <a:pt x="332" y="69"/>
                    <a:pt x="333" y="69"/>
                    <a:pt x="334" y="70"/>
                  </a:cubicBezTo>
                  <a:cubicBezTo>
                    <a:pt x="339" y="76"/>
                    <a:pt x="344" y="83"/>
                    <a:pt x="348" y="90"/>
                  </a:cubicBezTo>
                  <a:cubicBezTo>
                    <a:pt x="349" y="91"/>
                    <a:pt x="349" y="93"/>
                    <a:pt x="347" y="93"/>
                  </a:cubicBezTo>
                  <a:cubicBezTo>
                    <a:pt x="347" y="94"/>
                    <a:pt x="347" y="94"/>
                    <a:pt x="346" y="94"/>
                  </a:cubicBezTo>
                  <a:close/>
                  <a:moveTo>
                    <a:pt x="51" y="65"/>
                  </a:moveTo>
                  <a:cubicBezTo>
                    <a:pt x="50" y="65"/>
                    <a:pt x="50" y="65"/>
                    <a:pt x="49" y="64"/>
                  </a:cubicBezTo>
                  <a:cubicBezTo>
                    <a:pt x="48" y="63"/>
                    <a:pt x="48" y="62"/>
                    <a:pt x="49" y="61"/>
                  </a:cubicBezTo>
                  <a:cubicBezTo>
                    <a:pt x="54" y="55"/>
                    <a:pt x="60" y="49"/>
                    <a:pt x="66" y="44"/>
                  </a:cubicBezTo>
                  <a:cubicBezTo>
                    <a:pt x="68" y="43"/>
                    <a:pt x="69" y="43"/>
                    <a:pt x="70" y="44"/>
                  </a:cubicBezTo>
                  <a:cubicBezTo>
                    <a:pt x="71" y="45"/>
                    <a:pt x="71" y="47"/>
                    <a:pt x="70" y="48"/>
                  </a:cubicBezTo>
                  <a:cubicBezTo>
                    <a:pt x="64" y="53"/>
                    <a:pt x="58" y="58"/>
                    <a:pt x="53" y="64"/>
                  </a:cubicBezTo>
                  <a:cubicBezTo>
                    <a:pt x="52" y="65"/>
                    <a:pt x="51" y="65"/>
                    <a:pt x="51" y="65"/>
                  </a:cubicBezTo>
                  <a:close/>
                  <a:moveTo>
                    <a:pt x="322" y="62"/>
                  </a:moveTo>
                  <a:cubicBezTo>
                    <a:pt x="321" y="62"/>
                    <a:pt x="320" y="62"/>
                    <a:pt x="320" y="61"/>
                  </a:cubicBezTo>
                  <a:cubicBezTo>
                    <a:pt x="315" y="56"/>
                    <a:pt x="309" y="50"/>
                    <a:pt x="303" y="45"/>
                  </a:cubicBezTo>
                  <a:cubicBezTo>
                    <a:pt x="302" y="44"/>
                    <a:pt x="301" y="43"/>
                    <a:pt x="302" y="42"/>
                  </a:cubicBezTo>
                  <a:cubicBezTo>
                    <a:pt x="303" y="41"/>
                    <a:pt x="305" y="40"/>
                    <a:pt x="306" y="41"/>
                  </a:cubicBezTo>
                  <a:cubicBezTo>
                    <a:pt x="312" y="46"/>
                    <a:pt x="318" y="52"/>
                    <a:pt x="324" y="58"/>
                  </a:cubicBezTo>
                  <a:cubicBezTo>
                    <a:pt x="325" y="59"/>
                    <a:pt x="325" y="60"/>
                    <a:pt x="324" y="61"/>
                  </a:cubicBezTo>
                  <a:cubicBezTo>
                    <a:pt x="323" y="62"/>
                    <a:pt x="322" y="62"/>
                    <a:pt x="322" y="62"/>
                  </a:cubicBezTo>
                  <a:close/>
                  <a:moveTo>
                    <a:pt x="81" y="39"/>
                  </a:moveTo>
                  <a:cubicBezTo>
                    <a:pt x="80" y="39"/>
                    <a:pt x="79" y="38"/>
                    <a:pt x="79" y="37"/>
                  </a:cubicBezTo>
                  <a:cubicBezTo>
                    <a:pt x="78" y="36"/>
                    <a:pt x="78" y="35"/>
                    <a:pt x="79" y="34"/>
                  </a:cubicBezTo>
                  <a:cubicBezTo>
                    <a:pt x="86" y="29"/>
                    <a:pt x="93" y="25"/>
                    <a:pt x="100" y="21"/>
                  </a:cubicBezTo>
                  <a:cubicBezTo>
                    <a:pt x="101" y="21"/>
                    <a:pt x="103" y="21"/>
                    <a:pt x="103" y="22"/>
                  </a:cubicBezTo>
                  <a:cubicBezTo>
                    <a:pt x="104" y="24"/>
                    <a:pt x="104" y="25"/>
                    <a:pt x="102" y="26"/>
                  </a:cubicBezTo>
                  <a:cubicBezTo>
                    <a:pt x="95" y="29"/>
                    <a:pt x="89" y="34"/>
                    <a:pt x="82" y="38"/>
                  </a:cubicBezTo>
                  <a:cubicBezTo>
                    <a:pt x="82" y="38"/>
                    <a:pt x="81" y="39"/>
                    <a:pt x="81" y="39"/>
                  </a:cubicBezTo>
                  <a:close/>
                  <a:moveTo>
                    <a:pt x="291" y="36"/>
                  </a:moveTo>
                  <a:cubicBezTo>
                    <a:pt x="291" y="36"/>
                    <a:pt x="290" y="36"/>
                    <a:pt x="290" y="36"/>
                  </a:cubicBezTo>
                  <a:cubicBezTo>
                    <a:pt x="283" y="31"/>
                    <a:pt x="277" y="27"/>
                    <a:pt x="269" y="24"/>
                  </a:cubicBezTo>
                  <a:cubicBezTo>
                    <a:pt x="268" y="23"/>
                    <a:pt x="268" y="22"/>
                    <a:pt x="268" y="21"/>
                  </a:cubicBezTo>
                  <a:cubicBezTo>
                    <a:pt x="269" y="19"/>
                    <a:pt x="270" y="19"/>
                    <a:pt x="272" y="19"/>
                  </a:cubicBezTo>
                  <a:cubicBezTo>
                    <a:pt x="279" y="23"/>
                    <a:pt x="286" y="27"/>
                    <a:pt x="293" y="32"/>
                  </a:cubicBezTo>
                  <a:cubicBezTo>
                    <a:pt x="294" y="32"/>
                    <a:pt x="294" y="34"/>
                    <a:pt x="293" y="35"/>
                  </a:cubicBezTo>
                  <a:cubicBezTo>
                    <a:pt x="293" y="36"/>
                    <a:pt x="292" y="36"/>
                    <a:pt x="291" y="36"/>
                  </a:cubicBezTo>
                  <a:close/>
                  <a:moveTo>
                    <a:pt x="116" y="19"/>
                  </a:moveTo>
                  <a:cubicBezTo>
                    <a:pt x="115" y="19"/>
                    <a:pt x="114" y="19"/>
                    <a:pt x="113" y="18"/>
                  </a:cubicBezTo>
                  <a:cubicBezTo>
                    <a:pt x="113" y="16"/>
                    <a:pt x="113" y="15"/>
                    <a:pt x="115" y="14"/>
                  </a:cubicBezTo>
                  <a:cubicBezTo>
                    <a:pt x="122" y="11"/>
                    <a:pt x="130" y="9"/>
                    <a:pt x="138" y="6"/>
                  </a:cubicBezTo>
                  <a:cubicBezTo>
                    <a:pt x="139" y="6"/>
                    <a:pt x="140" y="7"/>
                    <a:pt x="141" y="8"/>
                  </a:cubicBezTo>
                  <a:cubicBezTo>
                    <a:pt x="141" y="9"/>
                    <a:pt x="140" y="11"/>
                    <a:pt x="139" y="11"/>
                  </a:cubicBezTo>
                  <a:cubicBezTo>
                    <a:pt x="131" y="13"/>
                    <a:pt x="124" y="16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lose/>
                  <a:moveTo>
                    <a:pt x="256" y="18"/>
                  </a:moveTo>
                  <a:cubicBezTo>
                    <a:pt x="256" y="18"/>
                    <a:pt x="255" y="18"/>
                    <a:pt x="255" y="17"/>
                  </a:cubicBezTo>
                  <a:cubicBezTo>
                    <a:pt x="248" y="15"/>
                    <a:pt x="240" y="12"/>
                    <a:pt x="233" y="10"/>
                  </a:cubicBezTo>
                  <a:cubicBezTo>
                    <a:pt x="231" y="10"/>
                    <a:pt x="230" y="8"/>
                    <a:pt x="231" y="7"/>
                  </a:cubicBezTo>
                  <a:cubicBezTo>
                    <a:pt x="231" y="6"/>
                    <a:pt x="232" y="5"/>
                    <a:pt x="234" y="5"/>
                  </a:cubicBezTo>
                  <a:cubicBezTo>
                    <a:pt x="242" y="7"/>
                    <a:pt x="249" y="10"/>
                    <a:pt x="257" y="13"/>
                  </a:cubicBezTo>
                  <a:cubicBezTo>
                    <a:pt x="258" y="13"/>
                    <a:pt x="259" y="15"/>
                    <a:pt x="258" y="16"/>
                  </a:cubicBezTo>
                  <a:cubicBezTo>
                    <a:pt x="258" y="17"/>
                    <a:pt x="257" y="18"/>
                    <a:pt x="256" y="18"/>
                  </a:cubicBezTo>
                  <a:close/>
                  <a:moveTo>
                    <a:pt x="154" y="8"/>
                  </a:moveTo>
                  <a:cubicBezTo>
                    <a:pt x="153" y="8"/>
                    <a:pt x="152" y="7"/>
                    <a:pt x="151" y="6"/>
                  </a:cubicBezTo>
                  <a:cubicBezTo>
                    <a:pt x="151" y="4"/>
                    <a:pt x="152" y="3"/>
                    <a:pt x="153" y="3"/>
                  </a:cubicBezTo>
                  <a:cubicBezTo>
                    <a:pt x="161" y="1"/>
                    <a:pt x="169" y="0"/>
                    <a:pt x="178" y="0"/>
                  </a:cubicBezTo>
                  <a:cubicBezTo>
                    <a:pt x="179" y="0"/>
                    <a:pt x="180" y="1"/>
                    <a:pt x="180" y="2"/>
                  </a:cubicBezTo>
                  <a:cubicBezTo>
                    <a:pt x="180" y="4"/>
                    <a:pt x="179" y="5"/>
                    <a:pt x="178" y="5"/>
                  </a:cubicBezTo>
                  <a:cubicBezTo>
                    <a:pt x="170" y="5"/>
                    <a:pt x="162" y="6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218" y="7"/>
                  </a:moveTo>
                  <a:cubicBezTo>
                    <a:pt x="217" y="7"/>
                    <a:pt x="217" y="7"/>
                    <a:pt x="217" y="7"/>
                  </a:cubicBezTo>
                  <a:cubicBezTo>
                    <a:pt x="209" y="6"/>
                    <a:pt x="201" y="5"/>
                    <a:pt x="194" y="5"/>
                  </a:cubicBezTo>
                  <a:cubicBezTo>
                    <a:pt x="192" y="5"/>
                    <a:pt x="191" y="4"/>
                    <a:pt x="191" y="2"/>
                  </a:cubicBezTo>
                  <a:cubicBezTo>
                    <a:pt x="191" y="1"/>
                    <a:pt x="192" y="0"/>
                    <a:pt x="194" y="0"/>
                  </a:cubicBezTo>
                  <a:cubicBezTo>
                    <a:pt x="202" y="0"/>
                    <a:pt x="210" y="1"/>
                    <a:pt x="218" y="2"/>
                  </a:cubicBezTo>
                  <a:cubicBezTo>
                    <a:pt x="219" y="2"/>
                    <a:pt x="220" y="4"/>
                    <a:pt x="220" y="5"/>
                  </a:cubicBezTo>
                  <a:cubicBezTo>
                    <a:pt x="220" y="6"/>
                    <a:pt x="219" y="7"/>
                    <a:pt x="218" y="7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F7D7CD59-8FA7-470E-B9B6-1F5EBBFACFB4}"/>
                </a:ext>
              </a:extLst>
            </p:cNvPr>
            <p:cNvGrpSpPr/>
            <p:nvPr userDrawn="1"/>
          </p:nvGrpSpPr>
          <p:grpSpPr>
            <a:xfrm>
              <a:off x="7594340" y="2873046"/>
              <a:ext cx="1199211" cy="960290"/>
              <a:chOff x="5242143" y="2690166"/>
              <a:chExt cx="1041998" cy="834399"/>
            </a:xfrm>
          </p:grpSpPr>
          <p:sp>
            <p:nvSpPr>
              <p:cNvPr id="1542" name="Freeform 396">
                <a:extLst>
                  <a:ext uri="{FF2B5EF4-FFF2-40B4-BE49-F238E27FC236}">
                    <a16:creationId xmlns:a16="http://schemas.microsoft.com/office/drawing/2014/main" id="{E08CC22D-235F-492C-8DFC-9E45C05D44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242143" y="2690166"/>
                <a:ext cx="922231" cy="834399"/>
              </a:xfrm>
              <a:custGeom>
                <a:avLst/>
                <a:gdLst>
                  <a:gd name="T0" fmla="*/ 50 w 123"/>
                  <a:gd name="T1" fmla="*/ 3 h 112"/>
                  <a:gd name="T2" fmla="*/ 43 w 123"/>
                  <a:gd name="T3" fmla="*/ 7 h 112"/>
                  <a:gd name="T4" fmla="*/ 41 w 123"/>
                  <a:gd name="T5" fmla="*/ 10 h 112"/>
                  <a:gd name="T6" fmla="*/ 40 w 123"/>
                  <a:gd name="T7" fmla="*/ 10 h 112"/>
                  <a:gd name="T8" fmla="*/ 31 w 123"/>
                  <a:gd name="T9" fmla="*/ 14 h 112"/>
                  <a:gd name="T10" fmla="*/ 27 w 123"/>
                  <a:gd name="T11" fmla="*/ 11 h 112"/>
                  <a:gd name="T12" fmla="*/ 25 w 123"/>
                  <a:gd name="T13" fmla="*/ 11 h 112"/>
                  <a:gd name="T14" fmla="*/ 16 w 123"/>
                  <a:gd name="T15" fmla="*/ 17 h 112"/>
                  <a:gd name="T16" fmla="*/ 15 w 123"/>
                  <a:gd name="T17" fmla="*/ 18 h 112"/>
                  <a:gd name="T18" fmla="*/ 11 w 123"/>
                  <a:gd name="T19" fmla="*/ 23 h 112"/>
                  <a:gd name="T20" fmla="*/ 7 w 123"/>
                  <a:gd name="T21" fmla="*/ 26 h 112"/>
                  <a:gd name="T22" fmla="*/ 6 w 123"/>
                  <a:gd name="T23" fmla="*/ 27 h 112"/>
                  <a:gd name="T24" fmla="*/ 0 w 123"/>
                  <a:gd name="T25" fmla="*/ 57 h 112"/>
                  <a:gd name="T26" fmla="*/ 1 w 123"/>
                  <a:gd name="T27" fmla="*/ 59 h 112"/>
                  <a:gd name="T28" fmla="*/ 6 w 123"/>
                  <a:gd name="T29" fmla="*/ 63 h 112"/>
                  <a:gd name="T30" fmla="*/ 7 w 123"/>
                  <a:gd name="T31" fmla="*/ 69 h 112"/>
                  <a:gd name="T32" fmla="*/ 9 w 123"/>
                  <a:gd name="T33" fmla="*/ 71 h 112"/>
                  <a:gd name="T34" fmla="*/ 30 w 123"/>
                  <a:gd name="T35" fmla="*/ 78 h 112"/>
                  <a:gd name="T36" fmla="*/ 32 w 123"/>
                  <a:gd name="T37" fmla="*/ 78 h 112"/>
                  <a:gd name="T38" fmla="*/ 39 w 123"/>
                  <a:gd name="T39" fmla="*/ 73 h 112"/>
                  <a:gd name="T40" fmla="*/ 40 w 123"/>
                  <a:gd name="T41" fmla="*/ 72 h 112"/>
                  <a:gd name="T42" fmla="*/ 47 w 123"/>
                  <a:gd name="T43" fmla="*/ 64 h 112"/>
                  <a:gd name="T44" fmla="*/ 50 w 123"/>
                  <a:gd name="T45" fmla="*/ 65 h 112"/>
                  <a:gd name="T46" fmla="*/ 52 w 123"/>
                  <a:gd name="T47" fmla="*/ 65 h 112"/>
                  <a:gd name="T48" fmla="*/ 55 w 123"/>
                  <a:gd name="T49" fmla="*/ 63 h 112"/>
                  <a:gd name="T50" fmla="*/ 57 w 123"/>
                  <a:gd name="T51" fmla="*/ 64 h 112"/>
                  <a:gd name="T52" fmla="*/ 61 w 123"/>
                  <a:gd name="T53" fmla="*/ 70 h 112"/>
                  <a:gd name="T54" fmla="*/ 62 w 123"/>
                  <a:gd name="T55" fmla="*/ 71 h 112"/>
                  <a:gd name="T56" fmla="*/ 69 w 123"/>
                  <a:gd name="T57" fmla="*/ 75 h 112"/>
                  <a:gd name="T58" fmla="*/ 77 w 123"/>
                  <a:gd name="T59" fmla="*/ 82 h 112"/>
                  <a:gd name="T60" fmla="*/ 79 w 123"/>
                  <a:gd name="T61" fmla="*/ 92 h 112"/>
                  <a:gd name="T62" fmla="*/ 95 w 123"/>
                  <a:gd name="T63" fmla="*/ 105 h 112"/>
                  <a:gd name="T64" fmla="*/ 95 w 123"/>
                  <a:gd name="T65" fmla="*/ 105 h 112"/>
                  <a:gd name="T66" fmla="*/ 106 w 123"/>
                  <a:gd name="T67" fmla="*/ 112 h 112"/>
                  <a:gd name="T68" fmla="*/ 108 w 123"/>
                  <a:gd name="T69" fmla="*/ 112 h 112"/>
                  <a:gd name="T70" fmla="*/ 116 w 123"/>
                  <a:gd name="T71" fmla="*/ 106 h 112"/>
                  <a:gd name="T72" fmla="*/ 117 w 123"/>
                  <a:gd name="T73" fmla="*/ 105 h 112"/>
                  <a:gd name="T74" fmla="*/ 123 w 123"/>
                  <a:gd name="T75" fmla="*/ 78 h 112"/>
                  <a:gd name="T76" fmla="*/ 121 w 123"/>
                  <a:gd name="T77" fmla="*/ 75 h 112"/>
                  <a:gd name="T78" fmla="*/ 119 w 123"/>
                  <a:gd name="T79" fmla="*/ 74 h 112"/>
                  <a:gd name="T80" fmla="*/ 122 w 123"/>
                  <a:gd name="T81" fmla="*/ 63 h 112"/>
                  <a:gd name="T82" fmla="*/ 121 w 123"/>
                  <a:gd name="T83" fmla="*/ 60 h 112"/>
                  <a:gd name="T84" fmla="*/ 114 w 123"/>
                  <a:gd name="T85" fmla="*/ 52 h 112"/>
                  <a:gd name="T86" fmla="*/ 111 w 123"/>
                  <a:gd name="T87" fmla="*/ 48 h 112"/>
                  <a:gd name="T88" fmla="*/ 110 w 123"/>
                  <a:gd name="T89" fmla="*/ 36 h 112"/>
                  <a:gd name="T90" fmla="*/ 114 w 123"/>
                  <a:gd name="T91" fmla="*/ 28 h 112"/>
                  <a:gd name="T92" fmla="*/ 114 w 123"/>
                  <a:gd name="T93" fmla="*/ 26 h 112"/>
                  <a:gd name="T94" fmla="*/ 111 w 123"/>
                  <a:gd name="T95" fmla="*/ 12 h 112"/>
                  <a:gd name="T96" fmla="*/ 111 w 123"/>
                  <a:gd name="T97" fmla="*/ 11 h 112"/>
                  <a:gd name="T98" fmla="*/ 109 w 123"/>
                  <a:gd name="T99" fmla="*/ 10 h 112"/>
                  <a:gd name="T100" fmla="*/ 107 w 123"/>
                  <a:gd name="T101" fmla="*/ 8 h 112"/>
                  <a:gd name="T102" fmla="*/ 106 w 123"/>
                  <a:gd name="T103" fmla="*/ 9 h 112"/>
                  <a:gd name="T104" fmla="*/ 97 w 123"/>
                  <a:gd name="T105" fmla="*/ 20 h 112"/>
                  <a:gd name="T106" fmla="*/ 70 w 123"/>
                  <a:gd name="T107" fmla="*/ 7 h 112"/>
                  <a:gd name="T108" fmla="*/ 71 w 123"/>
                  <a:gd name="T109" fmla="*/ 6 h 112"/>
                  <a:gd name="T110" fmla="*/ 57 w 123"/>
                  <a:gd name="T111" fmla="*/ 0 h 112"/>
                  <a:gd name="T112" fmla="*/ 50 w 123"/>
                  <a:gd name="T113" fmla="*/ 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3" h="112">
                    <a:moveTo>
                      <a:pt x="50" y="3"/>
                    </a:moveTo>
                    <a:cubicBezTo>
                      <a:pt x="43" y="7"/>
                      <a:pt x="43" y="7"/>
                      <a:pt x="43" y="7"/>
                    </a:cubicBezTo>
                    <a:cubicBezTo>
                      <a:pt x="41" y="8"/>
                      <a:pt x="41" y="9"/>
                      <a:pt x="41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1"/>
                      <a:pt x="25" y="11"/>
                      <a:pt x="25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6" y="27"/>
                      <a:pt x="6" y="2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8"/>
                      <a:pt x="0" y="59"/>
                      <a:pt x="1" y="59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70"/>
                      <a:pt x="8" y="70"/>
                      <a:pt x="9" y="71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8"/>
                      <a:pt x="32" y="78"/>
                      <a:pt x="32" y="78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0" y="73"/>
                      <a:pt x="40" y="73"/>
                      <a:pt x="40" y="72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51" y="66"/>
                      <a:pt x="52" y="65"/>
                      <a:pt x="52" y="65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61" y="70"/>
                      <a:pt x="61" y="71"/>
                      <a:pt x="62" y="71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4"/>
                      <a:pt x="79" y="91"/>
                      <a:pt x="79" y="92"/>
                    </a:cubicBezTo>
                    <a:cubicBezTo>
                      <a:pt x="79" y="92"/>
                      <a:pt x="79" y="93"/>
                      <a:pt x="95" y="105"/>
                    </a:cubicBezTo>
                    <a:cubicBezTo>
                      <a:pt x="95" y="105"/>
                      <a:pt x="95" y="105"/>
                      <a:pt x="95" y="105"/>
                    </a:cubicBezTo>
                    <a:cubicBezTo>
                      <a:pt x="106" y="112"/>
                      <a:pt x="106" y="112"/>
                      <a:pt x="106" y="112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7" y="106"/>
                      <a:pt x="117" y="105"/>
                      <a:pt x="117" y="105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3" y="77"/>
                      <a:pt x="122" y="76"/>
                      <a:pt x="121" y="75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2" y="62"/>
                      <a:pt x="122" y="61"/>
                      <a:pt x="121" y="60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4" y="28"/>
                      <a:pt x="114" y="28"/>
                      <a:pt x="114" y="28"/>
                    </a:cubicBezTo>
                    <a:cubicBezTo>
                      <a:pt x="114" y="28"/>
                      <a:pt x="114" y="27"/>
                      <a:pt x="114" y="26"/>
                    </a:cubicBezTo>
                    <a:cubicBezTo>
                      <a:pt x="111" y="12"/>
                      <a:pt x="111" y="12"/>
                      <a:pt x="111" y="12"/>
                    </a:cubicBezTo>
                    <a:cubicBezTo>
                      <a:pt x="111" y="12"/>
                      <a:pt x="111" y="12"/>
                      <a:pt x="111" y="11"/>
                    </a:cubicBezTo>
                    <a:cubicBezTo>
                      <a:pt x="109" y="10"/>
                      <a:pt x="109" y="10"/>
                      <a:pt x="109" y="10"/>
                    </a:cubicBezTo>
                    <a:cubicBezTo>
                      <a:pt x="109" y="9"/>
                      <a:pt x="108" y="9"/>
                      <a:pt x="107" y="8"/>
                    </a:cubicBezTo>
                    <a:cubicBezTo>
                      <a:pt x="107" y="8"/>
                      <a:pt x="106" y="9"/>
                      <a:pt x="106" y="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7" y="4"/>
                      <a:pt x="60" y="2"/>
                      <a:pt x="57" y="0"/>
                    </a:cubicBezTo>
                    <a:lnTo>
                      <a:pt x="50" y="3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543" name="Freeform 397">
                <a:extLst>
                  <a:ext uri="{FF2B5EF4-FFF2-40B4-BE49-F238E27FC236}">
                    <a16:creationId xmlns:a16="http://schemas.microsoft.com/office/drawing/2014/main" id="{C627F31E-4A4A-43DB-8F37-CF165898F4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2356" y="3053470"/>
                <a:ext cx="111785" cy="203610"/>
              </a:xfrm>
              <a:custGeom>
                <a:avLst/>
                <a:gdLst>
                  <a:gd name="T0" fmla="*/ 6 w 15"/>
                  <a:gd name="T1" fmla="*/ 1 h 27"/>
                  <a:gd name="T2" fmla="*/ 3 w 15"/>
                  <a:gd name="T3" fmla="*/ 0 h 27"/>
                  <a:gd name="T4" fmla="*/ 2 w 15"/>
                  <a:gd name="T5" fmla="*/ 2 h 27"/>
                  <a:gd name="T6" fmla="*/ 0 w 15"/>
                  <a:gd name="T7" fmla="*/ 10 h 27"/>
                  <a:gd name="T8" fmla="*/ 0 w 15"/>
                  <a:gd name="T9" fmla="*/ 11 h 27"/>
                  <a:gd name="T10" fmla="*/ 0 w 15"/>
                  <a:gd name="T11" fmla="*/ 15 h 27"/>
                  <a:gd name="T12" fmla="*/ 0 w 15"/>
                  <a:gd name="T13" fmla="*/ 16 h 27"/>
                  <a:gd name="T14" fmla="*/ 4 w 15"/>
                  <a:gd name="T15" fmla="*/ 22 h 27"/>
                  <a:gd name="T16" fmla="*/ 4 w 15"/>
                  <a:gd name="T17" fmla="*/ 25 h 27"/>
                  <a:gd name="T18" fmla="*/ 6 w 15"/>
                  <a:gd name="T19" fmla="*/ 27 h 27"/>
                  <a:gd name="T20" fmla="*/ 12 w 15"/>
                  <a:gd name="T21" fmla="*/ 27 h 27"/>
                  <a:gd name="T22" fmla="*/ 14 w 15"/>
                  <a:gd name="T23" fmla="*/ 27 h 27"/>
                  <a:gd name="T24" fmla="*/ 14 w 15"/>
                  <a:gd name="T25" fmla="*/ 26 h 27"/>
                  <a:gd name="T26" fmla="*/ 15 w 15"/>
                  <a:gd name="T27" fmla="*/ 24 h 27"/>
                  <a:gd name="T28" fmla="*/ 10 w 15"/>
                  <a:gd name="T29" fmla="*/ 5 h 27"/>
                  <a:gd name="T30" fmla="*/ 9 w 15"/>
                  <a:gd name="T31" fmla="*/ 4 h 27"/>
                  <a:gd name="T32" fmla="*/ 6 w 15"/>
                  <a:gd name="T33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7">
                    <a:moveTo>
                      <a:pt x="6" y="1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6"/>
                      <a:pt x="5" y="27"/>
                      <a:pt x="6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7"/>
                      <a:pt x="13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5" y="26"/>
                      <a:pt x="15" y="25"/>
                      <a:pt x="15" y="24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4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291" name="Freeform 398">
              <a:extLst>
                <a:ext uri="{FF2B5EF4-FFF2-40B4-BE49-F238E27FC236}">
                  <a16:creationId xmlns:a16="http://schemas.microsoft.com/office/drawing/2014/main" id="{97DBFA23-CA54-4553-A8C1-4BE85584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9797" y="2258227"/>
              <a:ext cx="674706" cy="626798"/>
            </a:xfrm>
            <a:custGeom>
              <a:avLst/>
              <a:gdLst>
                <a:gd name="T0" fmla="*/ 78 w 90"/>
                <a:gd name="T1" fmla="*/ 58 h 84"/>
                <a:gd name="T2" fmla="*/ 75 w 90"/>
                <a:gd name="T3" fmla="*/ 40 h 84"/>
                <a:gd name="T4" fmla="*/ 72 w 90"/>
                <a:gd name="T5" fmla="*/ 9 h 84"/>
                <a:gd name="T6" fmla="*/ 67 w 90"/>
                <a:gd name="T7" fmla="*/ 10 h 84"/>
                <a:gd name="T8" fmla="*/ 61 w 90"/>
                <a:gd name="T9" fmla="*/ 13 h 84"/>
                <a:gd name="T10" fmla="*/ 68 w 90"/>
                <a:gd name="T11" fmla="*/ 6 h 84"/>
                <a:gd name="T12" fmla="*/ 64 w 90"/>
                <a:gd name="T13" fmla="*/ 0 h 84"/>
                <a:gd name="T14" fmla="*/ 49 w 90"/>
                <a:gd name="T15" fmla="*/ 3 h 84"/>
                <a:gd name="T16" fmla="*/ 35 w 90"/>
                <a:gd name="T17" fmla="*/ 7 h 84"/>
                <a:gd name="T18" fmla="*/ 22 w 90"/>
                <a:gd name="T19" fmla="*/ 21 h 84"/>
                <a:gd name="T20" fmla="*/ 26 w 90"/>
                <a:gd name="T21" fmla="*/ 28 h 84"/>
                <a:gd name="T22" fmla="*/ 33 w 90"/>
                <a:gd name="T23" fmla="*/ 29 h 84"/>
                <a:gd name="T24" fmla="*/ 38 w 90"/>
                <a:gd name="T25" fmla="*/ 27 h 84"/>
                <a:gd name="T26" fmla="*/ 42 w 90"/>
                <a:gd name="T27" fmla="*/ 23 h 84"/>
                <a:gd name="T28" fmla="*/ 45 w 90"/>
                <a:gd name="T29" fmla="*/ 17 h 84"/>
                <a:gd name="T30" fmla="*/ 42 w 90"/>
                <a:gd name="T31" fmla="*/ 29 h 84"/>
                <a:gd name="T32" fmla="*/ 25 w 90"/>
                <a:gd name="T33" fmla="*/ 30 h 84"/>
                <a:gd name="T34" fmla="*/ 21 w 90"/>
                <a:gd name="T35" fmla="*/ 34 h 84"/>
                <a:gd name="T36" fmla="*/ 12 w 90"/>
                <a:gd name="T37" fmla="*/ 24 h 84"/>
                <a:gd name="T38" fmla="*/ 8 w 90"/>
                <a:gd name="T39" fmla="*/ 28 h 84"/>
                <a:gd name="T40" fmla="*/ 9 w 90"/>
                <a:gd name="T41" fmla="*/ 32 h 84"/>
                <a:gd name="T42" fmla="*/ 10 w 90"/>
                <a:gd name="T43" fmla="*/ 36 h 84"/>
                <a:gd name="T44" fmla="*/ 9 w 90"/>
                <a:gd name="T45" fmla="*/ 42 h 84"/>
                <a:gd name="T46" fmla="*/ 9 w 90"/>
                <a:gd name="T47" fmla="*/ 46 h 84"/>
                <a:gd name="T48" fmla="*/ 11 w 90"/>
                <a:gd name="T49" fmla="*/ 49 h 84"/>
                <a:gd name="T50" fmla="*/ 1 w 90"/>
                <a:gd name="T51" fmla="*/ 50 h 84"/>
                <a:gd name="T52" fmla="*/ 0 w 90"/>
                <a:gd name="T53" fmla="*/ 63 h 84"/>
                <a:gd name="T54" fmla="*/ 3 w 90"/>
                <a:gd name="T55" fmla="*/ 65 h 84"/>
                <a:gd name="T56" fmla="*/ 14 w 90"/>
                <a:gd name="T57" fmla="*/ 62 h 84"/>
                <a:gd name="T58" fmla="*/ 29 w 90"/>
                <a:gd name="T59" fmla="*/ 54 h 84"/>
                <a:gd name="T60" fmla="*/ 35 w 90"/>
                <a:gd name="T61" fmla="*/ 63 h 84"/>
                <a:gd name="T62" fmla="*/ 40 w 90"/>
                <a:gd name="T63" fmla="*/ 64 h 84"/>
                <a:gd name="T64" fmla="*/ 42 w 90"/>
                <a:gd name="T65" fmla="*/ 58 h 84"/>
                <a:gd name="T66" fmla="*/ 37 w 90"/>
                <a:gd name="T67" fmla="*/ 49 h 84"/>
                <a:gd name="T68" fmla="*/ 42 w 90"/>
                <a:gd name="T69" fmla="*/ 58 h 84"/>
                <a:gd name="T70" fmla="*/ 46 w 90"/>
                <a:gd name="T71" fmla="*/ 63 h 84"/>
                <a:gd name="T72" fmla="*/ 52 w 90"/>
                <a:gd name="T73" fmla="*/ 65 h 84"/>
                <a:gd name="T74" fmla="*/ 53 w 90"/>
                <a:gd name="T75" fmla="*/ 59 h 84"/>
                <a:gd name="T76" fmla="*/ 61 w 90"/>
                <a:gd name="T77" fmla="*/ 66 h 84"/>
                <a:gd name="T78" fmla="*/ 68 w 90"/>
                <a:gd name="T79" fmla="*/ 66 h 84"/>
                <a:gd name="T80" fmla="*/ 67 w 90"/>
                <a:gd name="T81" fmla="*/ 71 h 84"/>
                <a:gd name="T82" fmla="*/ 71 w 90"/>
                <a:gd name="T83" fmla="*/ 83 h 84"/>
                <a:gd name="T84" fmla="*/ 74 w 90"/>
                <a:gd name="T85" fmla="*/ 84 h 84"/>
                <a:gd name="T86" fmla="*/ 90 w 90"/>
                <a:gd name="T87" fmla="*/ 7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" h="84">
                  <a:moveTo>
                    <a:pt x="90" y="72"/>
                  </a:moveTo>
                  <a:cubicBezTo>
                    <a:pt x="78" y="58"/>
                    <a:pt x="78" y="58"/>
                    <a:pt x="78" y="58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7" y="10"/>
                    <a:pt x="67" y="10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7"/>
                    <a:pt x="68" y="6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7" y="1"/>
                    <a:pt x="66" y="0"/>
                    <a:pt x="64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5" y="7"/>
                    <a:pt x="35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1"/>
                    <a:pt x="22" y="21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8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4" y="30"/>
                    <a:pt x="35" y="29"/>
                    <a:pt x="36" y="29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4" y="30"/>
                    <a:pt x="23" y="31"/>
                    <a:pt x="23" y="31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1" y="24"/>
                    <a:pt x="10" y="24"/>
                    <a:pt x="10" y="25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7" y="30"/>
                    <a:pt x="8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7" y="43"/>
                    <a:pt x="7" y="44"/>
                  </a:cubicBezTo>
                  <a:cubicBezTo>
                    <a:pt x="7" y="45"/>
                    <a:pt x="8" y="46"/>
                    <a:pt x="9" y="46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1" y="49"/>
                    <a:pt x="1" y="50"/>
                  </a:cubicBezTo>
                  <a:cubicBezTo>
                    <a:pt x="0" y="50"/>
                    <a:pt x="0" y="51"/>
                    <a:pt x="0" y="5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5"/>
                    <a:pt x="3" y="65"/>
                    <a:pt x="3" y="65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3"/>
                    <a:pt x="13" y="62"/>
                    <a:pt x="14" y="62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3"/>
                    <a:pt x="36" y="64"/>
                    <a:pt x="37" y="65"/>
                  </a:cubicBezTo>
                  <a:cubicBezTo>
                    <a:pt x="38" y="65"/>
                    <a:pt x="39" y="64"/>
                    <a:pt x="40" y="64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60"/>
                    <a:pt x="42" y="59"/>
                    <a:pt x="42" y="5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65"/>
                    <a:pt x="51" y="65"/>
                    <a:pt x="52" y="65"/>
                  </a:cubicBezTo>
                  <a:cubicBezTo>
                    <a:pt x="53" y="65"/>
                    <a:pt x="53" y="64"/>
                    <a:pt x="53" y="63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5" y="74"/>
                    <a:pt x="68" y="79"/>
                    <a:pt x="71" y="8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8" y="82"/>
                    <a:pt x="86" y="79"/>
                    <a:pt x="86" y="79"/>
                  </a:cubicBezTo>
                  <a:cubicBezTo>
                    <a:pt x="85" y="79"/>
                    <a:pt x="90" y="72"/>
                    <a:pt x="90" y="7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2" name="Freeform 399">
              <a:extLst>
                <a:ext uri="{FF2B5EF4-FFF2-40B4-BE49-F238E27FC236}">
                  <a16:creationId xmlns:a16="http://schemas.microsoft.com/office/drawing/2014/main" id="{C7F6208D-7C6F-4F9B-8DB9-91C7EB132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1148" y="4422077"/>
              <a:ext cx="147718" cy="167678"/>
            </a:xfrm>
            <a:custGeom>
              <a:avLst/>
              <a:gdLst>
                <a:gd name="T0" fmla="*/ 2 w 20"/>
                <a:gd name="T1" fmla="*/ 19 h 22"/>
                <a:gd name="T2" fmla="*/ 4 w 20"/>
                <a:gd name="T3" fmla="*/ 20 h 22"/>
                <a:gd name="T4" fmla="*/ 14 w 20"/>
                <a:gd name="T5" fmla="*/ 22 h 22"/>
                <a:gd name="T6" fmla="*/ 14 w 20"/>
                <a:gd name="T7" fmla="*/ 22 h 22"/>
                <a:gd name="T8" fmla="*/ 17 w 20"/>
                <a:gd name="T9" fmla="*/ 20 h 22"/>
                <a:gd name="T10" fmla="*/ 20 w 20"/>
                <a:gd name="T11" fmla="*/ 7 h 22"/>
                <a:gd name="T12" fmla="*/ 19 w 20"/>
                <a:gd name="T13" fmla="*/ 4 h 22"/>
                <a:gd name="T14" fmla="*/ 13 w 20"/>
                <a:gd name="T15" fmla="*/ 0 h 22"/>
                <a:gd name="T16" fmla="*/ 8 w 20"/>
                <a:gd name="T17" fmla="*/ 5 h 22"/>
                <a:gd name="T18" fmla="*/ 5 w 20"/>
                <a:gd name="T19" fmla="*/ 9 h 22"/>
                <a:gd name="T20" fmla="*/ 1 w 20"/>
                <a:gd name="T21" fmla="*/ 11 h 22"/>
                <a:gd name="T22" fmla="*/ 0 w 20"/>
                <a:gd name="T23" fmla="*/ 12 h 22"/>
                <a:gd name="T24" fmla="*/ 0 w 20"/>
                <a:gd name="T25" fmla="*/ 14 h 22"/>
                <a:gd name="T26" fmla="*/ 2 w 20"/>
                <a:gd name="T2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2">
                  <a:moveTo>
                    <a:pt x="2" y="19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6" y="21"/>
                    <a:pt x="17" y="2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0" y="5"/>
                    <a:pt x="19" y="4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2" y="0"/>
                    <a:pt x="11" y="0"/>
                    <a:pt x="8" y="5"/>
                  </a:cubicBezTo>
                  <a:cubicBezTo>
                    <a:pt x="7" y="6"/>
                    <a:pt x="6" y="8"/>
                    <a:pt x="5" y="9"/>
                  </a:cubicBezTo>
                  <a:cubicBezTo>
                    <a:pt x="4" y="10"/>
                    <a:pt x="3" y="11"/>
                    <a:pt x="1" y="11"/>
                  </a:cubicBezTo>
                  <a:cubicBezTo>
                    <a:pt x="1" y="11"/>
                    <a:pt x="0" y="12"/>
                    <a:pt x="0" y="12"/>
                  </a:cubicBezTo>
                  <a:cubicBezTo>
                    <a:pt x="0" y="13"/>
                    <a:pt x="0" y="14"/>
                    <a:pt x="0" y="14"/>
                  </a:cubicBezTo>
                  <a:lnTo>
                    <a:pt x="2" y="19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3" name="Freeform 400">
              <a:extLst>
                <a:ext uri="{FF2B5EF4-FFF2-40B4-BE49-F238E27FC236}">
                  <a16:creationId xmlns:a16="http://schemas.microsoft.com/office/drawing/2014/main" id="{7ABCE343-28A9-470C-A48F-F3C6AD0715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20918" y="4350215"/>
              <a:ext cx="71862" cy="87831"/>
            </a:xfrm>
            <a:custGeom>
              <a:avLst/>
              <a:gdLst>
                <a:gd name="T0" fmla="*/ 6 w 10"/>
                <a:gd name="T1" fmla="*/ 0 h 12"/>
                <a:gd name="T2" fmla="*/ 1 w 10"/>
                <a:gd name="T3" fmla="*/ 5 h 12"/>
                <a:gd name="T4" fmla="*/ 0 w 10"/>
                <a:gd name="T5" fmla="*/ 6 h 12"/>
                <a:gd name="T6" fmla="*/ 1 w 10"/>
                <a:gd name="T7" fmla="*/ 8 h 12"/>
                <a:gd name="T8" fmla="*/ 4 w 10"/>
                <a:gd name="T9" fmla="*/ 12 h 12"/>
                <a:gd name="T10" fmla="*/ 6 w 10"/>
                <a:gd name="T11" fmla="*/ 12 h 12"/>
                <a:gd name="T12" fmla="*/ 7 w 10"/>
                <a:gd name="T13" fmla="*/ 12 h 12"/>
                <a:gd name="T14" fmla="*/ 8 w 10"/>
                <a:gd name="T15" fmla="*/ 10 h 12"/>
                <a:gd name="T16" fmla="*/ 10 w 10"/>
                <a:gd name="T17" fmla="*/ 3 h 12"/>
                <a:gd name="T18" fmla="*/ 9 w 10"/>
                <a:gd name="T19" fmla="*/ 0 h 12"/>
                <a:gd name="T20" fmla="*/ 6 w 10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4" name="Freeform 401">
              <a:extLst>
                <a:ext uri="{FF2B5EF4-FFF2-40B4-BE49-F238E27FC236}">
                  <a16:creationId xmlns:a16="http://schemas.microsoft.com/office/drawing/2014/main" id="{11954CE9-F39F-4029-B212-B4B6794340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29093" y="4238430"/>
              <a:ext cx="99810" cy="111785"/>
            </a:xfrm>
            <a:custGeom>
              <a:avLst/>
              <a:gdLst>
                <a:gd name="T0" fmla="*/ 2 w 13"/>
                <a:gd name="T1" fmla="*/ 15 h 15"/>
                <a:gd name="T2" fmla="*/ 10 w 13"/>
                <a:gd name="T3" fmla="*/ 15 h 15"/>
                <a:gd name="T4" fmla="*/ 10 w 13"/>
                <a:gd name="T5" fmla="*/ 15 h 15"/>
                <a:gd name="T6" fmla="*/ 10 w 13"/>
                <a:gd name="T7" fmla="*/ 15 h 15"/>
                <a:gd name="T8" fmla="*/ 13 w 13"/>
                <a:gd name="T9" fmla="*/ 12 h 15"/>
                <a:gd name="T10" fmla="*/ 12 w 13"/>
                <a:gd name="T11" fmla="*/ 11 h 15"/>
                <a:gd name="T12" fmla="*/ 4 w 13"/>
                <a:gd name="T13" fmla="*/ 1 h 15"/>
                <a:gd name="T14" fmla="*/ 2 w 13"/>
                <a:gd name="T15" fmla="*/ 0 h 15"/>
                <a:gd name="T16" fmla="*/ 0 w 13"/>
                <a:gd name="T17" fmla="*/ 3 h 15"/>
                <a:gd name="T18" fmla="*/ 0 w 13"/>
                <a:gd name="T19" fmla="*/ 13 h 15"/>
                <a:gd name="T20" fmla="*/ 1 w 13"/>
                <a:gd name="T21" fmla="*/ 15 h 15"/>
                <a:gd name="T22" fmla="*/ 2 w 13"/>
                <a:gd name="T2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5">
                  <a:moveTo>
                    <a:pt x="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5"/>
                    <a:pt x="13" y="14"/>
                    <a:pt x="13" y="12"/>
                  </a:cubicBezTo>
                  <a:cubicBezTo>
                    <a:pt x="13" y="12"/>
                    <a:pt x="12" y="11"/>
                    <a:pt x="12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5" name="Freeform 402">
              <a:extLst>
                <a:ext uri="{FF2B5EF4-FFF2-40B4-BE49-F238E27FC236}">
                  <a16:creationId xmlns:a16="http://schemas.microsoft.com/office/drawing/2014/main" id="{E5BDC7F4-B3C3-41B0-93B2-A67805059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64833" y="4513902"/>
              <a:ext cx="283457" cy="103801"/>
            </a:xfrm>
            <a:custGeom>
              <a:avLst/>
              <a:gdLst>
                <a:gd name="T0" fmla="*/ 4 w 38"/>
                <a:gd name="T1" fmla="*/ 12 h 14"/>
                <a:gd name="T2" fmla="*/ 12 w 38"/>
                <a:gd name="T3" fmla="*/ 11 h 14"/>
                <a:gd name="T4" fmla="*/ 12 w 38"/>
                <a:gd name="T5" fmla="*/ 12 h 14"/>
                <a:gd name="T6" fmla="*/ 14 w 38"/>
                <a:gd name="T7" fmla="*/ 14 h 14"/>
                <a:gd name="T8" fmla="*/ 22 w 38"/>
                <a:gd name="T9" fmla="*/ 13 h 14"/>
                <a:gd name="T10" fmla="*/ 24 w 38"/>
                <a:gd name="T11" fmla="*/ 12 h 14"/>
                <a:gd name="T12" fmla="*/ 25 w 38"/>
                <a:gd name="T13" fmla="*/ 9 h 14"/>
                <a:gd name="T14" fmla="*/ 36 w 38"/>
                <a:gd name="T15" fmla="*/ 10 h 14"/>
                <a:gd name="T16" fmla="*/ 37 w 38"/>
                <a:gd name="T17" fmla="*/ 10 h 14"/>
                <a:gd name="T18" fmla="*/ 38 w 38"/>
                <a:gd name="T19" fmla="*/ 8 h 14"/>
                <a:gd name="T20" fmla="*/ 37 w 38"/>
                <a:gd name="T21" fmla="*/ 5 h 14"/>
                <a:gd name="T22" fmla="*/ 26 w 38"/>
                <a:gd name="T23" fmla="*/ 0 h 14"/>
                <a:gd name="T24" fmla="*/ 25 w 38"/>
                <a:gd name="T25" fmla="*/ 0 h 14"/>
                <a:gd name="T26" fmla="*/ 10 w 38"/>
                <a:gd name="T27" fmla="*/ 1 h 14"/>
                <a:gd name="T28" fmla="*/ 8 w 38"/>
                <a:gd name="T29" fmla="*/ 2 h 14"/>
                <a:gd name="T30" fmla="*/ 6 w 38"/>
                <a:gd name="T31" fmla="*/ 4 h 14"/>
                <a:gd name="T32" fmla="*/ 4 w 38"/>
                <a:gd name="T33" fmla="*/ 3 h 14"/>
                <a:gd name="T34" fmla="*/ 1 w 38"/>
                <a:gd name="T35" fmla="*/ 3 h 14"/>
                <a:gd name="T36" fmla="*/ 0 w 38"/>
                <a:gd name="T37" fmla="*/ 6 h 14"/>
                <a:gd name="T38" fmla="*/ 2 w 38"/>
                <a:gd name="T39" fmla="*/ 11 h 14"/>
                <a:gd name="T40" fmla="*/ 4 w 38"/>
                <a:gd name="T4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14">
                  <a:moveTo>
                    <a:pt x="4" y="12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7" y="10"/>
                  </a:cubicBezTo>
                  <a:cubicBezTo>
                    <a:pt x="37" y="9"/>
                    <a:pt x="38" y="9"/>
                    <a:pt x="38" y="8"/>
                  </a:cubicBezTo>
                  <a:cubicBezTo>
                    <a:pt x="38" y="7"/>
                    <a:pt x="38" y="6"/>
                    <a:pt x="3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6" name="Freeform 403">
              <a:extLst>
                <a:ext uri="{FF2B5EF4-FFF2-40B4-BE49-F238E27FC236}">
                  <a16:creationId xmlns:a16="http://schemas.microsoft.com/office/drawing/2014/main" id="{775564F5-7F8E-4050-B26A-554DF1AB18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8213" y="4581770"/>
              <a:ext cx="103801" cy="79847"/>
            </a:xfrm>
            <a:custGeom>
              <a:avLst/>
              <a:gdLst>
                <a:gd name="T0" fmla="*/ 1 w 14"/>
                <a:gd name="T1" fmla="*/ 1 h 11"/>
                <a:gd name="T2" fmla="*/ 1 w 14"/>
                <a:gd name="T3" fmla="*/ 5 h 11"/>
                <a:gd name="T4" fmla="*/ 10 w 14"/>
                <a:gd name="T5" fmla="*/ 10 h 11"/>
                <a:gd name="T6" fmla="*/ 12 w 14"/>
                <a:gd name="T7" fmla="*/ 11 h 11"/>
                <a:gd name="T8" fmla="*/ 14 w 14"/>
                <a:gd name="T9" fmla="*/ 10 h 11"/>
                <a:gd name="T10" fmla="*/ 13 w 14"/>
                <a:gd name="T11" fmla="*/ 6 h 11"/>
                <a:gd name="T12" fmla="*/ 4 w 14"/>
                <a:gd name="T13" fmla="*/ 1 h 11"/>
                <a:gd name="T14" fmla="*/ 1 w 14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1" y="1"/>
                  </a:moveTo>
                  <a:cubicBezTo>
                    <a:pt x="0" y="2"/>
                    <a:pt x="1" y="4"/>
                    <a:pt x="1" y="5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3" y="11"/>
                    <a:pt x="13" y="10"/>
                    <a:pt x="14" y="10"/>
                  </a:cubicBezTo>
                  <a:cubicBezTo>
                    <a:pt x="14" y="8"/>
                    <a:pt x="14" y="7"/>
                    <a:pt x="13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7" name="Freeform 404">
              <a:extLst>
                <a:ext uri="{FF2B5EF4-FFF2-40B4-BE49-F238E27FC236}">
                  <a16:creationId xmlns:a16="http://schemas.microsoft.com/office/drawing/2014/main" id="{25258EBE-2797-4E85-BCCC-25EB92D4C4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5485" y="4497932"/>
              <a:ext cx="167678" cy="103801"/>
            </a:xfrm>
            <a:custGeom>
              <a:avLst/>
              <a:gdLst>
                <a:gd name="T0" fmla="*/ 3 w 22"/>
                <a:gd name="T1" fmla="*/ 0 h 14"/>
                <a:gd name="T2" fmla="*/ 1 w 22"/>
                <a:gd name="T3" fmla="*/ 2 h 14"/>
                <a:gd name="T4" fmla="*/ 2 w 22"/>
                <a:gd name="T5" fmla="*/ 5 h 14"/>
                <a:gd name="T6" fmla="*/ 8 w 22"/>
                <a:gd name="T7" fmla="*/ 7 h 14"/>
                <a:gd name="T8" fmla="*/ 14 w 22"/>
                <a:gd name="T9" fmla="*/ 13 h 14"/>
                <a:gd name="T10" fmla="*/ 15 w 22"/>
                <a:gd name="T11" fmla="*/ 13 h 14"/>
                <a:gd name="T12" fmla="*/ 19 w 22"/>
                <a:gd name="T13" fmla="*/ 14 h 14"/>
                <a:gd name="T14" fmla="*/ 21 w 22"/>
                <a:gd name="T15" fmla="*/ 13 h 14"/>
                <a:gd name="T16" fmla="*/ 21 w 22"/>
                <a:gd name="T17" fmla="*/ 13 h 14"/>
                <a:gd name="T18" fmla="*/ 22 w 22"/>
                <a:gd name="T19" fmla="*/ 11 h 14"/>
                <a:gd name="T20" fmla="*/ 19 w 22"/>
                <a:gd name="T21" fmla="*/ 5 h 14"/>
                <a:gd name="T22" fmla="*/ 18 w 22"/>
                <a:gd name="T23" fmla="*/ 3 h 14"/>
                <a:gd name="T24" fmla="*/ 3 w 22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4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4" y="6"/>
                    <a:pt x="7" y="7"/>
                    <a:pt x="8" y="7"/>
                  </a:cubicBezTo>
                  <a:cubicBezTo>
                    <a:pt x="9" y="8"/>
                    <a:pt x="12" y="11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2" y="12"/>
                    <a:pt x="22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8" y="4"/>
                    <a:pt x="18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8" name="Freeform 405">
              <a:extLst>
                <a:ext uri="{FF2B5EF4-FFF2-40B4-BE49-F238E27FC236}">
                  <a16:creationId xmlns:a16="http://schemas.microsoft.com/office/drawing/2014/main" id="{FEA0D8DF-397A-4CE9-850C-30D92EC56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85179" y="4641656"/>
              <a:ext cx="511019" cy="395242"/>
            </a:xfrm>
            <a:custGeom>
              <a:avLst/>
              <a:gdLst>
                <a:gd name="T0" fmla="*/ 67 w 68"/>
                <a:gd name="T1" fmla="*/ 23 h 53"/>
                <a:gd name="T2" fmla="*/ 60 w 68"/>
                <a:gd name="T3" fmla="*/ 14 h 53"/>
                <a:gd name="T4" fmla="*/ 57 w 68"/>
                <a:gd name="T5" fmla="*/ 5 h 53"/>
                <a:gd name="T6" fmla="*/ 56 w 68"/>
                <a:gd name="T7" fmla="*/ 4 h 53"/>
                <a:gd name="T8" fmla="*/ 52 w 68"/>
                <a:gd name="T9" fmla="*/ 1 h 53"/>
                <a:gd name="T10" fmla="*/ 50 w 68"/>
                <a:gd name="T11" fmla="*/ 0 h 53"/>
                <a:gd name="T12" fmla="*/ 48 w 68"/>
                <a:gd name="T13" fmla="*/ 2 h 53"/>
                <a:gd name="T14" fmla="*/ 46 w 68"/>
                <a:gd name="T15" fmla="*/ 8 h 53"/>
                <a:gd name="T16" fmla="*/ 42 w 68"/>
                <a:gd name="T17" fmla="*/ 7 h 53"/>
                <a:gd name="T18" fmla="*/ 43 w 68"/>
                <a:gd name="T19" fmla="*/ 5 h 53"/>
                <a:gd name="T20" fmla="*/ 42 w 68"/>
                <a:gd name="T21" fmla="*/ 3 h 53"/>
                <a:gd name="T22" fmla="*/ 40 w 68"/>
                <a:gd name="T23" fmla="*/ 2 h 53"/>
                <a:gd name="T24" fmla="*/ 31 w 68"/>
                <a:gd name="T25" fmla="*/ 2 h 53"/>
                <a:gd name="T26" fmla="*/ 29 w 68"/>
                <a:gd name="T27" fmla="*/ 4 h 53"/>
                <a:gd name="T28" fmla="*/ 28 w 68"/>
                <a:gd name="T29" fmla="*/ 8 h 53"/>
                <a:gd name="T30" fmla="*/ 26 w 68"/>
                <a:gd name="T31" fmla="*/ 7 h 53"/>
                <a:gd name="T32" fmla="*/ 23 w 68"/>
                <a:gd name="T33" fmla="*/ 7 h 53"/>
                <a:gd name="T34" fmla="*/ 15 w 68"/>
                <a:gd name="T35" fmla="*/ 15 h 53"/>
                <a:gd name="T36" fmla="*/ 14 w 68"/>
                <a:gd name="T37" fmla="*/ 15 h 53"/>
                <a:gd name="T38" fmla="*/ 12 w 68"/>
                <a:gd name="T39" fmla="*/ 19 h 53"/>
                <a:gd name="T40" fmla="*/ 2 w 68"/>
                <a:gd name="T41" fmla="*/ 22 h 53"/>
                <a:gd name="T42" fmla="*/ 1 w 68"/>
                <a:gd name="T43" fmla="*/ 25 h 53"/>
                <a:gd name="T44" fmla="*/ 1 w 68"/>
                <a:gd name="T45" fmla="*/ 43 h 53"/>
                <a:gd name="T46" fmla="*/ 0 w 68"/>
                <a:gd name="T47" fmla="*/ 46 h 53"/>
                <a:gd name="T48" fmla="*/ 0 w 68"/>
                <a:gd name="T49" fmla="*/ 48 h 53"/>
                <a:gd name="T50" fmla="*/ 3 w 68"/>
                <a:gd name="T51" fmla="*/ 49 h 53"/>
                <a:gd name="T52" fmla="*/ 14 w 68"/>
                <a:gd name="T53" fmla="*/ 47 h 53"/>
                <a:gd name="T54" fmla="*/ 16 w 68"/>
                <a:gd name="T55" fmla="*/ 47 h 53"/>
                <a:gd name="T56" fmla="*/ 27 w 68"/>
                <a:gd name="T57" fmla="*/ 40 h 53"/>
                <a:gd name="T58" fmla="*/ 33 w 68"/>
                <a:gd name="T59" fmla="*/ 44 h 53"/>
                <a:gd name="T60" fmla="*/ 36 w 68"/>
                <a:gd name="T61" fmla="*/ 48 h 53"/>
                <a:gd name="T62" fmla="*/ 44 w 68"/>
                <a:gd name="T63" fmla="*/ 52 h 53"/>
                <a:gd name="T64" fmla="*/ 45 w 68"/>
                <a:gd name="T65" fmla="*/ 52 h 53"/>
                <a:gd name="T66" fmla="*/ 45 w 68"/>
                <a:gd name="T67" fmla="*/ 52 h 53"/>
                <a:gd name="T68" fmla="*/ 53 w 68"/>
                <a:gd name="T69" fmla="*/ 49 h 53"/>
                <a:gd name="T70" fmla="*/ 54 w 68"/>
                <a:gd name="T71" fmla="*/ 48 h 53"/>
                <a:gd name="T72" fmla="*/ 62 w 68"/>
                <a:gd name="T73" fmla="*/ 40 h 53"/>
                <a:gd name="T74" fmla="*/ 62 w 68"/>
                <a:gd name="T75" fmla="*/ 39 h 53"/>
                <a:gd name="T76" fmla="*/ 68 w 68"/>
                <a:gd name="T77" fmla="*/ 25 h 53"/>
                <a:gd name="T78" fmla="*/ 67 w 68"/>
                <a:gd name="T79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" h="53">
                  <a:moveTo>
                    <a:pt x="67" y="23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5"/>
                    <a:pt x="57" y="4"/>
                    <a:pt x="56" y="4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0" y="0"/>
                  </a:cubicBezTo>
                  <a:cubicBezTo>
                    <a:pt x="49" y="1"/>
                    <a:pt x="49" y="1"/>
                    <a:pt x="48" y="2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4"/>
                    <a:pt x="43" y="4"/>
                    <a:pt x="42" y="3"/>
                  </a:cubicBezTo>
                  <a:cubicBezTo>
                    <a:pt x="42" y="2"/>
                    <a:pt x="41" y="2"/>
                    <a:pt x="4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29" y="3"/>
                    <a:pt x="29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6"/>
                    <a:pt x="24" y="6"/>
                    <a:pt x="23" y="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4"/>
                    <a:pt x="1" y="25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7"/>
                    <a:pt x="0" y="48"/>
                    <a:pt x="0" y="48"/>
                  </a:cubicBezTo>
                  <a:cubicBezTo>
                    <a:pt x="1" y="49"/>
                    <a:pt x="2" y="50"/>
                    <a:pt x="3" y="49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6"/>
                    <a:pt x="36" y="48"/>
                    <a:pt x="36" y="48"/>
                  </a:cubicBezTo>
                  <a:cubicBezTo>
                    <a:pt x="37" y="50"/>
                    <a:pt x="39" y="51"/>
                    <a:pt x="44" y="52"/>
                  </a:cubicBezTo>
                  <a:cubicBezTo>
                    <a:pt x="44" y="53"/>
                    <a:pt x="44" y="53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9"/>
                    <a:pt x="54" y="49"/>
                    <a:pt x="54" y="48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62" y="40"/>
                    <a:pt x="62" y="39"/>
                  </a:cubicBezTo>
                  <a:cubicBezTo>
                    <a:pt x="68" y="25"/>
                    <a:pt x="68" y="25"/>
                    <a:pt x="68" y="25"/>
                  </a:cubicBezTo>
                  <a:cubicBezTo>
                    <a:pt x="68" y="25"/>
                    <a:pt x="68" y="24"/>
                    <a:pt x="67" y="23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9" name="Freeform 407">
              <a:extLst>
                <a:ext uri="{FF2B5EF4-FFF2-40B4-BE49-F238E27FC236}">
                  <a16:creationId xmlns:a16="http://schemas.microsoft.com/office/drawing/2014/main" id="{9A05A360-C15A-4C1D-8CC9-588350A95D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52627" y="5044843"/>
              <a:ext cx="75853" cy="63877"/>
            </a:xfrm>
            <a:custGeom>
              <a:avLst/>
              <a:gdLst>
                <a:gd name="T0" fmla="*/ 7 w 10"/>
                <a:gd name="T1" fmla="*/ 1 h 9"/>
                <a:gd name="T2" fmla="*/ 3 w 10"/>
                <a:gd name="T3" fmla="*/ 1 h 9"/>
                <a:gd name="T4" fmla="*/ 1 w 10"/>
                <a:gd name="T5" fmla="*/ 1 h 9"/>
                <a:gd name="T6" fmla="*/ 0 w 10"/>
                <a:gd name="T7" fmla="*/ 3 h 9"/>
                <a:gd name="T8" fmla="*/ 1 w 10"/>
                <a:gd name="T9" fmla="*/ 8 h 9"/>
                <a:gd name="T10" fmla="*/ 3 w 10"/>
                <a:gd name="T11" fmla="*/ 9 h 9"/>
                <a:gd name="T12" fmla="*/ 4 w 10"/>
                <a:gd name="T13" fmla="*/ 9 h 9"/>
                <a:gd name="T14" fmla="*/ 6 w 10"/>
                <a:gd name="T15" fmla="*/ 9 h 9"/>
                <a:gd name="T16" fmla="*/ 9 w 10"/>
                <a:gd name="T17" fmla="*/ 5 h 9"/>
                <a:gd name="T18" fmla="*/ 9 w 10"/>
                <a:gd name="T19" fmla="*/ 2 h 9"/>
                <a:gd name="T20" fmla="*/ 7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7" y="1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4"/>
                    <a:pt x="10" y="3"/>
                    <a:pt x="9" y="2"/>
                  </a:cubicBezTo>
                  <a:cubicBezTo>
                    <a:pt x="9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0" name="Freeform 408">
              <a:extLst>
                <a:ext uri="{FF2B5EF4-FFF2-40B4-BE49-F238E27FC236}">
                  <a16:creationId xmlns:a16="http://schemas.microsoft.com/office/drawing/2014/main" id="{B437FA99-E1F2-4445-8429-A7F78A3C8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68020" y="4833248"/>
              <a:ext cx="91822" cy="111785"/>
            </a:xfrm>
            <a:custGeom>
              <a:avLst/>
              <a:gdLst>
                <a:gd name="T0" fmla="*/ 10 w 12"/>
                <a:gd name="T1" fmla="*/ 4 h 15"/>
                <a:gd name="T2" fmla="*/ 9 w 12"/>
                <a:gd name="T3" fmla="*/ 2 h 15"/>
                <a:gd name="T4" fmla="*/ 6 w 12"/>
                <a:gd name="T5" fmla="*/ 0 h 15"/>
                <a:gd name="T6" fmla="*/ 4 w 12"/>
                <a:gd name="T7" fmla="*/ 2 h 15"/>
                <a:gd name="T8" fmla="*/ 0 w 12"/>
                <a:gd name="T9" fmla="*/ 12 h 15"/>
                <a:gd name="T10" fmla="*/ 1 w 12"/>
                <a:gd name="T11" fmla="*/ 15 h 15"/>
                <a:gd name="T12" fmla="*/ 3 w 12"/>
                <a:gd name="T13" fmla="*/ 15 h 15"/>
                <a:gd name="T14" fmla="*/ 4 w 12"/>
                <a:gd name="T15" fmla="*/ 15 h 15"/>
                <a:gd name="T16" fmla="*/ 11 w 12"/>
                <a:gd name="T17" fmla="*/ 8 h 15"/>
                <a:gd name="T18" fmla="*/ 12 w 12"/>
                <a:gd name="T19" fmla="*/ 6 h 15"/>
                <a:gd name="T20" fmla="*/ 10 w 12"/>
                <a:gd name="T21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5">
                  <a:moveTo>
                    <a:pt x="10" y="4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5"/>
                  </a:cubicBez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7"/>
                    <a:pt x="12" y="6"/>
                  </a:cubicBezTo>
                  <a:cubicBezTo>
                    <a:pt x="11" y="5"/>
                    <a:pt x="10" y="4"/>
                    <a:pt x="10" y="4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1" name="Freeform 409">
              <a:extLst>
                <a:ext uri="{FF2B5EF4-FFF2-40B4-BE49-F238E27FC236}">
                  <a16:creationId xmlns:a16="http://schemas.microsoft.com/office/drawing/2014/main" id="{F713E4AF-5143-459C-921C-E862EB823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12320" y="4953018"/>
              <a:ext cx="155700" cy="127755"/>
            </a:xfrm>
            <a:custGeom>
              <a:avLst/>
              <a:gdLst>
                <a:gd name="T0" fmla="*/ 19 w 21"/>
                <a:gd name="T1" fmla="*/ 2 h 17"/>
                <a:gd name="T2" fmla="*/ 18 w 21"/>
                <a:gd name="T3" fmla="*/ 1 h 17"/>
                <a:gd name="T4" fmla="*/ 16 w 21"/>
                <a:gd name="T5" fmla="*/ 1 h 17"/>
                <a:gd name="T6" fmla="*/ 1 w 21"/>
                <a:gd name="T7" fmla="*/ 13 h 17"/>
                <a:gd name="T8" fmla="*/ 1 w 21"/>
                <a:gd name="T9" fmla="*/ 16 h 17"/>
                <a:gd name="T10" fmla="*/ 3 w 21"/>
                <a:gd name="T11" fmla="*/ 17 h 17"/>
                <a:gd name="T12" fmla="*/ 4 w 21"/>
                <a:gd name="T13" fmla="*/ 17 h 17"/>
                <a:gd name="T14" fmla="*/ 20 w 21"/>
                <a:gd name="T15" fmla="*/ 8 h 17"/>
                <a:gd name="T16" fmla="*/ 21 w 21"/>
                <a:gd name="T17" fmla="*/ 5 h 17"/>
                <a:gd name="T18" fmla="*/ 19 w 21"/>
                <a:gd name="T1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7">
                  <a:moveTo>
                    <a:pt x="19" y="2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17" y="0"/>
                    <a:pt x="16" y="1"/>
                    <a:pt x="16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5"/>
                    <a:pt x="1" y="16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3" y="17"/>
                    <a:pt x="4" y="17"/>
                    <a:pt x="4" y="1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5"/>
                    <a:pt x="21" y="5"/>
                  </a:cubicBezTo>
                  <a:lnTo>
                    <a:pt x="19" y="2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2" name="Freeform 410">
              <a:extLst>
                <a:ext uri="{FF2B5EF4-FFF2-40B4-BE49-F238E27FC236}">
                  <a16:creationId xmlns:a16="http://schemas.microsoft.com/office/drawing/2014/main" id="{BCF4DB34-A982-4DCF-80F3-C8787EC224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59845" y="3312170"/>
              <a:ext cx="95816" cy="75856"/>
            </a:xfrm>
            <a:custGeom>
              <a:avLst/>
              <a:gdLst>
                <a:gd name="T0" fmla="*/ 3 w 13"/>
                <a:gd name="T1" fmla="*/ 10 h 10"/>
                <a:gd name="T2" fmla="*/ 4 w 13"/>
                <a:gd name="T3" fmla="*/ 10 h 10"/>
                <a:gd name="T4" fmla="*/ 5 w 13"/>
                <a:gd name="T5" fmla="*/ 10 h 10"/>
                <a:gd name="T6" fmla="*/ 11 w 13"/>
                <a:gd name="T7" fmla="*/ 8 h 10"/>
                <a:gd name="T8" fmla="*/ 13 w 13"/>
                <a:gd name="T9" fmla="*/ 5 h 10"/>
                <a:gd name="T10" fmla="*/ 11 w 13"/>
                <a:gd name="T11" fmla="*/ 3 h 10"/>
                <a:gd name="T12" fmla="*/ 3 w 13"/>
                <a:gd name="T13" fmla="*/ 1 h 10"/>
                <a:gd name="T14" fmla="*/ 1 w 13"/>
                <a:gd name="T15" fmla="*/ 1 h 10"/>
                <a:gd name="T16" fmla="*/ 0 w 13"/>
                <a:gd name="T17" fmla="*/ 4 h 10"/>
                <a:gd name="T18" fmla="*/ 2 w 13"/>
                <a:gd name="T19" fmla="*/ 9 h 10"/>
                <a:gd name="T20" fmla="*/ 3 w 13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3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3" y="6"/>
                    <a:pt x="13" y="5"/>
                  </a:cubicBezTo>
                  <a:cubicBezTo>
                    <a:pt x="13" y="4"/>
                    <a:pt x="12" y="4"/>
                    <a:pt x="1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3" name="Freeform 411">
              <a:extLst>
                <a:ext uri="{FF2B5EF4-FFF2-40B4-BE49-F238E27FC236}">
                  <a16:creationId xmlns:a16="http://schemas.microsoft.com/office/drawing/2014/main" id="{9242A786-5110-4D1B-8808-315BF33B77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27906" y="3392017"/>
              <a:ext cx="127755" cy="135739"/>
            </a:xfrm>
            <a:custGeom>
              <a:avLst/>
              <a:gdLst>
                <a:gd name="T0" fmla="*/ 1 w 17"/>
                <a:gd name="T1" fmla="*/ 17 h 18"/>
                <a:gd name="T2" fmla="*/ 3 w 17"/>
                <a:gd name="T3" fmla="*/ 18 h 18"/>
                <a:gd name="T4" fmla="*/ 3 w 17"/>
                <a:gd name="T5" fmla="*/ 18 h 18"/>
                <a:gd name="T6" fmla="*/ 13 w 17"/>
                <a:gd name="T7" fmla="*/ 15 h 18"/>
                <a:gd name="T8" fmla="*/ 17 w 17"/>
                <a:gd name="T9" fmla="*/ 7 h 18"/>
                <a:gd name="T10" fmla="*/ 17 w 17"/>
                <a:gd name="T11" fmla="*/ 6 h 18"/>
                <a:gd name="T12" fmla="*/ 14 w 17"/>
                <a:gd name="T13" fmla="*/ 1 h 18"/>
                <a:gd name="T14" fmla="*/ 12 w 17"/>
                <a:gd name="T15" fmla="*/ 0 h 18"/>
                <a:gd name="T16" fmla="*/ 10 w 17"/>
                <a:gd name="T17" fmla="*/ 1 h 18"/>
                <a:gd name="T18" fmla="*/ 5 w 17"/>
                <a:gd name="T19" fmla="*/ 9 h 18"/>
                <a:gd name="T20" fmla="*/ 1 w 17"/>
                <a:gd name="T21" fmla="*/ 14 h 18"/>
                <a:gd name="T22" fmla="*/ 1 w 17"/>
                <a:gd name="T2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18">
                  <a:moveTo>
                    <a:pt x="1" y="17"/>
                  </a:moveTo>
                  <a:cubicBezTo>
                    <a:pt x="1" y="18"/>
                    <a:pt x="2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10" y="16"/>
                    <a:pt x="13" y="15"/>
                  </a:cubicBezTo>
                  <a:cubicBezTo>
                    <a:pt x="17" y="13"/>
                    <a:pt x="17" y="8"/>
                    <a:pt x="17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11" y="0"/>
                    <a:pt x="10" y="0"/>
                    <a:pt x="10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4" name="Freeform 412">
              <a:extLst>
                <a:ext uri="{FF2B5EF4-FFF2-40B4-BE49-F238E27FC236}">
                  <a16:creationId xmlns:a16="http://schemas.microsoft.com/office/drawing/2014/main" id="{DB64CECA-9F1C-4ECB-A3B4-B68A811ADF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64729" y="2924913"/>
              <a:ext cx="1626669" cy="1065586"/>
            </a:xfrm>
            <a:custGeom>
              <a:avLst/>
              <a:gdLst>
                <a:gd name="T0" fmla="*/ 115 w 184"/>
                <a:gd name="T1" fmla="*/ 98 h 121"/>
                <a:gd name="T2" fmla="*/ 121 w 184"/>
                <a:gd name="T3" fmla="*/ 98 h 121"/>
                <a:gd name="T4" fmla="*/ 136 w 184"/>
                <a:gd name="T5" fmla="*/ 89 h 121"/>
                <a:gd name="T6" fmla="*/ 137 w 184"/>
                <a:gd name="T7" fmla="*/ 77 h 121"/>
                <a:gd name="T8" fmla="*/ 132 w 184"/>
                <a:gd name="T9" fmla="*/ 68 h 121"/>
                <a:gd name="T10" fmla="*/ 131 w 184"/>
                <a:gd name="T11" fmla="*/ 65 h 121"/>
                <a:gd name="T12" fmla="*/ 127 w 184"/>
                <a:gd name="T13" fmla="*/ 64 h 121"/>
                <a:gd name="T14" fmla="*/ 134 w 184"/>
                <a:gd name="T15" fmla="*/ 66 h 121"/>
                <a:gd name="T16" fmla="*/ 140 w 184"/>
                <a:gd name="T17" fmla="*/ 72 h 121"/>
                <a:gd name="T18" fmla="*/ 144 w 184"/>
                <a:gd name="T19" fmla="*/ 72 h 121"/>
                <a:gd name="T20" fmla="*/ 147 w 184"/>
                <a:gd name="T21" fmla="*/ 65 h 121"/>
                <a:gd name="T22" fmla="*/ 145 w 184"/>
                <a:gd name="T23" fmla="*/ 56 h 121"/>
                <a:gd name="T24" fmla="*/ 147 w 184"/>
                <a:gd name="T25" fmla="*/ 50 h 121"/>
                <a:gd name="T26" fmla="*/ 154 w 184"/>
                <a:gd name="T27" fmla="*/ 49 h 121"/>
                <a:gd name="T28" fmla="*/ 143 w 184"/>
                <a:gd name="T29" fmla="*/ 37 h 121"/>
                <a:gd name="T30" fmla="*/ 133 w 184"/>
                <a:gd name="T31" fmla="*/ 34 h 121"/>
                <a:gd name="T32" fmla="*/ 148 w 184"/>
                <a:gd name="T33" fmla="*/ 30 h 121"/>
                <a:gd name="T34" fmla="*/ 150 w 184"/>
                <a:gd name="T35" fmla="*/ 27 h 121"/>
                <a:gd name="T36" fmla="*/ 155 w 184"/>
                <a:gd name="T37" fmla="*/ 33 h 121"/>
                <a:gd name="T38" fmla="*/ 164 w 184"/>
                <a:gd name="T39" fmla="*/ 40 h 121"/>
                <a:gd name="T40" fmla="*/ 169 w 184"/>
                <a:gd name="T41" fmla="*/ 38 h 121"/>
                <a:gd name="T42" fmla="*/ 166 w 184"/>
                <a:gd name="T43" fmla="*/ 29 h 121"/>
                <a:gd name="T44" fmla="*/ 175 w 184"/>
                <a:gd name="T45" fmla="*/ 24 h 121"/>
                <a:gd name="T46" fmla="*/ 173 w 184"/>
                <a:gd name="T47" fmla="*/ 20 h 121"/>
                <a:gd name="T48" fmla="*/ 183 w 184"/>
                <a:gd name="T49" fmla="*/ 18 h 121"/>
                <a:gd name="T50" fmla="*/ 173 w 184"/>
                <a:gd name="T51" fmla="*/ 12 h 121"/>
                <a:gd name="T52" fmla="*/ 113 w 184"/>
                <a:gd name="T53" fmla="*/ 6 h 121"/>
                <a:gd name="T54" fmla="*/ 75 w 184"/>
                <a:gd name="T55" fmla="*/ 5 h 121"/>
                <a:gd name="T56" fmla="*/ 72 w 184"/>
                <a:gd name="T57" fmla="*/ 0 h 121"/>
                <a:gd name="T58" fmla="*/ 48 w 184"/>
                <a:gd name="T59" fmla="*/ 0 h 121"/>
                <a:gd name="T60" fmla="*/ 31 w 184"/>
                <a:gd name="T61" fmla="*/ 3 h 121"/>
                <a:gd name="T62" fmla="*/ 23 w 184"/>
                <a:gd name="T63" fmla="*/ 7 h 121"/>
                <a:gd name="T64" fmla="*/ 17 w 184"/>
                <a:gd name="T65" fmla="*/ 10 h 121"/>
                <a:gd name="T66" fmla="*/ 3 w 184"/>
                <a:gd name="T67" fmla="*/ 12 h 121"/>
                <a:gd name="T68" fmla="*/ 0 w 184"/>
                <a:gd name="T69" fmla="*/ 13 h 121"/>
                <a:gd name="T70" fmla="*/ 3 w 184"/>
                <a:gd name="T71" fmla="*/ 44 h 121"/>
                <a:gd name="T72" fmla="*/ 6 w 184"/>
                <a:gd name="T73" fmla="*/ 62 h 121"/>
                <a:gd name="T74" fmla="*/ 14 w 184"/>
                <a:gd name="T75" fmla="*/ 83 h 121"/>
                <a:gd name="T76" fmla="*/ 12 w 184"/>
                <a:gd name="T77" fmla="*/ 108 h 121"/>
                <a:gd name="T78" fmla="*/ 30 w 184"/>
                <a:gd name="T79" fmla="*/ 105 h 121"/>
                <a:gd name="T80" fmla="*/ 40 w 184"/>
                <a:gd name="T81" fmla="*/ 95 h 121"/>
                <a:gd name="T82" fmla="*/ 39 w 184"/>
                <a:gd name="T83" fmla="*/ 91 h 121"/>
                <a:gd name="T84" fmla="*/ 31 w 184"/>
                <a:gd name="T85" fmla="*/ 88 h 121"/>
                <a:gd name="T86" fmla="*/ 21 w 184"/>
                <a:gd name="T87" fmla="*/ 83 h 121"/>
                <a:gd name="T88" fmla="*/ 37 w 184"/>
                <a:gd name="T89" fmla="*/ 85 h 121"/>
                <a:gd name="T90" fmla="*/ 53 w 184"/>
                <a:gd name="T91" fmla="*/ 96 h 121"/>
                <a:gd name="T92" fmla="*/ 58 w 184"/>
                <a:gd name="T93" fmla="*/ 101 h 121"/>
                <a:gd name="T94" fmla="*/ 64 w 184"/>
                <a:gd name="T95" fmla="*/ 117 h 121"/>
                <a:gd name="T96" fmla="*/ 70 w 184"/>
                <a:gd name="T97" fmla="*/ 121 h 121"/>
                <a:gd name="T98" fmla="*/ 73 w 184"/>
                <a:gd name="T99" fmla="*/ 119 h 121"/>
                <a:gd name="T100" fmla="*/ 76 w 184"/>
                <a:gd name="T101" fmla="*/ 107 h 121"/>
                <a:gd name="T102" fmla="*/ 78 w 184"/>
                <a:gd name="T103" fmla="*/ 105 h 121"/>
                <a:gd name="T104" fmla="*/ 85 w 184"/>
                <a:gd name="T105" fmla="*/ 96 h 121"/>
                <a:gd name="T106" fmla="*/ 92 w 184"/>
                <a:gd name="T107" fmla="*/ 100 h 121"/>
                <a:gd name="T108" fmla="*/ 95 w 184"/>
                <a:gd name="T109" fmla="*/ 104 h 121"/>
                <a:gd name="T110" fmla="*/ 115 w 184"/>
                <a:gd name="T111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" h="121">
                  <a:moveTo>
                    <a:pt x="115" y="100"/>
                  </a:moveTo>
                  <a:cubicBezTo>
                    <a:pt x="115" y="98"/>
                    <a:pt x="115" y="98"/>
                    <a:pt x="115" y="98"/>
                  </a:cubicBezTo>
                  <a:cubicBezTo>
                    <a:pt x="120" y="98"/>
                    <a:pt x="120" y="98"/>
                    <a:pt x="120" y="98"/>
                  </a:cubicBezTo>
                  <a:cubicBezTo>
                    <a:pt x="120" y="98"/>
                    <a:pt x="120" y="98"/>
                    <a:pt x="121" y="98"/>
                  </a:cubicBezTo>
                  <a:cubicBezTo>
                    <a:pt x="135" y="91"/>
                    <a:pt x="135" y="91"/>
                    <a:pt x="135" y="91"/>
                  </a:cubicBezTo>
                  <a:cubicBezTo>
                    <a:pt x="135" y="91"/>
                    <a:pt x="136" y="90"/>
                    <a:pt x="136" y="8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8" y="78"/>
                    <a:pt x="138" y="78"/>
                    <a:pt x="137" y="77"/>
                  </a:cubicBezTo>
                  <a:cubicBezTo>
                    <a:pt x="132" y="71"/>
                    <a:pt x="132" y="71"/>
                    <a:pt x="132" y="71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3" y="67"/>
                    <a:pt x="132" y="67"/>
                    <a:pt x="132" y="66"/>
                  </a:cubicBezTo>
                  <a:cubicBezTo>
                    <a:pt x="132" y="65"/>
                    <a:pt x="131" y="65"/>
                    <a:pt x="131" y="65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41" y="73"/>
                    <a:pt x="141" y="73"/>
                    <a:pt x="142" y="73"/>
                  </a:cubicBezTo>
                  <a:cubicBezTo>
                    <a:pt x="143" y="73"/>
                    <a:pt x="143" y="73"/>
                    <a:pt x="144" y="72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8" y="67"/>
                    <a:pt x="147" y="65"/>
                    <a:pt x="147" y="65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7" y="50"/>
                    <a:pt x="147" y="50"/>
                    <a:pt x="147" y="50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3" y="51"/>
                    <a:pt x="154" y="51"/>
                    <a:pt x="154" y="49"/>
                  </a:cubicBezTo>
                  <a:cubicBezTo>
                    <a:pt x="155" y="48"/>
                    <a:pt x="155" y="48"/>
                    <a:pt x="154" y="4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2" y="36"/>
                    <a:pt x="142" y="36"/>
                    <a:pt x="141" y="36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9" y="30"/>
                    <a:pt x="150" y="30"/>
                    <a:pt x="150" y="29"/>
                  </a:cubicBezTo>
                  <a:cubicBezTo>
                    <a:pt x="150" y="28"/>
                    <a:pt x="150" y="27"/>
                    <a:pt x="150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4"/>
                    <a:pt x="156" y="35"/>
                    <a:pt x="156" y="35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1"/>
                    <a:pt x="167" y="41"/>
                    <a:pt x="168" y="40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7"/>
                    <a:pt x="170" y="36"/>
                    <a:pt x="169" y="35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73" y="25"/>
                    <a:pt x="173" y="25"/>
                    <a:pt x="173" y="25"/>
                  </a:cubicBezTo>
                  <a:cubicBezTo>
                    <a:pt x="174" y="25"/>
                    <a:pt x="175" y="24"/>
                    <a:pt x="175" y="24"/>
                  </a:cubicBezTo>
                  <a:cubicBezTo>
                    <a:pt x="175" y="23"/>
                    <a:pt x="175" y="23"/>
                    <a:pt x="175" y="22"/>
                  </a:cubicBezTo>
                  <a:cubicBezTo>
                    <a:pt x="173" y="20"/>
                    <a:pt x="173" y="20"/>
                    <a:pt x="173" y="20"/>
                  </a:cubicBezTo>
                  <a:cubicBezTo>
                    <a:pt x="181" y="20"/>
                    <a:pt x="181" y="20"/>
                    <a:pt x="181" y="20"/>
                  </a:cubicBezTo>
                  <a:cubicBezTo>
                    <a:pt x="182" y="20"/>
                    <a:pt x="183" y="19"/>
                    <a:pt x="183" y="18"/>
                  </a:cubicBezTo>
                  <a:cubicBezTo>
                    <a:pt x="184" y="16"/>
                    <a:pt x="183" y="15"/>
                    <a:pt x="182" y="15"/>
                  </a:cubicBezTo>
                  <a:cubicBezTo>
                    <a:pt x="175" y="12"/>
                    <a:pt x="174" y="12"/>
                    <a:pt x="173" y="12"/>
                  </a:cubicBezTo>
                  <a:cubicBezTo>
                    <a:pt x="171" y="12"/>
                    <a:pt x="137" y="8"/>
                    <a:pt x="114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1"/>
                    <a:pt x="74" y="0"/>
                    <a:pt x="72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0" y="2"/>
                    <a:pt x="29" y="2"/>
                    <a:pt x="28" y="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8"/>
                    <a:pt x="22" y="9"/>
                    <a:pt x="23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18" y="76"/>
                    <a:pt x="13" y="83"/>
                    <a:pt x="14" y="83"/>
                  </a:cubicBezTo>
                  <a:cubicBezTo>
                    <a:pt x="14" y="83"/>
                    <a:pt x="6" y="86"/>
                    <a:pt x="2" y="8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3" y="109"/>
                    <a:pt x="14" y="109"/>
                    <a:pt x="15" y="109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1" y="105"/>
                    <a:pt x="31" y="105"/>
                    <a:pt x="32" y="104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4"/>
                    <a:pt x="41" y="94"/>
                    <a:pt x="40" y="93"/>
                  </a:cubicBezTo>
                  <a:cubicBezTo>
                    <a:pt x="40" y="92"/>
                    <a:pt x="40" y="91"/>
                    <a:pt x="39" y="91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1" y="88"/>
                    <a:pt x="31" y="88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7"/>
                    <a:pt x="54" y="97"/>
                  </a:cubicBezTo>
                  <a:cubicBezTo>
                    <a:pt x="58" y="101"/>
                    <a:pt x="58" y="101"/>
                    <a:pt x="58" y="10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8"/>
                    <a:pt x="65" y="118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1" y="121"/>
                    <a:pt x="71" y="121"/>
                  </a:cubicBezTo>
                  <a:cubicBezTo>
                    <a:pt x="72" y="120"/>
                    <a:pt x="73" y="120"/>
                    <a:pt x="73" y="11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8"/>
                    <a:pt x="76" y="107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8" y="105"/>
                    <a:pt x="79" y="10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3" y="100"/>
                    <a:pt x="93" y="100"/>
                    <a:pt x="93" y="100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110" y="103"/>
                    <a:pt x="119" y="102"/>
                  </a:cubicBezTo>
                  <a:lnTo>
                    <a:pt x="115" y="10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5" name="Freeform 413">
              <a:extLst>
                <a:ext uri="{FF2B5EF4-FFF2-40B4-BE49-F238E27FC236}">
                  <a16:creationId xmlns:a16="http://schemas.microsoft.com/office/drawing/2014/main" id="{4F08E101-76D5-44F3-BA1A-B2CF15DCD0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4749" y="4617662"/>
              <a:ext cx="79847" cy="67871"/>
            </a:xfrm>
            <a:custGeom>
              <a:avLst/>
              <a:gdLst>
                <a:gd name="T0" fmla="*/ 10 w 11"/>
                <a:gd name="T1" fmla="*/ 1 h 9"/>
                <a:gd name="T2" fmla="*/ 7 w 11"/>
                <a:gd name="T3" fmla="*/ 1 h 9"/>
                <a:gd name="T4" fmla="*/ 1 w 11"/>
                <a:gd name="T5" fmla="*/ 5 h 9"/>
                <a:gd name="T6" fmla="*/ 0 w 11"/>
                <a:gd name="T7" fmla="*/ 8 h 9"/>
                <a:gd name="T8" fmla="*/ 1 w 11"/>
                <a:gd name="T9" fmla="*/ 9 h 9"/>
                <a:gd name="T10" fmla="*/ 11 w 11"/>
                <a:gd name="T11" fmla="*/ 9 h 9"/>
                <a:gd name="T12" fmla="*/ 11 w 11"/>
                <a:gd name="T13" fmla="*/ 8 h 9"/>
                <a:gd name="T14" fmla="*/ 10 w 11"/>
                <a:gd name="T15" fmla="*/ 6 h 9"/>
                <a:gd name="T16" fmla="*/ 11 w 11"/>
                <a:gd name="T17" fmla="*/ 4 h 9"/>
                <a:gd name="T18" fmla="*/ 10 w 11"/>
                <a:gd name="T1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10" y="1"/>
                  </a:moveTo>
                  <a:cubicBezTo>
                    <a:pt x="9" y="0"/>
                    <a:pt x="8" y="0"/>
                    <a:pt x="7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6" name="Freeform 415">
              <a:extLst>
                <a:ext uri="{FF2B5EF4-FFF2-40B4-BE49-F238E27FC236}">
                  <a16:creationId xmlns:a16="http://schemas.microsoft.com/office/drawing/2014/main" id="{E5AE3668-1B7C-4A75-B5D8-19F72D3EF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1775" y="4886291"/>
              <a:ext cx="727048" cy="1104734"/>
            </a:xfrm>
            <a:custGeom>
              <a:avLst/>
              <a:gdLst>
                <a:gd name="T0" fmla="*/ 8 w 82"/>
                <a:gd name="T1" fmla="*/ 14 h 125"/>
                <a:gd name="T2" fmla="*/ 0 w 82"/>
                <a:gd name="T3" fmla="*/ 28 h 125"/>
                <a:gd name="T4" fmla="*/ 0 w 82"/>
                <a:gd name="T5" fmla="*/ 30 h 125"/>
                <a:gd name="T6" fmla="*/ 12 w 82"/>
                <a:gd name="T7" fmla="*/ 51 h 125"/>
                <a:gd name="T8" fmla="*/ 12 w 82"/>
                <a:gd name="T9" fmla="*/ 52 h 125"/>
                <a:gd name="T10" fmla="*/ 23 w 82"/>
                <a:gd name="T11" fmla="*/ 60 h 125"/>
                <a:gd name="T12" fmla="*/ 26 w 82"/>
                <a:gd name="T13" fmla="*/ 99 h 125"/>
                <a:gd name="T14" fmla="*/ 26 w 82"/>
                <a:gd name="T15" fmla="*/ 100 h 125"/>
                <a:gd name="T16" fmla="*/ 30 w 82"/>
                <a:gd name="T17" fmla="*/ 112 h 125"/>
                <a:gd name="T18" fmla="*/ 31 w 82"/>
                <a:gd name="T19" fmla="*/ 113 h 125"/>
                <a:gd name="T20" fmla="*/ 37 w 82"/>
                <a:gd name="T21" fmla="*/ 120 h 125"/>
                <a:gd name="T22" fmla="*/ 39 w 82"/>
                <a:gd name="T23" fmla="*/ 121 h 125"/>
                <a:gd name="T24" fmla="*/ 50 w 82"/>
                <a:gd name="T25" fmla="*/ 125 h 125"/>
                <a:gd name="T26" fmla="*/ 50 w 82"/>
                <a:gd name="T27" fmla="*/ 125 h 125"/>
                <a:gd name="T28" fmla="*/ 52 w 82"/>
                <a:gd name="T29" fmla="*/ 124 h 125"/>
                <a:gd name="T30" fmla="*/ 52 w 82"/>
                <a:gd name="T31" fmla="*/ 121 h 125"/>
                <a:gd name="T32" fmla="*/ 45 w 82"/>
                <a:gd name="T33" fmla="*/ 114 h 125"/>
                <a:gd name="T34" fmla="*/ 45 w 82"/>
                <a:gd name="T35" fmla="*/ 98 h 125"/>
                <a:gd name="T36" fmla="*/ 73 w 82"/>
                <a:gd name="T37" fmla="*/ 63 h 125"/>
                <a:gd name="T38" fmla="*/ 73 w 82"/>
                <a:gd name="T39" fmla="*/ 63 h 125"/>
                <a:gd name="T40" fmla="*/ 82 w 82"/>
                <a:gd name="T41" fmla="*/ 40 h 125"/>
                <a:gd name="T42" fmla="*/ 82 w 82"/>
                <a:gd name="T43" fmla="*/ 38 h 125"/>
                <a:gd name="T44" fmla="*/ 79 w 82"/>
                <a:gd name="T45" fmla="*/ 30 h 125"/>
                <a:gd name="T46" fmla="*/ 77 w 82"/>
                <a:gd name="T47" fmla="*/ 28 h 125"/>
                <a:gd name="T48" fmla="*/ 56 w 82"/>
                <a:gd name="T49" fmla="*/ 23 h 125"/>
                <a:gd name="T50" fmla="*/ 56 w 82"/>
                <a:gd name="T51" fmla="*/ 16 h 125"/>
                <a:gd name="T52" fmla="*/ 55 w 82"/>
                <a:gd name="T53" fmla="*/ 14 h 125"/>
                <a:gd name="T54" fmla="*/ 38 w 82"/>
                <a:gd name="T55" fmla="*/ 0 h 125"/>
                <a:gd name="T56" fmla="*/ 37 w 82"/>
                <a:gd name="T57" fmla="*/ 0 h 125"/>
                <a:gd name="T58" fmla="*/ 16 w 82"/>
                <a:gd name="T59" fmla="*/ 0 h 125"/>
                <a:gd name="T60" fmla="*/ 15 w 82"/>
                <a:gd name="T61" fmla="*/ 0 h 125"/>
                <a:gd name="T62" fmla="*/ 9 w 82"/>
                <a:gd name="T63" fmla="*/ 4 h 125"/>
                <a:gd name="T64" fmla="*/ 8 w 82"/>
                <a:gd name="T65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125">
                  <a:moveTo>
                    <a:pt x="8" y="1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100"/>
                    <a:pt x="26" y="100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30" y="113"/>
                    <a:pt x="31" y="113"/>
                    <a:pt x="31" y="113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21"/>
                    <a:pt x="38" y="121"/>
                    <a:pt x="39" y="121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1" y="125"/>
                    <a:pt x="52" y="124"/>
                    <a:pt x="52" y="124"/>
                  </a:cubicBezTo>
                  <a:cubicBezTo>
                    <a:pt x="53" y="123"/>
                    <a:pt x="53" y="121"/>
                    <a:pt x="52" y="121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39"/>
                    <a:pt x="82" y="39"/>
                    <a:pt x="82" y="38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8" y="29"/>
                    <a:pt x="78" y="28"/>
                    <a:pt x="77" y="28"/>
                  </a:cubicBezTo>
                  <a:cubicBezTo>
                    <a:pt x="69" y="26"/>
                    <a:pt x="59" y="24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6" y="16"/>
                    <a:pt x="56" y="15"/>
                    <a:pt x="55" y="1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7" name="Oval 588">
              <a:extLst>
                <a:ext uri="{FF2B5EF4-FFF2-40B4-BE49-F238E27FC236}">
                  <a16:creationId xmlns:a16="http://schemas.microsoft.com/office/drawing/2014/main" id="{61100688-6BF3-4174-B5E4-D41CBADAD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884565" y="3319592"/>
              <a:ext cx="3032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8" name="Freeform 589">
              <a:extLst>
                <a:ext uri="{FF2B5EF4-FFF2-40B4-BE49-F238E27FC236}">
                  <a16:creationId xmlns:a16="http://schemas.microsoft.com/office/drawing/2014/main" id="{2F31B125-78B1-40E1-8CB1-49F63DE9DC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4354" y="1724590"/>
              <a:ext cx="26533" cy="27480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9" name="Freeform 590">
              <a:extLst>
                <a:ext uri="{FF2B5EF4-FFF2-40B4-BE49-F238E27FC236}">
                  <a16:creationId xmlns:a16="http://schemas.microsoft.com/office/drawing/2014/main" id="{9B17DCE0-E284-4A88-BCEC-7C7525475C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70669" y="2118788"/>
              <a:ext cx="30323" cy="27480"/>
            </a:xfrm>
            <a:custGeom>
              <a:avLst/>
              <a:gdLst>
                <a:gd name="T0" fmla="*/ 30 w 30"/>
                <a:gd name="T1" fmla="*/ 12 h 27"/>
                <a:gd name="T2" fmla="*/ 15 w 30"/>
                <a:gd name="T3" fmla="*/ 27 h 27"/>
                <a:gd name="T4" fmla="*/ 0 w 30"/>
                <a:gd name="T5" fmla="*/ 12 h 27"/>
                <a:gd name="T6" fmla="*/ 15 w 30"/>
                <a:gd name="T7" fmla="*/ 0 h 27"/>
                <a:gd name="T8" fmla="*/ 30 w 30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7">
                  <a:moveTo>
                    <a:pt x="30" y="12"/>
                  </a:moveTo>
                  <a:cubicBezTo>
                    <a:pt x="30" y="22"/>
                    <a:pt x="22" y="27"/>
                    <a:pt x="15" y="27"/>
                  </a:cubicBezTo>
                  <a:cubicBezTo>
                    <a:pt x="7" y="27"/>
                    <a:pt x="0" y="22"/>
                    <a:pt x="0" y="12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2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7" name="Freeform 591">
              <a:extLst>
                <a:ext uri="{FF2B5EF4-FFF2-40B4-BE49-F238E27FC236}">
                  <a16:creationId xmlns:a16="http://schemas.microsoft.com/office/drawing/2014/main" id="{87999DFA-7BCB-41D8-A218-C6B865A19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8093" y="1968532"/>
              <a:ext cx="26533" cy="30323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2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2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8" name="Oval 592">
              <a:extLst>
                <a:ext uri="{FF2B5EF4-FFF2-40B4-BE49-F238E27FC236}">
                  <a16:creationId xmlns:a16="http://schemas.microsoft.com/office/drawing/2014/main" id="{5FFE3B70-09BF-4C0F-AA6D-2FFA9D5FFA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6280" y="1556520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9" name="Oval 593">
              <a:extLst>
                <a:ext uri="{FF2B5EF4-FFF2-40B4-BE49-F238E27FC236}">
                  <a16:creationId xmlns:a16="http://schemas.microsoft.com/office/drawing/2014/main" id="{78564867-A12D-425C-810D-1F0C49CC0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9542" y="197858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0" name="Freeform 594">
              <a:extLst>
                <a:ext uri="{FF2B5EF4-FFF2-40B4-BE49-F238E27FC236}">
                  <a16:creationId xmlns:a16="http://schemas.microsoft.com/office/drawing/2014/main" id="{80FD1FD2-7258-446A-A332-3BFE4C6704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28673" y="3038052"/>
              <a:ext cx="30323" cy="27480"/>
            </a:xfrm>
            <a:custGeom>
              <a:avLst/>
              <a:gdLst>
                <a:gd name="T0" fmla="*/ 30 w 30"/>
                <a:gd name="T1" fmla="*/ 13 h 28"/>
                <a:gd name="T2" fmla="*/ 15 w 30"/>
                <a:gd name="T3" fmla="*/ 28 h 28"/>
                <a:gd name="T4" fmla="*/ 0 w 30"/>
                <a:gd name="T5" fmla="*/ 13 h 28"/>
                <a:gd name="T6" fmla="*/ 15 w 30"/>
                <a:gd name="T7" fmla="*/ 0 h 28"/>
                <a:gd name="T8" fmla="*/ 30 w 30"/>
                <a:gd name="T9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8">
                  <a:moveTo>
                    <a:pt x="30" y="13"/>
                  </a:moveTo>
                  <a:cubicBezTo>
                    <a:pt x="30" y="23"/>
                    <a:pt x="22" y="28"/>
                    <a:pt x="15" y="28"/>
                  </a:cubicBezTo>
                  <a:cubicBezTo>
                    <a:pt x="7" y="28"/>
                    <a:pt x="0" y="23"/>
                    <a:pt x="0" y="13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3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1" name="Oval 595">
              <a:extLst>
                <a:ext uri="{FF2B5EF4-FFF2-40B4-BE49-F238E27FC236}">
                  <a16:creationId xmlns:a16="http://schemas.microsoft.com/office/drawing/2014/main" id="{51E929D5-B48C-47E0-8FAA-B48A04DCA6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0204" y="1466846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2" name="Oval 596">
              <a:extLst>
                <a:ext uri="{FF2B5EF4-FFF2-40B4-BE49-F238E27FC236}">
                  <a16:creationId xmlns:a16="http://schemas.microsoft.com/office/drawing/2014/main" id="{5858D1D5-F9AF-49B5-A7C3-DD19FB443D0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069962" y="1914510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3" name="Oval 597">
              <a:extLst>
                <a:ext uri="{FF2B5EF4-FFF2-40B4-BE49-F238E27FC236}">
                  <a16:creationId xmlns:a16="http://schemas.microsoft.com/office/drawing/2014/main" id="{254B4D91-4DF7-44D3-B297-5D617E4EB60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1086" y="2951277"/>
              <a:ext cx="26533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4" name="Oval 598">
              <a:extLst>
                <a:ext uri="{FF2B5EF4-FFF2-40B4-BE49-F238E27FC236}">
                  <a16:creationId xmlns:a16="http://schemas.microsoft.com/office/drawing/2014/main" id="{3EF17708-60E9-467F-8F54-CC5D67AFF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4173" y="188757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5" name="Freeform 599">
              <a:extLst>
                <a:ext uri="{FF2B5EF4-FFF2-40B4-BE49-F238E27FC236}">
                  <a16:creationId xmlns:a16="http://schemas.microsoft.com/office/drawing/2014/main" id="{8A8B5690-BFF3-4104-9DE9-1A3FD6625B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6287" y="1631727"/>
              <a:ext cx="28428" cy="29375"/>
            </a:xfrm>
            <a:custGeom>
              <a:avLst/>
              <a:gdLst>
                <a:gd name="T0" fmla="*/ 28 w 28"/>
                <a:gd name="T1" fmla="*/ 15 h 30"/>
                <a:gd name="T2" fmla="*/ 13 w 28"/>
                <a:gd name="T3" fmla="*/ 30 h 30"/>
                <a:gd name="T4" fmla="*/ 0 w 28"/>
                <a:gd name="T5" fmla="*/ 15 h 30"/>
                <a:gd name="T6" fmla="*/ 13 w 28"/>
                <a:gd name="T7" fmla="*/ 0 h 30"/>
                <a:gd name="T8" fmla="*/ 28 w 28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5"/>
                  </a:moveTo>
                  <a:cubicBezTo>
                    <a:pt x="28" y="22"/>
                    <a:pt x="23" y="30"/>
                    <a:pt x="13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8"/>
                    <a:pt x="5" y="0"/>
                    <a:pt x="13" y="0"/>
                  </a:cubicBezTo>
                  <a:cubicBezTo>
                    <a:pt x="23" y="0"/>
                    <a:pt x="28" y="8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6" name="Freeform 600">
              <a:extLst>
                <a:ext uri="{FF2B5EF4-FFF2-40B4-BE49-F238E27FC236}">
                  <a16:creationId xmlns:a16="http://schemas.microsoft.com/office/drawing/2014/main" id="{5AFE718D-9963-4BA2-B3D2-F08DAB6FE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30824" y="1241320"/>
              <a:ext cx="26533" cy="26533"/>
            </a:xfrm>
            <a:custGeom>
              <a:avLst/>
              <a:gdLst>
                <a:gd name="T0" fmla="*/ 27 w 27"/>
                <a:gd name="T1" fmla="*/ 15 h 27"/>
                <a:gd name="T2" fmla="*/ 15 w 27"/>
                <a:gd name="T3" fmla="*/ 27 h 27"/>
                <a:gd name="T4" fmla="*/ 0 w 27"/>
                <a:gd name="T5" fmla="*/ 15 h 27"/>
                <a:gd name="T6" fmla="*/ 15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7" name="Oval 601">
              <a:extLst>
                <a:ext uri="{FF2B5EF4-FFF2-40B4-BE49-F238E27FC236}">
                  <a16:creationId xmlns:a16="http://schemas.microsoft.com/office/drawing/2014/main" id="{1AFDA7B8-C8EC-44EB-AD77-34D812CE77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8504" y="2051509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8" name="Oval 602">
              <a:extLst>
                <a:ext uri="{FF2B5EF4-FFF2-40B4-BE49-F238E27FC236}">
                  <a16:creationId xmlns:a16="http://schemas.microsoft.com/office/drawing/2014/main" id="{D7E3FFE4-1A1F-408E-AE8C-BF57EE3E1B4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7070" y="2329153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9" name="Freeform 603">
              <a:extLst>
                <a:ext uri="{FF2B5EF4-FFF2-40B4-BE49-F238E27FC236}">
                  <a16:creationId xmlns:a16="http://schemas.microsoft.com/office/drawing/2014/main" id="{473FE9F8-93C1-42DD-822D-4D671BCD3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6424" y="3596081"/>
              <a:ext cx="26533" cy="28428"/>
            </a:xfrm>
            <a:custGeom>
              <a:avLst/>
              <a:gdLst>
                <a:gd name="T0" fmla="*/ 27 w 27"/>
                <a:gd name="T1" fmla="*/ 15 h 28"/>
                <a:gd name="T2" fmla="*/ 12 w 27"/>
                <a:gd name="T3" fmla="*/ 28 h 28"/>
                <a:gd name="T4" fmla="*/ 0 w 27"/>
                <a:gd name="T5" fmla="*/ 15 h 28"/>
                <a:gd name="T6" fmla="*/ 12 w 27"/>
                <a:gd name="T7" fmla="*/ 0 h 28"/>
                <a:gd name="T8" fmla="*/ 27 w 27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15"/>
                  </a:moveTo>
                  <a:cubicBezTo>
                    <a:pt x="27" y="23"/>
                    <a:pt x="22" y="28"/>
                    <a:pt x="12" y="28"/>
                  </a:cubicBezTo>
                  <a:cubicBezTo>
                    <a:pt x="5" y="28"/>
                    <a:pt x="0" y="23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0" name="Freeform 605">
              <a:extLst>
                <a:ext uri="{FF2B5EF4-FFF2-40B4-BE49-F238E27FC236}">
                  <a16:creationId xmlns:a16="http://schemas.microsoft.com/office/drawing/2014/main" id="{BD4F498C-392D-4DBE-9182-376C54151B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99939" y="2184172"/>
              <a:ext cx="27480" cy="26533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1" name="Freeform 606">
              <a:extLst>
                <a:ext uri="{FF2B5EF4-FFF2-40B4-BE49-F238E27FC236}">
                  <a16:creationId xmlns:a16="http://schemas.microsoft.com/office/drawing/2014/main" id="{95CE7E6D-4305-4A53-AB0E-882C3D96EE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20961" y="2787787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5 w 28"/>
                <a:gd name="T3" fmla="*/ 27 h 27"/>
                <a:gd name="T4" fmla="*/ 0 w 28"/>
                <a:gd name="T5" fmla="*/ 15 h 27"/>
                <a:gd name="T6" fmla="*/ 15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2" name="Oval 607">
              <a:extLst>
                <a:ext uri="{FF2B5EF4-FFF2-40B4-BE49-F238E27FC236}">
                  <a16:creationId xmlns:a16="http://schemas.microsoft.com/office/drawing/2014/main" id="{2733D494-CA6C-4FAB-A4F6-10C9D2080FE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936685" y="1494326"/>
              <a:ext cx="28428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3" name="Freeform 608">
              <a:extLst>
                <a:ext uri="{FF2B5EF4-FFF2-40B4-BE49-F238E27FC236}">
                  <a16:creationId xmlns:a16="http://schemas.microsoft.com/office/drawing/2014/main" id="{0909FACE-CAC1-41A4-932A-9D3D8BE1D3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97587" y="1624146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3 w 28"/>
                <a:gd name="T3" fmla="*/ 27 h 27"/>
                <a:gd name="T4" fmla="*/ 0 w 28"/>
                <a:gd name="T5" fmla="*/ 15 h 27"/>
                <a:gd name="T6" fmla="*/ 13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3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3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4" name="Oval 609">
              <a:extLst>
                <a:ext uri="{FF2B5EF4-FFF2-40B4-BE49-F238E27FC236}">
                  <a16:creationId xmlns:a16="http://schemas.microsoft.com/office/drawing/2014/main" id="{C138A94B-59D5-4488-91F4-DC985B5890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98127" y="1350602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5" name="Freeform 610">
              <a:extLst>
                <a:ext uri="{FF2B5EF4-FFF2-40B4-BE49-F238E27FC236}">
                  <a16:creationId xmlns:a16="http://schemas.microsoft.com/office/drawing/2014/main" id="{3D7D9E43-37F5-48BC-8580-6F891B7C8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77902" y="3602851"/>
              <a:ext cx="26533" cy="29375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3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3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6" name="Oval 612">
              <a:extLst>
                <a:ext uri="{FF2B5EF4-FFF2-40B4-BE49-F238E27FC236}">
                  <a16:creationId xmlns:a16="http://schemas.microsoft.com/office/drawing/2014/main" id="{031F339D-5668-4C52-8D8D-7C4E54BF5C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19152" y="3196334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7" name="Oval 613">
              <a:extLst>
                <a:ext uri="{FF2B5EF4-FFF2-40B4-BE49-F238E27FC236}">
                  <a16:creationId xmlns:a16="http://schemas.microsoft.com/office/drawing/2014/main" id="{12F31BE2-B7DB-4CF6-BF20-E5E3B3A0326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63572" y="3369744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8" name="Oval 614">
              <a:extLst>
                <a:ext uri="{FF2B5EF4-FFF2-40B4-BE49-F238E27FC236}">
                  <a16:creationId xmlns:a16="http://schemas.microsoft.com/office/drawing/2014/main" id="{7B621625-BD81-468D-9AA6-097A88CB63D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51195" y="321149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9" name="Oval 616">
              <a:extLst>
                <a:ext uri="{FF2B5EF4-FFF2-40B4-BE49-F238E27FC236}">
                  <a16:creationId xmlns:a16="http://schemas.microsoft.com/office/drawing/2014/main" id="{DF46EC0A-F4AD-465C-9E3A-A23799903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309344" y="1189203"/>
              <a:ext cx="28428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86A0759-CC0E-4BFC-B435-C4F573E05BF7}"/>
                </a:ext>
              </a:extLst>
            </p:cNvPr>
            <p:cNvGrpSpPr/>
            <p:nvPr userDrawn="1"/>
          </p:nvGrpSpPr>
          <p:grpSpPr>
            <a:xfrm>
              <a:off x="6861250" y="3182425"/>
              <a:ext cx="610458" cy="338975"/>
              <a:chOff x="7177242" y="4261348"/>
              <a:chExt cx="520806" cy="289192"/>
            </a:xfrm>
          </p:grpSpPr>
          <p:sp>
            <p:nvSpPr>
              <p:cNvPr id="1540" name="Freeform 754">
                <a:extLst>
                  <a:ext uri="{FF2B5EF4-FFF2-40B4-BE49-F238E27FC236}">
                    <a16:creationId xmlns:a16="http://schemas.microsoft.com/office/drawing/2014/main" id="{F303BB3B-F831-4A7B-8D01-1D88314A85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96870" y="4405290"/>
                <a:ext cx="501178" cy="145250"/>
              </a:xfrm>
              <a:custGeom>
                <a:avLst/>
                <a:gdLst>
                  <a:gd name="T0" fmla="*/ 321 w 364"/>
                  <a:gd name="T1" fmla="*/ 0 h 106"/>
                  <a:gd name="T2" fmla="*/ 328 w 364"/>
                  <a:gd name="T3" fmla="*/ 30 h 106"/>
                  <a:gd name="T4" fmla="*/ 305 w 364"/>
                  <a:gd name="T5" fmla="*/ 75 h 106"/>
                  <a:gd name="T6" fmla="*/ 276 w 364"/>
                  <a:gd name="T7" fmla="*/ 81 h 106"/>
                  <a:gd name="T8" fmla="*/ 18 w 364"/>
                  <a:gd name="T9" fmla="*/ 81 h 106"/>
                  <a:gd name="T10" fmla="*/ 0 w 364"/>
                  <a:gd name="T11" fmla="*/ 79 h 106"/>
                  <a:gd name="T12" fmla="*/ 52 w 364"/>
                  <a:gd name="T13" fmla="*/ 106 h 106"/>
                  <a:gd name="T14" fmla="*/ 309 w 364"/>
                  <a:gd name="T15" fmla="*/ 106 h 106"/>
                  <a:gd name="T16" fmla="*/ 339 w 364"/>
                  <a:gd name="T17" fmla="*/ 97 h 106"/>
                  <a:gd name="T18" fmla="*/ 364 w 364"/>
                  <a:gd name="T19" fmla="*/ 52 h 106"/>
                  <a:gd name="T20" fmla="*/ 321 w 364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4" h="106">
                    <a:moveTo>
                      <a:pt x="321" y="0"/>
                    </a:moveTo>
                    <a:cubicBezTo>
                      <a:pt x="325" y="9"/>
                      <a:pt x="328" y="18"/>
                      <a:pt x="328" y="30"/>
                    </a:cubicBezTo>
                    <a:cubicBezTo>
                      <a:pt x="328" y="48"/>
                      <a:pt x="319" y="63"/>
                      <a:pt x="305" y="75"/>
                    </a:cubicBezTo>
                    <a:cubicBezTo>
                      <a:pt x="296" y="79"/>
                      <a:pt x="285" y="81"/>
                      <a:pt x="276" y="8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1" y="81"/>
                      <a:pt x="4" y="81"/>
                      <a:pt x="0" y="79"/>
                    </a:cubicBezTo>
                    <a:cubicBezTo>
                      <a:pt x="11" y="95"/>
                      <a:pt x="31" y="106"/>
                      <a:pt x="52" y="106"/>
                    </a:cubicBezTo>
                    <a:cubicBezTo>
                      <a:pt x="309" y="106"/>
                      <a:pt x="309" y="106"/>
                      <a:pt x="309" y="106"/>
                    </a:cubicBezTo>
                    <a:cubicBezTo>
                      <a:pt x="321" y="106"/>
                      <a:pt x="330" y="102"/>
                      <a:pt x="339" y="97"/>
                    </a:cubicBezTo>
                    <a:cubicBezTo>
                      <a:pt x="352" y="88"/>
                      <a:pt x="364" y="72"/>
                      <a:pt x="364" y="52"/>
                    </a:cubicBezTo>
                    <a:cubicBezTo>
                      <a:pt x="364" y="27"/>
                      <a:pt x="343" y="5"/>
                      <a:pt x="321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41" name="Freeform 755">
                <a:extLst>
                  <a:ext uri="{FF2B5EF4-FFF2-40B4-BE49-F238E27FC236}">
                    <a16:creationId xmlns:a16="http://schemas.microsoft.com/office/drawing/2014/main" id="{328FE121-8435-4C35-8A35-637E4F1F88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77242" y="4261348"/>
                <a:ext cx="471082" cy="255169"/>
              </a:xfrm>
              <a:custGeom>
                <a:avLst/>
                <a:gdLst>
                  <a:gd name="T0" fmla="*/ 335 w 342"/>
                  <a:gd name="T1" fmla="*/ 105 h 186"/>
                  <a:gd name="T2" fmla="*/ 326 w 342"/>
                  <a:gd name="T3" fmla="*/ 96 h 186"/>
                  <a:gd name="T4" fmla="*/ 326 w 342"/>
                  <a:gd name="T5" fmla="*/ 92 h 186"/>
                  <a:gd name="T6" fmla="*/ 278 w 342"/>
                  <a:gd name="T7" fmla="*/ 29 h 186"/>
                  <a:gd name="T8" fmla="*/ 260 w 342"/>
                  <a:gd name="T9" fmla="*/ 27 h 186"/>
                  <a:gd name="T10" fmla="*/ 222 w 342"/>
                  <a:gd name="T11" fmla="*/ 40 h 186"/>
                  <a:gd name="T12" fmla="*/ 195 w 342"/>
                  <a:gd name="T13" fmla="*/ 11 h 186"/>
                  <a:gd name="T14" fmla="*/ 176 w 342"/>
                  <a:gd name="T15" fmla="*/ 4 h 186"/>
                  <a:gd name="T16" fmla="*/ 149 w 342"/>
                  <a:gd name="T17" fmla="*/ 0 h 186"/>
                  <a:gd name="T18" fmla="*/ 66 w 342"/>
                  <a:gd name="T19" fmla="*/ 78 h 186"/>
                  <a:gd name="T20" fmla="*/ 66 w 342"/>
                  <a:gd name="T21" fmla="*/ 78 h 186"/>
                  <a:gd name="T22" fmla="*/ 66 w 342"/>
                  <a:gd name="T23" fmla="*/ 78 h 186"/>
                  <a:gd name="T24" fmla="*/ 0 w 342"/>
                  <a:gd name="T25" fmla="*/ 146 h 186"/>
                  <a:gd name="T26" fmla="*/ 14 w 342"/>
                  <a:gd name="T27" fmla="*/ 184 h 186"/>
                  <a:gd name="T28" fmla="*/ 32 w 342"/>
                  <a:gd name="T29" fmla="*/ 186 h 186"/>
                  <a:gd name="T30" fmla="*/ 290 w 342"/>
                  <a:gd name="T31" fmla="*/ 186 h 186"/>
                  <a:gd name="T32" fmla="*/ 319 w 342"/>
                  <a:gd name="T33" fmla="*/ 180 h 186"/>
                  <a:gd name="T34" fmla="*/ 342 w 342"/>
                  <a:gd name="T35" fmla="*/ 135 h 186"/>
                  <a:gd name="T36" fmla="*/ 335 w 342"/>
                  <a:gd name="T37" fmla="*/ 10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2" h="186">
                    <a:moveTo>
                      <a:pt x="335" y="105"/>
                    </a:moveTo>
                    <a:cubicBezTo>
                      <a:pt x="333" y="103"/>
                      <a:pt x="330" y="101"/>
                      <a:pt x="326" y="96"/>
                    </a:cubicBezTo>
                    <a:cubicBezTo>
                      <a:pt x="326" y="96"/>
                      <a:pt x="326" y="94"/>
                      <a:pt x="326" y="92"/>
                    </a:cubicBezTo>
                    <a:cubicBezTo>
                      <a:pt x="326" y="63"/>
                      <a:pt x="305" y="38"/>
                      <a:pt x="278" y="29"/>
                    </a:cubicBezTo>
                    <a:cubicBezTo>
                      <a:pt x="271" y="29"/>
                      <a:pt x="267" y="27"/>
                      <a:pt x="260" y="27"/>
                    </a:cubicBezTo>
                    <a:cubicBezTo>
                      <a:pt x="247" y="27"/>
                      <a:pt x="233" y="31"/>
                      <a:pt x="222" y="40"/>
                    </a:cubicBezTo>
                    <a:cubicBezTo>
                      <a:pt x="215" y="29"/>
                      <a:pt x="206" y="18"/>
                      <a:pt x="195" y="11"/>
                    </a:cubicBezTo>
                    <a:cubicBezTo>
                      <a:pt x="188" y="9"/>
                      <a:pt x="183" y="7"/>
                      <a:pt x="176" y="4"/>
                    </a:cubicBezTo>
                    <a:cubicBezTo>
                      <a:pt x="167" y="0"/>
                      <a:pt x="158" y="0"/>
                      <a:pt x="149" y="0"/>
                    </a:cubicBezTo>
                    <a:cubicBezTo>
                      <a:pt x="104" y="0"/>
                      <a:pt x="68" y="34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29" y="78"/>
                      <a:pt x="0" y="108"/>
                      <a:pt x="0" y="146"/>
                    </a:cubicBezTo>
                    <a:cubicBezTo>
                      <a:pt x="0" y="159"/>
                      <a:pt x="5" y="173"/>
                      <a:pt x="14" y="184"/>
                    </a:cubicBezTo>
                    <a:cubicBezTo>
                      <a:pt x="18" y="186"/>
                      <a:pt x="25" y="186"/>
                      <a:pt x="32" y="186"/>
                    </a:cubicBezTo>
                    <a:cubicBezTo>
                      <a:pt x="290" y="186"/>
                      <a:pt x="290" y="186"/>
                      <a:pt x="290" y="186"/>
                    </a:cubicBezTo>
                    <a:cubicBezTo>
                      <a:pt x="299" y="186"/>
                      <a:pt x="310" y="184"/>
                      <a:pt x="319" y="180"/>
                    </a:cubicBezTo>
                    <a:cubicBezTo>
                      <a:pt x="333" y="168"/>
                      <a:pt x="342" y="153"/>
                      <a:pt x="342" y="135"/>
                    </a:cubicBezTo>
                    <a:cubicBezTo>
                      <a:pt x="342" y="123"/>
                      <a:pt x="339" y="114"/>
                      <a:pt x="335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1" name="Group 610">
              <a:extLst>
                <a:ext uri="{FF2B5EF4-FFF2-40B4-BE49-F238E27FC236}">
                  <a16:creationId xmlns:a16="http://schemas.microsoft.com/office/drawing/2014/main" id="{6E2F0562-810B-4229-9CB7-257873CB78D2}"/>
                </a:ext>
              </a:extLst>
            </p:cNvPr>
            <p:cNvGrpSpPr/>
            <p:nvPr userDrawn="1"/>
          </p:nvGrpSpPr>
          <p:grpSpPr>
            <a:xfrm>
              <a:off x="10884663" y="4087020"/>
              <a:ext cx="542371" cy="273023"/>
              <a:chOff x="11257333" y="2592934"/>
              <a:chExt cx="772050" cy="388642"/>
            </a:xfrm>
          </p:grpSpPr>
          <p:sp>
            <p:nvSpPr>
              <p:cNvPr id="1538" name="Freeform 617">
                <a:extLst>
                  <a:ext uri="{FF2B5EF4-FFF2-40B4-BE49-F238E27FC236}">
                    <a16:creationId xmlns:a16="http://schemas.microsoft.com/office/drawing/2014/main" id="{C57AFBB8-BDC1-43C5-9DCB-EE5EC5557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9" name="Freeform 618">
                <a:extLst>
                  <a:ext uri="{FF2B5EF4-FFF2-40B4-BE49-F238E27FC236}">
                    <a16:creationId xmlns:a16="http://schemas.microsoft.com/office/drawing/2014/main" id="{D273299E-AA27-40A5-BB3B-72DBFAA9D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302BD400-A70F-41F9-BA96-2BDBF02CF4A4}"/>
                </a:ext>
              </a:extLst>
            </p:cNvPr>
            <p:cNvGrpSpPr/>
            <p:nvPr userDrawn="1"/>
          </p:nvGrpSpPr>
          <p:grpSpPr>
            <a:xfrm>
              <a:off x="11280374" y="2380435"/>
              <a:ext cx="962028" cy="484273"/>
              <a:chOff x="11257333" y="2592934"/>
              <a:chExt cx="772050" cy="388642"/>
            </a:xfrm>
          </p:grpSpPr>
          <p:sp>
            <p:nvSpPr>
              <p:cNvPr id="1536" name="Freeform 617">
                <a:extLst>
                  <a:ext uri="{FF2B5EF4-FFF2-40B4-BE49-F238E27FC236}">
                    <a16:creationId xmlns:a16="http://schemas.microsoft.com/office/drawing/2014/main" id="{B4229035-620B-4371-88F4-3C0C55F025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7" name="Freeform 618">
                <a:extLst>
                  <a:ext uri="{FF2B5EF4-FFF2-40B4-BE49-F238E27FC236}">
                    <a16:creationId xmlns:a16="http://schemas.microsoft.com/office/drawing/2014/main" id="{BF3AEDDD-15A9-4D1E-A23D-AAA4E0EB1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3" name="Group 612">
              <a:extLst>
                <a:ext uri="{FF2B5EF4-FFF2-40B4-BE49-F238E27FC236}">
                  <a16:creationId xmlns:a16="http://schemas.microsoft.com/office/drawing/2014/main" id="{A6CF79B0-DBA7-4BF6-B4A1-351D14E55E76}"/>
                </a:ext>
              </a:extLst>
            </p:cNvPr>
            <p:cNvGrpSpPr/>
            <p:nvPr userDrawn="1"/>
          </p:nvGrpSpPr>
          <p:grpSpPr>
            <a:xfrm>
              <a:off x="7736892" y="5447571"/>
              <a:ext cx="1160687" cy="584277"/>
              <a:chOff x="11257333" y="2592934"/>
              <a:chExt cx="772050" cy="388642"/>
            </a:xfrm>
          </p:grpSpPr>
          <p:sp>
            <p:nvSpPr>
              <p:cNvPr id="1534" name="Freeform 617">
                <a:extLst>
                  <a:ext uri="{FF2B5EF4-FFF2-40B4-BE49-F238E27FC236}">
                    <a16:creationId xmlns:a16="http://schemas.microsoft.com/office/drawing/2014/main" id="{4D65BBF1-FC1B-403E-B0D9-D4F02D254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5" name="Freeform 618">
                <a:extLst>
                  <a:ext uri="{FF2B5EF4-FFF2-40B4-BE49-F238E27FC236}">
                    <a16:creationId xmlns:a16="http://schemas.microsoft.com/office/drawing/2014/main" id="{36EBFE81-06F2-4CE7-9DBB-5867B346E6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14" name="Freeform 784">
              <a:extLst>
                <a:ext uri="{FF2B5EF4-FFF2-40B4-BE49-F238E27FC236}">
                  <a16:creationId xmlns:a16="http://schemas.microsoft.com/office/drawing/2014/main" id="{AACFCAA7-AA9F-4B66-B723-FFA464182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32680" y="2796136"/>
              <a:ext cx="149524" cy="203796"/>
            </a:xfrm>
            <a:custGeom>
              <a:avLst/>
              <a:gdLst>
                <a:gd name="T0" fmla="*/ 122 w 135"/>
                <a:gd name="T1" fmla="*/ 13 h 184"/>
                <a:gd name="T2" fmla="*/ 122 w 135"/>
                <a:gd name="T3" fmla="*/ 172 h 184"/>
                <a:gd name="T4" fmla="*/ 13 w 135"/>
                <a:gd name="T5" fmla="*/ 172 h 184"/>
                <a:gd name="T6" fmla="*/ 13 w 135"/>
                <a:gd name="T7" fmla="*/ 13 h 184"/>
                <a:gd name="T8" fmla="*/ 122 w 135"/>
                <a:gd name="T9" fmla="*/ 13 h 184"/>
                <a:gd name="T10" fmla="*/ 135 w 135"/>
                <a:gd name="T11" fmla="*/ 0 h 184"/>
                <a:gd name="T12" fmla="*/ 0 w 135"/>
                <a:gd name="T13" fmla="*/ 0 h 184"/>
                <a:gd name="T14" fmla="*/ 0 w 135"/>
                <a:gd name="T15" fmla="*/ 184 h 184"/>
                <a:gd name="T16" fmla="*/ 135 w 135"/>
                <a:gd name="T17" fmla="*/ 184 h 184"/>
                <a:gd name="T18" fmla="*/ 135 w 135"/>
                <a:gd name="T19" fmla="*/ 0 h 184"/>
                <a:gd name="T20" fmla="*/ 135 w 135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84">
                  <a:moveTo>
                    <a:pt x="122" y="13"/>
                  </a:moveTo>
                  <a:lnTo>
                    <a:pt x="122" y="172"/>
                  </a:lnTo>
                  <a:lnTo>
                    <a:pt x="13" y="172"/>
                  </a:lnTo>
                  <a:lnTo>
                    <a:pt x="13" y="13"/>
                  </a:lnTo>
                  <a:lnTo>
                    <a:pt x="122" y="13"/>
                  </a:lnTo>
                  <a:moveTo>
                    <a:pt x="135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35" y="184"/>
                  </a:lnTo>
                  <a:lnTo>
                    <a:pt x="135" y="0"/>
                  </a:lnTo>
                  <a:lnTo>
                    <a:pt x="1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3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5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ＭＳ Ｐゴシック" charset="0"/>
              </a:endParaRPr>
            </a:p>
          </p:txBody>
        </p:sp>
        <p:sp>
          <p:nvSpPr>
            <p:cNvPr id="615" name="Freeform 25">
              <a:extLst>
                <a:ext uri="{FF2B5EF4-FFF2-40B4-BE49-F238E27FC236}">
                  <a16:creationId xmlns:a16="http://schemas.microsoft.com/office/drawing/2014/main" id="{F3656DBA-010E-4464-BDD6-F466B0318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7210" y="5931414"/>
              <a:ext cx="104203" cy="0"/>
            </a:xfrm>
            <a:custGeom>
              <a:avLst/>
              <a:gdLst>
                <a:gd name="T0" fmla="*/ 0 w 41"/>
                <a:gd name="T1" fmla="*/ 20 w 41"/>
                <a:gd name="T2" fmla="*/ 41 w 41"/>
                <a:gd name="T3" fmla="*/ 0 w 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1">
                  <a:moveTo>
                    <a:pt x="0" y="0"/>
                  </a:moveTo>
                  <a:cubicBezTo>
                    <a:pt x="7" y="0"/>
                    <a:pt x="13" y="0"/>
                    <a:pt x="20" y="0"/>
                  </a:cubicBezTo>
                  <a:cubicBezTo>
                    <a:pt x="27" y="0"/>
                    <a:pt x="34" y="0"/>
                    <a:pt x="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16" name="Freeform 26">
              <a:extLst>
                <a:ext uri="{FF2B5EF4-FFF2-40B4-BE49-F238E27FC236}">
                  <a16:creationId xmlns:a16="http://schemas.microsoft.com/office/drawing/2014/main" id="{92D57095-03BF-4DB8-9E4A-0C29C96EE9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1628" y="5931414"/>
              <a:ext cx="106064" cy="0"/>
            </a:xfrm>
            <a:custGeom>
              <a:avLst/>
              <a:gdLst>
                <a:gd name="T0" fmla="*/ 0 w 42"/>
                <a:gd name="T1" fmla="*/ 21 w 42"/>
                <a:gd name="T2" fmla="*/ 42 w 42"/>
                <a:gd name="T3" fmla="*/ 0 w 4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2">
                  <a:moveTo>
                    <a:pt x="0" y="0"/>
                  </a:moveTo>
                  <a:cubicBezTo>
                    <a:pt x="7" y="0"/>
                    <a:pt x="14" y="0"/>
                    <a:pt x="21" y="0"/>
                  </a:cubicBezTo>
                  <a:cubicBezTo>
                    <a:pt x="28" y="0"/>
                    <a:pt x="35" y="0"/>
                    <a:pt x="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AB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F5FE5F84-CEE8-4ABB-99CD-19CA014F00FE}"/>
                </a:ext>
              </a:extLst>
            </p:cNvPr>
            <p:cNvGrpSpPr/>
            <p:nvPr userDrawn="1"/>
          </p:nvGrpSpPr>
          <p:grpSpPr>
            <a:xfrm>
              <a:off x="7629986" y="3596295"/>
              <a:ext cx="599851" cy="798286"/>
              <a:chOff x="5628229" y="3433724"/>
              <a:chExt cx="736867" cy="980628"/>
            </a:xfrm>
          </p:grpSpPr>
          <p:sp>
            <p:nvSpPr>
              <p:cNvPr id="1507" name="Oval 14">
                <a:extLst>
                  <a:ext uri="{FF2B5EF4-FFF2-40B4-BE49-F238E27FC236}">
                    <a16:creationId xmlns:a16="http://schemas.microsoft.com/office/drawing/2014/main" id="{1ED7BADC-5BF6-428C-ACA9-4A3088E3BA4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648697" y="3433724"/>
                <a:ext cx="264230" cy="26423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8" name="Freeform 15">
                <a:extLst>
                  <a:ext uri="{FF2B5EF4-FFF2-40B4-BE49-F238E27FC236}">
                    <a16:creationId xmlns:a16="http://schemas.microsoft.com/office/drawing/2014/main" id="{9DB10BAF-C7AA-4C20-8DB1-8ABFB690AC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48697" y="4060805"/>
                <a:ext cx="608473" cy="353547"/>
              </a:xfrm>
              <a:custGeom>
                <a:avLst/>
                <a:gdLst>
                  <a:gd name="T0" fmla="*/ 4 w 241"/>
                  <a:gd name="T1" fmla="*/ 140 h 140"/>
                  <a:gd name="T2" fmla="*/ 241 w 241"/>
                  <a:gd name="T3" fmla="*/ 140 h 140"/>
                  <a:gd name="T4" fmla="*/ 241 w 241"/>
                  <a:gd name="T5" fmla="*/ 92 h 140"/>
                  <a:gd name="T6" fmla="*/ 134 w 241"/>
                  <a:gd name="T7" fmla="*/ 0 h 140"/>
                  <a:gd name="T8" fmla="*/ 125 w 241"/>
                  <a:gd name="T9" fmla="*/ 0 h 140"/>
                  <a:gd name="T10" fmla="*/ 111 w 241"/>
                  <a:gd name="T11" fmla="*/ 0 h 140"/>
                  <a:gd name="T12" fmla="*/ 4 w 241"/>
                  <a:gd name="T13" fmla="*/ 107 h 140"/>
                  <a:gd name="T14" fmla="*/ 4 w 241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1" h="140">
                    <a:moveTo>
                      <a:pt x="4" y="140"/>
                    </a:moveTo>
                    <a:cubicBezTo>
                      <a:pt x="241" y="140"/>
                      <a:pt x="241" y="140"/>
                      <a:pt x="241" y="140"/>
                    </a:cubicBezTo>
                    <a:cubicBezTo>
                      <a:pt x="241" y="92"/>
                      <a:pt x="241" y="92"/>
                      <a:pt x="241" y="92"/>
                    </a:cubicBezTo>
                    <a:cubicBezTo>
                      <a:pt x="241" y="92"/>
                      <a:pt x="228" y="10"/>
                      <a:pt x="134" y="0"/>
                    </a:cubicBezTo>
                    <a:cubicBezTo>
                      <a:pt x="134" y="0"/>
                      <a:pt x="126" y="0"/>
                      <a:pt x="125" y="0"/>
                    </a:cubicBezTo>
                    <a:cubicBezTo>
                      <a:pt x="119" y="0"/>
                      <a:pt x="111" y="0"/>
                      <a:pt x="111" y="0"/>
                    </a:cubicBezTo>
                    <a:cubicBezTo>
                      <a:pt x="0" y="7"/>
                      <a:pt x="4" y="107"/>
                      <a:pt x="4" y="107"/>
                    </a:cubicBezTo>
                    <a:lnTo>
                      <a:pt x="4" y="140"/>
                    </a:lnTo>
                    <a:close/>
                  </a:path>
                </a:pathLst>
              </a:custGeom>
              <a:solidFill>
                <a:srgbClr val="5C00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9" name="Freeform 16">
                <a:extLst>
                  <a:ext uri="{FF2B5EF4-FFF2-40B4-BE49-F238E27FC236}">
                    <a16:creationId xmlns:a16="http://schemas.microsoft.com/office/drawing/2014/main" id="{8F2AABFB-17F6-453B-838F-10EAFD3CFC7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4118489"/>
                <a:ext cx="152584" cy="295863"/>
              </a:xfrm>
              <a:custGeom>
                <a:avLst/>
                <a:gdLst>
                  <a:gd name="T0" fmla="*/ 82 w 82"/>
                  <a:gd name="T1" fmla="*/ 159 h 159"/>
                  <a:gd name="T2" fmla="*/ 82 w 82"/>
                  <a:gd name="T3" fmla="*/ 0 h 159"/>
                  <a:gd name="T4" fmla="*/ 0 w 82"/>
                  <a:gd name="T5" fmla="*/ 0 h 159"/>
                  <a:gd name="T6" fmla="*/ 64 w 82"/>
                  <a:gd name="T7" fmla="*/ 159 h 159"/>
                  <a:gd name="T8" fmla="*/ 82 w 82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59">
                    <a:moveTo>
                      <a:pt x="82" y="159"/>
                    </a:moveTo>
                    <a:lnTo>
                      <a:pt x="82" y="0"/>
                    </a:lnTo>
                    <a:lnTo>
                      <a:pt x="0" y="0"/>
                    </a:lnTo>
                    <a:lnTo>
                      <a:pt x="64" y="159"/>
                    </a:lnTo>
                    <a:lnTo>
                      <a:pt x="82" y="15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0" name="Oval 17">
                <a:extLst>
                  <a:ext uri="{FF2B5EF4-FFF2-40B4-BE49-F238E27FC236}">
                    <a16:creationId xmlns:a16="http://schemas.microsoft.com/office/drawing/2014/main" id="{3B12FB7D-B87F-4136-99B9-1B98A9EBE54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194781"/>
                <a:ext cx="37215" cy="20469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1" name="Oval 18">
                <a:extLst>
                  <a:ext uri="{FF2B5EF4-FFF2-40B4-BE49-F238E27FC236}">
                    <a16:creationId xmlns:a16="http://schemas.microsoft.com/office/drawing/2014/main" id="{4D35F925-2890-406F-92C1-171B86B39FF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252465"/>
                <a:ext cx="37215" cy="18608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2" name="Freeform 19">
                <a:extLst>
                  <a:ext uri="{FF2B5EF4-FFF2-40B4-BE49-F238E27FC236}">
                    <a16:creationId xmlns:a16="http://schemas.microsoft.com/office/drawing/2014/main" id="{C17BF375-825A-411A-8039-54EDD906E0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28229" y="4060805"/>
                <a:ext cx="333079" cy="353547"/>
              </a:xfrm>
              <a:custGeom>
                <a:avLst/>
                <a:gdLst>
                  <a:gd name="T0" fmla="*/ 7 w 132"/>
                  <a:gd name="T1" fmla="*/ 140 h 140"/>
                  <a:gd name="T2" fmla="*/ 23 w 132"/>
                  <a:gd name="T3" fmla="*/ 140 h 140"/>
                  <a:gd name="T4" fmla="*/ 23 w 132"/>
                  <a:gd name="T5" fmla="*/ 107 h 140"/>
                  <a:gd name="T6" fmla="*/ 132 w 132"/>
                  <a:gd name="T7" fmla="*/ 0 h 140"/>
                  <a:gd name="T8" fmla="*/ 130 w 132"/>
                  <a:gd name="T9" fmla="*/ 0 h 140"/>
                  <a:gd name="T10" fmla="*/ 116 w 132"/>
                  <a:gd name="T11" fmla="*/ 0 h 140"/>
                  <a:gd name="T12" fmla="*/ 7 w 132"/>
                  <a:gd name="T13" fmla="*/ 107 h 140"/>
                  <a:gd name="T14" fmla="*/ 7 w 132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2" h="140">
                    <a:moveTo>
                      <a:pt x="7" y="140"/>
                    </a:move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08"/>
                      <a:pt x="23" y="107"/>
                      <a:pt x="23" y="107"/>
                    </a:cubicBezTo>
                    <a:cubicBezTo>
                      <a:pt x="23" y="107"/>
                      <a:pt x="35" y="10"/>
                      <a:pt x="132" y="0"/>
                    </a:cubicBezTo>
                    <a:cubicBezTo>
                      <a:pt x="131" y="0"/>
                      <a:pt x="130" y="0"/>
                      <a:pt x="130" y="0"/>
                    </a:cubicBezTo>
                    <a:cubicBezTo>
                      <a:pt x="124" y="0"/>
                      <a:pt x="116" y="0"/>
                      <a:pt x="116" y="0"/>
                    </a:cubicBezTo>
                    <a:cubicBezTo>
                      <a:pt x="0" y="9"/>
                      <a:pt x="7" y="107"/>
                      <a:pt x="7" y="107"/>
                    </a:cubicBezTo>
                    <a:lnTo>
                      <a:pt x="7" y="140"/>
                    </a:lnTo>
                    <a:close/>
                  </a:path>
                </a:pathLst>
              </a:custGeom>
              <a:solidFill>
                <a:srgbClr val="854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3" name="Freeform 20">
                <a:extLst>
                  <a:ext uri="{FF2B5EF4-FFF2-40B4-BE49-F238E27FC236}">
                    <a16:creationId xmlns:a16="http://schemas.microsoft.com/office/drawing/2014/main" id="{C4DB1F37-808F-4D1A-A866-52C4D420FE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3910082"/>
                <a:ext cx="152584" cy="266091"/>
              </a:xfrm>
              <a:custGeom>
                <a:avLst/>
                <a:gdLst>
                  <a:gd name="T0" fmla="*/ 0 w 60"/>
                  <a:gd name="T1" fmla="*/ 0 h 106"/>
                  <a:gd name="T2" fmla="*/ 0 w 60"/>
                  <a:gd name="T3" fmla="*/ 75 h 106"/>
                  <a:gd name="T4" fmla="*/ 30 w 60"/>
                  <a:gd name="T5" fmla="*/ 106 h 106"/>
                  <a:gd name="T6" fmla="*/ 60 w 60"/>
                  <a:gd name="T7" fmla="*/ 75 h 106"/>
                  <a:gd name="T8" fmla="*/ 60 w 60"/>
                  <a:gd name="T9" fmla="*/ 0 h 106"/>
                  <a:gd name="T10" fmla="*/ 0 w 60"/>
                  <a:gd name="T11" fmla="*/ 0 h 106"/>
                  <a:gd name="T12" fmla="*/ 0 w 6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6">
                    <a:moveTo>
                      <a:pt x="0" y="0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92"/>
                      <a:pt x="13" y="106"/>
                      <a:pt x="30" y="106"/>
                    </a:cubicBezTo>
                    <a:cubicBezTo>
                      <a:pt x="46" y="106"/>
                      <a:pt x="60" y="92"/>
                      <a:pt x="60" y="75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4" name="Freeform 32">
                <a:extLst>
                  <a:ext uri="{FF2B5EF4-FFF2-40B4-BE49-F238E27FC236}">
                    <a16:creationId xmlns:a16="http://schemas.microsoft.com/office/drawing/2014/main" id="{9E3EC14D-E471-46D4-9A1C-A7C7DFF03F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38978" y="4021729"/>
                <a:ext cx="318192" cy="351686"/>
              </a:xfrm>
              <a:custGeom>
                <a:avLst/>
                <a:gdLst>
                  <a:gd name="T0" fmla="*/ 110 w 126"/>
                  <a:gd name="T1" fmla="*/ 107 h 140"/>
                  <a:gd name="T2" fmla="*/ 110 w 126"/>
                  <a:gd name="T3" fmla="*/ 140 h 140"/>
                  <a:gd name="T4" fmla="*/ 126 w 126"/>
                  <a:gd name="T5" fmla="*/ 140 h 140"/>
                  <a:gd name="T6" fmla="*/ 126 w 126"/>
                  <a:gd name="T7" fmla="*/ 92 h 140"/>
                  <a:gd name="T8" fmla="*/ 17 w 126"/>
                  <a:gd name="T9" fmla="*/ 0 h 140"/>
                  <a:gd name="T10" fmla="*/ 8 w 126"/>
                  <a:gd name="T11" fmla="*/ 0 h 140"/>
                  <a:gd name="T12" fmla="*/ 0 w 126"/>
                  <a:gd name="T13" fmla="*/ 0 h 140"/>
                  <a:gd name="T14" fmla="*/ 110 w 126"/>
                  <a:gd name="T15" fmla="*/ 10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40">
                    <a:moveTo>
                      <a:pt x="110" y="107"/>
                    </a:move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cubicBezTo>
                      <a:pt x="126" y="92"/>
                      <a:pt x="126" y="92"/>
                      <a:pt x="126" y="92"/>
                    </a:cubicBezTo>
                    <a:cubicBezTo>
                      <a:pt x="126" y="92"/>
                      <a:pt x="113" y="10"/>
                      <a:pt x="17" y="0"/>
                    </a:cubicBezTo>
                    <a:cubicBezTo>
                      <a:pt x="17" y="0"/>
                      <a:pt x="9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7" y="10"/>
                      <a:pt x="110" y="107"/>
                      <a:pt x="110" y="107"/>
                    </a:cubicBezTo>
                    <a:close/>
                  </a:path>
                </a:pathLst>
              </a:custGeom>
              <a:solidFill>
                <a:srgbClr val="400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5" name="Freeform 33">
                <a:extLst>
                  <a:ext uri="{FF2B5EF4-FFF2-40B4-BE49-F238E27FC236}">
                    <a16:creationId xmlns:a16="http://schemas.microsoft.com/office/drawing/2014/main" id="{5AD52D77-3605-41E8-B677-72E283874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24989" y="3547232"/>
                <a:ext cx="532182" cy="532181"/>
              </a:xfrm>
              <a:custGeom>
                <a:avLst/>
                <a:gdLst>
                  <a:gd name="T0" fmla="*/ 209 w 211"/>
                  <a:gd name="T1" fmla="*/ 109 h 211"/>
                  <a:gd name="T2" fmla="*/ 101 w 211"/>
                  <a:gd name="T3" fmla="*/ 209 h 211"/>
                  <a:gd name="T4" fmla="*/ 2 w 211"/>
                  <a:gd name="T5" fmla="*/ 102 h 211"/>
                  <a:gd name="T6" fmla="*/ 109 w 211"/>
                  <a:gd name="T7" fmla="*/ 3 h 211"/>
                  <a:gd name="T8" fmla="*/ 209 w 211"/>
                  <a:gd name="T9" fmla="*/ 109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211">
                    <a:moveTo>
                      <a:pt x="209" y="109"/>
                    </a:moveTo>
                    <a:cubicBezTo>
                      <a:pt x="206" y="167"/>
                      <a:pt x="158" y="211"/>
                      <a:pt x="101" y="209"/>
                    </a:cubicBezTo>
                    <a:cubicBezTo>
                      <a:pt x="44" y="206"/>
                      <a:pt x="0" y="159"/>
                      <a:pt x="2" y="102"/>
                    </a:cubicBezTo>
                    <a:cubicBezTo>
                      <a:pt x="3" y="44"/>
                      <a:pt x="52" y="0"/>
                      <a:pt x="109" y="3"/>
                    </a:cubicBezTo>
                    <a:cubicBezTo>
                      <a:pt x="165" y="5"/>
                      <a:pt x="211" y="52"/>
                      <a:pt x="209" y="10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6" name="Oval 34">
                <a:extLst>
                  <a:ext uri="{FF2B5EF4-FFF2-40B4-BE49-F238E27FC236}">
                    <a16:creationId xmlns:a16="http://schemas.microsoft.com/office/drawing/2014/main" id="{4038992E-D326-4B14-AEB5-399DAC4A6D6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762204" y="3831930"/>
                <a:ext cx="94900" cy="113507"/>
              </a:xfrm>
              <a:prstGeom prst="ellipse">
                <a:avLst/>
              </a:prstGeom>
              <a:solidFill>
                <a:srgbClr val="FBD9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7" name="Freeform 35">
                <a:extLst>
                  <a:ext uri="{FF2B5EF4-FFF2-40B4-BE49-F238E27FC236}">
                    <a16:creationId xmlns:a16="http://schemas.microsoft.com/office/drawing/2014/main" id="{E51DA843-8B50-4C94-980B-E9EC02F9CA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62204" y="3831930"/>
                <a:ext cx="94900" cy="94899"/>
              </a:xfrm>
              <a:custGeom>
                <a:avLst/>
                <a:gdLst>
                  <a:gd name="T0" fmla="*/ 23 w 38"/>
                  <a:gd name="T1" fmla="*/ 5 h 38"/>
                  <a:gd name="T2" fmla="*/ 3 w 38"/>
                  <a:gd name="T3" fmla="*/ 28 h 38"/>
                  <a:gd name="T4" fmla="*/ 4 w 38"/>
                  <a:gd name="T5" fmla="*/ 38 h 38"/>
                  <a:gd name="T6" fmla="*/ 0 w 38"/>
                  <a:gd name="T7" fmla="*/ 23 h 38"/>
                  <a:gd name="T8" fmla="*/ 20 w 38"/>
                  <a:gd name="T9" fmla="*/ 0 h 38"/>
                  <a:gd name="T10" fmla="*/ 38 w 38"/>
                  <a:gd name="T11" fmla="*/ 14 h 38"/>
                  <a:gd name="T12" fmla="*/ 23 w 38"/>
                  <a:gd name="T13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8">
                    <a:moveTo>
                      <a:pt x="23" y="5"/>
                    </a:moveTo>
                    <a:cubicBezTo>
                      <a:pt x="11" y="5"/>
                      <a:pt x="3" y="15"/>
                      <a:pt x="3" y="28"/>
                    </a:cubicBezTo>
                    <a:cubicBezTo>
                      <a:pt x="3" y="31"/>
                      <a:pt x="3" y="34"/>
                      <a:pt x="4" y="38"/>
                    </a:cubicBezTo>
                    <a:cubicBezTo>
                      <a:pt x="2" y="33"/>
                      <a:pt x="0" y="28"/>
                      <a:pt x="0" y="23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28" y="0"/>
                      <a:pt x="34" y="5"/>
                      <a:pt x="38" y="14"/>
                    </a:cubicBezTo>
                    <a:cubicBezTo>
                      <a:pt x="34" y="9"/>
                      <a:pt x="28" y="5"/>
                      <a:pt x="23" y="5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8" name="Freeform 36">
                <a:extLst>
                  <a:ext uri="{FF2B5EF4-FFF2-40B4-BE49-F238E27FC236}">
                    <a16:creationId xmlns:a16="http://schemas.microsoft.com/office/drawing/2014/main" id="{D991B06C-C01E-49F6-879E-02F146FE26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38496" y="3738891"/>
                <a:ext cx="381459" cy="414952"/>
              </a:xfrm>
              <a:custGeom>
                <a:avLst/>
                <a:gdLst>
                  <a:gd name="T0" fmla="*/ 151 w 151"/>
                  <a:gd name="T1" fmla="*/ 12 h 165"/>
                  <a:gd name="T2" fmla="*/ 141 w 151"/>
                  <a:gd name="T3" fmla="*/ 1 h 165"/>
                  <a:gd name="T4" fmla="*/ 10 w 151"/>
                  <a:gd name="T5" fmla="*/ 0 h 165"/>
                  <a:gd name="T6" fmla="*/ 0 w 151"/>
                  <a:gd name="T7" fmla="*/ 11 h 165"/>
                  <a:gd name="T8" fmla="*/ 0 w 151"/>
                  <a:gd name="T9" fmla="*/ 104 h 165"/>
                  <a:gd name="T10" fmla="*/ 0 w 151"/>
                  <a:gd name="T11" fmla="*/ 106 h 165"/>
                  <a:gd name="T12" fmla="*/ 0 w 151"/>
                  <a:gd name="T13" fmla="*/ 107 h 165"/>
                  <a:gd name="T14" fmla="*/ 7 w 151"/>
                  <a:gd name="T15" fmla="*/ 125 h 165"/>
                  <a:gd name="T16" fmla="*/ 7 w 151"/>
                  <a:gd name="T17" fmla="*/ 125 h 165"/>
                  <a:gd name="T18" fmla="*/ 7 w 151"/>
                  <a:gd name="T19" fmla="*/ 125 h 165"/>
                  <a:gd name="T20" fmla="*/ 12 w 151"/>
                  <a:gd name="T21" fmla="*/ 128 h 165"/>
                  <a:gd name="T22" fmla="*/ 60 w 151"/>
                  <a:gd name="T23" fmla="*/ 159 h 165"/>
                  <a:gd name="T24" fmla="*/ 100 w 151"/>
                  <a:gd name="T25" fmla="*/ 159 h 165"/>
                  <a:gd name="T26" fmla="*/ 138 w 151"/>
                  <a:gd name="T27" fmla="*/ 129 h 165"/>
                  <a:gd name="T28" fmla="*/ 144 w 151"/>
                  <a:gd name="T29" fmla="*/ 123 h 165"/>
                  <a:gd name="T30" fmla="*/ 144 w 151"/>
                  <a:gd name="T31" fmla="*/ 123 h 165"/>
                  <a:gd name="T32" fmla="*/ 144 w 151"/>
                  <a:gd name="T33" fmla="*/ 123 h 165"/>
                  <a:gd name="T34" fmla="*/ 151 w 151"/>
                  <a:gd name="T35" fmla="*/ 109 h 165"/>
                  <a:gd name="T36" fmla="*/ 151 w 151"/>
                  <a:gd name="T37" fmla="*/ 107 h 165"/>
                  <a:gd name="T38" fmla="*/ 151 w 151"/>
                  <a:gd name="T39" fmla="*/ 105 h 165"/>
                  <a:gd name="T40" fmla="*/ 151 w 151"/>
                  <a:gd name="T41" fmla="*/ 12 h 165"/>
                  <a:gd name="T42" fmla="*/ 151 w 151"/>
                  <a:gd name="T43" fmla="*/ 12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1" h="165">
                    <a:moveTo>
                      <a:pt x="151" y="12"/>
                    </a:moveTo>
                    <a:cubicBezTo>
                      <a:pt x="151" y="6"/>
                      <a:pt x="146" y="1"/>
                      <a:pt x="14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5"/>
                      <a:pt x="0" y="105"/>
                      <a:pt x="0" y="106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4"/>
                      <a:pt x="2" y="120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8" y="126"/>
                      <a:pt x="10" y="127"/>
                      <a:pt x="12" y="12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2" y="164"/>
                      <a:pt x="98" y="165"/>
                      <a:pt x="100" y="15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40" y="128"/>
                      <a:pt x="142" y="126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9" y="120"/>
                      <a:pt x="151" y="115"/>
                      <a:pt x="151" y="109"/>
                    </a:cubicBezTo>
                    <a:cubicBezTo>
                      <a:pt x="151" y="107"/>
                      <a:pt x="151" y="107"/>
                      <a:pt x="151" y="107"/>
                    </a:cubicBezTo>
                    <a:cubicBezTo>
                      <a:pt x="151" y="106"/>
                      <a:pt x="151" y="106"/>
                      <a:pt x="151" y="105"/>
                    </a:cubicBezTo>
                    <a:cubicBezTo>
                      <a:pt x="151" y="12"/>
                      <a:pt x="151" y="12"/>
                      <a:pt x="151" y="12"/>
                    </a:cubicBezTo>
                    <a:cubicBezTo>
                      <a:pt x="151" y="12"/>
                      <a:pt x="151" y="12"/>
                      <a:pt x="151" y="12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9" name="Freeform 37">
                <a:extLst>
                  <a:ext uri="{FF2B5EF4-FFF2-40B4-BE49-F238E27FC236}">
                    <a16:creationId xmlns:a16="http://schemas.microsoft.com/office/drawing/2014/main" id="{5DC87EF6-6969-494C-AE3F-E9252D15BF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26434" y="3776107"/>
                <a:ext cx="193521" cy="377737"/>
              </a:xfrm>
              <a:custGeom>
                <a:avLst/>
                <a:gdLst>
                  <a:gd name="T0" fmla="*/ 68 w 76"/>
                  <a:gd name="T1" fmla="*/ 0 h 150"/>
                  <a:gd name="T2" fmla="*/ 68 w 76"/>
                  <a:gd name="T3" fmla="*/ 91 h 150"/>
                  <a:gd name="T4" fmla="*/ 68 w 76"/>
                  <a:gd name="T5" fmla="*/ 92 h 150"/>
                  <a:gd name="T6" fmla="*/ 68 w 76"/>
                  <a:gd name="T7" fmla="*/ 94 h 150"/>
                  <a:gd name="T8" fmla="*/ 60 w 76"/>
                  <a:gd name="T9" fmla="*/ 110 h 150"/>
                  <a:gd name="T10" fmla="*/ 60 w 76"/>
                  <a:gd name="T11" fmla="*/ 110 h 150"/>
                  <a:gd name="T12" fmla="*/ 59 w 76"/>
                  <a:gd name="T13" fmla="*/ 110 h 150"/>
                  <a:gd name="T14" fmla="*/ 54 w 76"/>
                  <a:gd name="T15" fmla="*/ 116 h 150"/>
                  <a:gd name="T16" fmla="*/ 16 w 76"/>
                  <a:gd name="T17" fmla="*/ 145 h 150"/>
                  <a:gd name="T18" fmla="*/ 0 w 76"/>
                  <a:gd name="T19" fmla="*/ 149 h 150"/>
                  <a:gd name="T20" fmla="*/ 25 w 76"/>
                  <a:gd name="T21" fmla="*/ 145 h 150"/>
                  <a:gd name="T22" fmla="*/ 62 w 76"/>
                  <a:gd name="T23" fmla="*/ 116 h 150"/>
                  <a:gd name="T24" fmla="*/ 69 w 76"/>
                  <a:gd name="T25" fmla="*/ 110 h 150"/>
                  <a:gd name="T26" fmla="*/ 69 w 76"/>
                  <a:gd name="T27" fmla="*/ 110 h 150"/>
                  <a:gd name="T28" fmla="*/ 69 w 76"/>
                  <a:gd name="T29" fmla="*/ 110 h 150"/>
                  <a:gd name="T30" fmla="*/ 76 w 76"/>
                  <a:gd name="T31" fmla="*/ 96 h 150"/>
                  <a:gd name="T32" fmla="*/ 76 w 76"/>
                  <a:gd name="T33" fmla="*/ 94 h 150"/>
                  <a:gd name="T34" fmla="*/ 76 w 76"/>
                  <a:gd name="T35" fmla="*/ 92 h 150"/>
                  <a:gd name="T36" fmla="*/ 76 w 76"/>
                  <a:gd name="T37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150">
                    <a:moveTo>
                      <a:pt x="68" y="0"/>
                    </a:moveTo>
                    <a:cubicBezTo>
                      <a:pt x="68" y="91"/>
                      <a:pt x="68" y="91"/>
                      <a:pt x="68" y="91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3"/>
                      <a:pt x="68" y="93"/>
                      <a:pt x="68" y="94"/>
                    </a:cubicBezTo>
                    <a:cubicBezTo>
                      <a:pt x="68" y="100"/>
                      <a:pt x="63" y="107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8" y="113"/>
                      <a:pt x="56" y="115"/>
                      <a:pt x="54" y="116"/>
                    </a:cubicBezTo>
                    <a:cubicBezTo>
                      <a:pt x="16" y="145"/>
                      <a:pt x="16" y="145"/>
                      <a:pt x="16" y="145"/>
                    </a:cubicBezTo>
                    <a:cubicBezTo>
                      <a:pt x="15" y="148"/>
                      <a:pt x="8" y="149"/>
                      <a:pt x="0" y="149"/>
                    </a:cubicBezTo>
                    <a:cubicBezTo>
                      <a:pt x="11" y="150"/>
                      <a:pt x="24" y="149"/>
                      <a:pt x="25" y="145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5" y="115"/>
                      <a:pt x="67" y="113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73" y="107"/>
                      <a:pt x="76" y="102"/>
                      <a:pt x="76" y="96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76" y="93"/>
                      <a:pt x="76" y="93"/>
                      <a:pt x="76" y="92"/>
                    </a:cubicBezTo>
                    <a:cubicBezTo>
                      <a:pt x="76" y="1"/>
                      <a:pt x="76" y="1"/>
                      <a:pt x="76" y="1"/>
                    </a:cubicBezTo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0" name="Freeform 38">
                <a:extLst>
                  <a:ext uri="{FF2B5EF4-FFF2-40B4-BE49-F238E27FC236}">
                    <a16:creationId xmlns:a16="http://schemas.microsoft.com/office/drawing/2014/main" id="{EBE4B854-CB5A-4BB4-A710-BD7FECF2F5D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89219" y="3889614"/>
                <a:ext cx="37215" cy="37215"/>
              </a:xfrm>
              <a:custGeom>
                <a:avLst/>
                <a:gdLst>
                  <a:gd name="T0" fmla="*/ 7 w 15"/>
                  <a:gd name="T1" fmla="*/ 14 h 15"/>
                  <a:gd name="T2" fmla="*/ 14 w 15"/>
                  <a:gd name="T3" fmla="*/ 15 h 15"/>
                  <a:gd name="T4" fmla="*/ 15 w 15"/>
                  <a:gd name="T5" fmla="*/ 8 h 15"/>
                  <a:gd name="T6" fmla="*/ 7 w 15"/>
                  <a:gd name="T7" fmla="*/ 0 h 15"/>
                  <a:gd name="T8" fmla="*/ 0 w 15"/>
                  <a:gd name="T9" fmla="*/ 8 h 15"/>
                  <a:gd name="T10" fmla="*/ 2 w 15"/>
                  <a:gd name="T11" fmla="*/ 15 h 15"/>
                  <a:gd name="T12" fmla="*/ 7 w 15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7" y="14"/>
                    </a:moveTo>
                    <a:cubicBezTo>
                      <a:pt x="10" y="14"/>
                      <a:pt x="12" y="14"/>
                      <a:pt x="14" y="15"/>
                    </a:cubicBezTo>
                    <a:cubicBezTo>
                      <a:pt x="14" y="13"/>
                      <a:pt x="15" y="11"/>
                      <a:pt x="15" y="8"/>
                    </a:cubicBezTo>
                    <a:cubicBezTo>
                      <a:pt x="15" y="4"/>
                      <a:pt x="12" y="0"/>
                      <a:pt x="7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"/>
                      <a:pt x="0" y="13"/>
                      <a:pt x="2" y="15"/>
                    </a:cubicBezTo>
                    <a:cubicBezTo>
                      <a:pt x="4" y="14"/>
                      <a:pt x="6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1" name="Freeform 39">
                <a:extLst>
                  <a:ext uri="{FF2B5EF4-FFF2-40B4-BE49-F238E27FC236}">
                    <a16:creationId xmlns:a16="http://schemas.microsoft.com/office/drawing/2014/main" id="{5AA0CB82-10A9-4F5A-BBC5-5636AADA04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23195" y="3889614"/>
                <a:ext cx="33494" cy="37215"/>
              </a:xfrm>
              <a:custGeom>
                <a:avLst/>
                <a:gdLst>
                  <a:gd name="T0" fmla="*/ 7 w 13"/>
                  <a:gd name="T1" fmla="*/ 14 h 15"/>
                  <a:gd name="T2" fmla="*/ 11 w 13"/>
                  <a:gd name="T3" fmla="*/ 15 h 15"/>
                  <a:gd name="T4" fmla="*/ 13 w 13"/>
                  <a:gd name="T5" fmla="*/ 8 h 15"/>
                  <a:gd name="T6" fmla="*/ 7 w 13"/>
                  <a:gd name="T7" fmla="*/ 0 h 15"/>
                  <a:gd name="T8" fmla="*/ 0 w 13"/>
                  <a:gd name="T9" fmla="*/ 8 h 15"/>
                  <a:gd name="T10" fmla="*/ 2 w 13"/>
                  <a:gd name="T11" fmla="*/ 15 h 15"/>
                  <a:gd name="T12" fmla="*/ 7 w 13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7" y="14"/>
                    </a:moveTo>
                    <a:cubicBezTo>
                      <a:pt x="8" y="14"/>
                      <a:pt x="10" y="14"/>
                      <a:pt x="11" y="15"/>
                    </a:cubicBezTo>
                    <a:cubicBezTo>
                      <a:pt x="13" y="13"/>
                      <a:pt x="13" y="11"/>
                      <a:pt x="13" y="8"/>
                    </a:cubicBezTo>
                    <a:cubicBezTo>
                      <a:pt x="13" y="4"/>
                      <a:pt x="11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10"/>
                      <a:pt x="1" y="13"/>
                      <a:pt x="2" y="15"/>
                    </a:cubicBezTo>
                    <a:cubicBezTo>
                      <a:pt x="4" y="14"/>
                      <a:pt x="5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2" name="Freeform 40">
                <a:extLst>
                  <a:ext uri="{FF2B5EF4-FFF2-40B4-BE49-F238E27FC236}">
                    <a16:creationId xmlns:a16="http://schemas.microsoft.com/office/drawing/2014/main" id="{55335B8B-1C96-45EF-8C26-1678232437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75712" y="3718423"/>
                <a:ext cx="360990" cy="150723"/>
              </a:xfrm>
              <a:custGeom>
                <a:avLst/>
                <a:gdLst>
                  <a:gd name="T0" fmla="*/ 143 w 143"/>
                  <a:gd name="T1" fmla="*/ 22 h 60"/>
                  <a:gd name="T2" fmla="*/ 143 w 143"/>
                  <a:gd name="T3" fmla="*/ 58 h 60"/>
                  <a:gd name="T4" fmla="*/ 0 w 143"/>
                  <a:gd name="T5" fmla="*/ 0 h 60"/>
                  <a:gd name="T6" fmla="*/ 133 w 143"/>
                  <a:gd name="T7" fmla="*/ 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3" h="60">
                    <a:moveTo>
                      <a:pt x="143" y="22"/>
                    </a:moveTo>
                    <a:cubicBezTo>
                      <a:pt x="143" y="58"/>
                      <a:pt x="143" y="58"/>
                      <a:pt x="143" y="58"/>
                    </a:cubicBezTo>
                    <a:cubicBezTo>
                      <a:pt x="143" y="58"/>
                      <a:pt x="7" y="60"/>
                      <a:pt x="0" y="0"/>
                    </a:cubicBezTo>
                    <a:cubicBezTo>
                      <a:pt x="99" y="10"/>
                      <a:pt x="133" y="1"/>
                      <a:pt x="133" y="1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3" name="Freeform 41">
                <a:extLst>
                  <a:ext uri="{FF2B5EF4-FFF2-40B4-BE49-F238E27FC236}">
                    <a16:creationId xmlns:a16="http://schemas.microsoft.com/office/drawing/2014/main" id="{9564182C-B054-4457-B1C0-3779BFD3777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37215"/>
              </a:xfrm>
              <a:custGeom>
                <a:avLst/>
                <a:gdLst>
                  <a:gd name="T0" fmla="*/ 0 w 53"/>
                  <a:gd name="T1" fmla="*/ 0 h 15"/>
                  <a:gd name="T2" fmla="*/ 26 w 53"/>
                  <a:gd name="T3" fmla="*/ 15 h 15"/>
                  <a:gd name="T4" fmla="*/ 53 w 53"/>
                  <a:gd name="T5" fmla="*/ 0 h 15"/>
                  <a:gd name="T6" fmla="*/ 0 w 53"/>
                  <a:gd name="T7" fmla="*/ 0 h 15"/>
                  <a:gd name="T8" fmla="*/ 0 w 53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15">
                    <a:moveTo>
                      <a:pt x="0" y="0"/>
                    </a:moveTo>
                    <a:cubicBezTo>
                      <a:pt x="5" y="9"/>
                      <a:pt x="14" y="15"/>
                      <a:pt x="26" y="15"/>
                    </a:cubicBezTo>
                    <a:cubicBezTo>
                      <a:pt x="38" y="15"/>
                      <a:pt x="48" y="9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A40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4" name="Freeform 42">
                <a:extLst>
                  <a:ext uri="{FF2B5EF4-FFF2-40B4-BE49-F238E27FC236}">
                    <a16:creationId xmlns:a16="http://schemas.microsoft.com/office/drawing/2014/main" id="{EDB9A81C-A2AF-43FB-9F4F-E79A45D1F2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99420" y="3718423"/>
                <a:ext cx="96760" cy="264230"/>
              </a:xfrm>
              <a:custGeom>
                <a:avLst/>
                <a:gdLst>
                  <a:gd name="T0" fmla="*/ 0 w 38"/>
                  <a:gd name="T1" fmla="*/ 0 h 105"/>
                  <a:gd name="T2" fmla="*/ 0 w 38"/>
                  <a:gd name="T3" fmla="*/ 105 h 105"/>
                  <a:gd name="T4" fmla="*/ 7 w 38"/>
                  <a:gd name="T5" fmla="*/ 101 h 105"/>
                  <a:gd name="T6" fmla="*/ 38 w 38"/>
                  <a:gd name="T7" fmla="*/ 0 h 105"/>
                  <a:gd name="T8" fmla="*/ 0 w 38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5">
                    <a:moveTo>
                      <a:pt x="0" y="0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7" y="101"/>
                      <a:pt x="7" y="101"/>
                      <a:pt x="7" y="101"/>
                    </a:cubicBezTo>
                    <a:cubicBezTo>
                      <a:pt x="7" y="101"/>
                      <a:pt x="38" y="31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5" name="Freeform 43">
                <a:extLst>
                  <a:ext uri="{FF2B5EF4-FFF2-40B4-BE49-F238E27FC236}">
                    <a16:creationId xmlns:a16="http://schemas.microsoft.com/office/drawing/2014/main" id="{776051C9-A2E3-4C3A-BA2B-99F1A1EBE7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889614"/>
                <a:ext cx="39076" cy="93039"/>
              </a:xfrm>
              <a:custGeom>
                <a:avLst/>
                <a:gdLst>
                  <a:gd name="T0" fmla="*/ 15 w 15"/>
                  <a:gd name="T1" fmla="*/ 37 h 37"/>
                  <a:gd name="T2" fmla="*/ 15 w 15"/>
                  <a:gd name="T3" fmla="*/ 0 h 37"/>
                  <a:gd name="T4" fmla="*/ 5 w 15"/>
                  <a:gd name="T5" fmla="*/ 7 h 37"/>
                  <a:gd name="T6" fmla="*/ 0 w 15"/>
                  <a:gd name="T7" fmla="*/ 37 h 37"/>
                  <a:gd name="T8" fmla="*/ 15 w 15"/>
                  <a:gd name="T9" fmla="*/ 37 h 37"/>
                  <a:gd name="T10" fmla="*/ 15 w 15"/>
                  <a:gd name="T1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7">
                    <a:moveTo>
                      <a:pt x="15" y="3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5" y="3"/>
                      <a:pt x="5" y="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lose/>
                  </a:path>
                </a:pathLst>
              </a:custGeom>
              <a:solidFill>
                <a:srgbClr val="F8D5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6" name="Freeform 44">
                <a:extLst>
                  <a:ext uri="{FF2B5EF4-FFF2-40B4-BE49-F238E27FC236}">
                    <a16:creationId xmlns:a16="http://schemas.microsoft.com/office/drawing/2014/main" id="{AC104E64-BD24-4B36-9BC3-C3024E412C7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982653"/>
                <a:ext cx="76292" cy="20469"/>
              </a:xfrm>
              <a:custGeom>
                <a:avLst/>
                <a:gdLst>
                  <a:gd name="T0" fmla="*/ 0 w 30"/>
                  <a:gd name="T1" fmla="*/ 0 h 8"/>
                  <a:gd name="T2" fmla="*/ 15 w 30"/>
                  <a:gd name="T3" fmla="*/ 8 h 8"/>
                  <a:gd name="T4" fmla="*/ 30 w 30"/>
                  <a:gd name="T5" fmla="*/ 0 h 8"/>
                  <a:gd name="T6" fmla="*/ 0 w 30"/>
                  <a:gd name="T7" fmla="*/ 0 h 8"/>
                  <a:gd name="T8" fmla="*/ 0 w 3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8">
                    <a:moveTo>
                      <a:pt x="0" y="0"/>
                    </a:moveTo>
                    <a:cubicBezTo>
                      <a:pt x="3" y="4"/>
                      <a:pt x="8" y="8"/>
                      <a:pt x="15" y="8"/>
                    </a:cubicBezTo>
                    <a:cubicBezTo>
                      <a:pt x="21" y="8"/>
                      <a:pt x="27" y="4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7" name="Freeform 45">
                <a:extLst>
                  <a:ext uri="{FF2B5EF4-FFF2-40B4-BE49-F238E27FC236}">
                    <a16:creationId xmlns:a16="http://schemas.microsoft.com/office/drawing/2014/main" id="{1CD787BC-2F0D-4B3D-AACC-9A31C745BE2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18608"/>
              </a:xfrm>
              <a:custGeom>
                <a:avLst/>
                <a:gdLst>
                  <a:gd name="T0" fmla="*/ 0 w 53"/>
                  <a:gd name="T1" fmla="*/ 0 h 8"/>
                  <a:gd name="T2" fmla="*/ 26 w 53"/>
                  <a:gd name="T3" fmla="*/ 8 h 8"/>
                  <a:gd name="T4" fmla="*/ 53 w 53"/>
                  <a:gd name="T5" fmla="*/ 0 h 8"/>
                  <a:gd name="T6" fmla="*/ 0 w 53"/>
                  <a:gd name="T7" fmla="*/ 0 h 8"/>
                  <a:gd name="T8" fmla="*/ 0 w 53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8">
                    <a:moveTo>
                      <a:pt x="0" y="0"/>
                    </a:moveTo>
                    <a:cubicBezTo>
                      <a:pt x="5" y="6"/>
                      <a:pt x="14" y="8"/>
                      <a:pt x="26" y="8"/>
                    </a:cubicBezTo>
                    <a:cubicBezTo>
                      <a:pt x="38" y="8"/>
                      <a:pt x="48" y="6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8" name="Oval 46">
                <a:extLst>
                  <a:ext uri="{FF2B5EF4-FFF2-40B4-BE49-F238E27FC236}">
                    <a16:creationId xmlns:a16="http://schemas.microsoft.com/office/drawing/2014/main" id="{4DB57829-5E92-4AD0-83F6-84057EAA010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28777" y="4012425"/>
                <a:ext cx="57684" cy="46519"/>
              </a:xfrm>
              <a:prstGeom prst="ellipse">
                <a:avLst/>
              </a:pr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9" name="Oval 47">
                <a:extLst>
                  <a:ext uri="{FF2B5EF4-FFF2-40B4-BE49-F238E27FC236}">
                    <a16:creationId xmlns:a16="http://schemas.microsoft.com/office/drawing/2014/main" id="{F1868C08-92EE-4F76-A8A5-99F19E654F5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43663" y="4012425"/>
                <a:ext cx="42798" cy="46519"/>
              </a:xfrm>
              <a:prstGeom prst="ellipse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0" name="Freeform 48">
                <a:extLst>
                  <a:ext uri="{FF2B5EF4-FFF2-40B4-BE49-F238E27FC236}">
                    <a16:creationId xmlns:a16="http://schemas.microsoft.com/office/drawing/2014/main" id="{53AF848E-12AA-4205-BF54-CA781A7B52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1575" y="3904500"/>
                <a:ext cx="87456" cy="139558"/>
              </a:xfrm>
              <a:custGeom>
                <a:avLst/>
                <a:gdLst>
                  <a:gd name="T0" fmla="*/ 7 w 35"/>
                  <a:gd name="T1" fmla="*/ 55 h 55"/>
                  <a:gd name="T2" fmla="*/ 24 w 35"/>
                  <a:gd name="T3" fmla="*/ 47 h 55"/>
                  <a:gd name="T4" fmla="*/ 24 w 35"/>
                  <a:gd name="T5" fmla="*/ 1 h 55"/>
                  <a:gd name="T6" fmla="*/ 21 w 35"/>
                  <a:gd name="T7" fmla="*/ 8 h 55"/>
                  <a:gd name="T8" fmla="*/ 20 w 35"/>
                  <a:gd name="T9" fmla="*/ 44 h 55"/>
                  <a:gd name="T10" fmla="*/ 1 w 35"/>
                  <a:gd name="T11" fmla="*/ 49 h 55"/>
                  <a:gd name="T12" fmla="*/ 0 w 35"/>
                  <a:gd name="T13" fmla="*/ 54 h 55"/>
                  <a:gd name="T14" fmla="*/ 7 w 35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5">
                    <a:moveTo>
                      <a:pt x="7" y="55"/>
                    </a:moveTo>
                    <a:cubicBezTo>
                      <a:pt x="15" y="55"/>
                      <a:pt x="20" y="53"/>
                      <a:pt x="24" y="47"/>
                    </a:cubicBezTo>
                    <a:cubicBezTo>
                      <a:pt x="35" y="33"/>
                      <a:pt x="25" y="0"/>
                      <a:pt x="24" y="1"/>
                    </a:cubicBezTo>
                    <a:cubicBezTo>
                      <a:pt x="23" y="6"/>
                      <a:pt x="21" y="8"/>
                      <a:pt x="21" y="8"/>
                    </a:cubicBezTo>
                    <a:cubicBezTo>
                      <a:pt x="21" y="9"/>
                      <a:pt x="28" y="33"/>
                      <a:pt x="20" y="44"/>
                    </a:cubicBezTo>
                    <a:cubicBezTo>
                      <a:pt x="17" y="49"/>
                      <a:pt x="10" y="50"/>
                      <a:pt x="1" y="4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4"/>
                      <a:pt x="5" y="55"/>
                      <a:pt x="7" y="55"/>
                    </a:cubicBez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1" name="Freeform 49">
                <a:extLst>
                  <a:ext uri="{FF2B5EF4-FFF2-40B4-BE49-F238E27FC236}">
                    <a16:creationId xmlns:a16="http://schemas.microsoft.com/office/drawing/2014/main" id="{459F6159-F481-4C49-AEF1-8D8198B007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97144" y="4259908"/>
                <a:ext cx="267952" cy="133976"/>
              </a:xfrm>
              <a:custGeom>
                <a:avLst/>
                <a:gdLst>
                  <a:gd name="T0" fmla="*/ 100 w 106"/>
                  <a:gd name="T1" fmla="*/ 41 h 53"/>
                  <a:gd name="T2" fmla="*/ 99 w 106"/>
                  <a:gd name="T3" fmla="*/ 41 h 53"/>
                  <a:gd name="T4" fmla="*/ 100 w 106"/>
                  <a:gd name="T5" fmla="*/ 45 h 53"/>
                  <a:gd name="T6" fmla="*/ 97 w 106"/>
                  <a:gd name="T7" fmla="*/ 53 h 53"/>
                  <a:gd name="T8" fmla="*/ 5 w 106"/>
                  <a:gd name="T9" fmla="*/ 53 h 53"/>
                  <a:gd name="T10" fmla="*/ 1 w 106"/>
                  <a:gd name="T11" fmla="*/ 6 h 53"/>
                  <a:gd name="T12" fmla="*/ 32 w 106"/>
                  <a:gd name="T13" fmla="*/ 1 h 53"/>
                  <a:gd name="T14" fmla="*/ 74 w 106"/>
                  <a:gd name="T15" fmla="*/ 1 h 53"/>
                  <a:gd name="T16" fmla="*/ 95 w 106"/>
                  <a:gd name="T17" fmla="*/ 9 h 53"/>
                  <a:gd name="T18" fmla="*/ 103 w 106"/>
                  <a:gd name="T19" fmla="*/ 21 h 53"/>
                  <a:gd name="T20" fmla="*/ 100 w 106"/>
                  <a:gd name="T21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53">
                    <a:moveTo>
                      <a:pt x="100" y="41"/>
                    </a:moveTo>
                    <a:cubicBezTo>
                      <a:pt x="99" y="41"/>
                      <a:pt x="99" y="41"/>
                      <a:pt x="99" y="41"/>
                    </a:cubicBezTo>
                    <a:cubicBezTo>
                      <a:pt x="100" y="42"/>
                      <a:pt x="100" y="44"/>
                      <a:pt x="100" y="45"/>
                    </a:cubicBezTo>
                    <a:cubicBezTo>
                      <a:pt x="100" y="48"/>
                      <a:pt x="99" y="50"/>
                      <a:pt x="97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0" y="4"/>
                      <a:pt x="1" y="6"/>
                      <a:pt x="1" y="6"/>
                    </a:cubicBezTo>
                    <a:cubicBezTo>
                      <a:pt x="32" y="5"/>
                      <a:pt x="32" y="1"/>
                      <a:pt x="32" y="1"/>
                    </a:cubicBezTo>
                    <a:cubicBezTo>
                      <a:pt x="50" y="0"/>
                      <a:pt x="64" y="0"/>
                      <a:pt x="74" y="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100" y="10"/>
                      <a:pt x="104" y="15"/>
                      <a:pt x="103" y="21"/>
                    </a:cubicBezTo>
                    <a:cubicBezTo>
                      <a:pt x="103" y="21"/>
                      <a:pt x="106" y="41"/>
                      <a:pt x="100" y="41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2" name="Freeform 50">
                <a:extLst>
                  <a:ext uri="{FF2B5EF4-FFF2-40B4-BE49-F238E27FC236}">
                    <a16:creationId xmlns:a16="http://schemas.microsoft.com/office/drawing/2014/main" id="{895B40EA-7B86-4DDD-B6C2-B4B3054D59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85913" y="4090577"/>
                <a:ext cx="550789" cy="320053"/>
              </a:xfrm>
              <a:custGeom>
                <a:avLst/>
                <a:gdLst>
                  <a:gd name="T0" fmla="*/ 29 w 218"/>
                  <a:gd name="T1" fmla="*/ 127 h 127"/>
                  <a:gd name="T2" fmla="*/ 127 w 218"/>
                  <a:gd name="T3" fmla="*/ 127 h 127"/>
                  <a:gd name="T4" fmla="*/ 217 w 218"/>
                  <a:gd name="T5" fmla="*/ 122 h 127"/>
                  <a:gd name="T6" fmla="*/ 210 w 218"/>
                  <a:gd name="T7" fmla="*/ 66 h 127"/>
                  <a:gd name="T8" fmla="*/ 70 w 218"/>
                  <a:gd name="T9" fmla="*/ 74 h 127"/>
                  <a:gd name="T10" fmla="*/ 44 w 218"/>
                  <a:gd name="T11" fmla="*/ 0 h 127"/>
                  <a:gd name="T12" fmla="*/ 2 w 218"/>
                  <a:gd name="T13" fmla="*/ 40 h 127"/>
                  <a:gd name="T14" fmla="*/ 6 w 218"/>
                  <a:gd name="T15" fmla="*/ 88 h 127"/>
                  <a:gd name="T16" fmla="*/ 29 w 218"/>
                  <a:gd name="T17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127">
                    <a:moveTo>
                      <a:pt x="29" y="127"/>
                    </a:moveTo>
                    <a:cubicBezTo>
                      <a:pt x="127" y="127"/>
                      <a:pt x="127" y="127"/>
                      <a:pt x="127" y="127"/>
                    </a:cubicBezTo>
                    <a:cubicBezTo>
                      <a:pt x="169" y="125"/>
                      <a:pt x="217" y="122"/>
                      <a:pt x="217" y="122"/>
                    </a:cubicBezTo>
                    <a:cubicBezTo>
                      <a:pt x="218" y="111"/>
                      <a:pt x="210" y="66"/>
                      <a:pt x="210" y="66"/>
                    </a:cubicBezTo>
                    <a:cubicBezTo>
                      <a:pt x="154" y="70"/>
                      <a:pt x="103" y="76"/>
                      <a:pt x="70" y="74"/>
                    </a:cubicBezTo>
                    <a:cubicBezTo>
                      <a:pt x="50" y="73"/>
                      <a:pt x="48" y="50"/>
                      <a:pt x="44" y="0"/>
                    </a:cubicBezTo>
                    <a:cubicBezTo>
                      <a:pt x="23" y="2"/>
                      <a:pt x="0" y="22"/>
                      <a:pt x="2" y="40"/>
                    </a:cubicBezTo>
                    <a:cubicBezTo>
                      <a:pt x="4" y="66"/>
                      <a:pt x="6" y="88"/>
                      <a:pt x="6" y="88"/>
                    </a:cubicBezTo>
                    <a:cubicBezTo>
                      <a:pt x="7" y="111"/>
                      <a:pt x="17" y="122"/>
                      <a:pt x="29" y="127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3" name="Freeform 51">
                <a:extLst>
                  <a:ext uri="{FF2B5EF4-FFF2-40B4-BE49-F238E27FC236}">
                    <a16:creationId xmlns:a16="http://schemas.microsoft.com/office/drawing/2014/main" id="{D9F4E725-90D8-470E-919A-B1F9A0249C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91495" y="4099881"/>
                <a:ext cx="85596" cy="310749"/>
              </a:xfrm>
              <a:custGeom>
                <a:avLst/>
                <a:gdLst>
                  <a:gd name="T0" fmla="*/ 34 w 34"/>
                  <a:gd name="T1" fmla="*/ 124 h 124"/>
                  <a:gd name="T2" fmla="*/ 9 w 34"/>
                  <a:gd name="T3" fmla="*/ 37 h 124"/>
                  <a:gd name="T4" fmla="*/ 29 w 34"/>
                  <a:gd name="T5" fmla="*/ 0 h 124"/>
                  <a:gd name="T6" fmla="*/ 0 w 34"/>
                  <a:gd name="T7" fmla="*/ 37 h 124"/>
                  <a:gd name="T8" fmla="*/ 28 w 34"/>
                  <a:gd name="T9" fmla="*/ 124 h 124"/>
                  <a:gd name="T10" fmla="*/ 34 w 34"/>
                  <a:gd name="T11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24">
                    <a:moveTo>
                      <a:pt x="34" y="124"/>
                    </a:moveTo>
                    <a:cubicBezTo>
                      <a:pt x="6" y="111"/>
                      <a:pt x="9" y="37"/>
                      <a:pt x="9" y="37"/>
                    </a:cubicBezTo>
                    <a:cubicBezTo>
                      <a:pt x="11" y="23"/>
                      <a:pt x="18" y="5"/>
                      <a:pt x="29" y="0"/>
                    </a:cubicBezTo>
                    <a:cubicBezTo>
                      <a:pt x="10" y="5"/>
                      <a:pt x="0" y="19"/>
                      <a:pt x="0" y="37"/>
                    </a:cubicBezTo>
                    <a:cubicBezTo>
                      <a:pt x="2" y="74"/>
                      <a:pt x="0" y="117"/>
                      <a:pt x="28" y="124"/>
                    </a:cubicBezTo>
                    <a:lnTo>
                      <a:pt x="34" y="124"/>
                    </a:lnTo>
                    <a:close/>
                  </a:path>
                </a:pathLst>
              </a:custGeom>
              <a:solidFill>
                <a:srgbClr val="654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A0931E9-A94C-4EDE-B1AA-3C83130C1B83}"/>
                </a:ext>
              </a:extLst>
            </p:cNvPr>
            <p:cNvGrpSpPr/>
            <p:nvPr userDrawn="1"/>
          </p:nvGrpSpPr>
          <p:grpSpPr>
            <a:xfrm rot="239674">
              <a:off x="9228821" y="5093600"/>
              <a:ext cx="359198" cy="524445"/>
              <a:chOff x="9619221" y="4669751"/>
              <a:chExt cx="414069" cy="604560"/>
            </a:xfrm>
          </p:grpSpPr>
          <p:sp>
            <p:nvSpPr>
              <p:cNvPr id="1503" name="Oval 36">
                <a:extLst>
                  <a:ext uri="{FF2B5EF4-FFF2-40B4-BE49-F238E27FC236}">
                    <a16:creationId xmlns:a16="http://schemas.microsoft.com/office/drawing/2014/main" id="{6C37E73E-8585-4EC9-BF7C-0F302D8C160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4" name="Freeform 37">
                <a:extLst>
                  <a:ext uri="{FF2B5EF4-FFF2-40B4-BE49-F238E27FC236}">
                    <a16:creationId xmlns:a16="http://schemas.microsoft.com/office/drawing/2014/main" id="{4A65176C-F416-42D1-B9F1-F7B91D66C23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5" name="Freeform 38">
                <a:extLst>
                  <a:ext uri="{FF2B5EF4-FFF2-40B4-BE49-F238E27FC236}">
                    <a16:creationId xmlns:a16="http://schemas.microsoft.com/office/drawing/2014/main" id="{3837DF0E-FF18-4546-BEE1-3FCD14B007A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6" name="Freeform 39">
                <a:extLst>
                  <a:ext uri="{FF2B5EF4-FFF2-40B4-BE49-F238E27FC236}">
                    <a16:creationId xmlns:a16="http://schemas.microsoft.com/office/drawing/2014/main" id="{DA69111E-AA1C-44B9-BE40-928938C2DE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9" name="Group 618">
              <a:extLst>
                <a:ext uri="{FF2B5EF4-FFF2-40B4-BE49-F238E27FC236}">
                  <a16:creationId xmlns:a16="http://schemas.microsoft.com/office/drawing/2014/main" id="{7C2BE5A2-E63E-44D3-9681-B76F9F70131F}"/>
                </a:ext>
              </a:extLst>
            </p:cNvPr>
            <p:cNvGrpSpPr/>
            <p:nvPr userDrawn="1"/>
          </p:nvGrpSpPr>
          <p:grpSpPr>
            <a:xfrm rot="21363640">
              <a:off x="10630298" y="4497206"/>
              <a:ext cx="238260" cy="347870"/>
              <a:chOff x="9619221" y="4669751"/>
              <a:chExt cx="414069" cy="604560"/>
            </a:xfrm>
          </p:grpSpPr>
          <p:sp>
            <p:nvSpPr>
              <p:cNvPr id="1499" name="Oval 36">
                <a:extLst>
                  <a:ext uri="{FF2B5EF4-FFF2-40B4-BE49-F238E27FC236}">
                    <a16:creationId xmlns:a16="http://schemas.microsoft.com/office/drawing/2014/main" id="{B04F907A-B823-4B8C-B688-92B9C6CA562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0" name="Freeform 37">
                <a:extLst>
                  <a:ext uri="{FF2B5EF4-FFF2-40B4-BE49-F238E27FC236}">
                    <a16:creationId xmlns:a16="http://schemas.microsoft.com/office/drawing/2014/main" id="{90AA61FB-6E35-4550-9789-4F8D8127618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1" name="Freeform 38">
                <a:extLst>
                  <a:ext uri="{FF2B5EF4-FFF2-40B4-BE49-F238E27FC236}">
                    <a16:creationId xmlns:a16="http://schemas.microsoft.com/office/drawing/2014/main" id="{CD5F2645-8808-4D4B-84EB-EF564EC803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2" name="Freeform 39">
                <a:extLst>
                  <a:ext uri="{FF2B5EF4-FFF2-40B4-BE49-F238E27FC236}">
                    <a16:creationId xmlns:a16="http://schemas.microsoft.com/office/drawing/2014/main" id="{26204909-9B8C-4314-BD3D-1B1D5978C8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20" name="Group 619">
              <a:extLst>
                <a:ext uri="{FF2B5EF4-FFF2-40B4-BE49-F238E27FC236}">
                  <a16:creationId xmlns:a16="http://schemas.microsoft.com/office/drawing/2014/main" id="{E2C85467-520A-4092-8195-6534CE83167F}"/>
                </a:ext>
              </a:extLst>
            </p:cNvPr>
            <p:cNvGrpSpPr/>
            <p:nvPr userDrawn="1"/>
          </p:nvGrpSpPr>
          <p:grpSpPr>
            <a:xfrm>
              <a:off x="8264874" y="2927754"/>
              <a:ext cx="480979" cy="825787"/>
              <a:chOff x="8558450" y="2948468"/>
              <a:chExt cx="552972" cy="949393"/>
            </a:xfrm>
          </p:grpSpPr>
          <p:sp>
            <p:nvSpPr>
              <p:cNvPr id="1441" name="Oval 23">
                <a:extLst>
                  <a:ext uri="{FF2B5EF4-FFF2-40B4-BE49-F238E27FC236}">
                    <a16:creationId xmlns:a16="http://schemas.microsoft.com/office/drawing/2014/main" id="{73C4630F-4F41-4F56-B003-17D7E25973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0241" y="3871262"/>
                <a:ext cx="176391" cy="26599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2" name="Oval 24">
                <a:extLst>
                  <a:ext uri="{FF2B5EF4-FFF2-40B4-BE49-F238E27FC236}">
                    <a16:creationId xmlns:a16="http://schemas.microsoft.com/office/drawing/2014/main" id="{ECABC434-F4FB-4B52-A47B-27AA8C96B39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809037" y="3878262"/>
                <a:ext cx="50398" cy="8399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3" name="Freeform 25">
                <a:extLst>
                  <a:ext uri="{FF2B5EF4-FFF2-40B4-BE49-F238E27FC236}">
                    <a16:creationId xmlns:a16="http://schemas.microsoft.com/office/drawing/2014/main" id="{9F7C2216-8D09-4500-B1B9-6BD4F5280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450" y="3048104"/>
                <a:ext cx="552972" cy="832958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4" name="Freeform 88">
                <a:extLst>
                  <a:ext uri="{FF2B5EF4-FFF2-40B4-BE49-F238E27FC236}">
                    <a16:creationId xmlns:a16="http://schemas.microsoft.com/office/drawing/2014/main" id="{D54DF395-9D5B-46D5-B666-33776F097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837" y="3407094"/>
                <a:ext cx="477077" cy="169001"/>
              </a:xfrm>
              <a:custGeom>
                <a:avLst/>
                <a:gdLst>
                  <a:gd name="T0" fmla="*/ 379 w 758"/>
                  <a:gd name="T1" fmla="*/ 268 h 268"/>
                  <a:gd name="T2" fmla="*/ 758 w 758"/>
                  <a:gd name="T3" fmla="*/ 2 h 268"/>
                  <a:gd name="T4" fmla="*/ 604 w 758"/>
                  <a:gd name="T5" fmla="*/ 2 h 268"/>
                  <a:gd name="T6" fmla="*/ 605 w 758"/>
                  <a:gd name="T7" fmla="*/ 0 h 268"/>
                  <a:gd name="T8" fmla="*/ 0 w 758"/>
                  <a:gd name="T9" fmla="*/ 0 h 268"/>
                  <a:gd name="T10" fmla="*/ 379 w 758"/>
                  <a:gd name="T11" fmla="*/ 26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8" h="268">
                    <a:moveTo>
                      <a:pt x="379" y="268"/>
                    </a:moveTo>
                    <a:cubicBezTo>
                      <a:pt x="554" y="268"/>
                      <a:pt x="702" y="157"/>
                      <a:pt x="758" y="2"/>
                    </a:cubicBezTo>
                    <a:cubicBezTo>
                      <a:pt x="604" y="2"/>
                      <a:pt x="604" y="2"/>
                      <a:pt x="604" y="2"/>
                    </a:cubicBezTo>
                    <a:cubicBezTo>
                      <a:pt x="604" y="2"/>
                      <a:pt x="604" y="1"/>
                      <a:pt x="60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156"/>
                      <a:pt x="204" y="268"/>
                      <a:pt x="379" y="268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5" name="Freeform 89">
                <a:extLst>
                  <a:ext uri="{FF2B5EF4-FFF2-40B4-BE49-F238E27FC236}">
                    <a16:creationId xmlns:a16="http://schemas.microsoft.com/office/drawing/2014/main" id="{BB7C70AA-C93F-45BB-AE44-DA383AF54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874" y="3070850"/>
                <a:ext cx="478837" cy="336243"/>
              </a:xfrm>
              <a:custGeom>
                <a:avLst/>
                <a:gdLst>
                  <a:gd name="T0" fmla="*/ 699 w 761"/>
                  <a:gd name="T1" fmla="*/ 238 h 536"/>
                  <a:gd name="T2" fmla="*/ 727 w 761"/>
                  <a:gd name="T3" fmla="*/ 262 h 536"/>
                  <a:gd name="T4" fmla="*/ 761 w 761"/>
                  <a:gd name="T5" fmla="*/ 221 h 536"/>
                  <a:gd name="T6" fmla="*/ 402 w 761"/>
                  <a:gd name="T7" fmla="*/ 0 h 536"/>
                  <a:gd name="T8" fmla="*/ 0 w 761"/>
                  <a:gd name="T9" fmla="*/ 402 h 536"/>
                  <a:gd name="T10" fmla="*/ 23 w 761"/>
                  <a:gd name="T11" fmla="*/ 536 h 536"/>
                  <a:gd name="T12" fmla="*/ 628 w 761"/>
                  <a:gd name="T13" fmla="*/ 536 h 536"/>
                  <a:gd name="T14" fmla="*/ 699 w 761"/>
                  <a:gd name="T15" fmla="*/ 238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1" h="536">
                    <a:moveTo>
                      <a:pt x="699" y="238"/>
                    </a:moveTo>
                    <a:cubicBezTo>
                      <a:pt x="705" y="238"/>
                      <a:pt x="715" y="247"/>
                      <a:pt x="727" y="262"/>
                    </a:cubicBezTo>
                    <a:cubicBezTo>
                      <a:pt x="734" y="245"/>
                      <a:pt x="746" y="231"/>
                      <a:pt x="761" y="221"/>
                    </a:cubicBezTo>
                    <a:cubicBezTo>
                      <a:pt x="695" y="90"/>
                      <a:pt x="559" y="0"/>
                      <a:pt x="402" y="0"/>
                    </a:cubicBezTo>
                    <a:cubicBezTo>
                      <a:pt x="180" y="0"/>
                      <a:pt x="0" y="180"/>
                      <a:pt x="0" y="402"/>
                    </a:cubicBezTo>
                    <a:cubicBezTo>
                      <a:pt x="0" y="449"/>
                      <a:pt x="8" y="494"/>
                      <a:pt x="23" y="536"/>
                    </a:cubicBezTo>
                    <a:cubicBezTo>
                      <a:pt x="628" y="536"/>
                      <a:pt x="628" y="536"/>
                      <a:pt x="628" y="536"/>
                    </a:cubicBezTo>
                    <a:cubicBezTo>
                      <a:pt x="699" y="238"/>
                      <a:pt x="699" y="238"/>
                      <a:pt x="699" y="238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6" name="Freeform 90">
                <a:extLst>
                  <a:ext uri="{FF2B5EF4-FFF2-40B4-BE49-F238E27FC236}">
                    <a16:creationId xmlns:a16="http://schemas.microsoft.com/office/drawing/2014/main" id="{070F934A-71D4-4D79-A202-EB1311681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6991" y="3220487"/>
                <a:ext cx="125871" cy="188367"/>
              </a:xfrm>
              <a:custGeom>
                <a:avLst/>
                <a:gdLst>
                  <a:gd name="T0" fmla="*/ 199 w 199"/>
                  <a:gd name="T1" fmla="*/ 0 h 300"/>
                  <a:gd name="T2" fmla="*/ 127 w 199"/>
                  <a:gd name="T3" fmla="*/ 300 h 300"/>
                  <a:gd name="T4" fmla="*/ 0 w 199"/>
                  <a:gd name="T5" fmla="*/ 300 h 300"/>
                  <a:gd name="T6" fmla="*/ 199 w 199"/>
                  <a:gd name="T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300">
                    <a:moveTo>
                      <a:pt x="199" y="0"/>
                    </a:moveTo>
                    <a:cubicBezTo>
                      <a:pt x="127" y="300"/>
                      <a:pt x="127" y="300"/>
                      <a:pt x="127" y="30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00"/>
                      <a:pt x="163" y="0"/>
                      <a:pt x="199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7" name="Freeform 91">
                <a:extLst>
                  <a:ext uri="{FF2B5EF4-FFF2-40B4-BE49-F238E27FC236}">
                    <a16:creationId xmlns:a16="http://schemas.microsoft.com/office/drawing/2014/main" id="{1366FB0B-1178-4054-894E-981F40B0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8997" y="3326113"/>
                <a:ext cx="75699" cy="82741"/>
              </a:xfrm>
              <a:custGeom>
                <a:avLst/>
                <a:gdLst>
                  <a:gd name="T0" fmla="*/ 32 w 119"/>
                  <a:gd name="T1" fmla="*/ 0 h 131"/>
                  <a:gd name="T2" fmla="*/ 119 w 119"/>
                  <a:gd name="T3" fmla="*/ 131 h 131"/>
                  <a:gd name="T4" fmla="*/ 0 w 119"/>
                  <a:gd name="T5" fmla="*/ 131 h 131"/>
                  <a:gd name="T6" fmla="*/ 32 w 119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9" h="131">
                    <a:moveTo>
                      <a:pt x="32" y="0"/>
                    </a:moveTo>
                    <a:cubicBezTo>
                      <a:pt x="47" y="0"/>
                      <a:pt x="119" y="131"/>
                      <a:pt x="119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8" name="Freeform 92">
                <a:extLst>
                  <a:ext uri="{FF2B5EF4-FFF2-40B4-BE49-F238E27FC236}">
                    <a16:creationId xmlns:a16="http://schemas.microsoft.com/office/drawing/2014/main" id="{271E4ABA-D78A-482E-8D7F-B61D70AE8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4668" y="3326113"/>
                <a:ext cx="54573" cy="82741"/>
              </a:xfrm>
              <a:custGeom>
                <a:avLst/>
                <a:gdLst>
                  <a:gd name="T0" fmla="*/ 87 w 87"/>
                  <a:gd name="T1" fmla="*/ 0 h 131"/>
                  <a:gd name="T2" fmla="*/ 55 w 87"/>
                  <a:gd name="T3" fmla="*/ 131 h 131"/>
                  <a:gd name="T4" fmla="*/ 0 w 87"/>
                  <a:gd name="T5" fmla="*/ 131 h 131"/>
                  <a:gd name="T6" fmla="*/ 87 w 87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1">
                    <a:moveTo>
                      <a:pt x="87" y="0"/>
                    </a:moveTo>
                    <a:cubicBezTo>
                      <a:pt x="55" y="131"/>
                      <a:pt x="55" y="131"/>
                      <a:pt x="55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1"/>
                      <a:pt x="71" y="0"/>
                      <a:pt x="8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9" name="Freeform 93">
                <a:extLst>
                  <a:ext uri="{FF2B5EF4-FFF2-40B4-BE49-F238E27FC236}">
                    <a16:creationId xmlns:a16="http://schemas.microsoft.com/office/drawing/2014/main" id="{732C565B-F169-4BC4-B619-1CC2083A5F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0757" y="3188800"/>
                <a:ext cx="58094" cy="32569"/>
              </a:xfrm>
              <a:custGeom>
                <a:avLst/>
                <a:gdLst>
                  <a:gd name="T0" fmla="*/ 80 w 93"/>
                  <a:gd name="T1" fmla="*/ 26 h 52"/>
                  <a:gd name="T2" fmla="*/ 81 w 93"/>
                  <a:gd name="T3" fmla="*/ 23 h 52"/>
                  <a:gd name="T4" fmla="*/ 64 w 93"/>
                  <a:gd name="T5" fmla="*/ 7 h 52"/>
                  <a:gd name="T6" fmla="*/ 54 w 93"/>
                  <a:gd name="T7" fmla="*/ 10 h 52"/>
                  <a:gd name="T8" fmla="*/ 37 w 93"/>
                  <a:gd name="T9" fmla="*/ 0 h 52"/>
                  <a:gd name="T10" fmla="*/ 16 w 93"/>
                  <a:gd name="T11" fmla="*/ 19 h 52"/>
                  <a:gd name="T12" fmla="*/ 16 w 93"/>
                  <a:gd name="T13" fmla="*/ 20 h 52"/>
                  <a:gd name="T14" fmla="*/ 16 w 93"/>
                  <a:gd name="T15" fmla="*/ 20 h 52"/>
                  <a:gd name="T16" fmla="*/ 0 w 93"/>
                  <a:gd name="T17" fmla="*/ 36 h 52"/>
                  <a:gd name="T18" fmla="*/ 16 w 93"/>
                  <a:gd name="T19" fmla="*/ 52 h 52"/>
                  <a:gd name="T20" fmla="*/ 80 w 93"/>
                  <a:gd name="T21" fmla="*/ 52 h 52"/>
                  <a:gd name="T22" fmla="*/ 87 w 93"/>
                  <a:gd name="T23" fmla="*/ 50 h 52"/>
                  <a:gd name="T24" fmla="*/ 93 w 93"/>
                  <a:gd name="T25" fmla="*/ 39 h 52"/>
                  <a:gd name="T26" fmla="*/ 80 w 93"/>
                  <a:gd name="T27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3" h="52">
                    <a:moveTo>
                      <a:pt x="80" y="26"/>
                    </a:moveTo>
                    <a:cubicBezTo>
                      <a:pt x="81" y="25"/>
                      <a:pt x="81" y="24"/>
                      <a:pt x="81" y="23"/>
                    </a:cubicBezTo>
                    <a:cubicBezTo>
                      <a:pt x="81" y="14"/>
                      <a:pt x="73" y="7"/>
                      <a:pt x="64" y="7"/>
                    </a:cubicBezTo>
                    <a:cubicBezTo>
                      <a:pt x="61" y="7"/>
                      <a:pt x="57" y="8"/>
                      <a:pt x="54" y="10"/>
                    </a:cubicBezTo>
                    <a:cubicBezTo>
                      <a:pt x="51" y="4"/>
                      <a:pt x="44" y="0"/>
                      <a:pt x="37" y="0"/>
                    </a:cubicBezTo>
                    <a:cubicBezTo>
                      <a:pt x="25" y="0"/>
                      <a:pt x="16" y="9"/>
                      <a:pt x="16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7" y="20"/>
                      <a:pt x="0" y="27"/>
                      <a:pt x="0" y="36"/>
                    </a:cubicBezTo>
                    <a:cubicBezTo>
                      <a:pt x="0" y="45"/>
                      <a:pt x="7" y="52"/>
                      <a:pt x="16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2" y="52"/>
                      <a:pt x="85" y="51"/>
                      <a:pt x="87" y="50"/>
                    </a:cubicBezTo>
                    <a:cubicBezTo>
                      <a:pt x="91" y="48"/>
                      <a:pt x="93" y="44"/>
                      <a:pt x="93" y="39"/>
                    </a:cubicBezTo>
                    <a:cubicBezTo>
                      <a:pt x="93" y="32"/>
                      <a:pt x="87" y="26"/>
                      <a:pt x="80" y="2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0" name="Freeform 94">
                <a:extLst>
                  <a:ext uri="{FF2B5EF4-FFF2-40B4-BE49-F238E27FC236}">
                    <a16:creationId xmlns:a16="http://schemas.microsoft.com/office/drawing/2014/main" id="{304B8EA5-420E-436A-8544-E2A244B0F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5666" y="3473109"/>
                <a:ext cx="208612" cy="12323"/>
              </a:xfrm>
              <a:custGeom>
                <a:avLst/>
                <a:gdLst>
                  <a:gd name="T0" fmla="*/ 320 w 331"/>
                  <a:gd name="T1" fmla="*/ 20 h 20"/>
                  <a:gd name="T2" fmla="*/ 10 w 331"/>
                  <a:gd name="T3" fmla="*/ 20 h 20"/>
                  <a:gd name="T4" fmla="*/ 0 w 331"/>
                  <a:gd name="T5" fmla="*/ 10 h 20"/>
                  <a:gd name="T6" fmla="*/ 10 w 331"/>
                  <a:gd name="T7" fmla="*/ 0 h 20"/>
                  <a:gd name="T8" fmla="*/ 320 w 331"/>
                  <a:gd name="T9" fmla="*/ 0 h 20"/>
                  <a:gd name="T10" fmla="*/ 331 w 331"/>
                  <a:gd name="T11" fmla="*/ 10 h 20"/>
                  <a:gd name="T12" fmla="*/ 320 w 331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1" h="20">
                    <a:moveTo>
                      <a:pt x="32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6" y="0"/>
                      <a:pt x="331" y="4"/>
                      <a:pt x="331" y="10"/>
                    </a:cubicBezTo>
                    <a:cubicBezTo>
                      <a:pt x="331" y="15"/>
                      <a:pt x="326" y="20"/>
                      <a:pt x="320" y="2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451" name="Group 1450">
                <a:extLst>
                  <a:ext uri="{FF2B5EF4-FFF2-40B4-BE49-F238E27FC236}">
                    <a16:creationId xmlns:a16="http://schemas.microsoft.com/office/drawing/2014/main" id="{935F2BA3-BF54-471E-88D3-8B3232905D8E}"/>
                  </a:ext>
                </a:extLst>
              </p:cNvPr>
              <p:cNvGrpSpPr/>
              <p:nvPr/>
            </p:nvGrpSpPr>
            <p:grpSpPr>
              <a:xfrm>
                <a:off x="8614464" y="3304540"/>
                <a:ext cx="137165" cy="102553"/>
                <a:chOff x="8632046" y="3336676"/>
                <a:chExt cx="94183" cy="70417"/>
              </a:xfrm>
            </p:grpSpPr>
            <p:sp>
              <p:nvSpPr>
                <p:cNvPr id="1496" name="Freeform 134">
                  <a:extLst>
                    <a:ext uri="{FF2B5EF4-FFF2-40B4-BE49-F238E27FC236}">
                      <a16:creationId xmlns:a16="http://schemas.microsoft.com/office/drawing/2014/main" id="{D754DE5C-ABC7-48E0-8A43-760A0E6A2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8136" y="3367483"/>
                  <a:ext cx="15844" cy="39609"/>
                </a:xfrm>
                <a:custGeom>
                  <a:avLst/>
                  <a:gdLst>
                    <a:gd name="T0" fmla="*/ 11 w 25"/>
                    <a:gd name="T1" fmla="*/ 56 h 63"/>
                    <a:gd name="T2" fmla="*/ 10 w 25"/>
                    <a:gd name="T3" fmla="*/ 39 h 63"/>
                    <a:gd name="T4" fmla="*/ 13 w 25"/>
                    <a:gd name="T5" fmla="*/ 28 h 63"/>
                    <a:gd name="T6" fmla="*/ 25 w 25"/>
                    <a:gd name="T7" fmla="*/ 6 h 63"/>
                    <a:gd name="T8" fmla="*/ 9 w 25"/>
                    <a:gd name="T9" fmla="*/ 0 h 63"/>
                    <a:gd name="T10" fmla="*/ 1 w 25"/>
                    <a:gd name="T11" fmla="*/ 29 h 63"/>
                    <a:gd name="T12" fmla="*/ 1 w 25"/>
                    <a:gd name="T13" fmla="*/ 38 h 63"/>
                    <a:gd name="T14" fmla="*/ 6 w 25"/>
                    <a:gd name="T15" fmla="*/ 62 h 63"/>
                    <a:gd name="T16" fmla="*/ 8 w 25"/>
                    <a:gd name="T17" fmla="*/ 63 h 63"/>
                    <a:gd name="T18" fmla="*/ 19 w 25"/>
                    <a:gd name="T19" fmla="*/ 63 h 63"/>
                    <a:gd name="T20" fmla="*/ 18 w 25"/>
                    <a:gd name="T21" fmla="*/ 61 h 63"/>
                    <a:gd name="T22" fmla="*/ 14 w 25"/>
                    <a:gd name="T23" fmla="*/ 59 h 63"/>
                    <a:gd name="T24" fmla="*/ 14 w 25"/>
                    <a:gd name="T25" fmla="*/ 59 h 63"/>
                    <a:gd name="T26" fmla="*/ 11 w 25"/>
                    <a:gd name="T27" fmla="*/ 56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" h="63">
                      <a:moveTo>
                        <a:pt x="11" y="56"/>
                      </a:moveTo>
                      <a:cubicBezTo>
                        <a:pt x="10" y="39"/>
                        <a:pt x="10" y="39"/>
                        <a:pt x="10" y="39"/>
                      </a:cubicBezTo>
                      <a:cubicBezTo>
                        <a:pt x="10" y="35"/>
                        <a:pt x="11" y="31"/>
                        <a:pt x="13" y="28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1" y="29"/>
                        <a:pt x="1" y="29"/>
                        <a:pt x="1" y="29"/>
                      </a:cubicBezTo>
                      <a:cubicBezTo>
                        <a:pt x="0" y="32"/>
                        <a:pt x="0" y="35"/>
                        <a:pt x="1" y="38"/>
                      </a:cubicBezTo>
                      <a:cubicBezTo>
                        <a:pt x="6" y="62"/>
                        <a:pt x="6" y="62"/>
                        <a:pt x="6" y="62"/>
                      </a:cubicBezTo>
                      <a:cubicBezTo>
                        <a:pt x="7" y="63"/>
                        <a:pt x="7" y="63"/>
                        <a:pt x="8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0"/>
                        <a:pt x="15" y="59"/>
                        <a:pt x="14" y="59"/>
                      </a:cubicBezTo>
                      <a:cubicBezTo>
                        <a:pt x="14" y="59"/>
                        <a:pt x="14" y="59"/>
                        <a:pt x="14" y="59"/>
                      </a:cubicBezTo>
                      <a:cubicBezTo>
                        <a:pt x="12" y="59"/>
                        <a:pt x="11" y="58"/>
                        <a:pt x="11" y="5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7" name="Freeform 135">
                  <a:extLst>
                    <a:ext uri="{FF2B5EF4-FFF2-40B4-BE49-F238E27FC236}">
                      <a16:creationId xmlns:a16="http://schemas.microsoft.com/office/drawing/2014/main" id="{11EBBB6D-1212-40FE-B7A2-3F20165B09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2046" y="3336676"/>
                  <a:ext cx="94183" cy="70417"/>
                </a:xfrm>
                <a:custGeom>
                  <a:avLst/>
                  <a:gdLst>
                    <a:gd name="T0" fmla="*/ 145 w 150"/>
                    <a:gd name="T1" fmla="*/ 6 h 113"/>
                    <a:gd name="T2" fmla="*/ 139 w 150"/>
                    <a:gd name="T3" fmla="*/ 6 h 113"/>
                    <a:gd name="T4" fmla="*/ 135 w 150"/>
                    <a:gd name="T5" fmla="*/ 5 h 113"/>
                    <a:gd name="T6" fmla="*/ 129 w 150"/>
                    <a:gd name="T7" fmla="*/ 4 h 113"/>
                    <a:gd name="T8" fmla="*/ 128 w 150"/>
                    <a:gd name="T9" fmla="*/ 3 h 113"/>
                    <a:gd name="T10" fmla="*/ 125 w 150"/>
                    <a:gd name="T11" fmla="*/ 1 h 113"/>
                    <a:gd name="T12" fmla="*/ 122 w 150"/>
                    <a:gd name="T13" fmla="*/ 4 h 113"/>
                    <a:gd name="T14" fmla="*/ 122 w 150"/>
                    <a:gd name="T15" fmla="*/ 12 h 113"/>
                    <a:gd name="T16" fmla="*/ 104 w 150"/>
                    <a:gd name="T17" fmla="*/ 31 h 113"/>
                    <a:gd name="T18" fmla="*/ 91 w 150"/>
                    <a:gd name="T19" fmla="*/ 27 h 113"/>
                    <a:gd name="T20" fmla="*/ 79 w 150"/>
                    <a:gd name="T21" fmla="*/ 12 h 113"/>
                    <a:gd name="T22" fmla="*/ 57 w 150"/>
                    <a:gd name="T23" fmla="*/ 0 h 113"/>
                    <a:gd name="T24" fmla="*/ 37 w 150"/>
                    <a:gd name="T25" fmla="*/ 10 h 113"/>
                    <a:gd name="T26" fmla="*/ 24 w 150"/>
                    <a:gd name="T27" fmla="*/ 17 h 113"/>
                    <a:gd name="T28" fmla="*/ 23 w 150"/>
                    <a:gd name="T29" fmla="*/ 17 h 113"/>
                    <a:gd name="T30" fmla="*/ 14 w 150"/>
                    <a:gd name="T31" fmla="*/ 23 h 113"/>
                    <a:gd name="T32" fmla="*/ 14 w 150"/>
                    <a:gd name="T33" fmla="*/ 23 h 113"/>
                    <a:gd name="T34" fmla="*/ 14 w 150"/>
                    <a:gd name="T35" fmla="*/ 23 h 113"/>
                    <a:gd name="T36" fmla="*/ 13 w 150"/>
                    <a:gd name="T37" fmla="*/ 25 h 113"/>
                    <a:gd name="T38" fmla="*/ 0 w 150"/>
                    <a:gd name="T39" fmla="*/ 64 h 113"/>
                    <a:gd name="T40" fmla="*/ 3 w 150"/>
                    <a:gd name="T41" fmla="*/ 61 h 113"/>
                    <a:gd name="T42" fmla="*/ 12 w 150"/>
                    <a:gd name="T43" fmla="*/ 41 h 113"/>
                    <a:gd name="T44" fmla="*/ 12 w 150"/>
                    <a:gd name="T45" fmla="*/ 58 h 113"/>
                    <a:gd name="T46" fmla="*/ 17 w 150"/>
                    <a:gd name="T47" fmla="*/ 84 h 113"/>
                    <a:gd name="T48" fmla="*/ 25 w 150"/>
                    <a:gd name="T49" fmla="*/ 112 h 113"/>
                    <a:gd name="T50" fmla="*/ 27 w 150"/>
                    <a:gd name="T51" fmla="*/ 113 h 113"/>
                    <a:gd name="T52" fmla="*/ 37 w 150"/>
                    <a:gd name="T53" fmla="*/ 113 h 113"/>
                    <a:gd name="T54" fmla="*/ 36 w 150"/>
                    <a:gd name="T55" fmla="*/ 110 h 113"/>
                    <a:gd name="T56" fmla="*/ 34 w 150"/>
                    <a:gd name="T57" fmla="*/ 109 h 113"/>
                    <a:gd name="T58" fmla="*/ 32 w 150"/>
                    <a:gd name="T59" fmla="*/ 109 h 113"/>
                    <a:gd name="T60" fmla="*/ 30 w 150"/>
                    <a:gd name="T61" fmla="*/ 106 h 113"/>
                    <a:gd name="T62" fmla="*/ 26 w 150"/>
                    <a:gd name="T63" fmla="*/ 83 h 113"/>
                    <a:gd name="T64" fmla="*/ 28 w 150"/>
                    <a:gd name="T65" fmla="*/ 56 h 113"/>
                    <a:gd name="T66" fmla="*/ 33 w 150"/>
                    <a:gd name="T67" fmla="*/ 56 h 113"/>
                    <a:gd name="T68" fmla="*/ 81 w 150"/>
                    <a:gd name="T69" fmla="*/ 56 h 113"/>
                    <a:gd name="T70" fmla="*/ 100 w 150"/>
                    <a:gd name="T71" fmla="*/ 112 h 113"/>
                    <a:gd name="T72" fmla="*/ 101 w 150"/>
                    <a:gd name="T73" fmla="*/ 113 h 113"/>
                    <a:gd name="T74" fmla="*/ 111 w 150"/>
                    <a:gd name="T75" fmla="*/ 113 h 113"/>
                    <a:gd name="T76" fmla="*/ 110 w 150"/>
                    <a:gd name="T77" fmla="*/ 111 h 113"/>
                    <a:gd name="T78" fmla="*/ 107 w 150"/>
                    <a:gd name="T79" fmla="*/ 109 h 113"/>
                    <a:gd name="T80" fmla="*/ 106 w 150"/>
                    <a:gd name="T81" fmla="*/ 109 h 113"/>
                    <a:gd name="T82" fmla="*/ 104 w 150"/>
                    <a:gd name="T83" fmla="*/ 106 h 113"/>
                    <a:gd name="T84" fmla="*/ 94 w 150"/>
                    <a:gd name="T85" fmla="*/ 56 h 113"/>
                    <a:gd name="T86" fmla="*/ 95 w 150"/>
                    <a:gd name="T87" fmla="*/ 56 h 113"/>
                    <a:gd name="T88" fmla="*/ 136 w 150"/>
                    <a:gd name="T89" fmla="*/ 17 h 113"/>
                    <a:gd name="T90" fmla="*/ 145 w 150"/>
                    <a:gd name="T91" fmla="*/ 17 h 113"/>
                    <a:gd name="T92" fmla="*/ 150 w 150"/>
                    <a:gd name="T93" fmla="*/ 12 h 113"/>
                    <a:gd name="T94" fmla="*/ 145 w 150"/>
                    <a:gd name="T95" fmla="*/ 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50" h="113">
                      <a:moveTo>
                        <a:pt x="145" y="6"/>
                      </a:moveTo>
                      <a:cubicBezTo>
                        <a:pt x="139" y="6"/>
                        <a:pt x="139" y="6"/>
                        <a:pt x="139" y="6"/>
                      </a:cubicBezTo>
                      <a:cubicBezTo>
                        <a:pt x="138" y="6"/>
                        <a:pt x="136" y="6"/>
                        <a:pt x="135" y="5"/>
                      </a:cubicBezTo>
                      <a:cubicBezTo>
                        <a:pt x="129" y="4"/>
                        <a:pt x="129" y="4"/>
                        <a:pt x="129" y="4"/>
                      </a:cubicBezTo>
                      <a:cubicBezTo>
                        <a:pt x="129" y="4"/>
                        <a:pt x="128" y="3"/>
                        <a:pt x="128" y="3"/>
                      </a:cubicBezTo>
                      <a:cubicBezTo>
                        <a:pt x="127" y="2"/>
                        <a:pt x="126" y="0"/>
                        <a:pt x="125" y="1"/>
                      </a:cubicBezTo>
                      <a:cubicBezTo>
                        <a:pt x="123" y="1"/>
                        <a:pt x="122" y="2"/>
                        <a:pt x="122" y="4"/>
                      </a:cubicBezTo>
                      <a:cubicBezTo>
                        <a:pt x="122" y="12"/>
                        <a:pt x="122" y="12"/>
                        <a:pt x="122" y="12"/>
                      </a:cubicBezTo>
                      <a:cubicBezTo>
                        <a:pt x="122" y="22"/>
                        <a:pt x="114" y="31"/>
                        <a:pt x="104" y="31"/>
                      </a:cubicBezTo>
                      <a:cubicBezTo>
                        <a:pt x="99" y="31"/>
                        <a:pt x="94" y="29"/>
                        <a:pt x="91" y="27"/>
                      </a:cubicBezTo>
                      <a:cubicBezTo>
                        <a:pt x="91" y="27"/>
                        <a:pt x="85" y="21"/>
                        <a:pt x="79" y="12"/>
                      </a:cubicBezTo>
                      <a:cubicBezTo>
                        <a:pt x="75" y="5"/>
                        <a:pt x="67" y="0"/>
                        <a:pt x="57" y="0"/>
                      </a:cubicBezTo>
                      <a:cubicBezTo>
                        <a:pt x="49" y="0"/>
                        <a:pt x="41" y="4"/>
                        <a:pt x="37" y="10"/>
                      </a:cubicBezTo>
                      <a:cubicBezTo>
                        <a:pt x="34" y="14"/>
                        <a:pt x="29" y="17"/>
                        <a:pt x="24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19" y="17"/>
                        <a:pt x="16" y="19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4"/>
                        <a:pt x="13" y="24"/>
                        <a:pt x="13" y="2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1" y="64"/>
                        <a:pt x="2" y="63"/>
                        <a:pt x="3" y="61"/>
                      </a:cubicBezTo>
                      <a:cubicBezTo>
                        <a:pt x="12" y="41"/>
                        <a:pt x="12" y="41"/>
                        <a:pt x="12" y="41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7" y="84"/>
                        <a:pt x="17" y="84"/>
                        <a:pt x="17" y="84"/>
                      </a:cubicBezTo>
                      <a:cubicBezTo>
                        <a:pt x="25" y="112"/>
                        <a:pt x="25" y="112"/>
                        <a:pt x="25" y="112"/>
                      </a:cubicBezTo>
                      <a:cubicBezTo>
                        <a:pt x="26" y="113"/>
                        <a:pt x="27" y="113"/>
                        <a:pt x="27" y="113"/>
                      </a:cubicBezTo>
                      <a:cubicBezTo>
                        <a:pt x="37" y="113"/>
                        <a:pt x="37" y="113"/>
                        <a:pt x="37" y="113"/>
                      </a:cubicBezTo>
                      <a:cubicBezTo>
                        <a:pt x="36" y="110"/>
                        <a:pt x="36" y="110"/>
                        <a:pt x="36" y="110"/>
                      </a:cubicBezTo>
                      <a:cubicBezTo>
                        <a:pt x="35" y="109"/>
                        <a:pt x="35" y="109"/>
                        <a:pt x="34" y="109"/>
                      </a:cubicBezTo>
                      <a:cubicBezTo>
                        <a:pt x="32" y="109"/>
                        <a:pt x="32" y="109"/>
                        <a:pt x="32" y="109"/>
                      </a:cubicBezTo>
                      <a:cubicBezTo>
                        <a:pt x="31" y="109"/>
                        <a:pt x="30" y="108"/>
                        <a:pt x="30" y="106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81" y="56"/>
                        <a:pt x="81" y="56"/>
                        <a:pt x="81" y="56"/>
                      </a:cubicBezTo>
                      <a:cubicBezTo>
                        <a:pt x="100" y="112"/>
                        <a:pt x="100" y="112"/>
                        <a:pt x="100" y="112"/>
                      </a:cubicBezTo>
                      <a:cubicBezTo>
                        <a:pt x="100" y="113"/>
                        <a:pt x="101" y="113"/>
                        <a:pt x="101" y="113"/>
                      </a:cubicBezTo>
                      <a:cubicBezTo>
                        <a:pt x="111" y="113"/>
                        <a:pt x="111" y="113"/>
                        <a:pt x="111" y="113"/>
                      </a:cubicBezTo>
                      <a:cubicBezTo>
                        <a:pt x="110" y="111"/>
                        <a:pt x="110" y="111"/>
                        <a:pt x="110" y="111"/>
                      </a:cubicBezTo>
                      <a:cubicBezTo>
                        <a:pt x="110" y="110"/>
                        <a:pt x="109" y="109"/>
                        <a:pt x="107" y="109"/>
                      </a:cubicBezTo>
                      <a:cubicBezTo>
                        <a:pt x="106" y="109"/>
                        <a:pt x="106" y="109"/>
                        <a:pt x="106" y="109"/>
                      </a:cubicBezTo>
                      <a:cubicBezTo>
                        <a:pt x="105" y="109"/>
                        <a:pt x="104" y="108"/>
                        <a:pt x="104" y="106"/>
                      </a:cubicBezTo>
                      <a:cubicBezTo>
                        <a:pt x="94" y="56"/>
                        <a:pt x="94" y="56"/>
                        <a:pt x="94" y="56"/>
                      </a:cubicBezTo>
                      <a:cubicBezTo>
                        <a:pt x="95" y="56"/>
                        <a:pt x="95" y="56"/>
                        <a:pt x="95" y="56"/>
                      </a:cubicBezTo>
                      <a:cubicBezTo>
                        <a:pt x="132" y="56"/>
                        <a:pt x="136" y="17"/>
                        <a:pt x="136" y="17"/>
                      </a:cubicBezTo>
                      <a:cubicBezTo>
                        <a:pt x="145" y="17"/>
                        <a:pt x="145" y="17"/>
                        <a:pt x="145" y="17"/>
                      </a:cubicBezTo>
                      <a:cubicBezTo>
                        <a:pt x="148" y="17"/>
                        <a:pt x="150" y="14"/>
                        <a:pt x="150" y="12"/>
                      </a:cubicBezTo>
                      <a:cubicBezTo>
                        <a:pt x="150" y="8"/>
                        <a:pt x="148" y="6"/>
                        <a:pt x="145" y="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8" name="Freeform 136">
                  <a:extLst>
                    <a:ext uri="{FF2B5EF4-FFF2-40B4-BE49-F238E27FC236}">
                      <a16:creationId xmlns:a16="http://schemas.microsoft.com/office/drawing/2014/main" id="{846DFB41-015F-4EFE-A46B-D6A663F9DD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3807" y="3369244"/>
                  <a:ext cx="11443" cy="37849"/>
                </a:xfrm>
                <a:custGeom>
                  <a:avLst/>
                  <a:gdLst>
                    <a:gd name="T0" fmla="*/ 10 w 18"/>
                    <a:gd name="T1" fmla="*/ 54 h 61"/>
                    <a:gd name="T2" fmla="*/ 9 w 18"/>
                    <a:gd name="T3" fmla="*/ 38 h 61"/>
                    <a:gd name="T4" fmla="*/ 11 w 18"/>
                    <a:gd name="T5" fmla="*/ 29 h 61"/>
                    <a:gd name="T6" fmla="*/ 18 w 18"/>
                    <a:gd name="T7" fmla="*/ 13 h 61"/>
                    <a:gd name="T8" fmla="*/ 10 w 18"/>
                    <a:gd name="T9" fmla="*/ 0 h 61"/>
                    <a:gd name="T10" fmla="*/ 1 w 18"/>
                    <a:gd name="T11" fmla="*/ 27 h 61"/>
                    <a:gd name="T12" fmla="*/ 0 w 18"/>
                    <a:gd name="T13" fmla="*/ 37 h 61"/>
                    <a:gd name="T14" fmla="*/ 5 w 18"/>
                    <a:gd name="T15" fmla="*/ 60 h 61"/>
                    <a:gd name="T16" fmla="*/ 7 w 18"/>
                    <a:gd name="T17" fmla="*/ 61 h 61"/>
                    <a:gd name="T18" fmla="*/ 17 w 18"/>
                    <a:gd name="T19" fmla="*/ 61 h 61"/>
                    <a:gd name="T20" fmla="*/ 16 w 18"/>
                    <a:gd name="T21" fmla="*/ 59 h 61"/>
                    <a:gd name="T22" fmla="*/ 12 w 18"/>
                    <a:gd name="T23" fmla="*/ 57 h 61"/>
                    <a:gd name="T24" fmla="*/ 12 w 18"/>
                    <a:gd name="T25" fmla="*/ 57 h 61"/>
                    <a:gd name="T26" fmla="*/ 10 w 18"/>
                    <a:gd name="T27" fmla="*/ 54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61">
                      <a:moveTo>
                        <a:pt x="10" y="54"/>
                      </a:move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5"/>
                        <a:pt x="9" y="32"/>
                        <a:pt x="11" y="29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0" y="30"/>
                        <a:pt x="0" y="33"/>
                        <a:pt x="0" y="37"/>
                      </a:cubicBezTo>
                      <a:cubicBezTo>
                        <a:pt x="5" y="60"/>
                        <a:pt x="5" y="60"/>
                        <a:pt x="5" y="60"/>
                      </a:cubicBezTo>
                      <a:cubicBezTo>
                        <a:pt x="5" y="61"/>
                        <a:pt x="6" y="61"/>
                        <a:pt x="7" y="61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5" y="58"/>
                        <a:pt x="14" y="57"/>
                        <a:pt x="12" y="57"/>
                      </a:cubicBezTo>
                      <a:cubicBezTo>
                        <a:pt x="12" y="57"/>
                        <a:pt x="12" y="57"/>
                        <a:pt x="12" y="57"/>
                      </a:cubicBezTo>
                      <a:cubicBezTo>
                        <a:pt x="11" y="57"/>
                        <a:pt x="10" y="56"/>
                        <a:pt x="10" y="54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452" name="Group 1451">
                <a:extLst>
                  <a:ext uri="{FF2B5EF4-FFF2-40B4-BE49-F238E27FC236}">
                    <a16:creationId xmlns:a16="http://schemas.microsoft.com/office/drawing/2014/main" id="{EF94D7DD-5F2F-490A-906D-284BEAB753F1}"/>
                  </a:ext>
                </a:extLst>
              </p:cNvPr>
              <p:cNvGrpSpPr/>
              <p:nvPr/>
            </p:nvGrpSpPr>
            <p:grpSpPr>
              <a:xfrm>
                <a:off x="8667750" y="2948468"/>
                <a:ext cx="315687" cy="531684"/>
                <a:chOff x="9827424" y="4596065"/>
                <a:chExt cx="114529" cy="192891"/>
              </a:xfrm>
            </p:grpSpPr>
            <p:sp>
              <p:nvSpPr>
                <p:cNvPr id="1456" name="Freeform 95">
                  <a:extLst>
                    <a:ext uri="{FF2B5EF4-FFF2-40B4-BE49-F238E27FC236}">
                      <a16:creationId xmlns:a16="http://schemas.microsoft.com/office/drawing/2014/main" id="{6222D665-2FFB-4C51-96FF-21C29564D0D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7" name="Freeform 96">
                  <a:extLst>
                    <a:ext uri="{FF2B5EF4-FFF2-40B4-BE49-F238E27FC236}">
                      <a16:creationId xmlns:a16="http://schemas.microsoft.com/office/drawing/2014/main" id="{8DDB313A-2335-46AE-9FF8-C1DFF1A01A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2698" y="4702305"/>
                  <a:ext cx="53497" cy="67059"/>
                </a:xfrm>
                <a:custGeom>
                  <a:avLst/>
                  <a:gdLst>
                    <a:gd name="T0" fmla="*/ 86 w 99"/>
                    <a:gd name="T1" fmla="*/ 0 h 125"/>
                    <a:gd name="T2" fmla="*/ 85 w 99"/>
                    <a:gd name="T3" fmla="*/ 0 h 125"/>
                    <a:gd name="T4" fmla="*/ 82 w 99"/>
                    <a:gd name="T5" fmla="*/ 0 h 125"/>
                    <a:gd name="T6" fmla="*/ 69 w 99"/>
                    <a:gd name="T7" fmla="*/ 12 h 125"/>
                    <a:gd name="T8" fmla="*/ 61 w 99"/>
                    <a:gd name="T9" fmla="*/ 65 h 125"/>
                    <a:gd name="T10" fmla="*/ 8 w 99"/>
                    <a:gd name="T11" fmla="*/ 99 h 125"/>
                    <a:gd name="T12" fmla="*/ 1 w 99"/>
                    <a:gd name="T13" fmla="*/ 114 h 125"/>
                    <a:gd name="T14" fmla="*/ 2 w 99"/>
                    <a:gd name="T15" fmla="*/ 116 h 125"/>
                    <a:gd name="T16" fmla="*/ 3 w 99"/>
                    <a:gd name="T17" fmla="*/ 119 h 125"/>
                    <a:gd name="T18" fmla="*/ 15 w 99"/>
                    <a:gd name="T19" fmla="*/ 125 h 125"/>
                    <a:gd name="T20" fmla="*/ 23 w 99"/>
                    <a:gd name="T21" fmla="*/ 118 h 125"/>
                    <a:gd name="T22" fmla="*/ 82 w 99"/>
                    <a:gd name="T23" fmla="*/ 85 h 125"/>
                    <a:gd name="T24" fmla="*/ 89 w 99"/>
                    <a:gd name="T25" fmla="*/ 75 h 125"/>
                    <a:gd name="T26" fmla="*/ 98 w 99"/>
                    <a:gd name="T27" fmla="*/ 17 h 125"/>
                    <a:gd name="T28" fmla="*/ 86 w 99"/>
                    <a:gd name="T2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9" h="125">
                      <a:moveTo>
                        <a:pt x="86" y="0"/>
                      </a:moveTo>
                      <a:cubicBezTo>
                        <a:pt x="86" y="0"/>
                        <a:pt x="85" y="0"/>
                        <a:pt x="85" y="0"/>
                      </a:cubicBezTo>
                      <a:cubicBezTo>
                        <a:pt x="84" y="0"/>
                        <a:pt x="83" y="0"/>
                        <a:pt x="82" y="0"/>
                      </a:cubicBezTo>
                      <a:cubicBezTo>
                        <a:pt x="76" y="0"/>
                        <a:pt x="70" y="5"/>
                        <a:pt x="69" y="12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8" y="99"/>
                        <a:pt x="8" y="99"/>
                        <a:pt x="8" y="99"/>
                      </a:cubicBezTo>
                      <a:cubicBezTo>
                        <a:pt x="2" y="102"/>
                        <a:pt x="0" y="108"/>
                        <a:pt x="1" y="114"/>
                      </a:cubicBezTo>
                      <a:cubicBezTo>
                        <a:pt x="1" y="115"/>
                        <a:pt x="1" y="115"/>
                        <a:pt x="2" y="116"/>
                      </a:cubicBezTo>
                      <a:cubicBezTo>
                        <a:pt x="2" y="117"/>
                        <a:pt x="3" y="118"/>
                        <a:pt x="3" y="119"/>
                      </a:cubicBezTo>
                      <a:cubicBezTo>
                        <a:pt x="6" y="123"/>
                        <a:pt x="15" y="125"/>
                        <a:pt x="15" y="125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5" y="83"/>
                        <a:pt x="88" y="80"/>
                        <a:pt x="89" y="75"/>
                      </a:cubicBezTo>
                      <a:cubicBezTo>
                        <a:pt x="98" y="17"/>
                        <a:pt x="98" y="17"/>
                        <a:pt x="98" y="17"/>
                      </a:cubicBezTo>
                      <a:cubicBezTo>
                        <a:pt x="99" y="8"/>
                        <a:pt x="94" y="1"/>
                        <a:pt x="86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8" name="Freeform 97">
                  <a:extLst>
                    <a:ext uri="{FF2B5EF4-FFF2-40B4-BE49-F238E27FC236}">
                      <a16:creationId xmlns:a16="http://schemas.microsoft.com/office/drawing/2014/main" id="{6B456612-2559-4B07-9D1B-9F1B235A98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3812"/>
                  <a:ext cx="44455" cy="80622"/>
                </a:xfrm>
                <a:custGeom>
                  <a:avLst/>
                  <a:gdLst>
                    <a:gd name="T0" fmla="*/ 79 w 83"/>
                    <a:gd name="T1" fmla="*/ 69 h 150"/>
                    <a:gd name="T2" fmla="*/ 75 w 83"/>
                    <a:gd name="T3" fmla="*/ 59 h 150"/>
                    <a:gd name="T4" fmla="*/ 37 w 83"/>
                    <a:gd name="T5" fmla="*/ 5 h 150"/>
                    <a:gd name="T6" fmla="*/ 17 w 83"/>
                    <a:gd name="T7" fmla="*/ 5 h 150"/>
                    <a:gd name="T8" fmla="*/ 14 w 83"/>
                    <a:gd name="T9" fmla="*/ 8 h 150"/>
                    <a:gd name="T10" fmla="*/ 5 w 83"/>
                    <a:gd name="T11" fmla="*/ 20 h 150"/>
                    <a:gd name="T12" fmla="*/ 50 w 83"/>
                    <a:gd name="T13" fmla="*/ 74 h 150"/>
                    <a:gd name="T14" fmla="*/ 59 w 83"/>
                    <a:gd name="T15" fmla="*/ 135 h 150"/>
                    <a:gd name="T16" fmla="*/ 68 w 83"/>
                    <a:gd name="T17" fmla="*/ 149 h 150"/>
                    <a:gd name="T18" fmla="*/ 73 w 83"/>
                    <a:gd name="T19" fmla="*/ 150 h 150"/>
                    <a:gd name="T20" fmla="*/ 73 w 83"/>
                    <a:gd name="T21" fmla="*/ 150 h 150"/>
                    <a:gd name="T22" fmla="*/ 83 w 83"/>
                    <a:gd name="T23" fmla="*/ 140 h 150"/>
                    <a:gd name="T24" fmla="*/ 79 w 83"/>
                    <a:gd name="T25" fmla="*/ 69 h 150"/>
                    <a:gd name="T26" fmla="*/ 79 w 83"/>
                    <a:gd name="T27" fmla="*/ 69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3" h="150">
                      <a:moveTo>
                        <a:pt x="79" y="69"/>
                      </a:moveTo>
                      <a:cubicBezTo>
                        <a:pt x="79" y="65"/>
                        <a:pt x="78" y="62"/>
                        <a:pt x="75" y="59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1" y="0"/>
                        <a:pt x="22" y="0"/>
                        <a:pt x="17" y="5"/>
                      </a:cubicBezTo>
                      <a:cubicBezTo>
                        <a:pt x="16" y="6"/>
                        <a:pt x="15" y="7"/>
                        <a:pt x="14" y="8"/>
                      </a:cubicBezTo>
                      <a:cubicBezTo>
                        <a:pt x="11" y="13"/>
                        <a:pt x="0" y="15"/>
                        <a:pt x="5" y="20"/>
                      </a:cubicBezTo>
                      <a:cubicBezTo>
                        <a:pt x="50" y="74"/>
                        <a:pt x="50" y="74"/>
                        <a:pt x="50" y="74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cubicBezTo>
                        <a:pt x="59" y="141"/>
                        <a:pt x="68" y="149"/>
                        <a:pt x="68" y="149"/>
                      </a:cubicBezTo>
                      <a:cubicBezTo>
                        <a:pt x="68" y="149"/>
                        <a:pt x="71" y="150"/>
                        <a:pt x="73" y="150"/>
                      </a:cubicBezTo>
                      <a:cubicBezTo>
                        <a:pt x="73" y="150"/>
                        <a:pt x="73" y="150"/>
                        <a:pt x="73" y="150"/>
                      </a:cubicBezTo>
                      <a:cubicBezTo>
                        <a:pt x="83" y="140"/>
                        <a:pt x="83" y="140"/>
                        <a:pt x="83" y="140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9" name="Freeform 98">
                  <a:extLst>
                    <a:ext uri="{FF2B5EF4-FFF2-40B4-BE49-F238E27FC236}">
                      <a16:creationId xmlns:a16="http://schemas.microsoft.com/office/drawing/2014/main" id="{D50C495F-EE43-405E-BC30-767909438A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8333"/>
                  <a:ext cx="37674" cy="76101"/>
                </a:xfrm>
                <a:custGeom>
                  <a:avLst/>
                  <a:gdLst>
                    <a:gd name="T0" fmla="*/ 62 w 71"/>
                    <a:gd name="T1" fmla="*/ 67 h 142"/>
                    <a:gd name="T2" fmla="*/ 58 w 71"/>
                    <a:gd name="T3" fmla="*/ 57 h 142"/>
                    <a:gd name="T4" fmla="*/ 20 w 71"/>
                    <a:gd name="T5" fmla="*/ 3 h 142"/>
                    <a:gd name="T6" fmla="*/ 14 w 71"/>
                    <a:gd name="T7" fmla="*/ 0 h 142"/>
                    <a:gd name="T8" fmla="*/ 5 w 71"/>
                    <a:gd name="T9" fmla="*/ 13 h 142"/>
                    <a:gd name="T10" fmla="*/ 50 w 71"/>
                    <a:gd name="T11" fmla="*/ 67 h 142"/>
                    <a:gd name="T12" fmla="*/ 59 w 71"/>
                    <a:gd name="T13" fmla="*/ 128 h 142"/>
                    <a:gd name="T14" fmla="*/ 69 w 71"/>
                    <a:gd name="T15" fmla="*/ 142 h 142"/>
                    <a:gd name="T16" fmla="*/ 71 w 71"/>
                    <a:gd name="T17" fmla="*/ 134 h 142"/>
                    <a:gd name="T18" fmla="*/ 62 w 71"/>
                    <a:gd name="T19" fmla="*/ 67 h 142"/>
                    <a:gd name="T20" fmla="*/ 62 w 71"/>
                    <a:gd name="T21" fmla="*/ 67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1" h="142">
                      <a:moveTo>
                        <a:pt x="62" y="67"/>
                      </a:moveTo>
                      <a:cubicBezTo>
                        <a:pt x="62" y="63"/>
                        <a:pt x="61" y="60"/>
                        <a:pt x="58" y="57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8" y="2"/>
                        <a:pt x="16" y="0"/>
                        <a:pt x="14" y="0"/>
                      </a:cubicBezTo>
                      <a:cubicBezTo>
                        <a:pt x="11" y="5"/>
                        <a:pt x="0" y="8"/>
                        <a:pt x="5" y="13"/>
                      </a:cubicBezTo>
                      <a:cubicBezTo>
                        <a:pt x="50" y="67"/>
                        <a:pt x="50" y="67"/>
                        <a:pt x="50" y="67"/>
                      </a:cubicBezTo>
                      <a:cubicBezTo>
                        <a:pt x="59" y="128"/>
                        <a:pt x="59" y="128"/>
                        <a:pt x="59" y="128"/>
                      </a:cubicBezTo>
                      <a:cubicBezTo>
                        <a:pt x="59" y="134"/>
                        <a:pt x="63" y="140"/>
                        <a:pt x="69" y="142"/>
                      </a:cubicBezTo>
                      <a:cubicBezTo>
                        <a:pt x="70" y="139"/>
                        <a:pt x="71" y="137"/>
                        <a:pt x="71" y="134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0" name="Freeform 99">
                  <a:extLst>
                    <a:ext uri="{FF2B5EF4-FFF2-40B4-BE49-F238E27FC236}">
                      <a16:creationId xmlns:a16="http://schemas.microsoft.com/office/drawing/2014/main" id="{392FD83F-B593-4ABA-942B-2820392790D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7219" y="4702305"/>
                  <a:ext cx="41441" cy="59525"/>
                </a:xfrm>
                <a:custGeom>
                  <a:avLst/>
                  <a:gdLst>
                    <a:gd name="T0" fmla="*/ 76 w 77"/>
                    <a:gd name="T1" fmla="*/ 0 h 111"/>
                    <a:gd name="T2" fmla="*/ 74 w 77"/>
                    <a:gd name="T3" fmla="*/ 0 h 111"/>
                    <a:gd name="T4" fmla="*/ 61 w 77"/>
                    <a:gd name="T5" fmla="*/ 12 h 111"/>
                    <a:gd name="T6" fmla="*/ 53 w 77"/>
                    <a:gd name="T7" fmla="*/ 65 h 111"/>
                    <a:gd name="T8" fmla="*/ 0 w 77"/>
                    <a:gd name="T9" fmla="*/ 99 h 111"/>
                    <a:gd name="T10" fmla="*/ 0 w 77"/>
                    <a:gd name="T11" fmla="*/ 99 h 111"/>
                    <a:gd name="T12" fmla="*/ 2 w 77"/>
                    <a:gd name="T13" fmla="*/ 98 h 111"/>
                    <a:gd name="T14" fmla="*/ 3 w 77"/>
                    <a:gd name="T15" fmla="*/ 109 h 111"/>
                    <a:gd name="T16" fmla="*/ 4 w 77"/>
                    <a:gd name="T17" fmla="*/ 111 h 111"/>
                    <a:gd name="T18" fmla="*/ 61 w 77"/>
                    <a:gd name="T19" fmla="*/ 74 h 111"/>
                    <a:gd name="T20" fmla="*/ 67 w 77"/>
                    <a:gd name="T21" fmla="*/ 64 h 111"/>
                    <a:gd name="T22" fmla="*/ 77 w 77"/>
                    <a:gd name="T23" fmla="*/ 5 h 111"/>
                    <a:gd name="T24" fmla="*/ 76 w 77"/>
                    <a:gd name="T2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7" h="111">
                      <a:moveTo>
                        <a:pt x="76" y="0"/>
                      </a:moveTo>
                      <a:cubicBezTo>
                        <a:pt x="76" y="0"/>
                        <a:pt x="75" y="0"/>
                        <a:pt x="74" y="0"/>
                      </a:cubicBezTo>
                      <a:cubicBezTo>
                        <a:pt x="68" y="0"/>
                        <a:pt x="62" y="5"/>
                        <a:pt x="61" y="12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3" y="109"/>
                        <a:pt x="3" y="109"/>
                        <a:pt x="3" y="109"/>
                      </a:cubicBezTo>
                      <a:cubicBezTo>
                        <a:pt x="3" y="110"/>
                        <a:pt x="4" y="110"/>
                        <a:pt x="4" y="111"/>
                      </a:cubicBezTo>
                      <a:cubicBezTo>
                        <a:pt x="61" y="74"/>
                        <a:pt x="61" y="74"/>
                        <a:pt x="61" y="74"/>
                      </a:cubicBezTo>
                      <a:cubicBezTo>
                        <a:pt x="64" y="72"/>
                        <a:pt x="66" y="68"/>
                        <a:pt x="67" y="64"/>
                      </a:cubicBezTo>
                      <a:cubicBezTo>
                        <a:pt x="77" y="5"/>
                        <a:pt x="77" y="5"/>
                        <a:pt x="77" y="5"/>
                      </a:cubicBezTo>
                      <a:cubicBezTo>
                        <a:pt x="77" y="3"/>
                        <a:pt x="77" y="1"/>
                        <a:pt x="76" y="0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1" name="Freeform 100">
                  <a:extLst>
                    <a:ext uri="{FF2B5EF4-FFF2-40B4-BE49-F238E27FC236}">
                      <a16:creationId xmlns:a16="http://schemas.microsoft.com/office/drawing/2014/main" id="{8453A12A-DD20-4641-944E-7CD69636D44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28390" y="4649562"/>
                  <a:ext cx="13563" cy="17330"/>
                </a:xfrm>
                <a:custGeom>
                  <a:avLst/>
                  <a:gdLst>
                    <a:gd name="T0" fmla="*/ 4 w 25"/>
                    <a:gd name="T1" fmla="*/ 33 h 33"/>
                    <a:gd name="T2" fmla="*/ 3 w 25"/>
                    <a:gd name="T3" fmla="*/ 32 h 33"/>
                    <a:gd name="T4" fmla="*/ 2 w 25"/>
                    <a:gd name="T5" fmla="*/ 28 h 33"/>
                    <a:gd name="T6" fmla="*/ 18 w 25"/>
                    <a:gd name="T7" fmla="*/ 2 h 33"/>
                    <a:gd name="T8" fmla="*/ 23 w 25"/>
                    <a:gd name="T9" fmla="*/ 1 h 33"/>
                    <a:gd name="T10" fmla="*/ 24 w 25"/>
                    <a:gd name="T11" fmla="*/ 5 h 33"/>
                    <a:gd name="T12" fmla="*/ 7 w 25"/>
                    <a:gd name="T13" fmla="*/ 31 h 33"/>
                    <a:gd name="T14" fmla="*/ 4 w 25"/>
                    <a:gd name="T15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33">
                      <a:moveTo>
                        <a:pt x="4" y="33"/>
                      </a:moveTo>
                      <a:cubicBezTo>
                        <a:pt x="4" y="33"/>
                        <a:pt x="3" y="32"/>
                        <a:pt x="3" y="32"/>
                      </a:cubicBezTo>
                      <a:cubicBezTo>
                        <a:pt x="1" y="31"/>
                        <a:pt x="0" y="29"/>
                        <a:pt x="2" y="28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9" y="1"/>
                        <a:pt x="21" y="0"/>
                        <a:pt x="23" y="1"/>
                      </a:cubicBezTo>
                      <a:cubicBezTo>
                        <a:pt x="24" y="2"/>
                        <a:pt x="25" y="4"/>
                        <a:pt x="24" y="5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6" y="32"/>
                        <a:pt x="5" y="33"/>
                        <a:pt x="4" y="3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2" name="Freeform 101">
                  <a:extLst>
                    <a:ext uri="{FF2B5EF4-FFF2-40B4-BE49-F238E27FC236}">
                      <a16:creationId xmlns:a16="http://schemas.microsoft.com/office/drawing/2014/main" id="{2C5C5DC7-4ADB-45C9-8548-72F798D539A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17841" y="4656343"/>
                  <a:ext cx="20344" cy="20344"/>
                </a:xfrm>
                <a:custGeom>
                  <a:avLst/>
                  <a:gdLst>
                    <a:gd name="T0" fmla="*/ 36 w 37"/>
                    <a:gd name="T1" fmla="*/ 14 h 38"/>
                    <a:gd name="T2" fmla="*/ 35 w 37"/>
                    <a:gd name="T3" fmla="*/ 12 h 38"/>
                    <a:gd name="T4" fmla="*/ 35 w 37"/>
                    <a:gd name="T5" fmla="*/ 10 h 38"/>
                    <a:gd name="T6" fmla="*/ 32 w 37"/>
                    <a:gd name="T7" fmla="*/ 8 h 38"/>
                    <a:gd name="T8" fmla="*/ 28 w 37"/>
                    <a:gd name="T9" fmla="*/ 9 h 38"/>
                    <a:gd name="T10" fmla="*/ 22 w 37"/>
                    <a:gd name="T11" fmla="*/ 9 h 38"/>
                    <a:gd name="T12" fmla="*/ 27 w 37"/>
                    <a:gd name="T13" fmla="*/ 5 h 38"/>
                    <a:gd name="T14" fmla="*/ 26 w 37"/>
                    <a:gd name="T15" fmla="*/ 0 h 38"/>
                    <a:gd name="T16" fmla="*/ 14 w 37"/>
                    <a:gd name="T17" fmla="*/ 8 h 38"/>
                    <a:gd name="T18" fmla="*/ 12 w 37"/>
                    <a:gd name="T19" fmla="*/ 17 h 38"/>
                    <a:gd name="T20" fmla="*/ 12 w 37"/>
                    <a:gd name="T21" fmla="*/ 17 h 38"/>
                    <a:gd name="T22" fmla="*/ 0 w 37"/>
                    <a:gd name="T23" fmla="*/ 25 h 38"/>
                    <a:gd name="T24" fmla="*/ 9 w 37"/>
                    <a:gd name="T25" fmla="*/ 38 h 38"/>
                    <a:gd name="T26" fmla="*/ 26 w 37"/>
                    <a:gd name="T27" fmla="*/ 25 h 38"/>
                    <a:gd name="T28" fmla="*/ 32 w 37"/>
                    <a:gd name="T29" fmla="*/ 24 h 38"/>
                    <a:gd name="T30" fmla="*/ 34 w 37"/>
                    <a:gd name="T31" fmla="*/ 22 h 38"/>
                    <a:gd name="T32" fmla="*/ 33 w 37"/>
                    <a:gd name="T33" fmla="*/ 21 h 38"/>
                    <a:gd name="T34" fmla="*/ 35 w 37"/>
                    <a:gd name="T35" fmla="*/ 18 h 38"/>
                    <a:gd name="T36" fmla="*/ 34 w 37"/>
                    <a:gd name="T37" fmla="*/ 16 h 38"/>
                    <a:gd name="T38" fmla="*/ 34 w 37"/>
                    <a:gd name="T39" fmla="*/ 16 h 38"/>
                    <a:gd name="T40" fmla="*/ 36 w 37"/>
                    <a:gd name="T41" fmla="*/ 1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7" h="38">
                      <a:moveTo>
                        <a:pt x="36" y="14"/>
                      </a:move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5" y="11"/>
                        <a:pt x="35" y="11"/>
                        <a:pt x="35" y="10"/>
                      </a:cubicBezTo>
                      <a:cubicBezTo>
                        <a:pt x="35" y="9"/>
                        <a:pt x="33" y="8"/>
                        <a:pt x="32" y="8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7" y="5"/>
                        <a:pt x="27" y="5"/>
                        <a:pt x="27" y="5"/>
                      </a:cubicBezTo>
                      <a:cubicBezTo>
                        <a:pt x="27" y="5"/>
                        <a:pt x="29" y="1"/>
                        <a:pt x="26" y="0"/>
                      </a:cubicBezTo>
                      <a:cubicBezTo>
                        <a:pt x="17" y="7"/>
                        <a:pt x="17" y="5"/>
                        <a:pt x="14" y="8"/>
                      </a:cubicBezTo>
                      <a:cubicBezTo>
                        <a:pt x="12" y="11"/>
                        <a:pt x="12" y="15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26" y="25"/>
                        <a:pt x="26" y="25"/>
                        <a:pt x="26" y="25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3" y="24"/>
                        <a:pt x="34" y="23"/>
                        <a:pt x="34" y="22"/>
                      </a:cubicBezTo>
                      <a:cubicBezTo>
                        <a:pt x="33" y="21"/>
                        <a:pt x="33" y="21"/>
                        <a:pt x="33" y="21"/>
                      </a:cubicBezTo>
                      <a:cubicBezTo>
                        <a:pt x="34" y="20"/>
                        <a:pt x="35" y="19"/>
                        <a:pt x="35" y="18"/>
                      </a:cubicBezTo>
                      <a:cubicBezTo>
                        <a:pt x="35" y="17"/>
                        <a:pt x="35" y="17"/>
                        <a:pt x="34" y="16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6" y="16"/>
                        <a:pt x="37" y="15"/>
                        <a:pt x="36" y="14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3" name="Freeform 102">
                  <a:extLst>
                    <a:ext uri="{FF2B5EF4-FFF2-40B4-BE49-F238E27FC236}">
                      <a16:creationId xmlns:a16="http://schemas.microsoft.com/office/drawing/2014/main" id="{9081C841-3810-4B4F-A7DA-0CB093E0452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3042" y="4703812"/>
                  <a:ext cx="15069" cy="16576"/>
                </a:xfrm>
                <a:custGeom>
                  <a:avLst/>
                  <a:gdLst>
                    <a:gd name="T0" fmla="*/ 12 w 27"/>
                    <a:gd name="T1" fmla="*/ 6 h 30"/>
                    <a:gd name="T2" fmla="*/ 27 w 27"/>
                    <a:gd name="T3" fmla="*/ 4 h 30"/>
                    <a:gd name="T4" fmla="*/ 25 w 27"/>
                    <a:gd name="T5" fmla="*/ 3 h 30"/>
                    <a:gd name="T6" fmla="*/ 11 w 27"/>
                    <a:gd name="T7" fmla="*/ 0 h 30"/>
                    <a:gd name="T8" fmla="*/ 1 w 27"/>
                    <a:gd name="T9" fmla="*/ 19 h 30"/>
                    <a:gd name="T10" fmla="*/ 1 w 27"/>
                    <a:gd name="T11" fmla="*/ 19 h 30"/>
                    <a:gd name="T12" fmla="*/ 1 w 27"/>
                    <a:gd name="T13" fmla="*/ 19 h 30"/>
                    <a:gd name="T14" fmla="*/ 2 w 27"/>
                    <a:gd name="T15" fmla="*/ 23 h 30"/>
                    <a:gd name="T16" fmla="*/ 4 w 27"/>
                    <a:gd name="T17" fmla="*/ 23 h 30"/>
                    <a:gd name="T18" fmla="*/ 6 w 27"/>
                    <a:gd name="T19" fmla="*/ 26 h 30"/>
                    <a:gd name="T20" fmla="*/ 8 w 27"/>
                    <a:gd name="T21" fmla="*/ 26 h 30"/>
                    <a:gd name="T22" fmla="*/ 10 w 27"/>
                    <a:gd name="T23" fmla="*/ 29 h 30"/>
                    <a:gd name="T24" fmla="*/ 14 w 27"/>
                    <a:gd name="T25" fmla="*/ 28 h 30"/>
                    <a:gd name="T26" fmla="*/ 15 w 27"/>
                    <a:gd name="T27" fmla="*/ 29 h 30"/>
                    <a:gd name="T28" fmla="*/ 19 w 27"/>
                    <a:gd name="T29" fmla="*/ 28 h 30"/>
                    <a:gd name="T30" fmla="*/ 19 w 27"/>
                    <a:gd name="T31" fmla="*/ 28 h 30"/>
                    <a:gd name="T32" fmla="*/ 24 w 27"/>
                    <a:gd name="T33" fmla="*/ 17 h 30"/>
                    <a:gd name="T34" fmla="*/ 24 w 27"/>
                    <a:gd name="T35" fmla="*/ 17 h 30"/>
                    <a:gd name="T36" fmla="*/ 12 w 27"/>
                    <a:gd name="T37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30">
                      <a:moveTo>
                        <a:pt x="12" y="6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3" y="2"/>
                        <a:pt x="11" y="0"/>
                        <a:pt x="11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0" y="21"/>
                        <a:pt x="1" y="22"/>
                        <a:pt x="2" y="23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4" y="24"/>
                        <a:pt x="5" y="26"/>
                        <a:pt x="6" y="26"/>
                      </a:cubicBezTo>
                      <a:cubicBezTo>
                        <a:pt x="7" y="26"/>
                        <a:pt x="8" y="26"/>
                        <a:pt x="8" y="26"/>
                      </a:cubicBezTo>
                      <a:cubicBezTo>
                        <a:pt x="8" y="27"/>
                        <a:pt x="9" y="29"/>
                        <a:pt x="10" y="29"/>
                      </a:cubicBezTo>
                      <a:cubicBezTo>
                        <a:pt x="11" y="30"/>
                        <a:pt x="13" y="29"/>
                        <a:pt x="14" y="28"/>
                      </a:cubicBezTo>
                      <a:cubicBezTo>
                        <a:pt x="14" y="29"/>
                        <a:pt x="15" y="29"/>
                        <a:pt x="15" y="29"/>
                      </a:cubicBezTo>
                      <a:cubicBezTo>
                        <a:pt x="17" y="30"/>
                        <a:pt x="19" y="29"/>
                        <a:pt x="19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14" y="17"/>
                        <a:pt x="12" y="6"/>
                        <a:pt x="12" y="6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4" name="Freeform 103">
                  <a:extLst>
                    <a:ext uri="{FF2B5EF4-FFF2-40B4-BE49-F238E27FC236}">
                      <a16:creationId xmlns:a16="http://schemas.microsoft.com/office/drawing/2014/main" id="{A9DFE3CC-8E1B-4DF4-B272-567C4C5FC70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5" name="Freeform 104">
                  <a:extLst>
                    <a:ext uri="{FF2B5EF4-FFF2-40B4-BE49-F238E27FC236}">
                      <a16:creationId xmlns:a16="http://schemas.microsoft.com/office/drawing/2014/main" id="{646C873E-A2C3-4264-8E92-E7762E197A1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6" name="Freeform 105">
                  <a:extLst>
                    <a:ext uri="{FF2B5EF4-FFF2-40B4-BE49-F238E27FC236}">
                      <a16:creationId xmlns:a16="http://schemas.microsoft.com/office/drawing/2014/main" id="{44665095-EBAB-4B54-9341-6FABB53162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694017"/>
                  <a:ext cx="13563" cy="16576"/>
                </a:xfrm>
                <a:custGeom>
                  <a:avLst/>
                  <a:gdLst>
                    <a:gd name="T0" fmla="*/ 0 w 18"/>
                    <a:gd name="T1" fmla="*/ 18 h 22"/>
                    <a:gd name="T2" fmla="*/ 11 w 18"/>
                    <a:gd name="T3" fmla="*/ 22 h 22"/>
                    <a:gd name="T4" fmla="*/ 18 w 18"/>
                    <a:gd name="T5" fmla="*/ 4 h 22"/>
                    <a:gd name="T6" fmla="*/ 6 w 18"/>
                    <a:gd name="T7" fmla="*/ 0 h 22"/>
                    <a:gd name="T8" fmla="*/ 0 w 18"/>
                    <a:gd name="T9" fmla="*/ 18 h 22"/>
                    <a:gd name="T10" fmla="*/ 0 w 18"/>
                    <a:gd name="T11" fmla="*/ 18 h 22"/>
                    <a:gd name="T12" fmla="*/ 0 w 18"/>
                    <a:gd name="T13" fmla="*/ 1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22">
                      <a:moveTo>
                        <a:pt x="0" y="18"/>
                      </a:moveTo>
                      <a:lnTo>
                        <a:pt x="11" y="22"/>
                      </a:lnTo>
                      <a:lnTo>
                        <a:pt x="18" y="4"/>
                      </a:lnTo>
                      <a:lnTo>
                        <a:pt x="6" y="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8A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7" name="Freeform 106">
                  <a:extLst>
                    <a:ext uri="{FF2B5EF4-FFF2-40B4-BE49-F238E27FC236}">
                      <a16:creationId xmlns:a16="http://schemas.microsoft.com/office/drawing/2014/main" id="{24854AA1-C4C7-4377-A027-3A1B04DC187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5303" y="4692510"/>
                  <a:ext cx="9042" cy="15070"/>
                </a:xfrm>
                <a:custGeom>
                  <a:avLst/>
                  <a:gdLst>
                    <a:gd name="T0" fmla="*/ 12 w 12"/>
                    <a:gd name="T1" fmla="*/ 3 h 20"/>
                    <a:gd name="T2" fmla="*/ 7 w 12"/>
                    <a:gd name="T3" fmla="*/ 0 h 20"/>
                    <a:gd name="T4" fmla="*/ 0 w 12"/>
                    <a:gd name="T5" fmla="*/ 18 h 20"/>
                    <a:gd name="T6" fmla="*/ 6 w 12"/>
                    <a:gd name="T7" fmla="*/ 20 h 20"/>
                    <a:gd name="T8" fmla="*/ 12 w 12"/>
                    <a:gd name="T9" fmla="*/ 3 h 20"/>
                    <a:gd name="T10" fmla="*/ 12 w 12"/>
                    <a:gd name="T11" fmla="*/ 3 h 20"/>
                    <a:gd name="T12" fmla="*/ 12 w 12"/>
                    <a:gd name="T13" fmla="*/ 3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20">
                      <a:moveTo>
                        <a:pt x="12" y="3"/>
                      </a:moveTo>
                      <a:lnTo>
                        <a:pt x="7" y="0"/>
                      </a:lnTo>
                      <a:lnTo>
                        <a:pt x="0" y="18"/>
                      </a:lnTo>
                      <a:lnTo>
                        <a:pt x="6" y="20"/>
                      </a:lnTo>
                      <a:lnTo>
                        <a:pt x="12" y="3"/>
                      </a:lnTo>
                      <a:lnTo>
                        <a:pt x="12" y="3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8" name="Freeform 107">
                  <a:extLst>
                    <a:ext uri="{FF2B5EF4-FFF2-40B4-BE49-F238E27FC236}">
                      <a16:creationId xmlns:a16="http://schemas.microsoft.com/office/drawing/2014/main" id="{67466299-7C40-4EFC-BA00-5D30EE45EA3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1674" y="4637507"/>
                  <a:ext cx="15069" cy="13563"/>
                </a:xfrm>
                <a:custGeom>
                  <a:avLst/>
                  <a:gdLst>
                    <a:gd name="T0" fmla="*/ 19 w 20"/>
                    <a:gd name="T1" fmla="*/ 18 h 18"/>
                    <a:gd name="T2" fmla="*/ 0 w 20"/>
                    <a:gd name="T3" fmla="*/ 18 h 18"/>
                    <a:gd name="T4" fmla="*/ 5 w 20"/>
                    <a:gd name="T5" fmla="*/ 0 h 18"/>
                    <a:gd name="T6" fmla="*/ 20 w 20"/>
                    <a:gd name="T7" fmla="*/ 11 h 18"/>
                    <a:gd name="T8" fmla="*/ 19 w 20"/>
                    <a:gd name="T9" fmla="*/ 18 h 18"/>
                    <a:gd name="T10" fmla="*/ 19 w 20"/>
                    <a:gd name="T11" fmla="*/ 18 h 18"/>
                    <a:gd name="T12" fmla="*/ 19 w 20"/>
                    <a:gd name="T13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18">
                      <a:moveTo>
                        <a:pt x="19" y="18"/>
                      </a:moveTo>
                      <a:lnTo>
                        <a:pt x="0" y="18"/>
                      </a:lnTo>
                      <a:lnTo>
                        <a:pt x="5" y="0"/>
                      </a:lnTo>
                      <a:lnTo>
                        <a:pt x="20" y="11"/>
                      </a:lnTo>
                      <a:lnTo>
                        <a:pt x="19" y="18"/>
                      </a:lnTo>
                      <a:lnTo>
                        <a:pt x="19" y="18"/>
                      </a:lnTo>
                      <a:lnTo>
                        <a:pt x="19" y="18"/>
                      </a:ln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9" name="Freeform 108">
                  <a:extLst>
                    <a:ext uri="{FF2B5EF4-FFF2-40B4-BE49-F238E27FC236}">
                      <a16:creationId xmlns:a16="http://schemas.microsoft.com/office/drawing/2014/main" id="{0DF557B7-5D01-4C7F-AC57-9204868EB67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5442" y="4640520"/>
                  <a:ext cx="11302" cy="7535"/>
                </a:xfrm>
                <a:custGeom>
                  <a:avLst/>
                  <a:gdLst>
                    <a:gd name="T0" fmla="*/ 5 w 21"/>
                    <a:gd name="T1" fmla="*/ 0 h 14"/>
                    <a:gd name="T2" fmla="*/ 20 w 21"/>
                    <a:gd name="T3" fmla="*/ 14 h 14"/>
                    <a:gd name="T4" fmla="*/ 21 w 21"/>
                    <a:gd name="T5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" h="14">
                      <a:moveTo>
                        <a:pt x="5" y="0"/>
                      </a:moveTo>
                      <a:cubicBezTo>
                        <a:pt x="5" y="0"/>
                        <a:pt x="0" y="7"/>
                        <a:pt x="20" y="14"/>
                      </a:cubicBezTo>
                      <a:cubicBezTo>
                        <a:pt x="21" y="12"/>
                        <a:pt x="21" y="12"/>
                        <a:pt x="21" y="12"/>
                      </a:cubicBezTo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0" name="Freeform 109">
                  <a:extLst>
                    <a:ext uri="{FF2B5EF4-FFF2-40B4-BE49-F238E27FC236}">
                      <a16:creationId xmlns:a16="http://schemas.microsoft.com/office/drawing/2014/main" id="{9A3268EA-D3EA-439F-BFCA-39E6E1D57DC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885442" y="4617163"/>
                  <a:ext cx="27879" cy="33153"/>
                </a:xfrm>
                <a:custGeom>
                  <a:avLst/>
                  <a:gdLst>
                    <a:gd name="T0" fmla="*/ 51 w 53"/>
                    <a:gd name="T1" fmla="*/ 38 h 62"/>
                    <a:gd name="T2" fmla="*/ 49 w 53"/>
                    <a:gd name="T3" fmla="*/ 22 h 62"/>
                    <a:gd name="T4" fmla="*/ 50 w 53"/>
                    <a:gd name="T5" fmla="*/ 20 h 62"/>
                    <a:gd name="T6" fmla="*/ 50 w 53"/>
                    <a:gd name="T7" fmla="*/ 20 h 62"/>
                    <a:gd name="T8" fmla="*/ 40 w 53"/>
                    <a:gd name="T9" fmla="*/ 11 h 62"/>
                    <a:gd name="T10" fmla="*/ 33 w 53"/>
                    <a:gd name="T11" fmla="*/ 0 h 62"/>
                    <a:gd name="T12" fmla="*/ 27 w 53"/>
                    <a:gd name="T13" fmla="*/ 19 h 62"/>
                    <a:gd name="T14" fmla="*/ 27 w 53"/>
                    <a:gd name="T15" fmla="*/ 25 h 62"/>
                    <a:gd name="T16" fmla="*/ 24 w 53"/>
                    <a:gd name="T17" fmla="*/ 23 h 62"/>
                    <a:gd name="T18" fmla="*/ 20 w 53"/>
                    <a:gd name="T19" fmla="*/ 16 h 62"/>
                    <a:gd name="T20" fmla="*/ 11 w 53"/>
                    <a:gd name="T21" fmla="*/ 13 h 62"/>
                    <a:gd name="T22" fmla="*/ 10 w 53"/>
                    <a:gd name="T23" fmla="*/ 27 h 62"/>
                    <a:gd name="T24" fmla="*/ 9 w 53"/>
                    <a:gd name="T25" fmla="*/ 29 h 62"/>
                    <a:gd name="T26" fmla="*/ 9 w 53"/>
                    <a:gd name="T27" fmla="*/ 29 h 62"/>
                    <a:gd name="T28" fmla="*/ 9 w 53"/>
                    <a:gd name="T29" fmla="*/ 30 h 62"/>
                    <a:gd name="T30" fmla="*/ 0 w 53"/>
                    <a:gd name="T31" fmla="*/ 40 h 62"/>
                    <a:gd name="T32" fmla="*/ 0 w 53"/>
                    <a:gd name="T33" fmla="*/ 40 h 62"/>
                    <a:gd name="T34" fmla="*/ 0 w 53"/>
                    <a:gd name="T35" fmla="*/ 40 h 62"/>
                    <a:gd name="T36" fmla="*/ 0 w 53"/>
                    <a:gd name="T37" fmla="*/ 40 h 62"/>
                    <a:gd name="T38" fmla="*/ 0 w 53"/>
                    <a:gd name="T39" fmla="*/ 40 h 62"/>
                    <a:gd name="T40" fmla="*/ 27 w 53"/>
                    <a:gd name="T41" fmla="*/ 59 h 62"/>
                    <a:gd name="T42" fmla="*/ 35 w 53"/>
                    <a:gd name="T43" fmla="*/ 59 h 62"/>
                    <a:gd name="T44" fmla="*/ 38 w 53"/>
                    <a:gd name="T45" fmla="*/ 53 h 62"/>
                    <a:gd name="T46" fmla="*/ 32 w 53"/>
                    <a:gd name="T47" fmla="*/ 40 h 62"/>
                    <a:gd name="T48" fmla="*/ 33 w 53"/>
                    <a:gd name="T49" fmla="*/ 41 h 62"/>
                    <a:gd name="T50" fmla="*/ 33 w 53"/>
                    <a:gd name="T51" fmla="*/ 41 h 62"/>
                    <a:gd name="T52" fmla="*/ 42 w 53"/>
                    <a:gd name="T53" fmla="*/ 46 h 62"/>
                    <a:gd name="T54" fmla="*/ 45 w 53"/>
                    <a:gd name="T55" fmla="*/ 41 h 62"/>
                    <a:gd name="T56" fmla="*/ 51 w 53"/>
                    <a:gd name="T57" fmla="*/ 38 h 62"/>
                    <a:gd name="T58" fmla="*/ 41 w 53"/>
                    <a:gd name="T59" fmla="*/ 30 h 62"/>
                    <a:gd name="T60" fmla="*/ 39 w 53"/>
                    <a:gd name="T61" fmla="*/ 28 h 62"/>
                    <a:gd name="T62" fmla="*/ 39 w 53"/>
                    <a:gd name="T63" fmla="*/ 27 h 62"/>
                    <a:gd name="T64" fmla="*/ 41 w 53"/>
                    <a:gd name="T65" fmla="*/ 25 h 62"/>
                    <a:gd name="T66" fmla="*/ 42 w 53"/>
                    <a:gd name="T67" fmla="*/ 25 h 62"/>
                    <a:gd name="T68" fmla="*/ 44 w 53"/>
                    <a:gd name="T69" fmla="*/ 28 h 62"/>
                    <a:gd name="T70" fmla="*/ 41 w 53"/>
                    <a:gd name="T71" fmla="*/ 3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53" h="62">
                      <a:moveTo>
                        <a:pt x="51" y="38"/>
                      </a:moveTo>
                      <a:cubicBezTo>
                        <a:pt x="51" y="37"/>
                        <a:pt x="48" y="25"/>
                        <a:pt x="49" y="22"/>
                      </a:cubicBezTo>
                      <a:cubicBezTo>
                        <a:pt x="50" y="22"/>
                        <a:pt x="50" y="21"/>
                        <a:pt x="50" y="20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44" y="19"/>
                        <a:pt x="42" y="13"/>
                        <a:pt x="40" y="11"/>
                      </a:cubicBezTo>
                      <a:cubicBezTo>
                        <a:pt x="39" y="11"/>
                        <a:pt x="34" y="0"/>
                        <a:pt x="33" y="0"/>
                      </a:cubicBezTo>
                      <a:cubicBezTo>
                        <a:pt x="31" y="2"/>
                        <a:pt x="28" y="17"/>
                        <a:pt x="27" y="19"/>
                      </a:cubicBezTo>
                      <a:cubicBezTo>
                        <a:pt x="27" y="21"/>
                        <a:pt x="27" y="24"/>
                        <a:pt x="27" y="25"/>
                      </a:cubicBezTo>
                      <a:cubicBezTo>
                        <a:pt x="26" y="27"/>
                        <a:pt x="24" y="23"/>
                        <a:pt x="24" y="23"/>
                      </a:cubicBezTo>
                      <a:cubicBezTo>
                        <a:pt x="24" y="23"/>
                        <a:pt x="22" y="19"/>
                        <a:pt x="20" y="16"/>
                      </a:cubicBezTo>
                      <a:cubicBezTo>
                        <a:pt x="20" y="14"/>
                        <a:pt x="18" y="6"/>
                        <a:pt x="11" y="13"/>
                      </a:cubicBezTo>
                      <a:cubicBezTo>
                        <a:pt x="9" y="16"/>
                        <a:pt x="10" y="26"/>
                        <a:pt x="10" y="27"/>
                      </a:cubicBezTo>
                      <a:cubicBezTo>
                        <a:pt x="10" y="29"/>
                        <a:pt x="9" y="29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8" y="42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7" y="51"/>
                        <a:pt x="21" y="56"/>
                        <a:pt x="27" y="59"/>
                      </a:cubicBezTo>
                      <a:cubicBezTo>
                        <a:pt x="33" y="62"/>
                        <a:pt x="35" y="59"/>
                        <a:pt x="35" y="59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4" y="49"/>
                        <a:pt x="32" y="40"/>
                        <a:pt x="32" y="40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45" y="41"/>
                        <a:pt x="45" y="41"/>
                        <a:pt x="45" y="41"/>
                      </a:cubicBezTo>
                      <a:cubicBezTo>
                        <a:pt x="53" y="43"/>
                        <a:pt x="52" y="39"/>
                        <a:pt x="51" y="38"/>
                      </a:cubicBezTo>
                      <a:close/>
                      <a:moveTo>
                        <a:pt x="41" y="30"/>
                      </a:moveTo>
                      <a:cubicBezTo>
                        <a:pt x="40" y="30"/>
                        <a:pt x="39" y="29"/>
                        <a:pt x="39" y="28"/>
                      </a:cubicBezTo>
                      <a:cubicBezTo>
                        <a:pt x="39" y="28"/>
                        <a:pt x="39" y="27"/>
                        <a:pt x="39" y="27"/>
                      </a:cubicBezTo>
                      <a:cubicBezTo>
                        <a:pt x="39" y="26"/>
                        <a:pt x="40" y="25"/>
                        <a:pt x="41" y="25"/>
                      </a:cubicBezTo>
                      <a:cubicBezTo>
                        <a:pt x="41" y="25"/>
                        <a:pt x="41" y="25"/>
                        <a:pt x="42" y="25"/>
                      </a:cubicBezTo>
                      <a:cubicBezTo>
                        <a:pt x="43" y="25"/>
                        <a:pt x="44" y="27"/>
                        <a:pt x="44" y="28"/>
                      </a:cubicBezTo>
                      <a:cubicBezTo>
                        <a:pt x="43" y="30"/>
                        <a:pt x="42" y="30"/>
                        <a:pt x="41" y="30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1" name="Freeform 110">
                  <a:extLst>
                    <a:ext uri="{FF2B5EF4-FFF2-40B4-BE49-F238E27FC236}">
                      <a16:creationId xmlns:a16="http://schemas.microsoft.com/office/drawing/2014/main" id="{FFE2833F-F289-4F23-B92D-FDAACC93388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6065"/>
                  <a:ext cx="43702" cy="43702"/>
                </a:xfrm>
                <a:custGeom>
                  <a:avLst/>
                  <a:gdLst>
                    <a:gd name="T0" fmla="*/ 70 w 81"/>
                    <a:gd name="T1" fmla="*/ 31 h 81"/>
                    <a:gd name="T2" fmla="*/ 49 w 81"/>
                    <a:gd name="T3" fmla="*/ 16 h 81"/>
                    <a:gd name="T4" fmla="*/ 33 w 81"/>
                    <a:gd name="T5" fmla="*/ 15 h 81"/>
                    <a:gd name="T6" fmla="*/ 22 w 81"/>
                    <a:gd name="T7" fmla="*/ 2 h 81"/>
                    <a:gd name="T8" fmla="*/ 4 w 81"/>
                    <a:gd name="T9" fmla="*/ 13 h 81"/>
                    <a:gd name="T10" fmla="*/ 10 w 81"/>
                    <a:gd name="T11" fmla="*/ 29 h 81"/>
                    <a:gd name="T12" fmla="*/ 4 w 81"/>
                    <a:gd name="T13" fmla="*/ 41 h 81"/>
                    <a:gd name="T14" fmla="*/ 19 w 81"/>
                    <a:gd name="T15" fmla="*/ 80 h 81"/>
                    <a:gd name="T16" fmla="*/ 19 w 81"/>
                    <a:gd name="T17" fmla="*/ 80 h 81"/>
                    <a:gd name="T18" fmla="*/ 19 w 81"/>
                    <a:gd name="T19" fmla="*/ 80 h 81"/>
                    <a:gd name="T20" fmla="*/ 31 w 81"/>
                    <a:gd name="T21" fmla="*/ 70 h 81"/>
                    <a:gd name="T22" fmla="*/ 31 w 81"/>
                    <a:gd name="T23" fmla="*/ 70 h 81"/>
                    <a:gd name="T24" fmla="*/ 31 w 81"/>
                    <a:gd name="T25" fmla="*/ 70 h 81"/>
                    <a:gd name="T26" fmla="*/ 31 w 81"/>
                    <a:gd name="T27" fmla="*/ 68 h 81"/>
                    <a:gd name="T28" fmla="*/ 31 w 81"/>
                    <a:gd name="T29" fmla="*/ 63 h 81"/>
                    <a:gd name="T30" fmla="*/ 34 w 81"/>
                    <a:gd name="T31" fmla="*/ 56 h 81"/>
                    <a:gd name="T32" fmla="*/ 39 w 81"/>
                    <a:gd name="T33" fmla="*/ 56 h 81"/>
                    <a:gd name="T34" fmla="*/ 43 w 81"/>
                    <a:gd name="T35" fmla="*/ 63 h 81"/>
                    <a:gd name="T36" fmla="*/ 46 w 81"/>
                    <a:gd name="T37" fmla="*/ 64 h 81"/>
                    <a:gd name="T38" fmla="*/ 53 w 81"/>
                    <a:gd name="T39" fmla="*/ 45 h 81"/>
                    <a:gd name="T40" fmla="*/ 53 w 81"/>
                    <a:gd name="T41" fmla="*/ 45 h 81"/>
                    <a:gd name="T42" fmla="*/ 57 w 81"/>
                    <a:gd name="T43" fmla="*/ 53 h 81"/>
                    <a:gd name="T44" fmla="*/ 69 w 81"/>
                    <a:gd name="T45" fmla="*/ 60 h 81"/>
                    <a:gd name="T46" fmla="*/ 69 w 81"/>
                    <a:gd name="T47" fmla="*/ 60 h 81"/>
                    <a:gd name="T48" fmla="*/ 79 w 81"/>
                    <a:gd name="T49" fmla="*/ 49 h 81"/>
                    <a:gd name="T50" fmla="*/ 70 w 81"/>
                    <a:gd name="T51" fmla="*/ 3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1" h="81">
                      <a:moveTo>
                        <a:pt x="70" y="31"/>
                      </a:moveTo>
                      <a:cubicBezTo>
                        <a:pt x="65" y="24"/>
                        <a:pt x="58" y="18"/>
                        <a:pt x="49" y="16"/>
                      </a:cubicBezTo>
                      <a:cubicBezTo>
                        <a:pt x="44" y="14"/>
                        <a:pt x="38" y="14"/>
                        <a:pt x="33" y="15"/>
                      </a:cubicBezTo>
                      <a:cubicBezTo>
                        <a:pt x="32" y="9"/>
                        <a:pt x="28" y="4"/>
                        <a:pt x="22" y="2"/>
                      </a:cubicBezTo>
                      <a:cubicBezTo>
                        <a:pt x="14" y="0"/>
                        <a:pt x="6" y="5"/>
                        <a:pt x="4" y="13"/>
                      </a:cubicBezTo>
                      <a:cubicBezTo>
                        <a:pt x="2" y="19"/>
                        <a:pt x="5" y="25"/>
                        <a:pt x="10" y="29"/>
                      </a:cubicBezTo>
                      <a:cubicBezTo>
                        <a:pt x="7" y="32"/>
                        <a:pt x="6" y="36"/>
                        <a:pt x="4" y="41"/>
                      </a:cubicBezTo>
                      <a:cubicBezTo>
                        <a:pt x="0" y="56"/>
                        <a:pt x="6" y="72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27" y="81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69"/>
                        <a:pt x="31" y="68"/>
                      </a:cubicBezTo>
                      <a:cubicBezTo>
                        <a:pt x="31" y="67"/>
                        <a:pt x="31" y="65"/>
                        <a:pt x="31" y="63"/>
                      </a:cubicBezTo>
                      <a:cubicBezTo>
                        <a:pt x="32" y="60"/>
                        <a:pt x="32" y="57"/>
                        <a:pt x="34" y="56"/>
                      </a:cubicBezTo>
                      <a:cubicBezTo>
                        <a:pt x="36" y="54"/>
                        <a:pt x="37" y="55"/>
                        <a:pt x="39" y="56"/>
                      </a:cubicBezTo>
                      <a:cubicBezTo>
                        <a:pt x="41" y="59"/>
                        <a:pt x="43" y="63"/>
                        <a:pt x="43" y="63"/>
                      </a:cubicBezTo>
                      <a:cubicBezTo>
                        <a:pt x="43" y="63"/>
                        <a:pt x="45" y="67"/>
                        <a:pt x="46" y="64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6"/>
                        <a:pt x="54" y="50"/>
                        <a:pt x="57" y="53"/>
                      </a:cubicBezTo>
                      <a:cubicBezTo>
                        <a:pt x="59" y="56"/>
                        <a:pt x="63" y="59"/>
                        <a:pt x="69" y="60"/>
                      </a:cubicBezTo>
                      <a:cubicBezTo>
                        <a:pt x="69" y="60"/>
                        <a:pt x="69" y="60"/>
                        <a:pt x="69" y="60"/>
                      </a:cubicBezTo>
                      <a:cubicBezTo>
                        <a:pt x="74" y="58"/>
                        <a:pt x="78" y="54"/>
                        <a:pt x="79" y="49"/>
                      </a:cubicBezTo>
                      <a:cubicBezTo>
                        <a:pt x="81" y="42"/>
                        <a:pt x="77" y="34"/>
                        <a:pt x="70" y="3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2" name="Freeform 111">
                  <a:extLst>
                    <a:ext uri="{FF2B5EF4-FFF2-40B4-BE49-F238E27FC236}">
                      <a16:creationId xmlns:a16="http://schemas.microsoft.com/office/drawing/2014/main" id="{790C2D63-868A-48A1-89B4-3C374EE0B1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48055"/>
                  <a:ext cx="37674" cy="69320"/>
                </a:xfrm>
                <a:custGeom>
                  <a:avLst/>
                  <a:gdLst>
                    <a:gd name="T0" fmla="*/ 42 w 71"/>
                    <a:gd name="T1" fmla="*/ 2 h 128"/>
                    <a:gd name="T2" fmla="*/ 9 w 71"/>
                    <a:gd name="T3" fmla="*/ 29 h 128"/>
                    <a:gd name="T4" fmla="*/ 0 w 71"/>
                    <a:gd name="T5" fmla="*/ 111 h 128"/>
                    <a:gd name="T6" fmla="*/ 11 w 71"/>
                    <a:gd name="T7" fmla="*/ 124 h 128"/>
                    <a:gd name="T8" fmla="*/ 47 w 71"/>
                    <a:gd name="T9" fmla="*/ 127 h 128"/>
                    <a:gd name="T10" fmla="*/ 61 w 71"/>
                    <a:gd name="T11" fmla="*/ 117 h 128"/>
                    <a:gd name="T12" fmla="*/ 69 w 71"/>
                    <a:gd name="T13" fmla="*/ 36 h 128"/>
                    <a:gd name="T14" fmla="*/ 42 w 71"/>
                    <a:gd name="T15" fmla="*/ 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1" h="128">
                      <a:moveTo>
                        <a:pt x="42" y="2"/>
                      </a:moveTo>
                      <a:cubicBezTo>
                        <a:pt x="26" y="0"/>
                        <a:pt x="10" y="12"/>
                        <a:pt x="9" y="29"/>
                      </a:cubicBezTo>
                      <a:cubicBezTo>
                        <a:pt x="0" y="111"/>
                        <a:pt x="0" y="111"/>
                        <a:pt x="0" y="111"/>
                      </a:cubicBezTo>
                      <a:cubicBezTo>
                        <a:pt x="0" y="117"/>
                        <a:pt x="5" y="123"/>
                        <a:pt x="11" y="124"/>
                      </a:cubicBezTo>
                      <a:cubicBezTo>
                        <a:pt x="47" y="127"/>
                        <a:pt x="47" y="127"/>
                        <a:pt x="47" y="127"/>
                      </a:cubicBezTo>
                      <a:cubicBezTo>
                        <a:pt x="54" y="128"/>
                        <a:pt x="60" y="123"/>
                        <a:pt x="61" y="117"/>
                      </a:cubicBezTo>
                      <a:cubicBezTo>
                        <a:pt x="69" y="36"/>
                        <a:pt x="69" y="36"/>
                        <a:pt x="69" y="36"/>
                      </a:cubicBezTo>
                      <a:cubicBezTo>
                        <a:pt x="71" y="19"/>
                        <a:pt x="59" y="4"/>
                        <a:pt x="42" y="2"/>
                      </a:cubicBez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3" name="Freeform 112">
                  <a:extLst>
                    <a:ext uri="{FF2B5EF4-FFF2-40B4-BE49-F238E27FC236}">
                      <a16:creationId xmlns:a16="http://schemas.microsoft.com/office/drawing/2014/main" id="{70CE989A-FBF2-415A-98B8-99CC93915E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51069"/>
                  <a:ext cx="30139" cy="66306"/>
                </a:xfrm>
                <a:custGeom>
                  <a:avLst/>
                  <a:gdLst>
                    <a:gd name="T0" fmla="*/ 52 w 57"/>
                    <a:gd name="T1" fmla="*/ 117 h 122"/>
                    <a:gd name="T2" fmla="*/ 16 w 57"/>
                    <a:gd name="T3" fmla="*/ 114 h 122"/>
                    <a:gd name="T4" fmla="*/ 6 w 57"/>
                    <a:gd name="T5" fmla="*/ 101 h 122"/>
                    <a:gd name="T6" fmla="*/ 14 w 57"/>
                    <a:gd name="T7" fmla="*/ 20 h 122"/>
                    <a:gd name="T8" fmla="*/ 23 w 57"/>
                    <a:gd name="T9" fmla="*/ 0 h 122"/>
                    <a:gd name="T10" fmla="*/ 9 w 57"/>
                    <a:gd name="T11" fmla="*/ 24 h 122"/>
                    <a:gd name="T12" fmla="*/ 0 w 57"/>
                    <a:gd name="T13" fmla="*/ 105 h 122"/>
                    <a:gd name="T14" fmla="*/ 11 w 57"/>
                    <a:gd name="T15" fmla="*/ 118 h 122"/>
                    <a:gd name="T16" fmla="*/ 46 w 57"/>
                    <a:gd name="T17" fmla="*/ 121 h 122"/>
                    <a:gd name="T18" fmla="*/ 57 w 57"/>
                    <a:gd name="T19" fmla="*/ 117 h 122"/>
                    <a:gd name="T20" fmla="*/ 52 w 57"/>
                    <a:gd name="T21" fmla="*/ 117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7" h="122">
                      <a:moveTo>
                        <a:pt x="52" y="117"/>
                      </a:moveTo>
                      <a:cubicBezTo>
                        <a:pt x="16" y="114"/>
                        <a:pt x="16" y="114"/>
                        <a:pt x="16" y="114"/>
                      </a:cubicBezTo>
                      <a:cubicBezTo>
                        <a:pt x="10" y="113"/>
                        <a:pt x="5" y="107"/>
                        <a:pt x="6" y="101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15" y="12"/>
                        <a:pt x="18" y="5"/>
                        <a:pt x="23" y="0"/>
                      </a:cubicBezTo>
                      <a:cubicBezTo>
                        <a:pt x="15" y="5"/>
                        <a:pt x="10" y="14"/>
                        <a:pt x="9" y="24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1"/>
                        <a:pt x="5" y="117"/>
                        <a:pt x="11" y="118"/>
                      </a:cubicBezTo>
                      <a:cubicBezTo>
                        <a:pt x="46" y="121"/>
                        <a:pt x="46" y="121"/>
                        <a:pt x="46" y="121"/>
                      </a:cubicBezTo>
                      <a:cubicBezTo>
                        <a:pt x="50" y="122"/>
                        <a:pt x="54" y="120"/>
                        <a:pt x="57" y="117"/>
                      </a:cubicBezTo>
                      <a:cubicBezTo>
                        <a:pt x="55" y="117"/>
                        <a:pt x="53" y="118"/>
                        <a:pt x="52" y="117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4" name="Freeform 113">
                  <a:extLst>
                    <a:ext uri="{FF2B5EF4-FFF2-40B4-BE49-F238E27FC236}">
                      <a16:creationId xmlns:a16="http://schemas.microsoft.com/office/drawing/2014/main" id="{67D5DA18-9AE5-4A1E-A35D-D3761DE4DC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1879" y="4648055"/>
                  <a:ext cx="33906" cy="26372"/>
                </a:xfrm>
                <a:custGeom>
                  <a:avLst/>
                  <a:gdLst>
                    <a:gd name="T0" fmla="*/ 59 w 63"/>
                    <a:gd name="T1" fmla="*/ 49 h 49"/>
                    <a:gd name="T2" fmla="*/ 59 w 63"/>
                    <a:gd name="T3" fmla="*/ 49 h 49"/>
                    <a:gd name="T4" fmla="*/ 57 w 63"/>
                    <a:gd name="T5" fmla="*/ 47 h 49"/>
                    <a:gd name="T6" fmla="*/ 58 w 63"/>
                    <a:gd name="T7" fmla="*/ 36 h 49"/>
                    <a:gd name="T8" fmla="*/ 52 w 63"/>
                    <a:gd name="T9" fmla="*/ 15 h 49"/>
                    <a:gd name="T10" fmla="*/ 33 w 63"/>
                    <a:gd name="T11" fmla="*/ 5 h 49"/>
                    <a:gd name="T12" fmla="*/ 5 w 63"/>
                    <a:gd name="T13" fmla="*/ 19 h 49"/>
                    <a:gd name="T14" fmla="*/ 3 w 63"/>
                    <a:gd name="T15" fmla="*/ 22 h 49"/>
                    <a:gd name="T16" fmla="*/ 1 w 63"/>
                    <a:gd name="T17" fmla="*/ 22 h 49"/>
                    <a:gd name="T18" fmla="*/ 0 w 63"/>
                    <a:gd name="T19" fmla="*/ 19 h 49"/>
                    <a:gd name="T20" fmla="*/ 2 w 63"/>
                    <a:gd name="T21" fmla="*/ 17 h 49"/>
                    <a:gd name="T22" fmla="*/ 33 w 63"/>
                    <a:gd name="T23" fmla="*/ 1 h 49"/>
                    <a:gd name="T24" fmla="*/ 55 w 63"/>
                    <a:gd name="T25" fmla="*/ 13 h 49"/>
                    <a:gd name="T26" fmla="*/ 62 w 63"/>
                    <a:gd name="T27" fmla="*/ 36 h 49"/>
                    <a:gd name="T28" fmla="*/ 61 w 63"/>
                    <a:gd name="T29" fmla="*/ 47 h 49"/>
                    <a:gd name="T30" fmla="*/ 59 w 63"/>
                    <a:gd name="T31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3" h="49">
                      <a:moveTo>
                        <a:pt x="59" y="49"/>
                      </a:moveTo>
                      <a:cubicBezTo>
                        <a:pt x="59" y="49"/>
                        <a:pt x="59" y="49"/>
                        <a:pt x="59" y="49"/>
                      </a:cubicBezTo>
                      <a:cubicBezTo>
                        <a:pt x="57" y="49"/>
                        <a:pt x="57" y="48"/>
                        <a:pt x="57" y="47"/>
                      </a:cubicBez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59" y="28"/>
                        <a:pt x="57" y="21"/>
                        <a:pt x="52" y="15"/>
                      </a:cubicBezTo>
                      <a:cubicBezTo>
                        <a:pt x="47" y="10"/>
                        <a:pt x="40" y="6"/>
                        <a:pt x="33" y="5"/>
                      </a:cubicBezTo>
                      <a:cubicBezTo>
                        <a:pt x="22" y="4"/>
                        <a:pt x="11" y="9"/>
                        <a:pt x="5" y="19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3" y="22"/>
                        <a:pt x="2" y="23"/>
                        <a:pt x="1" y="22"/>
                      </a:cubicBezTo>
                      <a:cubicBezTo>
                        <a:pt x="0" y="22"/>
                        <a:pt x="0" y="20"/>
                        <a:pt x="0" y="19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9" y="6"/>
                        <a:pt x="21" y="0"/>
                        <a:pt x="33" y="1"/>
                      </a:cubicBezTo>
                      <a:cubicBezTo>
                        <a:pt x="41" y="2"/>
                        <a:pt x="49" y="7"/>
                        <a:pt x="55" y="13"/>
                      </a:cubicBezTo>
                      <a:cubicBezTo>
                        <a:pt x="60" y="19"/>
                        <a:pt x="63" y="28"/>
                        <a:pt x="62" y="36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1" y="48"/>
                        <a:pt x="60" y="49"/>
                        <a:pt x="59" y="49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5" name="Freeform 114">
                  <a:extLst>
                    <a:ext uri="{FF2B5EF4-FFF2-40B4-BE49-F238E27FC236}">
                      <a16:creationId xmlns:a16="http://schemas.microsoft.com/office/drawing/2014/main" id="{5B2CD88E-9E30-4E17-8EDC-611F564AE3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6" name="Freeform 115">
                  <a:extLst>
                    <a:ext uri="{FF2B5EF4-FFF2-40B4-BE49-F238E27FC236}">
                      <a16:creationId xmlns:a16="http://schemas.microsoft.com/office/drawing/2014/main" id="{183ACE99-5F54-4278-B8D3-82A83EE401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1069"/>
                  <a:ext cx="48976" cy="41441"/>
                </a:xfrm>
                <a:custGeom>
                  <a:avLst/>
                  <a:gdLst>
                    <a:gd name="T0" fmla="*/ 91 w 91"/>
                    <a:gd name="T1" fmla="*/ 43 h 77"/>
                    <a:gd name="T2" fmla="*/ 91 w 91"/>
                    <a:gd name="T3" fmla="*/ 42 h 77"/>
                    <a:gd name="T4" fmla="*/ 90 w 91"/>
                    <a:gd name="T5" fmla="*/ 42 h 77"/>
                    <a:gd name="T6" fmla="*/ 90 w 91"/>
                    <a:gd name="T7" fmla="*/ 42 h 77"/>
                    <a:gd name="T8" fmla="*/ 89 w 91"/>
                    <a:gd name="T9" fmla="*/ 40 h 77"/>
                    <a:gd name="T10" fmla="*/ 79 w 91"/>
                    <a:gd name="T11" fmla="*/ 30 h 77"/>
                    <a:gd name="T12" fmla="*/ 53 w 91"/>
                    <a:gd name="T13" fmla="*/ 48 h 77"/>
                    <a:gd name="T14" fmla="*/ 28 w 91"/>
                    <a:gd name="T15" fmla="*/ 8 h 77"/>
                    <a:gd name="T16" fmla="*/ 8 w 91"/>
                    <a:gd name="T17" fmla="*/ 5 h 77"/>
                    <a:gd name="T18" fmla="*/ 5 w 91"/>
                    <a:gd name="T19" fmla="*/ 24 h 77"/>
                    <a:gd name="T20" fmla="*/ 39 w 91"/>
                    <a:gd name="T21" fmla="*/ 72 h 77"/>
                    <a:gd name="T22" fmla="*/ 48 w 91"/>
                    <a:gd name="T23" fmla="*/ 77 h 77"/>
                    <a:gd name="T24" fmla="*/ 50 w 91"/>
                    <a:gd name="T25" fmla="*/ 77 h 77"/>
                    <a:gd name="T26" fmla="*/ 58 w 91"/>
                    <a:gd name="T27" fmla="*/ 75 h 77"/>
                    <a:gd name="T28" fmla="*/ 91 w 91"/>
                    <a:gd name="T29" fmla="*/ 43 h 77"/>
                    <a:gd name="T30" fmla="*/ 91 w 91"/>
                    <a:gd name="T31" fmla="*/ 43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1" h="77">
                      <a:moveTo>
                        <a:pt x="91" y="43"/>
                      </a:moveTo>
                      <a:cubicBezTo>
                        <a:pt x="91" y="42"/>
                        <a:pt x="91" y="42"/>
                        <a:pt x="91" y="42"/>
                      </a:cubicBezTo>
                      <a:cubicBezTo>
                        <a:pt x="91" y="42"/>
                        <a:pt x="91" y="42"/>
                        <a:pt x="90" y="42"/>
                      </a:cubicBezTo>
                      <a:cubicBezTo>
                        <a:pt x="90" y="42"/>
                        <a:pt x="90" y="42"/>
                        <a:pt x="90" y="42"/>
                      </a:cubicBezTo>
                      <a:cubicBezTo>
                        <a:pt x="90" y="41"/>
                        <a:pt x="90" y="41"/>
                        <a:pt x="89" y="40"/>
                      </a:cubicBezTo>
                      <a:cubicBezTo>
                        <a:pt x="86" y="37"/>
                        <a:pt x="79" y="30"/>
                        <a:pt x="79" y="30"/>
                      </a:cubicBezTo>
                      <a:cubicBezTo>
                        <a:pt x="53" y="48"/>
                        <a:pt x="53" y="48"/>
                        <a:pt x="53" y="48"/>
                      </a:cubicBezTo>
                      <a:cubicBezTo>
                        <a:pt x="28" y="8"/>
                        <a:pt x="28" y="8"/>
                        <a:pt x="28" y="8"/>
                      </a:cubicBezTo>
                      <a:cubicBezTo>
                        <a:pt x="25" y="3"/>
                        <a:pt x="14" y="0"/>
                        <a:pt x="8" y="5"/>
                      </a:cubicBezTo>
                      <a:cubicBezTo>
                        <a:pt x="0" y="12"/>
                        <a:pt x="2" y="21"/>
                        <a:pt x="5" y="24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41" y="75"/>
                        <a:pt x="44" y="77"/>
                        <a:pt x="48" y="77"/>
                      </a:cubicBezTo>
                      <a:cubicBezTo>
                        <a:pt x="49" y="77"/>
                        <a:pt x="49" y="77"/>
                        <a:pt x="50" y="77"/>
                      </a:cubicBezTo>
                      <a:cubicBezTo>
                        <a:pt x="53" y="77"/>
                        <a:pt x="55" y="76"/>
                        <a:pt x="58" y="75"/>
                      </a:cubicBezTo>
                      <a:cubicBezTo>
                        <a:pt x="58" y="75"/>
                        <a:pt x="91" y="43"/>
                        <a:pt x="91" y="43"/>
                      </a:cubicBezTo>
                      <a:cubicBezTo>
                        <a:pt x="91" y="43"/>
                        <a:pt x="91" y="43"/>
                        <a:pt x="91" y="43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7" name="Freeform 116">
                  <a:extLst>
                    <a:ext uri="{FF2B5EF4-FFF2-40B4-BE49-F238E27FC236}">
                      <a16:creationId xmlns:a16="http://schemas.microsoft.com/office/drawing/2014/main" id="{E09AD298-ED5F-4F2A-80EC-74DC24EF8B7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5507" y="4649562"/>
                  <a:ext cx="27879" cy="55757"/>
                </a:xfrm>
                <a:custGeom>
                  <a:avLst/>
                  <a:gdLst>
                    <a:gd name="T0" fmla="*/ 5 w 51"/>
                    <a:gd name="T1" fmla="*/ 41 h 104"/>
                    <a:gd name="T2" fmla="*/ 1 w 51"/>
                    <a:gd name="T3" fmla="*/ 83 h 104"/>
                    <a:gd name="T4" fmla="*/ 15 w 51"/>
                    <a:gd name="T5" fmla="*/ 101 h 104"/>
                    <a:gd name="T6" fmla="*/ 41 w 51"/>
                    <a:gd name="T7" fmla="*/ 104 h 104"/>
                    <a:gd name="T8" fmla="*/ 51 w 51"/>
                    <a:gd name="T9" fmla="*/ 3 h 104"/>
                    <a:gd name="T10" fmla="*/ 5 w 51"/>
                    <a:gd name="T11" fmla="*/ 4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" h="104">
                      <a:moveTo>
                        <a:pt x="5" y="41"/>
                      </a:move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0" y="92"/>
                        <a:pt x="7" y="100"/>
                        <a:pt x="15" y="101"/>
                      </a:cubicBezTo>
                      <a:cubicBezTo>
                        <a:pt x="41" y="104"/>
                        <a:pt x="41" y="104"/>
                        <a:pt x="41" y="104"/>
                      </a:cubicBezTo>
                      <a:cubicBezTo>
                        <a:pt x="51" y="3"/>
                        <a:pt x="51" y="3"/>
                        <a:pt x="51" y="3"/>
                      </a:cubicBezTo>
                      <a:cubicBezTo>
                        <a:pt x="28" y="0"/>
                        <a:pt x="7" y="17"/>
                        <a:pt x="5" y="4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8" name="Freeform 117">
                  <a:extLst>
                    <a:ext uri="{FF2B5EF4-FFF2-40B4-BE49-F238E27FC236}">
                      <a16:creationId xmlns:a16="http://schemas.microsoft.com/office/drawing/2014/main" id="{1114BE1A-7A7C-431C-8454-AA88AAD97B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4754" y="4679701"/>
                  <a:ext cx="4521" cy="12809"/>
                </a:xfrm>
                <a:custGeom>
                  <a:avLst/>
                  <a:gdLst>
                    <a:gd name="T0" fmla="*/ 3 w 8"/>
                    <a:gd name="T1" fmla="*/ 24 h 24"/>
                    <a:gd name="T2" fmla="*/ 3 w 8"/>
                    <a:gd name="T3" fmla="*/ 24 h 24"/>
                    <a:gd name="T4" fmla="*/ 0 w 8"/>
                    <a:gd name="T5" fmla="*/ 22 h 24"/>
                    <a:gd name="T6" fmla="*/ 3 w 8"/>
                    <a:gd name="T7" fmla="*/ 2 h 24"/>
                    <a:gd name="T8" fmla="*/ 6 w 8"/>
                    <a:gd name="T9" fmla="*/ 0 h 24"/>
                    <a:gd name="T10" fmla="*/ 8 w 8"/>
                    <a:gd name="T11" fmla="*/ 2 h 24"/>
                    <a:gd name="T12" fmla="*/ 5 w 8"/>
                    <a:gd name="T13" fmla="*/ 23 h 24"/>
                    <a:gd name="T14" fmla="*/ 3 w 8"/>
                    <a:gd name="T1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" h="24">
                      <a:moveTo>
                        <a:pt x="3" y="24"/>
                      </a:move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1" y="24"/>
                        <a:pt x="0" y="23"/>
                        <a:pt x="0" y="2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7" y="0"/>
                        <a:pt x="8" y="1"/>
                        <a:pt x="8" y="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5" y="24"/>
                        <a:pt x="4" y="24"/>
                        <a:pt x="3" y="24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9" name="Freeform 118">
                  <a:extLst>
                    <a:ext uri="{FF2B5EF4-FFF2-40B4-BE49-F238E27FC236}">
                      <a16:creationId xmlns:a16="http://schemas.microsoft.com/office/drawing/2014/main" id="{304C0823-924E-42E6-9825-E0402FCA968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4222"/>
                  <a:ext cx="15069" cy="14316"/>
                </a:xfrm>
                <a:custGeom>
                  <a:avLst/>
                  <a:gdLst>
                    <a:gd name="T0" fmla="*/ 13 w 27"/>
                    <a:gd name="T1" fmla="*/ 27 h 27"/>
                    <a:gd name="T2" fmla="*/ 12 w 27"/>
                    <a:gd name="T3" fmla="*/ 27 h 27"/>
                    <a:gd name="T4" fmla="*/ 1 w 27"/>
                    <a:gd name="T5" fmla="*/ 13 h 27"/>
                    <a:gd name="T6" fmla="*/ 2 w 27"/>
                    <a:gd name="T7" fmla="*/ 0 h 27"/>
                    <a:gd name="T8" fmla="*/ 5 w 27"/>
                    <a:gd name="T9" fmla="*/ 1 h 27"/>
                    <a:gd name="T10" fmla="*/ 4 w 27"/>
                    <a:gd name="T11" fmla="*/ 13 h 27"/>
                    <a:gd name="T12" fmla="*/ 12 w 27"/>
                    <a:gd name="T13" fmla="*/ 24 h 27"/>
                    <a:gd name="T14" fmla="*/ 19 w 27"/>
                    <a:gd name="T15" fmla="*/ 22 h 27"/>
                    <a:gd name="T16" fmla="*/ 22 w 27"/>
                    <a:gd name="T17" fmla="*/ 15 h 27"/>
                    <a:gd name="T18" fmla="*/ 24 w 27"/>
                    <a:gd name="T19" fmla="*/ 2 h 27"/>
                    <a:gd name="T20" fmla="*/ 27 w 27"/>
                    <a:gd name="T21" fmla="*/ 3 h 27"/>
                    <a:gd name="T22" fmla="*/ 25 w 27"/>
                    <a:gd name="T23" fmla="*/ 16 h 27"/>
                    <a:gd name="T24" fmla="*/ 21 w 27"/>
                    <a:gd name="T25" fmla="*/ 24 h 27"/>
                    <a:gd name="T26" fmla="*/ 13 w 27"/>
                    <a:gd name="T27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27">
                      <a:moveTo>
                        <a:pt x="13" y="27"/>
                      </a:moveTo>
                      <a:cubicBezTo>
                        <a:pt x="13" y="27"/>
                        <a:pt x="12" y="27"/>
                        <a:pt x="12" y="27"/>
                      </a:cubicBezTo>
                      <a:cubicBezTo>
                        <a:pt x="5" y="26"/>
                        <a:pt x="0" y="20"/>
                        <a:pt x="1" y="1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9"/>
                        <a:pt x="7" y="23"/>
                        <a:pt x="12" y="24"/>
                      </a:cubicBezTo>
                      <a:cubicBezTo>
                        <a:pt x="15" y="24"/>
                        <a:pt x="17" y="23"/>
                        <a:pt x="19" y="22"/>
                      </a:cubicBezTo>
                      <a:cubicBezTo>
                        <a:pt x="21" y="20"/>
                        <a:pt x="22" y="18"/>
                        <a:pt x="22" y="15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5" y="16"/>
                        <a:pt x="25" y="16"/>
                        <a:pt x="25" y="16"/>
                      </a:cubicBezTo>
                      <a:cubicBezTo>
                        <a:pt x="25" y="19"/>
                        <a:pt x="23" y="22"/>
                        <a:pt x="21" y="24"/>
                      </a:cubicBezTo>
                      <a:cubicBezTo>
                        <a:pt x="19" y="25"/>
                        <a:pt x="16" y="27"/>
                        <a:pt x="13" y="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0" name="Freeform 119">
                  <a:extLst>
                    <a:ext uri="{FF2B5EF4-FFF2-40B4-BE49-F238E27FC236}">
                      <a16:creationId xmlns:a16="http://schemas.microsoft.com/office/drawing/2014/main" id="{FF3DC638-EA5C-4931-8AD1-2C58C4458DF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3181" y="4700045"/>
                  <a:ext cx="15069" cy="5274"/>
                </a:xfrm>
                <a:custGeom>
                  <a:avLst/>
                  <a:gdLst>
                    <a:gd name="T0" fmla="*/ 25 w 29"/>
                    <a:gd name="T1" fmla="*/ 10 h 10"/>
                    <a:gd name="T2" fmla="*/ 24 w 29"/>
                    <a:gd name="T3" fmla="*/ 10 h 10"/>
                    <a:gd name="T4" fmla="*/ 4 w 29"/>
                    <a:gd name="T5" fmla="*/ 8 h 10"/>
                    <a:gd name="T6" fmla="*/ 1 w 29"/>
                    <a:gd name="T7" fmla="*/ 3 h 10"/>
                    <a:gd name="T8" fmla="*/ 5 w 29"/>
                    <a:gd name="T9" fmla="*/ 0 h 10"/>
                    <a:gd name="T10" fmla="*/ 25 w 29"/>
                    <a:gd name="T11" fmla="*/ 2 h 10"/>
                    <a:gd name="T12" fmla="*/ 28 w 29"/>
                    <a:gd name="T13" fmla="*/ 6 h 10"/>
                    <a:gd name="T14" fmla="*/ 25 w 29"/>
                    <a:gd name="T1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" h="10">
                      <a:moveTo>
                        <a:pt x="25" y="10"/>
                      </a:moveTo>
                      <a:cubicBezTo>
                        <a:pt x="25" y="10"/>
                        <a:pt x="25" y="10"/>
                        <a:pt x="24" y="10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2" y="7"/>
                        <a:pt x="0" y="5"/>
                        <a:pt x="1" y="3"/>
                      </a:cubicBezTo>
                      <a:cubicBezTo>
                        <a:pt x="1" y="1"/>
                        <a:pt x="2" y="0"/>
                        <a:pt x="5" y="0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7" y="2"/>
                        <a:pt x="29" y="4"/>
                        <a:pt x="28" y="6"/>
                      </a:cubicBezTo>
                      <a:cubicBezTo>
                        <a:pt x="28" y="9"/>
                        <a:pt x="27" y="10"/>
                        <a:pt x="25" y="1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1" name="Freeform 120">
                  <a:extLst>
                    <a:ext uri="{FF2B5EF4-FFF2-40B4-BE49-F238E27FC236}">
                      <a16:creationId xmlns:a16="http://schemas.microsoft.com/office/drawing/2014/main" id="{CFBE0DED-1D63-4A6E-A5F1-13B535CDEC2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018" y="4638260"/>
                  <a:ext cx="3767" cy="6781"/>
                </a:xfrm>
                <a:custGeom>
                  <a:avLst/>
                  <a:gdLst>
                    <a:gd name="T0" fmla="*/ 1 w 8"/>
                    <a:gd name="T1" fmla="*/ 1 h 12"/>
                    <a:gd name="T2" fmla="*/ 0 w 8"/>
                    <a:gd name="T3" fmla="*/ 0 h 12"/>
                    <a:gd name="T4" fmla="*/ 7 w 8"/>
                    <a:gd name="T5" fmla="*/ 12 h 12"/>
                    <a:gd name="T6" fmla="*/ 8 w 8"/>
                    <a:gd name="T7" fmla="*/ 11 h 12"/>
                    <a:gd name="T8" fmla="*/ 1 w 8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" y="9"/>
                        <a:pt x="7" y="12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3" y="8"/>
                        <a:pt x="2" y="2"/>
                        <a:pt x="1" y="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2" name="Freeform 121">
                  <a:extLst>
                    <a:ext uri="{FF2B5EF4-FFF2-40B4-BE49-F238E27FC236}">
                      <a16:creationId xmlns:a16="http://schemas.microsoft.com/office/drawing/2014/main" id="{02EBED78-38AD-402C-8B48-846ED446B0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772" y="4639767"/>
                  <a:ext cx="5274" cy="5274"/>
                </a:xfrm>
                <a:custGeom>
                  <a:avLst/>
                  <a:gdLst>
                    <a:gd name="T0" fmla="*/ 6 w 10"/>
                    <a:gd name="T1" fmla="*/ 10 h 10"/>
                    <a:gd name="T2" fmla="*/ 10 w 10"/>
                    <a:gd name="T3" fmla="*/ 5 h 10"/>
                    <a:gd name="T4" fmla="*/ 0 w 10"/>
                    <a:gd name="T5" fmla="*/ 0 h 10"/>
                    <a:gd name="T6" fmla="*/ 6 w 10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0">
                      <a:moveTo>
                        <a:pt x="6" y="10"/>
                      </a:move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2" y="7"/>
                        <a:pt x="6" y="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3" name="Freeform 122">
                  <a:extLst>
                    <a:ext uri="{FF2B5EF4-FFF2-40B4-BE49-F238E27FC236}">
                      <a16:creationId xmlns:a16="http://schemas.microsoft.com/office/drawing/2014/main" id="{2098E988-67A3-4CA2-9F7D-F03FCACC583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0511" y="4620177"/>
                  <a:ext cx="4521" cy="7535"/>
                </a:xfrm>
                <a:custGeom>
                  <a:avLst/>
                  <a:gdLst>
                    <a:gd name="T0" fmla="*/ 4 w 8"/>
                    <a:gd name="T1" fmla="*/ 0 h 14"/>
                    <a:gd name="T2" fmla="*/ 2 w 8"/>
                    <a:gd name="T3" fmla="*/ 7 h 14"/>
                    <a:gd name="T4" fmla="*/ 2 w 8"/>
                    <a:gd name="T5" fmla="*/ 7 h 14"/>
                    <a:gd name="T6" fmla="*/ 0 w 8"/>
                    <a:gd name="T7" fmla="*/ 14 h 14"/>
                    <a:gd name="T8" fmla="*/ 8 w 8"/>
                    <a:gd name="T9" fmla="*/ 8 h 14"/>
                    <a:gd name="T10" fmla="*/ 4 w 8"/>
                    <a:gd name="T11" fmla="*/ 0 h 14"/>
                    <a:gd name="T12" fmla="*/ 4 w 8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14">
                      <a:moveTo>
                        <a:pt x="4" y="0"/>
                      </a:move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8"/>
                        <a:pt x="1" y="11"/>
                        <a:pt x="0" y="14"/>
                      </a:cubicBezTo>
                      <a:cubicBezTo>
                        <a:pt x="1" y="12"/>
                        <a:pt x="4" y="9"/>
                        <a:pt x="8" y="8"/>
                      </a:cubicBezTo>
                      <a:cubicBezTo>
                        <a:pt x="5" y="4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4" name="Freeform 123">
                  <a:extLst>
                    <a:ext uri="{FF2B5EF4-FFF2-40B4-BE49-F238E27FC236}">
                      <a16:creationId xmlns:a16="http://schemas.microsoft.com/office/drawing/2014/main" id="{963E6302-78AF-4D6F-A28F-CA24A52FC2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91469" y="4625451"/>
                  <a:ext cx="3014" cy="6781"/>
                </a:xfrm>
                <a:custGeom>
                  <a:avLst/>
                  <a:gdLst>
                    <a:gd name="T0" fmla="*/ 6 w 6"/>
                    <a:gd name="T1" fmla="*/ 1 h 12"/>
                    <a:gd name="T2" fmla="*/ 3 w 6"/>
                    <a:gd name="T3" fmla="*/ 1 h 12"/>
                    <a:gd name="T4" fmla="*/ 1 w 6"/>
                    <a:gd name="T5" fmla="*/ 7 h 12"/>
                    <a:gd name="T6" fmla="*/ 0 w 6"/>
                    <a:gd name="T7" fmla="*/ 12 h 12"/>
                    <a:gd name="T8" fmla="*/ 6 w 6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6" y="1"/>
                      </a:moveTo>
                      <a:cubicBezTo>
                        <a:pt x="6" y="0"/>
                        <a:pt x="4" y="0"/>
                        <a:pt x="3" y="1"/>
                      </a:cubicBezTo>
                      <a:cubicBezTo>
                        <a:pt x="2" y="2"/>
                        <a:pt x="1" y="5"/>
                        <a:pt x="1" y="7"/>
                      </a:cubicBezTo>
                      <a:cubicBezTo>
                        <a:pt x="0" y="9"/>
                        <a:pt x="0" y="11"/>
                        <a:pt x="0" y="12"/>
                      </a:cubicBezTo>
                      <a:cubicBezTo>
                        <a:pt x="1" y="9"/>
                        <a:pt x="3" y="2"/>
                        <a:pt x="6" y="1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5" name="Freeform 124">
                  <a:extLst>
                    <a:ext uri="{FF2B5EF4-FFF2-40B4-BE49-F238E27FC236}">
                      <a16:creationId xmlns:a16="http://schemas.microsoft.com/office/drawing/2014/main" id="{3F167382-43C3-454F-AF32-76CF8F54E31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9079"/>
                  <a:ext cx="16576" cy="40688"/>
                </a:xfrm>
                <a:custGeom>
                  <a:avLst/>
                  <a:gdLst>
                    <a:gd name="T0" fmla="*/ 22 w 30"/>
                    <a:gd name="T1" fmla="*/ 70 h 75"/>
                    <a:gd name="T2" fmla="*/ 22 w 30"/>
                    <a:gd name="T3" fmla="*/ 70 h 75"/>
                    <a:gd name="T4" fmla="*/ 21 w 30"/>
                    <a:gd name="T5" fmla="*/ 70 h 75"/>
                    <a:gd name="T6" fmla="*/ 7 w 30"/>
                    <a:gd name="T7" fmla="*/ 30 h 75"/>
                    <a:gd name="T8" fmla="*/ 12 w 30"/>
                    <a:gd name="T9" fmla="*/ 18 h 75"/>
                    <a:gd name="T10" fmla="*/ 6 w 30"/>
                    <a:gd name="T11" fmla="*/ 2 h 75"/>
                    <a:gd name="T12" fmla="*/ 7 w 30"/>
                    <a:gd name="T13" fmla="*/ 0 h 75"/>
                    <a:gd name="T14" fmla="*/ 4 w 30"/>
                    <a:gd name="T15" fmla="*/ 6 h 75"/>
                    <a:gd name="T16" fmla="*/ 10 w 30"/>
                    <a:gd name="T17" fmla="*/ 22 h 75"/>
                    <a:gd name="T18" fmla="*/ 4 w 30"/>
                    <a:gd name="T19" fmla="*/ 34 h 75"/>
                    <a:gd name="T20" fmla="*/ 19 w 30"/>
                    <a:gd name="T21" fmla="*/ 74 h 75"/>
                    <a:gd name="T22" fmla="*/ 19 w 30"/>
                    <a:gd name="T23" fmla="*/ 74 h 75"/>
                    <a:gd name="T24" fmla="*/ 19 w 30"/>
                    <a:gd name="T25" fmla="*/ 74 h 75"/>
                    <a:gd name="T26" fmla="*/ 30 w 30"/>
                    <a:gd name="T27" fmla="*/ 66 h 75"/>
                    <a:gd name="T28" fmla="*/ 22 w 30"/>
                    <a:gd name="T29" fmla="*/ 7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75">
                      <a:moveTo>
                        <a:pt x="22" y="70"/>
                      </a:moveTo>
                      <a:cubicBezTo>
                        <a:pt x="22" y="70"/>
                        <a:pt x="22" y="70"/>
                        <a:pt x="22" y="70"/>
                      </a:cubicBezTo>
                      <a:cubicBezTo>
                        <a:pt x="21" y="70"/>
                        <a:pt x="21" y="70"/>
                        <a:pt x="21" y="70"/>
                      </a:cubicBezTo>
                      <a:cubicBezTo>
                        <a:pt x="9" y="61"/>
                        <a:pt x="2" y="46"/>
                        <a:pt x="7" y="30"/>
                      </a:cubicBezTo>
                      <a:cubicBezTo>
                        <a:pt x="8" y="26"/>
                        <a:pt x="10" y="22"/>
                        <a:pt x="12" y="18"/>
                      </a:cubicBezTo>
                      <a:cubicBezTo>
                        <a:pt x="7" y="15"/>
                        <a:pt x="5" y="8"/>
                        <a:pt x="6" y="2"/>
                      </a:cubicBezTo>
                      <a:cubicBezTo>
                        <a:pt x="7" y="1"/>
                        <a:pt x="7" y="1"/>
                        <a:pt x="7" y="0"/>
                      </a:cubicBezTo>
                      <a:cubicBezTo>
                        <a:pt x="6" y="2"/>
                        <a:pt x="5" y="4"/>
                        <a:pt x="4" y="6"/>
                      </a:cubicBezTo>
                      <a:cubicBezTo>
                        <a:pt x="2" y="12"/>
                        <a:pt x="5" y="19"/>
                        <a:pt x="10" y="22"/>
                      </a:cubicBezTo>
                      <a:cubicBezTo>
                        <a:pt x="7" y="26"/>
                        <a:pt x="6" y="30"/>
                        <a:pt x="4" y="34"/>
                      </a:cubicBezTo>
                      <a:cubicBezTo>
                        <a:pt x="0" y="50"/>
                        <a:pt x="6" y="65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25" y="75"/>
                        <a:pt x="29" y="69"/>
                        <a:pt x="30" y="66"/>
                      </a:cubicBezTo>
                      <a:cubicBezTo>
                        <a:pt x="28" y="68"/>
                        <a:pt x="25" y="71"/>
                        <a:pt x="22" y="7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6" name="Oval 125">
                  <a:extLst>
                    <a:ext uri="{FF2B5EF4-FFF2-40B4-BE49-F238E27FC236}">
                      <a16:creationId xmlns:a16="http://schemas.microsoft.com/office/drawing/2014/main" id="{5BB82C86-A4C1-4CA9-BBCB-1EDBDAF3C15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49275" y="4642027"/>
                  <a:ext cx="26372" cy="26372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7" name="Oval 126">
                  <a:extLst>
                    <a:ext uri="{FF2B5EF4-FFF2-40B4-BE49-F238E27FC236}">
                      <a16:creationId xmlns:a16="http://schemas.microsoft.com/office/drawing/2014/main" id="{2E98B844-9F43-4C5A-B0F9-8C05AB39ADA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2289" y="4645041"/>
                  <a:ext cx="19590" cy="1959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8" name="Oval 127">
                  <a:extLst>
                    <a:ext uri="{FF2B5EF4-FFF2-40B4-BE49-F238E27FC236}">
                      <a16:creationId xmlns:a16="http://schemas.microsoft.com/office/drawing/2014/main" id="{4E3265EB-41AE-40BE-820D-BF990E6D640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5303" y="4648055"/>
                  <a:ext cx="13563" cy="1431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9" name="Oval 128">
                  <a:extLst>
                    <a:ext uri="{FF2B5EF4-FFF2-40B4-BE49-F238E27FC236}">
                      <a16:creationId xmlns:a16="http://schemas.microsoft.com/office/drawing/2014/main" id="{CB8A02B5-405A-4A27-BB88-550FA606E0A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7563" y="4650316"/>
                  <a:ext cx="9042" cy="9042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0" name="Freeform 129">
                  <a:extLst>
                    <a:ext uri="{FF2B5EF4-FFF2-40B4-BE49-F238E27FC236}">
                      <a16:creationId xmlns:a16="http://schemas.microsoft.com/office/drawing/2014/main" id="{C82BCD12-C093-42AD-ACE1-D83AFE1C507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3469"/>
                  <a:ext cx="17330" cy="3014"/>
                </a:xfrm>
                <a:custGeom>
                  <a:avLst/>
                  <a:gdLst>
                    <a:gd name="T0" fmla="*/ 29 w 31"/>
                    <a:gd name="T1" fmla="*/ 6 h 6"/>
                    <a:gd name="T2" fmla="*/ 28 w 31"/>
                    <a:gd name="T3" fmla="*/ 6 h 6"/>
                    <a:gd name="T4" fmla="*/ 2 w 31"/>
                    <a:gd name="T5" fmla="*/ 4 h 6"/>
                    <a:gd name="T6" fmla="*/ 0 w 31"/>
                    <a:gd name="T7" fmla="*/ 2 h 6"/>
                    <a:gd name="T8" fmla="*/ 3 w 31"/>
                    <a:gd name="T9" fmla="*/ 0 h 6"/>
                    <a:gd name="T10" fmla="*/ 29 w 31"/>
                    <a:gd name="T11" fmla="*/ 2 h 6"/>
                    <a:gd name="T12" fmla="*/ 31 w 31"/>
                    <a:gd name="T13" fmla="*/ 5 h 6"/>
                    <a:gd name="T14" fmla="*/ 29 w 31"/>
                    <a:gd name="T1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6">
                      <a:moveTo>
                        <a:pt x="29" y="6"/>
                      </a:moveTo>
                      <a:cubicBezTo>
                        <a:pt x="29" y="6"/>
                        <a:pt x="29" y="6"/>
                        <a:pt x="28" y="6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1" y="6"/>
                        <a:pt x="30" y="6"/>
                        <a:pt x="29" y="6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1" name="Freeform 130">
                  <a:extLst>
                    <a:ext uri="{FF2B5EF4-FFF2-40B4-BE49-F238E27FC236}">
                      <a16:creationId xmlns:a16="http://schemas.microsoft.com/office/drawing/2014/main" id="{A1BC26F1-3545-4C67-9BDB-13B406A8C6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21851" cy="31646"/>
                </a:xfrm>
                <a:custGeom>
                  <a:avLst/>
                  <a:gdLst>
                    <a:gd name="T0" fmla="*/ 39 w 40"/>
                    <a:gd name="T1" fmla="*/ 48 h 59"/>
                    <a:gd name="T2" fmla="*/ 35 w 40"/>
                    <a:gd name="T3" fmla="*/ 18 h 59"/>
                    <a:gd name="T4" fmla="*/ 35 w 40"/>
                    <a:gd name="T5" fmla="*/ 18 h 59"/>
                    <a:gd name="T6" fmla="*/ 35 w 40"/>
                    <a:gd name="T7" fmla="*/ 16 h 59"/>
                    <a:gd name="T8" fmla="*/ 31 w 40"/>
                    <a:gd name="T9" fmla="*/ 15 h 59"/>
                    <a:gd name="T10" fmla="*/ 31 w 40"/>
                    <a:gd name="T11" fmla="*/ 15 h 59"/>
                    <a:gd name="T12" fmla="*/ 20 w 40"/>
                    <a:gd name="T13" fmla="*/ 11 h 59"/>
                    <a:gd name="T14" fmla="*/ 19 w 40"/>
                    <a:gd name="T15" fmla="*/ 0 h 59"/>
                    <a:gd name="T16" fmla="*/ 3 w 40"/>
                    <a:gd name="T17" fmla="*/ 10 h 59"/>
                    <a:gd name="T18" fmla="*/ 2 w 40"/>
                    <a:gd name="T19" fmla="*/ 16 h 59"/>
                    <a:gd name="T20" fmla="*/ 28 w 40"/>
                    <a:gd name="T21" fmla="*/ 56 h 59"/>
                    <a:gd name="T22" fmla="*/ 32 w 40"/>
                    <a:gd name="T23" fmla="*/ 57 h 59"/>
                    <a:gd name="T24" fmla="*/ 38 w 40"/>
                    <a:gd name="T25" fmla="*/ 53 h 59"/>
                    <a:gd name="T26" fmla="*/ 39 w 40"/>
                    <a:gd name="T27" fmla="*/ 48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59">
                      <a:moveTo>
                        <a:pt x="39" y="48"/>
                      </a:moveTo>
                      <a:cubicBezTo>
                        <a:pt x="39" y="42"/>
                        <a:pt x="35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7"/>
                        <a:pt x="35" y="17"/>
                        <a:pt x="35" y="16"/>
                      </a:cubicBezTo>
                      <a:cubicBezTo>
                        <a:pt x="34" y="15"/>
                        <a:pt x="32" y="15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29" y="16"/>
                        <a:pt x="23" y="16"/>
                        <a:pt x="20" y="11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6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28" y="56"/>
                        <a:pt x="30" y="59"/>
                        <a:pt x="32" y="57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3"/>
                        <a:pt x="39" y="48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2" name="Freeform 131">
                  <a:extLst>
                    <a:ext uri="{FF2B5EF4-FFF2-40B4-BE49-F238E27FC236}">
                      <a16:creationId xmlns:a16="http://schemas.microsoft.com/office/drawing/2014/main" id="{6BEFD94E-AF52-4088-A73D-FBB29AADA6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12056" cy="12056"/>
                </a:xfrm>
                <a:custGeom>
                  <a:avLst/>
                  <a:gdLst>
                    <a:gd name="T0" fmla="*/ 8 w 22"/>
                    <a:gd name="T1" fmla="*/ 21 h 22"/>
                    <a:gd name="T2" fmla="*/ 22 w 22"/>
                    <a:gd name="T3" fmla="*/ 13 h 22"/>
                    <a:gd name="T4" fmla="*/ 20 w 22"/>
                    <a:gd name="T5" fmla="*/ 11 h 22"/>
                    <a:gd name="T6" fmla="*/ 20 w 22"/>
                    <a:gd name="T7" fmla="*/ 0 h 22"/>
                    <a:gd name="T8" fmla="*/ 3 w 22"/>
                    <a:gd name="T9" fmla="*/ 10 h 22"/>
                    <a:gd name="T10" fmla="*/ 2 w 22"/>
                    <a:gd name="T11" fmla="*/ 15 h 22"/>
                    <a:gd name="T12" fmla="*/ 7 w 22"/>
                    <a:gd name="T13" fmla="*/ 22 h 22"/>
                    <a:gd name="T14" fmla="*/ 8 w 22"/>
                    <a:gd name="T15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" h="22">
                      <a:moveTo>
                        <a:pt x="8" y="21"/>
                      </a:move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1" y="12"/>
                        <a:pt x="21" y="11"/>
                        <a:pt x="20" y="11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5"/>
                      </a:cubicBezTo>
                      <a:cubicBezTo>
                        <a:pt x="7" y="22"/>
                        <a:pt x="7" y="22"/>
                        <a:pt x="7" y="22"/>
                      </a:cubicBezTo>
                      <a:cubicBezTo>
                        <a:pt x="7" y="22"/>
                        <a:pt x="8" y="21"/>
                        <a:pt x="8" y="2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3" name="Freeform 132">
                  <a:extLst>
                    <a:ext uri="{FF2B5EF4-FFF2-40B4-BE49-F238E27FC236}">
                      <a16:creationId xmlns:a16="http://schemas.microsoft.com/office/drawing/2014/main" id="{F77DB8C5-D119-499D-B192-274A59807DB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5393"/>
                  <a:ext cx="7535" cy="13563"/>
                </a:xfrm>
                <a:custGeom>
                  <a:avLst/>
                  <a:gdLst>
                    <a:gd name="T0" fmla="*/ 14 w 14"/>
                    <a:gd name="T1" fmla="*/ 6 h 25"/>
                    <a:gd name="T2" fmla="*/ 11 w 14"/>
                    <a:gd name="T3" fmla="*/ 6 h 25"/>
                    <a:gd name="T4" fmla="*/ 0 w 14"/>
                    <a:gd name="T5" fmla="*/ 0 h 25"/>
                    <a:gd name="T6" fmla="*/ 0 w 14"/>
                    <a:gd name="T7" fmla="*/ 21 h 25"/>
                    <a:gd name="T8" fmla="*/ 5 w 14"/>
                    <a:gd name="T9" fmla="*/ 25 h 25"/>
                    <a:gd name="T10" fmla="*/ 14 w 14"/>
                    <a:gd name="T11" fmla="*/ 25 h 25"/>
                    <a:gd name="T12" fmla="*/ 14 w 14"/>
                    <a:gd name="T13" fmla="*/ 6 h 25"/>
                    <a:gd name="T14" fmla="*/ 14 w 14"/>
                    <a:gd name="T15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25">
                      <a:moveTo>
                        <a:pt x="14" y="6"/>
                      </a:moveTo>
                      <a:cubicBezTo>
                        <a:pt x="13" y="6"/>
                        <a:pt x="12" y="6"/>
                        <a:pt x="11" y="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0" y="25"/>
                        <a:pt x="5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4" name="Oval 133">
                  <a:extLst>
                    <a:ext uri="{FF2B5EF4-FFF2-40B4-BE49-F238E27FC236}">
                      <a16:creationId xmlns:a16="http://schemas.microsoft.com/office/drawing/2014/main" id="{0886FF7B-10C3-4317-902C-4A912E21CBD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905785" y="4630725"/>
                  <a:ext cx="2260" cy="226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5" name="Freeform 137">
                  <a:extLst>
                    <a:ext uri="{FF2B5EF4-FFF2-40B4-BE49-F238E27FC236}">
                      <a16:creationId xmlns:a16="http://schemas.microsoft.com/office/drawing/2014/main" id="{C4ADB2B3-4DC2-4149-9610-2150565A688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4836"/>
                  <a:ext cx="48976" cy="37674"/>
                </a:xfrm>
                <a:custGeom>
                  <a:avLst/>
                  <a:gdLst>
                    <a:gd name="T0" fmla="*/ 58 w 91"/>
                    <a:gd name="T1" fmla="*/ 59 h 71"/>
                    <a:gd name="T2" fmla="*/ 50 w 91"/>
                    <a:gd name="T3" fmla="*/ 62 h 71"/>
                    <a:gd name="T4" fmla="*/ 48 w 91"/>
                    <a:gd name="T5" fmla="*/ 62 h 71"/>
                    <a:gd name="T6" fmla="*/ 40 w 91"/>
                    <a:gd name="T7" fmla="*/ 57 h 71"/>
                    <a:gd name="T8" fmla="*/ 7 w 91"/>
                    <a:gd name="T9" fmla="*/ 4 h 71"/>
                    <a:gd name="T10" fmla="*/ 5 w 91"/>
                    <a:gd name="T11" fmla="*/ 0 h 71"/>
                    <a:gd name="T12" fmla="*/ 3 w 91"/>
                    <a:gd name="T13" fmla="*/ 15 h 71"/>
                    <a:gd name="T14" fmla="*/ 39 w 91"/>
                    <a:gd name="T15" fmla="*/ 66 h 71"/>
                    <a:gd name="T16" fmla="*/ 48 w 91"/>
                    <a:gd name="T17" fmla="*/ 71 h 71"/>
                    <a:gd name="T18" fmla="*/ 49 w 91"/>
                    <a:gd name="T19" fmla="*/ 71 h 71"/>
                    <a:gd name="T20" fmla="*/ 57 w 91"/>
                    <a:gd name="T21" fmla="*/ 69 h 71"/>
                    <a:gd name="T22" fmla="*/ 91 w 91"/>
                    <a:gd name="T23" fmla="*/ 36 h 71"/>
                    <a:gd name="T24" fmla="*/ 87 w 91"/>
                    <a:gd name="T25" fmla="*/ 31 h 71"/>
                    <a:gd name="T26" fmla="*/ 58 w 91"/>
                    <a:gd name="T27" fmla="*/ 5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1" h="71">
                      <a:moveTo>
                        <a:pt x="58" y="59"/>
                      </a:moveTo>
                      <a:cubicBezTo>
                        <a:pt x="56" y="61"/>
                        <a:pt x="53" y="62"/>
                        <a:pt x="50" y="62"/>
                      </a:cubicBezTo>
                      <a:cubicBezTo>
                        <a:pt x="50" y="62"/>
                        <a:pt x="49" y="62"/>
                        <a:pt x="48" y="62"/>
                      </a:cubicBezTo>
                      <a:cubicBezTo>
                        <a:pt x="45" y="62"/>
                        <a:pt x="42" y="60"/>
                        <a:pt x="40" y="57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3"/>
                        <a:pt x="5" y="1"/>
                        <a:pt x="5" y="0"/>
                      </a:cubicBezTo>
                      <a:cubicBezTo>
                        <a:pt x="3" y="4"/>
                        <a:pt x="0" y="9"/>
                        <a:pt x="3" y="15"/>
                      </a:cubicBezTo>
                      <a:cubicBezTo>
                        <a:pt x="39" y="66"/>
                        <a:pt x="39" y="66"/>
                        <a:pt x="39" y="66"/>
                      </a:cubicBezTo>
                      <a:cubicBezTo>
                        <a:pt x="41" y="69"/>
                        <a:pt x="44" y="71"/>
                        <a:pt x="48" y="71"/>
                      </a:cubicBezTo>
                      <a:cubicBezTo>
                        <a:pt x="48" y="71"/>
                        <a:pt x="49" y="71"/>
                        <a:pt x="49" y="71"/>
                      </a:cubicBezTo>
                      <a:cubicBezTo>
                        <a:pt x="52" y="71"/>
                        <a:pt x="55" y="70"/>
                        <a:pt x="57" y="69"/>
                      </a:cubicBezTo>
                      <a:cubicBezTo>
                        <a:pt x="57" y="69"/>
                        <a:pt x="91" y="36"/>
                        <a:pt x="91" y="36"/>
                      </a:cubicBezTo>
                      <a:cubicBezTo>
                        <a:pt x="91" y="36"/>
                        <a:pt x="89" y="34"/>
                        <a:pt x="87" y="31"/>
                      </a:cubicBezTo>
                      <a:cubicBezTo>
                        <a:pt x="78" y="41"/>
                        <a:pt x="58" y="59"/>
                        <a:pt x="58" y="59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453" name="Freeform 138">
                <a:extLst>
                  <a:ext uri="{FF2B5EF4-FFF2-40B4-BE49-F238E27FC236}">
                    <a16:creationId xmlns:a16="http://schemas.microsoft.com/office/drawing/2014/main" id="{EFA61798-79CA-4B93-960E-EAD0E6DCCD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84477" y="3301468"/>
                <a:ext cx="2640" cy="4401"/>
              </a:xfrm>
              <a:custGeom>
                <a:avLst/>
                <a:gdLst>
                  <a:gd name="T0" fmla="*/ 4 w 4"/>
                  <a:gd name="T1" fmla="*/ 6 h 6"/>
                  <a:gd name="T2" fmla="*/ 4 w 4"/>
                  <a:gd name="T3" fmla="*/ 0 h 6"/>
                  <a:gd name="T4" fmla="*/ 0 w 4"/>
                  <a:gd name="T5" fmla="*/ 0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4" y="4"/>
                      <a:pt x="4" y="2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2"/>
                      <a:pt x="3" y="4"/>
                      <a:pt x="4" y="6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4" name="Freeform 139">
                <a:extLst>
                  <a:ext uri="{FF2B5EF4-FFF2-40B4-BE49-F238E27FC236}">
                    <a16:creationId xmlns:a16="http://schemas.microsoft.com/office/drawing/2014/main" id="{93991F41-79EB-43A9-AEAC-6C9A97A69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586" y="3209045"/>
                <a:ext cx="47532" cy="92423"/>
              </a:xfrm>
              <a:custGeom>
                <a:avLst/>
                <a:gdLst>
                  <a:gd name="T0" fmla="*/ 0 w 76"/>
                  <a:gd name="T1" fmla="*/ 41 h 147"/>
                  <a:gd name="T2" fmla="*/ 72 w 76"/>
                  <a:gd name="T3" fmla="*/ 147 h 147"/>
                  <a:gd name="T4" fmla="*/ 76 w 76"/>
                  <a:gd name="T5" fmla="*/ 147 h 147"/>
                  <a:gd name="T6" fmla="*/ 34 w 76"/>
                  <a:gd name="T7" fmla="*/ 0 h 147"/>
                  <a:gd name="T8" fmla="*/ 0 w 76"/>
                  <a:gd name="T9" fmla="*/ 4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47">
                    <a:moveTo>
                      <a:pt x="0" y="41"/>
                    </a:moveTo>
                    <a:cubicBezTo>
                      <a:pt x="20" y="65"/>
                      <a:pt x="46" y="105"/>
                      <a:pt x="72" y="147"/>
                    </a:cubicBezTo>
                    <a:cubicBezTo>
                      <a:pt x="73" y="147"/>
                      <a:pt x="75" y="147"/>
                      <a:pt x="76" y="147"/>
                    </a:cubicBezTo>
                    <a:cubicBezTo>
                      <a:pt x="71" y="95"/>
                      <a:pt x="57" y="45"/>
                      <a:pt x="34" y="0"/>
                    </a:cubicBezTo>
                    <a:cubicBezTo>
                      <a:pt x="19" y="10"/>
                      <a:pt x="7" y="24"/>
                      <a:pt x="0" y="41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5" name="Freeform 140">
                <a:extLst>
                  <a:ext uri="{FF2B5EF4-FFF2-40B4-BE49-F238E27FC236}">
                    <a16:creationId xmlns:a16="http://schemas.microsoft.com/office/drawing/2014/main" id="{A817EDA2-5712-457B-8D18-E2B530F3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6211" y="3220487"/>
                <a:ext cx="111787" cy="188367"/>
              </a:xfrm>
              <a:custGeom>
                <a:avLst/>
                <a:gdLst>
                  <a:gd name="T0" fmla="*/ 176 w 177"/>
                  <a:gd name="T1" fmla="*/ 136 h 300"/>
                  <a:gd name="T2" fmla="*/ 172 w 177"/>
                  <a:gd name="T3" fmla="*/ 130 h 300"/>
                  <a:gd name="T4" fmla="*/ 100 w 177"/>
                  <a:gd name="T5" fmla="*/ 24 h 300"/>
                  <a:gd name="T6" fmla="*/ 72 w 177"/>
                  <a:gd name="T7" fmla="*/ 0 h 300"/>
                  <a:gd name="T8" fmla="*/ 1 w 177"/>
                  <a:gd name="T9" fmla="*/ 298 h 300"/>
                  <a:gd name="T10" fmla="*/ 0 w 177"/>
                  <a:gd name="T11" fmla="*/ 300 h 300"/>
                  <a:gd name="T12" fmla="*/ 154 w 177"/>
                  <a:gd name="T13" fmla="*/ 300 h 300"/>
                  <a:gd name="T14" fmla="*/ 154 w 177"/>
                  <a:gd name="T15" fmla="*/ 298 h 300"/>
                  <a:gd name="T16" fmla="*/ 177 w 177"/>
                  <a:gd name="T17" fmla="*/ 164 h 300"/>
                  <a:gd name="T18" fmla="*/ 176 w 177"/>
                  <a:gd name="T19" fmla="*/ 1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300">
                    <a:moveTo>
                      <a:pt x="176" y="136"/>
                    </a:moveTo>
                    <a:cubicBezTo>
                      <a:pt x="175" y="134"/>
                      <a:pt x="174" y="132"/>
                      <a:pt x="172" y="130"/>
                    </a:cubicBezTo>
                    <a:cubicBezTo>
                      <a:pt x="146" y="88"/>
                      <a:pt x="120" y="48"/>
                      <a:pt x="100" y="24"/>
                    </a:cubicBezTo>
                    <a:cubicBezTo>
                      <a:pt x="88" y="9"/>
                      <a:pt x="78" y="0"/>
                      <a:pt x="72" y="0"/>
                    </a:cubicBezTo>
                    <a:cubicBezTo>
                      <a:pt x="72" y="0"/>
                      <a:pt x="72" y="0"/>
                      <a:pt x="1" y="298"/>
                    </a:cubicBezTo>
                    <a:cubicBezTo>
                      <a:pt x="0" y="299"/>
                      <a:pt x="0" y="300"/>
                      <a:pt x="0" y="300"/>
                    </a:cubicBezTo>
                    <a:cubicBezTo>
                      <a:pt x="0" y="300"/>
                      <a:pt x="0" y="300"/>
                      <a:pt x="154" y="300"/>
                    </a:cubicBezTo>
                    <a:cubicBezTo>
                      <a:pt x="154" y="300"/>
                      <a:pt x="154" y="299"/>
                      <a:pt x="154" y="298"/>
                    </a:cubicBezTo>
                    <a:cubicBezTo>
                      <a:pt x="169" y="256"/>
                      <a:pt x="177" y="211"/>
                      <a:pt x="177" y="164"/>
                    </a:cubicBezTo>
                    <a:cubicBezTo>
                      <a:pt x="177" y="155"/>
                      <a:pt x="177" y="146"/>
                      <a:pt x="176" y="136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37E53D85-7621-480C-80FA-4E34DD4F8DD5}"/>
                </a:ext>
              </a:extLst>
            </p:cNvPr>
            <p:cNvGrpSpPr/>
            <p:nvPr userDrawn="1"/>
          </p:nvGrpSpPr>
          <p:grpSpPr>
            <a:xfrm>
              <a:off x="9255918" y="2134438"/>
              <a:ext cx="361316" cy="591783"/>
              <a:chOff x="8053027" y="2742099"/>
              <a:chExt cx="2058714" cy="3371876"/>
            </a:xfrm>
          </p:grpSpPr>
          <p:sp>
            <p:nvSpPr>
              <p:cNvPr id="1385" name="Oval 23">
                <a:extLst>
                  <a:ext uri="{FF2B5EF4-FFF2-40B4-BE49-F238E27FC236}">
                    <a16:creationId xmlns:a16="http://schemas.microsoft.com/office/drawing/2014/main" id="{F05262CB-EDCC-41E3-8B4F-B55FF21F9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7064" y="6014948"/>
                <a:ext cx="656705" cy="99027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6" name="Oval 24">
                <a:extLst>
                  <a:ext uri="{FF2B5EF4-FFF2-40B4-BE49-F238E27FC236}">
                    <a16:creationId xmlns:a16="http://schemas.microsoft.com/office/drawing/2014/main" id="{A6F254C0-5791-4335-8FC9-5D133517FB5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985961" y="6041008"/>
                <a:ext cx="187630" cy="31271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7" name="Freeform 25">
                <a:extLst>
                  <a:ext uri="{FF2B5EF4-FFF2-40B4-BE49-F238E27FC236}">
                    <a16:creationId xmlns:a16="http://schemas.microsoft.com/office/drawing/2014/main" id="{71BC70E6-9318-4B5F-8F0E-B735A333FB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3027" y="2950343"/>
                <a:ext cx="2058714" cy="3101090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8" name="Freeform 89">
                <a:extLst>
                  <a:ext uri="{FF2B5EF4-FFF2-40B4-BE49-F238E27FC236}">
                    <a16:creationId xmlns:a16="http://schemas.microsoft.com/office/drawing/2014/main" id="{DF8E55FD-12C7-4D90-AA21-A168B8739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0234" y="3035027"/>
                <a:ext cx="1885116" cy="18811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DF66E858-8E2A-4F7C-B7F0-536844D3B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437" y="4268435"/>
                <a:ext cx="1790710" cy="647700"/>
              </a:xfrm>
              <a:custGeom>
                <a:avLst/>
                <a:gdLst>
                  <a:gd name="connsiteX0" fmla="*/ 0 w 1790710"/>
                  <a:gd name="connsiteY0" fmla="*/ 0 h 647700"/>
                  <a:gd name="connsiteX1" fmla="*/ 1790710 w 1790710"/>
                  <a:gd name="connsiteY1" fmla="*/ 0 h 647700"/>
                  <a:gd name="connsiteX2" fmla="*/ 1763842 w 1790710"/>
                  <a:gd name="connsiteY2" fmla="*/ 73252 h 647700"/>
                  <a:gd name="connsiteX3" fmla="*/ 895355 w 1790710"/>
                  <a:gd name="connsiteY3" fmla="*/ 647700 h 647700"/>
                  <a:gd name="connsiteX4" fmla="*/ 26868 w 1790710"/>
                  <a:gd name="connsiteY4" fmla="*/ 73252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0710" h="647700">
                    <a:moveTo>
                      <a:pt x="0" y="0"/>
                    </a:moveTo>
                    <a:lnTo>
                      <a:pt x="1790710" y="0"/>
                    </a:lnTo>
                    <a:lnTo>
                      <a:pt x="1763842" y="73252"/>
                    </a:lnTo>
                    <a:cubicBezTo>
                      <a:pt x="1620754" y="410831"/>
                      <a:pt x="1285775" y="647700"/>
                      <a:pt x="895355" y="647700"/>
                    </a:cubicBezTo>
                    <a:cubicBezTo>
                      <a:pt x="504935" y="647700"/>
                      <a:pt x="169956" y="410831"/>
                      <a:pt x="26868" y="73252"/>
                    </a:cubicBezTo>
                    <a:close/>
                  </a:path>
                </a:pathLst>
              </a:custGeom>
              <a:solidFill>
                <a:srgbClr val="00BCF2">
                  <a:lumMod val="40000"/>
                  <a:lumOff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390" name="Group 1389">
                <a:extLst>
                  <a:ext uri="{FF2B5EF4-FFF2-40B4-BE49-F238E27FC236}">
                    <a16:creationId xmlns:a16="http://schemas.microsoft.com/office/drawing/2014/main" id="{CE825E24-7C28-41E1-9470-94720D1583FE}"/>
                  </a:ext>
                </a:extLst>
              </p:cNvPr>
              <p:cNvGrpSpPr/>
              <p:nvPr/>
            </p:nvGrpSpPr>
            <p:grpSpPr>
              <a:xfrm>
                <a:off x="8091944" y="2742099"/>
                <a:ext cx="1981696" cy="1940774"/>
                <a:chOff x="10941050" y="12026900"/>
                <a:chExt cx="1230312" cy="1204913"/>
              </a:xfrm>
            </p:grpSpPr>
            <p:sp>
              <p:nvSpPr>
                <p:cNvPr id="1391" name="Rectangle 524">
                  <a:extLst>
                    <a:ext uri="{FF2B5EF4-FFF2-40B4-BE49-F238E27FC236}">
                      <a16:creationId xmlns:a16="http://schemas.microsoft.com/office/drawing/2014/main" id="{2C90ED50-103E-4F68-8329-A48840BE75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68050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2" name="Rectangle 525">
                  <a:extLst>
                    <a:ext uri="{FF2B5EF4-FFF2-40B4-BE49-F238E27FC236}">
                      <a16:creationId xmlns:a16="http://schemas.microsoft.com/office/drawing/2014/main" id="{4C3A876A-0EBE-4A38-95EA-DD4F6DA848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2925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3" name="Freeform 526">
                  <a:extLst>
                    <a:ext uri="{FF2B5EF4-FFF2-40B4-BE49-F238E27FC236}">
                      <a16:creationId xmlns:a16="http://schemas.microsoft.com/office/drawing/2014/main" id="{95030D35-0B0C-4A68-81AD-0EBE6C837C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41050" y="12747625"/>
                  <a:ext cx="1230312" cy="73025"/>
                </a:xfrm>
                <a:custGeom>
                  <a:avLst/>
                  <a:gdLst>
                    <a:gd name="T0" fmla="*/ 924 w 924"/>
                    <a:gd name="T1" fmla="*/ 41 h 56"/>
                    <a:gd name="T2" fmla="*/ 909 w 924"/>
                    <a:gd name="T3" fmla="*/ 56 h 56"/>
                    <a:gd name="T4" fmla="*/ 16 w 924"/>
                    <a:gd name="T5" fmla="*/ 56 h 56"/>
                    <a:gd name="T6" fmla="*/ 0 w 924"/>
                    <a:gd name="T7" fmla="*/ 41 h 56"/>
                    <a:gd name="T8" fmla="*/ 0 w 924"/>
                    <a:gd name="T9" fmla="*/ 15 h 56"/>
                    <a:gd name="T10" fmla="*/ 16 w 924"/>
                    <a:gd name="T11" fmla="*/ 0 h 56"/>
                    <a:gd name="T12" fmla="*/ 909 w 924"/>
                    <a:gd name="T13" fmla="*/ 0 h 56"/>
                    <a:gd name="T14" fmla="*/ 924 w 924"/>
                    <a:gd name="T15" fmla="*/ 15 h 56"/>
                    <a:gd name="T16" fmla="*/ 924 w 924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4" h="56">
                      <a:moveTo>
                        <a:pt x="924" y="41"/>
                      </a:moveTo>
                      <a:cubicBezTo>
                        <a:pt x="924" y="49"/>
                        <a:pt x="918" y="56"/>
                        <a:pt x="909" y="56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7" y="56"/>
                        <a:pt x="0" y="49"/>
                        <a:pt x="0" y="41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909" y="0"/>
                        <a:pt x="909" y="0"/>
                        <a:pt x="909" y="0"/>
                      </a:cubicBezTo>
                      <a:cubicBezTo>
                        <a:pt x="918" y="0"/>
                        <a:pt x="924" y="7"/>
                        <a:pt x="924" y="15"/>
                      </a:cubicBezTo>
                      <a:lnTo>
                        <a:pt x="924" y="41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4" name="Freeform 527">
                  <a:extLst>
                    <a:ext uri="{FF2B5EF4-FFF2-40B4-BE49-F238E27FC236}">
                      <a16:creationId xmlns:a16="http://schemas.microsoft.com/office/drawing/2014/main" id="{D5CCE253-4E44-436C-A20D-6C79884FD7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634913"/>
                  <a:ext cx="1200150" cy="74613"/>
                </a:xfrm>
                <a:custGeom>
                  <a:avLst/>
                  <a:gdLst>
                    <a:gd name="T0" fmla="*/ 901 w 901"/>
                    <a:gd name="T1" fmla="*/ 41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1 h 56"/>
                    <a:gd name="T8" fmla="*/ 0 w 901"/>
                    <a:gd name="T9" fmla="*/ 16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6 h 56"/>
                    <a:gd name="T16" fmla="*/ 901 w 901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1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1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6"/>
                      </a:cubicBezTo>
                      <a:lnTo>
                        <a:pt x="901" y="41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5" name="Freeform 528">
                  <a:extLst>
                    <a:ext uri="{FF2B5EF4-FFF2-40B4-BE49-F238E27FC236}">
                      <a16:creationId xmlns:a16="http://schemas.microsoft.com/office/drawing/2014/main" id="{1418B0DC-FF61-4594-B9F7-A279C7B18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525375"/>
                  <a:ext cx="1200150" cy="73025"/>
                </a:xfrm>
                <a:custGeom>
                  <a:avLst/>
                  <a:gdLst>
                    <a:gd name="T0" fmla="*/ 901 w 901"/>
                    <a:gd name="T1" fmla="*/ 40 h 55"/>
                    <a:gd name="T2" fmla="*/ 886 w 901"/>
                    <a:gd name="T3" fmla="*/ 55 h 55"/>
                    <a:gd name="T4" fmla="*/ 15 w 901"/>
                    <a:gd name="T5" fmla="*/ 55 h 55"/>
                    <a:gd name="T6" fmla="*/ 0 w 901"/>
                    <a:gd name="T7" fmla="*/ 40 h 55"/>
                    <a:gd name="T8" fmla="*/ 0 w 901"/>
                    <a:gd name="T9" fmla="*/ 15 h 55"/>
                    <a:gd name="T10" fmla="*/ 15 w 901"/>
                    <a:gd name="T11" fmla="*/ 0 h 55"/>
                    <a:gd name="T12" fmla="*/ 886 w 901"/>
                    <a:gd name="T13" fmla="*/ 0 h 55"/>
                    <a:gd name="T14" fmla="*/ 901 w 901"/>
                    <a:gd name="T15" fmla="*/ 15 h 55"/>
                    <a:gd name="T16" fmla="*/ 901 w 901"/>
                    <a:gd name="T17" fmla="*/ 4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5">
                      <a:moveTo>
                        <a:pt x="901" y="40"/>
                      </a:moveTo>
                      <a:cubicBezTo>
                        <a:pt x="901" y="49"/>
                        <a:pt x="894" y="55"/>
                        <a:pt x="886" y="55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6" y="55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6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6" name="Freeform 529">
                  <a:extLst>
                    <a:ext uri="{FF2B5EF4-FFF2-40B4-BE49-F238E27FC236}">
                      <a16:creationId xmlns:a16="http://schemas.microsoft.com/office/drawing/2014/main" id="{E341574F-6B08-49DA-BBAB-09507231CF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414250"/>
                  <a:ext cx="1200150" cy="74613"/>
                </a:xfrm>
                <a:custGeom>
                  <a:avLst/>
                  <a:gdLst>
                    <a:gd name="T0" fmla="*/ 901 w 901"/>
                    <a:gd name="T1" fmla="*/ 40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0 h 56"/>
                    <a:gd name="T8" fmla="*/ 0 w 901"/>
                    <a:gd name="T9" fmla="*/ 15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5 h 56"/>
                    <a:gd name="T16" fmla="*/ 901 w 901"/>
                    <a:gd name="T17" fmla="*/ 4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0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7" name="Freeform 536">
                  <a:extLst>
                    <a:ext uri="{FF2B5EF4-FFF2-40B4-BE49-F238E27FC236}">
                      <a16:creationId xmlns:a16="http://schemas.microsoft.com/office/drawing/2014/main" id="{113610C3-77B2-4627-AD99-85B1BD8D93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109575"/>
                  <a:ext cx="112712" cy="109538"/>
                </a:xfrm>
                <a:custGeom>
                  <a:avLst/>
                  <a:gdLst>
                    <a:gd name="T0" fmla="*/ 74 w 84"/>
                    <a:gd name="T1" fmla="*/ 49 h 82"/>
                    <a:gd name="T2" fmla="*/ 52 w 84"/>
                    <a:gd name="T3" fmla="*/ 21 h 82"/>
                    <a:gd name="T4" fmla="*/ 52 w 84"/>
                    <a:gd name="T5" fmla="*/ 1 h 82"/>
                    <a:gd name="T6" fmla="*/ 0 w 84"/>
                    <a:gd name="T7" fmla="*/ 0 h 82"/>
                    <a:gd name="T8" fmla="*/ 0 w 84"/>
                    <a:gd name="T9" fmla="*/ 82 h 82"/>
                    <a:gd name="T10" fmla="*/ 76 w 84"/>
                    <a:gd name="T11" fmla="*/ 82 h 82"/>
                    <a:gd name="T12" fmla="*/ 82 w 84"/>
                    <a:gd name="T13" fmla="*/ 75 h 82"/>
                    <a:gd name="T14" fmla="*/ 82 w 84"/>
                    <a:gd name="T15" fmla="*/ 60 h 82"/>
                    <a:gd name="T16" fmla="*/ 74 w 84"/>
                    <a:gd name="T17" fmla="*/ 4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4" h="82">
                      <a:moveTo>
                        <a:pt x="74" y="49"/>
                      </a:moveTo>
                      <a:cubicBezTo>
                        <a:pt x="67" y="44"/>
                        <a:pt x="54" y="28"/>
                        <a:pt x="52" y="21"/>
                      </a:cubicBez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"/>
                        <a:pt x="0" y="82"/>
                        <a:pt x="0" y="82"/>
                      </a:cubicBezTo>
                      <a:cubicBezTo>
                        <a:pt x="76" y="82"/>
                        <a:pt x="76" y="82"/>
                        <a:pt x="76" y="82"/>
                      </a:cubicBezTo>
                      <a:cubicBezTo>
                        <a:pt x="76" y="82"/>
                        <a:pt x="82" y="82"/>
                        <a:pt x="82" y="75"/>
                      </a:cubicBezTo>
                      <a:cubicBezTo>
                        <a:pt x="82" y="68"/>
                        <a:pt x="82" y="60"/>
                        <a:pt x="82" y="60"/>
                      </a:cubicBezTo>
                      <a:cubicBezTo>
                        <a:pt x="82" y="60"/>
                        <a:pt x="84" y="54"/>
                        <a:pt x="74" y="4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8" name="Freeform 537">
                  <a:extLst>
                    <a:ext uri="{FF2B5EF4-FFF2-40B4-BE49-F238E27FC236}">
                      <a16:creationId xmlns:a16="http://schemas.microsoft.com/office/drawing/2014/main" id="{72ACB43C-E750-4687-93DF-2C4A30AEEC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9" name="Freeform 538">
                  <a:extLst>
                    <a:ext uri="{FF2B5EF4-FFF2-40B4-BE49-F238E27FC236}">
                      <a16:creationId xmlns:a16="http://schemas.microsoft.com/office/drawing/2014/main" id="{2638099C-9679-4067-B10A-88B1DE0D5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7163" y="13111163"/>
                  <a:ext cx="119062" cy="107950"/>
                </a:xfrm>
                <a:custGeom>
                  <a:avLst/>
                  <a:gdLst>
                    <a:gd name="T0" fmla="*/ 79 w 89"/>
                    <a:gd name="T1" fmla="*/ 48 h 81"/>
                    <a:gd name="T2" fmla="*/ 57 w 89"/>
                    <a:gd name="T3" fmla="*/ 20 h 81"/>
                    <a:gd name="T4" fmla="*/ 57 w 89"/>
                    <a:gd name="T5" fmla="*/ 0 h 81"/>
                    <a:gd name="T6" fmla="*/ 44 w 89"/>
                    <a:gd name="T7" fmla="*/ 0 h 81"/>
                    <a:gd name="T8" fmla="*/ 39 w 89"/>
                    <a:gd name="T9" fmla="*/ 20 h 81"/>
                    <a:gd name="T10" fmla="*/ 61 w 89"/>
                    <a:gd name="T11" fmla="*/ 47 h 81"/>
                    <a:gd name="T12" fmla="*/ 69 w 89"/>
                    <a:gd name="T13" fmla="*/ 59 h 81"/>
                    <a:gd name="T14" fmla="*/ 69 w 89"/>
                    <a:gd name="T15" fmla="*/ 74 h 81"/>
                    <a:gd name="T16" fmla="*/ 63 w 89"/>
                    <a:gd name="T17" fmla="*/ 81 h 81"/>
                    <a:gd name="T18" fmla="*/ 0 w 89"/>
                    <a:gd name="T19" fmla="*/ 81 h 81"/>
                    <a:gd name="T20" fmla="*/ 0 w 89"/>
                    <a:gd name="T21" fmla="*/ 81 h 81"/>
                    <a:gd name="T22" fmla="*/ 81 w 89"/>
                    <a:gd name="T23" fmla="*/ 81 h 81"/>
                    <a:gd name="T24" fmla="*/ 87 w 89"/>
                    <a:gd name="T25" fmla="*/ 74 h 81"/>
                    <a:gd name="T26" fmla="*/ 87 w 89"/>
                    <a:gd name="T27" fmla="*/ 59 h 81"/>
                    <a:gd name="T28" fmla="*/ 79 w 89"/>
                    <a:gd name="T29" fmla="*/ 48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9" h="81">
                      <a:moveTo>
                        <a:pt x="79" y="48"/>
                      </a:moveTo>
                      <a:cubicBezTo>
                        <a:pt x="72" y="43"/>
                        <a:pt x="59" y="27"/>
                        <a:pt x="57" y="20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39" y="20"/>
                        <a:pt x="39" y="20"/>
                        <a:pt x="39" y="20"/>
                      </a:cubicBezTo>
                      <a:cubicBezTo>
                        <a:pt x="41" y="27"/>
                        <a:pt x="54" y="43"/>
                        <a:pt x="61" y="47"/>
                      </a:cubicBezTo>
                      <a:cubicBezTo>
                        <a:pt x="71" y="53"/>
                        <a:pt x="69" y="59"/>
                        <a:pt x="69" y="59"/>
                      </a:cubicBezTo>
                      <a:cubicBezTo>
                        <a:pt x="69" y="59"/>
                        <a:pt x="69" y="67"/>
                        <a:pt x="69" y="74"/>
                      </a:cubicBezTo>
                      <a:cubicBezTo>
                        <a:pt x="69" y="81"/>
                        <a:pt x="63" y="81"/>
                        <a:pt x="63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81" y="81"/>
                        <a:pt x="81" y="81"/>
                        <a:pt x="81" y="81"/>
                      </a:cubicBezTo>
                      <a:cubicBezTo>
                        <a:pt x="81" y="81"/>
                        <a:pt x="87" y="81"/>
                        <a:pt x="87" y="74"/>
                      </a:cubicBezTo>
                      <a:cubicBezTo>
                        <a:pt x="87" y="67"/>
                        <a:pt x="87" y="59"/>
                        <a:pt x="87" y="59"/>
                      </a:cubicBezTo>
                      <a:cubicBezTo>
                        <a:pt x="87" y="59"/>
                        <a:pt x="89" y="53"/>
                        <a:pt x="79" y="48"/>
                      </a:cubicBez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0" name="Freeform 539">
                  <a:extLst>
                    <a:ext uri="{FF2B5EF4-FFF2-40B4-BE49-F238E27FC236}">
                      <a16:creationId xmlns:a16="http://schemas.microsoft.com/office/drawing/2014/main" id="{4B0FBE7A-3094-4A29-AE50-4DDD0F2D5B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838" y="13193713"/>
                  <a:ext cx="107950" cy="23813"/>
                </a:xfrm>
                <a:custGeom>
                  <a:avLst/>
                  <a:gdLst>
                    <a:gd name="T0" fmla="*/ 0 w 82"/>
                    <a:gd name="T1" fmla="*/ 1 h 18"/>
                    <a:gd name="T2" fmla="*/ 1 w 82"/>
                    <a:gd name="T3" fmla="*/ 10 h 18"/>
                    <a:gd name="T4" fmla="*/ 8 w 82"/>
                    <a:gd name="T5" fmla="*/ 17 h 18"/>
                    <a:gd name="T6" fmla="*/ 82 w 82"/>
                    <a:gd name="T7" fmla="*/ 9 h 18"/>
                    <a:gd name="T8" fmla="*/ 81 w 82"/>
                    <a:gd name="T9" fmla="*/ 0 h 18"/>
                    <a:gd name="T10" fmla="*/ 7 w 82"/>
                    <a:gd name="T11" fmla="*/ 7 h 18"/>
                    <a:gd name="T12" fmla="*/ 0 w 82"/>
                    <a:gd name="T13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8">
                      <a:moveTo>
                        <a:pt x="0" y="1"/>
                      </a:moveTo>
                      <a:cubicBezTo>
                        <a:pt x="0" y="4"/>
                        <a:pt x="0" y="7"/>
                        <a:pt x="1" y="10"/>
                      </a:cubicBezTo>
                      <a:cubicBezTo>
                        <a:pt x="1" y="18"/>
                        <a:pt x="8" y="17"/>
                        <a:pt x="8" y="17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7"/>
                        <a:pt x="0" y="8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1" name="Freeform 540">
                  <a:extLst>
                    <a:ext uri="{FF2B5EF4-FFF2-40B4-BE49-F238E27FC236}">
                      <a16:creationId xmlns:a16="http://schemas.microsoft.com/office/drawing/2014/main" id="{72714DF0-7E56-4726-988D-FE077332A6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3085763"/>
                  <a:ext cx="114300" cy="119063"/>
                </a:xfrm>
                <a:custGeom>
                  <a:avLst/>
                  <a:gdLst>
                    <a:gd name="T0" fmla="*/ 26 w 85"/>
                    <a:gd name="T1" fmla="*/ 6 h 90"/>
                    <a:gd name="T2" fmla="*/ 28 w 85"/>
                    <a:gd name="T3" fmla="*/ 26 h 90"/>
                    <a:gd name="T4" fmla="*/ 9 w 85"/>
                    <a:gd name="T5" fmla="*/ 56 h 90"/>
                    <a:gd name="T6" fmla="*/ 2 w 85"/>
                    <a:gd name="T7" fmla="*/ 68 h 90"/>
                    <a:gd name="T8" fmla="*/ 4 w 85"/>
                    <a:gd name="T9" fmla="*/ 83 h 90"/>
                    <a:gd name="T10" fmla="*/ 11 w 85"/>
                    <a:gd name="T11" fmla="*/ 89 h 90"/>
                    <a:gd name="T12" fmla="*/ 85 w 85"/>
                    <a:gd name="T13" fmla="*/ 82 h 90"/>
                    <a:gd name="T14" fmla="*/ 77 w 85"/>
                    <a:gd name="T15" fmla="*/ 0 h 90"/>
                    <a:gd name="T16" fmla="*/ 26 w 85"/>
                    <a:gd name="T17" fmla="*/ 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90">
                      <a:moveTo>
                        <a:pt x="26" y="6"/>
                      </a:moveTo>
                      <a:cubicBezTo>
                        <a:pt x="28" y="26"/>
                        <a:pt x="28" y="26"/>
                        <a:pt x="28" y="26"/>
                      </a:cubicBezTo>
                      <a:cubicBezTo>
                        <a:pt x="27" y="33"/>
                        <a:pt x="15" y="50"/>
                        <a:pt x="9" y="56"/>
                      </a:cubicBezTo>
                      <a:cubicBezTo>
                        <a:pt x="0" y="62"/>
                        <a:pt x="2" y="68"/>
                        <a:pt x="2" y="68"/>
                      </a:cubicBezTo>
                      <a:cubicBezTo>
                        <a:pt x="2" y="68"/>
                        <a:pt x="3" y="76"/>
                        <a:pt x="4" y="83"/>
                      </a:cubicBezTo>
                      <a:cubicBezTo>
                        <a:pt x="4" y="90"/>
                        <a:pt x="11" y="89"/>
                        <a:pt x="11" y="89"/>
                      </a:cubicBezTo>
                      <a:cubicBezTo>
                        <a:pt x="85" y="82"/>
                        <a:pt x="85" y="82"/>
                        <a:pt x="85" y="82"/>
                      </a:cubicBezTo>
                      <a:cubicBezTo>
                        <a:pt x="77" y="0"/>
                        <a:pt x="77" y="0"/>
                        <a:pt x="77" y="0"/>
                      </a:cubicBez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2" name="Freeform 541">
                  <a:extLst>
                    <a:ext uri="{FF2B5EF4-FFF2-40B4-BE49-F238E27FC236}">
                      <a16:creationId xmlns:a16="http://schemas.microsoft.com/office/drawing/2014/main" id="{22BA9FC9-0D8D-4DB1-AF00-C213327A87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3085763"/>
                  <a:ext cx="58737" cy="112713"/>
                </a:xfrm>
                <a:custGeom>
                  <a:avLst/>
                  <a:gdLst>
                    <a:gd name="T0" fmla="*/ 30 w 44"/>
                    <a:gd name="T1" fmla="*/ 1 h 86"/>
                    <a:gd name="T2" fmla="*/ 28 w 44"/>
                    <a:gd name="T3" fmla="*/ 22 h 86"/>
                    <a:gd name="T4" fmla="*/ 8 w 44"/>
                    <a:gd name="T5" fmla="*/ 51 h 86"/>
                    <a:gd name="T6" fmla="*/ 2 w 44"/>
                    <a:gd name="T7" fmla="*/ 63 h 86"/>
                    <a:gd name="T8" fmla="*/ 4 w 44"/>
                    <a:gd name="T9" fmla="*/ 78 h 86"/>
                    <a:gd name="T10" fmla="*/ 11 w 44"/>
                    <a:gd name="T11" fmla="*/ 85 h 86"/>
                    <a:gd name="T12" fmla="*/ 44 w 44"/>
                    <a:gd name="T13" fmla="*/ 82 h 86"/>
                    <a:gd name="T14" fmla="*/ 36 w 44"/>
                    <a:gd name="T15" fmla="*/ 0 h 86"/>
                    <a:gd name="T16" fmla="*/ 30 w 44"/>
                    <a:gd name="T17" fmla="*/ 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6">
                      <a:moveTo>
                        <a:pt x="30" y="1"/>
                      </a:move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7" y="29"/>
                        <a:pt x="15" y="46"/>
                        <a:pt x="8" y="51"/>
                      </a:cubicBezTo>
                      <a:cubicBezTo>
                        <a:pt x="0" y="58"/>
                        <a:pt x="2" y="63"/>
                        <a:pt x="2" y="63"/>
                      </a:cubicBezTo>
                      <a:cubicBezTo>
                        <a:pt x="2" y="63"/>
                        <a:pt x="3" y="71"/>
                        <a:pt x="4" y="78"/>
                      </a:cubicBezTo>
                      <a:cubicBezTo>
                        <a:pt x="4" y="86"/>
                        <a:pt x="11" y="85"/>
                        <a:pt x="11" y="85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36" y="0"/>
                        <a:pt x="36" y="0"/>
                        <a:pt x="36" y="0"/>
                      </a:cubicBez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3" name="Freeform 550">
                  <a:extLst>
                    <a:ext uri="{FF2B5EF4-FFF2-40B4-BE49-F238E27FC236}">
                      <a16:creationId xmlns:a16="http://schemas.microsoft.com/office/drawing/2014/main" id="{E3F35E07-E7BD-4EA3-BD96-39A28F9649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39513" y="12309475"/>
                  <a:ext cx="447675" cy="454025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4" name="Rectangle 551">
                  <a:extLst>
                    <a:ext uri="{FF2B5EF4-FFF2-40B4-BE49-F238E27FC236}">
                      <a16:creationId xmlns:a16="http://schemas.microsoft.com/office/drawing/2014/main" id="{272B4688-32F5-4282-B2BC-6A732AC227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410950" y="12720638"/>
                  <a:ext cx="277812" cy="100013"/>
                </a:xfrm>
                <a:prstGeom prst="rect">
                  <a:avLst/>
                </a:pr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5" name="Freeform 552">
                  <a:extLst>
                    <a:ext uri="{FF2B5EF4-FFF2-40B4-BE49-F238E27FC236}">
                      <a16:creationId xmlns:a16="http://schemas.microsoft.com/office/drawing/2014/main" id="{13110E64-149F-4521-B5E1-7C0ADA8466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98263" y="12311063"/>
                  <a:ext cx="104775" cy="292100"/>
                </a:xfrm>
                <a:custGeom>
                  <a:avLst/>
                  <a:gdLst>
                    <a:gd name="T0" fmla="*/ 32 w 66"/>
                    <a:gd name="T1" fmla="*/ 184 h 184"/>
                    <a:gd name="T2" fmla="*/ 0 w 66"/>
                    <a:gd name="T3" fmla="*/ 0 h 184"/>
                    <a:gd name="T4" fmla="*/ 66 w 66"/>
                    <a:gd name="T5" fmla="*/ 0 h 184"/>
                    <a:gd name="T6" fmla="*/ 32 w 66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184">
                      <a:moveTo>
                        <a:pt x="32" y="184"/>
                      </a:moveTo>
                      <a:lnTo>
                        <a:pt x="0" y="0"/>
                      </a:lnTo>
                      <a:lnTo>
                        <a:pt x="66" y="0"/>
                      </a:lnTo>
                      <a:lnTo>
                        <a:pt x="32" y="18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6" name="Freeform 553">
                  <a:extLst>
                    <a:ext uri="{FF2B5EF4-FFF2-40B4-BE49-F238E27FC236}">
                      <a16:creationId xmlns:a16="http://schemas.microsoft.com/office/drawing/2014/main" id="{824E98C0-9961-42DC-BA49-434494E78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  <a:gd name="T8" fmla="*/ 0 w 15"/>
                    <a:gd name="T9" fmla="*/ 2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7" name="Freeform 554">
                  <a:extLst>
                    <a:ext uri="{FF2B5EF4-FFF2-40B4-BE49-F238E27FC236}">
                      <a16:creationId xmlns:a16="http://schemas.microsoft.com/office/drawing/2014/main" id="{3EE61F20-86EB-4DA9-8B7E-98A84662E8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8" name="Freeform 555">
                  <a:extLst>
                    <a:ext uri="{FF2B5EF4-FFF2-40B4-BE49-F238E27FC236}">
                      <a16:creationId xmlns:a16="http://schemas.microsoft.com/office/drawing/2014/main" id="{9948A7BF-3B1E-4FA8-9B22-298BB2BF35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326938"/>
                  <a:ext cx="161925" cy="300038"/>
                </a:xfrm>
                <a:custGeom>
                  <a:avLst/>
                  <a:gdLst>
                    <a:gd name="T0" fmla="*/ 118 w 122"/>
                    <a:gd name="T1" fmla="*/ 178 h 226"/>
                    <a:gd name="T2" fmla="*/ 90 w 122"/>
                    <a:gd name="T3" fmla="*/ 163 h 226"/>
                    <a:gd name="T4" fmla="*/ 65 w 122"/>
                    <a:gd name="T5" fmla="*/ 160 h 226"/>
                    <a:gd name="T6" fmla="*/ 79 w 122"/>
                    <a:gd name="T7" fmla="*/ 36 h 226"/>
                    <a:gd name="T8" fmla="*/ 53 w 122"/>
                    <a:gd name="T9" fmla="*/ 2 h 226"/>
                    <a:gd name="T10" fmla="*/ 20 w 122"/>
                    <a:gd name="T11" fmla="*/ 29 h 226"/>
                    <a:gd name="T12" fmla="*/ 1 w 122"/>
                    <a:gd name="T13" fmla="*/ 184 h 226"/>
                    <a:gd name="T14" fmla="*/ 0 w 122"/>
                    <a:gd name="T15" fmla="*/ 197 h 226"/>
                    <a:gd name="T16" fmla="*/ 32 w 122"/>
                    <a:gd name="T17" fmla="*/ 225 h 226"/>
                    <a:gd name="T18" fmla="*/ 94 w 122"/>
                    <a:gd name="T19" fmla="*/ 219 h 226"/>
                    <a:gd name="T20" fmla="*/ 121 w 122"/>
                    <a:gd name="T21" fmla="*/ 187 h 226"/>
                    <a:gd name="T22" fmla="*/ 118 w 122"/>
                    <a:gd name="T23" fmla="*/ 178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2" h="226">
                      <a:moveTo>
                        <a:pt x="118" y="178"/>
                      </a:moveTo>
                      <a:cubicBezTo>
                        <a:pt x="113" y="168"/>
                        <a:pt x="102" y="162"/>
                        <a:pt x="90" y="163"/>
                      </a:cubicBezTo>
                      <a:cubicBezTo>
                        <a:pt x="65" y="160"/>
                        <a:pt x="65" y="160"/>
                        <a:pt x="65" y="160"/>
                      </a:cubicBezTo>
                      <a:cubicBezTo>
                        <a:pt x="79" y="36"/>
                        <a:pt x="79" y="36"/>
                        <a:pt x="79" y="36"/>
                      </a:cubicBezTo>
                      <a:cubicBezTo>
                        <a:pt x="81" y="19"/>
                        <a:pt x="69" y="4"/>
                        <a:pt x="53" y="2"/>
                      </a:cubicBezTo>
                      <a:cubicBezTo>
                        <a:pt x="37" y="0"/>
                        <a:pt x="22" y="12"/>
                        <a:pt x="20" y="29"/>
                      </a:cubicBezTo>
                      <a:cubicBezTo>
                        <a:pt x="1" y="184"/>
                        <a:pt x="1" y="184"/>
                        <a:pt x="1" y="184"/>
                      </a:cubicBezTo>
                      <a:cubicBezTo>
                        <a:pt x="0" y="188"/>
                        <a:pt x="0" y="193"/>
                        <a:pt x="0" y="197"/>
                      </a:cubicBezTo>
                      <a:cubicBezTo>
                        <a:pt x="1" y="214"/>
                        <a:pt x="16" y="226"/>
                        <a:pt x="32" y="225"/>
                      </a:cubicBezTo>
                      <a:cubicBezTo>
                        <a:pt x="94" y="219"/>
                        <a:pt x="94" y="219"/>
                        <a:pt x="94" y="219"/>
                      </a:cubicBezTo>
                      <a:cubicBezTo>
                        <a:pt x="110" y="218"/>
                        <a:pt x="122" y="204"/>
                        <a:pt x="121" y="187"/>
                      </a:cubicBezTo>
                      <a:cubicBezTo>
                        <a:pt x="121" y="183"/>
                        <a:pt x="120" y="182"/>
                        <a:pt x="118" y="178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9" name="Freeform 556">
                  <a:extLst>
                    <a:ext uri="{FF2B5EF4-FFF2-40B4-BE49-F238E27FC236}">
                      <a16:creationId xmlns:a16="http://schemas.microsoft.com/office/drawing/2014/main" id="{F41EAD0B-2B82-4ACB-8B01-50496D57C8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23650" y="12434888"/>
                  <a:ext cx="84137" cy="125413"/>
                </a:xfrm>
                <a:custGeom>
                  <a:avLst/>
                  <a:gdLst>
                    <a:gd name="T0" fmla="*/ 38 w 63"/>
                    <a:gd name="T1" fmla="*/ 81 h 94"/>
                    <a:gd name="T2" fmla="*/ 13 w 63"/>
                    <a:gd name="T3" fmla="*/ 78 h 94"/>
                    <a:gd name="T4" fmla="*/ 19 w 63"/>
                    <a:gd name="T5" fmla="*/ 23 h 94"/>
                    <a:gd name="T6" fmla="*/ 10 w 63"/>
                    <a:gd name="T7" fmla="*/ 0 h 94"/>
                    <a:gd name="T8" fmla="*/ 4 w 63"/>
                    <a:gd name="T9" fmla="*/ 53 h 94"/>
                    <a:gd name="T10" fmla="*/ 4 w 63"/>
                    <a:gd name="T11" fmla="*/ 87 h 94"/>
                    <a:gd name="T12" fmla="*/ 33 w 63"/>
                    <a:gd name="T13" fmla="*/ 94 h 94"/>
                    <a:gd name="T14" fmla="*/ 63 w 63"/>
                    <a:gd name="T15" fmla="*/ 91 h 94"/>
                    <a:gd name="T16" fmla="*/ 38 w 63"/>
                    <a:gd name="T17" fmla="*/ 8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3" h="94">
                      <a:moveTo>
                        <a:pt x="38" y="81"/>
                      </a:moveTo>
                      <a:cubicBezTo>
                        <a:pt x="13" y="78"/>
                        <a:pt x="13" y="78"/>
                        <a:pt x="13" y="78"/>
                      </a:cubicBezTo>
                      <a:cubicBezTo>
                        <a:pt x="19" y="23"/>
                        <a:pt x="19" y="23"/>
                        <a:pt x="19" y="2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53"/>
                        <a:pt x="4" y="53"/>
                        <a:pt x="4" y="53"/>
                      </a:cubicBezTo>
                      <a:cubicBezTo>
                        <a:pt x="4" y="53"/>
                        <a:pt x="0" y="83"/>
                        <a:pt x="4" y="87"/>
                      </a:cubicBezTo>
                      <a:cubicBezTo>
                        <a:pt x="9" y="94"/>
                        <a:pt x="23" y="94"/>
                        <a:pt x="33" y="94"/>
                      </a:cubicBezTo>
                      <a:cubicBezTo>
                        <a:pt x="63" y="91"/>
                        <a:pt x="63" y="91"/>
                        <a:pt x="63" y="91"/>
                      </a:cubicBezTo>
                      <a:cubicBezTo>
                        <a:pt x="57" y="84"/>
                        <a:pt x="48" y="80"/>
                        <a:pt x="38" y="81"/>
                      </a:cubicBez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0" name="Freeform 557">
                  <a:extLst>
                    <a:ext uri="{FF2B5EF4-FFF2-40B4-BE49-F238E27FC236}">
                      <a16:creationId xmlns:a16="http://schemas.microsoft.com/office/drawing/2014/main" id="{53E7EEA5-E1BA-485D-B737-3BBAAEB24C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85688"/>
                  <a:ext cx="44450" cy="52388"/>
                </a:xfrm>
                <a:custGeom>
                  <a:avLst/>
                  <a:gdLst>
                    <a:gd name="T0" fmla="*/ 28 w 28"/>
                    <a:gd name="T1" fmla="*/ 30 h 33"/>
                    <a:gd name="T2" fmla="*/ 0 w 28"/>
                    <a:gd name="T3" fmla="*/ 33 h 33"/>
                    <a:gd name="T4" fmla="*/ 0 w 28"/>
                    <a:gd name="T5" fmla="*/ 0 h 33"/>
                    <a:gd name="T6" fmla="*/ 28 w 28"/>
                    <a:gd name="T7" fmla="*/ 0 h 33"/>
                    <a:gd name="T8" fmla="*/ 28 w 28"/>
                    <a:gd name="T9" fmla="*/ 3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33">
                      <a:moveTo>
                        <a:pt x="28" y="30"/>
                      </a:moveTo>
                      <a:lnTo>
                        <a:pt x="0" y="33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1" name="Freeform 558">
                  <a:extLst>
                    <a:ext uri="{FF2B5EF4-FFF2-40B4-BE49-F238E27FC236}">
                      <a16:creationId xmlns:a16="http://schemas.microsoft.com/office/drawing/2014/main" id="{42B5DF6F-76A0-4F24-A06B-074F42FD2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9550" y="12169775"/>
                  <a:ext cx="57150" cy="57150"/>
                </a:xfrm>
                <a:custGeom>
                  <a:avLst/>
                  <a:gdLst>
                    <a:gd name="T0" fmla="*/ 42 w 42"/>
                    <a:gd name="T1" fmla="*/ 22 h 43"/>
                    <a:gd name="T2" fmla="*/ 21 w 42"/>
                    <a:gd name="T3" fmla="*/ 43 h 43"/>
                    <a:gd name="T4" fmla="*/ 0 w 42"/>
                    <a:gd name="T5" fmla="*/ 22 h 43"/>
                    <a:gd name="T6" fmla="*/ 21 w 42"/>
                    <a:gd name="T7" fmla="*/ 1 h 43"/>
                    <a:gd name="T8" fmla="*/ 42 w 42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43">
                      <a:moveTo>
                        <a:pt x="42" y="22"/>
                      </a:moveTo>
                      <a:cubicBezTo>
                        <a:pt x="42" y="33"/>
                        <a:pt x="33" y="43"/>
                        <a:pt x="21" y="43"/>
                      </a:cubicBezTo>
                      <a:cubicBezTo>
                        <a:pt x="10" y="43"/>
                        <a:pt x="0" y="33"/>
                        <a:pt x="0" y="22"/>
                      </a:cubicBezTo>
                      <a:cubicBezTo>
                        <a:pt x="0" y="10"/>
                        <a:pt x="9" y="1"/>
                        <a:pt x="21" y="1"/>
                      </a:cubicBezTo>
                      <a:cubicBezTo>
                        <a:pt x="33" y="0"/>
                        <a:pt x="42" y="10"/>
                        <a:pt x="42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2" name="Freeform 559">
                  <a:extLst>
                    <a:ext uri="{FF2B5EF4-FFF2-40B4-BE49-F238E27FC236}">
                      <a16:creationId xmlns:a16="http://schemas.microsoft.com/office/drawing/2014/main" id="{814D32F4-FE9D-44E3-8E81-918985E9B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7150" cy="57150"/>
                </a:xfrm>
                <a:custGeom>
                  <a:avLst/>
                  <a:gdLst>
                    <a:gd name="T0" fmla="*/ 0 w 43"/>
                    <a:gd name="T1" fmla="*/ 22 h 43"/>
                    <a:gd name="T2" fmla="*/ 21 w 43"/>
                    <a:gd name="T3" fmla="*/ 43 h 43"/>
                    <a:gd name="T4" fmla="*/ 43 w 43"/>
                    <a:gd name="T5" fmla="*/ 22 h 43"/>
                    <a:gd name="T6" fmla="*/ 21 w 43"/>
                    <a:gd name="T7" fmla="*/ 1 h 43"/>
                    <a:gd name="T8" fmla="*/ 0 w 43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43">
                      <a:moveTo>
                        <a:pt x="0" y="22"/>
                      </a:moveTo>
                      <a:cubicBezTo>
                        <a:pt x="0" y="33"/>
                        <a:pt x="10" y="43"/>
                        <a:pt x="21" y="43"/>
                      </a:cubicBezTo>
                      <a:cubicBezTo>
                        <a:pt x="33" y="43"/>
                        <a:pt x="43" y="33"/>
                        <a:pt x="43" y="22"/>
                      </a:cubicBezTo>
                      <a:cubicBezTo>
                        <a:pt x="43" y="10"/>
                        <a:pt x="33" y="1"/>
                        <a:pt x="21" y="1"/>
                      </a:cubicBezTo>
                      <a:cubicBezTo>
                        <a:pt x="10" y="0"/>
                        <a:pt x="0" y="10"/>
                        <a:pt x="0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3" name="Freeform 560">
                  <a:extLst>
                    <a:ext uri="{FF2B5EF4-FFF2-40B4-BE49-F238E27FC236}">
                      <a16:creationId xmlns:a16="http://schemas.microsoft.com/office/drawing/2014/main" id="{28E4FE89-B2C1-4409-AC7C-02B0746CA9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03100"/>
                  <a:ext cx="236537" cy="225425"/>
                </a:xfrm>
                <a:custGeom>
                  <a:avLst/>
                  <a:gdLst>
                    <a:gd name="T0" fmla="*/ 178 w 178"/>
                    <a:gd name="T1" fmla="*/ 12 h 170"/>
                    <a:gd name="T2" fmla="*/ 167 w 178"/>
                    <a:gd name="T3" fmla="*/ 0 h 170"/>
                    <a:gd name="T4" fmla="*/ 11 w 178"/>
                    <a:gd name="T5" fmla="*/ 0 h 170"/>
                    <a:gd name="T6" fmla="*/ 0 w 178"/>
                    <a:gd name="T7" fmla="*/ 12 h 170"/>
                    <a:gd name="T8" fmla="*/ 0 w 178"/>
                    <a:gd name="T9" fmla="*/ 109 h 170"/>
                    <a:gd name="T10" fmla="*/ 8 w 178"/>
                    <a:gd name="T11" fmla="*/ 126 h 170"/>
                    <a:gd name="T12" fmla="*/ 8 w 178"/>
                    <a:gd name="T13" fmla="*/ 126 h 170"/>
                    <a:gd name="T14" fmla="*/ 8 w 178"/>
                    <a:gd name="T15" fmla="*/ 126 h 170"/>
                    <a:gd name="T16" fmla="*/ 58 w 178"/>
                    <a:gd name="T17" fmla="*/ 161 h 170"/>
                    <a:gd name="T18" fmla="*/ 73 w 178"/>
                    <a:gd name="T19" fmla="*/ 170 h 170"/>
                    <a:gd name="T20" fmla="*/ 105 w 178"/>
                    <a:gd name="T21" fmla="*/ 170 h 170"/>
                    <a:gd name="T22" fmla="*/ 120 w 178"/>
                    <a:gd name="T23" fmla="*/ 161 h 170"/>
                    <a:gd name="T24" fmla="*/ 171 w 178"/>
                    <a:gd name="T25" fmla="*/ 126 h 170"/>
                    <a:gd name="T26" fmla="*/ 171 w 178"/>
                    <a:gd name="T27" fmla="*/ 126 h 170"/>
                    <a:gd name="T28" fmla="*/ 171 w 178"/>
                    <a:gd name="T29" fmla="*/ 126 h 170"/>
                    <a:gd name="T30" fmla="*/ 178 w 178"/>
                    <a:gd name="T31" fmla="*/ 108 h 170"/>
                    <a:gd name="T32" fmla="*/ 178 w 178"/>
                    <a:gd name="T33" fmla="*/ 12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8" h="170">
                      <a:moveTo>
                        <a:pt x="178" y="12"/>
                      </a:moveTo>
                      <a:cubicBezTo>
                        <a:pt x="178" y="5"/>
                        <a:pt x="173" y="0"/>
                        <a:pt x="167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2"/>
                        <a:pt x="0" y="108"/>
                        <a:pt x="0" y="109"/>
                      </a:cubicBezTo>
                      <a:cubicBezTo>
                        <a:pt x="0" y="116"/>
                        <a:pt x="3" y="122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10" y="128"/>
                        <a:pt x="58" y="161"/>
                        <a:pt x="58" y="161"/>
                      </a:cubicBezTo>
                      <a:cubicBezTo>
                        <a:pt x="62" y="166"/>
                        <a:pt x="68" y="170"/>
                        <a:pt x="73" y="170"/>
                      </a:cubicBezTo>
                      <a:cubicBezTo>
                        <a:pt x="105" y="170"/>
                        <a:pt x="105" y="170"/>
                        <a:pt x="105" y="170"/>
                      </a:cubicBezTo>
                      <a:cubicBezTo>
                        <a:pt x="110" y="170"/>
                        <a:pt x="117" y="166"/>
                        <a:pt x="120" y="161"/>
                      </a:cubicBezTo>
                      <a:cubicBezTo>
                        <a:pt x="120" y="161"/>
                        <a:pt x="169" y="127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5" y="122"/>
                        <a:pt x="178" y="115"/>
                        <a:pt x="178" y="108"/>
                      </a:cubicBezTo>
                      <a:cubicBezTo>
                        <a:pt x="178" y="108"/>
                        <a:pt x="178" y="12"/>
                        <a:pt x="178" y="12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4" name="Freeform 561">
                  <a:extLst>
                    <a:ext uri="{FF2B5EF4-FFF2-40B4-BE49-F238E27FC236}">
                      <a16:creationId xmlns:a16="http://schemas.microsoft.com/office/drawing/2014/main" id="{9D374AE2-E26A-41F8-A87D-1173DE23B4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3025" y="12198350"/>
                  <a:ext cx="22225" cy="19050"/>
                </a:xfrm>
                <a:custGeom>
                  <a:avLst/>
                  <a:gdLst>
                    <a:gd name="T0" fmla="*/ 8 w 17"/>
                    <a:gd name="T1" fmla="*/ 13 h 14"/>
                    <a:gd name="T2" fmla="*/ 14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6" y="12"/>
                        <a:pt x="17" y="10"/>
                        <a:pt x="17" y="8"/>
                      </a:cubicBezTo>
                      <a:cubicBezTo>
                        <a:pt x="17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5" name="Freeform 562">
                  <a:extLst>
                    <a:ext uri="{FF2B5EF4-FFF2-40B4-BE49-F238E27FC236}">
                      <a16:creationId xmlns:a16="http://schemas.microsoft.com/office/drawing/2014/main" id="{182DE2F1-5210-4955-8436-F075ED2A2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74463" y="12198350"/>
                  <a:ext cx="22225" cy="19050"/>
                </a:xfrm>
                <a:custGeom>
                  <a:avLst/>
                  <a:gdLst>
                    <a:gd name="T0" fmla="*/ 8 w 16"/>
                    <a:gd name="T1" fmla="*/ 13 h 14"/>
                    <a:gd name="T2" fmla="*/ 14 w 16"/>
                    <a:gd name="T3" fmla="*/ 14 h 14"/>
                    <a:gd name="T4" fmla="*/ 16 w 16"/>
                    <a:gd name="T5" fmla="*/ 8 h 14"/>
                    <a:gd name="T6" fmla="*/ 8 w 16"/>
                    <a:gd name="T7" fmla="*/ 0 h 14"/>
                    <a:gd name="T8" fmla="*/ 0 w 16"/>
                    <a:gd name="T9" fmla="*/ 8 h 14"/>
                    <a:gd name="T10" fmla="*/ 2 w 16"/>
                    <a:gd name="T11" fmla="*/ 14 h 14"/>
                    <a:gd name="T12" fmla="*/ 8 w 16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5" y="12"/>
                        <a:pt x="16" y="10"/>
                        <a:pt x="16" y="8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6" name="Freeform 563">
                  <a:extLst>
                    <a:ext uri="{FF2B5EF4-FFF2-40B4-BE49-F238E27FC236}">
                      <a16:creationId xmlns:a16="http://schemas.microsoft.com/office/drawing/2014/main" id="{B5A693D9-C9D8-4700-AFFE-3FE99707B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77625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8 w 43"/>
                    <a:gd name="T3" fmla="*/ 14 h 14"/>
                    <a:gd name="T4" fmla="*/ 0 w 43"/>
                    <a:gd name="T5" fmla="*/ 7 h 14"/>
                    <a:gd name="T6" fmla="*/ 8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4" y="14"/>
                        <a:pt x="0" y="11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7" name="Freeform 564">
                  <a:extLst>
                    <a:ext uri="{FF2B5EF4-FFF2-40B4-BE49-F238E27FC236}">
                      <a16:creationId xmlns:a16="http://schemas.microsoft.com/office/drawing/2014/main" id="{17F23904-2DE6-4825-A0F2-D1B6490412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64938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7 w 43"/>
                    <a:gd name="T3" fmla="*/ 14 h 14"/>
                    <a:gd name="T4" fmla="*/ 0 w 43"/>
                    <a:gd name="T5" fmla="*/ 7 h 14"/>
                    <a:gd name="T6" fmla="*/ 7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3" y="14"/>
                        <a:pt x="0" y="11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8" name="Freeform 565">
                  <a:extLst>
                    <a:ext uri="{FF2B5EF4-FFF2-40B4-BE49-F238E27FC236}">
                      <a16:creationId xmlns:a16="http://schemas.microsoft.com/office/drawing/2014/main" id="{BCB2061A-B9ED-42C8-8F45-307C976C47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192000"/>
                  <a:ext cx="77787" cy="123825"/>
                </a:xfrm>
                <a:custGeom>
                  <a:avLst/>
                  <a:gdLst>
                    <a:gd name="T0" fmla="*/ 50 w 58"/>
                    <a:gd name="T1" fmla="*/ 46 h 94"/>
                    <a:gd name="T2" fmla="*/ 0 w 58"/>
                    <a:gd name="T3" fmla="*/ 94 h 94"/>
                    <a:gd name="T4" fmla="*/ 51 w 58"/>
                    <a:gd name="T5" fmla="*/ 59 h 94"/>
                    <a:gd name="T6" fmla="*/ 51 w 58"/>
                    <a:gd name="T7" fmla="*/ 59 h 94"/>
                    <a:gd name="T8" fmla="*/ 51 w 58"/>
                    <a:gd name="T9" fmla="*/ 59 h 94"/>
                    <a:gd name="T10" fmla="*/ 58 w 58"/>
                    <a:gd name="T11" fmla="*/ 41 h 94"/>
                    <a:gd name="T12" fmla="*/ 58 w 58"/>
                    <a:gd name="T13" fmla="*/ 0 h 94"/>
                    <a:gd name="T14" fmla="*/ 49 w 58"/>
                    <a:gd name="T15" fmla="*/ 2 h 94"/>
                    <a:gd name="T16" fmla="*/ 50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50" y="46"/>
                      </a:moveTo>
                      <a:cubicBezTo>
                        <a:pt x="47" y="53"/>
                        <a:pt x="0" y="94"/>
                        <a:pt x="0" y="94"/>
                      </a:cubicBezTo>
                      <a:cubicBezTo>
                        <a:pt x="0" y="94"/>
                        <a:pt x="49" y="60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5" y="55"/>
                        <a:pt x="58" y="48"/>
                        <a:pt x="58" y="41"/>
                      </a:cubicBezTo>
                      <a:cubicBezTo>
                        <a:pt x="58" y="41"/>
                        <a:pt x="58" y="20"/>
                        <a:pt x="58" y="0"/>
                      </a:cubicBezTo>
                      <a:cubicBezTo>
                        <a:pt x="49" y="2"/>
                        <a:pt x="49" y="2"/>
                        <a:pt x="49" y="2"/>
                      </a:cubicBezTo>
                      <a:cubicBezTo>
                        <a:pt x="49" y="2"/>
                        <a:pt x="54" y="36"/>
                        <a:pt x="50" y="46"/>
                      </a:cubicBezTo>
                      <a:close/>
                    </a:path>
                  </a:pathLst>
                </a:custGeom>
                <a:solidFill>
                  <a:srgbClr val="C2A08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9" name="Freeform 566">
                  <a:extLst>
                    <a:ext uri="{FF2B5EF4-FFF2-40B4-BE49-F238E27FC236}">
                      <a16:creationId xmlns:a16="http://schemas.microsoft.com/office/drawing/2014/main" id="{39310165-3F58-4B65-A35C-A92EC4C3F9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34925"/>
                  <a:ext cx="107950" cy="387350"/>
                </a:xfrm>
                <a:custGeom>
                  <a:avLst/>
                  <a:gdLst>
                    <a:gd name="T0" fmla="*/ 81 w 81"/>
                    <a:gd name="T1" fmla="*/ 289 h 292"/>
                    <a:gd name="T2" fmla="*/ 72 w 81"/>
                    <a:gd name="T3" fmla="*/ 35 h 292"/>
                    <a:gd name="T4" fmla="*/ 35 w 81"/>
                    <a:gd name="T5" fmla="*/ 1 h 292"/>
                    <a:gd name="T6" fmla="*/ 1 w 81"/>
                    <a:gd name="T7" fmla="*/ 39 h 292"/>
                    <a:gd name="T8" fmla="*/ 23 w 81"/>
                    <a:gd name="T9" fmla="*/ 292 h 292"/>
                    <a:gd name="T10" fmla="*/ 81 w 81"/>
                    <a:gd name="T11" fmla="*/ 28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292">
                      <a:moveTo>
                        <a:pt x="81" y="289"/>
                      </a:moveTo>
                      <a:cubicBezTo>
                        <a:pt x="72" y="35"/>
                        <a:pt x="72" y="35"/>
                        <a:pt x="72" y="35"/>
                      </a:cubicBezTo>
                      <a:cubicBezTo>
                        <a:pt x="71" y="15"/>
                        <a:pt x="54" y="0"/>
                        <a:pt x="35" y="1"/>
                      </a:cubicBezTo>
                      <a:cubicBezTo>
                        <a:pt x="15" y="2"/>
                        <a:pt x="0" y="19"/>
                        <a:pt x="1" y="39"/>
                      </a:cubicBezTo>
                      <a:cubicBezTo>
                        <a:pt x="23" y="292"/>
                        <a:pt x="23" y="292"/>
                        <a:pt x="23" y="292"/>
                      </a:cubicBezTo>
                      <a:lnTo>
                        <a:pt x="81" y="289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0" name="Freeform 567">
                  <a:extLst>
                    <a:ext uri="{FF2B5EF4-FFF2-40B4-BE49-F238E27FC236}">
                      <a16:creationId xmlns:a16="http://schemas.microsoft.com/office/drawing/2014/main" id="{8FE22469-80DA-486F-A7DB-531EEC30F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69688" y="12753975"/>
                  <a:ext cx="31750" cy="363538"/>
                </a:xfrm>
                <a:custGeom>
                  <a:avLst/>
                  <a:gdLst>
                    <a:gd name="T0" fmla="*/ 15 w 24"/>
                    <a:gd name="T1" fmla="*/ 21 h 275"/>
                    <a:gd name="T2" fmla="*/ 7 w 24"/>
                    <a:gd name="T3" fmla="*/ 0 h 275"/>
                    <a:gd name="T4" fmla="*/ 0 w 24"/>
                    <a:gd name="T5" fmla="*/ 22 h 275"/>
                    <a:gd name="T6" fmla="*/ 14 w 24"/>
                    <a:gd name="T7" fmla="*/ 275 h 275"/>
                    <a:gd name="T8" fmla="*/ 19 w 24"/>
                    <a:gd name="T9" fmla="*/ 275 h 275"/>
                    <a:gd name="T10" fmla="*/ 24 w 24"/>
                    <a:gd name="T11" fmla="*/ 275 h 275"/>
                    <a:gd name="T12" fmla="*/ 15 w 24"/>
                    <a:gd name="T13" fmla="*/ 21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5">
                      <a:moveTo>
                        <a:pt x="15" y="21"/>
                      </a:moveTo>
                      <a:cubicBezTo>
                        <a:pt x="15" y="13"/>
                        <a:pt x="12" y="5"/>
                        <a:pt x="7" y="0"/>
                      </a:cubicBezTo>
                      <a:cubicBezTo>
                        <a:pt x="2" y="6"/>
                        <a:pt x="0" y="13"/>
                        <a:pt x="0" y="22"/>
                      </a:cubicBezTo>
                      <a:cubicBezTo>
                        <a:pt x="14" y="275"/>
                        <a:pt x="14" y="275"/>
                        <a:pt x="14" y="275"/>
                      </a:cubicBezTo>
                      <a:cubicBezTo>
                        <a:pt x="19" y="275"/>
                        <a:pt x="19" y="275"/>
                        <a:pt x="19" y="275"/>
                      </a:cubicBezTo>
                      <a:cubicBezTo>
                        <a:pt x="24" y="275"/>
                        <a:pt x="24" y="275"/>
                        <a:pt x="24" y="275"/>
                      </a:cubicBezTo>
                      <a:lnTo>
                        <a:pt x="15" y="21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1" name="Freeform 568">
                  <a:extLst>
                    <a:ext uri="{FF2B5EF4-FFF2-40B4-BE49-F238E27FC236}">
                      <a16:creationId xmlns:a16="http://schemas.microsoft.com/office/drawing/2014/main" id="{FE025179-A0BB-4ABD-9620-D14652388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57150"/>
                  <a:ext cx="44450" cy="365125"/>
                </a:xfrm>
                <a:custGeom>
                  <a:avLst/>
                  <a:gdLst>
                    <a:gd name="T0" fmla="*/ 1 w 33"/>
                    <a:gd name="T1" fmla="*/ 22 h 275"/>
                    <a:gd name="T2" fmla="*/ 7 w 33"/>
                    <a:gd name="T3" fmla="*/ 0 h 275"/>
                    <a:gd name="T4" fmla="*/ 16 w 33"/>
                    <a:gd name="T5" fmla="*/ 21 h 275"/>
                    <a:gd name="T6" fmla="*/ 33 w 33"/>
                    <a:gd name="T7" fmla="*/ 275 h 275"/>
                    <a:gd name="T8" fmla="*/ 27 w 33"/>
                    <a:gd name="T9" fmla="*/ 275 h 275"/>
                    <a:gd name="T10" fmla="*/ 23 w 33"/>
                    <a:gd name="T11" fmla="*/ 275 h 275"/>
                    <a:gd name="T12" fmla="*/ 1 w 33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275">
                      <a:moveTo>
                        <a:pt x="1" y="22"/>
                      </a:moveTo>
                      <a:cubicBezTo>
                        <a:pt x="0" y="14"/>
                        <a:pt x="3" y="6"/>
                        <a:pt x="7" y="0"/>
                      </a:cubicBezTo>
                      <a:cubicBezTo>
                        <a:pt x="12" y="6"/>
                        <a:pt x="16" y="13"/>
                        <a:pt x="16" y="21"/>
                      </a:cubicBezTo>
                      <a:cubicBezTo>
                        <a:pt x="33" y="275"/>
                        <a:pt x="33" y="275"/>
                        <a:pt x="33" y="275"/>
                      </a:cubicBezTo>
                      <a:cubicBezTo>
                        <a:pt x="27" y="275"/>
                        <a:pt x="27" y="275"/>
                        <a:pt x="27" y="275"/>
                      </a:cubicBezTo>
                      <a:cubicBezTo>
                        <a:pt x="23" y="275"/>
                        <a:pt x="23" y="275"/>
                        <a:pt x="23" y="275"/>
                      </a:cubicBezTo>
                      <a:lnTo>
                        <a:pt x="1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2" name="Freeform 569">
                  <a:extLst>
                    <a:ext uri="{FF2B5EF4-FFF2-40B4-BE49-F238E27FC236}">
                      <a16:creationId xmlns:a16="http://schemas.microsoft.com/office/drawing/2014/main" id="{25069AD0-A8F8-4724-97C6-B6D34274A3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53975"/>
                  <a:ext cx="103187" cy="387350"/>
                </a:xfrm>
                <a:custGeom>
                  <a:avLst/>
                  <a:gdLst>
                    <a:gd name="T0" fmla="*/ 58 w 77"/>
                    <a:gd name="T1" fmla="*/ 292 h 292"/>
                    <a:gd name="T2" fmla="*/ 76 w 77"/>
                    <a:gd name="T3" fmla="*/ 39 h 292"/>
                    <a:gd name="T4" fmla="*/ 42 w 77"/>
                    <a:gd name="T5" fmla="*/ 1 h 292"/>
                    <a:gd name="T6" fmla="*/ 4 w 77"/>
                    <a:gd name="T7" fmla="*/ 36 h 292"/>
                    <a:gd name="T8" fmla="*/ 0 w 77"/>
                    <a:gd name="T9" fmla="*/ 290 h 292"/>
                    <a:gd name="T10" fmla="*/ 58 w 77"/>
                    <a:gd name="T11" fmla="*/ 292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292">
                      <a:moveTo>
                        <a:pt x="58" y="292"/>
                      </a:move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7" y="19"/>
                        <a:pt x="61" y="2"/>
                        <a:pt x="42" y="1"/>
                      </a:cubicBezTo>
                      <a:cubicBezTo>
                        <a:pt x="22" y="0"/>
                        <a:pt x="5" y="16"/>
                        <a:pt x="4" y="36"/>
                      </a:cubicBezTo>
                      <a:cubicBezTo>
                        <a:pt x="0" y="290"/>
                        <a:pt x="0" y="290"/>
                        <a:pt x="0" y="290"/>
                      </a:cubicBezTo>
                      <a:lnTo>
                        <a:pt x="58" y="292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3" name="Freeform 570">
                  <a:extLst>
                    <a:ext uri="{FF2B5EF4-FFF2-40B4-BE49-F238E27FC236}">
                      <a16:creationId xmlns:a16="http://schemas.microsoft.com/office/drawing/2014/main" id="{E166F88E-38BA-4BCB-8D42-BD57DB073C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55425" y="12776200"/>
                  <a:ext cx="36512" cy="365125"/>
                </a:xfrm>
                <a:custGeom>
                  <a:avLst/>
                  <a:gdLst>
                    <a:gd name="T0" fmla="*/ 28 w 28"/>
                    <a:gd name="T1" fmla="*/ 22 h 275"/>
                    <a:gd name="T2" fmla="*/ 21 w 28"/>
                    <a:gd name="T3" fmla="*/ 0 h 275"/>
                    <a:gd name="T4" fmla="*/ 12 w 28"/>
                    <a:gd name="T5" fmla="*/ 21 h 275"/>
                    <a:gd name="T6" fmla="*/ 0 w 28"/>
                    <a:gd name="T7" fmla="*/ 275 h 275"/>
                    <a:gd name="T8" fmla="*/ 5 w 28"/>
                    <a:gd name="T9" fmla="*/ 275 h 275"/>
                    <a:gd name="T10" fmla="*/ 10 w 28"/>
                    <a:gd name="T11" fmla="*/ 275 h 275"/>
                    <a:gd name="T12" fmla="*/ 28 w 28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275">
                      <a:moveTo>
                        <a:pt x="28" y="22"/>
                      </a:moveTo>
                      <a:cubicBezTo>
                        <a:pt x="28" y="14"/>
                        <a:pt x="26" y="6"/>
                        <a:pt x="21" y="0"/>
                      </a:cubicBezTo>
                      <a:cubicBezTo>
                        <a:pt x="16" y="5"/>
                        <a:pt x="13" y="13"/>
                        <a:pt x="12" y="21"/>
                      </a:cubicBezTo>
                      <a:cubicBezTo>
                        <a:pt x="0" y="275"/>
                        <a:pt x="0" y="275"/>
                        <a:pt x="0" y="275"/>
                      </a:cubicBezTo>
                      <a:cubicBezTo>
                        <a:pt x="5" y="275"/>
                        <a:pt x="5" y="275"/>
                        <a:pt x="5" y="275"/>
                      </a:cubicBezTo>
                      <a:cubicBezTo>
                        <a:pt x="10" y="275"/>
                        <a:pt x="10" y="275"/>
                        <a:pt x="10" y="275"/>
                      </a:cubicBezTo>
                      <a:lnTo>
                        <a:pt x="28" y="22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4" name="Freeform 571">
                  <a:extLst>
                    <a:ext uri="{FF2B5EF4-FFF2-40B4-BE49-F238E27FC236}">
                      <a16:creationId xmlns:a16="http://schemas.microsoft.com/office/drawing/2014/main" id="{67C0EAA1-DBDA-4BF2-9E5B-0E076E89C6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71438"/>
                  <a:ext cx="26987" cy="366713"/>
                </a:xfrm>
                <a:custGeom>
                  <a:avLst/>
                  <a:gdLst>
                    <a:gd name="T0" fmla="*/ 4 w 20"/>
                    <a:gd name="T1" fmla="*/ 22 h 276"/>
                    <a:gd name="T2" fmla="*/ 13 w 20"/>
                    <a:gd name="T3" fmla="*/ 0 h 276"/>
                    <a:gd name="T4" fmla="*/ 20 w 20"/>
                    <a:gd name="T5" fmla="*/ 22 h 276"/>
                    <a:gd name="T6" fmla="*/ 10 w 20"/>
                    <a:gd name="T7" fmla="*/ 276 h 276"/>
                    <a:gd name="T8" fmla="*/ 4 w 20"/>
                    <a:gd name="T9" fmla="*/ 276 h 276"/>
                    <a:gd name="T10" fmla="*/ 0 w 20"/>
                    <a:gd name="T11" fmla="*/ 276 h 276"/>
                    <a:gd name="T12" fmla="*/ 4 w 20"/>
                    <a:gd name="T13" fmla="*/ 22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276">
                      <a:moveTo>
                        <a:pt x="4" y="22"/>
                      </a:moveTo>
                      <a:cubicBezTo>
                        <a:pt x="5" y="13"/>
                        <a:pt x="8" y="6"/>
                        <a:pt x="13" y="0"/>
                      </a:cubicBezTo>
                      <a:cubicBezTo>
                        <a:pt x="17" y="6"/>
                        <a:pt x="20" y="14"/>
                        <a:pt x="20" y="22"/>
                      </a:cubicBezTo>
                      <a:cubicBezTo>
                        <a:pt x="10" y="276"/>
                        <a:pt x="10" y="276"/>
                        <a:pt x="10" y="276"/>
                      </a:cubicBezTo>
                      <a:cubicBezTo>
                        <a:pt x="4" y="276"/>
                        <a:pt x="4" y="276"/>
                        <a:pt x="4" y="276"/>
                      </a:cubicBezTo>
                      <a:cubicBezTo>
                        <a:pt x="0" y="276"/>
                        <a:pt x="0" y="276"/>
                        <a:pt x="0" y="276"/>
                      </a:cubicBezTo>
                      <a:lnTo>
                        <a:pt x="4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5" name="Freeform 572">
                  <a:extLst>
                    <a:ext uri="{FF2B5EF4-FFF2-40B4-BE49-F238E27FC236}">
                      <a16:creationId xmlns:a16="http://schemas.microsoft.com/office/drawing/2014/main" id="{B00D5AC7-4C2B-4C42-945B-B5BD20F807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52238" y="12185650"/>
                  <a:ext cx="14287" cy="50800"/>
                </a:xfrm>
                <a:custGeom>
                  <a:avLst/>
                  <a:gdLst>
                    <a:gd name="T0" fmla="*/ 0 w 11"/>
                    <a:gd name="T1" fmla="*/ 38 h 38"/>
                    <a:gd name="T2" fmla="*/ 0 w 11"/>
                    <a:gd name="T3" fmla="*/ 0 h 38"/>
                    <a:gd name="T4" fmla="*/ 0 w 11"/>
                    <a:gd name="T5" fmla="*/ 0 h 38"/>
                    <a:gd name="T6" fmla="*/ 8 w 11"/>
                    <a:gd name="T7" fmla="*/ 8 h 38"/>
                    <a:gd name="T8" fmla="*/ 11 w 11"/>
                    <a:gd name="T9" fmla="*/ 38 h 38"/>
                    <a:gd name="T10" fmla="*/ 0 w 11"/>
                    <a:gd name="T11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38">
                      <a:moveTo>
                        <a:pt x="0" y="3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7" y="4"/>
                        <a:pt x="8" y="8"/>
                      </a:cubicBezTo>
                      <a:cubicBezTo>
                        <a:pt x="11" y="38"/>
                        <a:pt x="11" y="38"/>
                        <a:pt x="11" y="38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6" name="Freeform 573">
                  <a:extLst>
                    <a:ext uri="{FF2B5EF4-FFF2-40B4-BE49-F238E27FC236}">
                      <a16:creationId xmlns:a16="http://schemas.microsoft.com/office/drawing/2014/main" id="{C857C8B6-545A-4237-BA31-B5D40661E9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8900" y="12260263"/>
                  <a:ext cx="63500" cy="12700"/>
                </a:xfrm>
                <a:custGeom>
                  <a:avLst/>
                  <a:gdLst>
                    <a:gd name="T0" fmla="*/ 2 w 47"/>
                    <a:gd name="T1" fmla="*/ 0 h 9"/>
                    <a:gd name="T2" fmla="*/ 1 w 47"/>
                    <a:gd name="T3" fmla="*/ 1 h 9"/>
                    <a:gd name="T4" fmla="*/ 23 w 47"/>
                    <a:gd name="T5" fmla="*/ 9 h 9"/>
                    <a:gd name="T6" fmla="*/ 46 w 47"/>
                    <a:gd name="T7" fmla="*/ 1 h 9"/>
                    <a:gd name="T8" fmla="*/ 45 w 47"/>
                    <a:gd name="T9" fmla="*/ 0 h 9"/>
                    <a:gd name="T10" fmla="*/ 2 w 47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7" h="9">
                      <a:moveTo>
                        <a:pt x="2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1"/>
                        <a:pt x="6" y="9"/>
                        <a:pt x="23" y="9"/>
                      </a:cubicBezTo>
                      <a:cubicBezTo>
                        <a:pt x="40" y="9"/>
                        <a:pt x="46" y="1"/>
                        <a:pt x="46" y="1"/>
                      </a:cubicBezTo>
                      <a:cubicBezTo>
                        <a:pt x="47" y="0"/>
                        <a:pt x="46" y="0"/>
                        <a:pt x="45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7" name="Freeform 578">
                  <a:extLst>
                    <a:ext uri="{FF2B5EF4-FFF2-40B4-BE49-F238E27FC236}">
                      <a16:creationId xmlns:a16="http://schemas.microsoft.com/office/drawing/2014/main" id="{66E3C982-11D8-4FCA-92A7-8A11AB992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6838" y="12328525"/>
                  <a:ext cx="46037" cy="277813"/>
                </a:xfrm>
                <a:custGeom>
                  <a:avLst/>
                  <a:gdLst>
                    <a:gd name="T0" fmla="*/ 29 w 29"/>
                    <a:gd name="T1" fmla="*/ 0 h 175"/>
                    <a:gd name="T2" fmla="*/ 0 w 29"/>
                    <a:gd name="T3" fmla="*/ 0 h 175"/>
                    <a:gd name="T4" fmla="*/ 0 w 29"/>
                    <a:gd name="T5" fmla="*/ 14 h 175"/>
                    <a:gd name="T6" fmla="*/ 7 w 29"/>
                    <a:gd name="T7" fmla="*/ 20 h 175"/>
                    <a:gd name="T8" fmla="*/ 6 w 29"/>
                    <a:gd name="T9" fmla="*/ 141 h 175"/>
                    <a:gd name="T10" fmla="*/ 14 w 29"/>
                    <a:gd name="T11" fmla="*/ 175 h 175"/>
                    <a:gd name="T12" fmla="*/ 23 w 29"/>
                    <a:gd name="T13" fmla="*/ 140 h 175"/>
                    <a:gd name="T14" fmla="*/ 23 w 29"/>
                    <a:gd name="T15" fmla="*/ 20 h 175"/>
                    <a:gd name="T16" fmla="*/ 29 w 29"/>
                    <a:gd name="T17" fmla="*/ 14 h 175"/>
                    <a:gd name="T18" fmla="*/ 29 w 29"/>
                    <a:gd name="T19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" h="175">
                      <a:moveTo>
                        <a:pt x="29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7" y="20"/>
                      </a:lnTo>
                      <a:lnTo>
                        <a:pt x="6" y="141"/>
                      </a:lnTo>
                      <a:lnTo>
                        <a:pt x="14" y="175"/>
                      </a:lnTo>
                      <a:lnTo>
                        <a:pt x="23" y="140"/>
                      </a:lnTo>
                      <a:lnTo>
                        <a:pt x="23" y="20"/>
                      </a:lnTo>
                      <a:lnTo>
                        <a:pt x="29" y="14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8" name="Freeform 579">
                  <a:extLst>
                    <a:ext uri="{FF2B5EF4-FFF2-40B4-BE49-F238E27FC236}">
                      <a16:creationId xmlns:a16="http://schemas.microsoft.com/office/drawing/2014/main" id="{C43E6BF6-4915-48B6-98C4-85C3C71FA5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2725" y="12169775"/>
                  <a:ext cx="53975" cy="47625"/>
                </a:xfrm>
                <a:custGeom>
                  <a:avLst/>
                  <a:gdLst>
                    <a:gd name="T0" fmla="*/ 16 w 40"/>
                    <a:gd name="T1" fmla="*/ 5 h 35"/>
                    <a:gd name="T2" fmla="*/ 37 w 40"/>
                    <a:gd name="T3" fmla="*/ 27 h 35"/>
                    <a:gd name="T4" fmla="*/ 36 w 40"/>
                    <a:gd name="T5" fmla="*/ 35 h 35"/>
                    <a:gd name="T6" fmla="*/ 40 w 40"/>
                    <a:gd name="T7" fmla="*/ 22 h 35"/>
                    <a:gd name="T8" fmla="*/ 19 w 40"/>
                    <a:gd name="T9" fmla="*/ 1 h 35"/>
                    <a:gd name="T10" fmla="*/ 0 w 40"/>
                    <a:gd name="T11" fmla="*/ 13 h 35"/>
                    <a:gd name="T12" fmla="*/ 16 w 40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" h="35">
                      <a:moveTo>
                        <a:pt x="16" y="5"/>
                      </a:moveTo>
                      <a:cubicBezTo>
                        <a:pt x="28" y="5"/>
                        <a:pt x="37" y="15"/>
                        <a:pt x="37" y="27"/>
                      </a:cubicBezTo>
                      <a:cubicBezTo>
                        <a:pt x="37" y="30"/>
                        <a:pt x="37" y="32"/>
                        <a:pt x="36" y="35"/>
                      </a:cubicBezTo>
                      <a:cubicBezTo>
                        <a:pt x="39" y="31"/>
                        <a:pt x="40" y="27"/>
                        <a:pt x="40" y="22"/>
                      </a:cubicBezTo>
                      <a:cubicBezTo>
                        <a:pt x="40" y="10"/>
                        <a:pt x="31" y="0"/>
                        <a:pt x="19" y="1"/>
                      </a:cubicBezTo>
                      <a:cubicBezTo>
                        <a:pt x="10" y="1"/>
                        <a:pt x="3" y="6"/>
                        <a:pt x="0" y="13"/>
                      </a:cubicBezTo>
                      <a:cubicBezTo>
                        <a:pt x="4" y="9"/>
                        <a:pt x="10" y="5"/>
                        <a:pt x="16" y="5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9" name="Freeform 580">
                  <a:extLst>
                    <a:ext uri="{FF2B5EF4-FFF2-40B4-BE49-F238E27FC236}">
                      <a16:creationId xmlns:a16="http://schemas.microsoft.com/office/drawing/2014/main" id="{6A16AEC7-9EE5-4988-8DA6-FBD4FAF42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3975" cy="47625"/>
                </a:xfrm>
                <a:custGeom>
                  <a:avLst/>
                  <a:gdLst>
                    <a:gd name="T0" fmla="*/ 24 w 41"/>
                    <a:gd name="T1" fmla="*/ 5 h 35"/>
                    <a:gd name="T2" fmla="*/ 3 w 41"/>
                    <a:gd name="T3" fmla="*/ 27 h 35"/>
                    <a:gd name="T4" fmla="*/ 5 w 41"/>
                    <a:gd name="T5" fmla="*/ 35 h 35"/>
                    <a:gd name="T6" fmla="*/ 0 w 41"/>
                    <a:gd name="T7" fmla="*/ 22 h 35"/>
                    <a:gd name="T8" fmla="*/ 21 w 41"/>
                    <a:gd name="T9" fmla="*/ 1 h 35"/>
                    <a:gd name="T10" fmla="*/ 41 w 41"/>
                    <a:gd name="T11" fmla="*/ 13 h 35"/>
                    <a:gd name="T12" fmla="*/ 24 w 41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35">
                      <a:moveTo>
                        <a:pt x="24" y="5"/>
                      </a:moveTo>
                      <a:cubicBezTo>
                        <a:pt x="13" y="5"/>
                        <a:pt x="3" y="15"/>
                        <a:pt x="3" y="27"/>
                      </a:cubicBezTo>
                      <a:cubicBezTo>
                        <a:pt x="3" y="30"/>
                        <a:pt x="4" y="32"/>
                        <a:pt x="5" y="35"/>
                      </a:cubicBezTo>
                      <a:cubicBezTo>
                        <a:pt x="2" y="31"/>
                        <a:pt x="0" y="27"/>
                        <a:pt x="0" y="22"/>
                      </a:cubicBezTo>
                      <a:cubicBezTo>
                        <a:pt x="0" y="10"/>
                        <a:pt x="10" y="0"/>
                        <a:pt x="21" y="1"/>
                      </a:cubicBezTo>
                      <a:cubicBezTo>
                        <a:pt x="30" y="1"/>
                        <a:pt x="38" y="6"/>
                        <a:pt x="41" y="13"/>
                      </a:cubicBezTo>
                      <a:cubicBezTo>
                        <a:pt x="37" y="9"/>
                        <a:pt x="31" y="5"/>
                        <a:pt x="24" y="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0" name="Freeform 581">
                  <a:extLst>
                    <a:ext uri="{FF2B5EF4-FFF2-40B4-BE49-F238E27FC236}">
                      <a16:creationId xmlns:a16="http://schemas.microsoft.com/office/drawing/2014/main" id="{828C70E3-B464-400F-BA8D-42BE519348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92000"/>
                  <a:ext cx="76200" cy="123825"/>
                </a:xfrm>
                <a:custGeom>
                  <a:avLst/>
                  <a:gdLst>
                    <a:gd name="T0" fmla="*/ 9 w 58"/>
                    <a:gd name="T1" fmla="*/ 46 h 94"/>
                    <a:gd name="T2" fmla="*/ 58 w 58"/>
                    <a:gd name="T3" fmla="*/ 94 h 94"/>
                    <a:gd name="T4" fmla="*/ 8 w 58"/>
                    <a:gd name="T5" fmla="*/ 59 h 94"/>
                    <a:gd name="T6" fmla="*/ 8 w 58"/>
                    <a:gd name="T7" fmla="*/ 59 h 94"/>
                    <a:gd name="T8" fmla="*/ 7 w 58"/>
                    <a:gd name="T9" fmla="*/ 59 h 94"/>
                    <a:gd name="T10" fmla="*/ 0 w 58"/>
                    <a:gd name="T11" fmla="*/ 41 h 94"/>
                    <a:gd name="T12" fmla="*/ 0 w 58"/>
                    <a:gd name="T13" fmla="*/ 0 h 94"/>
                    <a:gd name="T14" fmla="*/ 9 w 58"/>
                    <a:gd name="T15" fmla="*/ 2 h 94"/>
                    <a:gd name="T16" fmla="*/ 9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9" y="46"/>
                      </a:moveTo>
                      <a:cubicBezTo>
                        <a:pt x="12" y="53"/>
                        <a:pt x="58" y="94"/>
                        <a:pt x="58" y="94"/>
                      </a:cubicBezTo>
                      <a:cubicBezTo>
                        <a:pt x="58" y="94"/>
                        <a:pt x="9" y="60"/>
                        <a:pt x="8" y="5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3" y="55"/>
                        <a:pt x="0" y="48"/>
                        <a:pt x="0" y="41"/>
                      </a:cubicBezTo>
                      <a:cubicBezTo>
                        <a:pt x="0" y="41"/>
                        <a:pt x="0" y="20"/>
                        <a:pt x="0" y="0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4" y="36"/>
                        <a:pt x="9" y="46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1" name="Freeform 582">
                  <a:extLst>
                    <a:ext uri="{FF2B5EF4-FFF2-40B4-BE49-F238E27FC236}">
                      <a16:creationId xmlns:a16="http://schemas.microsoft.com/office/drawing/2014/main" id="{6C985166-E5A0-4FF5-8019-D398A1822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2101513"/>
                  <a:ext cx="41275" cy="46038"/>
                </a:xfrm>
                <a:custGeom>
                  <a:avLst/>
                  <a:gdLst>
                    <a:gd name="T0" fmla="*/ 0 w 31"/>
                    <a:gd name="T1" fmla="*/ 35 h 35"/>
                    <a:gd name="T2" fmla="*/ 31 w 31"/>
                    <a:gd name="T3" fmla="*/ 11 h 35"/>
                    <a:gd name="T4" fmla="*/ 0 w 31"/>
                    <a:gd name="T5" fmla="*/ 0 h 35"/>
                    <a:gd name="T6" fmla="*/ 0 w 3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5">
                      <a:moveTo>
                        <a:pt x="0" y="35"/>
                      </a:moveTo>
                      <a:cubicBezTo>
                        <a:pt x="6" y="18"/>
                        <a:pt x="31" y="11"/>
                        <a:pt x="31" y="1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31"/>
                        <a:pt x="0" y="3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2" name="Freeform 583">
                  <a:extLst>
                    <a:ext uri="{FF2B5EF4-FFF2-40B4-BE49-F238E27FC236}">
                      <a16:creationId xmlns:a16="http://schemas.microsoft.com/office/drawing/2014/main" id="{26FD6D80-2F54-4DD5-98C6-4E8E68A580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7775" y="12026900"/>
                  <a:ext cx="260350" cy="171450"/>
                </a:xfrm>
                <a:custGeom>
                  <a:avLst/>
                  <a:gdLst>
                    <a:gd name="T0" fmla="*/ 196 w 196"/>
                    <a:gd name="T1" fmla="*/ 66 h 129"/>
                    <a:gd name="T2" fmla="*/ 133 w 196"/>
                    <a:gd name="T3" fmla="*/ 0 h 129"/>
                    <a:gd name="T4" fmla="*/ 0 w 196"/>
                    <a:gd name="T5" fmla="*/ 0 h 129"/>
                    <a:gd name="T6" fmla="*/ 0 w 196"/>
                    <a:gd name="T7" fmla="*/ 0 h 129"/>
                    <a:gd name="T8" fmla="*/ 18 w 196"/>
                    <a:gd name="T9" fmla="*/ 46 h 129"/>
                    <a:gd name="T10" fmla="*/ 18 w 196"/>
                    <a:gd name="T11" fmla="*/ 122 h 129"/>
                    <a:gd name="T12" fmla="*/ 18 w 196"/>
                    <a:gd name="T13" fmla="*/ 122 h 129"/>
                    <a:gd name="T14" fmla="*/ 18 w 196"/>
                    <a:gd name="T15" fmla="*/ 122 h 129"/>
                    <a:gd name="T16" fmla="*/ 25 w 196"/>
                    <a:gd name="T17" fmla="*/ 129 h 129"/>
                    <a:gd name="T18" fmla="*/ 31 w 196"/>
                    <a:gd name="T19" fmla="*/ 122 h 129"/>
                    <a:gd name="T20" fmla="*/ 31 w 196"/>
                    <a:gd name="T21" fmla="*/ 57 h 129"/>
                    <a:gd name="T22" fmla="*/ 64 w 196"/>
                    <a:gd name="T23" fmla="*/ 67 h 129"/>
                    <a:gd name="T24" fmla="*/ 184 w 196"/>
                    <a:gd name="T25" fmla="*/ 67 h 129"/>
                    <a:gd name="T26" fmla="*/ 184 w 196"/>
                    <a:gd name="T27" fmla="*/ 122 h 129"/>
                    <a:gd name="T28" fmla="*/ 184 w 196"/>
                    <a:gd name="T29" fmla="*/ 122 h 129"/>
                    <a:gd name="T30" fmla="*/ 184 w 196"/>
                    <a:gd name="T31" fmla="*/ 122 h 129"/>
                    <a:gd name="T32" fmla="*/ 190 w 196"/>
                    <a:gd name="T33" fmla="*/ 129 h 129"/>
                    <a:gd name="T34" fmla="*/ 196 w 196"/>
                    <a:gd name="T35" fmla="*/ 122 h 129"/>
                    <a:gd name="T36" fmla="*/ 196 w 196"/>
                    <a:gd name="T37" fmla="*/ 67 h 129"/>
                    <a:gd name="T38" fmla="*/ 196 w 196"/>
                    <a:gd name="T39" fmla="*/ 67 h 129"/>
                    <a:gd name="T40" fmla="*/ 196 w 196"/>
                    <a:gd name="T41" fmla="*/ 66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6" h="129">
                      <a:moveTo>
                        <a:pt x="196" y="66"/>
                      </a:moveTo>
                      <a:cubicBezTo>
                        <a:pt x="195" y="31"/>
                        <a:pt x="167" y="0"/>
                        <a:pt x="1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7" y="34"/>
                        <a:pt x="18" y="46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6"/>
                        <a:pt x="21" y="129"/>
                        <a:pt x="25" y="129"/>
                      </a:cubicBezTo>
                      <a:cubicBezTo>
                        <a:pt x="28" y="129"/>
                        <a:pt x="31" y="126"/>
                        <a:pt x="31" y="122"/>
                      </a:cubicBezTo>
                      <a:cubicBezTo>
                        <a:pt x="31" y="110"/>
                        <a:pt x="31" y="75"/>
                        <a:pt x="31" y="57"/>
                      </a:cubicBezTo>
                      <a:cubicBezTo>
                        <a:pt x="41" y="63"/>
                        <a:pt x="52" y="67"/>
                        <a:pt x="64" y="67"/>
                      </a:cubicBezTo>
                      <a:cubicBezTo>
                        <a:pt x="184" y="67"/>
                        <a:pt x="184" y="67"/>
                        <a:pt x="184" y="67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6"/>
                        <a:pt x="186" y="129"/>
                        <a:pt x="190" y="129"/>
                      </a:cubicBezTo>
                      <a:cubicBezTo>
                        <a:pt x="193" y="129"/>
                        <a:pt x="196" y="126"/>
                        <a:pt x="196" y="122"/>
                      </a:cubicBezTo>
                      <a:cubicBezTo>
                        <a:pt x="196" y="107"/>
                        <a:pt x="196" y="74"/>
                        <a:pt x="196" y="67"/>
                      </a:cubicBezTo>
                      <a:cubicBezTo>
                        <a:pt x="196" y="67"/>
                        <a:pt x="196" y="67"/>
                        <a:pt x="196" y="67"/>
                      </a:cubicBezTo>
                      <a:cubicBezTo>
                        <a:pt x="196" y="66"/>
                        <a:pt x="196" y="66"/>
                        <a:pt x="196" y="66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3" name="Freeform 608">
                  <a:extLst>
                    <a:ext uri="{FF2B5EF4-FFF2-40B4-BE49-F238E27FC236}">
                      <a16:creationId xmlns:a16="http://schemas.microsoft.com/office/drawing/2014/main" id="{4544EBC4-3412-440B-81A1-5636A17074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68225"/>
                  <a:ext cx="77787" cy="100013"/>
                </a:xfrm>
                <a:custGeom>
                  <a:avLst/>
                  <a:gdLst>
                    <a:gd name="T0" fmla="*/ 59 w 59"/>
                    <a:gd name="T1" fmla="*/ 5 h 75"/>
                    <a:gd name="T2" fmla="*/ 53 w 59"/>
                    <a:gd name="T3" fmla="*/ 0 h 75"/>
                    <a:gd name="T4" fmla="*/ 5 w 59"/>
                    <a:gd name="T5" fmla="*/ 0 h 75"/>
                    <a:gd name="T6" fmla="*/ 0 w 59"/>
                    <a:gd name="T7" fmla="*/ 5 h 75"/>
                    <a:gd name="T8" fmla="*/ 0 w 59"/>
                    <a:gd name="T9" fmla="*/ 70 h 75"/>
                    <a:gd name="T10" fmla="*/ 5 w 59"/>
                    <a:gd name="T11" fmla="*/ 75 h 75"/>
                    <a:gd name="T12" fmla="*/ 53 w 59"/>
                    <a:gd name="T13" fmla="*/ 75 h 75"/>
                    <a:gd name="T14" fmla="*/ 59 w 59"/>
                    <a:gd name="T15" fmla="*/ 70 h 75"/>
                    <a:gd name="T16" fmla="*/ 59 w 59"/>
                    <a:gd name="T17" fmla="*/ 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9" h="75">
                      <a:moveTo>
                        <a:pt x="59" y="5"/>
                      </a:moveTo>
                      <a:cubicBezTo>
                        <a:pt x="59" y="2"/>
                        <a:pt x="56" y="0"/>
                        <a:pt x="53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3"/>
                        <a:pt x="2" y="75"/>
                        <a:pt x="5" y="75"/>
                      </a:cubicBezTo>
                      <a:cubicBezTo>
                        <a:pt x="53" y="75"/>
                        <a:pt x="53" y="75"/>
                        <a:pt x="53" y="75"/>
                      </a:cubicBezTo>
                      <a:cubicBezTo>
                        <a:pt x="56" y="75"/>
                        <a:pt x="59" y="73"/>
                        <a:pt x="59" y="70"/>
                      </a:cubicBezTo>
                      <a:lnTo>
                        <a:pt x="59" y="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4" name="Freeform 609">
                  <a:extLst>
                    <a:ext uri="{FF2B5EF4-FFF2-40B4-BE49-F238E27FC236}">
                      <a16:creationId xmlns:a16="http://schemas.microsoft.com/office/drawing/2014/main" id="{85B0B847-C145-4FEC-9C57-330F12E5DF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7C7C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5" name="Freeform 610">
                  <a:extLst>
                    <a:ext uri="{FF2B5EF4-FFF2-40B4-BE49-F238E27FC236}">
                      <a16:creationId xmlns:a16="http://schemas.microsoft.com/office/drawing/2014/main" id="{11E80CF7-31F1-493D-8BCF-93951B9A11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573000"/>
                  <a:ext cx="161925" cy="53975"/>
                </a:xfrm>
                <a:custGeom>
                  <a:avLst/>
                  <a:gdLst>
                    <a:gd name="T0" fmla="*/ 94 w 122"/>
                    <a:gd name="T1" fmla="*/ 22 h 40"/>
                    <a:gd name="T2" fmla="*/ 33 w 122"/>
                    <a:gd name="T3" fmla="*/ 27 h 40"/>
                    <a:gd name="T4" fmla="*/ 1 w 122"/>
                    <a:gd name="T5" fmla="*/ 0 h 40"/>
                    <a:gd name="T6" fmla="*/ 1 w 122"/>
                    <a:gd name="T7" fmla="*/ 0 h 40"/>
                    <a:gd name="T8" fmla="*/ 0 w 122"/>
                    <a:gd name="T9" fmla="*/ 11 h 40"/>
                    <a:gd name="T10" fmla="*/ 32 w 122"/>
                    <a:gd name="T11" fmla="*/ 39 h 40"/>
                    <a:gd name="T12" fmla="*/ 94 w 122"/>
                    <a:gd name="T13" fmla="*/ 33 h 40"/>
                    <a:gd name="T14" fmla="*/ 121 w 122"/>
                    <a:gd name="T15" fmla="*/ 1 h 40"/>
                    <a:gd name="T16" fmla="*/ 121 w 122"/>
                    <a:gd name="T17" fmla="*/ 0 h 40"/>
                    <a:gd name="T18" fmla="*/ 94 w 122"/>
                    <a:gd name="T19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2" h="40">
                      <a:moveTo>
                        <a:pt x="94" y="22"/>
                      </a:move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17" y="29"/>
                        <a:pt x="2" y="16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4"/>
                        <a:pt x="0" y="8"/>
                        <a:pt x="0" y="11"/>
                      </a:cubicBezTo>
                      <a:cubicBezTo>
                        <a:pt x="1" y="28"/>
                        <a:pt x="16" y="40"/>
                        <a:pt x="32" y="39"/>
                      </a:cubicBezTo>
                      <a:cubicBezTo>
                        <a:pt x="94" y="33"/>
                        <a:pt x="94" y="33"/>
                        <a:pt x="94" y="33"/>
                      </a:cubicBezTo>
                      <a:cubicBezTo>
                        <a:pt x="110" y="32"/>
                        <a:pt x="122" y="18"/>
                        <a:pt x="121" y="1"/>
                      </a:cubicBezTo>
                      <a:cubicBezTo>
                        <a:pt x="121" y="1"/>
                        <a:pt x="121" y="0"/>
                        <a:pt x="121" y="0"/>
                      </a:cubicBezTo>
                      <a:cubicBezTo>
                        <a:pt x="118" y="12"/>
                        <a:pt x="107" y="21"/>
                        <a:pt x="94" y="22"/>
                      </a:cubicBezTo>
                      <a:close/>
                    </a:path>
                  </a:pathLst>
                </a:custGeom>
                <a:solidFill>
                  <a:srgbClr val="003C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6" name="Freeform 611">
                  <a:extLst>
                    <a:ext uri="{FF2B5EF4-FFF2-40B4-BE49-F238E27FC236}">
                      <a16:creationId xmlns:a16="http://schemas.microsoft.com/office/drawing/2014/main" id="{E7A0BF78-86F3-4CA9-ACE3-A68D9DE1A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2388" y="12490450"/>
                  <a:ext cx="119062" cy="123825"/>
                </a:xfrm>
                <a:custGeom>
                  <a:avLst/>
                  <a:gdLst>
                    <a:gd name="T0" fmla="*/ 88 w 89"/>
                    <a:gd name="T1" fmla="*/ 49 h 94"/>
                    <a:gd name="T2" fmla="*/ 82 w 89"/>
                    <a:gd name="T3" fmla="*/ 43 h 94"/>
                    <a:gd name="T4" fmla="*/ 82 w 89"/>
                    <a:gd name="T5" fmla="*/ 37 h 94"/>
                    <a:gd name="T6" fmla="*/ 71 w 89"/>
                    <a:gd name="T7" fmla="*/ 30 h 94"/>
                    <a:gd name="T8" fmla="*/ 58 w 89"/>
                    <a:gd name="T9" fmla="*/ 33 h 94"/>
                    <a:gd name="T10" fmla="*/ 36 w 89"/>
                    <a:gd name="T11" fmla="*/ 35 h 94"/>
                    <a:gd name="T12" fmla="*/ 53 w 89"/>
                    <a:gd name="T13" fmla="*/ 19 h 94"/>
                    <a:gd name="T14" fmla="*/ 48 w 89"/>
                    <a:gd name="T15" fmla="*/ 0 h 94"/>
                    <a:gd name="T16" fmla="*/ 8 w 89"/>
                    <a:gd name="T17" fmla="*/ 34 h 94"/>
                    <a:gd name="T18" fmla="*/ 2 w 89"/>
                    <a:gd name="T19" fmla="*/ 67 h 94"/>
                    <a:gd name="T20" fmla="*/ 2 w 89"/>
                    <a:gd name="T21" fmla="*/ 67 h 94"/>
                    <a:gd name="T22" fmla="*/ 8 w 89"/>
                    <a:gd name="T23" fmla="*/ 93 h 94"/>
                    <a:gd name="T24" fmla="*/ 53 w 89"/>
                    <a:gd name="T25" fmla="*/ 94 h 94"/>
                    <a:gd name="T26" fmla="*/ 73 w 89"/>
                    <a:gd name="T27" fmla="*/ 90 h 94"/>
                    <a:gd name="T28" fmla="*/ 80 w 89"/>
                    <a:gd name="T29" fmla="*/ 79 h 94"/>
                    <a:gd name="T30" fmla="*/ 78 w 89"/>
                    <a:gd name="T31" fmla="*/ 75 h 94"/>
                    <a:gd name="T32" fmla="*/ 84 w 89"/>
                    <a:gd name="T33" fmla="*/ 65 h 94"/>
                    <a:gd name="T34" fmla="*/ 81 w 89"/>
                    <a:gd name="T35" fmla="*/ 60 h 94"/>
                    <a:gd name="T36" fmla="*/ 81 w 89"/>
                    <a:gd name="T37" fmla="*/ 60 h 94"/>
                    <a:gd name="T38" fmla="*/ 88 w 89"/>
                    <a:gd name="T39" fmla="*/ 49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9" h="94">
                      <a:moveTo>
                        <a:pt x="88" y="49"/>
                      </a:moveTo>
                      <a:cubicBezTo>
                        <a:pt x="87" y="46"/>
                        <a:pt x="85" y="44"/>
                        <a:pt x="82" y="43"/>
                      </a:cubicBezTo>
                      <a:cubicBezTo>
                        <a:pt x="82" y="41"/>
                        <a:pt x="83" y="39"/>
                        <a:pt x="82" y="37"/>
                      </a:cubicBezTo>
                      <a:cubicBezTo>
                        <a:pt x="81" y="32"/>
                        <a:pt x="76" y="29"/>
                        <a:pt x="71" y="30"/>
                      </a:cubicBezTo>
                      <a:cubicBezTo>
                        <a:pt x="58" y="33"/>
                        <a:pt x="58" y="33"/>
                        <a:pt x="58" y="33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53" y="19"/>
                        <a:pt x="53" y="19"/>
                        <a:pt x="53" y="19"/>
                      </a:cubicBezTo>
                      <a:cubicBezTo>
                        <a:pt x="53" y="19"/>
                        <a:pt x="60" y="4"/>
                        <a:pt x="48" y="0"/>
                      </a:cubicBezTo>
                      <a:cubicBezTo>
                        <a:pt x="19" y="29"/>
                        <a:pt x="17" y="23"/>
                        <a:pt x="8" y="34"/>
                      </a:cubicBezTo>
                      <a:cubicBezTo>
                        <a:pt x="0" y="45"/>
                        <a:pt x="0" y="60"/>
                        <a:pt x="2" y="67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53" y="94"/>
                        <a:pt x="53" y="94"/>
                        <a:pt x="53" y="94"/>
                      </a:cubicBezTo>
                      <a:cubicBezTo>
                        <a:pt x="73" y="90"/>
                        <a:pt x="73" y="90"/>
                        <a:pt x="73" y="90"/>
                      </a:cubicBezTo>
                      <a:cubicBezTo>
                        <a:pt x="78" y="89"/>
                        <a:pt x="81" y="84"/>
                        <a:pt x="80" y="79"/>
                      </a:cubicBezTo>
                      <a:cubicBezTo>
                        <a:pt x="79" y="78"/>
                        <a:pt x="79" y="76"/>
                        <a:pt x="78" y="75"/>
                      </a:cubicBezTo>
                      <a:cubicBezTo>
                        <a:pt x="82" y="74"/>
                        <a:pt x="84" y="69"/>
                        <a:pt x="84" y="65"/>
                      </a:cubicBezTo>
                      <a:cubicBezTo>
                        <a:pt x="83" y="63"/>
                        <a:pt x="82" y="61"/>
                        <a:pt x="81" y="60"/>
                      </a:cubicBezTo>
                      <a:cubicBezTo>
                        <a:pt x="81" y="60"/>
                        <a:pt x="81" y="60"/>
                        <a:pt x="81" y="60"/>
                      </a:cubicBezTo>
                      <a:cubicBezTo>
                        <a:pt x="86" y="59"/>
                        <a:pt x="89" y="54"/>
                        <a:pt x="88" y="49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437" name="Group 1436">
                  <a:extLst>
                    <a:ext uri="{FF2B5EF4-FFF2-40B4-BE49-F238E27FC236}">
                      <a16:creationId xmlns:a16="http://schemas.microsoft.com/office/drawing/2014/main" id="{8E33291B-0F43-430D-979C-10D694E29A95}"/>
                    </a:ext>
                  </a:extLst>
                </p:cNvPr>
                <p:cNvGrpSpPr/>
                <p:nvPr/>
              </p:nvGrpSpPr>
              <p:grpSpPr>
                <a:xfrm rot="5400000" flipV="1">
                  <a:off x="11600342" y="12721909"/>
                  <a:ext cx="106994" cy="95250"/>
                  <a:chOff x="12028488" y="12206288"/>
                  <a:chExt cx="130175" cy="115887"/>
                </a:xfrm>
              </p:grpSpPr>
              <p:sp>
                <p:nvSpPr>
                  <p:cNvPr id="1439" name="Freeform 548">
                    <a:extLst>
                      <a:ext uri="{FF2B5EF4-FFF2-40B4-BE49-F238E27FC236}">
                        <a16:creationId xmlns:a16="http://schemas.microsoft.com/office/drawing/2014/main" id="{9776303D-9C2C-42F4-A060-791382F060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41188" y="12233275"/>
                    <a:ext cx="96837" cy="88900"/>
                  </a:xfrm>
                  <a:custGeom>
                    <a:avLst/>
                    <a:gdLst>
                      <a:gd name="T0" fmla="*/ 69 w 72"/>
                      <a:gd name="T1" fmla="*/ 25 h 67"/>
                      <a:gd name="T2" fmla="*/ 66 w 72"/>
                      <a:gd name="T3" fmla="*/ 0 h 67"/>
                      <a:gd name="T4" fmla="*/ 60 w 72"/>
                      <a:gd name="T5" fmla="*/ 2 h 67"/>
                      <a:gd name="T6" fmla="*/ 60 w 72"/>
                      <a:gd name="T7" fmla="*/ 2 h 67"/>
                      <a:gd name="T8" fmla="*/ 45 w 72"/>
                      <a:gd name="T9" fmla="*/ 5 h 67"/>
                      <a:gd name="T10" fmla="*/ 9 w 72"/>
                      <a:gd name="T11" fmla="*/ 32 h 67"/>
                      <a:gd name="T12" fmla="*/ 0 w 72"/>
                      <a:gd name="T13" fmla="*/ 30 h 67"/>
                      <a:gd name="T14" fmla="*/ 11 w 72"/>
                      <a:gd name="T15" fmla="*/ 53 h 67"/>
                      <a:gd name="T16" fmla="*/ 66 w 72"/>
                      <a:gd name="T17" fmla="*/ 53 h 67"/>
                      <a:gd name="T18" fmla="*/ 69 w 72"/>
                      <a:gd name="T19" fmla="*/ 25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2" h="67">
                        <a:moveTo>
                          <a:pt x="69" y="25"/>
                        </a:moveTo>
                        <a:cubicBezTo>
                          <a:pt x="72" y="13"/>
                          <a:pt x="66" y="0"/>
                          <a:pt x="66" y="0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53" y="2"/>
                          <a:pt x="46" y="3"/>
                          <a:pt x="45" y="5"/>
                        </a:cubicBezTo>
                        <a:cubicBezTo>
                          <a:pt x="43" y="7"/>
                          <a:pt x="36" y="37"/>
                          <a:pt x="9" y="32"/>
                        </a:cubicBezTo>
                        <a:cubicBezTo>
                          <a:pt x="5" y="32"/>
                          <a:pt x="2" y="32"/>
                          <a:pt x="0" y="30"/>
                        </a:cubicBezTo>
                        <a:cubicBezTo>
                          <a:pt x="11" y="53"/>
                          <a:pt x="11" y="53"/>
                          <a:pt x="11" y="53"/>
                        </a:cubicBezTo>
                        <a:cubicBezTo>
                          <a:pt x="34" y="67"/>
                          <a:pt x="66" y="53"/>
                          <a:pt x="66" y="53"/>
                        </a:cubicBezTo>
                        <a:cubicBezTo>
                          <a:pt x="66" y="53"/>
                          <a:pt x="67" y="38"/>
                          <a:pt x="69" y="2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40" name="Freeform 549">
                    <a:extLst>
                      <a:ext uri="{FF2B5EF4-FFF2-40B4-BE49-F238E27FC236}">
                        <a16:creationId xmlns:a16="http://schemas.microsoft.com/office/drawing/2014/main" id="{4730ABBF-2B13-4BC1-A13F-3F0FF6A4DD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28488" y="12206288"/>
                    <a:ext cx="130175" cy="76200"/>
                  </a:xfrm>
                  <a:custGeom>
                    <a:avLst/>
                    <a:gdLst>
                      <a:gd name="T0" fmla="*/ 92 w 98"/>
                      <a:gd name="T1" fmla="*/ 0 h 57"/>
                      <a:gd name="T2" fmla="*/ 56 w 98"/>
                      <a:gd name="T3" fmla="*/ 4 h 57"/>
                      <a:gd name="T4" fmla="*/ 0 w 98"/>
                      <a:gd name="T5" fmla="*/ 29 h 57"/>
                      <a:gd name="T6" fmla="*/ 10 w 98"/>
                      <a:gd name="T7" fmla="*/ 50 h 57"/>
                      <a:gd name="T8" fmla="*/ 19 w 98"/>
                      <a:gd name="T9" fmla="*/ 52 h 57"/>
                      <a:gd name="T10" fmla="*/ 55 w 98"/>
                      <a:gd name="T11" fmla="*/ 25 h 57"/>
                      <a:gd name="T12" fmla="*/ 70 w 98"/>
                      <a:gd name="T13" fmla="*/ 22 h 57"/>
                      <a:gd name="T14" fmla="*/ 92 w 98"/>
                      <a:gd name="T15" fmla="*/ 0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" h="57">
                        <a:moveTo>
                          <a:pt x="92" y="0"/>
                        </a:moveTo>
                        <a:cubicBezTo>
                          <a:pt x="76" y="11"/>
                          <a:pt x="56" y="4"/>
                          <a:pt x="56" y="4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10" y="50"/>
                          <a:pt x="10" y="50"/>
                          <a:pt x="10" y="50"/>
                        </a:cubicBezTo>
                        <a:cubicBezTo>
                          <a:pt x="12" y="52"/>
                          <a:pt x="15" y="52"/>
                          <a:pt x="19" y="52"/>
                        </a:cubicBezTo>
                        <a:cubicBezTo>
                          <a:pt x="46" y="57"/>
                          <a:pt x="53" y="27"/>
                          <a:pt x="55" y="25"/>
                        </a:cubicBezTo>
                        <a:cubicBezTo>
                          <a:pt x="56" y="23"/>
                          <a:pt x="63" y="22"/>
                          <a:pt x="70" y="22"/>
                        </a:cubicBezTo>
                        <a:cubicBezTo>
                          <a:pt x="88" y="25"/>
                          <a:pt x="98" y="8"/>
                          <a:pt x="92" y="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438" name="Freeform 546">
                  <a:extLst>
                    <a:ext uri="{FF2B5EF4-FFF2-40B4-BE49-F238E27FC236}">
                      <a16:creationId xmlns:a16="http://schemas.microsoft.com/office/drawing/2014/main" id="{47775DDF-A06C-4782-98BE-117602068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5375518" flipH="1">
                  <a:off x="11456988" y="12437268"/>
                  <a:ext cx="409575" cy="212725"/>
                </a:xfrm>
                <a:custGeom>
                  <a:avLst/>
                  <a:gdLst>
                    <a:gd name="T0" fmla="*/ 17 w 307"/>
                    <a:gd name="T1" fmla="*/ 160 h 160"/>
                    <a:gd name="T2" fmla="*/ 0 w 307"/>
                    <a:gd name="T3" fmla="*/ 71 h 160"/>
                    <a:gd name="T4" fmla="*/ 131 w 307"/>
                    <a:gd name="T5" fmla="*/ 77 h 160"/>
                    <a:gd name="T6" fmla="*/ 277 w 307"/>
                    <a:gd name="T7" fmla="*/ 0 h 160"/>
                    <a:gd name="T8" fmla="*/ 307 w 307"/>
                    <a:gd name="T9" fmla="*/ 64 h 160"/>
                    <a:gd name="T10" fmla="*/ 152 w 307"/>
                    <a:gd name="T11" fmla="*/ 145 h 160"/>
                    <a:gd name="T12" fmla="*/ 134 w 307"/>
                    <a:gd name="T13" fmla="*/ 149 h 160"/>
                    <a:gd name="T14" fmla="*/ 17 w 307"/>
                    <a:gd name="T15" fmla="*/ 16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7" h="160">
                      <a:moveTo>
                        <a:pt x="17" y="160"/>
                      </a:move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31" y="77"/>
                        <a:pt x="131" y="77"/>
                        <a:pt x="131" y="77"/>
                      </a:cubicBezTo>
                      <a:cubicBezTo>
                        <a:pt x="277" y="0"/>
                        <a:pt x="277" y="0"/>
                        <a:pt x="277" y="0"/>
                      </a:cubicBezTo>
                      <a:cubicBezTo>
                        <a:pt x="307" y="64"/>
                        <a:pt x="307" y="64"/>
                        <a:pt x="307" y="64"/>
                      </a:cubicBezTo>
                      <a:cubicBezTo>
                        <a:pt x="152" y="145"/>
                        <a:pt x="152" y="145"/>
                        <a:pt x="152" y="145"/>
                      </a:cubicBezTo>
                      <a:cubicBezTo>
                        <a:pt x="147" y="148"/>
                        <a:pt x="140" y="149"/>
                        <a:pt x="134" y="149"/>
                      </a:cubicBezTo>
                      <a:lnTo>
                        <a:pt x="17" y="16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622" name="Oval 593">
              <a:extLst>
                <a:ext uri="{FF2B5EF4-FFF2-40B4-BE49-F238E27FC236}">
                  <a16:creationId xmlns:a16="http://schemas.microsoft.com/office/drawing/2014/main" id="{9F871FE0-5CFE-4C0E-8616-C031D08752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46475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3" name="Oval 593">
              <a:extLst>
                <a:ext uri="{FF2B5EF4-FFF2-40B4-BE49-F238E27FC236}">
                  <a16:creationId xmlns:a16="http://schemas.microsoft.com/office/drawing/2014/main" id="{73536B0A-7563-4FCA-B82B-D103178535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7189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4" name="Oval 593">
              <a:extLst>
                <a:ext uri="{FF2B5EF4-FFF2-40B4-BE49-F238E27FC236}">
                  <a16:creationId xmlns:a16="http://schemas.microsoft.com/office/drawing/2014/main" id="{55523781-F8B3-4308-9A9D-93384D30FA3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076086" y="274746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5" name="Oval 598">
              <a:extLst>
                <a:ext uri="{FF2B5EF4-FFF2-40B4-BE49-F238E27FC236}">
                  <a16:creationId xmlns:a16="http://schemas.microsoft.com/office/drawing/2014/main" id="{62E97933-1B40-419C-B97E-DC44836203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3978" y="243621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6" name="Oval 598">
              <a:extLst>
                <a:ext uri="{FF2B5EF4-FFF2-40B4-BE49-F238E27FC236}">
                  <a16:creationId xmlns:a16="http://schemas.microsoft.com/office/drawing/2014/main" id="{B7FACA6A-FDA7-4E3C-AFD2-F2FE015052C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8929" y="1505611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27" name="Group 626">
              <a:extLst>
                <a:ext uri="{FF2B5EF4-FFF2-40B4-BE49-F238E27FC236}">
                  <a16:creationId xmlns:a16="http://schemas.microsoft.com/office/drawing/2014/main" id="{04B1450E-4FDA-4B72-BEB6-FBF2FCC18AB9}"/>
                </a:ext>
              </a:extLst>
            </p:cNvPr>
            <p:cNvGrpSpPr/>
            <p:nvPr userDrawn="1"/>
          </p:nvGrpSpPr>
          <p:grpSpPr>
            <a:xfrm>
              <a:off x="9392130" y="962677"/>
              <a:ext cx="609928" cy="609928"/>
              <a:chOff x="911428" y="3230880"/>
              <a:chExt cx="1958652" cy="1958650"/>
            </a:xfrm>
          </p:grpSpPr>
          <p:sp>
            <p:nvSpPr>
              <p:cNvPr id="1377" name="Diamond 1376">
                <a:extLst>
                  <a:ext uri="{FF2B5EF4-FFF2-40B4-BE49-F238E27FC236}">
                    <a16:creationId xmlns:a16="http://schemas.microsoft.com/office/drawing/2014/main" id="{543A2E43-087E-443A-9099-81621E420CE3}"/>
                  </a:ext>
                </a:extLst>
              </p:cNvPr>
              <p:cNvSpPr/>
              <p:nvPr/>
            </p:nvSpPr>
            <p:spPr bwMode="auto">
              <a:xfrm flipV="1">
                <a:off x="1831171" y="3230880"/>
                <a:ext cx="119164" cy="1958650"/>
              </a:xfrm>
              <a:prstGeom prst="diamond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softEdge rad="0"/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378" name="Group 1377">
                <a:extLst>
                  <a:ext uri="{FF2B5EF4-FFF2-40B4-BE49-F238E27FC236}">
                    <a16:creationId xmlns:a16="http://schemas.microsoft.com/office/drawing/2014/main" id="{57353472-376E-4F0F-9C79-14F2944CC49A}"/>
                  </a:ext>
                </a:extLst>
              </p:cNvPr>
              <p:cNvGrpSpPr/>
              <p:nvPr/>
            </p:nvGrpSpPr>
            <p:grpSpPr>
              <a:xfrm>
                <a:off x="911428" y="3706217"/>
                <a:ext cx="1958652" cy="1007979"/>
                <a:chOff x="911428" y="3706217"/>
                <a:chExt cx="1958652" cy="1007979"/>
              </a:xfrm>
            </p:grpSpPr>
            <p:sp>
              <p:nvSpPr>
                <p:cNvPr id="1379" name="Oval 1378">
                  <a:extLst>
                    <a:ext uri="{FF2B5EF4-FFF2-40B4-BE49-F238E27FC236}">
                      <a16:creationId xmlns:a16="http://schemas.microsoft.com/office/drawing/2014/main" id="{6B68B424-0355-46D6-8F01-1E632DCD91B0}"/>
                    </a:ext>
                  </a:extLst>
                </p:cNvPr>
                <p:cNvSpPr/>
                <p:nvPr/>
              </p:nvSpPr>
              <p:spPr bwMode="auto">
                <a:xfrm>
                  <a:off x="1386760" y="3706217"/>
                  <a:ext cx="1007992" cy="1007979"/>
                </a:xfrm>
                <a:prstGeom prst="ellipse">
                  <a:avLst/>
                </a:prstGeom>
                <a:solidFill>
                  <a:srgbClr val="FFFFFF">
                    <a:alpha val="1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80" name="Diamond 1379">
                  <a:extLst>
                    <a:ext uri="{FF2B5EF4-FFF2-40B4-BE49-F238E27FC236}">
                      <a16:creationId xmlns:a16="http://schemas.microsoft.com/office/drawing/2014/main" id="{EA0AE4CA-C015-442B-82A5-B64AF2B97CF6}"/>
                    </a:ext>
                  </a:extLst>
                </p:cNvPr>
                <p:cNvSpPr/>
                <p:nvPr/>
              </p:nvSpPr>
              <p:spPr bwMode="auto">
                <a:xfrm rot="16200000" flipV="1">
                  <a:off x="1831172" y="3230880"/>
                  <a:ext cx="119164" cy="1958652"/>
                </a:xfrm>
                <a:prstGeom prst="diamond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softEdge rad="0"/>
                </a:effectLst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381" name="Group 1380">
                  <a:extLst>
                    <a:ext uri="{FF2B5EF4-FFF2-40B4-BE49-F238E27FC236}">
                      <a16:creationId xmlns:a16="http://schemas.microsoft.com/office/drawing/2014/main" id="{0B189418-426C-4207-8109-EFABF86A05B8}"/>
                    </a:ext>
                  </a:extLst>
                </p:cNvPr>
                <p:cNvGrpSpPr/>
                <p:nvPr/>
              </p:nvGrpSpPr>
              <p:grpSpPr>
                <a:xfrm>
                  <a:off x="1213055" y="4172365"/>
                  <a:ext cx="1355396" cy="46302"/>
                  <a:chOff x="1127392" y="4172365"/>
                  <a:chExt cx="1355396" cy="46302"/>
                </a:xfrm>
              </p:grpSpPr>
              <p:sp>
                <p:nvSpPr>
                  <p:cNvPr id="1383" name="Diamond 1382">
                    <a:extLst>
                      <a:ext uri="{FF2B5EF4-FFF2-40B4-BE49-F238E27FC236}">
                        <a16:creationId xmlns:a16="http://schemas.microsoft.com/office/drawing/2014/main" id="{33E2F795-5721-4F08-AEDD-7C82FFBC23FB}"/>
                      </a:ext>
                    </a:extLst>
                  </p:cNvPr>
                  <p:cNvSpPr/>
                  <p:nvPr/>
                </p:nvSpPr>
                <p:spPr bwMode="auto">
                  <a:xfrm rot="13614187" flipV="1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84" name="Diamond 1383">
                    <a:extLst>
                      <a:ext uri="{FF2B5EF4-FFF2-40B4-BE49-F238E27FC236}">
                        <a16:creationId xmlns:a16="http://schemas.microsoft.com/office/drawing/2014/main" id="{E462B413-9490-4A49-8995-404F357409F7}"/>
                      </a:ext>
                    </a:extLst>
                  </p:cNvPr>
                  <p:cNvSpPr/>
                  <p:nvPr/>
                </p:nvSpPr>
                <p:spPr bwMode="auto">
                  <a:xfrm rot="7985813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382" name="Oval 1381">
                  <a:extLst>
                    <a:ext uri="{FF2B5EF4-FFF2-40B4-BE49-F238E27FC236}">
                      <a16:creationId xmlns:a16="http://schemas.microsoft.com/office/drawing/2014/main" id="{3279C0E5-D65B-455E-B99A-5B0258835D28}"/>
                    </a:ext>
                  </a:extLst>
                </p:cNvPr>
                <p:cNvSpPr/>
                <p:nvPr/>
              </p:nvSpPr>
              <p:spPr bwMode="auto">
                <a:xfrm flipV="1">
                  <a:off x="1627707" y="3947160"/>
                  <a:ext cx="526094" cy="526092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628" name="Group 627">
              <a:extLst>
                <a:ext uri="{FF2B5EF4-FFF2-40B4-BE49-F238E27FC236}">
                  <a16:creationId xmlns:a16="http://schemas.microsoft.com/office/drawing/2014/main" id="{D6F55081-25BC-41A0-B039-64740D9D24F8}"/>
                </a:ext>
              </a:extLst>
            </p:cNvPr>
            <p:cNvGrpSpPr/>
            <p:nvPr userDrawn="1"/>
          </p:nvGrpSpPr>
          <p:grpSpPr>
            <a:xfrm>
              <a:off x="10121406" y="3200400"/>
              <a:ext cx="592604" cy="518637"/>
              <a:chOff x="5164619" y="1447102"/>
              <a:chExt cx="415037" cy="363233"/>
            </a:xfrm>
          </p:grpSpPr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FE02D677-CC73-49C0-892E-8E7CE28B07B8}"/>
                  </a:ext>
                </a:extLst>
              </p:cNvPr>
              <p:cNvGrpSpPr/>
              <p:nvPr/>
            </p:nvGrpSpPr>
            <p:grpSpPr>
              <a:xfrm>
                <a:off x="5164619" y="1447102"/>
                <a:ext cx="415037" cy="259020"/>
                <a:chOff x="-13707469" y="1658113"/>
                <a:chExt cx="5416478" cy="3380376"/>
              </a:xfrm>
            </p:grpSpPr>
            <p:grpSp>
              <p:nvGrpSpPr>
                <p:cNvPr id="1342" name="Group 1341">
                  <a:extLst>
                    <a:ext uri="{FF2B5EF4-FFF2-40B4-BE49-F238E27FC236}">
                      <a16:creationId xmlns:a16="http://schemas.microsoft.com/office/drawing/2014/main" id="{37E74BE1-1921-45EC-ABC2-A3A647208570}"/>
                    </a:ext>
                  </a:extLst>
                </p:cNvPr>
                <p:cNvGrpSpPr/>
                <p:nvPr/>
              </p:nvGrpSpPr>
              <p:grpSpPr>
                <a:xfrm>
                  <a:off x="-13707469" y="1658113"/>
                  <a:ext cx="5416478" cy="3380376"/>
                  <a:chOff x="5059982" y="1949051"/>
                  <a:chExt cx="5767675" cy="2995149"/>
                </a:xfrm>
              </p:grpSpPr>
              <p:sp>
                <p:nvSpPr>
                  <p:cNvPr id="1375" name="Rectangle 8">
                    <a:extLst>
                      <a:ext uri="{FF2B5EF4-FFF2-40B4-BE49-F238E27FC236}">
                        <a16:creationId xmlns:a16="http://schemas.microsoft.com/office/drawing/2014/main" id="{071D34B1-F5F4-45A5-B2E4-94BA7767766B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93983" y="2100101"/>
                    <a:ext cx="5733665" cy="2844099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76" name="Rectangle 6">
                    <a:extLst>
                      <a:ext uri="{FF2B5EF4-FFF2-40B4-BE49-F238E27FC236}">
                        <a16:creationId xmlns:a16="http://schemas.microsoft.com/office/drawing/2014/main" id="{1B47146C-952A-493A-8604-70601CC2F55B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9982" y="1949051"/>
                    <a:ext cx="5767675" cy="173023"/>
                  </a:xfrm>
                  <a:prstGeom prst="rect">
                    <a:avLst/>
                  </a:prstGeom>
                  <a:solidFill>
                    <a:srgbClr val="0078D7">
                      <a:lumMod val="5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343" name="Rectangle 1342">
                  <a:extLst>
                    <a:ext uri="{FF2B5EF4-FFF2-40B4-BE49-F238E27FC236}">
                      <a16:creationId xmlns:a16="http://schemas.microsoft.com/office/drawing/2014/main" id="{48A6FB88-1250-47A0-8C41-E839C5FD969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57287" y="2002145"/>
                  <a:ext cx="916630" cy="1125695"/>
                </a:xfrm>
                <a:prstGeom prst="rect">
                  <a:avLst/>
                </a:prstGeom>
                <a:solidFill>
                  <a:srgbClr val="5C2D9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5BBF147D-B851-45FD-89BE-0DBA8778638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142624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C678775F-BD13-4EC3-8238-F04B5DCEF828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279040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DE3A2116-BE44-4F55-B635-5D1672DDEFAB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415454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7" name="Rectangle: Rounded Corners 1346">
                  <a:extLst>
                    <a:ext uri="{FF2B5EF4-FFF2-40B4-BE49-F238E27FC236}">
                      <a16:creationId xmlns:a16="http://schemas.microsoft.com/office/drawing/2014/main" id="{EC7A983E-03CC-4D81-B228-3C244DF4470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536712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8" name="Rectangle 1347">
                  <a:extLst>
                    <a:ext uri="{FF2B5EF4-FFF2-40B4-BE49-F238E27FC236}">
                      <a16:creationId xmlns:a16="http://schemas.microsoft.com/office/drawing/2014/main" id="{1D033081-FFAB-406D-A759-B5266CAE576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089440" y="1940118"/>
                  <a:ext cx="224621" cy="98468"/>
                </a:xfrm>
                <a:prstGeom prst="rect">
                  <a:avLst/>
                </a:prstGeom>
                <a:solidFill>
                  <a:srgbClr val="5C2D91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9" name="Rectangle 1348">
                  <a:extLst>
                    <a:ext uri="{FF2B5EF4-FFF2-40B4-BE49-F238E27FC236}">
                      <a16:creationId xmlns:a16="http://schemas.microsoft.com/office/drawing/2014/main" id="{A88BD466-78E0-4A11-837F-04482636146E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428108"/>
                  <a:ext cx="916630" cy="85554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0" name="Rectangle 1349">
                  <a:extLst>
                    <a:ext uri="{FF2B5EF4-FFF2-40B4-BE49-F238E27FC236}">
                      <a16:creationId xmlns:a16="http://schemas.microsoft.com/office/drawing/2014/main" id="{53B7894C-E234-4F4D-BF20-116599815DC6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3" y="3608710"/>
                  <a:ext cx="1972794" cy="5453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1" name="Rectangle 1350">
                  <a:extLst>
                    <a:ext uri="{FF2B5EF4-FFF2-40B4-BE49-F238E27FC236}">
                      <a16:creationId xmlns:a16="http://schemas.microsoft.com/office/drawing/2014/main" id="{F6220DF7-F0B7-4DAC-ACCE-5367CC8349C4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763511"/>
                  <a:ext cx="1326585" cy="5159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352" name="Group 1351">
                  <a:extLst>
                    <a:ext uri="{FF2B5EF4-FFF2-40B4-BE49-F238E27FC236}">
                      <a16:creationId xmlns:a16="http://schemas.microsoft.com/office/drawing/2014/main" id="{9E9C0858-4FC0-4CC2-8C5C-D75F76DFF6BB}"/>
                    </a:ext>
                  </a:extLst>
                </p:cNvPr>
                <p:cNvGrpSpPr/>
                <p:nvPr/>
              </p:nvGrpSpPr>
              <p:grpSpPr>
                <a:xfrm>
                  <a:off x="-12031113" y="1940118"/>
                  <a:ext cx="859429" cy="666431"/>
                  <a:chOff x="7525278" y="2222566"/>
                  <a:chExt cx="1357138" cy="1052371"/>
                </a:xfrm>
              </p:grpSpPr>
              <p:sp>
                <p:nvSpPr>
                  <p:cNvPr id="1369" name="Rectangle 1368">
                    <a:extLst>
                      <a:ext uri="{FF2B5EF4-FFF2-40B4-BE49-F238E27FC236}">
                        <a16:creationId xmlns:a16="http://schemas.microsoft.com/office/drawing/2014/main" id="{08914C25-60FA-4BDF-82DD-3D794BBE3867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525278" y="2277525"/>
                    <a:ext cx="1357138" cy="997412"/>
                  </a:xfrm>
                  <a:prstGeom prst="rect">
                    <a:avLst/>
                  </a:prstGeom>
                  <a:solidFill>
                    <a:srgbClr val="505050">
                      <a:lumMod val="9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0" name="Rectangle: Rounded Corners 1369">
                    <a:extLst>
                      <a:ext uri="{FF2B5EF4-FFF2-40B4-BE49-F238E27FC236}">
                        <a16:creationId xmlns:a16="http://schemas.microsoft.com/office/drawing/2014/main" id="{884783B1-DF57-4FAF-B6DE-00B8884BF04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5" y="240199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1" name="Rectangle: Rounded Corners 1370">
                    <a:extLst>
                      <a:ext uri="{FF2B5EF4-FFF2-40B4-BE49-F238E27FC236}">
                        <a16:creationId xmlns:a16="http://schemas.microsoft.com/office/drawing/2014/main" id="{600AE084-2643-4DBA-9EE5-BCA552322932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3" y="255681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2" name="Rectangle: Rounded Corners 1371">
                    <a:extLst>
                      <a:ext uri="{FF2B5EF4-FFF2-40B4-BE49-F238E27FC236}">
                        <a16:creationId xmlns:a16="http://schemas.microsoft.com/office/drawing/2014/main" id="{FA99BDFF-7515-4035-B5D4-48484D4C651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1" y="2751172"/>
                    <a:ext cx="600770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3" name="Rectangle 1372">
                    <a:extLst>
                      <a:ext uri="{FF2B5EF4-FFF2-40B4-BE49-F238E27FC236}">
                        <a16:creationId xmlns:a16="http://schemas.microsoft.com/office/drawing/2014/main" id="{FE0E49FE-EBCF-4BE6-A711-AD546A3EE168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851206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4" name="Rectangle 1373">
                    <a:extLst>
                      <a:ext uri="{FF2B5EF4-FFF2-40B4-BE49-F238E27FC236}">
                        <a16:creationId xmlns:a16="http://schemas.microsoft.com/office/drawing/2014/main" id="{552335BD-1FFD-43B3-BFDE-CF7575D64EB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8343481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353" name="Group 1352">
                  <a:extLst>
                    <a:ext uri="{FF2B5EF4-FFF2-40B4-BE49-F238E27FC236}">
                      <a16:creationId xmlns:a16="http://schemas.microsoft.com/office/drawing/2014/main" id="{0DD587B9-65E8-4553-BD9D-74C732A68091}"/>
                    </a:ext>
                  </a:extLst>
                </p:cNvPr>
                <p:cNvGrpSpPr/>
                <p:nvPr/>
              </p:nvGrpSpPr>
              <p:grpSpPr>
                <a:xfrm rot="20953302">
                  <a:off x="-9125158" y="2757628"/>
                  <a:ext cx="533844" cy="700217"/>
                  <a:chOff x="9903205" y="2604018"/>
                  <a:chExt cx="473008" cy="620420"/>
                </a:xfrm>
              </p:grpSpPr>
              <p:sp>
                <p:nvSpPr>
                  <p:cNvPr id="1364" name="Rectangle 1363">
                    <a:extLst>
                      <a:ext uri="{FF2B5EF4-FFF2-40B4-BE49-F238E27FC236}">
                        <a16:creationId xmlns:a16="http://schemas.microsoft.com/office/drawing/2014/main" id="{0F6B72AF-90D3-44CA-B404-20570FEE806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5" y="2604018"/>
                    <a:ext cx="473008" cy="620420"/>
                  </a:xfrm>
                  <a:prstGeom prst="rect">
                    <a:avLst/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5" name="Rectangle 1364">
                    <a:extLst>
                      <a:ext uri="{FF2B5EF4-FFF2-40B4-BE49-F238E27FC236}">
                        <a16:creationId xmlns:a16="http://schemas.microsoft.com/office/drawing/2014/main" id="{BD32619B-9254-4E6D-8E88-E41C7E5E65D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6" name="Rectangle 1365">
                    <a:extLst>
                      <a:ext uri="{FF2B5EF4-FFF2-40B4-BE49-F238E27FC236}">
                        <a16:creationId xmlns:a16="http://schemas.microsoft.com/office/drawing/2014/main" id="{855CC07C-644A-4AD8-BA98-C8639D6BC548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0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7" name="Rectangle 1366">
                    <a:extLst>
                      <a:ext uri="{FF2B5EF4-FFF2-40B4-BE49-F238E27FC236}">
                        <a16:creationId xmlns:a16="http://schemas.microsoft.com/office/drawing/2014/main" id="{DE9FB9D3-23BE-4171-834C-A0B6CD1EA40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9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8" name="Oval 1367">
                    <a:extLst>
                      <a:ext uri="{FF2B5EF4-FFF2-40B4-BE49-F238E27FC236}">
                        <a16:creationId xmlns:a16="http://schemas.microsoft.com/office/drawing/2014/main" id="{56786EC6-88E6-4CE5-8720-D488F1C0C0A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354" name="Group 1353">
                  <a:extLst>
                    <a:ext uri="{FF2B5EF4-FFF2-40B4-BE49-F238E27FC236}">
                      <a16:creationId xmlns:a16="http://schemas.microsoft.com/office/drawing/2014/main" id="{33DB9D2A-44B3-4807-ABE8-014A09F3C33F}"/>
                    </a:ext>
                  </a:extLst>
                </p:cNvPr>
                <p:cNvGrpSpPr/>
                <p:nvPr/>
              </p:nvGrpSpPr>
              <p:grpSpPr>
                <a:xfrm>
                  <a:off x="-9053495" y="1953908"/>
                  <a:ext cx="533844" cy="700217"/>
                  <a:chOff x="9903202" y="2604018"/>
                  <a:chExt cx="473008" cy="620420"/>
                </a:xfrm>
              </p:grpSpPr>
              <p:sp>
                <p:nvSpPr>
                  <p:cNvPr id="1359" name="Rectangle 1358">
                    <a:extLst>
                      <a:ext uri="{FF2B5EF4-FFF2-40B4-BE49-F238E27FC236}">
                        <a16:creationId xmlns:a16="http://schemas.microsoft.com/office/drawing/2014/main" id="{2751585A-9ED1-4C40-8132-284A25A70E4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2" y="2604018"/>
                    <a:ext cx="473008" cy="620420"/>
                  </a:xfrm>
                  <a:prstGeom prst="rect">
                    <a:avLst/>
                  </a:prstGeom>
                  <a:solidFill>
                    <a:srgbClr val="00BCF2">
                      <a:lumMod val="40000"/>
                      <a:lumOff val="6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0" name="Rectangle 1359">
                    <a:extLst>
                      <a:ext uri="{FF2B5EF4-FFF2-40B4-BE49-F238E27FC236}">
                        <a16:creationId xmlns:a16="http://schemas.microsoft.com/office/drawing/2014/main" id="{36F61FA4-0DFD-4C53-8A70-0CA7BB39E7A3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6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1" name="Rectangle 1360">
                    <a:extLst>
                      <a:ext uri="{FF2B5EF4-FFF2-40B4-BE49-F238E27FC236}">
                        <a16:creationId xmlns:a16="http://schemas.microsoft.com/office/drawing/2014/main" id="{B1286FCB-BD35-427D-856D-C32CA13F56F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2" name="Rectangle 1361">
                    <a:extLst>
                      <a:ext uri="{FF2B5EF4-FFF2-40B4-BE49-F238E27FC236}">
                        <a16:creationId xmlns:a16="http://schemas.microsoft.com/office/drawing/2014/main" id="{E870D52D-8C6F-40E2-8F87-DEBC8698AED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3" name="Oval 1362">
                    <a:extLst>
                      <a:ext uri="{FF2B5EF4-FFF2-40B4-BE49-F238E27FC236}">
                        <a16:creationId xmlns:a16="http://schemas.microsoft.com/office/drawing/2014/main" id="{B5DA4E75-F9A8-413F-9B6C-0CC3E6299994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355" name="Partial Circle 1354">
                  <a:extLst>
                    <a:ext uri="{FF2B5EF4-FFF2-40B4-BE49-F238E27FC236}">
                      <a16:creationId xmlns:a16="http://schemas.microsoft.com/office/drawing/2014/main" id="{E349F4DB-714E-47A0-97D0-EDAB6C845D43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64" y="2935514"/>
                  <a:ext cx="551142" cy="551143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6" name="Partial Circle 1355">
                  <a:extLst>
                    <a:ext uri="{FF2B5EF4-FFF2-40B4-BE49-F238E27FC236}">
                      <a16:creationId xmlns:a16="http://schemas.microsoft.com/office/drawing/2014/main" id="{D5423944-35D9-428E-9146-236F03BF3DB6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8" y="2946266"/>
                  <a:ext cx="551142" cy="551143"/>
                </a:xfrm>
                <a:prstGeom prst="pie">
                  <a:avLst>
                    <a:gd name="adj1" fmla="val 9813399"/>
                    <a:gd name="adj2" fmla="val 9155922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7" name="Partial Circle 1356">
                  <a:extLst>
                    <a:ext uri="{FF2B5EF4-FFF2-40B4-BE49-F238E27FC236}">
                      <a16:creationId xmlns:a16="http://schemas.microsoft.com/office/drawing/2014/main" id="{02CB040B-6E8A-4D8B-8A84-AE27533F8A74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6" y="2946265"/>
                  <a:ext cx="551142" cy="551143"/>
                </a:xfrm>
                <a:prstGeom prst="pie">
                  <a:avLst>
                    <a:gd name="adj1" fmla="val 8894201"/>
                    <a:gd name="adj2" fmla="val 16200000"/>
                  </a:avLst>
                </a:prstGeom>
                <a:solidFill>
                  <a:srgbClr val="0078D7">
                    <a:lumMod val="40000"/>
                    <a:lumOff val="6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8" name="Partial Circle 1357">
                  <a:extLst>
                    <a:ext uri="{FF2B5EF4-FFF2-40B4-BE49-F238E27FC236}">
                      <a16:creationId xmlns:a16="http://schemas.microsoft.com/office/drawing/2014/main" id="{D8179C6F-5E43-4E2F-B096-C83CA4D7180A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72" y="2935512"/>
                  <a:ext cx="551142" cy="551143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rgbClr val="505050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0BA30032-5D86-4B97-A9F9-79FD586F81E9}"/>
                  </a:ext>
                </a:extLst>
              </p:cNvPr>
              <p:cNvGrpSpPr/>
              <p:nvPr/>
            </p:nvGrpSpPr>
            <p:grpSpPr>
              <a:xfrm>
                <a:off x="5212902" y="1468748"/>
                <a:ext cx="344419" cy="341587"/>
                <a:chOff x="3981800" y="2103438"/>
                <a:chExt cx="938615" cy="930897"/>
              </a:xfrm>
            </p:grpSpPr>
            <p:sp>
              <p:nvSpPr>
                <p:cNvPr id="1200" name="Rectangle: Rounded Corners 1199">
                  <a:extLst>
                    <a:ext uri="{FF2B5EF4-FFF2-40B4-BE49-F238E27FC236}">
                      <a16:creationId xmlns:a16="http://schemas.microsoft.com/office/drawing/2014/main" id="{47F978DD-6A46-4281-8220-6E7684DA9BAF}"/>
                    </a:ext>
                  </a:extLst>
                </p:cNvPr>
                <p:cNvSpPr/>
                <p:nvPr/>
              </p:nvSpPr>
              <p:spPr bwMode="auto">
                <a:xfrm>
                  <a:off x="4088064" y="2952449"/>
                  <a:ext cx="832351" cy="457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BCF2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24347" tIns="62174" rIns="124347" bIns="6217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6806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01" name="Freeform 48">
                  <a:extLst>
                    <a:ext uri="{FF2B5EF4-FFF2-40B4-BE49-F238E27FC236}">
                      <a16:creationId xmlns:a16="http://schemas.microsoft.com/office/drawing/2014/main" id="{0A691928-5A3F-4741-BE6A-F4122BF907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7063" y="2913063"/>
                  <a:ext cx="42863" cy="52388"/>
                </a:xfrm>
                <a:custGeom>
                  <a:avLst/>
                  <a:gdLst>
                    <a:gd name="T0" fmla="*/ 0 w 27"/>
                    <a:gd name="T1" fmla="*/ 32 h 33"/>
                    <a:gd name="T2" fmla="*/ 27 w 27"/>
                    <a:gd name="T3" fmla="*/ 33 h 33"/>
                    <a:gd name="T4" fmla="*/ 27 w 27"/>
                    <a:gd name="T5" fmla="*/ 0 h 33"/>
                    <a:gd name="T6" fmla="*/ 2 w 27"/>
                    <a:gd name="T7" fmla="*/ 0 h 33"/>
                    <a:gd name="T8" fmla="*/ 0 w 27"/>
                    <a:gd name="T9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33">
                      <a:moveTo>
                        <a:pt x="0" y="32"/>
                      </a:moveTo>
                      <a:lnTo>
                        <a:pt x="27" y="33"/>
                      </a:lnTo>
                      <a:lnTo>
                        <a:pt x="27" y="0"/>
                      </a:lnTo>
                      <a:lnTo>
                        <a:pt x="2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2" name="Freeform 49">
                  <a:extLst>
                    <a:ext uri="{FF2B5EF4-FFF2-40B4-BE49-F238E27FC236}">
                      <a16:creationId xmlns:a16="http://schemas.microsoft.com/office/drawing/2014/main" id="{A7F6D093-DB97-4ACF-B3EB-D998856F05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7538" y="2940051"/>
                  <a:ext cx="131763" cy="52388"/>
                </a:xfrm>
                <a:custGeom>
                  <a:avLst/>
                  <a:gdLst>
                    <a:gd name="T0" fmla="*/ 0 w 193"/>
                    <a:gd name="T1" fmla="*/ 70 h 76"/>
                    <a:gd name="T2" fmla="*/ 58 w 193"/>
                    <a:gd name="T3" fmla="*/ 73 h 76"/>
                    <a:gd name="T4" fmla="*/ 61 w 193"/>
                    <a:gd name="T5" fmla="*/ 64 h 76"/>
                    <a:gd name="T6" fmla="*/ 141 w 193"/>
                    <a:gd name="T7" fmla="*/ 76 h 76"/>
                    <a:gd name="T8" fmla="*/ 189 w 193"/>
                    <a:gd name="T9" fmla="*/ 70 h 76"/>
                    <a:gd name="T10" fmla="*/ 193 w 193"/>
                    <a:gd name="T11" fmla="*/ 64 h 76"/>
                    <a:gd name="T12" fmla="*/ 77 w 193"/>
                    <a:gd name="T13" fmla="*/ 0 h 76"/>
                    <a:gd name="T14" fmla="*/ 74 w 193"/>
                    <a:gd name="T15" fmla="*/ 0 h 76"/>
                    <a:gd name="T16" fmla="*/ 46 w 193"/>
                    <a:gd name="T17" fmla="*/ 18 h 76"/>
                    <a:gd name="T18" fmla="*/ 13 w 193"/>
                    <a:gd name="T19" fmla="*/ 0 h 76"/>
                    <a:gd name="T20" fmla="*/ 0 w 193"/>
                    <a:gd name="T21" fmla="*/ 70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3" h="76">
                      <a:moveTo>
                        <a:pt x="0" y="70"/>
                      </a:moveTo>
                      <a:cubicBezTo>
                        <a:pt x="58" y="73"/>
                        <a:pt x="58" y="73"/>
                        <a:pt x="58" y="73"/>
                      </a:cubicBezTo>
                      <a:cubicBezTo>
                        <a:pt x="61" y="64"/>
                        <a:pt x="61" y="64"/>
                        <a:pt x="61" y="64"/>
                      </a:cubicBezTo>
                      <a:cubicBezTo>
                        <a:pt x="80" y="67"/>
                        <a:pt x="119" y="73"/>
                        <a:pt x="141" y="76"/>
                      </a:cubicBezTo>
                      <a:cubicBezTo>
                        <a:pt x="156" y="76"/>
                        <a:pt x="177" y="76"/>
                        <a:pt x="189" y="70"/>
                      </a:cubicBezTo>
                      <a:cubicBezTo>
                        <a:pt x="189" y="70"/>
                        <a:pt x="193" y="67"/>
                        <a:pt x="193" y="64"/>
                      </a:cubicBezTo>
                      <a:cubicBezTo>
                        <a:pt x="193" y="40"/>
                        <a:pt x="101" y="27"/>
                        <a:pt x="77" y="0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7" y="6"/>
                        <a:pt x="61" y="18"/>
                        <a:pt x="46" y="18"/>
                      </a:cubicBezTo>
                      <a:cubicBezTo>
                        <a:pt x="31" y="18"/>
                        <a:pt x="19" y="3"/>
                        <a:pt x="13" y="0"/>
                      </a:cubicBezTo>
                      <a:cubicBezTo>
                        <a:pt x="3" y="6"/>
                        <a:pt x="0" y="67"/>
                        <a:pt x="0" y="70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3" name="Freeform 50">
                  <a:extLst>
                    <a:ext uri="{FF2B5EF4-FFF2-40B4-BE49-F238E27FC236}">
                      <a16:creationId xmlns:a16="http://schemas.microsoft.com/office/drawing/2014/main" id="{EF182BCD-F4E1-48D3-8B9A-7DC36132A8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9900" y="2933701"/>
                  <a:ext cx="60325" cy="50800"/>
                </a:xfrm>
                <a:custGeom>
                  <a:avLst/>
                  <a:gdLst>
                    <a:gd name="T0" fmla="*/ 32 w 87"/>
                    <a:gd name="T1" fmla="*/ 0 h 75"/>
                    <a:gd name="T2" fmla="*/ 32 w 87"/>
                    <a:gd name="T3" fmla="*/ 13 h 75"/>
                    <a:gd name="T4" fmla="*/ 0 w 87"/>
                    <a:gd name="T5" fmla="*/ 55 h 75"/>
                    <a:gd name="T6" fmla="*/ 0 w 87"/>
                    <a:gd name="T7" fmla="*/ 69 h 75"/>
                    <a:gd name="T8" fmla="*/ 6 w 87"/>
                    <a:gd name="T9" fmla="*/ 75 h 75"/>
                    <a:gd name="T10" fmla="*/ 75 w 87"/>
                    <a:gd name="T11" fmla="*/ 75 h 75"/>
                    <a:gd name="T12" fmla="*/ 87 w 87"/>
                    <a:gd name="T13" fmla="*/ 63 h 75"/>
                    <a:gd name="T14" fmla="*/ 87 w 87"/>
                    <a:gd name="T15" fmla="*/ 22 h 75"/>
                    <a:gd name="T16" fmla="*/ 87 w 87"/>
                    <a:gd name="T17" fmla="*/ 9 h 75"/>
                    <a:gd name="T18" fmla="*/ 87 w 87"/>
                    <a:gd name="T19" fmla="*/ 0 h 75"/>
                    <a:gd name="T20" fmla="*/ 32 w 87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7" h="75">
                      <a:moveTo>
                        <a:pt x="32" y="0"/>
                      </a:move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2"/>
                        <a:pt x="3" y="75"/>
                        <a:pt x="6" y="75"/>
                      </a:cubicBezTo>
                      <a:cubicBezTo>
                        <a:pt x="75" y="75"/>
                        <a:pt x="75" y="75"/>
                        <a:pt x="75" y="75"/>
                      </a:cubicBezTo>
                      <a:cubicBezTo>
                        <a:pt x="82" y="75"/>
                        <a:pt x="87" y="69"/>
                        <a:pt x="87" y="63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87" y="9"/>
                        <a:pt x="87" y="9"/>
                        <a:pt x="87" y="9"/>
                      </a:cubicBezTo>
                      <a:cubicBezTo>
                        <a:pt x="87" y="0"/>
                        <a:pt x="87" y="0"/>
                        <a:pt x="87" y="0"/>
                      </a:cubicBez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4" name="Freeform 51">
                  <a:extLst>
                    <a:ext uri="{FF2B5EF4-FFF2-40B4-BE49-F238E27FC236}">
                      <a16:creationId xmlns:a16="http://schemas.microsoft.com/office/drawing/2014/main" id="{C8566656-D581-44DD-9C8C-70FEB2355B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2125" y="2490788"/>
                  <a:ext cx="196850" cy="442913"/>
                </a:xfrm>
                <a:custGeom>
                  <a:avLst/>
                  <a:gdLst>
                    <a:gd name="T0" fmla="*/ 198 w 290"/>
                    <a:gd name="T1" fmla="*/ 652 h 652"/>
                    <a:gd name="T2" fmla="*/ 197 w 290"/>
                    <a:gd name="T3" fmla="*/ 350 h 652"/>
                    <a:gd name="T4" fmla="*/ 163 w 290"/>
                    <a:gd name="T5" fmla="*/ 195 h 652"/>
                    <a:gd name="T6" fmla="*/ 152 w 290"/>
                    <a:gd name="T7" fmla="*/ 198 h 652"/>
                    <a:gd name="T8" fmla="*/ 101 w 290"/>
                    <a:gd name="T9" fmla="*/ 342 h 652"/>
                    <a:gd name="T10" fmla="*/ 55 w 290"/>
                    <a:gd name="T11" fmla="*/ 652 h 652"/>
                    <a:gd name="T12" fmla="*/ 0 w 290"/>
                    <a:gd name="T13" fmla="*/ 652 h 652"/>
                    <a:gd name="T14" fmla="*/ 14 w 290"/>
                    <a:gd name="T15" fmla="*/ 325 h 652"/>
                    <a:gd name="T16" fmla="*/ 38 w 290"/>
                    <a:gd name="T17" fmla="*/ 90 h 652"/>
                    <a:gd name="T18" fmla="*/ 265 w 290"/>
                    <a:gd name="T19" fmla="*/ 0 h 652"/>
                    <a:gd name="T20" fmla="*/ 289 w 290"/>
                    <a:gd name="T21" fmla="*/ 347 h 652"/>
                    <a:gd name="T22" fmla="*/ 259 w 290"/>
                    <a:gd name="T23" fmla="*/ 652 h 652"/>
                    <a:gd name="T24" fmla="*/ 198 w 290"/>
                    <a:gd name="T25" fmla="*/ 652 h 6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0" h="652">
                      <a:moveTo>
                        <a:pt x="198" y="652"/>
                      </a:moveTo>
                      <a:cubicBezTo>
                        <a:pt x="193" y="620"/>
                        <a:pt x="204" y="463"/>
                        <a:pt x="197" y="350"/>
                      </a:cubicBezTo>
                      <a:cubicBezTo>
                        <a:pt x="190" y="240"/>
                        <a:pt x="163" y="195"/>
                        <a:pt x="163" y="195"/>
                      </a:cubicBezTo>
                      <a:cubicBezTo>
                        <a:pt x="163" y="195"/>
                        <a:pt x="154" y="189"/>
                        <a:pt x="152" y="198"/>
                      </a:cubicBezTo>
                      <a:cubicBezTo>
                        <a:pt x="151" y="202"/>
                        <a:pt x="101" y="342"/>
                        <a:pt x="101" y="342"/>
                      </a:cubicBezTo>
                      <a:cubicBezTo>
                        <a:pt x="101" y="342"/>
                        <a:pt x="68" y="597"/>
                        <a:pt x="55" y="652"/>
                      </a:cubicBezTo>
                      <a:cubicBezTo>
                        <a:pt x="0" y="652"/>
                        <a:pt x="0" y="652"/>
                        <a:pt x="0" y="652"/>
                      </a:cubicBezTo>
                      <a:cubicBezTo>
                        <a:pt x="14" y="325"/>
                        <a:pt x="14" y="325"/>
                        <a:pt x="14" y="325"/>
                      </a:cubicBezTo>
                      <a:cubicBezTo>
                        <a:pt x="38" y="90"/>
                        <a:pt x="38" y="90"/>
                        <a:pt x="38" y="90"/>
                      </a:cubicBezTo>
                      <a:cubicBezTo>
                        <a:pt x="265" y="0"/>
                        <a:pt x="265" y="0"/>
                        <a:pt x="265" y="0"/>
                      </a:cubicBezTo>
                      <a:cubicBezTo>
                        <a:pt x="259" y="32"/>
                        <a:pt x="290" y="196"/>
                        <a:pt x="289" y="347"/>
                      </a:cubicBezTo>
                      <a:cubicBezTo>
                        <a:pt x="287" y="475"/>
                        <a:pt x="258" y="628"/>
                        <a:pt x="259" y="652"/>
                      </a:cubicBezTo>
                      <a:lnTo>
                        <a:pt x="198" y="65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5" name="Freeform 52">
                  <a:extLst>
                    <a:ext uri="{FF2B5EF4-FFF2-40B4-BE49-F238E27FC236}">
                      <a16:creationId xmlns:a16="http://schemas.microsoft.com/office/drawing/2014/main" id="{D27A0628-80D3-4A67-95F9-AF53004D7F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95775" y="2481263"/>
                  <a:ext cx="209550" cy="458788"/>
                </a:xfrm>
                <a:custGeom>
                  <a:avLst/>
                  <a:gdLst>
                    <a:gd name="T0" fmla="*/ 71 w 307"/>
                    <a:gd name="T1" fmla="*/ 675 h 675"/>
                    <a:gd name="T2" fmla="*/ 0 w 307"/>
                    <a:gd name="T3" fmla="*/ 675 h 675"/>
                    <a:gd name="T4" fmla="*/ 15 w 307"/>
                    <a:gd name="T5" fmla="*/ 338 h 675"/>
                    <a:gd name="T6" fmla="*/ 39 w 307"/>
                    <a:gd name="T7" fmla="*/ 98 h 675"/>
                    <a:gd name="T8" fmla="*/ 285 w 307"/>
                    <a:gd name="T9" fmla="*/ 0 h 675"/>
                    <a:gd name="T10" fmla="*/ 282 w 307"/>
                    <a:gd name="T11" fmla="*/ 15 h 675"/>
                    <a:gd name="T12" fmla="*/ 289 w 307"/>
                    <a:gd name="T13" fmla="*/ 114 h 675"/>
                    <a:gd name="T14" fmla="*/ 306 w 307"/>
                    <a:gd name="T15" fmla="*/ 361 h 675"/>
                    <a:gd name="T16" fmla="*/ 283 w 307"/>
                    <a:gd name="T17" fmla="*/ 602 h 675"/>
                    <a:gd name="T18" fmla="*/ 276 w 307"/>
                    <a:gd name="T19" fmla="*/ 666 h 675"/>
                    <a:gd name="T20" fmla="*/ 277 w 307"/>
                    <a:gd name="T21" fmla="*/ 675 h 675"/>
                    <a:gd name="T22" fmla="*/ 200 w 307"/>
                    <a:gd name="T23" fmla="*/ 675 h 675"/>
                    <a:gd name="T24" fmla="*/ 198 w 307"/>
                    <a:gd name="T25" fmla="*/ 668 h 675"/>
                    <a:gd name="T26" fmla="*/ 198 w 307"/>
                    <a:gd name="T27" fmla="*/ 567 h 675"/>
                    <a:gd name="T28" fmla="*/ 197 w 307"/>
                    <a:gd name="T29" fmla="*/ 364 h 675"/>
                    <a:gd name="T30" fmla="*/ 168 w 307"/>
                    <a:gd name="T31" fmla="*/ 218 h 675"/>
                    <a:gd name="T32" fmla="*/ 118 w 307"/>
                    <a:gd name="T33" fmla="*/ 358 h 675"/>
                    <a:gd name="T34" fmla="*/ 72 w 307"/>
                    <a:gd name="T35" fmla="*/ 668 h 675"/>
                    <a:gd name="T36" fmla="*/ 71 w 307"/>
                    <a:gd name="T37" fmla="*/ 675 h 675"/>
                    <a:gd name="T38" fmla="*/ 18 w 307"/>
                    <a:gd name="T39" fmla="*/ 658 h 675"/>
                    <a:gd name="T40" fmla="*/ 57 w 307"/>
                    <a:gd name="T41" fmla="*/ 658 h 675"/>
                    <a:gd name="T42" fmla="*/ 102 w 307"/>
                    <a:gd name="T43" fmla="*/ 355 h 675"/>
                    <a:gd name="T44" fmla="*/ 102 w 307"/>
                    <a:gd name="T45" fmla="*/ 353 h 675"/>
                    <a:gd name="T46" fmla="*/ 153 w 307"/>
                    <a:gd name="T47" fmla="*/ 209 h 675"/>
                    <a:gd name="T48" fmla="*/ 161 w 307"/>
                    <a:gd name="T49" fmla="*/ 200 h 675"/>
                    <a:gd name="T50" fmla="*/ 177 w 307"/>
                    <a:gd name="T51" fmla="*/ 202 h 675"/>
                    <a:gd name="T52" fmla="*/ 179 w 307"/>
                    <a:gd name="T53" fmla="*/ 203 h 675"/>
                    <a:gd name="T54" fmla="*/ 180 w 307"/>
                    <a:gd name="T55" fmla="*/ 205 h 675"/>
                    <a:gd name="T56" fmla="*/ 214 w 307"/>
                    <a:gd name="T57" fmla="*/ 363 h 675"/>
                    <a:gd name="T58" fmla="*/ 215 w 307"/>
                    <a:gd name="T59" fmla="*/ 567 h 675"/>
                    <a:gd name="T60" fmla="*/ 214 w 307"/>
                    <a:gd name="T61" fmla="*/ 658 h 675"/>
                    <a:gd name="T62" fmla="*/ 260 w 307"/>
                    <a:gd name="T63" fmla="*/ 658 h 675"/>
                    <a:gd name="T64" fmla="*/ 267 w 307"/>
                    <a:gd name="T65" fmla="*/ 600 h 675"/>
                    <a:gd name="T66" fmla="*/ 289 w 307"/>
                    <a:gd name="T67" fmla="*/ 361 h 675"/>
                    <a:gd name="T68" fmla="*/ 273 w 307"/>
                    <a:gd name="T69" fmla="*/ 116 h 675"/>
                    <a:gd name="T70" fmla="*/ 265 w 307"/>
                    <a:gd name="T71" fmla="*/ 26 h 675"/>
                    <a:gd name="T72" fmla="*/ 55 w 307"/>
                    <a:gd name="T73" fmla="*/ 110 h 675"/>
                    <a:gd name="T74" fmla="*/ 32 w 307"/>
                    <a:gd name="T75" fmla="*/ 339 h 675"/>
                    <a:gd name="T76" fmla="*/ 18 w 307"/>
                    <a:gd name="T77" fmla="*/ 658 h 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07" h="675">
                      <a:moveTo>
                        <a:pt x="71" y="675"/>
                      </a:moveTo>
                      <a:cubicBezTo>
                        <a:pt x="0" y="675"/>
                        <a:pt x="0" y="675"/>
                        <a:pt x="0" y="675"/>
                      </a:cubicBezTo>
                      <a:cubicBezTo>
                        <a:pt x="15" y="338"/>
                        <a:pt x="15" y="338"/>
                        <a:pt x="15" y="338"/>
                      </a:cubicBezTo>
                      <a:cubicBezTo>
                        <a:pt x="39" y="98"/>
                        <a:pt x="39" y="98"/>
                        <a:pt x="39" y="98"/>
                      </a:cubicBezTo>
                      <a:cubicBezTo>
                        <a:pt x="285" y="0"/>
                        <a:pt x="285" y="0"/>
                        <a:pt x="285" y="0"/>
                      </a:cubicBezTo>
                      <a:cubicBezTo>
                        <a:pt x="282" y="15"/>
                        <a:pt x="282" y="15"/>
                        <a:pt x="282" y="15"/>
                      </a:cubicBezTo>
                      <a:cubicBezTo>
                        <a:pt x="280" y="28"/>
                        <a:pt x="284" y="68"/>
                        <a:pt x="289" y="114"/>
                      </a:cubicBezTo>
                      <a:cubicBezTo>
                        <a:pt x="297" y="181"/>
                        <a:pt x="307" y="273"/>
                        <a:pt x="306" y="361"/>
                      </a:cubicBezTo>
                      <a:cubicBezTo>
                        <a:pt x="305" y="445"/>
                        <a:pt x="292" y="540"/>
                        <a:pt x="283" y="602"/>
                      </a:cubicBezTo>
                      <a:cubicBezTo>
                        <a:pt x="279" y="634"/>
                        <a:pt x="276" y="658"/>
                        <a:pt x="276" y="666"/>
                      </a:cubicBezTo>
                      <a:cubicBezTo>
                        <a:pt x="277" y="675"/>
                        <a:pt x="277" y="675"/>
                        <a:pt x="277" y="675"/>
                      </a:cubicBezTo>
                      <a:cubicBezTo>
                        <a:pt x="200" y="675"/>
                        <a:pt x="200" y="675"/>
                        <a:pt x="200" y="675"/>
                      </a:cubicBezTo>
                      <a:cubicBezTo>
                        <a:pt x="198" y="668"/>
                        <a:pt x="198" y="668"/>
                        <a:pt x="198" y="668"/>
                      </a:cubicBezTo>
                      <a:cubicBezTo>
                        <a:pt x="196" y="653"/>
                        <a:pt x="197" y="615"/>
                        <a:pt x="198" y="567"/>
                      </a:cubicBezTo>
                      <a:cubicBezTo>
                        <a:pt x="200" y="505"/>
                        <a:pt x="201" y="428"/>
                        <a:pt x="197" y="364"/>
                      </a:cubicBezTo>
                      <a:cubicBezTo>
                        <a:pt x="192" y="277"/>
                        <a:pt x="174" y="232"/>
                        <a:pt x="168" y="218"/>
                      </a:cubicBezTo>
                      <a:cubicBezTo>
                        <a:pt x="160" y="240"/>
                        <a:pt x="126" y="335"/>
                        <a:pt x="118" y="358"/>
                      </a:cubicBezTo>
                      <a:cubicBezTo>
                        <a:pt x="116" y="377"/>
                        <a:pt x="85" y="614"/>
                        <a:pt x="72" y="668"/>
                      </a:cubicBezTo>
                      <a:lnTo>
                        <a:pt x="71" y="675"/>
                      </a:lnTo>
                      <a:close/>
                      <a:moveTo>
                        <a:pt x="18" y="658"/>
                      </a:moveTo>
                      <a:cubicBezTo>
                        <a:pt x="57" y="658"/>
                        <a:pt x="57" y="658"/>
                        <a:pt x="57" y="658"/>
                      </a:cubicBezTo>
                      <a:cubicBezTo>
                        <a:pt x="71" y="592"/>
                        <a:pt x="101" y="357"/>
                        <a:pt x="102" y="355"/>
                      </a:cubicBezTo>
                      <a:cubicBezTo>
                        <a:pt x="102" y="353"/>
                        <a:pt x="102" y="353"/>
                        <a:pt x="102" y="353"/>
                      </a:cubicBezTo>
                      <a:cubicBezTo>
                        <a:pt x="122" y="298"/>
                        <a:pt x="152" y="213"/>
                        <a:pt x="153" y="209"/>
                      </a:cubicBezTo>
                      <a:cubicBezTo>
                        <a:pt x="155" y="203"/>
                        <a:pt x="159" y="201"/>
                        <a:pt x="161" y="200"/>
                      </a:cubicBezTo>
                      <a:cubicBezTo>
                        <a:pt x="169" y="197"/>
                        <a:pt x="176" y="201"/>
                        <a:pt x="177" y="202"/>
                      </a:cubicBezTo>
                      <a:cubicBezTo>
                        <a:pt x="179" y="203"/>
                        <a:pt x="179" y="203"/>
                        <a:pt x="179" y="203"/>
                      </a:cubicBezTo>
                      <a:cubicBezTo>
                        <a:pt x="180" y="205"/>
                        <a:pt x="180" y="205"/>
                        <a:pt x="180" y="205"/>
                      </a:cubicBezTo>
                      <a:cubicBezTo>
                        <a:pt x="181" y="207"/>
                        <a:pt x="207" y="253"/>
                        <a:pt x="214" y="363"/>
                      </a:cubicBezTo>
                      <a:cubicBezTo>
                        <a:pt x="218" y="428"/>
                        <a:pt x="216" y="505"/>
                        <a:pt x="215" y="567"/>
                      </a:cubicBezTo>
                      <a:cubicBezTo>
                        <a:pt x="214" y="606"/>
                        <a:pt x="213" y="641"/>
                        <a:pt x="214" y="658"/>
                      </a:cubicBezTo>
                      <a:cubicBezTo>
                        <a:pt x="260" y="658"/>
                        <a:pt x="260" y="658"/>
                        <a:pt x="260" y="658"/>
                      </a:cubicBezTo>
                      <a:cubicBezTo>
                        <a:pt x="260" y="646"/>
                        <a:pt x="263" y="627"/>
                        <a:pt x="267" y="600"/>
                      </a:cubicBezTo>
                      <a:cubicBezTo>
                        <a:pt x="275" y="538"/>
                        <a:pt x="288" y="444"/>
                        <a:pt x="289" y="361"/>
                      </a:cubicBezTo>
                      <a:cubicBezTo>
                        <a:pt x="290" y="274"/>
                        <a:pt x="280" y="183"/>
                        <a:pt x="273" y="116"/>
                      </a:cubicBezTo>
                      <a:cubicBezTo>
                        <a:pt x="268" y="75"/>
                        <a:pt x="265" y="45"/>
                        <a:pt x="265" y="26"/>
                      </a:cubicBezTo>
                      <a:cubicBezTo>
                        <a:pt x="55" y="110"/>
                        <a:pt x="55" y="110"/>
                        <a:pt x="55" y="110"/>
                      </a:cubicBezTo>
                      <a:cubicBezTo>
                        <a:pt x="32" y="339"/>
                        <a:pt x="32" y="339"/>
                        <a:pt x="32" y="339"/>
                      </a:cubicBezTo>
                      <a:lnTo>
                        <a:pt x="18" y="658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6" name="Freeform 53">
                  <a:extLst>
                    <a:ext uri="{FF2B5EF4-FFF2-40B4-BE49-F238E27FC236}">
                      <a16:creationId xmlns:a16="http://schemas.microsoft.com/office/drawing/2014/main" id="{677D37A7-1E60-420C-AD0A-E6206DB194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4825" y="2292351"/>
                  <a:ext cx="138113" cy="261938"/>
                </a:xfrm>
                <a:custGeom>
                  <a:avLst/>
                  <a:gdLst>
                    <a:gd name="T0" fmla="*/ 87 w 87"/>
                    <a:gd name="T1" fmla="*/ 165 h 165"/>
                    <a:gd name="T2" fmla="*/ 4 w 87"/>
                    <a:gd name="T3" fmla="*/ 165 h 165"/>
                    <a:gd name="T4" fmla="*/ 3 w 87"/>
                    <a:gd name="T5" fmla="*/ 60 h 165"/>
                    <a:gd name="T6" fmla="*/ 0 w 87"/>
                    <a:gd name="T7" fmla="*/ 6 h 165"/>
                    <a:gd name="T8" fmla="*/ 79 w 87"/>
                    <a:gd name="T9" fmla="*/ 0 h 165"/>
                    <a:gd name="T10" fmla="*/ 87 w 87"/>
                    <a:gd name="T11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7" h="165">
                      <a:moveTo>
                        <a:pt x="87" y="165"/>
                      </a:moveTo>
                      <a:lnTo>
                        <a:pt x="4" y="165"/>
                      </a:lnTo>
                      <a:lnTo>
                        <a:pt x="3" y="60"/>
                      </a:lnTo>
                      <a:lnTo>
                        <a:pt x="0" y="6"/>
                      </a:lnTo>
                      <a:lnTo>
                        <a:pt x="79" y="0"/>
                      </a:lnTo>
                      <a:lnTo>
                        <a:pt x="87" y="16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7" name="Freeform 54">
                  <a:extLst>
                    <a:ext uri="{FF2B5EF4-FFF2-40B4-BE49-F238E27FC236}">
                      <a16:creationId xmlns:a16="http://schemas.microsoft.com/office/drawing/2014/main" id="{60F16357-7ADA-421E-B395-A0ACAB4A1A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6413" y="2259013"/>
                  <a:ext cx="96838" cy="71438"/>
                </a:xfrm>
                <a:custGeom>
                  <a:avLst/>
                  <a:gdLst>
                    <a:gd name="T0" fmla="*/ 7 w 61"/>
                    <a:gd name="T1" fmla="*/ 45 h 45"/>
                    <a:gd name="T2" fmla="*/ 0 w 61"/>
                    <a:gd name="T3" fmla="*/ 11 h 45"/>
                    <a:gd name="T4" fmla="*/ 54 w 61"/>
                    <a:gd name="T5" fmla="*/ 0 h 45"/>
                    <a:gd name="T6" fmla="*/ 61 w 61"/>
                    <a:gd name="T7" fmla="*/ 33 h 45"/>
                    <a:gd name="T8" fmla="*/ 7 w 61"/>
                    <a:gd name="T9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45">
                      <a:moveTo>
                        <a:pt x="7" y="45"/>
                      </a:moveTo>
                      <a:lnTo>
                        <a:pt x="0" y="11"/>
                      </a:lnTo>
                      <a:lnTo>
                        <a:pt x="54" y="0"/>
                      </a:lnTo>
                      <a:lnTo>
                        <a:pt x="61" y="33"/>
                      </a:lnTo>
                      <a:lnTo>
                        <a:pt x="7" y="4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8" name="Freeform 55">
                  <a:extLst>
                    <a:ext uri="{FF2B5EF4-FFF2-40B4-BE49-F238E27FC236}">
                      <a16:creationId xmlns:a16="http://schemas.microsoft.com/office/drawing/2014/main" id="{9FC41333-F6BF-403F-9A59-6A452A5F47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6900" y="2295526"/>
                  <a:ext cx="92075" cy="258763"/>
                </a:xfrm>
                <a:custGeom>
                  <a:avLst/>
                  <a:gdLst>
                    <a:gd name="T0" fmla="*/ 0 w 58"/>
                    <a:gd name="T1" fmla="*/ 163 h 163"/>
                    <a:gd name="T2" fmla="*/ 54 w 58"/>
                    <a:gd name="T3" fmla="*/ 163 h 163"/>
                    <a:gd name="T4" fmla="*/ 56 w 58"/>
                    <a:gd name="T5" fmla="*/ 58 h 163"/>
                    <a:gd name="T6" fmla="*/ 58 w 58"/>
                    <a:gd name="T7" fmla="*/ 4 h 163"/>
                    <a:gd name="T8" fmla="*/ 0 w 58"/>
                    <a:gd name="T9" fmla="*/ 0 h 163"/>
                    <a:gd name="T10" fmla="*/ 0 w 58"/>
                    <a:gd name="T11" fmla="*/ 163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163">
                      <a:moveTo>
                        <a:pt x="0" y="163"/>
                      </a:moveTo>
                      <a:lnTo>
                        <a:pt x="54" y="163"/>
                      </a:lnTo>
                      <a:lnTo>
                        <a:pt x="56" y="58"/>
                      </a:lnTo>
                      <a:lnTo>
                        <a:pt x="58" y="4"/>
                      </a:lnTo>
                      <a:lnTo>
                        <a:pt x="0" y="0"/>
                      </a:lnTo>
                      <a:lnTo>
                        <a:pt x="0" y="163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9" name="Freeform 56">
                  <a:extLst>
                    <a:ext uri="{FF2B5EF4-FFF2-40B4-BE49-F238E27FC236}">
                      <a16:creationId xmlns:a16="http://schemas.microsoft.com/office/drawing/2014/main" id="{F6B87D48-AFB4-4F3E-9242-18E43EC30D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2138" y="2257426"/>
                  <a:ext cx="103188" cy="73025"/>
                </a:xfrm>
                <a:custGeom>
                  <a:avLst/>
                  <a:gdLst>
                    <a:gd name="T0" fmla="*/ 58 w 65"/>
                    <a:gd name="T1" fmla="*/ 46 h 46"/>
                    <a:gd name="T2" fmla="*/ 0 w 65"/>
                    <a:gd name="T3" fmla="*/ 34 h 46"/>
                    <a:gd name="T4" fmla="*/ 7 w 65"/>
                    <a:gd name="T5" fmla="*/ 0 h 46"/>
                    <a:gd name="T6" fmla="*/ 65 w 65"/>
                    <a:gd name="T7" fmla="*/ 12 h 46"/>
                    <a:gd name="T8" fmla="*/ 58 w 65"/>
                    <a:gd name="T9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6">
                      <a:moveTo>
                        <a:pt x="58" y="46"/>
                      </a:moveTo>
                      <a:lnTo>
                        <a:pt x="0" y="34"/>
                      </a:lnTo>
                      <a:lnTo>
                        <a:pt x="7" y="0"/>
                      </a:lnTo>
                      <a:lnTo>
                        <a:pt x="65" y="12"/>
                      </a:lnTo>
                      <a:lnTo>
                        <a:pt x="58" y="46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0" name="Freeform 57">
                  <a:extLst>
                    <a:ext uri="{FF2B5EF4-FFF2-40B4-BE49-F238E27FC236}">
                      <a16:creationId xmlns:a16="http://schemas.microsoft.com/office/drawing/2014/main" id="{22F7512A-F6D0-4419-8490-3EC8049ABDF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57688" y="2335213"/>
                  <a:ext cx="100013" cy="57150"/>
                </a:xfrm>
                <a:custGeom>
                  <a:avLst/>
                  <a:gdLst>
                    <a:gd name="T0" fmla="*/ 105 w 147"/>
                    <a:gd name="T1" fmla="*/ 33 h 85"/>
                    <a:gd name="T2" fmla="*/ 101 w 147"/>
                    <a:gd name="T3" fmla="*/ 21 h 85"/>
                    <a:gd name="T4" fmla="*/ 100 w 147"/>
                    <a:gd name="T5" fmla="*/ 6 h 85"/>
                    <a:gd name="T6" fmla="*/ 96 w 147"/>
                    <a:gd name="T7" fmla="*/ 1 h 85"/>
                    <a:gd name="T8" fmla="*/ 84 w 147"/>
                    <a:gd name="T9" fmla="*/ 0 h 85"/>
                    <a:gd name="T10" fmla="*/ 84 w 147"/>
                    <a:gd name="T11" fmla="*/ 4 h 85"/>
                    <a:gd name="T12" fmla="*/ 96 w 147"/>
                    <a:gd name="T13" fmla="*/ 6 h 85"/>
                    <a:gd name="T14" fmla="*/ 94 w 147"/>
                    <a:gd name="T15" fmla="*/ 11 h 85"/>
                    <a:gd name="T16" fmla="*/ 57 w 147"/>
                    <a:gd name="T17" fmla="*/ 20 h 85"/>
                    <a:gd name="T18" fmla="*/ 67 w 147"/>
                    <a:gd name="T19" fmla="*/ 11 h 85"/>
                    <a:gd name="T20" fmla="*/ 51 w 147"/>
                    <a:gd name="T21" fmla="*/ 18 h 85"/>
                    <a:gd name="T22" fmla="*/ 53 w 147"/>
                    <a:gd name="T23" fmla="*/ 18 h 85"/>
                    <a:gd name="T24" fmla="*/ 44 w 147"/>
                    <a:gd name="T25" fmla="*/ 34 h 85"/>
                    <a:gd name="T26" fmla="*/ 0 w 147"/>
                    <a:gd name="T27" fmla="*/ 57 h 85"/>
                    <a:gd name="T28" fmla="*/ 55 w 147"/>
                    <a:gd name="T29" fmla="*/ 64 h 85"/>
                    <a:gd name="T30" fmla="*/ 65 w 147"/>
                    <a:gd name="T31" fmla="*/ 71 h 85"/>
                    <a:gd name="T32" fmla="*/ 61 w 147"/>
                    <a:gd name="T33" fmla="*/ 77 h 85"/>
                    <a:gd name="T34" fmla="*/ 61 w 147"/>
                    <a:gd name="T35" fmla="*/ 80 h 85"/>
                    <a:gd name="T36" fmla="*/ 70 w 147"/>
                    <a:gd name="T37" fmla="*/ 78 h 85"/>
                    <a:gd name="T38" fmla="*/ 67 w 147"/>
                    <a:gd name="T39" fmla="*/ 77 h 85"/>
                    <a:gd name="T40" fmla="*/ 75 w 147"/>
                    <a:gd name="T41" fmla="*/ 64 h 85"/>
                    <a:gd name="T42" fmla="*/ 101 w 147"/>
                    <a:gd name="T43" fmla="*/ 30 h 85"/>
                    <a:gd name="T44" fmla="*/ 91 w 147"/>
                    <a:gd name="T45" fmla="*/ 57 h 85"/>
                    <a:gd name="T46" fmla="*/ 147 w 147"/>
                    <a:gd name="T47" fmla="*/ 57 h 85"/>
                    <a:gd name="T48" fmla="*/ 28 w 147"/>
                    <a:gd name="T49" fmla="*/ 81 h 85"/>
                    <a:gd name="T50" fmla="*/ 28 w 147"/>
                    <a:gd name="T51" fmla="*/ 33 h 85"/>
                    <a:gd name="T52" fmla="*/ 28 w 147"/>
                    <a:gd name="T53" fmla="*/ 54 h 85"/>
                    <a:gd name="T54" fmla="*/ 25 w 147"/>
                    <a:gd name="T55" fmla="*/ 57 h 85"/>
                    <a:gd name="T56" fmla="*/ 25 w 147"/>
                    <a:gd name="T57" fmla="*/ 58 h 85"/>
                    <a:gd name="T58" fmla="*/ 28 w 147"/>
                    <a:gd name="T59" fmla="*/ 60 h 85"/>
                    <a:gd name="T60" fmla="*/ 51 w 147"/>
                    <a:gd name="T61" fmla="*/ 63 h 85"/>
                    <a:gd name="T62" fmla="*/ 52 w 147"/>
                    <a:gd name="T63" fmla="*/ 57 h 85"/>
                    <a:gd name="T64" fmla="*/ 31 w 147"/>
                    <a:gd name="T65" fmla="*/ 56 h 85"/>
                    <a:gd name="T66" fmla="*/ 52 w 147"/>
                    <a:gd name="T67" fmla="*/ 57 h 85"/>
                    <a:gd name="T68" fmla="*/ 55 w 147"/>
                    <a:gd name="T69" fmla="*/ 25 h 85"/>
                    <a:gd name="T70" fmla="*/ 62 w 147"/>
                    <a:gd name="T71" fmla="*/ 62 h 85"/>
                    <a:gd name="T72" fmla="*/ 56 w 147"/>
                    <a:gd name="T73" fmla="*/ 57 h 85"/>
                    <a:gd name="T74" fmla="*/ 72 w 147"/>
                    <a:gd name="T75" fmla="*/ 57 h 85"/>
                    <a:gd name="T76" fmla="*/ 76 w 147"/>
                    <a:gd name="T77" fmla="*/ 51 h 85"/>
                    <a:gd name="T78" fmla="*/ 76 w 147"/>
                    <a:gd name="T79" fmla="*/ 48 h 85"/>
                    <a:gd name="T80" fmla="*/ 67 w 147"/>
                    <a:gd name="T81" fmla="*/ 50 h 85"/>
                    <a:gd name="T82" fmla="*/ 70 w 147"/>
                    <a:gd name="T83" fmla="*/ 51 h 85"/>
                    <a:gd name="T84" fmla="*/ 68 w 147"/>
                    <a:gd name="T85" fmla="*/ 58 h 85"/>
                    <a:gd name="T86" fmla="*/ 58 w 147"/>
                    <a:gd name="T87" fmla="*/ 23 h 85"/>
                    <a:gd name="T88" fmla="*/ 100 w 147"/>
                    <a:gd name="T89" fmla="*/ 26 h 85"/>
                    <a:gd name="T90" fmla="*/ 119 w 147"/>
                    <a:gd name="T91" fmla="*/ 81 h 85"/>
                    <a:gd name="T92" fmla="*/ 104 w 147"/>
                    <a:gd name="T93" fmla="*/ 39 h 85"/>
                    <a:gd name="T94" fmla="*/ 116 w 147"/>
                    <a:gd name="T95" fmla="*/ 57 h 85"/>
                    <a:gd name="T96" fmla="*/ 119 w 147"/>
                    <a:gd name="T97" fmla="*/ 60 h 85"/>
                    <a:gd name="T98" fmla="*/ 119 w 147"/>
                    <a:gd name="T99" fmla="*/ 54 h 85"/>
                    <a:gd name="T100" fmla="*/ 109 w 147"/>
                    <a:gd name="T101" fmla="*/ 43 h 85"/>
                    <a:gd name="T102" fmla="*/ 119 w 147"/>
                    <a:gd name="T103" fmla="*/ 33 h 85"/>
                    <a:gd name="T104" fmla="*/ 119 w 147"/>
                    <a:gd name="T105" fmla="*/ 81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7" h="85">
                      <a:moveTo>
                        <a:pt x="119" y="29"/>
                      </a:moveTo>
                      <a:cubicBezTo>
                        <a:pt x="114" y="29"/>
                        <a:pt x="109" y="30"/>
                        <a:pt x="105" y="33"/>
                      </a:cubicBezTo>
                      <a:cubicBezTo>
                        <a:pt x="105" y="30"/>
                        <a:pt x="104" y="28"/>
                        <a:pt x="103" y="26"/>
                      </a:cubicBezTo>
                      <a:cubicBezTo>
                        <a:pt x="101" y="21"/>
                        <a:pt x="101" y="21"/>
                        <a:pt x="101" y="21"/>
                      </a:cubicBezTo>
                      <a:cubicBezTo>
                        <a:pt x="100" y="16"/>
                        <a:pt x="98" y="12"/>
                        <a:pt x="98" y="10"/>
                      </a:cubicBezTo>
                      <a:cubicBezTo>
                        <a:pt x="100" y="6"/>
                        <a:pt x="100" y="6"/>
                        <a:pt x="100" y="6"/>
                      </a:cubicBezTo>
                      <a:cubicBezTo>
                        <a:pt x="100" y="5"/>
                        <a:pt x="100" y="5"/>
                        <a:pt x="99" y="4"/>
                      </a:cubicBezTo>
                      <a:cubicBezTo>
                        <a:pt x="96" y="1"/>
                        <a:pt x="96" y="1"/>
                        <a:pt x="96" y="1"/>
                      </a:cubicBezTo>
                      <a:cubicBezTo>
                        <a:pt x="96" y="0"/>
                        <a:pt x="95" y="0"/>
                        <a:pt x="95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1"/>
                        <a:pt x="82" y="2"/>
                      </a:cubicBezTo>
                      <a:cubicBezTo>
                        <a:pt x="82" y="3"/>
                        <a:pt x="83" y="4"/>
                        <a:pt x="84" y="4"/>
                      </a:cubicBezTo>
                      <a:cubicBezTo>
                        <a:pt x="94" y="4"/>
                        <a:pt x="94" y="4"/>
                        <a:pt x="94" y="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0"/>
                        <a:pt x="94" y="10"/>
                        <a:pt x="94" y="11"/>
                      </a:cubicBezTo>
                      <a:cubicBezTo>
                        <a:pt x="95" y="11"/>
                        <a:pt x="96" y="15"/>
                        <a:pt x="98" y="20"/>
                      </a:cubicBezTo>
                      <a:cubicBezTo>
                        <a:pt x="57" y="20"/>
                        <a:pt x="57" y="20"/>
                        <a:pt x="57" y="20"/>
                      </a:cubicBezTo>
                      <a:cubicBezTo>
                        <a:pt x="56" y="17"/>
                        <a:pt x="56" y="17"/>
                        <a:pt x="56" y="17"/>
                      </a:cubicBezTo>
                      <a:cubicBezTo>
                        <a:pt x="60" y="16"/>
                        <a:pt x="65" y="14"/>
                        <a:pt x="67" y="11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42" y="15"/>
                        <a:pt x="46" y="18"/>
                        <a:pt x="51" y="18"/>
                      </a:cubicBezTo>
                      <a:cubicBezTo>
                        <a:pt x="52" y="18"/>
                        <a:pt x="52" y="18"/>
                        <a:pt x="53" y="18"/>
                      </a:cubicBezTo>
                      <a:cubicBezTo>
                        <a:pt x="53" y="18"/>
                        <a:pt x="53" y="18"/>
                        <a:pt x="53" y="18"/>
                      </a:cubicBezTo>
                      <a:cubicBezTo>
                        <a:pt x="54" y="22"/>
                        <a:pt x="54" y="22"/>
                        <a:pt x="54" y="22"/>
                      </a:cubicBezTo>
                      <a:cubicBezTo>
                        <a:pt x="44" y="34"/>
                        <a:pt x="44" y="34"/>
                        <a:pt x="44" y="34"/>
                      </a:cubicBezTo>
                      <a:cubicBezTo>
                        <a:pt x="39" y="31"/>
                        <a:pt x="34" y="29"/>
                        <a:pt x="28" y="29"/>
                      </a:cubicBezTo>
                      <a:cubicBezTo>
                        <a:pt x="13" y="29"/>
                        <a:pt x="0" y="41"/>
                        <a:pt x="0" y="57"/>
                      </a:cubicBezTo>
                      <a:cubicBezTo>
                        <a:pt x="0" y="72"/>
                        <a:pt x="13" y="85"/>
                        <a:pt x="28" y="85"/>
                      </a:cubicBezTo>
                      <a:cubicBezTo>
                        <a:pt x="41" y="85"/>
                        <a:pt x="52" y="76"/>
                        <a:pt x="55" y="64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61" y="67"/>
                        <a:pt x="63" y="70"/>
                        <a:pt x="65" y="71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61" y="77"/>
                        <a:pt x="61" y="77"/>
                        <a:pt x="61" y="77"/>
                      </a:cubicBezTo>
                      <a:cubicBezTo>
                        <a:pt x="60" y="77"/>
                        <a:pt x="59" y="77"/>
                        <a:pt x="59" y="78"/>
                      </a:cubicBezTo>
                      <a:cubicBezTo>
                        <a:pt x="59" y="79"/>
                        <a:pt x="60" y="80"/>
                        <a:pt x="61" y="80"/>
                      </a:cubicBezTo>
                      <a:cubicBezTo>
                        <a:pt x="69" y="80"/>
                        <a:pt x="69" y="80"/>
                        <a:pt x="69" y="80"/>
                      </a:cubicBezTo>
                      <a:cubicBezTo>
                        <a:pt x="70" y="80"/>
                        <a:pt x="70" y="79"/>
                        <a:pt x="70" y="78"/>
                      </a:cubicBezTo>
                      <a:cubicBezTo>
                        <a:pt x="70" y="77"/>
                        <a:pt x="70" y="77"/>
                        <a:pt x="69" y="77"/>
                      </a:cubicBezTo>
                      <a:cubicBezTo>
                        <a:pt x="67" y="77"/>
                        <a:pt x="67" y="77"/>
                        <a:pt x="67" y="77"/>
                      </a:cubicBezTo>
                      <a:cubicBezTo>
                        <a:pt x="68" y="71"/>
                        <a:pt x="68" y="71"/>
                        <a:pt x="68" y="71"/>
                      </a:cubicBezTo>
                      <a:cubicBezTo>
                        <a:pt x="72" y="71"/>
                        <a:pt x="75" y="68"/>
                        <a:pt x="75" y="64"/>
                      </a:cubicBezTo>
                      <a:cubicBezTo>
                        <a:pt x="75" y="63"/>
                        <a:pt x="74" y="62"/>
                        <a:pt x="73" y="61"/>
                      </a:cubicBezTo>
                      <a:cubicBezTo>
                        <a:pt x="101" y="30"/>
                        <a:pt x="101" y="30"/>
                        <a:pt x="101" y="30"/>
                      </a:cubicBezTo>
                      <a:cubicBezTo>
                        <a:pt x="102" y="31"/>
                        <a:pt x="102" y="33"/>
                        <a:pt x="103" y="34"/>
                      </a:cubicBezTo>
                      <a:cubicBezTo>
                        <a:pt x="96" y="40"/>
                        <a:pt x="91" y="47"/>
                        <a:pt x="91" y="57"/>
                      </a:cubicBezTo>
                      <a:cubicBezTo>
                        <a:pt x="91" y="72"/>
                        <a:pt x="103" y="85"/>
                        <a:pt x="119" y="85"/>
                      </a:cubicBezTo>
                      <a:cubicBezTo>
                        <a:pt x="135" y="85"/>
                        <a:pt x="147" y="72"/>
                        <a:pt x="147" y="57"/>
                      </a:cubicBezTo>
                      <a:cubicBezTo>
                        <a:pt x="147" y="41"/>
                        <a:pt x="135" y="29"/>
                        <a:pt x="119" y="29"/>
                      </a:cubicBezTo>
                      <a:close/>
                      <a:moveTo>
                        <a:pt x="28" y="81"/>
                      </a:moveTo>
                      <a:cubicBezTo>
                        <a:pt x="15" y="81"/>
                        <a:pt x="4" y="70"/>
                        <a:pt x="4" y="57"/>
                      </a:cubicBezTo>
                      <a:cubicBezTo>
                        <a:pt x="4" y="44"/>
                        <a:pt x="15" y="33"/>
                        <a:pt x="28" y="33"/>
                      </a:cubicBezTo>
                      <a:cubicBezTo>
                        <a:pt x="33" y="33"/>
                        <a:pt x="37" y="35"/>
                        <a:pt x="41" y="37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7" y="54"/>
                        <a:pt x="25" y="55"/>
                        <a:pt x="25" y="57"/>
                      </a:cubicBezTo>
                      <a:cubicBezTo>
                        <a:pt x="25" y="57"/>
                        <a:pt x="26" y="57"/>
                        <a:pt x="26" y="57"/>
                      </a:cubicBezTo>
                      <a:cubicBezTo>
                        <a:pt x="25" y="58"/>
                        <a:pt x="25" y="58"/>
                        <a:pt x="25" y="58"/>
                      </a:cubicBezTo>
                      <a:cubicBezTo>
                        <a:pt x="27" y="58"/>
                        <a:pt x="27" y="58"/>
                        <a:pt x="27" y="58"/>
                      </a:cubicBezTo>
                      <a:cubicBezTo>
                        <a:pt x="27" y="59"/>
                        <a:pt x="27" y="60"/>
                        <a:pt x="28" y="60"/>
                      </a:cubicBezTo>
                      <a:cubicBezTo>
                        <a:pt x="29" y="60"/>
                        <a:pt x="29" y="59"/>
                        <a:pt x="29" y="59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48" y="73"/>
                        <a:pt x="39" y="81"/>
                        <a:pt x="28" y="81"/>
                      </a:cubicBezTo>
                      <a:close/>
                      <a:moveTo>
                        <a:pt x="52" y="57"/>
                      </a:moveTo>
                      <a:cubicBezTo>
                        <a:pt x="52" y="58"/>
                        <a:pt x="52" y="59"/>
                        <a:pt x="52" y="60"/>
                      </a:cubicBezTo>
                      <a:cubicBezTo>
                        <a:pt x="31" y="56"/>
                        <a:pt x="31" y="56"/>
                        <a:pt x="31" y="56"/>
                      </a:cubicBezTo>
                      <a:cubicBezTo>
                        <a:pt x="44" y="39"/>
                        <a:pt x="44" y="39"/>
                        <a:pt x="44" y="39"/>
                      </a:cubicBezTo>
                      <a:cubicBezTo>
                        <a:pt x="49" y="44"/>
                        <a:pt x="52" y="50"/>
                        <a:pt x="52" y="57"/>
                      </a:cubicBezTo>
                      <a:close/>
                      <a:moveTo>
                        <a:pt x="47" y="36"/>
                      </a:move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65" y="59"/>
                        <a:pt x="65" y="59"/>
                        <a:pt x="65" y="59"/>
                      </a:cubicBezTo>
                      <a:cubicBezTo>
                        <a:pt x="63" y="60"/>
                        <a:pt x="63" y="60"/>
                        <a:pt x="62" y="62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6" y="59"/>
                        <a:pt x="56" y="58"/>
                        <a:pt x="56" y="57"/>
                      </a:cubicBezTo>
                      <a:cubicBezTo>
                        <a:pt x="56" y="48"/>
                        <a:pt x="53" y="41"/>
                        <a:pt x="47" y="36"/>
                      </a:cubicBezTo>
                      <a:close/>
                      <a:moveTo>
                        <a:pt x="72" y="57"/>
                      </a:move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7" y="51"/>
                        <a:pt x="78" y="50"/>
                        <a:pt x="78" y="50"/>
                      </a:cubicBezTo>
                      <a:cubicBezTo>
                        <a:pt x="78" y="49"/>
                        <a:pt x="77" y="48"/>
                        <a:pt x="76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68" y="48"/>
                        <a:pt x="67" y="49"/>
                        <a:pt x="67" y="50"/>
                      </a:cubicBezTo>
                      <a:cubicBezTo>
                        <a:pt x="67" y="50"/>
                        <a:pt x="68" y="51"/>
                        <a:pt x="69" y="51"/>
                      </a:cubicBezTo>
                      <a:cubicBezTo>
                        <a:pt x="70" y="51"/>
                        <a:pt x="70" y="51"/>
                        <a:pt x="70" y="51"/>
                      </a:cubicBezTo>
                      <a:cubicBezTo>
                        <a:pt x="69" y="58"/>
                        <a:pt x="69" y="58"/>
                        <a:pt x="69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58" y="23"/>
                        <a:pt x="58" y="23"/>
                        <a:pt x="58" y="23"/>
                      </a:cubicBezTo>
                      <a:cubicBezTo>
                        <a:pt x="99" y="23"/>
                        <a:pt x="99" y="23"/>
                        <a:pt x="99" y="23"/>
                      </a:cubicBezTo>
                      <a:cubicBezTo>
                        <a:pt x="99" y="24"/>
                        <a:pt x="99" y="25"/>
                        <a:pt x="100" y="26"/>
                      </a:cubicBezTo>
                      <a:lnTo>
                        <a:pt x="72" y="57"/>
                      </a:lnTo>
                      <a:close/>
                      <a:moveTo>
                        <a:pt x="119" y="81"/>
                      </a:moveTo>
                      <a:cubicBezTo>
                        <a:pt x="106" y="81"/>
                        <a:pt x="95" y="70"/>
                        <a:pt x="95" y="57"/>
                      </a:cubicBezTo>
                      <a:cubicBezTo>
                        <a:pt x="95" y="49"/>
                        <a:pt x="99" y="43"/>
                        <a:pt x="104" y="39"/>
                      </a:cubicBezTo>
                      <a:cubicBezTo>
                        <a:pt x="105" y="41"/>
                        <a:pt x="106" y="43"/>
                        <a:pt x="106" y="45"/>
                      </a:cubicBezTo>
                      <a:cubicBezTo>
                        <a:pt x="109" y="50"/>
                        <a:pt x="114" y="54"/>
                        <a:pt x="116" y="57"/>
                      </a:cubicBezTo>
                      <a:cubicBezTo>
                        <a:pt x="116" y="57"/>
                        <a:pt x="116" y="57"/>
                        <a:pt x="116" y="57"/>
                      </a:cubicBezTo>
                      <a:cubicBezTo>
                        <a:pt x="116" y="58"/>
                        <a:pt x="117" y="60"/>
                        <a:pt x="119" y="60"/>
                      </a:cubicBezTo>
                      <a:cubicBezTo>
                        <a:pt x="121" y="60"/>
                        <a:pt x="122" y="58"/>
                        <a:pt x="122" y="57"/>
                      </a:cubicBezTo>
                      <a:cubicBezTo>
                        <a:pt x="122" y="55"/>
                        <a:pt x="121" y="54"/>
                        <a:pt x="119" y="54"/>
                      </a:cubicBezTo>
                      <a:cubicBezTo>
                        <a:pt x="119" y="54"/>
                        <a:pt x="119" y="54"/>
                        <a:pt x="119" y="54"/>
                      </a:cubicBezTo>
                      <a:cubicBezTo>
                        <a:pt x="116" y="52"/>
                        <a:pt x="111" y="48"/>
                        <a:pt x="109" y="43"/>
                      </a:cubicBezTo>
                      <a:cubicBezTo>
                        <a:pt x="109" y="42"/>
                        <a:pt x="108" y="40"/>
                        <a:pt x="107" y="37"/>
                      </a:cubicBezTo>
                      <a:cubicBezTo>
                        <a:pt x="110" y="35"/>
                        <a:pt x="114" y="33"/>
                        <a:pt x="119" y="33"/>
                      </a:cubicBezTo>
                      <a:cubicBezTo>
                        <a:pt x="132" y="33"/>
                        <a:pt x="143" y="44"/>
                        <a:pt x="143" y="57"/>
                      </a:cubicBezTo>
                      <a:cubicBezTo>
                        <a:pt x="143" y="70"/>
                        <a:pt x="132" y="81"/>
                        <a:pt x="119" y="81"/>
                      </a:cubicBezTo>
                      <a:close/>
                    </a:path>
                  </a:pathLst>
                </a:custGeom>
                <a:solidFill>
                  <a:srgbClr val="00B2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1" name="Freeform 58">
                  <a:extLst>
                    <a:ext uri="{FF2B5EF4-FFF2-40B4-BE49-F238E27FC236}">
                      <a16:creationId xmlns:a16="http://schemas.microsoft.com/office/drawing/2014/main" id="{95B06DE3-BB68-4EDB-B40B-F4EAD2EA70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8488" y="2279651"/>
                  <a:ext cx="3175" cy="3175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0 w 4"/>
                    <a:gd name="T5" fmla="*/ 2 h 3"/>
                    <a:gd name="T6" fmla="*/ 4 w 4"/>
                    <a:gd name="T7" fmla="*/ 0 h 3"/>
                    <a:gd name="T8" fmla="*/ 4 w 4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4" y="2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0" y="2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F27AB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2" name="Freeform 59">
                  <a:extLst>
                    <a:ext uri="{FF2B5EF4-FFF2-40B4-BE49-F238E27FC236}">
                      <a16:creationId xmlns:a16="http://schemas.microsoft.com/office/drawing/2014/main" id="{F421530D-6A5F-4F93-9948-41FFABC4FF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36788"/>
                  <a:ext cx="69850" cy="55563"/>
                </a:xfrm>
                <a:custGeom>
                  <a:avLst/>
                  <a:gdLst>
                    <a:gd name="T0" fmla="*/ 51 w 102"/>
                    <a:gd name="T1" fmla="*/ 82 h 82"/>
                    <a:gd name="T2" fmla="*/ 0 w 102"/>
                    <a:gd name="T3" fmla="*/ 36 h 82"/>
                    <a:gd name="T4" fmla="*/ 0 w 102"/>
                    <a:gd name="T5" fmla="*/ 0 h 82"/>
                    <a:gd name="T6" fmla="*/ 102 w 102"/>
                    <a:gd name="T7" fmla="*/ 0 h 82"/>
                    <a:gd name="T8" fmla="*/ 102 w 102"/>
                    <a:gd name="T9" fmla="*/ 36 h 82"/>
                    <a:gd name="T10" fmla="*/ 51 w 102"/>
                    <a:gd name="T11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2" h="82">
                      <a:moveTo>
                        <a:pt x="51" y="82"/>
                      </a:moveTo>
                      <a:cubicBezTo>
                        <a:pt x="23" y="82"/>
                        <a:pt x="0" y="64"/>
                        <a:pt x="0" y="3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cubicBezTo>
                        <a:pt x="102" y="36"/>
                        <a:pt x="102" y="36"/>
                        <a:pt x="102" y="36"/>
                      </a:cubicBezTo>
                      <a:cubicBezTo>
                        <a:pt x="102" y="64"/>
                        <a:pt x="79" y="82"/>
                        <a:pt x="51" y="8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3" name="Freeform 60">
                  <a:extLst>
                    <a:ext uri="{FF2B5EF4-FFF2-40B4-BE49-F238E27FC236}">
                      <a16:creationId xmlns:a16="http://schemas.microsoft.com/office/drawing/2014/main" id="{54BCF253-7459-4739-B312-C8FAACDEAD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6613"/>
                  <a:ext cx="109538" cy="149225"/>
                </a:xfrm>
                <a:custGeom>
                  <a:avLst/>
                  <a:gdLst>
                    <a:gd name="T0" fmla="*/ 161 w 161"/>
                    <a:gd name="T1" fmla="*/ 114 h 220"/>
                    <a:gd name="T2" fmla="*/ 80 w 161"/>
                    <a:gd name="T3" fmla="*/ 220 h 220"/>
                    <a:gd name="T4" fmla="*/ 0 w 161"/>
                    <a:gd name="T5" fmla="*/ 114 h 220"/>
                    <a:gd name="T6" fmla="*/ 80 w 161"/>
                    <a:gd name="T7" fmla="*/ 0 h 220"/>
                    <a:gd name="T8" fmla="*/ 161 w 161"/>
                    <a:gd name="T9" fmla="*/ 114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1" h="220">
                      <a:moveTo>
                        <a:pt x="161" y="114"/>
                      </a:moveTo>
                      <a:cubicBezTo>
                        <a:pt x="161" y="177"/>
                        <a:pt x="126" y="220"/>
                        <a:pt x="80" y="220"/>
                      </a:cubicBezTo>
                      <a:cubicBezTo>
                        <a:pt x="34" y="220"/>
                        <a:pt x="0" y="177"/>
                        <a:pt x="0" y="114"/>
                      </a:cubicBezTo>
                      <a:cubicBezTo>
                        <a:pt x="0" y="51"/>
                        <a:pt x="34" y="0"/>
                        <a:pt x="80" y="0"/>
                      </a:cubicBezTo>
                      <a:cubicBezTo>
                        <a:pt x="138" y="0"/>
                        <a:pt x="161" y="51"/>
                        <a:pt x="161" y="114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4" name="Freeform 61">
                  <a:extLst>
                    <a:ext uri="{FF2B5EF4-FFF2-40B4-BE49-F238E27FC236}">
                      <a16:creationId xmlns:a16="http://schemas.microsoft.com/office/drawing/2014/main" id="{E870941D-A48E-4ECA-B049-8B5717792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4988" y="2174876"/>
                  <a:ext cx="14288" cy="33338"/>
                </a:xfrm>
                <a:custGeom>
                  <a:avLst/>
                  <a:gdLst>
                    <a:gd name="T0" fmla="*/ 19 w 19"/>
                    <a:gd name="T1" fmla="*/ 0 h 50"/>
                    <a:gd name="T2" fmla="*/ 8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8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8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5" name="Freeform 62">
                  <a:extLst>
                    <a:ext uri="{FF2B5EF4-FFF2-40B4-BE49-F238E27FC236}">
                      <a16:creationId xmlns:a16="http://schemas.microsoft.com/office/drawing/2014/main" id="{7CF8DEA1-2582-4F80-8F90-C004D24BBB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7700" y="2174876"/>
                  <a:ext cx="12700" cy="33338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4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6" y="50"/>
                        <a:pt x="11" y="50"/>
                      </a:cubicBezTo>
                      <a:cubicBezTo>
                        <a:pt x="4" y="50"/>
                        <a:pt x="4" y="50"/>
                        <a:pt x="4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6" name="Freeform 63">
                  <a:extLst>
                    <a:ext uri="{FF2B5EF4-FFF2-40B4-BE49-F238E27FC236}">
                      <a16:creationId xmlns:a16="http://schemas.microsoft.com/office/drawing/2014/main" id="{9F5B5261-A6C3-410F-ACEA-9191F59427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1500" y="2178051"/>
                  <a:ext cx="7938" cy="7938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2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7" name="Freeform 64">
                  <a:extLst>
                    <a:ext uri="{FF2B5EF4-FFF2-40B4-BE49-F238E27FC236}">
                      <a16:creationId xmlns:a16="http://schemas.microsoft.com/office/drawing/2014/main" id="{1CCDA828-A2FA-4171-9873-B79DCF4105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9125" y="2178051"/>
                  <a:ext cx="7938" cy="9525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8" name="Freeform 65">
                  <a:extLst>
                    <a:ext uri="{FF2B5EF4-FFF2-40B4-BE49-F238E27FC236}">
                      <a16:creationId xmlns:a16="http://schemas.microsoft.com/office/drawing/2014/main" id="{87B38087-F684-4E0E-870F-6528107550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6738" y="2235201"/>
                  <a:ext cx="63500" cy="23813"/>
                </a:xfrm>
                <a:custGeom>
                  <a:avLst/>
                  <a:gdLst>
                    <a:gd name="T0" fmla="*/ 0 w 94"/>
                    <a:gd name="T1" fmla="*/ 0 h 36"/>
                    <a:gd name="T2" fmla="*/ 94 w 94"/>
                    <a:gd name="T3" fmla="*/ 0 h 36"/>
                    <a:gd name="T4" fmla="*/ 47 w 94"/>
                    <a:gd name="T5" fmla="*/ 36 h 36"/>
                    <a:gd name="T6" fmla="*/ 0 w 94"/>
                    <a:gd name="T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4" h="36">
                      <a:moveTo>
                        <a:pt x="0" y="0"/>
                      </a:move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82" y="22"/>
                        <a:pt x="66" y="36"/>
                        <a:pt x="47" y="36"/>
                      </a:cubicBezTo>
                      <a:cubicBezTo>
                        <a:pt x="28" y="36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9" name="Freeform 66">
                  <a:extLst>
                    <a:ext uri="{FF2B5EF4-FFF2-40B4-BE49-F238E27FC236}">
                      <a16:creationId xmlns:a16="http://schemas.microsoft.com/office/drawing/2014/main" id="{312D1D43-B5F4-49FC-88BE-C8A9B1A2FD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41551"/>
                  <a:ext cx="69850" cy="22225"/>
                </a:xfrm>
                <a:custGeom>
                  <a:avLst/>
                  <a:gdLst>
                    <a:gd name="T0" fmla="*/ 102 w 102"/>
                    <a:gd name="T1" fmla="*/ 0 h 33"/>
                    <a:gd name="T2" fmla="*/ 102 w 102"/>
                    <a:gd name="T3" fmla="*/ 8 h 33"/>
                    <a:gd name="T4" fmla="*/ 51 w 102"/>
                    <a:gd name="T5" fmla="*/ 33 h 33"/>
                    <a:gd name="T6" fmla="*/ 0 w 102"/>
                    <a:gd name="T7" fmla="*/ 8 h 33"/>
                    <a:gd name="T8" fmla="*/ 0 w 102"/>
                    <a:gd name="T9" fmla="*/ 0 h 33"/>
                    <a:gd name="T10" fmla="*/ 24 w 102"/>
                    <a:gd name="T11" fmla="*/ 17 h 33"/>
                    <a:gd name="T12" fmla="*/ 51 w 102"/>
                    <a:gd name="T13" fmla="*/ 27 h 33"/>
                    <a:gd name="T14" fmla="*/ 78 w 102"/>
                    <a:gd name="T15" fmla="*/ 17 h 33"/>
                    <a:gd name="T16" fmla="*/ 102 w 102"/>
                    <a:gd name="T17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2" h="33">
                      <a:moveTo>
                        <a:pt x="102" y="0"/>
                      </a:moveTo>
                      <a:cubicBezTo>
                        <a:pt x="102" y="8"/>
                        <a:pt x="102" y="8"/>
                        <a:pt x="102" y="8"/>
                      </a:cubicBezTo>
                      <a:cubicBezTo>
                        <a:pt x="102" y="16"/>
                        <a:pt x="69" y="33"/>
                        <a:pt x="51" y="33"/>
                      </a:cubicBezTo>
                      <a:cubicBezTo>
                        <a:pt x="34" y="33"/>
                        <a:pt x="0" y="20"/>
                        <a:pt x="0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7"/>
                        <a:pt x="15" y="13"/>
                        <a:pt x="24" y="17"/>
                      </a:cubicBezTo>
                      <a:cubicBezTo>
                        <a:pt x="32" y="24"/>
                        <a:pt x="41" y="27"/>
                        <a:pt x="51" y="27"/>
                      </a:cubicBezTo>
                      <a:cubicBezTo>
                        <a:pt x="61" y="27"/>
                        <a:pt x="70" y="24"/>
                        <a:pt x="78" y="17"/>
                      </a:cubicBezTo>
                      <a:cubicBezTo>
                        <a:pt x="87" y="13"/>
                        <a:pt x="95" y="7"/>
                        <a:pt x="102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0" name="Freeform 67">
                  <a:extLst>
                    <a:ext uri="{FF2B5EF4-FFF2-40B4-BE49-F238E27FC236}">
                      <a16:creationId xmlns:a16="http://schemas.microsoft.com/office/drawing/2014/main" id="{E577CF7C-0EED-4DE7-809D-BAFC70EEAB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7850" y="2228851"/>
                  <a:ext cx="42863" cy="4763"/>
                </a:xfrm>
                <a:custGeom>
                  <a:avLst/>
                  <a:gdLst>
                    <a:gd name="T0" fmla="*/ 32 w 64"/>
                    <a:gd name="T1" fmla="*/ 6 h 6"/>
                    <a:gd name="T2" fmla="*/ 64 w 64"/>
                    <a:gd name="T3" fmla="*/ 0 h 6"/>
                    <a:gd name="T4" fmla="*/ 32 w 64"/>
                    <a:gd name="T5" fmla="*/ 2 h 6"/>
                    <a:gd name="T6" fmla="*/ 0 w 64"/>
                    <a:gd name="T7" fmla="*/ 0 h 6"/>
                    <a:gd name="T8" fmla="*/ 32 w 64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">
                      <a:moveTo>
                        <a:pt x="32" y="6"/>
                      </a:moveTo>
                      <a:cubicBezTo>
                        <a:pt x="47" y="6"/>
                        <a:pt x="54" y="2"/>
                        <a:pt x="64" y="0"/>
                      </a:cubicBezTo>
                      <a:cubicBezTo>
                        <a:pt x="59" y="1"/>
                        <a:pt x="47" y="2"/>
                        <a:pt x="32" y="2"/>
                      </a:cubicBezTo>
                      <a:cubicBezTo>
                        <a:pt x="16" y="2"/>
                        <a:pt x="5" y="1"/>
                        <a:pt x="0" y="0"/>
                      </a:cubicBezTo>
                      <a:cubicBezTo>
                        <a:pt x="10" y="2"/>
                        <a:pt x="17" y="6"/>
                        <a:pt x="32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1" name="Freeform 68">
                  <a:extLst>
                    <a:ext uri="{FF2B5EF4-FFF2-40B4-BE49-F238E27FC236}">
                      <a16:creationId xmlns:a16="http://schemas.microsoft.com/office/drawing/2014/main" id="{71426FD1-01EA-49F1-8536-743DA3B501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86263" y="2228851"/>
                  <a:ext cx="46038" cy="4763"/>
                </a:xfrm>
                <a:custGeom>
                  <a:avLst/>
                  <a:gdLst>
                    <a:gd name="T0" fmla="*/ 34 w 67"/>
                    <a:gd name="T1" fmla="*/ 8 h 8"/>
                    <a:gd name="T2" fmla="*/ 11 w 67"/>
                    <a:gd name="T3" fmla="*/ 5 h 8"/>
                    <a:gd name="T4" fmla="*/ 3 w 67"/>
                    <a:gd name="T5" fmla="*/ 2 h 8"/>
                    <a:gd name="T6" fmla="*/ 1 w 67"/>
                    <a:gd name="T7" fmla="*/ 2 h 8"/>
                    <a:gd name="T8" fmla="*/ 0 w 67"/>
                    <a:gd name="T9" fmla="*/ 1 h 8"/>
                    <a:gd name="T10" fmla="*/ 2 w 67"/>
                    <a:gd name="T11" fmla="*/ 0 h 8"/>
                    <a:gd name="T12" fmla="*/ 4 w 67"/>
                    <a:gd name="T13" fmla="*/ 0 h 8"/>
                    <a:gd name="T14" fmla="*/ 34 w 67"/>
                    <a:gd name="T15" fmla="*/ 2 h 8"/>
                    <a:gd name="T16" fmla="*/ 64 w 67"/>
                    <a:gd name="T17" fmla="*/ 0 h 8"/>
                    <a:gd name="T18" fmla="*/ 66 w 67"/>
                    <a:gd name="T19" fmla="*/ 0 h 8"/>
                    <a:gd name="T20" fmla="*/ 67 w 67"/>
                    <a:gd name="T21" fmla="*/ 1 h 8"/>
                    <a:gd name="T22" fmla="*/ 66 w 67"/>
                    <a:gd name="T23" fmla="*/ 2 h 8"/>
                    <a:gd name="T24" fmla="*/ 64 w 67"/>
                    <a:gd name="T25" fmla="*/ 2 h 8"/>
                    <a:gd name="T26" fmla="*/ 56 w 67"/>
                    <a:gd name="T27" fmla="*/ 5 h 8"/>
                    <a:gd name="T28" fmla="*/ 34 w 67"/>
                    <a:gd name="T29" fmla="*/ 8 h 8"/>
                    <a:gd name="T30" fmla="*/ 16 w 67"/>
                    <a:gd name="T31" fmla="*/ 4 h 8"/>
                    <a:gd name="T32" fmla="*/ 34 w 67"/>
                    <a:gd name="T33" fmla="*/ 6 h 8"/>
                    <a:gd name="T34" fmla="*/ 52 w 67"/>
                    <a:gd name="T35" fmla="*/ 4 h 8"/>
                    <a:gd name="T36" fmla="*/ 34 w 67"/>
                    <a:gd name="T37" fmla="*/ 4 h 8"/>
                    <a:gd name="T38" fmla="*/ 16 w 67"/>
                    <a:gd name="T3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7" h="8">
                      <a:moveTo>
                        <a:pt x="34" y="8"/>
                      </a:moveTo>
                      <a:cubicBezTo>
                        <a:pt x="24" y="8"/>
                        <a:pt x="18" y="6"/>
                        <a:pt x="11" y="5"/>
                      </a:cubicBezTo>
                      <a:cubicBezTo>
                        <a:pt x="9" y="4"/>
                        <a:pt x="6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3" y="0"/>
                        <a:pt x="4" y="0"/>
                      </a:cubicBezTo>
                      <a:cubicBezTo>
                        <a:pt x="9" y="1"/>
                        <a:pt x="20" y="2"/>
                        <a:pt x="34" y="2"/>
                      </a:cubicBezTo>
                      <a:cubicBezTo>
                        <a:pt x="47" y="2"/>
                        <a:pt x="58" y="1"/>
                        <a:pt x="64" y="0"/>
                      </a:cubicBezTo>
                      <a:cubicBezTo>
                        <a:pt x="65" y="0"/>
                        <a:pt x="65" y="0"/>
                        <a:pt x="66" y="0"/>
                      </a:cubicBezTo>
                      <a:cubicBezTo>
                        <a:pt x="67" y="0"/>
                        <a:pt x="67" y="0"/>
                        <a:pt x="67" y="1"/>
                      </a:cubicBezTo>
                      <a:cubicBezTo>
                        <a:pt x="67" y="1"/>
                        <a:pt x="67" y="2"/>
                        <a:pt x="66" y="2"/>
                      </a:cubicBezTo>
                      <a:cubicBezTo>
                        <a:pt x="66" y="2"/>
                        <a:pt x="65" y="2"/>
                        <a:pt x="64" y="2"/>
                      </a:cubicBezTo>
                      <a:cubicBezTo>
                        <a:pt x="62" y="3"/>
                        <a:pt x="59" y="4"/>
                        <a:pt x="56" y="5"/>
                      </a:cubicBezTo>
                      <a:cubicBezTo>
                        <a:pt x="50" y="6"/>
                        <a:pt x="43" y="8"/>
                        <a:pt x="34" y="8"/>
                      </a:cubicBezTo>
                      <a:close/>
                      <a:moveTo>
                        <a:pt x="16" y="4"/>
                      </a:moveTo>
                      <a:cubicBezTo>
                        <a:pt x="21" y="5"/>
                        <a:pt x="27" y="6"/>
                        <a:pt x="34" y="6"/>
                      </a:cubicBezTo>
                      <a:cubicBezTo>
                        <a:pt x="41" y="6"/>
                        <a:pt x="47" y="5"/>
                        <a:pt x="52" y="4"/>
                      </a:cubicBezTo>
                      <a:cubicBezTo>
                        <a:pt x="46" y="4"/>
                        <a:pt x="40" y="4"/>
                        <a:pt x="34" y="4"/>
                      </a:cubicBezTo>
                      <a:cubicBezTo>
                        <a:pt x="27" y="4"/>
                        <a:pt x="21" y="4"/>
                        <a:pt x="16" y="4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2" name="Freeform 69">
                  <a:extLst>
                    <a:ext uri="{FF2B5EF4-FFF2-40B4-BE49-F238E27FC236}">
                      <a16:creationId xmlns:a16="http://schemas.microsoft.com/office/drawing/2014/main" id="{CF8B247B-7FE1-4CC6-8412-D52308938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7375" y="2208213"/>
                  <a:ext cx="22225" cy="7938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5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5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0" y="6"/>
                        <a:pt x="27" y="5"/>
                      </a:cubicBezTo>
                      <a:cubicBezTo>
                        <a:pt x="26" y="5"/>
                        <a:pt x="25" y="7"/>
                        <a:pt x="23" y="8"/>
                      </a:cubicBezTo>
                      <a:cubicBezTo>
                        <a:pt x="21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5"/>
                        <a:pt x="6" y="5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3" name="Freeform 70">
                  <a:extLst>
                    <a:ext uri="{FF2B5EF4-FFF2-40B4-BE49-F238E27FC236}">
                      <a16:creationId xmlns:a16="http://schemas.microsoft.com/office/drawing/2014/main" id="{33546FCA-7A6B-4517-A8F6-38CC2E3E7E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3438"/>
                  <a:ext cx="109538" cy="96838"/>
                </a:xfrm>
                <a:custGeom>
                  <a:avLst/>
                  <a:gdLst>
                    <a:gd name="T0" fmla="*/ 162 w 162"/>
                    <a:gd name="T1" fmla="*/ 74 h 143"/>
                    <a:gd name="T2" fmla="*/ 162 w 162"/>
                    <a:gd name="T3" fmla="*/ 143 h 143"/>
                    <a:gd name="T4" fmla="*/ 155 w 162"/>
                    <a:gd name="T5" fmla="*/ 143 h 143"/>
                    <a:gd name="T6" fmla="*/ 151 w 162"/>
                    <a:gd name="T7" fmla="*/ 60 h 143"/>
                    <a:gd name="T8" fmla="*/ 129 w 162"/>
                    <a:gd name="T9" fmla="*/ 64 h 143"/>
                    <a:gd name="T10" fmla="*/ 33 w 162"/>
                    <a:gd name="T11" fmla="*/ 64 h 143"/>
                    <a:gd name="T12" fmla="*/ 11 w 162"/>
                    <a:gd name="T13" fmla="*/ 60 h 143"/>
                    <a:gd name="T14" fmla="*/ 6 w 162"/>
                    <a:gd name="T15" fmla="*/ 142 h 143"/>
                    <a:gd name="T16" fmla="*/ 0 w 162"/>
                    <a:gd name="T17" fmla="*/ 142 h 143"/>
                    <a:gd name="T18" fmla="*/ 0 w 162"/>
                    <a:gd name="T19" fmla="*/ 74 h 143"/>
                    <a:gd name="T20" fmla="*/ 62 w 162"/>
                    <a:gd name="T21" fmla="*/ 0 h 143"/>
                    <a:gd name="T22" fmla="*/ 99 w 162"/>
                    <a:gd name="T23" fmla="*/ 0 h 143"/>
                    <a:gd name="T24" fmla="*/ 162 w 162"/>
                    <a:gd name="T25" fmla="*/ 74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2" h="143">
                      <a:moveTo>
                        <a:pt x="162" y="74"/>
                      </a:moveTo>
                      <a:cubicBezTo>
                        <a:pt x="162" y="143"/>
                        <a:pt x="162" y="143"/>
                        <a:pt x="162" y="143"/>
                      </a:cubicBezTo>
                      <a:cubicBezTo>
                        <a:pt x="155" y="143"/>
                        <a:pt x="155" y="143"/>
                        <a:pt x="155" y="143"/>
                      </a:cubicBezTo>
                      <a:cubicBezTo>
                        <a:pt x="151" y="60"/>
                        <a:pt x="151" y="60"/>
                        <a:pt x="151" y="60"/>
                      </a:cubicBezTo>
                      <a:cubicBezTo>
                        <a:pt x="129" y="64"/>
                        <a:pt x="129" y="64"/>
                        <a:pt x="129" y="64"/>
                      </a:cubicBezTo>
                      <a:cubicBezTo>
                        <a:pt x="97" y="68"/>
                        <a:pt x="65" y="68"/>
                        <a:pt x="33" y="64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6" y="142"/>
                        <a:pt x="6" y="142"/>
                        <a:pt x="6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33"/>
                        <a:pt x="28" y="0"/>
                        <a:pt x="62" y="0"/>
                      </a:cubicBezTo>
                      <a:cubicBezTo>
                        <a:pt x="99" y="0"/>
                        <a:pt x="99" y="0"/>
                        <a:pt x="99" y="0"/>
                      </a:cubicBezTo>
                      <a:cubicBezTo>
                        <a:pt x="134" y="0"/>
                        <a:pt x="162" y="33"/>
                        <a:pt x="162" y="74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4" name="Freeform 71">
                  <a:extLst>
                    <a:ext uri="{FF2B5EF4-FFF2-40B4-BE49-F238E27FC236}">
                      <a16:creationId xmlns:a16="http://schemas.microsoft.com/office/drawing/2014/main" id="{40FB1328-3E85-47F5-9664-BD1AAD4AB9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363" y="2165351"/>
                  <a:ext cx="20638" cy="9525"/>
                </a:xfrm>
                <a:custGeom>
                  <a:avLst/>
                  <a:gdLst>
                    <a:gd name="T0" fmla="*/ 30 w 30"/>
                    <a:gd name="T1" fmla="*/ 12 h 12"/>
                    <a:gd name="T2" fmla="*/ 25 w 30"/>
                    <a:gd name="T3" fmla="*/ 9 h 12"/>
                    <a:gd name="T4" fmla="*/ 21 w 30"/>
                    <a:gd name="T5" fmla="*/ 7 h 12"/>
                    <a:gd name="T6" fmla="*/ 19 w 30"/>
                    <a:gd name="T7" fmla="*/ 6 h 12"/>
                    <a:gd name="T8" fmla="*/ 17 w 30"/>
                    <a:gd name="T9" fmla="*/ 5 h 12"/>
                    <a:gd name="T10" fmla="*/ 16 w 30"/>
                    <a:gd name="T11" fmla="*/ 5 h 12"/>
                    <a:gd name="T12" fmla="*/ 5 w 30"/>
                    <a:gd name="T13" fmla="*/ 5 h 12"/>
                    <a:gd name="T14" fmla="*/ 2 w 30"/>
                    <a:gd name="T15" fmla="*/ 5 h 12"/>
                    <a:gd name="T16" fmla="*/ 0 w 30"/>
                    <a:gd name="T17" fmla="*/ 5 h 12"/>
                    <a:gd name="T18" fmla="*/ 0 w 30"/>
                    <a:gd name="T19" fmla="*/ 5 h 12"/>
                    <a:gd name="T20" fmla="*/ 0 w 30"/>
                    <a:gd name="T21" fmla="*/ 4 h 12"/>
                    <a:gd name="T22" fmla="*/ 5 w 30"/>
                    <a:gd name="T23" fmla="*/ 2 h 12"/>
                    <a:gd name="T24" fmla="*/ 17 w 30"/>
                    <a:gd name="T25" fmla="*/ 1 h 12"/>
                    <a:gd name="T26" fmla="*/ 19 w 30"/>
                    <a:gd name="T27" fmla="*/ 1 h 12"/>
                    <a:gd name="T28" fmla="*/ 20 w 30"/>
                    <a:gd name="T29" fmla="*/ 2 h 12"/>
                    <a:gd name="T30" fmla="*/ 23 w 30"/>
                    <a:gd name="T31" fmla="*/ 3 h 12"/>
                    <a:gd name="T32" fmla="*/ 27 w 30"/>
                    <a:gd name="T33" fmla="*/ 7 h 12"/>
                    <a:gd name="T34" fmla="*/ 30 w 30"/>
                    <a:gd name="T35" fmla="*/ 10 h 12"/>
                    <a:gd name="T36" fmla="*/ 30 w 30"/>
                    <a:gd name="T37" fmla="*/ 12 h 12"/>
                    <a:gd name="T38" fmla="*/ 30 w 30"/>
                    <a:gd name="T39" fmla="*/ 12 h 12"/>
                    <a:gd name="T40" fmla="*/ 30 w 30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" h="12">
                      <a:moveTo>
                        <a:pt x="30" y="12"/>
                      </a:moveTo>
                      <a:cubicBezTo>
                        <a:pt x="30" y="12"/>
                        <a:pt x="28" y="11"/>
                        <a:pt x="25" y="9"/>
                      </a:cubicBezTo>
                      <a:cubicBezTo>
                        <a:pt x="24" y="9"/>
                        <a:pt x="23" y="8"/>
                        <a:pt x="21" y="7"/>
                      </a:cubicBezTo>
                      <a:cubicBezTo>
                        <a:pt x="20" y="6"/>
                        <a:pt x="19" y="6"/>
                        <a:pt x="19" y="6"/>
                      </a:cubicBezTo>
                      <a:cubicBezTo>
                        <a:pt x="19" y="6"/>
                        <a:pt x="18" y="5"/>
                        <a:pt x="17" y="5"/>
                      </a:cubicBezTo>
                      <a:cubicBezTo>
                        <a:pt x="17" y="5"/>
                        <a:pt x="17" y="5"/>
                        <a:pt x="16" y="5"/>
                      </a:cubicBezTo>
                      <a:cubicBezTo>
                        <a:pt x="12" y="4"/>
                        <a:pt x="8" y="5"/>
                        <a:pt x="5" y="5"/>
                      </a:cubicBezTo>
                      <a:cubicBezTo>
                        <a:pt x="4" y="5"/>
                        <a:pt x="3" y="5"/>
                        <a:pt x="2" y="5"/>
                      </a:cubicBezTo>
                      <a:cubicBezTo>
                        <a:pt x="1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2" y="3"/>
                        <a:pt x="5" y="2"/>
                      </a:cubicBezTo>
                      <a:cubicBezTo>
                        <a:pt x="8" y="1"/>
                        <a:pt x="12" y="0"/>
                        <a:pt x="17" y="1"/>
                      </a:cubicBezTo>
                      <a:cubicBezTo>
                        <a:pt x="17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20" y="2"/>
                      </a:cubicBezTo>
                      <a:cubicBezTo>
                        <a:pt x="21" y="2"/>
                        <a:pt x="22" y="3"/>
                        <a:pt x="23" y="3"/>
                      </a:cubicBezTo>
                      <a:cubicBezTo>
                        <a:pt x="25" y="5"/>
                        <a:pt x="26" y="6"/>
                        <a:pt x="27" y="7"/>
                      </a:cubicBezTo>
                      <a:cubicBezTo>
                        <a:pt x="28" y="8"/>
                        <a:pt x="29" y="10"/>
                        <a:pt x="30" y="10"/>
                      </a:cubicBezTo>
                      <a:cubicBezTo>
                        <a:pt x="30" y="11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5" name="Freeform 72">
                  <a:extLst>
                    <a:ext uri="{FF2B5EF4-FFF2-40B4-BE49-F238E27FC236}">
                      <a16:creationId xmlns:a16="http://schemas.microsoft.com/office/drawing/2014/main" id="{C0C1007B-9126-4533-8CC9-1D8A006C4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166938"/>
                  <a:ext cx="20638" cy="79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4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4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1 h 12"/>
                    <a:gd name="T18" fmla="*/ 0 w 31"/>
                    <a:gd name="T19" fmla="*/ 11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0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1 w 31"/>
                    <a:gd name="T31" fmla="*/ 0 h 12"/>
                    <a:gd name="T32" fmla="*/ 26 w 31"/>
                    <a:gd name="T33" fmla="*/ 1 h 12"/>
                    <a:gd name="T34" fmla="*/ 29 w 31"/>
                    <a:gd name="T35" fmla="*/ 3 h 12"/>
                    <a:gd name="T36" fmla="*/ 31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4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4"/>
                      </a:cubicBezTo>
                      <a:cubicBezTo>
                        <a:pt x="11" y="5"/>
                        <a:pt x="8" y="7"/>
                        <a:pt x="5" y="9"/>
                      </a:cubicBezTo>
                      <a:cubicBezTo>
                        <a:pt x="4" y="10"/>
                        <a:pt x="3" y="10"/>
                        <a:pt x="2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2"/>
                        <a:pt x="0" y="12"/>
                        <a:pt x="0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4"/>
                        <a:pt x="9" y="2"/>
                        <a:pt x="14" y="0"/>
                      </a:cubicBezTo>
                      <a:cubicBezTo>
                        <a:pt x="14" y="0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20" y="0"/>
                        <a:pt x="21" y="0"/>
                      </a:cubicBezTo>
                      <a:cubicBezTo>
                        <a:pt x="23" y="0"/>
                        <a:pt x="24" y="1"/>
                        <a:pt x="26" y="1"/>
                      </a:cubicBezTo>
                      <a:cubicBezTo>
                        <a:pt x="27" y="2"/>
                        <a:pt x="29" y="3"/>
                        <a:pt x="29" y="3"/>
                      </a:cubicBezTo>
                      <a:cubicBezTo>
                        <a:pt x="30" y="4"/>
                        <a:pt x="31" y="4"/>
                        <a:pt x="31" y="4"/>
                      </a:cubicBezTo>
                      <a:cubicBezTo>
                        <a:pt x="31" y="4"/>
                        <a:pt x="31" y="4"/>
                        <a:pt x="31" y="5"/>
                      </a:cubicBezTo>
                      <a:cubicBezTo>
                        <a:pt x="31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6" name="Freeform 73">
                  <a:extLst>
                    <a:ext uri="{FF2B5EF4-FFF2-40B4-BE49-F238E27FC236}">
                      <a16:creationId xmlns:a16="http://schemas.microsoft.com/office/drawing/2014/main" id="{5BF3D39D-F987-4DC7-9763-E23B640B2E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8963" y="2174876"/>
                  <a:ext cx="11113" cy="31750"/>
                </a:xfrm>
                <a:custGeom>
                  <a:avLst/>
                  <a:gdLst>
                    <a:gd name="T0" fmla="*/ 17 w 17"/>
                    <a:gd name="T1" fmla="*/ 0 h 46"/>
                    <a:gd name="T2" fmla="*/ 17 w 17"/>
                    <a:gd name="T3" fmla="*/ 46 h 46"/>
                    <a:gd name="T4" fmla="*/ 0 w 17"/>
                    <a:gd name="T5" fmla="*/ 46 h 46"/>
                    <a:gd name="T6" fmla="*/ 2 w 17"/>
                    <a:gd name="T7" fmla="*/ 42 h 46"/>
                    <a:gd name="T8" fmla="*/ 8 w 17"/>
                    <a:gd name="T9" fmla="*/ 28 h 46"/>
                    <a:gd name="T10" fmla="*/ 9 w 17"/>
                    <a:gd name="T11" fmla="*/ 8 h 46"/>
                    <a:gd name="T12" fmla="*/ 17 w 17"/>
                    <a:gd name="T13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46">
                      <a:moveTo>
                        <a:pt x="17" y="0"/>
                      </a:move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45"/>
                        <a:pt x="1" y="43"/>
                        <a:pt x="2" y="42"/>
                      </a:cubicBezTo>
                      <a:cubicBezTo>
                        <a:pt x="5" y="39"/>
                        <a:pt x="7" y="34"/>
                        <a:pt x="8" y="2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D9B07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7" name="Freeform 74">
                  <a:extLst>
                    <a:ext uri="{FF2B5EF4-FFF2-40B4-BE49-F238E27FC236}">
                      <a16:creationId xmlns:a16="http://schemas.microsoft.com/office/drawing/2014/main" id="{4A848496-B73F-477C-AF3B-7B3FBBFC47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349501"/>
                  <a:ext cx="187325" cy="188913"/>
                </a:xfrm>
                <a:custGeom>
                  <a:avLst/>
                  <a:gdLst>
                    <a:gd name="T0" fmla="*/ 47 w 118"/>
                    <a:gd name="T1" fmla="*/ 119 h 119"/>
                    <a:gd name="T2" fmla="*/ 118 w 118"/>
                    <a:gd name="T3" fmla="*/ 50 h 119"/>
                    <a:gd name="T4" fmla="*/ 70 w 118"/>
                    <a:gd name="T5" fmla="*/ 0 h 119"/>
                    <a:gd name="T6" fmla="*/ 0 w 118"/>
                    <a:gd name="T7" fmla="*/ 70 h 119"/>
                    <a:gd name="T8" fmla="*/ 47 w 118"/>
                    <a:gd name="T9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9">
                      <a:moveTo>
                        <a:pt x="47" y="119"/>
                      </a:moveTo>
                      <a:lnTo>
                        <a:pt x="118" y="50"/>
                      </a:lnTo>
                      <a:lnTo>
                        <a:pt x="70" y="0"/>
                      </a:lnTo>
                      <a:lnTo>
                        <a:pt x="0" y="70"/>
                      </a:lnTo>
                      <a:lnTo>
                        <a:pt x="47" y="119"/>
                      </a:lnTo>
                      <a:close/>
                    </a:path>
                  </a:pathLst>
                </a:custGeom>
                <a:solidFill>
                  <a:srgbClr val="E61E2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8" name="Freeform 75">
                  <a:extLst>
                    <a:ext uri="{FF2B5EF4-FFF2-40B4-BE49-F238E27FC236}">
                      <a16:creationId xmlns:a16="http://schemas.microsoft.com/office/drawing/2014/main" id="{6A0F2829-6A4C-4097-8234-C239A1CD13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428876"/>
                  <a:ext cx="187325" cy="109538"/>
                </a:xfrm>
                <a:custGeom>
                  <a:avLst/>
                  <a:gdLst>
                    <a:gd name="T0" fmla="*/ 47 w 118"/>
                    <a:gd name="T1" fmla="*/ 69 h 69"/>
                    <a:gd name="T2" fmla="*/ 118 w 118"/>
                    <a:gd name="T3" fmla="*/ 0 h 69"/>
                    <a:gd name="T4" fmla="*/ 0 w 118"/>
                    <a:gd name="T5" fmla="*/ 20 h 69"/>
                    <a:gd name="T6" fmla="*/ 47 w 118"/>
                    <a:gd name="T7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8" h="69">
                      <a:moveTo>
                        <a:pt x="47" y="69"/>
                      </a:moveTo>
                      <a:lnTo>
                        <a:pt x="118" y="0"/>
                      </a:lnTo>
                      <a:lnTo>
                        <a:pt x="0" y="20"/>
                      </a:lnTo>
                      <a:lnTo>
                        <a:pt x="47" y="69"/>
                      </a:lnTo>
                      <a:close/>
                    </a:path>
                  </a:pathLst>
                </a:custGeom>
                <a:solidFill>
                  <a:srgbClr val="ED4E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9" name="Freeform 76">
                  <a:extLst>
                    <a:ext uri="{FF2B5EF4-FFF2-40B4-BE49-F238E27FC236}">
                      <a16:creationId xmlns:a16="http://schemas.microsoft.com/office/drawing/2014/main" id="{5B289F23-2BD9-4357-A470-A1834628C6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3863" y="2290763"/>
                  <a:ext cx="115888" cy="128588"/>
                </a:xfrm>
                <a:custGeom>
                  <a:avLst/>
                  <a:gdLst>
                    <a:gd name="T0" fmla="*/ 0 w 73"/>
                    <a:gd name="T1" fmla="*/ 61 h 81"/>
                    <a:gd name="T2" fmla="*/ 26 w 73"/>
                    <a:gd name="T3" fmla="*/ 81 h 81"/>
                    <a:gd name="T4" fmla="*/ 73 w 73"/>
                    <a:gd name="T5" fmla="*/ 27 h 81"/>
                    <a:gd name="T6" fmla="*/ 36 w 73"/>
                    <a:gd name="T7" fmla="*/ 0 h 81"/>
                    <a:gd name="T8" fmla="*/ 0 w 73"/>
                    <a:gd name="T9" fmla="*/ 6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81">
                      <a:moveTo>
                        <a:pt x="0" y="61"/>
                      </a:moveTo>
                      <a:lnTo>
                        <a:pt x="26" y="81"/>
                      </a:lnTo>
                      <a:lnTo>
                        <a:pt x="73" y="27"/>
                      </a:lnTo>
                      <a:lnTo>
                        <a:pt x="36" y="0"/>
                      </a:lnTo>
                      <a:lnTo>
                        <a:pt x="0" y="61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0" name="Freeform 77">
                  <a:extLst>
                    <a:ext uri="{FF2B5EF4-FFF2-40B4-BE49-F238E27FC236}">
                      <a16:creationId xmlns:a16="http://schemas.microsoft.com/office/drawing/2014/main" id="{46469C48-44C8-45EE-A76A-B4B6CF5AE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8313" y="2271713"/>
                  <a:ext cx="82550" cy="82550"/>
                </a:xfrm>
                <a:custGeom>
                  <a:avLst/>
                  <a:gdLst>
                    <a:gd name="T0" fmla="*/ 17 w 120"/>
                    <a:gd name="T1" fmla="*/ 29 h 121"/>
                    <a:gd name="T2" fmla="*/ 91 w 120"/>
                    <a:gd name="T3" fmla="*/ 18 h 121"/>
                    <a:gd name="T4" fmla="*/ 103 w 120"/>
                    <a:gd name="T5" fmla="*/ 92 h 121"/>
                    <a:gd name="T6" fmla="*/ 29 w 120"/>
                    <a:gd name="T7" fmla="*/ 104 h 121"/>
                    <a:gd name="T8" fmla="*/ 17 w 120"/>
                    <a:gd name="T9" fmla="*/ 2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1">
                      <a:moveTo>
                        <a:pt x="17" y="29"/>
                      </a:moveTo>
                      <a:cubicBezTo>
                        <a:pt x="34" y="6"/>
                        <a:pt x="67" y="0"/>
                        <a:pt x="91" y="18"/>
                      </a:cubicBezTo>
                      <a:cubicBezTo>
                        <a:pt x="115" y="35"/>
                        <a:pt x="120" y="68"/>
                        <a:pt x="103" y="92"/>
                      </a:cubicBezTo>
                      <a:cubicBezTo>
                        <a:pt x="85" y="115"/>
                        <a:pt x="53" y="121"/>
                        <a:pt x="29" y="104"/>
                      </a:cubicBezTo>
                      <a:cubicBezTo>
                        <a:pt x="5" y="87"/>
                        <a:pt x="0" y="54"/>
                        <a:pt x="17" y="29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1" name="Freeform 78">
                  <a:extLst>
                    <a:ext uri="{FF2B5EF4-FFF2-40B4-BE49-F238E27FC236}">
                      <a16:creationId xmlns:a16="http://schemas.microsoft.com/office/drawing/2014/main" id="{CC49576F-ED2E-41A4-AEC1-2B9463770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5938" y="2427288"/>
                  <a:ext cx="106363" cy="74613"/>
                </a:xfrm>
                <a:custGeom>
                  <a:avLst/>
                  <a:gdLst>
                    <a:gd name="T0" fmla="*/ 41 w 157"/>
                    <a:gd name="T1" fmla="*/ 77 h 109"/>
                    <a:gd name="T2" fmla="*/ 106 w 157"/>
                    <a:gd name="T3" fmla="*/ 106 h 109"/>
                    <a:gd name="T4" fmla="*/ 123 w 157"/>
                    <a:gd name="T5" fmla="*/ 98 h 109"/>
                    <a:gd name="T6" fmla="*/ 142 w 157"/>
                    <a:gd name="T7" fmla="*/ 90 h 109"/>
                    <a:gd name="T8" fmla="*/ 156 w 157"/>
                    <a:gd name="T9" fmla="*/ 81 h 109"/>
                    <a:gd name="T10" fmla="*/ 142 w 157"/>
                    <a:gd name="T11" fmla="*/ 75 h 109"/>
                    <a:gd name="T12" fmla="*/ 132 w 157"/>
                    <a:gd name="T13" fmla="*/ 62 h 109"/>
                    <a:gd name="T14" fmla="*/ 116 w 157"/>
                    <a:gd name="T15" fmla="*/ 56 h 109"/>
                    <a:gd name="T16" fmla="*/ 129 w 157"/>
                    <a:gd name="T17" fmla="*/ 40 h 109"/>
                    <a:gd name="T18" fmla="*/ 80 w 157"/>
                    <a:gd name="T19" fmla="*/ 37 h 109"/>
                    <a:gd name="T20" fmla="*/ 71 w 157"/>
                    <a:gd name="T21" fmla="*/ 39 h 109"/>
                    <a:gd name="T22" fmla="*/ 7 w 157"/>
                    <a:gd name="T23" fmla="*/ 0 h 109"/>
                    <a:gd name="T24" fmla="*/ 0 w 157"/>
                    <a:gd name="T25" fmla="*/ 55 h 109"/>
                    <a:gd name="T26" fmla="*/ 41 w 157"/>
                    <a:gd name="T27" fmla="*/ 77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57" h="109">
                      <a:moveTo>
                        <a:pt x="41" y="77"/>
                      </a:moveTo>
                      <a:cubicBezTo>
                        <a:pt x="66" y="100"/>
                        <a:pt x="78" y="102"/>
                        <a:pt x="106" y="106"/>
                      </a:cubicBezTo>
                      <a:cubicBezTo>
                        <a:pt x="123" y="109"/>
                        <a:pt x="129" y="104"/>
                        <a:pt x="123" y="98"/>
                      </a:cubicBezTo>
                      <a:cubicBezTo>
                        <a:pt x="138" y="105"/>
                        <a:pt x="153" y="95"/>
                        <a:pt x="142" y="90"/>
                      </a:cubicBezTo>
                      <a:cubicBezTo>
                        <a:pt x="146" y="90"/>
                        <a:pt x="156" y="87"/>
                        <a:pt x="156" y="81"/>
                      </a:cubicBezTo>
                      <a:cubicBezTo>
                        <a:pt x="157" y="76"/>
                        <a:pt x="146" y="75"/>
                        <a:pt x="142" y="75"/>
                      </a:cubicBezTo>
                      <a:cubicBezTo>
                        <a:pt x="146" y="70"/>
                        <a:pt x="145" y="63"/>
                        <a:pt x="132" y="62"/>
                      </a:cubicBezTo>
                      <a:cubicBezTo>
                        <a:pt x="122" y="61"/>
                        <a:pt x="116" y="56"/>
                        <a:pt x="116" y="56"/>
                      </a:cubicBezTo>
                      <a:cubicBezTo>
                        <a:pt x="128" y="53"/>
                        <a:pt x="132" y="45"/>
                        <a:pt x="129" y="40"/>
                      </a:cubicBezTo>
                      <a:cubicBezTo>
                        <a:pt x="116" y="41"/>
                        <a:pt x="96" y="36"/>
                        <a:pt x="80" y="37"/>
                      </a:cubicBezTo>
                      <a:cubicBezTo>
                        <a:pt x="77" y="37"/>
                        <a:pt x="74" y="38"/>
                        <a:pt x="71" y="39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55"/>
                        <a:pt x="0" y="55"/>
                        <a:pt x="0" y="55"/>
                      </a:cubicBezTo>
                      <a:lnTo>
                        <a:pt x="41" y="77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2" name="Freeform 79">
                  <a:extLst>
                    <a:ext uri="{FF2B5EF4-FFF2-40B4-BE49-F238E27FC236}">
                      <a16:creationId xmlns:a16="http://schemas.microsoft.com/office/drawing/2014/main" id="{DD9E022C-CC87-42E6-865A-494FCBEC68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2750" y="2373313"/>
                  <a:ext cx="60325" cy="60325"/>
                </a:xfrm>
                <a:custGeom>
                  <a:avLst/>
                  <a:gdLst>
                    <a:gd name="T0" fmla="*/ 64 w 87"/>
                    <a:gd name="T1" fmla="*/ 12 h 88"/>
                    <a:gd name="T2" fmla="*/ 77 w 87"/>
                    <a:gd name="T3" fmla="*/ 65 h 88"/>
                    <a:gd name="T4" fmla="*/ 24 w 87"/>
                    <a:gd name="T5" fmla="*/ 77 h 88"/>
                    <a:gd name="T6" fmla="*/ 10 w 87"/>
                    <a:gd name="T7" fmla="*/ 25 h 88"/>
                    <a:gd name="T8" fmla="*/ 64 w 87"/>
                    <a:gd name="T9" fmla="*/ 1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88">
                      <a:moveTo>
                        <a:pt x="64" y="12"/>
                      </a:moveTo>
                      <a:cubicBezTo>
                        <a:pt x="82" y="23"/>
                        <a:pt x="87" y="46"/>
                        <a:pt x="77" y="65"/>
                      </a:cubicBezTo>
                      <a:cubicBezTo>
                        <a:pt x="66" y="82"/>
                        <a:pt x="42" y="88"/>
                        <a:pt x="24" y="77"/>
                      </a:cubicBezTo>
                      <a:cubicBezTo>
                        <a:pt x="5" y="67"/>
                        <a:pt x="0" y="43"/>
                        <a:pt x="10" y="25"/>
                      </a:cubicBezTo>
                      <a:cubicBezTo>
                        <a:pt x="22" y="6"/>
                        <a:pt x="45" y="0"/>
                        <a:pt x="64" y="1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3" name="Freeform 80">
                  <a:extLst>
                    <a:ext uri="{FF2B5EF4-FFF2-40B4-BE49-F238E27FC236}">
                      <a16:creationId xmlns:a16="http://schemas.microsoft.com/office/drawing/2014/main" id="{2469B3BC-1264-439C-813D-0F410A6CDC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0213" y="2381251"/>
                  <a:ext cx="119063" cy="98425"/>
                </a:xfrm>
                <a:custGeom>
                  <a:avLst/>
                  <a:gdLst>
                    <a:gd name="T0" fmla="*/ 71 w 75"/>
                    <a:gd name="T1" fmla="*/ 62 h 62"/>
                    <a:gd name="T2" fmla="*/ 75 w 75"/>
                    <a:gd name="T3" fmla="*/ 41 h 62"/>
                    <a:gd name="T4" fmla="*/ 17 w 75"/>
                    <a:gd name="T5" fmla="*/ 0 h 62"/>
                    <a:gd name="T6" fmla="*/ 0 w 75"/>
                    <a:gd name="T7" fmla="*/ 28 h 62"/>
                    <a:gd name="T8" fmla="*/ 71 w 75"/>
                    <a:gd name="T9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62">
                      <a:moveTo>
                        <a:pt x="71" y="62"/>
                      </a:moveTo>
                      <a:lnTo>
                        <a:pt x="75" y="41"/>
                      </a:lnTo>
                      <a:lnTo>
                        <a:pt x="17" y="0"/>
                      </a:lnTo>
                      <a:lnTo>
                        <a:pt x="0" y="28"/>
                      </a:lnTo>
                      <a:lnTo>
                        <a:pt x="71" y="62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4" name="Freeform 81">
                  <a:extLst>
                    <a:ext uri="{FF2B5EF4-FFF2-40B4-BE49-F238E27FC236}">
                      <a16:creationId xmlns:a16="http://schemas.microsoft.com/office/drawing/2014/main" id="{27AF527E-290B-46AA-8DB6-1971165223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6563" y="2290763"/>
                  <a:ext cx="120650" cy="104775"/>
                </a:xfrm>
                <a:custGeom>
                  <a:avLst/>
                  <a:gdLst>
                    <a:gd name="T0" fmla="*/ 0 w 76"/>
                    <a:gd name="T1" fmla="*/ 41 h 66"/>
                    <a:gd name="T2" fmla="*/ 37 w 76"/>
                    <a:gd name="T3" fmla="*/ 66 h 66"/>
                    <a:gd name="T4" fmla="*/ 76 w 76"/>
                    <a:gd name="T5" fmla="*/ 20 h 66"/>
                    <a:gd name="T6" fmla="*/ 44 w 76"/>
                    <a:gd name="T7" fmla="*/ 0 h 66"/>
                    <a:gd name="T8" fmla="*/ 28 w 76"/>
                    <a:gd name="T9" fmla="*/ 0 h 66"/>
                    <a:gd name="T10" fmla="*/ 0 w 76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66">
                      <a:moveTo>
                        <a:pt x="0" y="41"/>
                      </a:moveTo>
                      <a:lnTo>
                        <a:pt x="37" y="66"/>
                      </a:lnTo>
                      <a:lnTo>
                        <a:pt x="76" y="20"/>
                      </a:lnTo>
                      <a:lnTo>
                        <a:pt x="44" y="0"/>
                      </a:lnTo>
                      <a:lnTo>
                        <a:pt x="28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5" name="Freeform 82">
                  <a:extLst>
                    <a:ext uri="{FF2B5EF4-FFF2-40B4-BE49-F238E27FC236}">
                      <a16:creationId xmlns:a16="http://schemas.microsoft.com/office/drawing/2014/main" id="{46B11297-B008-4D04-BF6E-C291A890EE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0875" y="2287588"/>
                  <a:ext cx="117475" cy="128588"/>
                </a:xfrm>
                <a:custGeom>
                  <a:avLst/>
                  <a:gdLst>
                    <a:gd name="T0" fmla="*/ 74 w 74"/>
                    <a:gd name="T1" fmla="*/ 65 h 81"/>
                    <a:gd name="T2" fmla="*/ 46 w 74"/>
                    <a:gd name="T3" fmla="*/ 81 h 81"/>
                    <a:gd name="T4" fmla="*/ 0 w 74"/>
                    <a:gd name="T5" fmla="*/ 27 h 81"/>
                    <a:gd name="T6" fmla="*/ 37 w 74"/>
                    <a:gd name="T7" fmla="*/ 0 h 81"/>
                    <a:gd name="T8" fmla="*/ 74 w 74"/>
                    <a:gd name="T9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4" h="81">
                      <a:moveTo>
                        <a:pt x="74" y="65"/>
                      </a:moveTo>
                      <a:lnTo>
                        <a:pt x="46" y="81"/>
                      </a:lnTo>
                      <a:lnTo>
                        <a:pt x="0" y="27"/>
                      </a:lnTo>
                      <a:lnTo>
                        <a:pt x="37" y="0"/>
                      </a:lnTo>
                      <a:lnTo>
                        <a:pt x="74" y="65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6" name="Freeform 83">
                  <a:extLst>
                    <a:ext uri="{FF2B5EF4-FFF2-40B4-BE49-F238E27FC236}">
                      <a16:creationId xmlns:a16="http://schemas.microsoft.com/office/drawing/2014/main" id="{4B735EA9-3D53-4BF6-9D4D-DB5530B7B4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8175" y="2268538"/>
                  <a:ext cx="82550" cy="80963"/>
                </a:xfrm>
                <a:custGeom>
                  <a:avLst/>
                  <a:gdLst>
                    <a:gd name="T0" fmla="*/ 104 w 120"/>
                    <a:gd name="T1" fmla="*/ 28 h 120"/>
                    <a:gd name="T2" fmla="*/ 29 w 120"/>
                    <a:gd name="T3" fmla="*/ 17 h 120"/>
                    <a:gd name="T4" fmla="*/ 18 w 120"/>
                    <a:gd name="T5" fmla="*/ 91 h 120"/>
                    <a:gd name="T6" fmla="*/ 92 w 120"/>
                    <a:gd name="T7" fmla="*/ 103 h 120"/>
                    <a:gd name="T8" fmla="*/ 104 w 120"/>
                    <a:gd name="T9" fmla="*/ 28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0">
                      <a:moveTo>
                        <a:pt x="104" y="28"/>
                      </a:moveTo>
                      <a:cubicBezTo>
                        <a:pt x="86" y="5"/>
                        <a:pt x="54" y="0"/>
                        <a:pt x="29" y="17"/>
                      </a:cubicBezTo>
                      <a:cubicBezTo>
                        <a:pt x="5" y="35"/>
                        <a:pt x="0" y="67"/>
                        <a:pt x="18" y="91"/>
                      </a:cubicBezTo>
                      <a:cubicBezTo>
                        <a:pt x="35" y="115"/>
                        <a:pt x="68" y="120"/>
                        <a:pt x="92" y="103"/>
                      </a:cubicBezTo>
                      <a:cubicBezTo>
                        <a:pt x="115" y="86"/>
                        <a:pt x="120" y="53"/>
                        <a:pt x="104" y="28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7" name="Freeform 84">
                  <a:extLst>
                    <a:ext uri="{FF2B5EF4-FFF2-40B4-BE49-F238E27FC236}">
                      <a16:creationId xmlns:a16="http://schemas.microsoft.com/office/drawing/2014/main" id="{877BB6BC-D6C1-4664-BA0E-AD659230AC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225" y="2463801"/>
                  <a:ext cx="74613" cy="112713"/>
                </a:xfrm>
                <a:custGeom>
                  <a:avLst/>
                  <a:gdLst>
                    <a:gd name="T0" fmla="*/ 92 w 109"/>
                    <a:gd name="T1" fmla="*/ 81 h 165"/>
                    <a:gd name="T2" fmla="*/ 60 w 109"/>
                    <a:gd name="T3" fmla="*/ 144 h 165"/>
                    <a:gd name="T4" fmla="*/ 42 w 109"/>
                    <a:gd name="T5" fmla="*/ 149 h 165"/>
                    <a:gd name="T6" fmla="*/ 22 w 109"/>
                    <a:gd name="T7" fmla="*/ 155 h 165"/>
                    <a:gd name="T8" fmla="*/ 6 w 109"/>
                    <a:gd name="T9" fmla="*/ 157 h 165"/>
                    <a:gd name="T10" fmla="*/ 12 w 109"/>
                    <a:gd name="T11" fmla="*/ 144 h 165"/>
                    <a:gd name="T12" fmla="*/ 12 w 109"/>
                    <a:gd name="T13" fmla="*/ 127 h 165"/>
                    <a:gd name="T14" fmla="*/ 21 w 109"/>
                    <a:gd name="T15" fmla="*/ 112 h 165"/>
                    <a:gd name="T16" fmla="*/ 0 w 109"/>
                    <a:gd name="T17" fmla="*/ 108 h 165"/>
                    <a:gd name="T18" fmla="*/ 36 w 109"/>
                    <a:gd name="T19" fmla="*/ 75 h 165"/>
                    <a:gd name="T20" fmla="*/ 45 w 109"/>
                    <a:gd name="T21" fmla="*/ 70 h 165"/>
                    <a:gd name="T22" fmla="*/ 69 w 109"/>
                    <a:gd name="T23" fmla="*/ 0 h 165"/>
                    <a:gd name="T24" fmla="*/ 109 w 109"/>
                    <a:gd name="T25" fmla="*/ 37 h 165"/>
                    <a:gd name="T26" fmla="*/ 92 w 109"/>
                    <a:gd name="T27" fmla="*/ 81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165">
                      <a:moveTo>
                        <a:pt x="92" y="81"/>
                      </a:moveTo>
                      <a:cubicBezTo>
                        <a:pt x="87" y="114"/>
                        <a:pt x="79" y="123"/>
                        <a:pt x="60" y="144"/>
                      </a:cubicBezTo>
                      <a:cubicBezTo>
                        <a:pt x="49" y="157"/>
                        <a:pt x="41" y="157"/>
                        <a:pt x="42" y="149"/>
                      </a:cubicBezTo>
                      <a:cubicBezTo>
                        <a:pt x="35" y="164"/>
                        <a:pt x="17" y="165"/>
                        <a:pt x="22" y="155"/>
                      </a:cubicBezTo>
                      <a:cubicBezTo>
                        <a:pt x="19" y="157"/>
                        <a:pt x="10" y="162"/>
                        <a:pt x="6" y="157"/>
                      </a:cubicBezTo>
                      <a:cubicBezTo>
                        <a:pt x="2" y="154"/>
                        <a:pt x="9" y="146"/>
                        <a:pt x="12" y="144"/>
                      </a:cubicBezTo>
                      <a:cubicBezTo>
                        <a:pt x="6" y="142"/>
                        <a:pt x="2" y="136"/>
                        <a:pt x="12" y="127"/>
                      </a:cubicBezTo>
                      <a:cubicBezTo>
                        <a:pt x="19" y="120"/>
                        <a:pt x="21" y="112"/>
                        <a:pt x="21" y="112"/>
                      </a:cubicBezTo>
                      <a:cubicBezTo>
                        <a:pt x="9" y="117"/>
                        <a:pt x="1" y="114"/>
                        <a:pt x="0" y="108"/>
                      </a:cubicBezTo>
                      <a:cubicBezTo>
                        <a:pt x="11" y="101"/>
                        <a:pt x="23" y="84"/>
                        <a:pt x="36" y="75"/>
                      </a:cubicBezTo>
                      <a:cubicBezTo>
                        <a:pt x="39" y="73"/>
                        <a:pt x="42" y="71"/>
                        <a:pt x="45" y="7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109" y="37"/>
                        <a:pt x="109" y="37"/>
                        <a:pt x="109" y="37"/>
                      </a:cubicBezTo>
                      <a:lnTo>
                        <a:pt x="92" y="81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8" name="Freeform 85">
                  <a:extLst>
                    <a:ext uri="{FF2B5EF4-FFF2-40B4-BE49-F238E27FC236}">
                      <a16:creationId xmlns:a16="http://schemas.microsoft.com/office/drawing/2014/main" id="{0506599C-A417-48B7-9CC0-9859B46341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075" y="2376488"/>
                  <a:ext cx="47625" cy="49213"/>
                </a:xfrm>
                <a:custGeom>
                  <a:avLst/>
                  <a:gdLst>
                    <a:gd name="T0" fmla="*/ 19 w 71"/>
                    <a:gd name="T1" fmla="*/ 9 h 71"/>
                    <a:gd name="T2" fmla="*/ 9 w 71"/>
                    <a:gd name="T3" fmla="*/ 52 h 71"/>
                    <a:gd name="T4" fmla="*/ 52 w 71"/>
                    <a:gd name="T5" fmla="*/ 62 h 71"/>
                    <a:gd name="T6" fmla="*/ 62 w 71"/>
                    <a:gd name="T7" fmla="*/ 20 h 71"/>
                    <a:gd name="T8" fmla="*/ 19 w 71"/>
                    <a:gd name="T9" fmla="*/ 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1" h="71">
                      <a:moveTo>
                        <a:pt x="19" y="9"/>
                      </a:moveTo>
                      <a:cubicBezTo>
                        <a:pt x="5" y="18"/>
                        <a:pt x="0" y="38"/>
                        <a:pt x="9" y="52"/>
                      </a:cubicBezTo>
                      <a:cubicBezTo>
                        <a:pt x="18" y="66"/>
                        <a:pt x="37" y="71"/>
                        <a:pt x="52" y="62"/>
                      </a:cubicBezTo>
                      <a:cubicBezTo>
                        <a:pt x="67" y="54"/>
                        <a:pt x="71" y="35"/>
                        <a:pt x="62" y="20"/>
                      </a:cubicBezTo>
                      <a:cubicBezTo>
                        <a:pt x="53" y="5"/>
                        <a:pt x="34" y="0"/>
                        <a:pt x="19" y="9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9" name="Freeform 86">
                  <a:extLst>
                    <a:ext uri="{FF2B5EF4-FFF2-40B4-BE49-F238E27FC236}">
                      <a16:creationId xmlns:a16="http://schemas.microsoft.com/office/drawing/2014/main" id="{69A932E3-D8F6-491A-B329-7CBD4983E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738" y="2387601"/>
                  <a:ext cx="77788" cy="131763"/>
                </a:xfrm>
                <a:custGeom>
                  <a:avLst/>
                  <a:gdLst>
                    <a:gd name="T0" fmla="*/ 17 w 49"/>
                    <a:gd name="T1" fmla="*/ 83 h 83"/>
                    <a:gd name="T2" fmla="*/ 0 w 49"/>
                    <a:gd name="T3" fmla="*/ 69 h 83"/>
                    <a:gd name="T4" fmla="*/ 19 w 49"/>
                    <a:gd name="T5" fmla="*/ 0 h 83"/>
                    <a:gd name="T6" fmla="*/ 49 w 49"/>
                    <a:gd name="T7" fmla="*/ 12 h 83"/>
                    <a:gd name="T8" fmla="*/ 17 w 49"/>
                    <a:gd name="T9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" h="83">
                      <a:moveTo>
                        <a:pt x="17" y="83"/>
                      </a:moveTo>
                      <a:lnTo>
                        <a:pt x="0" y="69"/>
                      </a:lnTo>
                      <a:lnTo>
                        <a:pt x="19" y="0"/>
                      </a:lnTo>
                      <a:lnTo>
                        <a:pt x="49" y="12"/>
                      </a:lnTo>
                      <a:lnTo>
                        <a:pt x="17" y="83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0" name="Freeform 87">
                  <a:extLst>
                    <a:ext uri="{FF2B5EF4-FFF2-40B4-BE49-F238E27FC236}">
                      <a16:creationId xmlns:a16="http://schemas.microsoft.com/office/drawing/2014/main" id="{69C56633-E83D-49D6-A265-3E20F0B72C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413" y="2287588"/>
                  <a:ext cx="119063" cy="104775"/>
                </a:xfrm>
                <a:custGeom>
                  <a:avLst/>
                  <a:gdLst>
                    <a:gd name="T0" fmla="*/ 75 w 75"/>
                    <a:gd name="T1" fmla="*/ 41 h 66"/>
                    <a:gd name="T2" fmla="*/ 39 w 75"/>
                    <a:gd name="T3" fmla="*/ 66 h 66"/>
                    <a:gd name="T4" fmla="*/ 0 w 75"/>
                    <a:gd name="T5" fmla="*/ 20 h 66"/>
                    <a:gd name="T6" fmla="*/ 31 w 75"/>
                    <a:gd name="T7" fmla="*/ 0 h 66"/>
                    <a:gd name="T8" fmla="*/ 48 w 75"/>
                    <a:gd name="T9" fmla="*/ 0 h 66"/>
                    <a:gd name="T10" fmla="*/ 75 w 75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66">
                      <a:moveTo>
                        <a:pt x="75" y="41"/>
                      </a:moveTo>
                      <a:lnTo>
                        <a:pt x="39" y="66"/>
                      </a:lnTo>
                      <a:lnTo>
                        <a:pt x="0" y="20"/>
                      </a:lnTo>
                      <a:lnTo>
                        <a:pt x="31" y="0"/>
                      </a:lnTo>
                      <a:lnTo>
                        <a:pt x="48" y="0"/>
                      </a:lnTo>
                      <a:lnTo>
                        <a:pt x="75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241" name="Group 1240">
                  <a:extLst>
                    <a:ext uri="{FF2B5EF4-FFF2-40B4-BE49-F238E27FC236}">
                      <a16:creationId xmlns:a16="http://schemas.microsoft.com/office/drawing/2014/main" id="{2F64CC72-7883-47B5-BD3E-171331C3EE02}"/>
                    </a:ext>
                  </a:extLst>
                </p:cNvPr>
                <p:cNvGrpSpPr/>
                <p:nvPr/>
              </p:nvGrpSpPr>
              <p:grpSpPr>
                <a:xfrm rot="2320768">
                  <a:off x="4088113" y="2340894"/>
                  <a:ext cx="183577" cy="193873"/>
                  <a:chOff x="1340719" y="4753193"/>
                  <a:chExt cx="342123" cy="361311"/>
                </a:xfrm>
              </p:grpSpPr>
              <p:sp>
                <p:nvSpPr>
                  <p:cNvPr id="1331" name="Freeform 33">
                    <a:extLst>
                      <a:ext uri="{FF2B5EF4-FFF2-40B4-BE49-F238E27FC236}">
                        <a16:creationId xmlns:a16="http://schemas.microsoft.com/office/drawing/2014/main" id="{A8FAB030-BD6E-4713-858D-3CE6951F81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grpSp>
                <p:nvGrpSpPr>
                  <p:cNvPr id="1332" name="Group 1331">
                    <a:extLst>
                      <a:ext uri="{FF2B5EF4-FFF2-40B4-BE49-F238E27FC236}">
                        <a16:creationId xmlns:a16="http://schemas.microsoft.com/office/drawing/2014/main" id="{AF446ADC-3B4C-43FC-934F-398E06B9E803}"/>
                      </a:ext>
                    </a:extLst>
                  </p:cNvPr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1333" name="Freeform 32">
                      <a:extLst>
                        <a:ext uri="{FF2B5EF4-FFF2-40B4-BE49-F238E27FC236}">
                          <a16:creationId xmlns:a16="http://schemas.microsoft.com/office/drawing/2014/main" id="{63AEDFCB-41F2-4CA1-8928-ED05553B045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4" name="Freeform 34">
                      <a:extLst>
                        <a:ext uri="{FF2B5EF4-FFF2-40B4-BE49-F238E27FC236}">
                          <a16:creationId xmlns:a16="http://schemas.microsoft.com/office/drawing/2014/main" id="{C19F6C10-AC8E-4348-835E-FA593DB700F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5" name="Freeform 35">
                      <a:extLst>
                        <a:ext uri="{FF2B5EF4-FFF2-40B4-BE49-F238E27FC236}">
                          <a16:creationId xmlns:a16="http://schemas.microsoft.com/office/drawing/2014/main" id="{8EE9B7B7-063E-4FA6-ADA6-3A6B7ACD14A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6" name="Freeform 36">
                      <a:extLst>
                        <a:ext uri="{FF2B5EF4-FFF2-40B4-BE49-F238E27FC236}">
                          <a16:creationId xmlns:a16="http://schemas.microsoft.com/office/drawing/2014/main" id="{1B3F8BCE-7512-442C-8DF1-B9EC637E185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7" name="Freeform 37">
                      <a:extLst>
                        <a:ext uri="{FF2B5EF4-FFF2-40B4-BE49-F238E27FC236}">
                          <a16:creationId xmlns:a16="http://schemas.microsoft.com/office/drawing/2014/main" id="{7D9E8179-55A2-4A89-A27D-01CE7A73B6E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8" name="Freeform 38">
                      <a:extLst>
                        <a:ext uri="{FF2B5EF4-FFF2-40B4-BE49-F238E27FC236}">
                          <a16:creationId xmlns:a16="http://schemas.microsoft.com/office/drawing/2014/main" id="{FA430631-7737-4615-A40B-AE024F491EB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9" name="Freeform 39">
                      <a:extLst>
                        <a:ext uri="{FF2B5EF4-FFF2-40B4-BE49-F238E27FC236}">
                          <a16:creationId xmlns:a16="http://schemas.microsoft.com/office/drawing/2014/main" id="{035EEE5F-4CBA-4EB7-8A33-277052A3BB5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40" name="Freeform 40">
                      <a:extLst>
                        <a:ext uri="{FF2B5EF4-FFF2-40B4-BE49-F238E27FC236}">
                          <a16:creationId xmlns:a16="http://schemas.microsoft.com/office/drawing/2014/main" id="{A1C85968-A9FA-452B-AF0B-70BBB3EF1D2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6FC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41" name="Freeform 41">
                      <a:extLst>
                        <a:ext uri="{FF2B5EF4-FFF2-40B4-BE49-F238E27FC236}">
                          <a16:creationId xmlns:a16="http://schemas.microsoft.com/office/drawing/2014/main" id="{EFA15293-084D-4224-8ABB-421B4A70279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</p:grpSp>
            <p:grpSp>
              <p:nvGrpSpPr>
                <p:cNvPr id="1242" name="Group 1241">
                  <a:extLst>
                    <a:ext uri="{FF2B5EF4-FFF2-40B4-BE49-F238E27FC236}">
                      <a16:creationId xmlns:a16="http://schemas.microsoft.com/office/drawing/2014/main" id="{FCAF5098-D2DE-48E2-839B-4AE5754A4CD9}"/>
                    </a:ext>
                  </a:extLst>
                </p:cNvPr>
                <p:cNvGrpSpPr/>
                <p:nvPr/>
              </p:nvGrpSpPr>
              <p:grpSpPr>
                <a:xfrm>
                  <a:off x="4529949" y="2344611"/>
                  <a:ext cx="358617" cy="653693"/>
                  <a:chOff x="3255246" y="4723255"/>
                  <a:chExt cx="668337" cy="1218253"/>
                </a:xfrm>
              </p:grpSpPr>
              <p:grpSp>
                <p:nvGrpSpPr>
                  <p:cNvPr id="1285" name="Group 1284">
                    <a:extLst>
                      <a:ext uri="{FF2B5EF4-FFF2-40B4-BE49-F238E27FC236}">
                        <a16:creationId xmlns:a16="http://schemas.microsoft.com/office/drawing/2014/main" id="{E305DA48-084A-414C-95EE-5F4D01341E8E}"/>
                      </a:ext>
                    </a:extLst>
                  </p:cNvPr>
                  <p:cNvGrpSpPr/>
                  <p:nvPr/>
                </p:nvGrpSpPr>
                <p:grpSpPr>
                  <a:xfrm>
                    <a:off x="3531107" y="5229443"/>
                    <a:ext cx="372986" cy="712065"/>
                    <a:chOff x="3119809" y="5200964"/>
                    <a:chExt cx="401638" cy="766764"/>
                  </a:xfrm>
                </p:grpSpPr>
                <p:grpSp>
                  <p:nvGrpSpPr>
                    <p:cNvPr id="1320" name="Group 1319">
                      <a:extLst>
                        <a:ext uri="{FF2B5EF4-FFF2-40B4-BE49-F238E27FC236}">
                          <a16:creationId xmlns:a16="http://schemas.microsoft.com/office/drawing/2014/main" id="{7321A0B7-6A1A-47D7-9F42-BDC4511E3B6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47180" y="5200964"/>
                      <a:ext cx="200026" cy="365126"/>
                      <a:chOff x="3321421" y="5200965"/>
                      <a:chExt cx="200026" cy="365126"/>
                    </a:xfrm>
                  </p:grpSpPr>
                  <p:sp>
                    <p:nvSpPr>
                      <p:cNvPr id="1327" name="Freeform 76">
                        <a:extLst>
                          <a:ext uri="{FF2B5EF4-FFF2-40B4-BE49-F238E27FC236}">
                            <a16:creationId xmlns:a16="http://schemas.microsoft.com/office/drawing/2014/main" id="{532E06CC-27AD-4722-988F-5C80551C281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438897" y="5297803"/>
                        <a:ext cx="34925" cy="268288"/>
                      </a:xfrm>
                      <a:custGeom>
                        <a:avLst/>
                        <a:gdLst>
                          <a:gd name="T0" fmla="*/ 12 w 23"/>
                          <a:gd name="T1" fmla="*/ 182 h 182"/>
                          <a:gd name="T2" fmla="*/ 0 w 23"/>
                          <a:gd name="T3" fmla="*/ 170 h 182"/>
                          <a:gd name="T4" fmla="*/ 0 w 23"/>
                          <a:gd name="T5" fmla="*/ 12 h 182"/>
                          <a:gd name="T6" fmla="*/ 12 w 23"/>
                          <a:gd name="T7" fmla="*/ 0 h 182"/>
                          <a:gd name="T8" fmla="*/ 23 w 23"/>
                          <a:gd name="T9" fmla="*/ 12 h 182"/>
                          <a:gd name="T10" fmla="*/ 23 w 23"/>
                          <a:gd name="T11" fmla="*/ 170 h 182"/>
                          <a:gd name="T12" fmla="*/ 12 w 23"/>
                          <a:gd name="T13" fmla="*/ 182 h 18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23" h="182">
                            <a:moveTo>
                              <a:pt x="12" y="182"/>
                            </a:moveTo>
                            <a:cubicBezTo>
                              <a:pt x="5" y="182"/>
                              <a:pt x="0" y="177"/>
                              <a:pt x="0" y="170"/>
                            </a:cubicBezTo>
                            <a:cubicBezTo>
                              <a:pt x="0" y="12"/>
                              <a:pt x="0" y="12"/>
                              <a:pt x="0" y="12"/>
                            </a:cubicBezTo>
                            <a:cubicBezTo>
                              <a:pt x="0" y="5"/>
                              <a:pt x="5" y="0"/>
                              <a:pt x="12" y="0"/>
                            </a:cubicBezTo>
                            <a:cubicBezTo>
                              <a:pt x="18" y="0"/>
                              <a:pt x="23" y="5"/>
                              <a:pt x="23" y="12"/>
                            </a:cubicBezTo>
                            <a:cubicBezTo>
                              <a:pt x="23" y="170"/>
                              <a:pt x="23" y="170"/>
                              <a:pt x="23" y="170"/>
                            </a:cubicBezTo>
                            <a:cubicBezTo>
                              <a:pt x="23" y="177"/>
                              <a:pt x="18" y="182"/>
                              <a:pt x="12" y="182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28" name="Freeform 73">
                        <a:extLst>
                          <a:ext uri="{FF2B5EF4-FFF2-40B4-BE49-F238E27FC236}">
                            <a16:creationId xmlns:a16="http://schemas.microsoft.com/office/drawing/2014/main" id="{3167EED1-3B1E-468F-92A0-61ACAC4E146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21421" y="5200965"/>
                        <a:ext cx="71438" cy="225425"/>
                      </a:xfrm>
                      <a:custGeom>
                        <a:avLst/>
                        <a:gdLst>
                          <a:gd name="T0" fmla="*/ 17 w 49"/>
                          <a:gd name="T1" fmla="*/ 0 h 153"/>
                          <a:gd name="T2" fmla="*/ 0 w 49"/>
                          <a:gd name="T3" fmla="*/ 0 h 153"/>
                          <a:gd name="T4" fmla="*/ 25 w 49"/>
                          <a:gd name="T5" fmla="*/ 35 h 153"/>
                          <a:gd name="T6" fmla="*/ 25 w 49"/>
                          <a:gd name="T7" fmla="*/ 117 h 153"/>
                          <a:gd name="T8" fmla="*/ 0 w 49"/>
                          <a:gd name="T9" fmla="*/ 152 h 153"/>
                          <a:gd name="T10" fmla="*/ 17 w 49"/>
                          <a:gd name="T11" fmla="*/ 152 h 153"/>
                          <a:gd name="T12" fmla="*/ 49 w 49"/>
                          <a:gd name="T13" fmla="*/ 117 h 153"/>
                          <a:gd name="T14" fmla="*/ 49 w 49"/>
                          <a:gd name="T15" fmla="*/ 35 h 153"/>
                          <a:gd name="T16" fmla="*/ 17 w 49"/>
                          <a:gd name="T17" fmla="*/ 0 h 15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9" h="153">
                            <a:moveTo>
                              <a:pt x="17" y="0"/>
                            </a:moveTo>
                            <a:cubicBezTo>
                              <a:pt x="17" y="0"/>
                              <a:pt x="8" y="0"/>
                              <a:pt x="0" y="0"/>
                            </a:cubicBezTo>
                            <a:cubicBezTo>
                              <a:pt x="13" y="4"/>
                              <a:pt x="25" y="19"/>
                              <a:pt x="25" y="35"/>
                            </a:cubicBezTo>
                            <a:cubicBezTo>
                              <a:pt x="25" y="117"/>
                              <a:pt x="25" y="117"/>
                              <a:pt x="25" y="117"/>
                            </a:cubicBezTo>
                            <a:cubicBezTo>
                              <a:pt x="25" y="134"/>
                              <a:pt x="14" y="149"/>
                              <a:pt x="0" y="152"/>
                            </a:cubicBezTo>
                            <a:cubicBezTo>
                              <a:pt x="8" y="153"/>
                              <a:pt x="17" y="152"/>
                              <a:pt x="17" y="152"/>
                            </a:cubicBezTo>
                            <a:cubicBezTo>
                              <a:pt x="35" y="152"/>
                              <a:pt x="49" y="137"/>
                              <a:pt x="49" y="117"/>
                            </a:cubicBezTo>
                            <a:cubicBezTo>
                              <a:pt x="49" y="35"/>
                              <a:pt x="49" y="35"/>
                              <a:pt x="49" y="35"/>
                            </a:cubicBezTo>
                            <a:cubicBezTo>
                              <a:pt x="49" y="16"/>
                              <a:pt x="35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29" name="Freeform 74">
                        <a:extLst>
                          <a:ext uri="{FF2B5EF4-FFF2-40B4-BE49-F238E27FC236}">
                            <a16:creationId xmlns:a16="http://schemas.microsoft.com/office/drawing/2014/main" id="{48B1EF06-FBEB-4C50-9730-36BE19A08F2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2" y="5200965"/>
                        <a:ext cx="174625" cy="223838"/>
                      </a:xfrm>
                      <a:custGeom>
                        <a:avLst/>
                        <a:gdLst>
                          <a:gd name="T0" fmla="*/ 118 w 118"/>
                          <a:gd name="T1" fmla="*/ 117 h 152"/>
                          <a:gd name="T2" fmla="*/ 86 w 118"/>
                          <a:gd name="T3" fmla="*/ 152 h 152"/>
                          <a:gd name="T4" fmla="*/ 59 w 118"/>
                          <a:gd name="T5" fmla="*/ 151 h 152"/>
                          <a:gd name="T6" fmla="*/ 32 w 118"/>
                          <a:gd name="T7" fmla="*/ 152 h 152"/>
                          <a:gd name="T8" fmla="*/ 0 w 118"/>
                          <a:gd name="T9" fmla="*/ 117 h 152"/>
                          <a:gd name="T10" fmla="*/ 0 w 118"/>
                          <a:gd name="T11" fmla="*/ 35 h 152"/>
                          <a:gd name="T12" fmla="*/ 32 w 118"/>
                          <a:gd name="T13" fmla="*/ 0 h 152"/>
                          <a:gd name="T14" fmla="*/ 59 w 118"/>
                          <a:gd name="T15" fmla="*/ 2 h 152"/>
                          <a:gd name="T16" fmla="*/ 86 w 118"/>
                          <a:gd name="T17" fmla="*/ 0 h 152"/>
                          <a:gd name="T18" fmla="*/ 118 w 118"/>
                          <a:gd name="T19" fmla="*/ 35 h 152"/>
                          <a:gd name="T20" fmla="*/ 118 w 118"/>
                          <a:gd name="T21" fmla="*/ 117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</a:cxnLst>
                        <a:rect l="0" t="0" r="r" b="b"/>
                        <a:pathLst>
                          <a:path w="118" h="152">
                            <a:moveTo>
                              <a:pt x="118" y="117"/>
                            </a:moveTo>
                            <a:cubicBezTo>
                              <a:pt x="118" y="137"/>
                              <a:pt x="104" y="152"/>
                              <a:pt x="86" y="152"/>
                            </a:cubicBezTo>
                            <a:cubicBezTo>
                              <a:pt x="86" y="152"/>
                              <a:pt x="69" y="151"/>
                              <a:pt x="59" y="151"/>
                            </a:cubicBezTo>
                            <a:cubicBezTo>
                              <a:pt x="50" y="151"/>
                              <a:pt x="32" y="152"/>
                              <a:pt x="32" y="152"/>
                            </a:cubicBezTo>
                            <a:cubicBezTo>
                              <a:pt x="15" y="152"/>
                              <a:pt x="0" y="137"/>
                              <a:pt x="0" y="117"/>
                            </a:cubicBezTo>
                            <a:cubicBezTo>
                              <a:pt x="0" y="35"/>
                              <a:pt x="0" y="35"/>
                              <a:pt x="0" y="35"/>
                            </a:cubicBezTo>
                            <a:cubicBezTo>
                              <a:pt x="0" y="16"/>
                              <a:pt x="15" y="0"/>
                              <a:pt x="32" y="0"/>
                            </a:cubicBezTo>
                            <a:cubicBezTo>
                              <a:pt x="32" y="0"/>
                              <a:pt x="47" y="2"/>
                              <a:pt x="59" y="2"/>
                            </a:cubicBezTo>
                            <a:cubicBezTo>
                              <a:pt x="72" y="2"/>
                              <a:pt x="86" y="0"/>
                              <a:pt x="86" y="0"/>
                            </a:cubicBezTo>
                            <a:cubicBezTo>
                              <a:pt x="104" y="0"/>
                              <a:pt x="118" y="16"/>
                              <a:pt x="118" y="35"/>
                            </a:cubicBezTo>
                            <a:lnTo>
                              <a:pt x="118" y="117"/>
                            </a:lnTo>
                            <a:close/>
                          </a:path>
                        </a:pathLst>
                      </a:custGeom>
                      <a:solidFill>
                        <a:srgbClr val="D83B0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30" name="Freeform 75">
                        <a:extLst>
                          <a:ext uri="{FF2B5EF4-FFF2-40B4-BE49-F238E27FC236}">
                            <a16:creationId xmlns:a16="http://schemas.microsoft.com/office/drawing/2014/main" id="{438D3978-F3FB-416D-A47B-5FB3A9FA8FB9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1" y="5200965"/>
                        <a:ext cx="61913" cy="223838"/>
                      </a:xfrm>
                      <a:custGeom>
                        <a:avLst/>
                        <a:gdLst>
                          <a:gd name="T0" fmla="*/ 9 w 41"/>
                          <a:gd name="T1" fmla="*/ 0 h 152"/>
                          <a:gd name="T2" fmla="*/ 2 w 41"/>
                          <a:gd name="T3" fmla="*/ 1 h 152"/>
                          <a:gd name="T4" fmla="*/ 27 w 41"/>
                          <a:gd name="T5" fmla="*/ 35 h 152"/>
                          <a:gd name="T6" fmla="*/ 27 w 41"/>
                          <a:gd name="T7" fmla="*/ 117 h 152"/>
                          <a:gd name="T8" fmla="*/ 0 w 41"/>
                          <a:gd name="T9" fmla="*/ 152 h 152"/>
                          <a:gd name="T10" fmla="*/ 9 w 41"/>
                          <a:gd name="T11" fmla="*/ 152 h 152"/>
                          <a:gd name="T12" fmla="*/ 41 w 41"/>
                          <a:gd name="T13" fmla="*/ 117 h 152"/>
                          <a:gd name="T14" fmla="*/ 41 w 41"/>
                          <a:gd name="T15" fmla="*/ 35 h 152"/>
                          <a:gd name="T16" fmla="*/ 9 w 41"/>
                          <a:gd name="T17" fmla="*/ 0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1" h="152">
                            <a:moveTo>
                              <a:pt x="9" y="0"/>
                            </a:moveTo>
                            <a:cubicBezTo>
                              <a:pt x="9" y="0"/>
                              <a:pt x="6" y="1"/>
                              <a:pt x="2" y="1"/>
                            </a:cubicBezTo>
                            <a:cubicBezTo>
                              <a:pt x="16" y="4"/>
                              <a:pt x="27" y="19"/>
                              <a:pt x="27" y="35"/>
                            </a:cubicBezTo>
                            <a:cubicBezTo>
                              <a:pt x="27" y="117"/>
                              <a:pt x="27" y="117"/>
                              <a:pt x="27" y="117"/>
                            </a:cubicBezTo>
                            <a:cubicBezTo>
                              <a:pt x="27" y="135"/>
                              <a:pt x="15" y="149"/>
                              <a:pt x="0" y="152"/>
                            </a:cubicBezTo>
                            <a:cubicBezTo>
                              <a:pt x="5" y="152"/>
                              <a:pt x="9" y="152"/>
                              <a:pt x="9" y="152"/>
                            </a:cubicBezTo>
                            <a:cubicBezTo>
                              <a:pt x="27" y="152"/>
                              <a:pt x="41" y="137"/>
                              <a:pt x="41" y="117"/>
                            </a:cubicBezTo>
                            <a:cubicBezTo>
                              <a:pt x="41" y="35"/>
                              <a:pt x="41" y="35"/>
                              <a:pt x="41" y="35"/>
                            </a:cubicBezTo>
                            <a:cubicBezTo>
                              <a:pt x="41" y="16"/>
                              <a:pt x="27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rgbClr val="E26C4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</p:grpSp>
                <p:sp>
                  <p:nvSpPr>
                    <p:cNvPr id="1321" name="Freeform 67">
                      <a:extLst>
                        <a:ext uri="{FF2B5EF4-FFF2-40B4-BE49-F238E27FC236}">
                          <a16:creationId xmlns:a16="http://schemas.microsoft.com/office/drawing/2014/main" id="{B083536D-FD05-4683-8834-BBD9368BB0A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299196" y="5566090"/>
                      <a:ext cx="42863" cy="333375"/>
                    </a:xfrm>
                    <a:custGeom>
                      <a:avLst/>
                      <a:gdLst>
                        <a:gd name="T0" fmla="*/ 15 w 29"/>
                        <a:gd name="T1" fmla="*/ 227 h 227"/>
                        <a:gd name="T2" fmla="*/ 0 w 29"/>
                        <a:gd name="T3" fmla="*/ 212 h 227"/>
                        <a:gd name="T4" fmla="*/ 0 w 29"/>
                        <a:gd name="T5" fmla="*/ 15 h 227"/>
                        <a:gd name="T6" fmla="*/ 15 w 29"/>
                        <a:gd name="T7" fmla="*/ 0 h 227"/>
                        <a:gd name="T8" fmla="*/ 29 w 29"/>
                        <a:gd name="T9" fmla="*/ 15 h 227"/>
                        <a:gd name="T10" fmla="*/ 29 w 29"/>
                        <a:gd name="T11" fmla="*/ 212 h 227"/>
                        <a:gd name="T12" fmla="*/ 15 w 29"/>
                        <a:gd name="T13" fmla="*/ 227 h 2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9" h="227">
                          <a:moveTo>
                            <a:pt x="15" y="227"/>
                          </a:moveTo>
                          <a:cubicBezTo>
                            <a:pt x="6" y="227"/>
                            <a:pt x="0" y="221"/>
                            <a:pt x="0" y="212"/>
                          </a:cubicBezTo>
                          <a:cubicBezTo>
                            <a:pt x="0" y="15"/>
                            <a:pt x="0" y="15"/>
                            <a:pt x="0" y="15"/>
                          </a:cubicBezTo>
                          <a:cubicBezTo>
                            <a:pt x="0" y="7"/>
                            <a:pt x="6" y="0"/>
                            <a:pt x="15" y="0"/>
                          </a:cubicBezTo>
                          <a:cubicBezTo>
                            <a:pt x="23" y="0"/>
                            <a:pt x="29" y="7"/>
                            <a:pt x="29" y="15"/>
                          </a:cubicBezTo>
                          <a:cubicBezTo>
                            <a:pt x="29" y="212"/>
                            <a:pt x="29" y="212"/>
                            <a:pt x="29" y="212"/>
                          </a:cubicBezTo>
                          <a:cubicBezTo>
                            <a:pt x="29" y="221"/>
                            <a:pt x="23" y="227"/>
                            <a:pt x="15" y="22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2" name="Freeform 68">
                      <a:extLst>
                        <a:ext uri="{FF2B5EF4-FFF2-40B4-BE49-F238E27FC236}">
                          <a16:creationId xmlns:a16="http://schemas.microsoft.com/office/drawing/2014/main" id="{9FF0A4A0-3D6A-4558-9026-AAB2BC8E673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401638" cy="63500"/>
                    </a:xfrm>
                    <a:custGeom>
                      <a:avLst/>
                      <a:gdLst>
                        <a:gd name="T0" fmla="*/ 228 w 271"/>
                        <a:gd name="T1" fmla="*/ 0 h 43"/>
                        <a:gd name="T2" fmla="*/ 146 w 271"/>
                        <a:gd name="T3" fmla="*/ 0 h 43"/>
                        <a:gd name="T4" fmla="*/ 43 w 271"/>
                        <a:gd name="T5" fmla="*/ 0 h 43"/>
                        <a:gd name="T6" fmla="*/ 0 w 271"/>
                        <a:gd name="T7" fmla="*/ 43 h 43"/>
                        <a:gd name="T8" fmla="*/ 271 w 271"/>
                        <a:gd name="T9" fmla="*/ 43 h 43"/>
                        <a:gd name="T10" fmla="*/ 228 w 271"/>
                        <a:gd name="T11" fmla="*/ 0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271" h="43">
                          <a:moveTo>
                            <a:pt x="228" y="0"/>
                          </a:moveTo>
                          <a:cubicBezTo>
                            <a:pt x="146" y="0"/>
                            <a:pt x="146" y="0"/>
                            <a:pt x="146" y="0"/>
                          </a:cubicBezTo>
                          <a:cubicBezTo>
                            <a:pt x="43" y="0"/>
                            <a:pt x="43" y="0"/>
                            <a:pt x="43" y="0"/>
                          </a:cubicBezTo>
                          <a:cubicBezTo>
                            <a:pt x="19" y="0"/>
                            <a:pt x="0" y="19"/>
                            <a:pt x="0" y="43"/>
                          </a:cubicBezTo>
                          <a:cubicBezTo>
                            <a:pt x="271" y="43"/>
                            <a:pt x="271" y="43"/>
                            <a:pt x="271" y="43"/>
                          </a:cubicBezTo>
                          <a:cubicBezTo>
                            <a:pt x="271" y="19"/>
                            <a:pt x="252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3" name="Freeform 69">
                      <a:extLst>
                        <a:ext uri="{FF2B5EF4-FFF2-40B4-BE49-F238E27FC236}">
                          <a16:creationId xmlns:a16="http://schemas.microsoft.com/office/drawing/2014/main" id="{79EFD967-DE5A-4673-B850-528F19B0F6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360363" cy="63500"/>
                    </a:xfrm>
                    <a:custGeom>
                      <a:avLst/>
                      <a:gdLst>
                        <a:gd name="T0" fmla="*/ 91 w 244"/>
                        <a:gd name="T1" fmla="*/ 3 h 43"/>
                        <a:gd name="T2" fmla="*/ 173 w 244"/>
                        <a:gd name="T3" fmla="*/ 3 h 43"/>
                        <a:gd name="T4" fmla="*/ 216 w 244"/>
                        <a:gd name="T5" fmla="*/ 43 h 43"/>
                        <a:gd name="T6" fmla="*/ 244 w 244"/>
                        <a:gd name="T7" fmla="*/ 43 h 43"/>
                        <a:gd name="T8" fmla="*/ 201 w 244"/>
                        <a:gd name="T9" fmla="*/ 0 h 43"/>
                        <a:gd name="T10" fmla="*/ 150 w 244"/>
                        <a:gd name="T11" fmla="*/ 0 h 43"/>
                        <a:gd name="T12" fmla="*/ 16 w 244"/>
                        <a:gd name="T13" fmla="*/ 0 h 43"/>
                        <a:gd name="T14" fmla="*/ 0 w 244"/>
                        <a:gd name="T15" fmla="*/ 3 h 43"/>
                        <a:gd name="T16" fmla="*/ 91 w 244"/>
                        <a:gd name="T17" fmla="*/ 3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44" h="43">
                          <a:moveTo>
                            <a:pt x="91" y="3"/>
                          </a:moveTo>
                          <a:cubicBezTo>
                            <a:pt x="173" y="3"/>
                            <a:pt x="173" y="3"/>
                            <a:pt x="173" y="3"/>
                          </a:cubicBezTo>
                          <a:cubicBezTo>
                            <a:pt x="196" y="3"/>
                            <a:pt x="214" y="21"/>
                            <a:pt x="216" y="43"/>
                          </a:cubicBezTo>
                          <a:cubicBezTo>
                            <a:pt x="244" y="43"/>
                            <a:pt x="244" y="43"/>
                            <a:pt x="244" y="43"/>
                          </a:cubicBezTo>
                          <a:cubicBezTo>
                            <a:pt x="244" y="19"/>
                            <a:pt x="225" y="0"/>
                            <a:pt x="201" y="0"/>
                          </a:cubicBezTo>
                          <a:cubicBezTo>
                            <a:pt x="150" y="0"/>
                            <a:pt x="150" y="0"/>
                            <a:pt x="150" y="0"/>
                          </a:cubicBezTo>
                          <a:cubicBezTo>
                            <a:pt x="16" y="0"/>
                            <a:pt x="16" y="0"/>
                            <a:pt x="16" y="0"/>
                          </a:cubicBezTo>
                          <a:cubicBezTo>
                            <a:pt x="10" y="0"/>
                            <a:pt x="5" y="1"/>
                            <a:pt x="0" y="3"/>
                          </a:cubicBezTo>
                          <a:lnTo>
                            <a:pt x="91" y="3"/>
                          </a:ln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4" name="Freeform 70">
                      <a:extLst>
                        <a:ext uri="{FF2B5EF4-FFF2-40B4-BE49-F238E27FC236}">
                          <a16:creationId xmlns:a16="http://schemas.microsoft.com/office/drawing/2014/main" id="{512E7026-C2AF-4DB4-930A-F52D28C62A3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70609" y="5832790"/>
                      <a:ext cx="298450" cy="101600"/>
                    </a:xfrm>
                    <a:custGeom>
                      <a:avLst/>
                      <a:gdLst>
                        <a:gd name="T0" fmla="*/ 184 w 201"/>
                        <a:gd name="T1" fmla="*/ 67 h 69"/>
                        <a:gd name="T2" fmla="*/ 173 w 201"/>
                        <a:gd name="T3" fmla="*/ 62 h 69"/>
                        <a:gd name="T4" fmla="*/ 101 w 201"/>
                        <a:gd name="T5" fmla="*/ 30 h 69"/>
                        <a:gd name="T6" fmla="*/ 28 w 201"/>
                        <a:gd name="T7" fmla="*/ 62 h 69"/>
                        <a:gd name="T8" fmla="*/ 7 w 201"/>
                        <a:gd name="T9" fmla="*/ 63 h 69"/>
                        <a:gd name="T10" fmla="*/ 6 w 201"/>
                        <a:gd name="T11" fmla="*/ 42 h 69"/>
                        <a:gd name="T12" fmla="*/ 101 w 201"/>
                        <a:gd name="T13" fmla="*/ 0 h 69"/>
                        <a:gd name="T14" fmla="*/ 195 w 201"/>
                        <a:gd name="T15" fmla="*/ 42 h 69"/>
                        <a:gd name="T16" fmla="*/ 194 w 201"/>
                        <a:gd name="T17" fmla="*/ 63 h 69"/>
                        <a:gd name="T18" fmla="*/ 184 w 201"/>
                        <a:gd name="T19" fmla="*/ 67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01" h="69">
                          <a:moveTo>
                            <a:pt x="184" y="67"/>
                          </a:moveTo>
                          <a:cubicBezTo>
                            <a:pt x="180" y="67"/>
                            <a:pt x="176" y="65"/>
                            <a:pt x="173" y="62"/>
                          </a:cubicBezTo>
                          <a:cubicBezTo>
                            <a:pt x="155" y="42"/>
                            <a:pt x="128" y="30"/>
                            <a:pt x="101" y="30"/>
                          </a:cubicBezTo>
                          <a:cubicBezTo>
                            <a:pt x="73" y="30"/>
                            <a:pt x="47" y="42"/>
                            <a:pt x="28" y="62"/>
                          </a:cubicBezTo>
                          <a:cubicBezTo>
                            <a:pt x="23" y="68"/>
                            <a:pt x="13" y="69"/>
                            <a:pt x="7" y="63"/>
                          </a:cubicBezTo>
                          <a:cubicBezTo>
                            <a:pt x="1" y="58"/>
                            <a:pt x="0" y="48"/>
                            <a:pt x="6" y="42"/>
                          </a:cubicBezTo>
                          <a:cubicBezTo>
                            <a:pt x="30" y="15"/>
                            <a:pt x="65" y="0"/>
                            <a:pt x="101" y="0"/>
                          </a:cubicBezTo>
                          <a:cubicBezTo>
                            <a:pt x="137" y="0"/>
                            <a:pt x="171" y="15"/>
                            <a:pt x="195" y="42"/>
                          </a:cubicBezTo>
                          <a:cubicBezTo>
                            <a:pt x="201" y="48"/>
                            <a:pt x="200" y="58"/>
                            <a:pt x="194" y="63"/>
                          </a:cubicBezTo>
                          <a:cubicBezTo>
                            <a:pt x="191" y="66"/>
                            <a:pt x="188" y="67"/>
                            <a:pt x="184" y="6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5" name="Oval 71">
                      <a:extLst>
                        <a:ext uri="{FF2B5EF4-FFF2-40B4-BE49-F238E27FC236}">
                          <a16:creationId xmlns:a16="http://schemas.microsoft.com/office/drawing/2014/main" id="{0AB5A558-2BBB-460C-9A69-9545DE92E01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41984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6" name="Oval 72">
                      <a:extLst>
                        <a:ext uri="{FF2B5EF4-FFF2-40B4-BE49-F238E27FC236}">
                          <a16:creationId xmlns:a16="http://schemas.microsoft.com/office/drawing/2014/main" id="{73824426-5B63-456A-AD48-7874D406A90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17219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  <p:sp>
                <p:nvSpPr>
                  <p:cNvPr id="1286" name="Freeform 221">
                    <a:extLst>
                      <a:ext uri="{FF2B5EF4-FFF2-40B4-BE49-F238E27FC236}">
                        <a16:creationId xmlns:a16="http://schemas.microsoft.com/office/drawing/2014/main" id="{FCB79E0A-5C7E-4A45-BB60-AF951AF648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7876" y="4820499"/>
                    <a:ext cx="180345" cy="242229"/>
                  </a:xfrm>
                  <a:custGeom>
                    <a:avLst/>
                    <a:gdLst>
                      <a:gd name="T0" fmla="*/ 122 w 122"/>
                      <a:gd name="T1" fmla="*/ 143 h 166"/>
                      <a:gd name="T2" fmla="*/ 0 w 122"/>
                      <a:gd name="T3" fmla="*/ 67 h 166"/>
                      <a:gd name="T4" fmla="*/ 0 w 122"/>
                      <a:gd name="T5" fmla="*/ 3 h 166"/>
                      <a:gd name="T6" fmla="*/ 94 w 122"/>
                      <a:gd name="T7" fmla="*/ 0 h 166"/>
                      <a:gd name="T8" fmla="*/ 95 w 122"/>
                      <a:gd name="T9" fmla="*/ 7 h 166"/>
                      <a:gd name="T10" fmla="*/ 122 w 122"/>
                      <a:gd name="T11" fmla="*/ 143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2" h="166">
                        <a:moveTo>
                          <a:pt x="122" y="143"/>
                        </a:moveTo>
                        <a:cubicBezTo>
                          <a:pt x="49" y="166"/>
                          <a:pt x="0" y="67"/>
                          <a:pt x="0" y="67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94" y="0"/>
                          <a:pt x="94" y="0"/>
                          <a:pt x="94" y="0"/>
                        </a:cubicBezTo>
                        <a:cubicBezTo>
                          <a:pt x="95" y="7"/>
                          <a:pt x="95" y="7"/>
                          <a:pt x="95" y="7"/>
                        </a:cubicBezTo>
                        <a:cubicBezTo>
                          <a:pt x="95" y="83"/>
                          <a:pt x="95" y="117"/>
                          <a:pt x="122" y="14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7" name="Freeform 222">
                    <a:extLst>
                      <a:ext uri="{FF2B5EF4-FFF2-40B4-BE49-F238E27FC236}">
                        <a16:creationId xmlns:a16="http://schemas.microsoft.com/office/drawing/2014/main" id="{E34678F0-3ABE-424F-8C93-9C49A88461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55246" y="5867493"/>
                    <a:ext cx="160897" cy="63651"/>
                  </a:xfrm>
                  <a:custGeom>
                    <a:avLst/>
                    <a:gdLst>
                      <a:gd name="T0" fmla="*/ 110 w 110"/>
                      <a:gd name="T1" fmla="*/ 44 h 44"/>
                      <a:gd name="T2" fmla="*/ 110 w 110"/>
                      <a:gd name="T3" fmla="*/ 0 h 44"/>
                      <a:gd name="T4" fmla="*/ 61 w 110"/>
                      <a:gd name="T5" fmla="*/ 0 h 44"/>
                      <a:gd name="T6" fmla="*/ 0 w 110"/>
                      <a:gd name="T7" fmla="*/ 44 h 44"/>
                      <a:gd name="T8" fmla="*/ 110 w 110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0" h="44">
                        <a:moveTo>
                          <a:pt x="110" y="44"/>
                        </a:moveTo>
                        <a:cubicBezTo>
                          <a:pt x="110" y="0"/>
                          <a:pt x="110" y="0"/>
                          <a:pt x="110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10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8" name="Freeform 223">
                    <a:extLst>
                      <a:ext uri="{FF2B5EF4-FFF2-40B4-BE49-F238E27FC236}">
                        <a16:creationId xmlns:a16="http://schemas.microsoft.com/office/drawing/2014/main" id="{3C57797B-F3FB-4221-A4D0-FAD48A71BC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2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9" name="Freeform 224">
                    <a:extLst>
                      <a:ext uri="{FF2B5EF4-FFF2-40B4-BE49-F238E27FC236}">
                        <a16:creationId xmlns:a16="http://schemas.microsoft.com/office/drawing/2014/main" id="{5AB204D3-D759-4F14-AC45-E621A11577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40114" y="5396895"/>
                    <a:ext cx="378371" cy="473679"/>
                  </a:xfrm>
                  <a:custGeom>
                    <a:avLst/>
                    <a:gdLst>
                      <a:gd name="T0" fmla="*/ 142 w 259"/>
                      <a:gd name="T1" fmla="*/ 0 h 303"/>
                      <a:gd name="T2" fmla="*/ 142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91 h 303"/>
                      <a:gd name="T20" fmla="*/ 180 w 259"/>
                      <a:gd name="T21" fmla="*/ 92 h 303"/>
                      <a:gd name="T22" fmla="*/ 182 w 259"/>
                      <a:gd name="T23" fmla="*/ 88 h 303"/>
                      <a:gd name="T24" fmla="*/ 259 w 259"/>
                      <a:gd name="T25" fmla="*/ 0 h 303"/>
                      <a:gd name="T26" fmla="*/ 142 w 259"/>
                      <a:gd name="T27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59" h="303">
                        <a:moveTo>
                          <a:pt x="142" y="0"/>
                        </a:moveTo>
                        <a:cubicBezTo>
                          <a:pt x="142" y="1"/>
                          <a:pt x="142" y="1"/>
                          <a:pt x="142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91"/>
                          <a:pt x="67" y="91"/>
                          <a:pt x="67" y="91"/>
                        </a:cubicBezTo>
                        <a:cubicBezTo>
                          <a:pt x="180" y="92"/>
                          <a:pt x="180" y="92"/>
                          <a:pt x="180" y="92"/>
                        </a:cubicBezTo>
                        <a:cubicBezTo>
                          <a:pt x="181" y="87"/>
                          <a:pt x="182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42" y="0"/>
                        </a:lnTo>
                        <a:close/>
                      </a:path>
                    </a:pathLst>
                  </a:custGeom>
                  <a:solidFill>
                    <a:srgbClr val="4D00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0" name="Freeform 225">
                    <a:extLst>
                      <a:ext uri="{FF2B5EF4-FFF2-40B4-BE49-F238E27FC236}">
                        <a16:creationId xmlns:a16="http://schemas.microsoft.com/office/drawing/2014/main" id="{8BA98A72-402C-4951-AAC1-92396EB099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63880" y="5403968"/>
                    <a:ext cx="380139" cy="472366"/>
                  </a:xfrm>
                  <a:custGeom>
                    <a:avLst/>
                    <a:gdLst>
                      <a:gd name="T0" fmla="*/ 133 w 259"/>
                      <a:gd name="T1" fmla="*/ 0 h 303"/>
                      <a:gd name="T2" fmla="*/ 133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87 h 303"/>
                      <a:gd name="T20" fmla="*/ 182 w 259"/>
                      <a:gd name="T21" fmla="*/ 88 h 303"/>
                      <a:gd name="T22" fmla="*/ 259 w 259"/>
                      <a:gd name="T23" fmla="*/ 0 h 303"/>
                      <a:gd name="T24" fmla="*/ 133 w 259"/>
                      <a:gd name="T25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59" h="303">
                        <a:moveTo>
                          <a:pt x="133" y="0"/>
                        </a:moveTo>
                        <a:cubicBezTo>
                          <a:pt x="133" y="1"/>
                          <a:pt x="133" y="1"/>
                          <a:pt x="133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87"/>
                          <a:pt x="67" y="87"/>
                          <a:pt x="67" y="87"/>
                        </a:cubicBezTo>
                        <a:cubicBezTo>
                          <a:pt x="67" y="87"/>
                          <a:pt x="181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33" y="0"/>
                        </a:lnTo>
                        <a:close/>
                      </a:path>
                    </a:pathLst>
                  </a:cu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1" name="Freeform 226">
                    <a:extLst>
                      <a:ext uri="{FF2B5EF4-FFF2-40B4-BE49-F238E27FC236}">
                        <a16:creationId xmlns:a16="http://schemas.microsoft.com/office/drawing/2014/main" id="{EE7F843C-25B8-45B9-96BE-E9CD5B141F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79012" y="5867493"/>
                    <a:ext cx="159128" cy="63651"/>
                  </a:xfrm>
                  <a:custGeom>
                    <a:avLst/>
                    <a:gdLst>
                      <a:gd name="T0" fmla="*/ 109 w 109"/>
                      <a:gd name="T1" fmla="*/ 44 h 44"/>
                      <a:gd name="T2" fmla="*/ 109 w 109"/>
                      <a:gd name="T3" fmla="*/ 0 h 44"/>
                      <a:gd name="T4" fmla="*/ 61 w 109"/>
                      <a:gd name="T5" fmla="*/ 0 h 44"/>
                      <a:gd name="T6" fmla="*/ 0 w 109"/>
                      <a:gd name="T7" fmla="*/ 44 h 44"/>
                      <a:gd name="T8" fmla="*/ 109 w 109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44">
                        <a:moveTo>
                          <a:pt x="109" y="44"/>
                        </a:moveTo>
                        <a:cubicBezTo>
                          <a:pt x="109" y="0"/>
                          <a:pt x="109" y="0"/>
                          <a:pt x="109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09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2" name="Freeform 227">
                    <a:extLst>
                      <a:ext uri="{FF2B5EF4-FFF2-40B4-BE49-F238E27FC236}">
                        <a16:creationId xmlns:a16="http://schemas.microsoft.com/office/drawing/2014/main" id="{0A5856A5-CDB8-4C2F-9919-3C74852F3F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89621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1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3" name="Freeform 228">
                    <a:extLst>
                      <a:ext uri="{FF2B5EF4-FFF2-40B4-BE49-F238E27FC236}">
                        <a16:creationId xmlns:a16="http://schemas.microsoft.com/office/drawing/2014/main" id="{FB681999-E4E6-4D03-870C-7D5D2C5CDB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168813"/>
                    <a:ext cx="357154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8 w 243"/>
                      <a:gd name="T3" fmla="*/ 0 h 152"/>
                      <a:gd name="T4" fmla="*/ 188 w 243"/>
                      <a:gd name="T5" fmla="*/ 72 h 152"/>
                      <a:gd name="T6" fmla="*/ 183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6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2"/>
                          <a:pt x="188" y="72"/>
                          <a:pt x="188" y="72"/>
                        </a:cubicBezTo>
                        <a:cubicBezTo>
                          <a:pt x="188" y="75"/>
                          <a:pt x="186" y="78"/>
                          <a:pt x="183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6" y="125"/>
                          <a:pt x="216" y="125"/>
                          <a:pt x="216" y="125"/>
                        </a:cubicBezTo>
                        <a:cubicBezTo>
                          <a:pt x="231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4" name="Freeform 229">
                    <a:extLst>
                      <a:ext uri="{FF2B5EF4-FFF2-40B4-BE49-F238E27FC236}">
                        <a16:creationId xmlns:a16="http://schemas.microsoft.com/office/drawing/2014/main" id="{C290B958-563D-4C08-87FF-1E32AF3442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4912440"/>
                    <a:ext cx="166200" cy="275822"/>
                  </a:xfrm>
                  <a:custGeom>
                    <a:avLst/>
                    <a:gdLst>
                      <a:gd name="T0" fmla="*/ 81 w 113"/>
                      <a:gd name="T1" fmla="*/ 60 h 189"/>
                      <a:gd name="T2" fmla="*/ 81 w 113"/>
                      <a:gd name="T3" fmla="*/ 0 h 189"/>
                      <a:gd name="T4" fmla="*/ 23 w 113"/>
                      <a:gd name="T5" fmla="*/ 0 h 189"/>
                      <a:gd name="T6" fmla="*/ 22 w 113"/>
                      <a:gd name="T7" fmla="*/ 59 h 189"/>
                      <a:gd name="T8" fmla="*/ 15 w 113"/>
                      <a:gd name="T9" fmla="*/ 64 h 189"/>
                      <a:gd name="T10" fmla="*/ 0 w 113"/>
                      <a:gd name="T11" fmla="*/ 64 h 189"/>
                      <a:gd name="T12" fmla="*/ 0 w 113"/>
                      <a:gd name="T13" fmla="*/ 189 h 189"/>
                      <a:gd name="T14" fmla="*/ 113 w 113"/>
                      <a:gd name="T15" fmla="*/ 189 h 189"/>
                      <a:gd name="T16" fmla="*/ 113 w 113"/>
                      <a:gd name="T17" fmla="*/ 64 h 189"/>
                      <a:gd name="T18" fmla="*/ 85 w 113"/>
                      <a:gd name="T19" fmla="*/ 64 h 189"/>
                      <a:gd name="T20" fmla="*/ 81 w 113"/>
                      <a:gd name="T21" fmla="*/ 6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3" h="189">
                        <a:moveTo>
                          <a:pt x="81" y="60"/>
                        </a:move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59"/>
                          <a:pt x="22" y="59"/>
                          <a:pt x="22" y="59"/>
                        </a:cubicBezTo>
                        <a:cubicBezTo>
                          <a:pt x="21" y="62"/>
                          <a:pt x="18" y="64"/>
                          <a:pt x="15" y="64"/>
                        </a:cubicBezTo>
                        <a:cubicBezTo>
                          <a:pt x="0" y="64"/>
                          <a:pt x="0" y="64"/>
                          <a:pt x="0" y="64"/>
                        </a:cubicBezTo>
                        <a:cubicBezTo>
                          <a:pt x="0" y="189"/>
                          <a:pt x="0" y="189"/>
                          <a:pt x="0" y="189"/>
                        </a:cubicBezTo>
                        <a:cubicBezTo>
                          <a:pt x="113" y="189"/>
                          <a:pt x="113" y="189"/>
                          <a:pt x="113" y="189"/>
                        </a:cubicBezTo>
                        <a:cubicBezTo>
                          <a:pt x="113" y="64"/>
                          <a:pt x="113" y="64"/>
                          <a:pt x="113" y="64"/>
                        </a:cubicBezTo>
                        <a:cubicBezTo>
                          <a:pt x="85" y="64"/>
                          <a:pt x="85" y="64"/>
                          <a:pt x="85" y="64"/>
                        </a:cubicBezTo>
                        <a:cubicBezTo>
                          <a:pt x="83" y="64"/>
                          <a:pt x="81" y="62"/>
                          <a:pt x="81" y="6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5" name="Freeform 230">
                    <a:extLst>
                      <a:ext uri="{FF2B5EF4-FFF2-40B4-BE49-F238E27FC236}">
                        <a16:creationId xmlns:a16="http://schemas.microsoft.com/office/drawing/2014/main" id="{C9CC4BE1-B25A-49C4-A1CB-7C5A3058E0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0804" y="4912440"/>
                    <a:ext cx="86637" cy="83101"/>
                  </a:xfrm>
                  <a:custGeom>
                    <a:avLst/>
                    <a:gdLst>
                      <a:gd name="T0" fmla="*/ 59 w 59"/>
                      <a:gd name="T1" fmla="*/ 36 h 57"/>
                      <a:gd name="T2" fmla="*/ 59 w 59"/>
                      <a:gd name="T3" fmla="*/ 0 h 57"/>
                      <a:gd name="T4" fmla="*/ 1 w 59"/>
                      <a:gd name="T5" fmla="*/ 0 h 57"/>
                      <a:gd name="T6" fmla="*/ 0 w 59"/>
                      <a:gd name="T7" fmla="*/ 57 h 57"/>
                      <a:gd name="T8" fmla="*/ 59 w 59"/>
                      <a:gd name="T9" fmla="*/ 36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9" h="57">
                        <a:moveTo>
                          <a:pt x="59" y="36"/>
                        </a:moveTo>
                        <a:cubicBezTo>
                          <a:pt x="59" y="0"/>
                          <a:pt x="59" y="0"/>
                          <a:pt x="59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57"/>
                          <a:pt x="0" y="57"/>
                          <a:pt x="0" y="57"/>
                        </a:cubicBezTo>
                        <a:cubicBezTo>
                          <a:pt x="49" y="57"/>
                          <a:pt x="59" y="36"/>
                          <a:pt x="59" y="36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6" name="Freeform 231">
                    <a:extLst>
                      <a:ext uri="{FF2B5EF4-FFF2-40B4-BE49-F238E27FC236}">
                        <a16:creationId xmlns:a16="http://schemas.microsoft.com/office/drawing/2014/main" id="{DB5716FD-2B23-4D88-B32F-183C8CCA9F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5004380"/>
                    <a:ext cx="22986" cy="146752"/>
                  </a:xfrm>
                  <a:custGeom>
                    <a:avLst/>
                    <a:gdLst>
                      <a:gd name="T0" fmla="*/ 16 w 16"/>
                      <a:gd name="T1" fmla="*/ 0 h 101"/>
                      <a:gd name="T2" fmla="*/ 15 w 16"/>
                      <a:gd name="T3" fmla="*/ 1 h 101"/>
                      <a:gd name="T4" fmla="*/ 0 w 16"/>
                      <a:gd name="T5" fmla="*/ 1 h 101"/>
                      <a:gd name="T6" fmla="*/ 0 w 16"/>
                      <a:gd name="T7" fmla="*/ 96 h 101"/>
                      <a:gd name="T8" fmla="*/ 3 w 16"/>
                      <a:gd name="T9" fmla="*/ 101 h 101"/>
                      <a:gd name="T10" fmla="*/ 4 w 16"/>
                      <a:gd name="T11" fmla="*/ 101 h 101"/>
                      <a:gd name="T12" fmla="*/ 6 w 16"/>
                      <a:gd name="T13" fmla="*/ 100 h 101"/>
                      <a:gd name="T14" fmla="*/ 6 w 16"/>
                      <a:gd name="T15" fmla="*/ 98 h 101"/>
                      <a:gd name="T16" fmla="*/ 16 w 16"/>
                      <a:gd name="T17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1">
                        <a:moveTo>
                          <a:pt x="16" y="0"/>
                        </a:moveTo>
                        <a:cubicBezTo>
                          <a:pt x="16" y="1"/>
                          <a:pt x="15" y="1"/>
                          <a:pt x="15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96"/>
                          <a:pt x="0" y="96"/>
                          <a:pt x="0" y="96"/>
                        </a:cubicBezTo>
                        <a:cubicBezTo>
                          <a:pt x="2" y="97"/>
                          <a:pt x="4" y="98"/>
                          <a:pt x="3" y="101"/>
                        </a:cubicBezTo>
                        <a:cubicBezTo>
                          <a:pt x="4" y="101"/>
                          <a:pt x="4" y="101"/>
                          <a:pt x="4" y="101"/>
                        </a:cubicBezTo>
                        <a:cubicBezTo>
                          <a:pt x="4" y="101"/>
                          <a:pt x="5" y="101"/>
                          <a:pt x="6" y="100"/>
                        </a:cubicBezTo>
                        <a:cubicBezTo>
                          <a:pt x="6" y="99"/>
                          <a:pt x="6" y="99"/>
                          <a:pt x="6" y="98"/>
                        </a:cubicBezTo>
                        <a:cubicBezTo>
                          <a:pt x="4" y="66"/>
                          <a:pt x="1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7" name="Rectangle 232">
                    <a:extLst>
                      <a:ext uri="{FF2B5EF4-FFF2-40B4-BE49-F238E27FC236}">
                        <a16:creationId xmlns:a16="http://schemas.microsoft.com/office/drawing/2014/main" id="{CC62F069-24F7-45FD-8E4C-F9B23A596E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596486" y="5368606"/>
                    <a:ext cx="247532" cy="44203"/>
                  </a:xfrm>
                  <a:prstGeom prst="rect">
                    <a:avLst/>
                  </a:pr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8" name="Freeform 233">
                    <a:extLst>
                      <a:ext uri="{FF2B5EF4-FFF2-40B4-BE49-F238E27FC236}">
                        <a16:creationId xmlns:a16="http://schemas.microsoft.com/office/drawing/2014/main" id="{B627BCAA-E18A-4795-AC4A-E62574C4F0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89414" y="5396896"/>
                    <a:ext cx="256373" cy="125535"/>
                  </a:xfrm>
                  <a:custGeom>
                    <a:avLst/>
                    <a:gdLst>
                      <a:gd name="T0" fmla="*/ 0 w 174"/>
                      <a:gd name="T1" fmla="*/ 0 h 86"/>
                      <a:gd name="T2" fmla="*/ 174 w 174"/>
                      <a:gd name="T3" fmla="*/ 86 h 86"/>
                      <a:gd name="T4" fmla="*/ 174 w 174"/>
                      <a:gd name="T5" fmla="*/ 0 h 86"/>
                      <a:gd name="T6" fmla="*/ 0 w 174"/>
                      <a:gd name="T7" fmla="*/ 0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74" h="86">
                        <a:moveTo>
                          <a:pt x="0" y="0"/>
                        </a:moveTo>
                        <a:cubicBezTo>
                          <a:pt x="0" y="0"/>
                          <a:pt x="72" y="86"/>
                          <a:pt x="174" y="86"/>
                        </a:cubicBezTo>
                        <a:cubicBezTo>
                          <a:pt x="174" y="0"/>
                          <a:pt x="174" y="0"/>
                          <a:pt x="17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9" name="Freeform 234">
                    <a:extLst>
                      <a:ext uri="{FF2B5EF4-FFF2-40B4-BE49-F238E27FC236}">
                        <a16:creationId xmlns:a16="http://schemas.microsoft.com/office/drawing/2014/main" id="{15A69556-39B4-4933-9F96-DFE242AD39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77038" y="5006149"/>
                    <a:ext cx="346545" cy="390748"/>
                  </a:xfrm>
                  <a:custGeom>
                    <a:avLst/>
                    <a:gdLst>
                      <a:gd name="T0" fmla="*/ 174 w 237"/>
                      <a:gd name="T1" fmla="*/ 0 h 269"/>
                      <a:gd name="T2" fmla="*/ 148 w 237"/>
                      <a:gd name="T3" fmla="*/ 0 h 269"/>
                      <a:gd name="T4" fmla="*/ 69 w 237"/>
                      <a:gd name="T5" fmla="*/ 94 h 269"/>
                      <a:gd name="T6" fmla="*/ 72 w 237"/>
                      <a:gd name="T7" fmla="*/ 0 h 269"/>
                      <a:gd name="T8" fmla="*/ 67 w 237"/>
                      <a:gd name="T9" fmla="*/ 0 h 269"/>
                      <a:gd name="T10" fmla="*/ 0 w 237"/>
                      <a:gd name="T11" fmla="*/ 66 h 269"/>
                      <a:gd name="T12" fmla="*/ 0 w 237"/>
                      <a:gd name="T13" fmla="*/ 112 h 269"/>
                      <a:gd name="T14" fmla="*/ 13 w 237"/>
                      <a:gd name="T15" fmla="*/ 112 h 269"/>
                      <a:gd name="T16" fmla="*/ 13 w 237"/>
                      <a:gd name="T17" fmla="*/ 269 h 269"/>
                      <a:gd name="T18" fmla="*/ 183 w 237"/>
                      <a:gd name="T19" fmla="*/ 269 h 269"/>
                      <a:gd name="T20" fmla="*/ 183 w 237"/>
                      <a:gd name="T21" fmla="*/ 112 h 269"/>
                      <a:gd name="T22" fmla="*/ 237 w 237"/>
                      <a:gd name="T23" fmla="*/ 112 h 269"/>
                      <a:gd name="T24" fmla="*/ 237 w 237"/>
                      <a:gd name="T25" fmla="*/ 62 h 269"/>
                      <a:gd name="T26" fmla="*/ 174 w 237"/>
                      <a:gd name="T27" fmla="*/ 0 h 2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7" h="269">
                        <a:moveTo>
                          <a:pt x="174" y="0"/>
                        </a:moveTo>
                        <a:cubicBezTo>
                          <a:pt x="148" y="0"/>
                          <a:pt x="148" y="0"/>
                          <a:pt x="148" y="0"/>
                        </a:cubicBezTo>
                        <a:cubicBezTo>
                          <a:pt x="127" y="37"/>
                          <a:pt x="102" y="70"/>
                          <a:pt x="69" y="94"/>
                        </a:cubicBezTo>
                        <a:cubicBezTo>
                          <a:pt x="63" y="64"/>
                          <a:pt x="66" y="33"/>
                          <a:pt x="72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30" y="0"/>
                          <a:pt x="0" y="30"/>
                          <a:pt x="0" y="66"/>
                        </a:cubicBezTo>
                        <a:cubicBezTo>
                          <a:pt x="0" y="112"/>
                          <a:pt x="0" y="112"/>
                          <a:pt x="0" y="112"/>
                        </a:cubicBezTo>
                        <a:cubicBezTo>
                          <a:pt x="13" y="112"/>
                          <a:pt x="13" y="112"/>
                          <a:pt x="13" y="112"/>
                        </a:cubicBezTo>
                        <a:cubicBezTo>
                          <a:pt x="13" y="210"/>
                          <a:pt x="13" y="269"/>
                          <a:pt x="13" y="269"/>
                        </a:cubicBezTo>
                        <a:cubicBezTo>
                          <a:pt x="183" y="269"/>
                          <a:pt x="183" y="269"/>
                          <a:pt x="183" y="269"/>
                        </a:cubicBezTo>
                        <a:cubicBezTo>
                          <a:pt x="183" y="112"/>
                          <a:pt x="183" y="112"/>
                          <a:pt x="183" y="112"/>
                        </a:cubicBezTo>
                        <a:cubicBezTo>
                          <a:pt x="237" y="112"/>
                          <a:pt x="237" y="112"/>
                          <a:pt x="237" y="112"/>
                        </a:cubicBezTo>
                        <a:cubicBezTo>
                          <a:pt x="237" y="62"/>
                          <a:pt x="237" y="62"/>
                          <a:pt x="237" y="62"/>
                        </a:cubicBezTo>
                        <a:cubicBezTo>
                          <a:pt x="236" y="28"/>
                          <a:pt x="20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0" name="Freeform 235">
                    <a:extLst>
                      <a:ext uri="{FF2B5EF4-FFF2-40B4-BE49-F238E27FC236}">
                        <a16:creationId xmlns:a16="http://schemas.microsoft.com/office/drawing/2014/main" id="{3597811D-AAFA-4E21-8576-63EAB56EE4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96486" y="5168813"/>
                    <a:ext cx="111390" cy="228084"/>
                  </a:xfrm>
                  <a:custGeom>
                    <a:avLst/>
                    <a:gdLst>
                      <a:gd name="T0" fmla="*/ 0 w 76"/>
                      <a:gd name="T1" fmla="*/ 0 h 157"/>
                      <a:gd name="T2" fmla="*/ 0 w 76"/>
                      <a:gd name="T3" fmla="*/ 157 h 157"/>
                      <a:gd name="T4" fmla="*/ 76 w 76"/>
                      <a:gd name="T5" fmla="*/ 157 h 157"/>
                      <a:gd name="T6" fmla="*/ 0 w 76"/>
                      <a:gd name="T7" fmla="*/ 0 h 1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6" h="157">
                        <a:moveTo>
                          <a:pt x="0" y="0"/>
                        </a:moveTo>
                        <a:cubicBezTo>
                          <a:pt x="0" y="98"/>
                          <a:pt x="0" y="157"/>
                          <a:pt x="0" y="157"/>
                        </a:cubicBezTo>
                        <a:cubicBezTo>
                          <a:pt x="76" y="157"/>
                          <a:pt x="76" y="157"/>
                          <a:pt x="76" y="15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0AE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1" name="Freeform 236">
                    <a:extLst>
                      <a:ext uri="{FF2B5EF4-FFF2-40B4-BE49-F238E27FC236}">
                        <a16:creationId xmlns:a16="http://schemas.microsoft.com/office/drawing/2014/main" id="{2F79FA5C-C530-4A1D-90D2-BE1ED1DA44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68197" y="5168813"/>
                    <a:ext cx="355386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9 w 243"/>
                      <a:gd name="T3" fmla="*/ 0 h 152"/>
                      <a:gd name="T4" fmla="*/ 189 w 243"/>
                      <a:gd name="T5" fmla="*/ 72 h 152"/>
                      <a:gd name="T6" fmla="*/ 184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7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9" y="0"/>
                          <a:pt x="189" y="0"/>
                          <a:pt x="189" y="0"/>
                        </a:cubicBezTo>
                        <a:cubicBezTo>
                          <a:pt x="189" y="72"/>
                          <a:pt x="189" y="72"/>
                          <a:pt x="189" y="72"/>
                        </a:cubicBezTo>
                        <a:cubicBezTo>
                          <a:pt x="189" y="75"/>
                          <a:pt x="187" y="78"/>
                          <a:pt x="184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7" y="125"/>
                          <a:pt x="217" y="125"/>
                          <a:pt x="217" y="125"/>
                        </a:cubicBezTo>
                        <a:cubicBezTo>
                          <a:pt x="232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2" name="Freeform 237">
                    <a:extLst>
                      <a:ext uri="{FF2B5EF4-FFF2-40B4-BE49-F238E27FC236}">
                        <a16:creationId xmlns:a16="http://schemas.microsoft.com/office/drawing/2014/main" id="{09407780-352F-447C-A913-CE2BE54BE7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5787" y="5168813"/>
                    <a:ext cx="77796" cy="22986"/>
                  </a:xfrm>
                  <a:custGeom>
                    <a:avLst/>
                    <a:gdLst>
                      <a:gd name="T0" fmla="*/ 44 w 44"/>
                      <a:gd name="T1" fmla="*/ 13 h 13"/>
                      <a:gd name="T2" fmla="*/ 44 w 44"/>
                      <a:gd name="T3" fmla="*/ 0 h 13"/>
                      <a:gd name="T4" fmla="*/ 0 w 44"/>
                      <a:gd name="T5" fmla="*/ 0 h 13"/>
                      <a:gd name="T6" fmla="*/ 44 w 44"/>
                      <a:gd name="T7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4" h="13">
                        <a:moveTo>
                          <a:pt x="44" y="13"/>
                        </a:moveTo>
                        <a:lnTo>
                          <a:pt x="44" y="0"/>
                        </a:lnTo>
                        <a:lnTo>
                          <a:pt x="0" y="0"/>
                        </a:lnTo>
                        <a:lnTo>
                          <a:pt x="44" y="13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3" name="Freeform 238">
                    <a:extLst>
                      <a:ext uri="{FF2B5EF4-FFF2-40B4-BE49-F238E27FC236}">
                        <a16:creationId xmlns:a16="http://schemas.microsoft.com/office/drawing/2014/main" id="{1B27D4F7-0894-4C68-AA00-1E3FA025CE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159972"/>
                    <a:ext cx="337705" cy="226315"/>
                  </a:xfrm>
                  <a:custGeom>
                    <a:avLst/>
                    <a:gdLst>
                      <a:gd name="T0" fmla="*/ 201 w 231"/>
                      <a:gd name="T1" fmla="*/ 0 h 155"/>
                      <a:gd name="T2" fmla="*/ 6 w 231"/>
                      <a:gd name="T3" fmla="*/ 0 h 155"/>
                      <a:gd name="T4" fmla="*/ 1 w 231"/>
                      <a:gd name="T5" fmla="*/ 6 h 155"/>
                      <a:gd name="T6" fmla="*/ 25 w 231"/>
                      <a:gd name="T7" fmla="*/ 155 h 155"/>
                      <a:gd name="T8" fmla="*/ 231 w 231"/>
                      <a:gd name="T9" fmla="*/ 155 h 155"/>
                      <a:gd name="T10" fmla="*/ 207 w 231"/>
                      <a:gd name="T11" fmla="*/ 4 h 155"/>
                      <a:gd name="T12" fmla="*/ 201 w 231"/>
                      <a:gd name="T13" fmla="*/ 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1" h="155">
                        <a:moveTo>
                          <a:pt x="201" y="0"/>
                        </a:move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3" y="0"/>
                          <a:pt x="0" y="2"/>
                          <a:pt x="1" y="6"/>
                        </a:cubicBezTo>
                        <a:cubicBezTo>
                          <a:pt x="25" y="155"/>
                          <a:pt x="25" y="155"/>
                          <a:pt x="25" y="155"/>
                        </a:cubicBezTo>
                        <a:cubicBezTo>
                          <a:pt x="231" y="155"/>
                          <a:pt x="231" y="155"/>
                          <a:pt x="231" y="155"/>
                        </a:cubicBezTo>
                        <a:cubicBezTo>
                          <a:pt x="207" y="4"/>
                          <a:pt x="207" y="4"/>
                          <a:pt x="207" y="4"/>
                        </a:cubicBezTo>
                        <a:cubicBezTo>
                          <a:pt x="206" y="1"/>
                          <a:pt x="204" y="0"/>
                          <a:pt x="201" y="0"/>
                        </a:cubicBezTo>
                        <a:close/>
                      </a:path>
                    </a:pathLst>
                  </a:custGeom>
                  <a:solidFill>
                    <a:srgbClr val="001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4" name="Freeform 239">
                    <a:extLst>
                      <a:ext uri="{FF2B5EF4-FFF2-40B4-BE49-F238E27FC236}">
                        <a16:creationId xmlns:a16="http://schemas.microsoft.com/office/drawing/2014/main" id="{250FC382-60B2-4D67-93D8-F48AA0D14C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386287"/>
                    <a:ext cx="302343" cy="17681"/>
                  </a:xfrm>
                  <a:custGeom>
                    <a:avLst/>
                    <a:gdLst>
                      <a:gd name="T0" fmla="*/ 206 w 206"/>
                      <a:gd name="T1" fmla="*/ 12 h 12"/>
                      <a:gd name="T2" fmla="*/ 5 w 206"/>
                      <a:gd name="T3" fmla="*/ 12 h 12"/>
                      <a:gd name="T4" fmla="*/ 0 w 206"/>
                      <a:gd name="T5" fmla="*/ 7 h 12"/>
                      <a:gd name="T6" fmla="*/ 0 w 206"/>
                      <a:gd name="T7" fmla="*/ 0 h 12"/>
                      <a:gd name="T8" fmla="*/ 206 w 206"/>
                      <a:gd name="T9" fmla="*/ 0 h 12"/>
                      <a:gd name="T10" fmla="*/ 206 w 206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6" h="12">
                        <a:moveTo>
                          <a:pt x="206" y="12"/>
                        </a:moveTo>
                        <a:cubicBezTo>
                          <a:pt x="5" y="12"/>
                          <a:pt x="5" y="12"/>
                          <a:pt x="5" y="12"/>
                        </a:cubicBezTo>
                        <a:cubicBezTo>
                          <a:pt x="2" y="12"/>
                          <a:pt x="0" y="10"/>
                          <a:pt x="0" y="7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06" y="0"/>
                          <a:pt x="206" y="0"/>
                          <a:pt x="206" y="0"/>
                        </a:cubicBezTo>
                        <a:lnTo>
                          <a:pt x="206" y="12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5" name="Freeform 240">
                    <a:extLst>
                      <a:ext uri="{FF2B5EF4-FFF2-40B4-BE49-F238E27FC236}">
                        <a16:creationId xmlns:a16="http://schemas.microsoft.com/office/drawing/2014/main" id="{99C250C6-E4F1-40EA-A512-EE4ABFE2BF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3559" y="5386287"/>
                    <a:ext cx="113158" cy="17681"/>
                  </a:xfrm>
                  <a:custGeom>
                    <a:avLst/>
                    <a:gdLst>
                      <a:gd name="T0" fmla="*/ 0 w 77"/>
                      <a:gd name="T1" fmla="*/ 12 h 12"/>
                      <a:gd name="T2" fmla="*/ 75 w 77"/>
                      <a:gd name="T3" fmla="*/ 12 h 12"/>
                      <a:gd name="T4" fmla="*/ 77 w 77"/>
                      <a:gd name="T5" fmla="*/ 10 h 12"/>
                      <a:gd name="T6" fmla="*/ 77 w 77"/>
                      <a:gd name="T7" fmla="*/ 4 h 12"/>
                      <a:gd name="T8" fmla="*/ 75 w 77"/>
                      <a:gd name="T9" fmla="*/ 2 h 12"/>
                      <a:gd name="T10" fmla="*/ 0 w 77"/>
                      <a:gd name="T11" fmla="*/ 0 h 12"/>
                      <a:gd name="T12" fmla="*/ 0 w 77"/>
                      <a:gd name="T1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7" h="12">
                        <a:moveTo>
                          <a:pt x="0" y="12"/>
                        </a:moveTo>
                        <a:cubicBezTo>
                          <a:pt x="75" y="12"/>
                          <a:pt x="75" y="12"/>
                          <a:pt x="75" y="12"/>
                        </a:cubicBezTo>
                        <a:cubicBezTo>
                          <a:pt x="76" y="12"/>
                          <a:pt x="77" y="11"/>
                          <a:pt x="77" y="10"/>
                        </a:cubicBezTo>
                        <a:cubicBezTo>
                          <a:pt x="77" y="4"/>
                          <a:pt x="77" y="4"/>
                          <a:pt x="77" y="4"/>
                        </a:cubicBezTo>
                        <a:cubicBezTo>
                          <a:pt x="77" y="3"/>
                          <a:pt x="76" y="2"/>
                          <a:pt x="75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2"/>
                        </a:lnTo>
                        <a:close/>
                      </a:path>
                    </a:pathLst>
                  </a:custGeom>
                  <a:solidFill>
                    <a:srgbClr val="4052A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6" name="Oval 241">
                    <a:extLst>
                      <a:ext uri="{FF2B5EF4-FFF2-40B4-BE49-F238E27FC236}">
                        <a16:creationId xmlns:a16="http://schemas.microsoft.com/office/drawing/2014/main" id="{0D74661F-D517-4973-9934-DE936EDCE5A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38180"/>
                    <a:ext cx="58347" cy="58347"/>
                  </a:xfrm>
                  <a:prstGeom prst="ellipse">
                    <a:avLst/>
                  </a:pr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7" name="Oval 242">
                    <a:extLst>
                      <a:ext uri="{FF2B5EF4-FFF2-40B4-BE49-F238E27FC236}">
                        <a16:creationId xmlns:a16="http://schemas.microsoft.com/office/drawing/2014/main" id="{C4EE7DEC-1011-48BE-9BDA-26C2816D00B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78847"/>
                    <a:ext cx="17681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8" name="Oval 243">
                    <a:extLst>
                      <a:ext uri="{FF2B5EF4-FFF2-40B4-BE49-F238E27FC236}">
                        <a16:creationId xmlns:a16="http://schemas.microsoft.com/office/drawing/2014/main" id="{E5D9595F-746E-45FA-A290-5078032EAA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94512" y="4838180"/>
                    <a:ext cx="58347" cy="58347"/>
                  </a:xfrm>
                  <a:prstGeom prst="ellipse">
                    <a:avLst/>
                  </a:pr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9" name="Oval 244">
                    <a:extLst>
                      <a:ext uri="{FF2B5EF4-FFF2-40B4-BE49-F238E27FC236}">
                        <a16:creationId xmlns:a16="http://schemas.microsoft.com/office/drawing/2014/main" id="{60244C4F-1FF3-460F-BA77-6C63BE62BB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36946" y="4878847"/>
                    <a:ext cx="15913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0" name="Freeform 245">
                    <a:extLst>
                      <a:ext uri="{FF2B5EF4-FFF2-40B4-BE49-F238E27FC236}">
                        <a16:creationId xmlns:a16="http://schemas.microsoft.com/office/drawing/2014/main" id="{109597D5-EF1E-4BE5-B79A-BAC589C6D9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23008" y="4751544"/>
                    <a:ext cx="206867" cy="231620"/>
                  </a:xfrm>
                  <a:custGeom>
                    <a:avLst/>
                    <a:gdLst>
                      <a:gd name="T0" fmla="*/ 141 w 141"/>
                      <a:gd name="T1" fmla="*/ 28 h 159"/>
                      <a:gd name="T2" fmla="*/ 83 w 141"/>
                      <a:gd name="T3" fmla="*/ 1 h 159"/>
                      <a:gd name="T4" fmla="*/ 21 w 141"/>
                      <a:gd name="T5" fmla="*/ 105 h 159"/>
                      <a:gd name="T6" fmla="*/ 46 w 141"/>
                      <a:gd name="T7" fmla="*/ 142 h 159"/>
                      <a:gd name="T8" fmla="*/ 60 w 141"/>
                      <a:gd name="T9" fmla="*/ 152 h 159"/>
                      <a:gd name="T10" fmla="*/ 106 w 141"/>
                      <a:gd name="T11" fmla="*/ 146 h 159"/>
                      <a:gd name="T12" fmla="*/ 124 w 141"/>
                      <a:gd name="T13" fmla="*/ 132 h 159"/>
                      <a:gd name="T14" fmla="*/ 138 w 141"/>
                      <a:gd name="T15" fmla="*/ 103 h 159"/>
                      <a:gd name="T16" fmla="*/ 141 w 141"/>
                      <a:gd name="T17" fmla="*/ 28 h 1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1" h="159">
                        <a:moveTo>
                          <a:pt x="141" y="28"/>
                        </a:moveTo>
                        <a:cubicBezTo>
                          <a:pt x="127" y="11"/>
                          <a:pt x="105" y="0"/>
                          <a:pt x="83" y="1"/>
                        </a:cubicBezTo>
                        <a:cubicBezTo>
                          <a:pt x="31" y="1"/>
                          <a:pt x="0" y="58"/>
                          <a:pt x="21" y="105"/>
                        </a:cubicBezTo>
                        <a:cubicBezTo>
                          <a:pt x="27" y="120"/>
                          <a:pt x="34" y="132"/>
                          <a:pt x="46" y="142"/>
                        </a:cubicBezTo>
                        <a:cubicBezTo>
                          <a:pt x="50" y="146"/>
                          <a:pt x="55" y="150"/>
                          <a:pt x="60" y="152"/>
                        </a:cubicBezTo>
                        <a:cubicBezTo>
                          <a:pt x="77" y="159"/>
                          <a:pt x="92" y="154"/>
                          <a:pt x="106" y="146"/>
                        </a:cubicBezTo>
                        <a:cubicBezTo>
                          <a:pt x="112" y="142"/>
                          <a:pt x="118" y="137"/>
                          <a:pt x="124" y="132"/>
                        </a:cubicBezTo>
                        <a:cubicBezTo>
                          <a:pt x="133" y="125"/>
                          <a:pt x="138" y="114"/>
                          <a:pt x="138" y="103"/>
                        </a:cubicBezTo>
                        <a:lnTo>
                          <a:pt x="141" y="28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1" name="Freeform 246">
                    <a:extLst>
                      <a:ext uri="{FF2B5EF4-FFF2-40B4-BE49-F238E27FC236}">
                        <a16:creationId xmlns:a16="http://schemas.microsoft.com/office/drawing/2014/main" id="{F7D89184-0834-4C9C-9C2D-0581664CA2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5993" y="4762153"/>
                    <a:ext cx="53043" cy="190953"/>
                  </a:xfrm>
                  <a:custGeom>
                    <a:avLst/>
                    <a:gdLst>
                      <a:gd name="T0" fmla="*/ 17 w 36"/>
                      <a:gd name="T1" fmla="*/ 42 h 131"/>
                      <a:gd name="T2" fmla="*/ 36 w 36"/>
                      <a:gd name="T3" fmla="*/ 0 h 131"/>
                      <a:gd name="T4" fmla="*/ 0 w 36"/>
                      <a:gd name="T5" fmla="*/ 66 h 131"/>
                      <a:gd name="T6" fmla="*/ 27 w 36"/>
                      <a:gd name="T7" fmla="*/ 131 h 131"/>
                      <a:gd name="T8" fmla="*/ 17 w 36"/>
                      <a:gd name="T9" fmla="*/ 42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6" h="131">
                        <a:moveTo>
                          <a:pt x="17" y="42"/>
                        </a:moveTo>
                        <a:cubicBezTo>
                          <a:pt x="20" y="26"/>
                          <a:pt x="28" y="12"/>
                          <a:pt x="36" y="0"/>
                        </a:cubicBezTo>
                        <a:cubicBezTo>
                          <a:pt x="12" y="12"/>
                          <a:pt x="0" y="37"/>
                          <a:pt x="0" y="66"/>
                        </a:cubicBezTo>
                        <a:cubicBezTo>
                          <a:pt x="0" y="92"/>
                          <a:pt x="6" y="110"/>
                          <a:pt x="27" y="131"/>
                        </a:cubicBezTo>
                        <a:cubicBezTo>
                          <a:pt x="13" y="106"/>
                          <a:pt x="11" y="68"/>
                          <a:pt x="17" y="4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2" name="Freeform 247">
                    <a:extLst>
                      <a:ext uri="{FF2B5EF4-FFF2-40B4-BE49-F238E27FC236}">
                        <a16:creationId xmlns:a16="http://schemas.microsoft.com/office/drawing/2014/main" id="{E505AA72-07D9-4A84-B9CF-86B0ACF0A6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0689" y="4723255"/>
                    <a:ext cx="206867" cy="118462"/>
                  </a:xfrm>
                  <a:custGeom>
                    <a:avLst/>
                    <a:gdLst>
                      <a:gd name="T0" fmla="*/ 72 w 141"/>
                      <a:gd name="T1" fmla="*/ 0 h 82"/>
                      <a:gd name="T2" fmla="*/ 0 w 141"/>
                      <a:gd name="T3" fmla="*/ 75 h 82"/>
                      <a:gd name="T4" fmla="*/ 23 w 141"/>
                      <a:gd name="T5" fmla="*/ 81 h 82"/>
                      <a:gd name="T6" fmla="*/ 92 w 141"/>
                      <a:gd name="T7" fmla="*/ 28 h 82"/>
                      <a:gd name="T8" fmla="*/ 132 w 141"/>
                      <a:gd name="T9" fmla="*/ 80 h 82"/>
                      <a:gd name="T10" fmla="*/ 141 w 141"/>
                      <a:gd name="T11" fmla="*/ 74 h 82"/>
                      <a:gd name="T12" fmla="*/ 72 w 141"/>
                      <a:gd name="T13" fmla="*/ 0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1" h="82">
                        <a:moveTo>
                          <a:pt x="72" y="0"/>
                        </a:moveTo>
                        <a:cubicBezTo>
                          <a:pt x="33" y="0"/>
                          <a:pt x="1" y="33"/>
                          <a:pt x="0" y="75"/>
                        </a:cubicBezTo>
                        <a:cubicBezTo>
                          <a:pt x="9" y="79"/>
                          <a:pt x="13" y="81"/>
                          <a:pt x="23" y="81"/>
                        </a:cubicBezTo>
                        <a:cubicBezTo>
                          <a:pt x="55" y="81"/>
                          <a:pt x="82" y="59"/>
                          <a:pt x="92" y="28"/>
                        </a:cubicBezTo>
                        <a:cubicBezTo>
                          <a:pt x="99" y="48"/>
                          <a:pt x="107" y="70"/>
                          <a:pt x="132" y="80"/>
                        </a:cubicBezTo>
                        <a:cubicBezTo>
                          <a:pt x="135" y="82"/>
                          <a:pt x="138" y="73"/>
                          <a:pt x="141" y="74"/>
                        </a:cubicBezTo>
                        <a:cubicBezTo>
                          <a:pt x="139" y="33"/>
                          <a:pt x="112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3" name="Freeform 248">
                    <a:extLst>
                      <a:ext uri="{FF2B5EF4-FFF2-40B4-BE49-F238E27FC236}">
                        <a16:creationId xmlns:a16="http://schemas.microsoft.com/office/drawing/2014/main" id="{5AEE83B3-F917-4ECA-87F8-8AC1BD1F40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855861"/>
                    <a:ext cx="12377" cy="45970"/>
                  </a:xfrm>
                  <a:custGeom>
                    <a:avLst/>
                    <a:gdLst>
                      <a:gd name="T0" fmla="*/ 8 w 8"/>
                      <a:gd name="T1" fmla="*/ 32 h 32"/>
                      <a:gd name="T2" fmla="*/ 8 w 8"/>
                      <a:gd name="T3" fmla="*/ 0 h 32"/>
                      <a:gd name="T4" fmla="*/ 2 w 8"/>
                      <a:gd name="T5" fmla="*/ 6 h 32"/>
                      <a:gd name="T6" fmla="*/ 0 w 8"/>
                      <a:gd name="T7" fmla="*/ 32 h 32"/>
                      <a:gd name="T8" fmla="*/ 8 w 8"/>
                      <a:gd name="T9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32">
                        <a:moveTo>
                          <a:pt x="8" y="32"/>
                        </a:move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3" y="3"/>
                          <a:pt x="2" y="6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lnTo>
                          <a:pt x="8" y="32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4" name="Freeform 249">
                    <a:extLst>
                      <a:ext uri="{FF2B5EF4-FFF2-40B4-BE49-F238E27FC236}">
                        <a16:creationId xmlns:a16="http://schemas.microsoft.com/office/drawing/2014/main" id="{AE90CE1A-9D72-4589-AE53-B5C59D2BF7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901831"/>
                    <a:ext cx="35362" cy="8841"/>
                  </a:xfrm>
                  <a:custGeom>
                    <a:avLst/>
                    <a:gdLst>
                      <a:gd name="T0" fmla="*/ 0 w 24"/>
                      <a:gd name="T1" fmla="*/ 0 h 6"/>
                      <a:gd name="T2" fmla="*/ 12 w 24"/>
                      <a:gd name="T3" fmla="*/ 6 h 6"/>
                      <a:gd name="T4" fmla="*/ 24 w 24"/>
                      <a:gd name="T5" fmla="*/ 0 h 6"/>
                      <a:gd name="T6" fmla="*/ 0 w 2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4" h="6">
                        <a:moveTo>
                          <a:pt x="0" y="0"/>
                        </a:moveTo>
                        <a:cubicBezTo>
                          <a:pt x="3" y="4"/>
                          <a:pt x="7" y="6"/>
                          <a:pt x="12" y="6"/>
                        </a:cubicBezTo>
                        <a:cubicBezTo>
                          <a:pt x="17" y="6"/>
                          <a:pt x="22" y="4"/>
                          <a:pt x="2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5" name="Freeform 250">
                    <a:extLst>
                      <a:ext uri="{FF2B5EF4-FFF2-40B4-BE49-F238E27FC236}">
                        <a16:creationId xmlns:a16="http://schemas.microsoft.com/office/drawing/2014/main" id="{E2BA179F-E071-471C-91C6-A010B63C2B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17745"/>
                    <a:ext cx="67187" cy="38898"/>
                  </a:xfrm>
                  <a:custGeom>
                    <a:avLst/>
                    <a:gdLst>
                      <a:gd name="T0" fmla="*/ 27 w 46"/>
                      <a:gd name="T1" fmla="*/ 0 h 26"/>
                      <a:gd name="T2" fmla="*/ 23 w 46"/>
                      <a:gd name="T3" fmla="*/ 4 h 26"/>
                      <a:gd name="T4" fmla="*/ 19 w 46"/>
                      <a:gd name="T5" fmla="*/ 0 h 26"/>
                      <a:gd name="T6" fmla="*/ 0 w 46"/>
                      <a:gd name="T7" fmla="*/ 4 h 26"/>
                      <a:gd name="T8" fmla="*/ 23 w 46"/>
                      <a:gd name="T9" fmla="*/ 26 h 26"/>
                      <a:gd name="T10" fmla="*/ 46 w 46"/>
                      <a:gd name="T11" fmla="*/ 4 h 26"/>
                      <a:gd name="T12" fmla="*/ 27 w 46"/>
                      <a:gd name="T13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6" h="26">
                        <a:moveTo>
                          <a:pt x="27" y="0"/>
                        </a:moveTo>
                        <a:cubicBezTo>
                          <a:pt x="25" y="0"/>
                          <a:pt x="23" y="2"/>
                          <a:pt x="23" y="4"/>
                        </a:cubicBezTo>
                        <a:cubicBezTo>
                          <a:pt x="22" y="2"/>
                          <a:pt x="20" y="0"/>
                          <a:pt x="19" y="0"/>
                        </a:cubicBezTo>
                        <a:cubicBezTo>
                          <a:pt x="8" y="0"/>
                          <a:pt x="0" y="4"/>
                          <a:pt x="0" y="4"/>
                        </a:cubicBezTo>
                        <a:cubicBezTo>
                          <a:pt x="3" y="17"/>
                          <a:pt x="12" y="26"/>
                          <a:pt x="23" y="26"/>
                        </a:cubicBezTo>
                        <a:cubicBezTo>
                          <a:pt x="34" y="26"/>
                          <a:pt x="43" y="17"/>
                          <a:pt x="46" y="4"/>
                        </a:cubicBezTo>
                        <a:cubicBezTo>
                          <a:pt x="46" y="4"/>
                          <a:pt x="38" y="0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6" name="Freeform 251">
                    <a:extLst>
                      <a:ext uri="{FF2B5EF4-FFF2-40B4-BE49-F238E27FC236}">
                        <a16:creationId xmlns:a16="http://schemas.microsoft.com/office/drawing/2014/main" id="{4C5E5019-9D91-44AC-AE3B-B2A4D2F35A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24753"/>
                  </a:xfrm>
                  <a:custGeom>
                    <a:avLst/>
                    <a:gdLst>
                      <a:gd name="T0" fmla="*/ 0 w 46"/>
                      <a:gd name="T1" fmla="*/ 0 h 17"/>
                      <a:gd name="T2" fmla="*/ 23 w 46"/>
                      <a:gd name="T3" fmla="*/ 17 h 17"/>
                      <a:gd name="T4" fmla="*/ 46 w 46"/>
                      <a:gd name="T5" fmla="*/ 0 h 17"/>
                      <a:gd name="T6" fmla="*/ 0 w 46"/>
                      <a:gd name="T7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7">
                        <a:moveTo>
                          <a:pt x="0" y="0"/>
                        </a:moveTo>
                        <a:cubicBezTo>
                          <a:pt x="3" y="10"/>
                          <a:pt x="12" y="17"/>
                          <a:pt x="23" y="17"/>
                        </a:cubicBezTo>
                        <a:cubicBezTo>
                          <a:pt x="34" y="17"/>
                          <a:pt x="43" y="10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7" name="Freeform 252">
                    <a:extLst>
                      <a:ext uri="{FF2B5EF4-FFF2-40B4-BE49-F238E27FC236}">
                        <a16:creationId xmlns:a16="http://schemas.microsoft.com/office/drawing/2014/main" id="{52E27EC8-2A53-4512-951F-54E47CD4EA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17681"/>
                  </a:xfrm>
                  <a:custGeom>
                    <a:avLst/>
                    <a:gdLst>
                      <a:gd name="T0" fmla="*/ 0 w 46"/>
                      <a:gd name="T1" fmla="*/ 0 h 12"/>
                      <a:gd name="T2" fmla="*/ 23 w 46"/>
                      <a:gd name="T3" fmla="*/ 12 h 12"/>
                      <a:gd name="T4" fmla="*/ 46 w 46"/>
                      <a:gd name="T5" fmla="*/ 0 h 12"/>
                      <a:gd name="T6" fmla="*/ 0 w 46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2">
                        <a:moveTo>
                          <a:pt x="0" y="0"/>
                        </a:moveTo>
                        <a:cubicBezTo>
                          <a:pt x="3" y="7"/>
                          <a:pt x="12" y="12"/>
                          <a:pt x="23" y="12"/>
                        </a:cubicBezTo>
                        <a:cubicBezTo>
                          <a:pt x="34" y="12"/>
                          <a:pt x="43" y="7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8" name="Oval 253">
                    <a:extLst>
                      <a:ext uri="{FF2B5EF4-FFF2-40B4-BE49-F238E27FC236}">
                        <a16:creationId xmlns:a16="http://schemas.microsoft.com/office/drawing/2014/main" id="{56C2A116-61F4-411F-9A91-B1DE966BE6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74282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9" name="Oval 254">
                    <a:extLst>
                      <a:ext uri="{FF2B5EF4-FFF2-40B4-BE49-F238E27FC236}">
                        <a16:creationId xmlns:a16="http://schemas.microsoft.com/office/drawing/2014/main" id="{4028B62C-5A3D-437E-BA3F-2B48E2BF58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60919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243" name="Freeform 7">
                  <a:extLst>
                    <a:ext uri="{FF2B5EF4-FFF2-40B4-BE49-F238E27FC236}">
                      <a16:creationId xmlns:a16="http://schemas.microsoft.com/office/drawing/2014/main" id="{90CA4873-3E8B-434A-9223-193462D110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561891" y="2675717"/>
                  <a:ext cx="130329" cy="34669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4" name="Freeform 8">
                  <a:extLst>
                    <a:ext uri="{FF2B5EF4-FFF2-40B4-BE49-F238E27FC236}">
                      <a16:creationId xmlns:a16="http://schemas.microsoft.com/office/drawing/2014/main" id="{A879772F-E5B0-47B9-8171-0077115B53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3095" y="2675717"/>
                  <a:ext cx="131181" cy="34669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5" name="Freeform 9">
                  <a:extLst>
                    <a:ext uri="{FF2B5EF4-FFF2-40B4-BE49-F238E27FC236}">
                      <a16:creationId xmlns:a16="http://schemas.microsoft.com/office/drawing/2014/main" id="{1D5C924A-858A-46DE-A957-06614169E0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800" y="2675717"/>
                  <a:ext cx="731716" cy="459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6" name="Oval 1245">
                  <a:extLst>
                    <a:ext uri="{FF2B5EF4-FFF2-40B4-BE49-F238E27FC236}">
                      <a16:creationId xmlns:a16="http://schemas.microsoft.com/office/drawing/2014/main" id="{D3DBB6AB-935B-4EE7-9CFE-7778FBD864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81800" y="2645903"/>
                  <a:ext cx="731716" cy="6048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7" name="Rectangle 1246">
                  <a:extLst>
                    <a:ext uri="{FF2B5EF4-FFF2-40B4-BE49-F238E27FC236}">
                      <a16:creationId xmlns:a16="http://schemas.microsoft.com/office/drawing/2014/main" id="{1D8EE58F-BEB7-437C-A9AD-08AFD35A60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604" y="2671458"/>
                  <a:ext cx="5111" cy="5111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8" name="Freeform 12">
                  <a:extLst>
                    <a:ext uri="{FF2B5EF4-FFF2-40B4-BE49-F238E27FC236}">
                      <a16:creationId xmlns:a16="http://schemas.microsoft.com/office/drawing/2014/main" id="{E0E46B92-5942-4AE1-A0B3-C760844080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5717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9" name="Freeform 13">
                  <a:extLst>
                    <a:ext uri="{FF2B5EF4-FFF2-40B4-BE49-F238E27FC236}">
                      <a16:creationId xmlns:a16="http://schemas.microsoft.com/office/drawing/2014/main" id="{75C779B5-F382-4F15-930F-0B3DB10DD8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1458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0" name="Rectangle 43">
                  <a:extLst>
                    <a:ext uri="{FF2B5EF4-FFF2-40B4-BE49-F238E27FC236}">
                      <a16:creationId xmlns:a16="http://schemas.microsoft.com/office/drawing/2014/main" id="{AF190A28-651A-47C9-A8E2-A32E65F0C2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2387" y="2777084"/>
                  <a:ext cx="45998" cy="17036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1" name="Freeform 44">
                  <a:extLst>
                    <a:ext uri="{FF2B5EF4-FFF2-40B4-BE49-F238E27FC236}">
                      <a16:creationId xmlns:a16="http://schemas.microsoft.com/office/drawing/2014/main" id="{BF8FF0C6-16F9-434F-8161-0BB74A428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551351"/>
                  <a:ext cx="58776" cy="118404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2" name="Freeform 45">
                  <a:extLst>
                    <a:ext uri="{FF2B5EF4-FFF2-40B4-BE49-F238E27FC236}">
                      <a16:creationId xmlns:a16="http://schemas.microsoft.com/office/drawing/2014/main" id="{CFBB48EA-C540-4A69-BD6F-B363C68C2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78031" cy="288769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3" name="Freeform 46">
                  <a:extLst>
                    <a:ext uri="{FF2B5EF4-FFF2-40B4-BE49-F238E27FC236}">
                      <a16:creationId xmlns:a16="http://schemas.microsoft.com/office/drawing/2014/main" id="{6B9394F9-B409-4937-AB1D-85074782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4" name="Freeform 47">
                  <a:extLst>
                    <a:ext uri="{FF2B5EF4-FFF2-40B4-BE49-F238E27FC236}">
                      <a16:creationId xmlns:a16="http://schemas.microsoft.com/office/drawing/2014/main" id="{3F520097-542F-4955-97AB-C2B8EA95BD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5" name="Freeform 48">
                  <a:extLst>
                    <a:ext uri="{FF2B5EF4-FFF2-40B4-BE49-F238E27FC236}">
                      <a16:creationId xmlns:a16="http://schemas.microsoft.com/office/drawing/2014/main" id="{14E4FD44-E32B-4DEE-BEA5-AA942D8376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28530"/>
                  <a:ext cx="284509" cy="283658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6" name="Freeform 49">
                  <a:extLst>
                    <a:ext uri="{FF2B5EF4-FFF2-40B4-BE49-F238E27FC236}">
                      <a16:creationId xmlns:a16="http://schemas.microsoft.com/office/drawing/2014/main" id="{34FF4E62-9AA5-4C2E-A659-92E5082403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72825"/>
                  <a:ext cx="247881" cy="239363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7" name="Freeform 50">
                  <a:extLst>
                    <a:ext uri="{FF2B5EF4-FFF2-40B4-BE49-F238E27FC236}">
                      <a16:creationId xmlns:a16="http://schemas.microsoft.com/office/drawing/2014/main" id="{EA51B02E-EA8A-488D-8472-89DE900C95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4569" y="2735345"/>
                  <a:ext cx="154180" cy="29814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409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8" name="Freeform 51">
                  <a:extLst>
                    <a:ext uri="{FF2B5EF4-FFF2-40B4-BE49-F238E27FC236}">
                      <a16:creationId xmlns:a16="http://schemas.microsoft.com/office/drawing/2014/main" id="{9493FF06-C129-4826-B9E7-17DC8573A5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6796" y="2530055"/>
                  <a:ext cx="159291" cy="275139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9" name="Freeform 52">
                  <a:extLst>
                    <a:ext uri="{FF2B5EF4-FFF2-40B4-BE49-F238E27FC236}">
                      <a16:creationId xmlns:a16="http://schemas.microsoft.com/office/drawing/2014/main" id="{C097E90F-3E24-405B-91FE-C478527880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12129" y="2509502"/>
                  <a:ext cx="90293" cy="47811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0" name="Freeform 53">
                  <a:extLst>
                    <a:ext uri="{FF2B5EF4-FFF2-40B4-BE49-F238E27FC236}">
                      <a16:creationId xmlns:a16="http://schemas.microsoft.com/office/drawing/2014/main" id="{DB6EF731-7A3F-45E9-B2C6-402C429CE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6975" y="2985781"/>
                  <a:ext cx="97108" cy="48554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1" name="Freeform 54">
                  <a:extLst>
                    <a:ext uri="{FF2B5EF4-FFF2-40B4-BE49-F238E27FC236}">
                      <a16:creationId xmlns:a16="http://schemas.microsoft.com/office/drawing/2014/main" id="{EC6EB10A-F446-4C7D-B8ED-310506F8E6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1527" y="2984077"/>
                  <a:ext cx="105626" cy="50258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262" name="Group 1261">
                  <a:extLst>
                    <a:ext uri="{FF2B5EF4-FFF2-40B4-BE49-F238E27FC236}">
                      <a16:creationId xmlns:a16="http://schemas.microsoft.com/office/drawing/2014/main" id="{B0621A58-961F-4CBA-A6E0-D038B744A1B6}"/>
                    </a:ext>
                  </a:extLst>
                </p:cNvPr>
                <p:cNvGrpSpPr/>
                <p:nvPr/>
              </p:nvGrpSpPr>
              <p:grpSpPr>
                <a:xfrm rot="2008726">
                  <a:off x="4325805" y="2440938"/>
                  <a:ext cx="150773" cy="163550"/>
                  <a:chOff x="1980482" y="4056281"/>
                  <a:chExt cx="280988" cy="304800"/>
                </a:xfrm>
              </p:grpSpPr>
              <p:sp>
                <p:nvSpPr>
                  <p:cNvPr id="1276" name="Freeform 56">
                    <a:extLst>
                      <a:ext uri="{FF2B5EF4-FFF2-40B4-BE49-F238E27FC236}">
                        <a16:creationId xmlns:a16="http://schemas.microsoft.com/office/drawing/2014/main" id="{04D00B6C-1A6A-4D7D-819F-C120A9647B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056281"/>
                    <a:ext cx="269875" cy="269875"/>
                  </a:xfrm>
                  <a:custGeom>
                    <a:avLst/>
                    <a:gdLst>
                      <a:gd name="T0" fmla="*/ 175 w 182"/>
                      <a:gd name="T1" fmla="*/ 83 h 184"/>
                      <a:gd name="T2" fmla="*/ 120 w 182"/>
                      <a:gd name="T3" fmla="*/ 43 h 184"/>
                      <a:gd name="T4" fmla="*/ 124 w 182"/>
                      <a:gd name="T5" fmla="*/ 37 h 184"/>
                      <a:gd name="T6" fmla="*/ 122 w 182"/>
                      <a:gd name="T7" fmla="*/ 27 h 184"/>
                      <a:gd name="T8" fmla="*/ 88 w 182"/>
                      <a:gd name="T9" fmla="*/ 2 h 184"/>
                      <a:gd name="T10" fmla="*/ 78 w 182"/>
                      <a:gd name="T11" fmla="*/ 4 h 184"/>
                      <a:gd name="T12" fmla="*/ 74 w 182"/>
                      <a:gd name="T13" fmla="*/ 10 h 184"/>
                      <a:gd name="T14" fmla="*/ 58 w 182"/>
                      <a:gd name="T15" fmla="*/ 15 h 184"/>
                      <a:gd name="T16" fmla="*/ 4 w 182"/>
                      <a:gd name="T17" fmla="*/ 88 h 184"/>
                      <a:gd name="T18" fmla="*/ 7 w 182"/>
                      <a:gd name="T19" fmla="*/ 108 h 184"/>
                      <a:gd name="T20" fmla="*/ 104 w 182"/>
                      <a:gd name="T21" fmla="*/ 179 h 184"/>
                      <a:gd name="T22" fmla="*/ 124 w 182"/>
                      <a:gd name="T23" fmla="*/ 176 h 184"/>
                      <a:gd name="T24" fmla="*/ 178 w 182"/>
                      <a:gd name="T25" fmla="*/ 103 h 184"/>
                      <a:gd name="T26" fmla="*/ 175 w 182"/>
                      <a:gd name="T27" fmla="*/ 83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82" h="184">
                        <a:moveTo>
                          <a:pt x="175" y="83"/>
                        </a:moveTo>
                        <a:cubicBezTo>
                          <a:pt x="120" y="43"/>
                          <a:pt x="120" y="43"/>
                          <a:pt x="120" y="43"/>
                        </a:cubicBezTo>
                        <a:cubicBezTo>
                          <a:pt x="124" y="37"/>
                          <a:pt x="124" y="37"/>
                          <a:pt x="124" y="37"/>
                        </a:cubicBezTo>
                        <a:cubicBezTo>
                          <a:pt x="126" y="34"/>
                          <a:pt x="126" y="30"/>
                          <a:pt x="122" y="27"/>
                        </a:cubicBezTo>
                        <a:cubicBezTo>
                          <a:pt x="88" y="2"/>
                          <a:pt x="88" y="2"/>
                          <a:pt x="88" y="2"/>
                        </a:cubicBezTo>
                        <a:cubicBezTo>
                          <a:pt x="85" y="0"/>
                          <a:pt x="81" y="1"/>
                          <a:pt x="78" y="4"/>
                        </a:cubicBezTo>
                        <a:cubicBezTo>
                          <a:pt x="74" y="10"/>
                          <a:pt x="74" y="10"/>
                          <a:pt x="74" y="10"/>
                        </a:cubicBezTo>
                        <a:cubicBezTo>
                          <a:pt x="68" y="8"/>
                          <a:pt x="62" y="10"/>
                          <a:pt x="58" y="15"/>
                        </a:cubicBezTo>
                        <a:cubicBezTo>
                          <a:pt x="4" y="88"/>
                          <a:pt x="4" y="88"/>
                          <a:pt x="4" y="88"/>
                        </a:cubicBezTo>
                        <a:cubicBezTo>
                          <a:pt x="0" y="95"/>
                          <a:pt x="1" y="103"/>
                          <a:pt x="7" y="108"/>
                        </a:cubicBezTo>
                        <a:cubicBezTo>
                          <a:pt x="104" y="179"/>
                          <a:pt x="104" y="179"/>
                          <a:pt x="104" y="179"/>
                        </a:cubicBezTo>
                        <a:cubicBezTo>
                          <a:pt x="110" y="184"/>
                          <a:pt x="119" y="182"/>
                          <a:pt x="124" y="176"/>
                        </a:cubicBezTo>
                        <a:cubicBezTo>
                          <a:pt x="178" y="103"/>
                          <a:pt x="178" y="103"/>
                          <a:pt x="178" y="103"/>
                        </a:cubicBezTo>
                        <a:cubicBezTo>
                          <a:pt x="182" y="96"/>
                          <a:pt x="181" y="88"/>
                          <a:pt x="175" y="83"/>
                        </a:cubicBezTo>
                        <a:close/>
                      </a:path>
                    </a:pathLst>
                  </a:custGeom>
                  <a:solidFill>
                    <a:srgbClr val="D6CA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7" name="Freeform 57">
                    <a:extLst>
                      <a:ext uri="{FF2B5EF4-FFF2-40B4-BE49-F238E27FC236}">
                        <a16:creationId xmlns:a16="http://schemas.microsoft.com/office/drawing/2014/main" id="{08B92F37-8DE7-4E93-88D0-BDD2406C41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103906"/>
                    <a:ext cx="280988" cy="220663"/>
                  </a:xfrm>
                  <a:custGeom>
                    <a:avLst/>
                    <a:gdLst>
                      <a:gd name="T0" fmla="*/ 126 w 190"/>
                      <a:gd name="T1" fmla="*/ 145 h 150"/>
                      <a:gd name="T2" fmla="*/ 104 w 190"/>
                      <a:gd name="T3" fmla="*/ 146 h 150"/>
                      <a:gd name="T4" fmla="*/ 7 w 190"/>
                      <a:gd name="T5" fmla="*/ 75 h 150"/>
                      <a:gd name="T6" fmla="*/ 6 w 190"/>
                      <a:gd name="T7" fmla="*/ 57 h 150"/>
                      <a:gd name="T8" fmla="*/ 64 w 190"/>
                      <a:gd name="T9" fmla="*/ 6 h 150"/>
                      <a:gd name="T10" fmla="*/ 86 w 190"/>
                      <a:gd name="T11" fmla="*/ 5 h 150"/>
                      <a:gd name="T12" fmla="*/ 183 w 190"/>
                      <a:gd name="T13" fmla="*/ 76 h 150"/>
                      <a:gd name="T14" fmla="*/ 184 w 190"/>
                      <a:gd name="T15" fmla="*/ 94 h 150"/>
                      <a:gd name="T16" fmla="*/ 126 w 190"/>
                      <a:gd name="T17" fmla="*/ 145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0" h="150">
                        <a:moveTo>
                          <a:pt x="126" y="145"/>
                        </a:moveTo>
                        <a:cubicBezTo>
                          <a:pt x="120" y="150"/>
                          <a:pt x="110" y="150"/>
                          <a:pt x="104" y="146"/>
                        </a:cubicBezTo>
                        <a:cubicBezTo>
                          <a:pt x="7" y="75"/>
                          <a:pt x="7" y="75"/>
                          <a:pt x="7" y="75"/>
                        </a:cubicBezTo>
                        <a:cubicBezTo>
                          <a:pt x="0" y="70"/>
                          <a:pt x="0" y="62"/>
                          <a:pt x="6" y="57"/>
                        </a:cubicBezTo>
                        <a:cubicBezTo>
                          <a:pt x="64" y="6"/>
                          <a:pt x="64" y="6"/>
                          <a:pt x="64" y="6"/>
                        </a:cubicBezTo>
                        <a:cubicBezTo>
                          <a:pt x="70" y="1"/>
                          <a:pt x="80" y="0"/>
                          <a:pt x="86" y="5"/>
                        </a:cubicBezTo>
                        <a:cubicBezTo>
                          <a:pt x="183" y="76"/>
                          <a:pt x="183" y="76"/>
                          <a:pt x="183" y="76"/>
                        </a:cubicBezTo>
                        <a:cubicBezTo>
                          <a:pt x="190" y="81"/>
                          <a:pt x="190" y="89"/>
                          <a:pt x="184" y="94"/>
                        </a:cubicBezTo>
                        <a:lnTo>
                          <a:pt x="126" y="145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8" name="Freeform 58">
                    <a:extLst>
                      <a:ext uri="{FF2B5EF4-FFF2-40B4-BE49-F238E27FC236}">
                        <a16:creationId xmlns:a16="http://schemas.microsoft.com/office/drawing/2014/main" id="{D70F3C32-2016-4239-AC23-8372868943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238843"/>
                    <a:ext cx="23813" cy="82550"/>
                  </a:xfrm>
                  <a:custGeom>
                    <a:avLst/>
                    <a:gdLst>
                      <a:gd name="T0" fmla="*/ 7 w 17"/>
                      <a:gd name="T1" fmla="*/ 57 h 57"/>
                      <a:gd name="T2" fmla="*/ 0 w 17"/>
                      <a:gd name="T3" fmla="*/ 50 h 57"/>
                      <a:gd name="T4" fmla="*/ 2 w 17"/>
                      <a:gd name="T5" fmla="*/ 7 h 57"/>
                      <a:gd name="T6" fmla="*/ 10 w 17"/>
                      <a:gd name="T7" fmla="*/ 0 h 57"/>
                      <a:gd name="T8" fmla="*/ 17 w 17"/>
                      <a:gd name="T9" fmla="*/ 8 h 57"/>
                      <a:gd name="T10" fmla="*/ 14 w 17"/>
                      <a:gd name="T11" fmla="*/ 50 h 57"/>
                      <a:gd name="T12" fmla="*/ 7 w 17"/>
                      <a:gd name="T13" fmla="*/ 5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7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0"/>
                          <a:pt x="17" y="4"/>
                          <a:pt x="17" y="8"/>
                        </a:cubicBezTo>
                        <a:cubicBezTo>
                          <a:pt x="14" y="50"/>
                          <a:pt x="14" y="50"/>
                          <a:pt x="14" y="50"/>
                        </a:cubicBezTo>
                        <a:cubicBezTo>
                          <a:pt x="14" y="54"/>
                          <a:pt x="11" y="57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9" name="Freeform 59">
                    <a:extLst>
                      <a:ext uri="{FF2B5EF4-FFF2-40B4-BE49-F238E27FC236}">
                        <a16:creationId xmlns:a16="http://schemas.microsoft.com/office/drawing/2014/main" id="{1AA0ACFA-D97D-46A3-AA6E-95981A7568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5107" y="4254718"/>
                    <a:ext cx="25400" cy="85725"/>
                  </a:xfrm>
                  <a:custGeom>
                    <a:avLst/>
                    <a:gdLst>
                      <a:gd name="T0" fmla="*/ 7 w 17"/>
                      <a:gd name="T1" fmla="*/ 57 h 58"/>
                      <a:gd name="T2" fmla="*/ 0 w 17"/>
                      <a:gd name="T3" fmla="*/ 50 h 58"/>
                      <a:gd name="T4" fmla="*/ 2 w 17"/>
                      <a:gd name="T5" fmla="*/ 7 h 58"/>
                      <a:gd name="T6" fmla="*/ 10 w 17"/>
                      <a:gd name="T7" fmla="*/ 1 h 58"/>
                      <a:gd name="T8" fmla="*/ 16 w 17"/>
                      <a:gd name="T9" fmla="*/ 8 h 58"/>
                      <a:gd name="T10" fmla="*/ 14 w 17"/>
                      <a:gd name="T11" fmla="*/ 51 h 58"/>
                      <a:gd name="T12" fmla="*/ 7 w 17"/>
                      <a:gd name="T13" fmla="*/ 57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8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3"/>
                          <a:pt x="6" y="0"/>
                          <a:pt x="10" y="1"/>
                        </a:cubicBezTo>
                        <a:cubicBezTo>
                          <a:pt x="14" y="1"/>
                          <a:pt x="17" y="4"/>
                          <a:pt x="16" y="8"/>
                        </a:cubicBezTo>
                        <a:cubicBezTo>
                          <a:pt x="14" y="51"/>
                          <a:pt x="14" y="51"/>
                          <a:pt x="14" y="51"/>
                        </a:cubicBezTo>
                        <a:cubicBezTo>
                          <a:pt x="14" y="55"/>
                          <a:pt x="11" y="58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0" name="Freeform 60">
                    <a:extLst>
                      <a:ext uri="{FF2B5EF4-FFF2-40B4-BE49-F238E27FC236}">
                        <a16:creationId xmlns:a16="http://schemas.microsoft.com/office/drawing/2014/main" id="{A127F0B8-CEB4-404D-A2A6-8096567BF0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70982" y="4267418"/>
                    <a:ext cx="25400" cy="74613"/>
                  </a:xfrm>
                  <a:custGeom>
                    <a:avLst/>
                    <a:gdLst>
                      <a:gd name="T0" fmla="*/ 7 w 17"/>
                      <a:gd name="T1" fmla="*/ 51 h 51"/>
                      <a:gd name="T2" fmla="*/ 1 w 17"/>
                      <a:gd name="T3" fmla="*/ 44 h 51"/>
                      <a:gd name="T4" fmla="*/ 2 w 17"/>
                      <a:gd name="T5" fmla="*/ 7 h 51"/>
                      <a:gd name="T6" fmla="*/ 10 w 17"/>
                      <a:gd name="T7" fmla="*/ 0 h 51"/>
                      <a:gd name="T8" fmla="*/ 17 w 17"/>
                      <a:gd name="T9" fmla="*/ 8 h 51"/>
                      <a:gd name="T10" fmla="*/ 15 w 17"/>
                      <a:gd name="T11" fmla="*/ 44 h 51"/>
                      <a:gd name="T12" fmla="*/ 7 w 17"/>
                      <a:gd name="T13" fmla="*/ 5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1">
                        <a:moveTo>
                          <a:pt x="7" y="51"/>
                        </a:moveTo>
                        <a:cubicBezTo>
                          <a:pt x="3" y="51"/>
                          <a:pt x="0" y="48"/>
                          <a:pt x="1" y="44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44"/>
                          <a:pt x="15" y="44"/>
                          <a:pt x="15" y="44"/>
                        </a:cubicBezTo>
                        <a:cubicBezTo>
                          <a:pt x="14" y="48"/>
                          <a:pt x="11" y="51"/>
                          <a:pt x="7" y="5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1" name="Freeform 61">
                    <a:extLst>
                      <a:ext uri="{FF2B5EF4-FFF2-40B4-BE49-F238E27FC236}">
                        <a16:creationId xmlns:a16="http://schemas.microsoft.com/office/drawing/2014/main" id="{3873B57E-C576-4353-AC17-CFDEEDC6BD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7644" y="4248368"/>
                    <a:ext cx="25400" cy="90488"/>
                  </a:xfrm>
                  <a:custGeom>
                    <a:avLst/>
                    <a:gdLst>
                      <a:gd name="T0" fmla="*/ 7 w 17"/>
                      <a:gd name="T1" fmla="*/ 61 h 61"/>
                      <a:gd name="T2" fmla="*/ 0 w 17"/>
                      <a:gd name="T3" fmla="*/ 53 h 61"/>
                      <a:gd name="T4" fmla="*/ 3 w 17"/>
                      <a:gd name="T5" fmla="*/ 7 h 61"/>
                      <a:gd name="T6" fmla="*/ 10 w 17"/>
                      <a:gd name="T7" fmla="*/ 0 h 61"/>
                      <a:gd name="T8" fmla="*/ 17 w 17"/>
                      <a:gd name="T9" fmla="*/ 8 h 61"/>
                      <a:gd name="T10" fmla="*/ 15 w 17"/>
                      <a:gd name="T11" fmla="*/ 54 h 61"/>
                      <a:gd name="T12" fmla="*/ 7 w 17"/>
                      <a:gd name="T13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61">
                        <a:moveTo>
                          <a:pt x="7" y="61"/>
                        </a:moveTo>
                        <a:cubicBezTo>
                          <a:pt x="3" y="61"/>
                          <a:pt x="0" y="57"/>
                          <a:pt x="0" y="53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54"/>
                          <a:pt x="15" y="54"/>
                          <a:pt x="15" y="54"/>
                        </a:cubicBezTo>
                        <a:cubicBezTo>
                          <a:pt x="14" y="58"/>
                          <a:pt x="11" y="61"/>
                          <a:pt x="7" y="6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2" name="Freeform 62">
                    <a:extLst>
                      <a:ext uri="{FF2B5EF4-FFF2-40B4-BE49-F238E27FC236}">
                        <a16:creationId xmlns:a16="http://schemas.microsoft.com/office/drawing/2014/main" id="{C41BA9B1-CCAB-480D-9DCF-7422405340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315043"/>
                    <a:ext cx="76200" cy="31750"/>
                  </a:xfrm>
                  <a:custGeom>
                    <a:avLst/>
                    <a:gdLst>
                      <a:gd name="T0" fmla="*/ 38 w 52"/>
                      <a:gd name="T1" fmla="*/ 22 h 22"/>
                      <a:gd name="T2" fmla="*/ 0 w 52"/>
                      <a:gd name="T3" fmla="*/ 21 h 22"/>
                      <a:gd name="T4" fmla="*/ 0 w 52"/>
                      <a:gd name="T5" fmla="*/ 0 h 22"/>
                      <a:gd name="T6" fmla="*/ 49 w 52"/>
                      <a:gd name="T7" fmla="*/ 3 h 22"/>
                      <a:gd name="T8" fmla="*/ 38 w 5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22">
                        <a:moveTo>
                          <a:pt x="38" y="22"/>
                        </a:moveTo>
                        <a:cubicBezTo>
                          <a:pt x="23" y="22"/>
                          <a:pt x="0" y="21"/>
                          <a:pt x="0" y="2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9" y="3"/>
                          <a:pt x="49" y="3"/>
                          <a:pt x="49" y="3"/>
                        </a:cubicBezTo>
                        <a:cubicBezTo>
                          <a:pt x="49" y="3"/>
                          <a:pt x="52" y="22"/>
                          <a:pt x="38" y="22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3" name="Rectangle 63">
                    <a:extLst>
                      <a:ext uri="{FF2B5EF4-FFF2-40B4-BE49-F238E27FC236}">
                        <a16:creationId xmlns:a16="http://schemas.microsoft.com/office/drawing/2014/main" id="{7441EBEA-A3D1-46AE-A39F-85AF4D3527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0657" y="4346793"/>
                    <a:ext cx="84138" cy="14288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4" name="Freeform 66">
                    <a:extLst>
                      <a:ext uri="{FF2B5EF4-FFF2-40B4-BE49-F238E27FC236}">
                        <a16:creationId xmlns:a16="http://schemas.microsoft.com/office/drawing/2014/main" id="{8CB176E5-E599-40A0-A9A2-A6026C1ADF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10657" y="4310281"/>
                    <a:ext cx="26988" cy="34925"/>
                  </a:xfrm>
                  <a:custGeom>
                    <a:avLst/>
                    <a:gdLst>
                      <a:gd name="T0" fmla="*/ 7 w 18"/>
                      <a:gd name="T1" fmla="*/ 0 h 24"/>
                      <a:gd name="T2" fmla="*/ 5 w 18"/>
                      <a:gd name="T3" fmla="*/ 24 h 24"/>
                      <a:gd name="T4" fmla="*/ 18 w 18"/>
                      <a:gd name="T5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24">
                        <a:moveTo>
                          <a:pt x="7" y="0"/>
                        </a:moveTo>
                        <a:cubicBezTo>
                          <a:pt x="7" y="0"/>
                          <a:pt x="0" y="12"/>
                          <a:pt x="5" y="24"/>
                        </a:cubicBezTo>
                        <a:cubicBezTo>
                          <a:pt x="15" y="24"/>
                          <a:pt x="18" y="24"/>
                          <a:pt x="18" y="24"/>
                        </a:cubicBezTo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263" name="Freeform 67">
                  <a:extLst>
                    <a:ext uri="{FF2B5EF4-FFF2-40B4-BE49-F238E27FC236}">
                      <a16:creationId xmlns:a16="http://schemas.microsoft.com/office/drawing/2014/main" id="{0006A580-619B-44C9-B637-DAD563D9F9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9201" y="2813712"/>
                  <a:ext cx="22999" cy="178883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4" name="Freeform 68">
                  <a:extLst>
                    <a:ext uri="{FF2B5EF4-FFF2-40B4-BE49-F238E27FC236}">
                      <a16:creationId xmlns:a16="http://schemas.microsoft.com/office/drawing/2014/main" id="{AD48F701-8AFF-455C-8FF3-982527FB68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791565"/>
                  <a:ext cx="215512" cy="34073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5" name="Freeform 69">
                  <a:extLst>
                    <a:ext uri="{FF2B5EF4-FFF2-40B4-BE49-F238E27FC236}">
                      <a16:creationId xmlns:a16="http://schemas.microsoft.com/office/drawing/2014/main" id="{F6F6F1A5-FD1C-4B91-B558-53B8039C7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5092" y="2791565"/>
                  <a:ext cx="193364" cy="34073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6" name="Freeform 70">
                  <a:extLst>
                    <a:ext uri="{FF2B5EF4-FFF2-40B4-BE49-F238E27FC236}">
                      <a16:creationId xmlns:a16="http://schemas.microsoft.com/office/drawing/2014/main" id="{156D275E-309E-4AC3-8F55-A2A4517732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1055" y="2956819"/>
                  <a:ext cx="160143" cy="54517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7" name="Oval 71">
                  <a:extLst>
                    <a:ext uri="{FF2B5EF4-FFF2-40B4-BE49-F238E27FC236}">
                      <a16:creationId xmlns:a16="http://schemas.microsoft.com/office/drawing/2014/main" id="{1C6415BF-7067-41B2-BBDE-1025831A94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1907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8" name="Oval 72">
                  <a:extLst>
                    <a:ext uri="{FF2B5EF4-FFF2-40B4-BE49-F238E27FC236}">
                      <a16:creationId xmlns:a16="http://schemas.microsoft.com/office/drawing/2014/main" id="{F43E08E3-AD86-4A14-BC76-1250461158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4791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9" name="Freeform 73">
                  <a:extLst>
                    <a:ext uri="{FF2B5EF4-FFF2-40B4-BE49-F238E27FC236}">
                      <a16:creationId xmlns:a16="http://schemas.microsoft.com/office/drawing/2014/main" id="{626FD05C-CE16-452A-82C3-9833519027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1943" y="2617793"/>
                  <a:ext cx="38332" cy="120959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0" name="Freeform 74">
                  <a:extLst>
                    <a:ext uri="{FF2B5EF4-FFF2-40B4-BE49-F238E27FC236}">
                      <a16:creationId xmlns:a16="http://schemas.microsoft.com/office/drawing/2014/main" id="{5ED12B02-3B46-4C86-B243-4CF0FB4694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617793"/>
                  <a:ext cx="93701" cy="120107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1" name="Freeform 75">
                  <a:extLst>
                    <a:ext uri="{FF2B5EF4-FFF2-40B4-BE49-F238E27FC236}">
                      <a16:creationId xmlns:a16="http://schemas.microsoft.com/office/drawing/2014/main" id="{78A4CB32-292C-47DB-A9C7-E83868C627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33425" y="2617793"/>
                  <a:ext cx="33221" cy="120107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2" name="Freeform 76">
                  <a:extLst>
                    <a:ext uri="{FF2B5EF4-FFF2-40B4-BE49-F238E27FC236}">
                      <a16:creationId xmlns:a16="http://schemas.microsoft.com/office/drawing/2014/main" id="{4D8AD681-CFB5-4B08-A81A-3F11C1A4EA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8500" y="2669754"/>
                  <a:ext cx="18740" cy="143959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3" name="Rectangle: Rounded Corners 430">
                  <a:extLst>
                    <a:ext uri="{FF2B5EF4-FFF2-40B4-BE49-F238E27FC236}">
                      <a16:creationId xmlns:a16="http://schemas.microsoft.com/office/drawing/2014/main" id="{4762FCFF-F834-4852-83C6-5E08DB11D0CA}"/>
                    </a:ext>
                  </a:extLst>
                </p:cNvPr>
                <p:cNvSpPr/>
                <p:nvPr/>
              </p:nvSpPr>
              <p:spPr bwMode="auto">
                <a:xfrm rot="3465276">
                  <a:off x="4135584" y="2603040"/>
                  <a:ext cx="177667" cy="39569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74" name="Rectangle: Rounded Corners 1273">
                  <a:extLst>
                    <a:ext uri="{FF2B5EF4-FFF2-40B4-BE49-F238E27FC236}">
                      <a16:creationId xmlns:a16="http://schemas.microsoft.com/office/drawing/2014/main" id="{DE5C6A56-EEE8-4E65-B981-E6DE020AC63D}"/>
                    </a:ext>
                  </a:extLst>
                </p:cNvPr>
                <p:cNvSpPr/>
                <p:nvPr/>
              </p:nvSpPr>
              <p:spPr bwMode="auto">
                <a:xfrm rot="19290484">
                  <a:off x="4232757" y="2619686"/>
                  <a:ext cx="165254" cy="39569"/>
                </a:xfrm>
                <a:prstGeom prst="roundRect">
                  <a:avLst/>
                </a:pr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75" name="Rectangle: Rounded Corners 435">
                  <a:extLst>
                    <a:ext uri="{FF2B5EF4-FFF2-40B4-BE49-F238E27FC236}">
                      <a16:creationId xmlns:a16="http://schemas.microsoft.com/office/drawing/2014/main" id="{20EC012D-8CD9-4B7E-ACA4-05E75038EA7F}"/>
                    </a:ext>
                  </a:extLst>
                </p:cNvPr>
                <p:cNvSpPr/>
                <p:nvPr/>
              </p:nvSpPr>
              <p:spPr bwMode="auto">
                <a:xfrm rot="3465276">
                  <a:off x="4131581" y="2615869"/>
                  <a:ext cx="174593" cy="24532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4BD60C96-FCFD-47E2-99D9-56CEC3CE85E6}"/>
                  </a:ext>
                </a:extLst>
              </p:cNvPr>
              <p:cNvGrpSpPr/>
              <p:nvPr/>
            </p:nvGrpSpPr>
            <p:grpSpPr>
              <a:xfrm>
                <a:off x="5352842" y="1662556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7" name="Freeform 5">
                  <a:extLst>
                    <a:ext uri="{FF2B5EF4-FFF2-40B4-BE49-F238E27FC236}">
                      <a16:creationId xmlns:a16="http://schemas.microsoft.com/office/drawing/2014/main" id="{EEF2642D-59CE-463A-B268-85844FEA05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8" name="Freeform 6">
                  <a:extLst>
                    <a:ext uri="{FF2B5EF4-FFF2-40B4-BE49-F238E27FC236}">
                      <a16:creationId xmlns:a16="http://schemas.microsoft.com/office/drawing/2014/main" id="{EA89B66B-EA09-4A25-9EE2-24BF60FCF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9" name="Freeform 7">
                  <a:extLst>
                    <a:ext uri="{FF2B5EF4-FFF2-40B4-BE49-F238E27FC236}">
                      <a16:creationId xmlns:a16="http://schemas.microsoft.com/office/drawing/2014/main" id="{F44030BA-3646-4C3B-9C95-42DDB40BD1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188" name="Group 1187">
                <a:extLst>
                  <a:ext uri="{FF2B5EF4-FFF2-40B4-BE49-F238E27FC236}">
                    <a16:creationId xmlns:a16="http://schemas.microsoft.com/office/drawing/2014/main" id="{AE9E3393-4C0F-4F4E-825B-D6A35BBBB745}"/>
                  </a:ext>
                </a:extLst>
              </p:cNvPr>
              <p:cNvGrpSpPr/>
              <p:nvPr/>
            </p:nvGrpSpPr>
            <p:grpSpPr>
              <a:xfrm>
                <a:off x="5441035" y="1657846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4" name="Freeform 5">
                  <a:extLst>
                    <a:ext uri="{FF2B5EF4-FFF2-40B4-BE49-F238E27FC236}">
                      <a16:creationId xmlns:a16="http://schemas.microsoft.com/office/drawing/2014/main" id="{65708108-FDAA-438D-AB54-D503188DE4E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5" name="Freeform 6">
                  <a:extLst>
                    <a:ext uri="{FF2B5EF4-FFF2-40B4-BE49-F238E27FC236}">
                      <a16:creationId xmlns:a16="http://schemas.microsoft.com/office/drawing/2014/main" id="{49387FA7-06CD-4950-8646-34D81149A3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6" name="Freeform 7">
                  <a:extLst>
                    <a:ext uri="{FF2B5EF4-FFF2-40B4-BE49-F238E27FC236}">
                      <a16:creationId xmlns:a16="http://schemas.microsoft.com/office/drawing/2014/main" id="{D5C9FD98-9180-465C-9F68-E1E5C98C34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1189" name="Freeform 11">
                <a:extLst>
                  <a:ext uri="{FF2B5EF4-FFF2-40B4-BE49-F238E27FC236}">
                    <a16:creationId xmlns:a16="http://schemas.microsoft.com/office/drawing/2014/main" id="{C3747CBD-D386-4339-B64A-C0FF53BC1A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8242" y="1670670"/>
                <a:ext cx="12726" cy="12726"/>
              </a:xfrm>
              <a:custGeom>
                <a:avLst/>
                <a:gdLst>
                  <a:gd name="T0" fmla="*/ 145 w 175"/>
                  <a:gd name="T1" fmla="*/ 144 h 174"/>
                  <a:gd name="T2" fmla="*/ 163 w 175"/>
                  <a:gd name="T3" fmla="*/ 57 h 174"/>
                  <a:gd name="T4" fmla="*/ 164 w 175"/>
                  <a:gd name="T5" fmla="*/ 37 h 174"/>
                  <a:gd name="T6" fmla="*/ 165 w 175"/>
                  <a:gd name="T7" fmla="*/ 36 h 174"/>
                  <a:gd name="T8" fmla="*/ 160 w 175"/>
                  <a:gd name="T9" fmla="*/ 15 h 174"/>
                  <a:gd name="T10" fmla="*/ 138 w 175"/>
                  <a:gd name="T11" fmla="*/ 10 h 174"/>
                  <a:gd name="T12" fmla="*/ 137 w 175"/>
                  <a:gd name="T13" fmla="*/ 10 h 174"/>
                  <a:gd name="T14" fmla="*/ 137 w 175"/>
                  <a:gd name="T15" fmla="*/ 10 h 174"/>
                  <a:gd name="T16" fmla="*/ 135 w 175"/>
                  <a:gd name="T17" fmla="*/ 11 h 174"/>
                  <a:gd name="T18" fmla="*/ 118 w 175"/>
                  <a:gd name="T19" fmla="*/ 11 h 174"/>
                  <a:gd name="T20" fmla="*/ 30 w 175"/>
                  <a:gd name="T21" fmla="*/ 29 h 174"/>
                  <a:gd name="T22" fmla="*/ 30 w 175"/>
                  <a:gd name="T23" fmla="*/ 29 h 174"/>
                  <a:gd name="T24" fmla="*/ 30 w 175"/>
                  <a:gd name="T25" fmla="*/ 30 h 174"/>
                  <a:gd name="T26" fmla="*/ 11 w 175"/>
                  <a:gd name="T27" fmla="*/ 117 h 174"/>
                  <a:gd name="T28" fmla="*/ 10 w 175"/>
                  <a:gd name="T29" fmla="*/ 137 h 174"/>
                  <a:gd name="T30" fmla="*/ 10 w 175"/>
                  <a:gd name="T31" fmla="*/ 138 h 174"/>
                  <a:gd name="T32" fmla="*/ 15 w 175"/>
                  <a:gd name="T33" fmla="*/ 159 h 174"/>
                  <a:gd name="T34" fmla="*/ 37 w 175"/>
                  <a:gd name="T35" fmla="*/ 164 h 174"/>
                  <a:gd name="T36" fmla="*/ 38 w 175"/>
                  <a:gd name="T37" fmla="*/ 164 h 174"/>
                  <a:gd name="T38" fmla="*/ 38 w 175"/>
                  <a:gd name="T39" fmla="*/ 164 h 174"/>
                  <a:gd name="T40" fmla="*/ 40 w 175"/>
                  <a:gd name="T41" fmla="*/ 163 h 174"/>
                  <a:gd name="T42" fmla="*/ 57 w 175"/>
                  <a:gd name="T43" fmla="*/ 163 h 174"/>
                  <a:gd name="T44" fmla="*/ 145 w 175"/>
                  <a:gd name="T45" fmla="*/ 145 h 174"/>
                  <a:gd name="T46" fmla="*/ 145 w 175"/>
                  <a:gd name="T47" fmla="*/ 145 h 174"/>
                  <a:gd name="T48" fmla="*/ 145 w 175"/>
                  <a:gd name="T49" fmla="*/ 1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174">
                    <a:moveTo>
                      <a:pt x="145" y="144"/>
                    </a:moveTo>
                    <a:cubicBezTo>
                      <a:pt x="169" y="121"/>
                      <a:pt x="175" y="86"/>
                      <a:pt x="163" y="57"/>
                    </a:cubicBezTo>
                    <a:cubicBezTo>
                      <a:pt x="161" y="48"/>
                      <a:pt x="161" y="43"/>
                      <a:pt x="164" y="37"/>
                    </a:cubicBezTo>
                    <a:cubicBezTo>
                      <a:pt x="165" y="37"/>
                      <a:pt x="165" y="37"/>
                      <a:pt x="165" y="36"/>
                    </a:cubicBezTo>
                    <a:cubicBezTo>
                      <a:pt x="167" y="29"/>
                      <a:pt x="166" y="20"/>
                      <a:pt x="160" y="15"/>
                    </a:cubicBezTo>
                    <a:cubicBezTo>
                      <a:pt x="154" y="9"/>
                      <a:pt x="145" y="7"/>
                      <a:pt x="138" y="10"/>
                    </a:cubicBezTo>
                    <a:cubicBezTo>
                      <a:pt x="138" y="10"/>
                      <a:pt x="137" y="10"/>
                      <a:pt x="137" y="10"/>
                    </a:cubicBezTo>
                    <a:cubicBezTo>
                      <a:pt x="137" y="10"/>
                      <a:pt x="137" y="10"/>
                      <a:pt x="137" y="10"/>
                    </a:cubicBezTo>
                    <a:cubicBezTo>
                      <a:pt x="136" y="10"/>
                      <a:pt x="136" y="11"/>
                      <a:pt x="135" y="11"/>
                    </a:cubicBezTo>
                    <a:cubicBezTo>
                      <a:pt x="130" y="13"/>
                      <a:pt x="125" y="13"/>
                      <a:pt x="118" y="11"/>
                    </a:cubicBezTo>
                    <a:cubicBezTo>
                      <a:pt x="88" y="0"/>
                      <a:pt x="54" y="6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30"/>
                    </a:cubicBezTo>
                    <a:cubicBezTo>
                      <a:pt x="6" y="53"/>
                      <a:pt x="0" y="88"/>
                      <a:pt x="11" y="117"/>
                    </a:cubicBezTo>
                    <a:cubicBezTo>
                      <a:pt x="14" y="126"/>
                      <a:pt x="14" y="131"/>
                      <a:pt x="10" y="137"/>
                    </a:cubicBezTo>
                    <a:cubicBezTo>
                      <a:pt x="10" y="137"/>
                      <a:pt x="10" y="137"/>
                      <a:pt x="10" y="138"/>
                    </a:cubicBezTo>
                    <a:cubicBezTo>
                      <a:pt x="8" y="145"/>
                      <a:pt x="9" y="153"/>
                      <a:pt x="15" y="159"/>
                    </a:cubicBezTo>
                    <a:cubicBezTo>
                      <a:pt x="21" y="165"/>
                      <a:pt x="29" y="167"/>
                      <a:pt x="37" y="164"/>
                    </a:cubicBezTo>
                    <a:cubicBezTo>
                      <a:pt x="37" y="164"/>
                      <a:pt x="37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9" y="164"/>
                      <a:pt x="39" y="163"/>
                      <a:pt x="40" y="163"/>
                    </a:cubicBezTo>
                    <a:cubicBezTo>
                      <a:pt x="45" y="161"/>
                      <a:pt x="50" y="161"/>
                      <a:pt x="57" y="163"/>
                    </a:cubicBezTo>
                    <a:cubicBezTo>
                      <a:pt x="87" y="174"/>
                      <a:pt x="121" y="168"/>
                      <a:pt x="145" y="145"/>
                    </a:cubicBezTo>
                    <a:cubicBezTo>
                      <a:pt x="145" y="145"/>
                      <a:pt x="145" y="145"/>
                      <a:pt x="145" y="145"/>
                    </a:cubicBezTo>
                    <a:cubicBezTo>
                      <a:pt x="145" y="144"/>
                      <a:pt x="145" y="144"/>
                      <a:pt x="145" y="144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621746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1190" name="Group 1189">
                <a:extLst>
                  <a:ext uri="{FF2B5EF4-FFF2-40B4-BE49-F238E27FC236}">
                    <a16:creationId xmlns:a16="http://schemas.microsoft.com/office/drawing/2014/main" id="{E644A6C6-C21C-4631-857D-427F0A8FD610}"/>
                  </a:ext>
                </a:extLst>
              </p:cNvPr>
              <p:cNvGrpSpPr/>
              <p:nvPr/>
            </p:nvGrpSpPr>
            <p:grpSpPr>
              <a:xfrm flipH="1">
                <a:off x="5387996" y="1654049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1" name="Freeform 5">
                  <a:extLst>
                    <a:ext uri="{FF2B5EF4-FFF2-40B4-BE49-F238E27FC236}">
                      <a16:creationId xmlns:a16="http://schemas.microsoft.com/office/drawing/2014/main" id="{4B02B638-C9E6-45ED-844D-331158E4118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2" name="Freeform 6">
                  <a:extLst>
                    <a:ext uri="{FF2B5EF4-FFF2-40B4-BE49-F238E27FC236}">
                      <a16:creationId xmlns:a16="http://schemas.microsoft.com/office/drawing/2014/main" id="{2EAF012B-3B7B-4EC9-B925-83EC825E7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3" name="Freeform 7">
                  <a:extLst>
                    <a:ext uri="{FF2B5EF4-FFF2-40B4-BE49-F238E27FC236}">
                      <a16:creationId xmlns:a16="http://schemas.microsoft.com/office/drawing/2014/main" id="{E3416374-1B96-48E1-A4C2-8EBD43558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629" name="Group 628">
              <a:extLst>
                <a:ext uri="{FF2B5EF4-FFF2-40B4-BE49-F238E27FC236}">
                  <a16:creationId xmlns:a16="http://schemas.microsoft.com/office/drawing/2014/main" id="{69C51603-27E2-466D-9A1F-9A4C91469E8F}"/>
                </a:ext>
              </a:extLst>
            </p:cNvPr>
            <p:cNvGrpSpPr/>
            <p:nvPr userDrawn="1"/>
          </p:nvGrpSpPr>
          <p:grpSpPr>
            <a:xfrm>
              <a:off x="9712468" y="1998990"/>
              <a:ext cx="1088201" cy="1163322"/>
              <a:chOff x="2979609" y="1670185"/>
              <a:chExt cx="1088201" cy="1163322"/>
            </a:xfrm>
          </p:grpSpPr>
          <p:sp>
            <p:nvSpPr>
              <p:cNvPr id="899" name="Freeform 7">
                <a:extLst>
                  <a:ext uri="{FF2B5EF4-FFF2-40B4-BE49-F238E27FC236}">
                    <a16:creationId xmlns:a16="http://schemas.microsoft.com/office/drawing/2014/main" id="{B99EC2A2-372B-4FD9-A4EB-E5D02F278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319" y="1877568"/>
                <a:ext cx="502413" cy="282843"/>
              </a:xfrm>
              <a:custGeom>
                <a:avLst/>
                <a:gdLst>
                  <a:gd name="T0" fmla="*/ 1298 w 1553"/>
                  <a:gd name="T1" fmla="*/ 368 h 879"/>
                  <a:gd name="T2" fmla="*/ 1272 w 1553"/>
                  <a:gd name="T3" fmla="*/ 369 h 879"/>
                  <a:gd name="T4" fmla="*/ 1298 w 1553"/>
                  <a:gd name="T5" fmla="*/ 256 h 879"/>
                  <a:gd name="T6" fmla="*/ 1042 w 1553"/>
                  <a:gd name="T7" fmla="*/ 0 h 879"/>
                  <a:gd name="T8" fmla="*/ 789 w 1553"/>
                  <a:gd name="T9" fmla="*/ 226 h 879"/>
                  <a:gd name="T10" fmla="*/ 599 w 1553"/>
                  <a:gd name="T11" fmla="*/ 141 h 879"/>
                  <a:gd name="T12" fmla="*/ 344 w 1553"/>
                  <a:gd name="T13" fmla="*/ 384 h 879"/>
                  <a:gd name="T14" fmla="*/ 255 w 1553"/>
                  <a:gd name="T15" fmla="*/ 368 h 879"/>
                  <a:gd name="T16" fmla="*/ 0 w 1553"/>
                  <a:gd name="T17" fmla="*/ 623 h 879"/>
                  <a:gd name="T18" fmla="*/ 255 w 1553"/>
                  <a:gd name="T19" fmla="*/ 879 h 879"/>
                  <a:gd name="T20" fmla="*/ 1298 w 1553"/>
                  <a:gd name="T21" fmla="*/ 879 h 879"/>
                  <a:gd name="T22" fmla="*/ 1553 w 1553"/>
                  <a:gd name="T23" fmla="*/ 623 h 879"/>
                  <a:gd name="T24" fmla="*/ 1298 w 1553"/>
                  <a:gd name="T25" fmla="*/ 368 h 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3" h="879">
                    <a:moveTo>
                      <a:pt x="1298" y="368"/>
                    </a:moveTo>
                    <a:cubicBezTo>
                      <a:pt x="1289" y="368"/>
                      <a:pt x="1280" y="368"/>
                      <a:pt x="1272" y="369"/>
                    </a:cubicBezTo>
                    <a:cubicBezTo>
                      <a:pt x="1288" y="335"/>
                      <a:pt x="1298" y="297"/>
                      <a:pt x="1298" y="256"/>
                    </a:cubicBezTo>
                    <a:cubicBezTo>
                      <a:pt x="1298" y="115"/>
                      <a:pt x="1183" y="0"/>
                      <a:pt x="1042" y="0"/>
                    </a:cubicBezTo>
                    <a:cubicBezTo>
                      <a:pt x="911" y="0"/>
                      <a:pt x="804" y="99"/>
                      <a:pt x="789" y="226"/>
                    </a:cubicBezTo>
                    <a:cubicBezTo>
                      <a:pt x="742" y="174"/>
                      <a:pt x="674" y="141"/>
                      <a:pt x="599" y="141"/>
                    </a:cubicBezTo>
                    <a:cubicBezTo>
                      <a:pt x="462" y="141"/>
                      <a:pt x="351" y="249"/>
                      <a:pt x="344" y="384"/>
                    </a:cubicBezTo>
                    <a:cubicBezTo>
                      <a:pt x="316" y="373"/>
                      <a:pt x="286" y="368"/>
                      <a:pt x="255" y="368"/>
                    </a:cubicBezTo>
                    <a:cubicBezTo>
                      <a:pt x="114" y="368"/>
                      <a:pt x="0" y="482"/>
                      <a:pt x="0" y="623"/>
                    </a:cubicBezTo>
                    <a:cubicBezTo>
                      <a:pt x="0" y="765"/>
                      <a:pt x="114" y="879"/>
                      <a:pt x="255" y="879"/>
                    </a:cubicBezTo>
                    <a:cubicBezTo>
                      <a:pt x="1298" y="879"/>
                      <a:pt x="1298" y="879"/>
                      <a:pt x="1298" y="879"/>
                    </a:cubicBezTo>
                    <a:cubicBezTo>
                      <a:pt x="1439" y="879"/>
                      <a:pt x="1553" y="765"/>
                      <a:pt x="1553" y="623"/>
                    </a:cubicBezTo>
                    <a:cubicBezTo>
                      <a:pt x="1553" y="482"/>
                      <a:pt x="1439" y="368"/>
                      <a:pt x="1298" y="36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124349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900" name="Group 899">
                <a:extLst>
                  <a:ext uri="{FF2B5EF4-FFF2-40B4-BE49-F238E27FC236}">
                    <a16:creationId xmlns:a16="http://schemas.microsoft.com/office/drawing/2014/main" id="{DF341726-D5AD-49DC-875D-1C9389797FFF}"/>
                  </a:ext>
                </a:extLst>
              </p:cNvPr>
              <p:cNvGrpSpPr/>
              <p:nvPr/>
            </p:nvGrpSpPr>
            <p:grpSpPr>
              <a:xfrm>
                <a:off x="3775753" y="1799507"/>
                <a:ext cx="292057" cy="290847"/>
                <a:chOff x="-320220" y="2600456"/>
                <a:chExt cx="822528" cy="819122"/>
              </a:xfrm>
            </p:grpSpPr>
            <p:sp>
              <p:nvSpPr>
                <p:cNvPr id="1174" name="Freeform 146">
                  <a:extLst>
                    <a:ext uri="{FF2B5EF4-FFF2-40B4-BE49-F238E27FC236}">
                      <a16:creationId xmlns:a16="http://schemas.microsoft.com/office/drawing/2014/main" id="{488FAA1E-D4E1-474F-847F-5BA41D43D07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20220" y="2600456"/>
                  <a:ext cx="822528" cy="819122"/>
                </a:xfrm>
                <a:custGeom>
                  <a:avLst/>
                  <a:gdLst>
                    <a:gd name="T0" fmla="*/ 129 w 258"/>
                    <a:gd name="T1" fmla="*/ 220 h 258"/>
                    <a:gd name="T2" fmla="*/ 38 w 258"/>
                    <a:gd name="T3" fmla="*/ 129 h 258"/>
                    <a:gd name="T4" fmla="*/ 129 w 258"/>
                    <a:gd name="T5" fmla="*/ 37 h 258"/>
                    <a:gd name="T6" fmla="*/ 220 w 258"/>
                    <a:gd name="T7" fmla="*/ 129 h 258"/>
                    <a:gd name="T8" fmla="*/ 129 w 258"/>
                    <a:gd name="T9" fmla="*/ 220 h 258"/>
                    <a:gd name="T10" fmla="*/ 129 w 258"/>
                    <a:gd name="T11" fmla="*/ 0 h 258"/>
                    <a:gd name="T12" fmla="*/ 0 w 258"/>
                    <a:gd name="T13" fmla="*/ 129 h 258"/>
                    <a:gd name="T14" fmla="*/ 129 w 258"/>
                    <a:gd name="T15" fmla="*/ 258 h 258"/>
                    <a:gd name="T16" fmla="*/ 258 w 258"/>
                    <a:gd name="T17" fmla="*/ 129 h 258"/>
                    <a:gd name="T18" fmla="*/ 129 w 258"/>
                    <a:gd name="T19" fmla="*/ 0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8" h="258">
                      <a:moveTo>
                        <a:pt x="129" y="220"/>
                      </a:moveTo>
                      <a:cubicBezTo>
                        <a:pt x="79" y="220"/>
                        <a:pt x="38" y="179"/>
                        <a:pt x="38" y="129"/>
                      </a:cubicBezTo>
                      <a:cubicBezTo>
                        <a:pt x="38" y="78"/>
                        <a:pt x="79" y="37"/>
                        <a:pt x="129" y="37"/>
                      </a:cubicBezTo>
                      <a:cubicBezTo>
                        <a:pt x="180" y="37"/>
                        <a:pt x="220" y="78"/>
                        <a:pt x="220" y="129"/>
                      </a:cubicBezTo>
                      <a:cubicBezTo>
                        <a:pt x="220" y="179"/>
                        <a:pt x="180" y="220"/>
                        <a:pt x="129" y="220"/>
                      </a:cubicBezTo>
                      <a:moveTo>
                        <a:pt x="129" y="0"/>
                      </a:moveTo>
                      <a:cubicBezTo>
                        <a:pt x="58" y="0"/>
                        <a:pt x="0" y="57"/>
                        <a:pt x="0" y="129"/>
                      </a:cubicBezTo>
                      <a:cubicBezTo>
                        <a:pt x="0" y="200"/>
                        <a:pt x="58" y="258"/>
                        <a:pt x="129" y="258"/>
                      </a:cubicBezTo>
                      <a:cubicBezTo>
                        <a:pt x="200" y="258"/>
                        <a:pt x="258" y="200"/>
                        <a:pt x="258" y="129"/>
                      </a:cubicBezTo>
                      <a:cubicBezTo>
                        <a:pt x="258" y="57"/>
                        <a:pt x="200" y="0"/>
                        <a:pt x="129" y="0"/>
                      </a:cubicBezTo>
                    </a:path>
                  </a:pathLst>
                </a:custGeom>
                <a:solidFill>
                  <a:srgbClr val="FFB900">
                    <a:lumMod val="40000"/>
                    <a:lumOff val="6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5" name="Oval 147">
                  <a:extLst>
                    <a:ext uri="{FF2B5EF4-FFF2-40B4-BE49-F238E27FC236}">
                      <a16:creationId xmlns:a16="http://schemas.microsoft.com/office/drawing/2014/main" id="{96A4A023-7195-4BE6-AC41-67FB341A51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-221739" y="2695531"/>
                  <a:ext cx="625567" cy="625566"/>
                </a:xfrm>
                <a:prstGeom prst="ellipse">
                  <a:avLst/>
                </a:prstGeom>
                <a:solidFill>
                  <a:srgbClr val="FFB900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6" name="Freeform 148">
                  <a:extLst>
                    <a:ext uri="{FF2B5EF4-FFF2-40B4-BE49-F238E27FC236}">
                      <a16:creationId xmlns:a16="http://schemas.microsoft.com/office/drawing/2014/main" id="{E110AEE9-81AE-4EF8-BD87-D03215770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726" y="2823544"/>
                  <a:ext cx="369542" cy="463204"/>
                </a:xfrm>
                <a:custGeom>
                  <a:avLst/>
                  <a:gdLst>
                    <a:gd name="T0" fmla="*/ 116 w 116"/>
                    <a:gd name="T1" fmla="*/ 58 h 146"/>
                    <a:gd name="T2" fmla="*/ 58 w 116"/>
                    <a:gd name="T3" fmla="*/ 0 h 146"/>
                    <a:gd name="T4" fmla="*/ 0 w 116"/>
                    <a:gd name="T5" fmla="*/ 58 h 146"/>
                    <a:gd name="T6" fmla="*/ 18 w 116"/>
                    <a:gd name="T7" fmla="*/ 99 h 146"/>
                    <a:gd name="T8" fmla="*/ 36 w 116"/>
                    <a:gd name="T9" fmla="*/ 136 h 146"/>
                    <a:gd name="T10" fmla="*/ 57 w 116"/>
                    <a:gd name="T11" fmla="*/ 145 h 146"/>
                    <a:gd name="T12" fmla="*/ 57 w 116"/>
                    <a:gd name="T13" fmla="*/ 146 h 146"/>
                    <a:gd name="T14" fmla="*/ 58 w 116"/>
                    <a:gd name="T15" fmla="*/ 146 h 146"/>
                    <a:gd name="T16" fmla="*/ 59 w 116"/>
                    <a:gd name="T17" fmla="*/ 146 h 146"/>
                    <a:gd name="T18" fmla="*/ 59 w 116"/>
                    <a:gd name="T19" fmla="*/ 145 h 146"/>
                    <a:gd name="T20" fmla="*/ 80 w 116"/>
                    <a:gd name="T21" fmla="*/ 136 h 146"/>
                    <a:gd name="T22" fmla="*/ 98 w 116"/>
                    <a:gd name="T23" fmla="*/ 100 h 146"/>
                    <a:gd name="T24" fmla="*/ 116 w 116"/>
                    <a:gd name="T25" fmla="*/ 5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6">
                      <a:moveTo>
                        <a:pt x="116" y="58"/>
                      </a:moveTo>
                      <a:cubicBezTo>
                        <a:pt x="116" y="26"/>
                        <a:pt x="90" y="0"/>
                        <a:pt x="58" y="0"/>
                      </a:cubicBezTo>
                      <a:cubicBezTo>
                        <a:pt x="26" y="0"/>
                        <a:pt x="0" y="26"/>
                        <a:pt x="0" y="58"/>
                      </a:cubicBezTo>
                      <a:cubicBezTo>
                        <a:pt x="0" y="74"/>
                        <a:pt x="7" y="88"/>
                        <a:pt x="18" y="99"/>
                      </a:cubicBezTo>
                      <a:cubicBezTo>
                        <a:pt x="35" y="117"/>
                        <a:pt x="36" y="136"/>
                        <a:pt x="36" y="136"/>
                      </a:cubicBezTo>
                      <a:cubicBezTo>
                        <a:pt x="57" y="145"/>
                        <a:pt x="57" y="145"/>
                        <a:pt x="57" y="145"/>
                      </a:cubicBezTo>
                      <a:cubicBezTo>
                        <a:pt x="57" y="146"/>
                        <a:pt x="57" y="146"/>
                        <a:pt x="57" y="146"/>
                      </a:cubicBezTo>
                      <a:cubicBezTo>
                        <a:pt x="58" y="146"/>
                        <a:pt x="58" y="146"/>
                        <a:pt x="58" y="146"/>
                      </a:cubicBezTo>
                      <a:cubicBezTo>
                        <a:pt x="59" y="146"/>
                        <a:pt x="59" y="146"/>
                        <a:pt x="59" y="146"/>
                      </a:cubicBezTo>
                      <a:cubicBezTo>
                        <a:pt x="59" y="145"/>
                        <a:pt x="59" y="145"/>
                        <a:pt x="59" y="145"/>
                      </a:cubicBezTo>
                      <a:cubicBezTo>
                        <a:pt x="80" y="136"/>
                        <a:pt x="80" y="136"/>
                        <a:pt x="80" y="136"/>
                      </a:cubicBezTo>
                      <a:cubicBezTo>
                        <a:pt x="80" y="136"/>
                        <a:pt x="81" y="117"/>
                        <a:pt x="98" y="100"/>
                      </a:cubicBezTo>
                      <a:cubicBezTo>
                        <a:pt x="109" y="89"/>
                        <a:pt x="116" y="74"/>
                        <a:pt x="116" y="58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7" name="Freeform 150">
                  <a:extLst>
                    <a:ext uri="{FF2B5EF4-FFF2-40B4-BE49-F238E27FC236}">
                      <a16:creationId xmlns:a16="http://schemas.microsoft.com/office/drawing/2014/main" id="{A93EE190-E8E0-451D-A5F8-B5B5B1327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7094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8" name="Freeform 151">
                  <a:extLst>
                    <a:ext uri="{FF2B5EF4-FFF2-40B4-BE49-F238E27FC236}">
                      <a16:creationId xmlns:a16="http://schemas.microsoft.com/office/drawing/2014/main" id="{7BC4821C-9DFC-4DE3-AA2A-36D214D843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77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9" name="Freeform 152">
                  <a:extLst>
                    <a:ext uri="{FF2B5EF4-FFF2-40B4-BE49-F238E27FC236}">
                      <a16:creationId xmlns:a16="http://schemas.microsoft.com/office/drawing/2014/main" id="{2A5E48D5-32B7-47ED-A1FB-10C0AB545C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48" y="2968294"/>
                  <a:ext cx="45980" cy="102177"/>
                </a:xfrm>
                <a:custGeom>
                  <a:avLst/>
                  <a:gdLst>
                    <a:gd name="T0" fmla="*/ 25 w 27"/>
                    <a:gd name="T1" fmla="*/ 0 h 60"/>
                    <a:gd name="T2" fmla="*/ 25 w 27"/>
                    <a:gd name="T3" fmla="*/ 0 h 60"/>
                    <a:gd name="T4" fmla="*/ 0 w 27"/>
                    <a:gd name="T5" fmla="*/ 0 h 60"/>
                    <a:gd name="T6" fmla="*/ 0 w 27"/>
                    <a:gd name="T7" fmla="*/ 60 h 60"/>
                    <a:gd name="T8" fmla="*/ 27 w 27"/>
                    <a:gd name="T9" fmla="*/ 60 h 60"/>
                    <a:gd name="T10" fmla="*/ 27 w 27"/>
                    <a:gd name="T11" fmla="*/ 0 h 60"/>
                    <a:gd name="T12" fmla="*/ 25 w 27"/>
                    <a:gd name="T13" fmla="*/ 0 h 60"/>
                    <a:gd name="T14" fmla="*/ 25 w 27"/>
                    <a:gd name="T15" fmla="*/ 0 h 60"/>
                    <a:gd name="T16" fmla="*/ 25 w 27"/>
                    <a:gd name="T17" fmla="*/ 0 h 60"/>
                    <a:gd name="T18" fmla="*/ 25 w 27"/>
                    <a:gd name="T19" fmla="*/ 58 h 60"/>
                    <a:gd name="T20" fmla="*/ 2 w 27"/>
                    <a:gd name="T21" fmla="*/ 58 h 60"/>
                    <a:gd name="T22" fmla="*/ 2 w 27"/>
                    <a:gd name="T23" fmla="*/ 0 h 60"/>
                    <a:gd name="T24" fmla="*/ 25 w 27"/>
                    <a:gd name="T25" fmla="*/ 0 h 60"/>
                    <a:gd name="T26" fmla="*/ 25 w 27"/>
                    <a:gd name="T27" fmla="*/ 0 h 60"/>
                    <a:gd name="T28" fmla="*/ 25 w 27"/>
                    <a:gd name="T29" fmla="*/ 0 h 60"/>
                    <a:gd name="T30" fmla="*/ 25 w 27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60">
                      <a:moveTo>
                        <a:pt x="25" y="0"/>
                      </a:moveTo>
                      <a:lnTo>
                        <a:pt x="25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7" y="60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0" name="Freeform 153">
                  <a:extLst>
                    <a:ext uri="{FF2B5EF4-FFF2-40B4-BE49-F238E27FC236}">
                      <a16:creationId xmlns:a16="http://schemas.microsoft.com/office/drawing/2014/main" id="{D22925EC-34A6-43F3-BCBF-A255706692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22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1" name="Freeform 154">
                  <a:extLst>
                    <a:ext uri="{FF2B5EF4-FFF2-40B4-BE49-F238E27FC236}">
                      <a16:creationId xmlns:a16="http://schemas.microsoft.com/office/drawing/2014/main" id="{4C92E2EC-497D-4577-B1FE-A3D8AFD8B4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093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2" name="Freeform 155">
                  <a:extLst>
                    <a:ext uri="{FF2B5EF4-FFF2-40B4-BE49-F238E27FC236}">
                      <a16:creationId xmlns:a16="http://schemas.microsoft.com/office/drawing/2014/main" id="{CD4D34D4-E068-4CBC-87F1-33B538FD7F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23906" y="2944453"/>
                  <a:ext cx="229899" cy="129425"/>
                </a:xfrm>
                <a:custGeom>
                  <a:avLst/>
                  <a:gdLst>
                    <a:gd name="T0" fmla="*/ 7 w 135"/>
                    <a:gd name="T1" fmla="*/ 76 h 76"/>
                    <a:gd name="T2" fmla="*/ 30 w 135"/>
                    <a:gd name="T3" fmla="*/ 46 h 76"/>
                    <a:gd name="T4" fmla="*/ 54 w 135"/>
                    <a:gd name="T5" fmla="*/ 63 h 76"/>
                    <a:gd name="T6" fmla="*/ 79 w 135"/>
                    <a:gd name="T7" fmla="*/ 37 h 76"/>
                    <a:gd name="T8" fmla="*/ 103 w 135"/>
                    <a:gd name="T9" fmla="*/ 50 h 76"/>
                    <a:gd name="T10" fmla="*/ 135 w 135"/>
                    <a:gd name="T11" fmla="*/ 5 h 76"/>
                    <a:gd name="T12" fmla="*/ 127 w 135"/>
                    <a:gd name="T13" fmla="*/ 0 h 76"/>
                    <a:gd name="T14" fmla="*/ 101 w 135"/>
                    <a:gd name="T15" fmla="*/ 39 h 76"/>
                    <a:gd name="T16" fmla="*/ 77 w 135"/>
                    <a:gd name="T17" fmla="*/ 27 h 76"/>
                    <a:gd name="T18" fmla="*/ 52 w 135"/>
                    <a:gd name="T19" fmla="*/ 52 h 76"/>
                    <a:gd name="T20" fmla="*/ 28 w 135"/>
                    <a:gd name="T21" fmla="*/ 35 h 76"/>
                    <a:gd name="T22" fmla="*/ 0 w 135"/>
                    <a:gd name="T23" fmla="*/ 70 h 76"/>
                    <a:gd name="T24" fmla="*/ 7 w 135"/>
                    <a:gd name="T25" fmla="*/ 76 h 76"/>
                    <a:gd name="T26" fmla="*/ 7 w 135"/>
                    <a:gd name="T27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5" h="76">
                      <a:moveTo>
                        <a:pt x="7" y="76"/>
                      </a:moveTo>
                      <a:lnTo>
                        <a:pt x="30" y="46"/>
                      </a:lnTo>
                      <a:lnTo>
                        <a:pt x="54" y="63"/>
                      </a:lnTo>
                      <a:lnTo>
                        <a:pt x="79" y="37"/>
                      </a:lnTo>
                      <a:lnTo>
                        <a:pt x="103" y="50"/>
                      </a:lnTo>
                      <a:lnTo>
                        <a:pt x="135" y="5"/>
                      </a:lnTo>
                      <a:lnTo>
                        <a:pt x="127" y="0"/>
                      </a:lnTo>
                      <a:lnTo>
                        <a:pt x="101" y="39"/>
                      </a:lnTo>
                      <a:lnTo>
                        <a:pt x="77" y="27"/>
                      </a:lnTo>
                      <a:lnTo>
                        <a:pt x="52" y="52"/>
                      </a:lnTo>
                      <a:lnTo>
                        <a:pt x="28" y="35"/>
                      </a:lnTo>
                      <a:lnTo>
                        <a:pt x="0" y="70"/>
                      </a:lnTo>
                      <a:lnTo>
                        <a:pt x="7" y="76"/>
                      </a:lnTo>
                      <a:lnTo>
                        <a:pt x="7" y="76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3" name="Freeform 156">
                  <a:extLst>
                    <a:ext uri="{FF2B5EF4-FFF2-40B4-BE49-F238E27FC236}">
                      <a16:creationId xmlns:a16="http://schemas.microsoft.com/office/drawing/2014/main" id="{3539ECEB-0AA4-497C-BB3A-83BDCC30D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49" y="2905285"/>
                  <a:ext cx="51089" cy="63010"/>
                </a:xfrm>
                <a:custGeom>
                  <a:avLst/>
                  <a:gdLst>
                    <a:gd name="T0" fmla="*/ 17 w 30"/>
                    <a:gd name="T1" fmla="*/ 37 h 37"/>
                    <a:gd name="T2" fmla="*/ 30 w 30"/>
                    <a:gd name="T3" fmla="*/ 0 h 37"/>
                    <a:gd name="T4" fmla="*/ 0 w 30"/>
                    <a:gd name="T5" fmla="*/ 24 h 37"/>
                    <a:gd name="T6" fmla="*/ 17 w 30"/>
                    <a:gd name="T7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7">
                      <a:moveTo>
                        <a:pt x="17" y="37"/>
                      </a:moveTo>
                      <a:lnTo>
                        <a:pt x="30" y="0"/>
                      </a:lnTo>
                      <a:lnTo>
                        <a:pt x="0" y="24"/>
                      </a:lnTo>
                      <a:lnTo>
                        <a:pt x="17" y="37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4" name="Rectangle 215">
                  <a:extLst>
                    <a:ext uri="{FF2B5EF4-FFF2-40B4-BE49-F238E27FC236}">
                      <a16:creationId xmlns:a16="http://schemas.microsoft.com/office/drawing/2014/main" id="{41A172AA-66ED-4986-A836-D72864A678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965" y="3250985"/>
                  <a:ext cx="146454" cy="86851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1" name="Group 900">
                <a:extLst>
                  <a:ext uri="{FF2B5EF4-FFF2-40B4-BE49-F238E27FC236}">
                    <a16:creationId xmlns:a16="http://schemas.microsoft.com/office/drawing/2014/main" id="{2495ABCB-4309-4128-9CF3-ABE5277689B0}"/>
                  </a:ext>
                </a:extLst>
              </p:cNvPr>
              <p:cNvGrpSpPr/>
              <p:nvPr userDrawn="1"/>
            </p:nvGrpSpPr>
            <p:grpSpPr>
              <a:xfrm>
                <a:off x="3586221" y="1978302"/>
                <a:ext cx="193300" cy="144732"/>
                <a:chOff x="8558986" y="2468401"/>
                <a:chExt cx="652754" cy="488748"/>
              </a:xfrm>
            </p:grpSpPr>
            <p:sp>
              <p:nvSpPr>
                <p:cNvPr id="1169" name="Freeform 986">
                  <a:extLst>
                    <a:ext uri="{FF2B5EF4-FFF2-40B4-BE49-F238E27FC236}">
                      <a16:creationId xmlns:a16="http://schemas.microsoft.com/office/drawing/2014/main" id="{7B0EAD84-9092-4E0C-BB03-526E2639FF2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894" y="2635229"/>
                  <a:ext cx="327168" cy="321920"/>
                </a:xfrm>
                <a:custGeom>
                  <a:avLst/>
                  <a:gdLst>
                    <a:gd name="T0" fmla="*/ 0 w 534"/>
                    <a:gd name="T1" fmla="*/ 277 h 526"/>
                    <a:gd name="T2" fmla="*/ 54 w 534"/>
                    <a:gd name="T3" fmla="*/ 319 h 526"/>
                    <a:gd name="T4" fmla="*/ 25 w 534"/>
                    <a:gd name="T5" fmla="*/ 376 h 526"/>
                    <a:gd name="T6" fmla="*/ 92 w 534"/>
                    <a:gd name="T7" fmla="*/ 393 h 526"/>
                    <a:gd name="T8" fmla="*/ 86 w 534"/>
                    <a:gd name="T9" fmla="*/ 458 h 526"/>
                    <a:gd name="T10" fmla="*/ 155 w 534"/>
                    <a:gd name="T11" fmla="*/ 449 h 526"/>
                    <a:gd name="T12" fmla="*/ 178 w 534"/>
                    <a:gd name="T13" fmla="*/ 512 h 526"/>
                    <a:gd name="T14" fmla="*/ 235 w 534"/>
                    <a:gd name="T15" fmla="*/ 478 h 526"/>
                    <a:gd name="T16" fmla="*/ 279 w 534"/>
                    <a:gd name="T17" fmla="*/ 526 h 526"/>
                    <a:gd name="T18" fmla="*/ 322 w 534"/>
                    <a:gd name="T19" fmla="*/ 472 h 526"/>
                    <a:gd name="T20" fmla="*/ 382 w 534"/>
                    <a:gd name="T21" fmla="*/ 500 h 526"/>
                    <a:gd name="T22" fmla="*/ 399 w 534"/>
                    <a:gd name="T23" fmla="*/ 435 h 526"/>
                    <a:gd name="T24" fmla="*/ 465 w 534"/>
                    <a:gd name="T25" fmla="*/ 441 h 526"/>
                    <a:gd name="T26" fmla="*/ 457 w 534"/>
                    <a:gd name="T27" fmla="*/ 370 h 526"/>
                    <a:gd name="T28" fmla="*/ 520 w 534"/>
                    <a:gd name="T29" fmla="*/ 350 h 526"/>
                    <a:gd name="T30" fmla="*/ 486 w 534"/>
                    <a:gd name="T31" fmla="*/ 291 h 526"/>
                    <a:gd name="T32" fmla="*/ 534 w 534"/>
                    <a:gd name="T33" fmla="*/ 249 h 526"/>
                    <a:gd name="T34" fmla="*/ 480 w 534"/>
                    <a:gd name="T35" fmla="*/ 206 h 526"/>
                    <a:gd name="T36" fmla="*/ 509 w 534"/>
                    <a:gd name="T37" fmla="*/ 150 h 526"/>
                    <a:gd name="T38" fmla="*/ 442 w 534"/>
                    <a:gd name="T39" fmla="*/ 133 h 526"/>
                    <a:gd name="T40" fmla="*/ 445 w 534"/>
                    <a:gd name="T41" fmla="*/ 67 h 526"/>
                    <a:gd name="T42" fmla="*/ 376 w 534"/>
                    <a:gd name="T43" fmla="*/ 76 h 526"/>
                    <a:gd name="T44" fmla="*/ 353 w 534"/>
                    <a:gd name="T45" fmla="*/ 14 h 526"/>
                    <a:gd name="T46" fmla="*/ 296 w 534"/>
                    <a:gd name="T47" fmla="*/ 48 h 526"/>
                    <a:gd name="T48" fmla="*/ 253 w 534"/>
                    <a:gd name="T49" fmla="*/ 0 h 526"/>
                    <a:gd name="T50" fmla="*/ 210 w 534"/>
                    <a:gd name="T51" fmla="*/ 53 h 526"/>
                    <a:gd name="T52" fmla="*/ 149 w 534"/>
                    <a:gd name="T53" fmla="*/ 25 h 526"/>
                    <a:gd name="T54" fmla="*/ 132 w 534"/>
                    <a:gd name="T55" fmla="*/ 90 h 526"/>
                    <a:gd name="T56" fmla="*/ 69 w 534"/>
                    <a:gd name="T57" fmla="*/ 87 h 526"/>
                    <a:gd name="T58" fmla="*/ 74 w 534"/>
                    <a:gd name="T59" fmla="*/ 155 h 526"/>
                    <a:gd name="T60" fmla="*/ 14 w 534"/>
                    <a:gd name="T61" fmla="*/ 175 h 526"/>
                    <a:gd name="T62" fmla="*/ 48 w 534"/>
                    <a:gd name="T63" fmla="*/ 234 h 526"/>
                    <a:gd name="T64" fmla="*/ 94 w 534"/>
                    <a:gd name="T65" fmla="*/ 263 h 526"/>
                    <a:gd name="T66" fmla="*/ 189 w 534"/>
                    <a:gd name="T67" fmla="*/ 254 h 526"/>
                    <a:gd name="T68" fmla="*/ 100 w 534"/>
                    <a:gd name="T69" fmla="*/ 305 h 526"/>
                    <a:gd name="T70" fmla="*/ 181 w 534"/>
                    <a:gd name="T71" fmla="*/ 118 h 526"/>
                    <a:gd name="T72" fmla="*/ 204 w 534"/>
                    <a:gd name="T73" fmla="*/ 215 h 526"/>
                    <a:gd name="T74" fmla="*/ 310 w 534"/>
                    <a:gd name="T75" fmla="*/ 99 h 526"/>
                    <a:gd name="T76" fmla="*/ 256 w 534"/>
                    <a:gd name="T77" fmla="*/ 186 h 526"/>
                    <a:gd name="T78" fmla="*/ 267 w 534"/>
                    <a:gd name="T79" fmla="*/ 93 h 526"/>
                    <a:gd name="T80" fmla="*/ 267 w 534"/>
                    <a:gd name="T81" fmla="*/ 223 h 526"/>
                    <a:gd name="T82" fmla="*/ 224 w 534"/>
                    <a:gd name="T83" fmla="*/ 263 h 526"/>
                    <a:gd name="T84" fmla="*/ 414 w 534"/>
                    <a:gd name="T85" fmla="*/ 175 h 526"/>
                    <a:gd name="T86" fmla="*/ 313 w 534"/>
                    <a:gd name="T87" fmla="*/ 200 h 526"/>
                    <a:gd name="T88" fmla="*/ 434 w 534"/>
                    <a:gd name="T89" fmla="*/ 302 h 526"/>
                    <a:gd name="T90" fmla="*/ 345 w 534"/>
                    <a:gd name="T91" fmla="*/ 251 h 526"/>
                    <a:gd name="T92" fmla="*/ 440 w 534"/>
                    <a:gd name="T93" fmla="*/ 260 h 526"/>
                    <a:gd name="T94" fmla="*/ 391 w 534"/>
                    <a:gd name="T95" fmla="*/ 382 h 526"/>
                    <a:gd name="T96" fmla="*/ 316 w 534"/>
                    <a:gd name="T97" fmla="*/ 322 h 526"/>
                    <a:gd name="T98" fmla="*/ 417 w 534"/>
                    <a:gd name="T99" fmla="*/ 348 h 526"/>
                    <a:gd name="T100" fmla="*/ 258 w 534"/>
                    <a:gd name="T101" fmla="*/ 339 h 526"/>
                    <a:gd name="T102" fmla="*/ 310 w 534"/>
                    <a:gd name="T103" fmla="*/ 424 h 526"/>
                    <a:gd name="T104" fmla="*/ 181 w 534"/>
                    <a:gd name="T105" fmla="*/ 407 h 526"/>
                    <a:gd name="T106" fmla="*/ 129 w 534"/>
                    <a:gd name="T107" fmla="*/ 328 h 526"/>
                    <a:gd name="T108" fmla="*/ 201 w 534"/>
                    <a:gd name="T109" fmla="*/ 399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534" h="526">
                      <a:moveTo>
                        <a:pt x="8" y="240"/>
                      </a:moveTo>
                      <a:cubicBezTo>
                        <a:pt x="2" y="240"/>
                        <a:pt x="0" y="246"/>
                        <a:pt x="0" y="249"/>
                      </a:cubicBezTo>
                      <a:cubicBezTo>
                        <a:pt x="0" y="249"/>
                        <a:pt x="0" y="249"/>
                        <a:pt x="0" y="277"/>
                      </a:cubicBezTo>
                      <a:cubicBezTo>
                        <a:pt x="0" y="283"/>
                        <a:pt x="2" y="285"/>
                        <a:pt x="8" y="285"/>
                      </a:cubicBezTo>
                      <a:cubicBezTo>
                        <a:pt x="8" y="285"/>
                        <a:pt x="8" y="285"/>
                        <a:pt x="48" y="291"/>
                      </a:cubicBezTo>
                      <a:cubicBezTo>
                        <a:pt x="48" y="302"/>
                        <a:pt x="51" y="311"/>
                        <a:pt x="54" y="319"/>
                      </a:cubicBezTo>
                      <a:cubicBezTo>
                        <a:pt x="54" y="319"/>
                        <a:pt x="54" y="319"/>
                        <a:pt x="20" y="339"/>
                      </a:cubicBezTo>
                      <a:cubicBezTo>
                        <a:pt x="14" y="342"/>
                        <a:pt x="11" y="348"/>
                        <a:pt x="14" y="353"/>
                      </a:cubicBezTo>
                      <a:cubicBezTo>
                        <a:pt x="14" y="353"/>
                        <a:pt x="14" y="353"/>
                        <a:pt x="25" y="376"/>
                      </a:cubicBezTo>
                      <a:cubicBezTo>
                        <a:pt x="25" y="382"/>
                        <a:pt x="31" y="384"/>
                        <a:pt x="37" y="384"/>
                      </a:cubicBezTo>
                      <a:cubicBezTo>
                        <a:pt x="37" y="384"/>
                        <a:pt x="37" y="384"/>
                        <a:pt x="77" y="373"/>
                      </a:cubicBezTo>
                      <a:cubicBezTo>
                        <a:pt x="80" y="382"/>
                        <a:pt x="86" y="387"/>
                        <a:pt x="92" y="393"/>
                      </a:cubicBezTo>
                      <a:cubicBezTo>
                        <a:pt x="92" y="393"/>
                        <a:pt x="92" y="393"/>
                        <a:pt x="66" y="427"/>
                      </a:cubicBezTo>
                      <a:cubicBezTo>
                        <a:pt x="63" y="430"/>
                        <a:pt x="63" y="435"/>
                        <a:pt x="69" y="441"/>
                      </a:cubicBezTo>
                      <a:cubicBezTo>
                        <a:pt x="69" y="441"/>
                        <a:pt x="69" y="441"/>
                        <a:pt x="86" y="458"/>
                      </a:cubicBezTo>
                      <a:cubicBezTo>
                        <a:pt x="89" y="461"/>
                        <a:pt x="97" y="464"/>
                        <a:pt x="100" y="461"/>
                      </a:cubicBezTo>
                      <a:cubicBezTo>
                        <a:pt x="100" y="461"/>
                        <a:pt x="100" y="461"/>
                        <a:pt x="132" y="435"/>
                      </a:cubicBezTo>
                      <a:cubicBezTo>
                        <a:pt x="140" y="441"/>
                        <a:pt x="149" y="447"/>
                        <a:pt x="155" y="449"/>
                      </a:cubicBezTo>
                      <a:cubicBezTo>
                        <a:pt x="155" y="449"/>
                        <a:pt x="155" y="449"/>
                        <a:pt x="146" y="489"/>
                      </a:cubicBezTo>
                      <a:cubicBezTo>
                        <a:pt x="146" y="495"/>
                        <a:pt x="146" y="500"/>
                        <a:pt x="152" y="500"/>
                      </a:cubicBezTo>
                      <a:cubicBezTo>
                        <a:pt x="152" y="500"/>
                        <a:pt x="152" y="500"/>
                        <a:pt x="178" y="512"/>
                      </a:cubicBezTo>
                      <a:cubicBezTo>
                        <a:pt x="181" y="515"/>
                        <a:pt x="187" y="512"/>
                        <a:pt x="189" y="506"/>
                      </a:cubicBezTo>
                      <a:cubicBezTo>
                        <a:pt x="189" y="506"/>
                        <a:pt x="189" y="506"/>
                        <a:pt x="210" y="472"/>
                      </a:cubicBezTo>
                      <a:cubicBezTo>
                        <a:pt x="218" y="475"/>
                        <a:pt x="227" y="478"/>
                        <a:pt x="235" y="478"/>
                      </a:cubicBezTo>
                      <a:cubicBezTo>
                        <a:pt x="235" y="478"/>
                        <a:pt x="235" y="478"/>
                        <a:pt x="241" y="517"/>
                      </a:cubicBezTo>
                      <a:cubicBezTo>
                        <a:pt x="244" y="523"/>
                        <a:pt x="247" y="526"/>
                        <a:pt x="253" y="526"/>
                      </a:cubicBezTo>
                      <a:cubicBezTo>
                        <a:pt x="253" y="526"/>
                        <a:pt x="253" y="526"/>
                        <a:pt x="279" y="526"/>
                      </a:cubicBezTo>
                      <a:cubicBezTo>
                        <a:pt x="284" y="526"/>
                        <a:pt x="290" y="523"/>
                        <a:pt x="290" y="517"/>
                      </a:cubicBezTo>
                      <a:cubicBezTo>
                        <a:pt x="290" y="517"/>
                        <a:pt x="290" y="517"/>
                        <a:pt x="296" y="478"/>
                      </a:cubicBezTo>
                      <a:cubicBezTo>
                        <a:pt x="304" y="478"/>
                        <a:pt x="313" y="475"/>
                        <a:pt x="322" y="472"/>
                      </a:cubicBezTo>
                      <a:cubicBezTo>
                        <a:pt x="322" y="472"/>
                        <a:pt x="322" y="472"/>
                        <a:pt x="345" y="506"/>
                      </a:cubicBezTo>
                      <a:cubicBezTo>
                        <a:pt x="348" y="512"/>
                        <a:pt x="353" y="512"/>
                        <a:pt x="356" y="512"/>
                      </a:cubicBezTo>
                      <a:cubicBezTo>
                        <a:pt x="356" y="512"/>
                        <a:pt x="356" y="512"/>
                        <a:pt x="382" y="500"/>
                      </a:cubicBezTo>
                      <a:cubicBezTo>
                        <a:pt x="388" y="498"/>
                        <a:pt x="391" y="492"/>
                        <a:pt x="388" y="489"/>
                      </a:cubicBezTo>
                      <a:cubicBezTo>
                        <a:pt x="388" y="489"/>
                        <a:pt x="388" y="489"/>
                        <a:pt x="379" y="449"/>
                      </a:cubicBezTo>
                      <a:cubicBezTo>
                        <a:pt x="385" y="447"/>
                        <a:pt x="394" y="441"/>
                        <a:pt x="399" y="435"/>
                      </a:cubicBezTo>
                      <a:cubicBezTo>
                        <a:pt x="399" y="435"/>
                        <a:pt x="399" y="435"/>
                        <a:pt x="431" y="461"/>
                      </a:cubicBezTo>
                      <a:cubicBezTo>
                        <a:pt x="437" y="464"/>
                        <a:pt x="442" y="461"/>
                        <a:pt x="445" y="458"/>
                      </a:cubicBezTo>
                      <a:cubicBezTo>
                        <a:pt x="445" y="458"/>
                        <a:pt x="445" y="458"/>
                        <a:pt x="465" y="441"/>
                      </a:cubicBezTo>
                      <a:cubicBezTo>
                        <a:pt x="468" y="435"/>
                        <a:pt x="468" y="430"/>
                        <a:pt x="465" y="427"/>
                      </a:cubicBezTo>
                      <a:cubicBezTo>
                        <a:pt x="465" y="427"/>
                        <a:pt x="465" y="427"/>
                        <a:pt x="442" y="393"/>
                      </a:cubicBezTo>
                      <a:cubicBezTo>
                        <a:pt x="448" y="387"/>
                        <a:pt x="451" y="379"/>
                        <a:pt x="457" y="370"/>
                      </a:cubicBezTo>
                      <a:cubicBezTo>
                        <a:pt x="457" y="370"/>
                        <a:pt x="457" y="370"/>
                        <a:pt x="497" y="382"/>
                      </a:cubicBezTo>
                      <a:cubicBezTo>
                        <a:pt x="500" y="382"/>
                        <a:pt x="506" y="379"/>
                        <a:pt x="509" y="376"/>
                      </a:cubicBezTo>
                      <a:cubicBezTo>
                        <a:pt x="509" y="376"/>
                        <a:pt x="509" y="376"/>
                        <a:pt x="520" y="350"/>
                      </a:cubicBezTo>
                      <a:cubicBezTo>
                        <a:pt x="520" y="345"/>
                        <a:pt x="517" y="339"/>
                        <a:pt x="514" y="336"/>
                      </a:cubicBezTo>
                      <a:cubicBezTo>
                        <a:pt x="514" y="336"/>
                        <a:pt x="514" y="336"/>
                        <a:pt x="480" y="316"/>
                      </a:cubicBezTo>
                      <a:cubicBezTo>
                        <a:pt x="483" y="308"/>
                        <a:pt x="483" y="300"/>
                        <a:pt x="486" y="291"/>
                      </a:cubicBezTo>
                      <a:cubicBezTo>
                        <a:pt x="486" y="291"/>
                        <a:pt x="486" y="291"/>
                        <a:pt x="526" y="285"/>
                      </a:cubicBezTo>
                      <a:cubicBezTo>
                        <a:pt x="529" y="285"/>
                        <a:pt x="534" y="283"/>
                        <a:pt x="534" y="277"/>
                      </a:cubicBezTo>
                      <a:cubicBezTo>
                        <a:pt x="534" y="277"/>
                        <a:pt x="534" y="277"/>
                        <a:pt x="534" y="249"/>
                      </a:cubicBezTo>
                      <a:cubicBezTo>
                        <a:pt x="534" y="246"/>
                        <a:pt x="529" y="240"/>
                        <a:pt x="526" y="240"/>
                      </a:cubicBezTo>
                      <a:cubicBezTo>
                        <a:pt x="526" y="240"/>
                        <a:pt x="526" y="240"/>
                        <a:pt x="486" y="234"/>
                      </a:cubicBezTo>
                      <a:cubicBezTo>
                        <a:pt x="483" y="226"/>
                        <a:pt x="480" y="215"/>
                        <a:pt x="480" y="206"/>
                      </a:cubicBezTo>
                      <a:cubicBezTo>
                        <a:pt x="480" y="206"/>
                        <a:pt x="480" y="206"/>
                        <a:pt x="514" y="186"/>
                      </a:cubicBezTo>
                      <a:cubicBezTo>
                        <a:pt x="517" y="183"/>
                        <a:pt x="520" y="178"/>
                        <a:pt x="517" y="172"/>
                      </a:cubicBezTo>
                      <a:cubicBezTo>
                        <a:pt x="517" y="172"/>
                        <a:pt x="517" y="172"/>
                        <a:pt x="509" y="150"/>
                      </a:cubicBezTo>
                      <a:cubicBezTo>
                        <a:pt x="506" y="144"/>
                        <a:pt x="500" y="141"/>
                        <a:pt x="494" y="144"/>
                      </a:cubicBezTo>
                      <a:cubicBezTo>
                        <a:pt x="494" y="144"/>
                        <a:pt x="494" y="144"/>
                        <a:pt x="457" y="152"/>
                      </a:cubicBezTo>
                      <a:cubicBezTo>
                        <a:pt x="451" y="147"/>
                        <a:pt x="445" y="138"/>
                        <a:pt x="442" y="133"/>
                      </a:cubicBezTo>
                      <a:cubicBezTo>
                        <a:pt x="442" y="133"/>
                        <a:pt x="442" y="133"/>
                        <a:pt x="465" y="99"/>
                      </a:cubicBezTo>
                      <a:cubicBezTo>
                        <a:pt x="468" y="96"/>
                        <a:pt x="468" y="90"/>
                        <a:pt x="465" y="87"/>
                      </a:cubicBezTo>
                      <a:cubicBezTo>
                        <a:pt x="465" y="87"/>
                        <a:pt x="465" y="87"/>
                        <a:pt x="445" y="67"/>
                      </a:cubicBezTo>
                      <a:cubicBezTo>
                        <a:pt x="442" y="65"/>
                        <a:pt x="437" y="65"/>
                        <a:pt x="431" y="67"/>
                      </a:cubicBezTo>
                      <a:cubicBezTo>
                        <a:pt x="431" y="67"/>
                        <a:pt x="431" y="67"/>
                        <a:pt x="399" y="90"/>
                      </a:cubicBezTo>
                      <a:cubicBezTo>
                        <a:pt x="391" y="84"/>
                        <a:pt x="385" y="79"/>
                        <a:pt x="376" y="76"/>
                      </a:cubicBezTo>
                      <a:cubicBezTo>
                        <a:pt x="376" y="76"/>
                        <a:pt x="376" y="76"/>
                        <a:pt x="385" y="36"/>
                      </a:cubicBezTo>
                      <a:cubicBezTo>
                        <a:pt x="388" y="31"/>
                        <a:pt x="385" y="25"/>
                        <a:pt x="379" y="25"/>
                      </a:cubicBezTo>
                      <a:cubicBezTo>
                        <a:pt x="379" y="25"/>
                        <a:pt x="379" y="25"/>
                        <a:pt x="353" y="14"/>
                      </a:cubicBezTo>
                      <a:cubicBezTo>
                        <a:pt x="350" y="14"/>
                        <a:pt x="345" y="14"/>
                        <a:pt x="342" y="19"/>
                      </a:cubicBezTo>
                      <a:cubicBezTo>
                        <a:pt x="342" y="19"/>
                        <a:pt x="342" y="19"/>
                        <a:pt x="322" y="53"/>
                      </a:cubicBezTo>
                      <a:cubicBezTo>
                        <a:pt x="313" y="50"/>
                        <a:pt x="304" y="50"/>
                        <a:pt x="296" y="48"/>
                      </a:cubicBezTo>
                      <a:cubicBezTo>
                        <a:pt x="296" y="48"/>
                        <a:pt x="296" y="48"/>
                        <a:pt x="290" y="8"/>
                      </a:cubicBezTo>
                      <a:cubicBezTo>
                        <a:pt x="290" y="2"/>
                        <a:pt x="284" y="0"/>
                        <a:pt x="279" y="0"/>
                      </a:cubicBezTo>
                      <a:cubicBezTo>
                        <a:pt x="279" y="0"/>
                        <a:pt x="279" y="0"/>
                        <a:pt x="253" y="0"/>
                      </a:cubicBezTo>
                      <a:cubicBezTo>
                        <a:pt x="247" y="0"/>
                        <a:pt x="244" y="2"/>
                        <a:pt x="241" y="8"/>
                      </a:cubicBezTo>
                      <a:cubicBezTo>
                        <a:pt x="241" y="8"/>
                        <a:pt x="241" y="8"/>
                        <a:pt x="235" y="48"/>
                      </a:cubicBezTo>
                      <a:cubicBezTo>
                        <a:pt x="227" y="50"/>
                        <a:pt x="218" y="50"/>
                        <a:pt x="210" y="53"/>
                      </a:cubicBezTo>
                      <a:cubicBezTo>
                        <a:pt x="210" y="53"/>
                        <a:pt x="210" y="53"/>
                        <a:pt x="187" y="19"/>
                      </a:cubicBezTo>
                      <a:cubicBezTo>
                        <a:pt x="187" y="17"/>
                        <a:pt x="181" y="14"/>
                        <a:pt x="175" y="17"/>
                      </a:cubicBezTo>
                      <a:cubicBezTo>
                        <a:pt x="175" y="17"/>
                        <a:pt x="175" y="17"/>
                        <a:pt x="149" y="25"/>
                      </a:cubicBezTo>
                      <a:cubicBezTo>
                        <a:pt x="146" y="28"/>
                        <a:pt x="143" y="34"/>
                        <a:pt x="143" y="36"/>
                      </a:cubicBezTo>
                      <a:cubicBezTo>
                        <a:pt x="143" y="36"/>
                        <a:pt x="143" y="36"/>
                        <a:pt x="155" y="76"/>
                      </a:cubicBezTo>
                      <a:cubicBezTo>
                        <a:pt x="146" y="82"/>
                        <a:pt x="140" y="84"/>
                        <a:pt x="132" y="90"/>
                      </a:cubicBezTo>
                      <a:cubicBezTo>
                        <a:pt x="132" y="90"/>
                        <a:pt x="132" y="90"/>
                        <a:pt x="100" y="67"/>
                      </a:cubicBezTo>
                      <a:cubicBezTo>
                        <a:pt x="97" y="65"/>
                        <a:pt x="89" y="65"/>
                        <a:pt x="86" y="67"/>
                      </a:cubicBezTo>
                      <a:cubicBezTo>
                        <a:pt x="86" y="67"/>
                        <a:pt x="86" y="67"/>
                        <a:pt x="69" y="87"/>
                      </a:cubicBezTo>
                      <a:cubicBezTo>
                        <a:pt x="63" y="90"/>
                        <a:pt x="63" y="96"/>
                        <a:pt x="66" y="99"/>
                      </a:cubicBezTo>
                      <a:cubicBezTo>
                        <a:pt x="66" y="99"/>
                        <a:pt x="66" y="99"/>
                        <a:pt x="92" y="133"/>
                      </a:cubicBezTo>
                      <a:cubicBezTo>
                        <a:pt x="86" y="138"/>
                        <a:pt x="80" y="147"/>
                        <a:pt x="74" y="155"/>
                      </a:cubicBezTo>
                      <a:cubicBezTo>
                        <a:pt x="74" y="155"/>
                        <a:pt x="74" y="155"/>
                        <a:pt x="37" y="144"/>
                      </a:cubicBezTo>
                      <a:cubicBezTo>
                        <a:pt x="31" y="144"/>
                        <a:pt x="25" y="147"/>
                        <a:pt x="23" y="152"/>
                      </a:cubicBezTo>
                      <a:cubicBezTo>
                        <a:pt x="23" y="152"/>
                        <a:pt x="23" y="152"/>
                        <a:pt x="14" y="175"/>
                      </a:cubicBezTo>
                      <a:cubicBezTo>
                        <a:pt x="11" y="181"/>
                        <a:pt x="14" y="186"/>
                        <a:pt x="17" y="189"/>
                      </a:cubicBezTo>
                      <a:cubicBezTo>
                        <a:pt x="17" y="189"/>
                        <a:pt x="17" y="189"/>
                        <a:pt x="51" y="209"/>
                      </a:cubicBezTo>
                      <a:cubicBezTo>
                        <a:pt x="51" y="217"/>
                        <a:pt x="48" y="226"/>
                        <a:pt x="48" y="234"/>
                      </a:cubicBezTo>
                      <a:cubicBezTo>
                        <a:pt x="48" y="234"/>
                        <a:pt x="48" y="234"/>
                        <a:pt x="8" y="240"/>
                      </a:cubicBezTo>
                      <a:close/>
                      <a:moveTo>
                        <a:pt x="100" y="305"/>
                      </a:moveTo>
                      <a:cubicBezTo>
                        <a:pt x="100" y="305"/>
                        <a:pt x="94" y="285"/>
                        <a:pt x="94" y="263"/>
                      </a:cubicBezTo>
                      <a:cubicBezTo>
                        <a:pt x="94" y="243"/>
                        <a:pt x="100" y="220"/>
                        <a:pt x="100" y="220"/>
                      </a:cubicBezTo>
                      <a:cubicBezTo>
                        <a:pt x="103" y="212"/>
                        <a:pt x="115" y="209"/>
                        <a:pt x="123" y="212"/>
                      </a:cubicBezTo>
                      <a:cubicBezTo>
                        <a:pt x="123" y="212"/>
                        <a:pt x="123" y="212"/>
                        <a:pt x="189" y="254"/>
                      </a:cubicBezTo>
                      <a:cubicBezTo>
                        <a:pt x="198" y="260"/>
                        <a:pt x="198" y="268"/>
                        <a:pt x="189" y="271"/>
                      </a:cubicBezTo>
                      <a:cubicBezTo>
                        <a:pt x="189" y="271"/>
                        <a:pt x="189" y="271"/>
                        <a:pt x="123" y="314"/>
                      </a:cubicBezTo>
                      <a:cubicBezTo>
                        <a:pt x="115" y="319"/>
                        <a:pt x="103" y="314"/>
                        <a:pt x="100" y="305"/>
                      </a:cubicBezTo>
                      <a:close/>
                      <a:moveTo>
                        <a:pt x="117" y="178"/>
                      </a:moveTo>
                      <a:cubicBezTo>
                        <a:pt x="117" y="178"/>
                        <a:pt x="129" y="158"/>
                        <a:pt x="146" y="144"/>
                      </a:cubicBezTo>
                      <a:cubicBezTo>
                        <a:pt x="161" y="130"/>
                        <a:pt x="181" y="118"/>
                        <a:pt x="181" y="118"/>
                      </a:cubicBezTo>
                      <a:cubicBezTo>
                        <a:pt x="189" y="113"/>
                        <a:pt x="198" y="116"/>
                        <a:pt x="201" y="127"/>
                      </a:cubicBezTo>
                      <a:cubicBezTo>
                        <a:pt x="201" y="127"/>
                        <a:pt x="201" y="127"/>
                        <a:pt x="218" y="203"/>
                      </a:cubicBezTo>
                      <a:cubicBezTo>
                        <a:pt x="221" y="212"/>
                        <a:pt x="215" y="217"/>
                        <a:pt x="204" y="215"/>
                      </a:cubicBezTo>
                      <a:cubicBezTo>
                        <a:pt x="204" y="215"/>
                        <a:pt x="204" y="215"/>
                        <a:pt x="126" y="198"/>
                      </a:cubicBezTo>
                      <a:cubicBezTo>
                        <a:pt x="117" y="195"/>
                        <a:pt x="115" y="186"/>
                        <a:pt x="117" y="178"/>
                      </a:cubicBezTo>
                      <a:close/>
                      <a:moveTo>
                        <a:pt x="310" y="99"/>
                      </a:moveTo>
                      <a:cubicBezTo>
                        <a:pt x="319" y="101"/>
                        <a:pt x="322" y="110"/>
                        <a:pt x="316" y="118"/>
                      </a:cubicBezTo>
                      <a:cubicBezTo>
                        <a:pt x="316" y="118"/>
                        <a:pt x="316" y="118"/>
                        <a:pt x="276" y="186"/>
                      </a:cubicBezTo>
                      <a:cubicBezTo>
                        <a:pt x="270" y="195"/>
                        <a:pt x="261" y="195"/>
                        <a:pt x="256" y="186"/>
                      </a:cubicBezTo>
                      <a:cubicBezTo>
                        <a:pt x="256" y="186"/>
                        <a:pt x="256" y="186"/>
                        <a:pt x="215" y="118"/>
                      </a:cubicBezTo>
                      <a:cubicBezTo>
                        <a:pt x="210" y="110"/>
                        <a:pt x="212" y="101"/>
                        <a:pt x="224" y="99"/>
                      </a:cubicBezTo>
                      <a:cubicBezTo>
                        <a:pt x="224" y="99"/>
                        <a:pt x="244" y="93"/>
                        <a:pt x="267" y="93"/>
                      </a:cubicBezTo>
                      <a:cubicBezTo>
                        <a:pt x="287" y="93"/>
                        <a:pt x="310" y="99"/>
                        <a:pt x="310" y="99"/>
                      </a:cubicBezTo>
                      <a:close/>
                      <a:moveTo>
                        <a:pt x="224" y="263"/>
                      </a:moveTo>
                      <a:cubicBezTo>
                        <a:pt x="224" y="240"/>
                        <a:pt x="244" y="223"/>
                        <a:pt x="267" y="223"/>
                      </a:cubicBezTo>
                      <a:cubicBezTo>
                        <a:pt x="290" y="223"/>
                        <a:pt x="307" y="240"/>
                        <a:pt x="307" y="263"/>
                      </a:cubicBezTo>
                      <a:cubicBezTo>
                        <a:pt x="307" y="285"/>
                        <a:pt x="290" y="305"/>
                        <a:pt x="267" y="305"/>
                      </a:cubicBezTo>
                      <a:cubicBezTo>
                        <a:pt x="244" y="305"/>
                        <a:pt x="224" y="285"/>
                        <a:pt x="224" y="263"/>
                      </a:cubicBezTo>
                      <a:close/>
                      <a:moveTo>
                        <a:pt x="353" y="116"/>
                      </a:moveTo>
                      <a:cubicBezTo>
                        <a:pt x="353" y="116"/>
                        <a:pt x="373" y="127"/>
                        <a:pt x="388" y="141"/>
                      </a:cubicBezTo>
                      <a:cubicBezTo>
                        <a:pt x="402" y="155"/>
                        <a:pt x="414" y="175"/>
                        <a:pt x="414" y="175"/>
                      </a:cubicBezTo>
                      <a:cubicBezTo>
                        <a:pt x="419" y="183"/>
                        <a:pt x="414" y="192"/>
                        <a:pt x="405" y="195"/>
                      </a:cubicBezTo>
                      <a:cubicBezTo>
                        <a:pt x="405" y="195"/>
                        <a:pt x="405" y="195"/>
                        <a:pt x="327" y="215"/>
                      </a:cubicBezTo>
                      <a:cubicBezTo>
                        <a:pt x="319" y="215"/>
                        <a:pt x="313" y="209"/>
                        <a:pt x="313" y="200"/>
                      </a:cubicBezTo>
                      <a:cubicBezTo>
                        <a:pt x="313" y="200"/>
                        <a:pt x="313" y="200"/>
                        <a:pt x="333" y="124"/>
                      </a:cubicBezTo>
                      <a:cubicBezTo>
                        <a:pt x="336" y="116"/>
                        <a:pt x="345" y="110"/>
                        <a:pt x="353" y="116"/>
                      </a:cubicBezTo>
                      <a:close/>
                      <a:moveTo>
                        <a:pt x="434" y="302"/>
                      </a:moveTo>
                      <a:cubicBezTo>
                        <a:pt x="431" y="314"/>
                        <a:pt x="419" y="316"/>
                        <a:pt x="414" y="311"/>
                      </a:cubicBezTo>
                      <a:cubicBezTo>
                        <a:pt x="414" y="311"/>
                        <a:pt x="414" y="311"/>
                        <a:pt x="345" y="271"/>
                      </a:cubicBezTo>
                      <a:cubicBezTo>
                        <a:pt x="336" y="266"/>
                        <a:pt x="336" y="257"/>
                        <a:pt x="345" y="251"/>
                      </a:cubicBezTo>
                      <a:cubicBezTo>
                        <a:pt x="345" y="251"/>
                        <a:pt x="345" y="251"/>
                        <a:pt x="414" y="212"/>
                      </a:cubicBezTo>
                      <a:cubicBezTo>
                        <a:pt x="419" y="206"/>
                        <a:pt x="431" y="209"/>
                        <a:pt x="434" y="217"/>
                      </a:cubicBezTo>
                      <a:cubicBezTo>
                        <a:pt x="434" y="217"/>
                        <a:pt x="440" y="240"/>
                        <a:pt x="440" y="260"/>
                      </a:cubicBezTo>
                      <a:cubicBezTo>
                        <a:pt x="440" y="283"/>
                        <a:pt x="434" y="302"/>
                        <a:pt x="434" y="302"/>
                      </a:cubicBezTo>
                      <a:close/>
                      <a:moveTo>
                        <a:pt x="417" y="348"/>
                      </a:moveTo>
                      <a:cubicBezTo>
                        <a:pt x="417" y="348"/>
                        <a:pt x="405" y="365"/>
                        <a:pt x="391" y="382"/>
                      </a:cubicBezTo>
                      <a:cubicBezTo>
                        <a:pt x="373" y="396"/>
                        <a:pt x="353" y="407"/>
                        <a:pt x="353" y="407"/>
                      </a:cubicBezTo>
                      <a:cubicBezTo>
                        <a:pt x="345" y="410"/>
                        <a:pt x="336" y="407"/>
                        <a:pt x="333" y="399"/>
                      </a:cubicBezTo>
                      <a:cubicBezTo>
                        <a:pt x="333" y="399"/>
                        <a:pt x="333" y="399"/>
                        <a:pt x="316" y="322"/>
                      </a:cubicBezTo>
                      <a:cubicBezTo>
                        <a:pt x="313" y="311"/>
                        <a:pt x="319" y="305"/>
                        <a:pt x="330" y="308"/>
                      </a:cubicBezTo>
                      <a:cubicBezTo>
                        <a:pt x="330" y="308"/>
                        <a:pt x="330" y="308"/>
                        <a:pt x="408" y="328"/>
                      </a:cubicBezTo>
                      <a:cubicBezTo>
                        <a:pt x="417" y="328"/>
                        <a:pt x="419" y="339"/>
                        <a:pt x="417" y="348"/>
                      </a:cubicBezTo>
                      <a:close/>
                      <a:moveTo>
                        <a:pt x="224" y="424"/>
                      </a:moveTo>
                      <a:cubicBezTo>
                        <a:pt x="215" y="421"/>
                        <a:pt x="212" y="413"/>
                        <a:pt x="218" y="404"/>
                      </a:cubicBezTo>
                      <a:cubicBezTo>
                        <a:pt x="218" y="404"/>
                        <a:pt x="218" y="404"/>
                        <a:pt x="258" y="339"/>
                      </a:cubicBezTo>
                      <a:cubicBezTo>
                        <a:pt x="264" y="331"/>
                        <a:pt x="273" y="331"/>
                        <a:pt x="279" y="339"/>
                      </a:cubicBezTo>
                      <a:cubicBezTo>
                        <a:pt x="279" y="339"/>
                        <a:pt x="279" y="339"/>
                        <a:pt x="319" y="404"/>
                      </a:cubicBezTo>
                      <a:cubicBezTo>
                        <a:pt x="325" y="413"/>
                        <a:pt x="322" y="421"/>
                        <a:pt x="310" y="424"/>
                      </a:cubicBezTo>
                      <a:cubicBezTo>
                        <a:pt x="310" y="424"/>
                        <a:pt x="290" y="430"/>
                        <a:pt x="267" y="430"/>
                      </a:cubicBezTo>
                      <a:cubicBezTo>
                        <a:pt x="247" y="430"/>
                        <a:pt x="224" y="424"/>
                        <a:pt x="224" y="424"/>
                      </a:cubicBezTo>
                      <a:close/>
                      <a:moveTo>
                        <a:pt x="181" y="407"/>
                      </a:moveTo>
                      <a:cubicBezTo>
                        <a:pt x="181" y="407"/>
                        <a:pt x="161" y="396"/>
                        <a:pt x="146" y="382"/>
                      </a:cubicBezTo>
                      <a:cubicBezTo>
                        <a:pt x="132" y="367"/>
                        <a:pt x="120" y="348"/>
                        <a:pt x="120" y="348"/>
                      </a:cubicBezTo>
                      <a:cubicBezTo>
                        <a:pt x="115" y="339"/>
                        <a:pt x="120" y="331"/>
                        <a:pt x="129" y="328"/>
                      </a:cubicBezTo>
                      <a:cubicBezTo>
                        <a:pt x="129" y="328"/>
                        <a:pt x="129" y="328"/>
                        <a:pt x="207" y="311"/>
                      </a:cubicBezTo>
                      <a:cubicBezTo>
                        <a:pt x="215" y="308"/>
                        <a:pt x="221" y="314"/>
                        <a:pt x="221" y="322"/>
                      </a:cubicBezTo>
                      <a:cubicBezTo>
                        <a:pt x="221" y="322"/>
                        <a:pt x="221" y="322"/>
                        <a:pt x="201" y="399"/>
                      </a:cubicBezTo>
                      <a:cubicBezTo>
                        <a:pt x="198" y="410"/>
                        <a:pt x="189" y="413"/>
                        <a:pt x="181" y="407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0" name="Freeform 987">
                  <a:extLst>
                    <a:ext uri="{FF2B5EF4-FFF2-40B4-BE49-F238E27FC236}">
                      <a16:creationId xmlns:a16="http://schemas.microsoft.com/office/drawing/2014/main" id="{BB34086E-8D22-41EA-B133-F2A7AADC3AB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271" y="2557561"/>
                  <a:ext cx="104459" cy="10445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1" name="Freeform 987">
                  <a:extLst>
                    <a:ext uri="{FF2B5EF4-FFF2-40B4-BE49-F238E27FC236}">
                      <a16:creationId xmlns:a16="http://schemas.microsoft.com/office/drawing/2014/main" id="{C9F5D7DF-A8B6-4943-8273-06E46D471EC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964828" y="2468401"/>
                  <a:ext cx="224409" cy="22440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2" name="Freeform 987">
                  <a:extLst>
                    <a:ext uri="{FF2B5EF4-FFF2-40B4-BE49-F238E27FC236}">
                      <a16:creationId xmlns:a16="http://schemas.microsoft.com/office/drawing/2014/main" id="{ECF22195-33CD-402E-9D66-7934C55C9B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9049806" y="2775145"/>
                  <a:ext cx="161934" cy="161934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3" name="Freeform 987">
                  <a:extLst>
                    <a:ext uri="{FF2B5EF4-FFF2-40B4-BE49-F238E27FC236}">
                      <a16:creationId xmlns:a16="http://schemas.microsoft.com/office/drawing/2014/main" id="{DC34EC49-E1AF-450C-BA4F-E93A3344760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558986" y="2789209"/>
                  <a:ext cx="158133" cy="158133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2" name="Group 901">
                <a:extLst>
                  <a:ext uri="{FF2B5EF4-FFF2-40B4-BE49-F238E27FC236}">
                    <a16:creationId xmlns:a16="http://schemas.microsoft.com/office/drawing/2014/main" id="{F4E5AFB7-2F9B-4F34-8D11-3DD61B25833B}"/>
                  </a:ext>
                </a:extLst>
              </p:cNvPr>
              <p:cNvGrpSpPr/>
              <p:nvPr/>
            </p:nvGrpSpPr>
            <p:grpSpPr>
              <a:xfrm>
                <a:off x="2979609" y="1670185"/>
                <a:ext cx="765709" cy="1163322"/>
                <a:chOff x="2979609" y="1670185"/>
                <a:chExt cx="765709" cy="1163322"/>
              </a:xfrm>
            </p:grpSpPr>
            <p:sp>
              <p:nvSpPr>
                <p:cNvPr id="1106" name="Oval 615">
                  <a:extLst>
                    <a:ext uri="{FF2B5EF4-FFF2-40B4-BE49-F238E27FC236}">
                      <a16:creationId xmlns:a16="http://schemas.microsoft.com/office/drawing/2014/main" id="{C206EB03-C4E1-42BB-8FE9-E93F9FC297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84686" y="1793484"/>
                  <a:ext cx="29375" cy="30323"/>
                </a:xfrm>
                <a:prstGeom prst="ellipse">
                  <a:avLst/>
                </a:prstGeom>
                <a:solidFill>
                  <a:srgbClr val="0078D7">
                    <a:lumMod val="60000"/>
                    <a:lumOff val="4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1107" name="Group 1106">
                  <a:extLst>
                    <a:ext uri="{FF2B5EF4-FFF2-40B4-BE49-F238E27FC236}">
                      <a16:creationId xmlns:a16="http://schemas.microsoft.com/office/drawing/2014/main" id="{920E58B4-7835-4A20-A91E-C63F968C49C4}"/>
                    </a:ext>
                  </a:extLst>
                </p:cNvPr>
                <p:cNvGrpSpPr/>
                <p:nvPr/>
              </p:nvGrpSpPr>
              <p:grpSpPr>
                <a:xfrm>
                  <a:off x="3152054" y="1882524"/>
                  <a:ext cx="101666" cy="950817"/>
                  <a:chOff x="4681740" y="2293203"/>
                  <a:chExt cx="374022" cy="2196785"/>
                </a:xfrm>
                <a:solidFill>
                  <a:srgbClr val="EAEAEA">
                    <a:lumMod val="25000"/>
                  </a:srgbClr>
                </a:solidFill>
              </p:grpSpPr>
              <p:sp>
                <p:nvSpPr>
                  <p:cNvPr id="1167" name="Rectangle 373">
                    <a:extLst>
                      <a:ext uri="{FF2B5EF4-FFF2-40B4-BE49-F238E27FC236}">
                        <a16:creationId xmlns:a16="http://schemas.microsoft.com/office/drawing/2014/main" id="{8445655F-EF39-4BA6-B98A-34DDFEA16BB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81740" y="2302672"/>
                    <a:ext cx="47344" cy="218731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68" name="Rectangle 374">
                    <a:extLst>
                      <a:ext uri="{FF2B5EF4-FFF2-40B4-BE49-F238E27FC236}">
                        <a16:creationId xmlns:a16="http://schemas.microsoft.com/office/drawing/2014/main" id="{11A0F6C0-F9D3-4F23-A82D-E916EA5FB1D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08418" y="2293203"/>
                    <a:ext cx="47344" cy="219678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108" name="Rectangle 375">
                  <a:extLst>
                    <a:ext uri="{FF2B5EF4-FFF2-40B4-BE49-F238E27FC236}">
                      <a16:creationId xmlns:a16="http://schemas.microsoft.com/office/drawing/2014/main" id="{D046F04B-CCFE-4E0A-A40F-1B838988CC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217120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09" name="Rectangle 376">
                  <a:extLst>
                    <a:ext uri="{FF2B5EF4-FFF2-40B4-BE49-F238E27FC236}">
                      <a16:creationId xmlns:a16="http://schemas.microsoft.com/office/drawing/2014/main" id="{4F9C6D59-E254-46E7-A375-B43A40BB4D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03342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0" name="Freeform 377">
                  <a:extLst>
                    <a:ext uri="{FF2B5EF4-FFF2-40B4-BE49-F238E27FC236}">
                      <a16:creationId xmlns:a16="http://schemas.microsoft.com/office/drawing/2014/main" id="{65D21D7F-61C5-4EC6-B560-E43843051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21712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9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9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1" name="Rectangle 378">
                  <a:extLst>
                    <a:ext uri="{FF2B5EF4-FFF2-40B4-BE49-F238E27FC236}">
                      <a16:creationId xmlns:a16="http://schemas.microsoft.com/office/drawing/2014/main" id="{3CFF5CAA-E463-4613-B326-CC2810969D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134758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2" name="Freeform 379">
                  <a:extLst>
                    <a:ext uri="{FF2B5EF4-FFF2-40B4-BE49-F238E27FC236}">
                      <a16:creationId xmlns:a16="http://schemas.microsoft.com/office/drawing/2014/main" id="{DB18763C-16C4-4F2E-829B-B51421E2F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13475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3" name="Freeform 380">
                  <a:extLst>
                    <a:ext uri="{FF2B5EF4-FFF2-40B4-BE49-F238E27FC236}">
                      <a16:creationId xmlns:a16="http://schemas.microsoft.com/office/drawing/2014/main" id="{BF90FD00-F8A0-49AF-8434-9220B9AEC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05110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4" name="Rectangle 381">
                  <a:extLst>
                    <a:ext uri="{FF2B5EF4-FFF2-40B4-BE49-F238E27FC236}">
                      <a16:creationId xmlns:a16="http://schemas.microsoft.com/office/drawing/2014/main" id="{4BAA46D4-B980-4A81-8E44-BBB50C8242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051108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5" name="Freeform 382">
                  <a:extLst>
                    <a:ext uri="{FF2B5EF4-FFF2-40B4-BE49-F238E27FC236}">
                      <a16:creationId xmlns:a16="http://schemas.microsoft.com/office/drawing/2014/main" id="{B4D81841-D429-439D-8034-FC928EE71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968747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6" name="Rectangle 383">
                  <a:extLst>
                    <a:ext uri="{FF2B5EF4-FFF2-40B4-BE49-F238E27FC236}">
                      <a16:creationId xmlns:a16="http://schemas.microsoft.com/office/drawing/2014/main" id="{06A68689-F69E-4B9B-83E5-7BFA4DEA03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1966173"/>
                  <a:ext cx="78502" cy="1286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7" name="Rectangle 384">
                  <a:extLst>
                    <a:ext uri="{FF2B5EF4-FFF2-40B4-BE49-F238E27FC236}">
                      <a16:creationId xmlns:a16="http://schemas.microsoft.com/office/drawing/2014/main" id="{03AC48BE-E88C-4ED2-83DE-33C965AD27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52054" y="1874802"/>
                  <a:ext cx="101666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8" name="Freeform 385">
                  <a:extLst>
                    <a:ext uri="{FF2B5EF4-FFF2-40B4-BE49-F238E27FC236}">
                      <a16:creationId xmlns:a16="http://schemas.microsoft.com/office/drawing/2014/main" id="{D0246BC7-28B8-4B0E-818C-280D4DE877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882524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7 h 75"/>
                    <a:gd name="T12" fmla="*/ 45 w 75"/>
                    <a:gd name="T13" fmla="*/ 37 h 75"/>
                    <a:gd name="T14" fmla="*/ 75 w 75"/>
                    <a:gd name="T15" fmla="*/ 7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7 h 75"/>
                    <a:gd name="T28" fmla="*/ 30 w 75"/>
                    <a:gd name="T29" fmla="*/ 37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7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9" name="Rectangle 386">
                  <a:extLst>
                    <a:ext uri="{FF2B5EF4-FFF2-40B4-BE49-F238E27FC236}">
                      <a16:creationId xmlns:a16="http://schemas.microsoft.com/office/drawing/2014/main" id="{A2DF1052-C33F-417B-B6FA-0B62FF0D8C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85704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0" name="Freeform 387">
                  <a:extLst>
                    <a:ext uri="{FF2B5EF4-FFF2-40B4-BE49-F238E27FC236}">
                      <a16:creationId xmlns:a16="http://schemas.microsoft.com/office/drawing/2014/main" id="{615ED600-D857-432C-AA17-81168A85E5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033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1" name="Rectangle 388">
                  <a:extLst>
                    <a:ext uri="{FF2B5EF4-FFF2-40B4-BE49-F238E27FC236}">
                      <a16:creationId xmlns:a16="http://schemas.microsoft.com/office/drawing/2014/main" id="{F0222F05-75E4-4894-A4FE-F4BBF791F5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819351"/>
                  <a:ext cx="78502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2" name="Freeform 389">
                  <a:extLst>
                    <a:ext uri="{FF2B5EF4-FFF2-40B4-BE49-F238E27FC236}">
                      <a16:creationId xmlns:a16="http://schemas.microsoft.com/office/drawing/2014/main" id="{AAFC4155-647F-41F1-8C65-EFBD63345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8313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6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3" name="Rectangle 390">
                  <a:extLst>
                    <a:ext uri="{FF2B5EF4-FFF2-40B4-BE49-F238E27FC236}">
                      <a16:creationId xmlns:a16="http://schemas.microsoft.com/office/drawing/2014/main" id="{8662FB1D-EE91-4718-977C-89BC6B8E1E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66702"/>
                  <a:ext cx="55337" cy="96518"/>
                </a:xfrm>
                <a:prstGeom prst="rect">
                  <a:avLst/>
                </a:pr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4" name="Freeform 391">
                  <a:extLst>
                    <a:ext uri="{FF2B5EF4-FFF2-40B4-BE49-F238E27FC236}">
                      <a16:creationId xmlns:a16="http://schemas.microsoft.com/office/drawing/2014/main" id="{B731322F-801C-445C-BA93-FA2D895D71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  <a:gd name="T8" fmla="*/ 4 w 114"/>
                    <a:gd name="T9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  <a:lnTo>
                        <a:pt x="4" y="9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5" name="Freeform 392">
                  <a:extLst>
                    <a:ext uri="{FF2B5EF4-FFF2-40B4-BE49-F238E27FC236}">
                      <a16:creationId xmlns:a16="http://schemas.microsoft.com/office/drawing/2014/main" id="{D1D69638-69AB-4AD2-85F0-EC2B85D7F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6" name="Freeform 393">
                  <a:extLst>
                    <a:ext uri="{FF2B5EF4-FFF2-40B4-BE49-F238E27FC236}">
                      <a16:creationId xmlns:a16="http://schemas.microsoft.com/office/drawing/2014/main" id="{63DCFA03-32BF-4502-AF37-344DFEDE6A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  <a:gd name="T8" fmla="*/ 0 w 300"/>
                    <a:gd name="T9" fmla="*/ 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7" name="Freeform 394">
                  <a:extLst>
                    <a:ext uri="{FF2B5EF4-FFF2-40B4-BE49-F238E27FC236}">
                      <a16:creationId xmlns:a16="http://schemas.microsoft.com/office/drawing/2014/main" id="{38CD4D65-DF63-4498-90F4-4F7E7DC0D4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8" name="Rectangle 395">
                  <a:extLst>
                    <a:ext uri="{FF2B5EF4-FFF2-40B4-BE49-F238E27FC236}">
                      <a16:creationId xmlns:a16="http://schemas.microsoft.com/office/drawing/2014/main" id="{B3545C8D-999A-4424-8584-120B8D09F4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5332"/>
                  <a:ext cx="10295" cy="115821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9" name="Freeform 396">
                  <a:extLst>
                    <a:ext uri="{FF2B5EF4-FFF2-40B4-BE49-F238E27FC236}">
                      <a16:creationId xmlns:a16="http://schemas.microsoft.com/office/drawing/2014/main" id="{52075A09-5DEF-49D4-8032-A65A148622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506" y="1672758"/>
                  <a:ext cx="47616" cy="115821"/>
                </a:xfrm>
                <a:custGeom>
                  <a:avLst/>
                  <a:gdLst>
                    <a:gd name="T0" fmla="*/ 0 w 37"/>
                    <a:gd name="T1" fmla="*/ 2 h 90"/>
                    <a:gd name="T2" fmla="*/ 7 w 37"/>
                    <a:gd name="T3" fmla="*/ 0 h 90"/>
                    <a:gd name="T4" fmla="*/ 37 w 37"/>
                    <a:gd name="T5" fmla="*/ 90 h 90"/>
                    <a:gd name="T6" fmla="*/ 28 w 37"/>
                    <a:gd name="T7" fmla="*/ 90 h 90"/>
                    <a:gd name="T8" fmla="*/ 0 w 37"/>
                    <a:gd name="T9" fmla="*/ 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" h="90">
                      <a:moveTo>
                        <a:pt x="0" y="2"/>
                      </a:moveTo>
                      <a:lnTo>
                        <a:pt x="7" y="0"/>
                      </a:lnTo>
                      <a:lnTo>
                        <a:pt x="37" y="90"/>
                      </a:lnTo>
                      <a:lnTo>
                        <a:pt x="28" y="9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0" name="Rectangle 397">
                  <a:extLst>
                    <a:ext uri="{FF2B5EF4-FFF2-40B4-BE49-F238E27FC236}">
                      <a16:creationId xmlns:a16="http://schemas.microsoft.com/office/drawing/2014/main" id="{3A52112F-C9B5-4CEA-9F14-A135CC7635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58981"/>
                  <a:ext cx="28312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1" name="Rectangle 398">
                  <a:extLst>
                    <a:ext uri="{FF2B5EF4-FFF2-40B4-BE49-F238E27FC236}">
                      <a16:creationId xmlns:a16="http://schemas.microsoft.com/office/drawing/2014/main" id="{329FA46D-C865-4856-AD42-3EC89C50F4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28095"/>
                  <a:ext cx="16730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2" name="Freeform 399">
                  <a:extLst>
                    <a:ext uri="{FF2B5EF4-FFF2-40B4-BE49-F238E27FC236}">
                      <a16:creationId xmlns:a16="http://schemas.microsoft.com/office/drawing/2014/main" id="{EFEE2557-7857-43B7-A488-B728D081A1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6033" cy="29599"/>
                </a:xfrm>
                <a:custGeom>
                  <a:avLst/>
                  <a:gdLst>
                    <a:gd name="T0" fmla="*/ 0 w 13"/>
                    <a:gd name="T1" fmla="*/ 2 h 11"/>
                    <a:gd name="T2" fmla="*/ 12 w 13"/>
                    <a:gd name="T3" fmla="*/ 11 h 11"/>
                    <a:gd name="T4" fmla="*/ 13 w 13"/>
                    <a:gd name="T5" fmla="*/ 11 h 11"/>
                    <a:gd name="T6" fmla="*/ 13 w 13"/>
                    <a:gd name="T7" fmla="*/ 9 h 11"/>
                    <a:gd name="T8" fmla="*/ 1 w 13"/>
                    <a:gd name="T9" fmla="*/ 1 h 11"/>
                    <a:gd name="T10" fmla="*/ 0 w 13"/>
                    <a:gd name="T11" fmla="*/ 1 h 11"/>
                    <a:gd name="T12" fmla="*/ 0 w 13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1">
                      <a:moveTo>
                        <a:pt x="0" y="2"/>
                      </a:move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2" y="11"/>
                        <a:pt x="13" y="11"/>
                        <a:pt x="13" y="11"/>
                      </a:cubicBezTo>
                      <a:cubicBezTo>
                        <a:pt x="13" y="10"/>
                        <a:pt x="13" y="10"/>
                        <a:pt x="13" y="9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3" name="Freeform 400">
                  <a:extLst>
                    <a:ext uri="{FF2B5EF4-FFF2-40B4-BE49-F238E27FC236}">
                      <a16:creationId xmlns:a16="http://schemas.microsoft.com/office/drawing/2014/main" id="{9B9C1931-BBB7-45A9-8DBE-E6CC681CD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33242"/>
                  <a:ext cx="19304" cy="28312"/>
                </a:xfrm>
                <a:custGeom>
                  <a:avLst/>
                  <a:gdLst>
                    <a:gd name="T0" fmla="*/ 2 w 7"/>
                    <a:gd name="T1" fmla="*/ 9 h 10"/>
                    <a:gd name="T2" fmla="*/ 7 w 7"/>
                    <a:gd name="T3" fmla="*/ 2 h 10"/>
                    <a:gd name="T4" fmla="*/ 7 w 7"/>
                    <a:gd name="T5" fmla="*/ 0 h 10"/>
                    <a:gd name="T6" fmla="*/ 5 w 7"/>
                    <a:gd name="T7" fmla="*/ 0 h 10"/>
                    <a:gd name="T8" fmla="*/ 0 w 7"/>
                    <a:gd name="T9" fmla="*/ 8 h 10"/>
                    <a:gd name="T10" fmla="*/ 0 w 7"/>
                    <a:gd name="T11" fmla="*/ 9 h 10"/>
                    <a:gd name="T12" fmla="*/ 2 w 7"/>
                    <a:gd name="T13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10">
                      <a:moveTo>
                        <a:pt x="2" y="9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9"/>
                        <a:pt x="0" y="9"/>
                      </a:cubicBezTo>
                      <a:cubicBezTo>
                        <a:pt x="1" y="10"/>
                        <a:pt x="1" y="10"/>
                        <a:pt x="2" y="9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4" name="Freeform 401">
                  <a:extLst>
                    <a:ext uri="{FF2B5EF4-FFF2-40B4-BE49-F238E27FC236}">
                      <a16:creationId xmlns:a16="http://schemas.microsoft.com/office/drawing/2014/main" id="{DE6E93F7-90E7-4930-B670-DA3447738E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0886" cy="29599"/>
                </a:xfrm>
                <a:custGeom>
                  <a:avLst/>
                  <a:gdLst>
                    <a:gd name="T0" fmla="*/ 9 w 11"/>
                    <a:gd name="T1" fmla="*/ 1 h 11"/>
                    <a:gd name="T2" fmla="*/ 0 w 11"/>
                    <a:gd name="T3" fmla="*/ 9 h 11"/>
                    <a:gd name="T4" fmla="*/ 0 w 11"/>
                    <a:gd name="T5" fmla="*/ 11 h 11"/>
                    <a:gd name="T6" fmla="*/ 2 w 11"/>
                    <a:gd name="T7" fmla="*/ 11 h 11"/>
                    <a:gd name="T8" fmla="*/ 10 w 11"/>
                    <a:gd name="T9" fmla="*/ 2 h 11"/>
                    <a:gd name="T10" fmla="*/ 10 w 11"/>
                    <a:gd name="T11" fmla="*/ 1 h 11"/>
                    <a:gd name="T12" fmla="*/ 9 w 1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11">
                      <a:moveTo>
                        <a:pt x="9" y="1"/>
                      </a:move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10"/>
                        <a:pt x="0" y="10"/>
                        <a:pt x="0" y="11"/>
                      </a:cubicBezTo>
                      <a:cubicBezTo>
                        <a:pt x="0" y="11"/>
                        <a:pt x="1" y="11"/>
                        <a:pt x="2" y="1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1" y="2"/>
                        <a:pt x="11" y="1"/>
                        <a:pt x="10" y="1"/>
                      </a:cubicBezTo>
                      <a:cubicBezTo>
                        <a:pt x="10" y="0"/>
                        <a:pt x="9" y="0"/>
                        <a:pt x="9" y="1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5" name="Freeform 402">
                  <a:extLst>
                    <a:ext uri="{FF2B5EF4-FFF2-40B4-BE49-F238E27FC236}">
                      <a16:creationId xmlns:a16="http://schemas.microsoft.com/office/drawing/2014/main" id="{30A5F123-BE2B-4BC6-A424-5B6CD20C1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37899" y="1793728"/>
                  <a:ext cx="138986" cy="72067"/>
                </a:xfrm>
                <a:custGeom>
                  <a:avLst/>
                  <a:gdLst>
                    <a:gd name="T0" fmla="*/ 97 w 108"/>
                    <a:gd name="T1" fmla="*/ 0 h 56"/>
                    <a:gd name="T2" fmla="*/ 0 w 108"/>
                    <a:gd name="T3" fmla="*/ 0 h 56"/>
                    <a:gd name="T4" fmla="*/ 0 w 108"/>
                    <a:gd name="T5" fmla="*/ 56 h 56"/>
                    <a:gd name="T6" fmla="*/ 97 w 108"/>
                    <a:gd name="T7" fmla="*/ 56 h 56"/>
                    <a:gd name="T8" fmla="*/ 108 w 108"/>
                    <a:gd name="T9" fmla="*/ 20 h 56"/>
                    <a:gd name="T10" fmla="*/ 97 w 108"/>
                    <a:gd name="T11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56">
                      <a:moveTo>
                        <a:pt x="97" y="0"/>
                      </a:moveTo>
                      <a:lnTo>
                        <a:pt x="0" y="0"/>
                      </a:lnTo>
                      <a:lnTo>
                        <a:pt x="0" y="56"/>
                      </a:lnTo>
                      <a:lnTo>
                        <a:pt x="97" y="56"/>
                      </a:lnTo>
                      <a:lnTo>
                        <a:pt x="108" y="2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6" name="Rectangle 403">
                  <a:extLst>
                    <a:ext uri="{FF2B5EF4-FFF2-40B4-BE49-F238E27FC236}">
                      <a16:creationId xmlns:a16="http://schemas.microsoft.com/office/drawing/2014/main" id="{F47721B5-4F25-415B-A169-0D0D1ED104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07392" y="1807883"/>
                  <a:ext cx="16730" cy="4504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7" name="Freeform 404">
                  <a:extLst>
                    <a:ext uri="{FF2B5EF4-FFF2-40B4-BE49-F238E27FC236}">
                      <a16:creationId xmlns:a16="http://schemas.microsoft.com/office/drawing/2014/main" id="{AAF51C0E-3E42-4C39-9E05-E3C060DDF0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4416" y="1807883"/>
                  <a:ext cx="30886" cy="45042"/>
                </a:xfrm>
                <a:custGeom>
                  <a:avLst/>
                  <a:gdLst>
                    <a:gd name="T0" fmla="*/ 18 w 24"/>
                    <a:gd name="T1" fmla="*/ 0 h 35"/>
                    <a:gd name="T2" fmla="*/ 0 w 24"/>
                    <a:gd name="T3" fmla="*/ 0 h 35"/>
                    <a:gd name="T4" fmla="*/ 0 w 24"/>
                    <a:gd name="T5" fmla="*/ 35 h 35"/>
                    <a:gd name="T6" fmla="*/ 18 w 24"/>
                    <a:gd name="T7" fmla="*/ 35 h 35"/>
                    <a:gd name="T8" fmla="*/ 24 w 24"/>
                    <a:gd name="T9" fmla="*/ 11 h 35"/>
                    <a:gd name="T10" fmla="*/ 18 w 24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5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35"/>
                      </a:lnTo>
                      <a:lnTo>
                        <a:pt x="18" y="35"/>
                      </a:lnTo>
                      <a:lnTo>
                        <a:pt x="24" y="1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8" name="Freeform 405">
                  <a:extLst>
                    <a:ext uri="{FF2B5EF4-FFF2-40B4-BE49-F238E27FC236}">
                      <a16:creationId xmlns:a16="http://schemas.microsoft.com/office/drawing/2014/main" id="{988A58FD-8BFC-448B-B4B6-E4B15FCA4E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369342" cy="6435"/>
                </a:xfrm>
                <a:custGeom>
                  <a:avLst/>
                  <a:gdLst>
                    <a:gd name="T0" fmla="*/ 0 w 287"/>
                    <a:gd name="T1" fmla="*/ 0 h 5"/>
                    <a:gd name="T2" fmla="*/ 280 w 287"/>
                    <a:gd name="T3" fmla="*/ 0 h 5"/>
                    <a:gd name="T4" fmla="*/ 287 w 287"/>
                    <a:gd name="T5" fmla="*/ 5 h 5"/>
                    <a:gd name="T6" fmla="*/ 0 w 287"/>
                    <a:gd name="T7" fmla="*/ 5 h 5"/>
                    <a:gd name="T8" fmla="*/ 0 w 287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7" h="5">
                      <a:moveTo>
                        <a:pt x="0" y="0"/>
                      </a:moveTo>
                      <a:lnTo>
                        <a:pt x="280" y="0"/>
                      </a:lnTo>
                      <a:lnTo>
                        <a:pt x="287" y="5"/>
                      </a:lnTo>
                      <a:lnTo>
                        <a:pt x="0" y="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9" name="Freeform 407">
                  <a:extLst>
                    <a:ext uri="{FF2B5EF4-FFF2-40B4-BE49-F238E27FC236}">
                      <a16:creationId xmlns:a16="http://schemas.microsoft.com/office/drawing/2014/main" id="{A359B05D-244E-4B16-BB55-BE7BDE2CC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65302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0" name="Freeform 408">
                  <a:extLst>
                    <a:ext uri="{FF2B5EF4-FFF2-40B4-BE49-F238E27FC236}">
                      <a16:creationId xmlns:a16="http://schemas.microsoft.com/office/drawing/2014/main" id="{FEFCEA69-0B95-4B3A-A763-7904753F4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1" name="Rectangle 409">
                  <a:extLst>
                    <a:ext uri="{FF2B5EF4-FFF2-40B4-BE49-F238E27FC236}">
                      <a16:creationId xmlns:a16="http://schemas.microsoft.com/office/drawing/2014/main" id="{5912BE0B-CE29-4D75-B5B0-DAFA96F356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87558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2" name="Rectangle 410">
                  <a:extLst>
                    <a:ext uri="{FF2B5EF4-FFF2-40B4-BE49-F238E27FC236}">
                      <a16:creationId xmlns:a16="http://schemas.microsoft.com/office/drawing/2014/main" id="{3BF220A8-22A7-48A6-903D-C3E1E8BCE1B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27073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3" name="Freeform 411">
                  <a:extLst>
                    <a:ext uri="{FF2B5EF4-FFF2-40B4-BE49-F238E27FC236}">
                      <a16:creationId xmlns:a16="http://schemas.microsoft.com/office/drawing/2014/main" id="{90343D6D-C10C-4065-86EC-7E957B4673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4984" y="1735816"/>
                  <a:ext cx="69493" cy="52763"/>
                </a:xfrm>
                <a:custGeom>
                  <a:avLst/>
                  <a:gdLst>
                    <a:gd name="T0" fmla="*/ 6 w 54"/>
                    <a:gd name="T1" fmla="*/ 41 h 41"/>
                    <a:gd name="T2" fmla="*/ 0 w 54"/>
                    <a:gd name="T3" fmla="*/ 41 h 41"/>
                    <a:gd name="T4" fmla="*/ 45 w 54"/>
                    <a:gd name="T5" fmla="*/ 0 h 41"/>
                    <a:gd name="T6" fmla="*/ 54 w 54"/>
                    <a:gd name="T7" fmla="*/ 0 h 41"/>
                    <a:gd name="T8" fmla="*/ 6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6" y="41"/>
                      </a:moveTo>
                      <a:lnTo>
                        <a:pt x="0" y="41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4" name="Freeform 412">
                  <a:extLst>
                    <a:ext uri="{FF2B5EF4-FFF2-40B4-BE49-F238E27FC236}">
                      <a16:creationId xmlns:a16="http://schemas.microsoft.com/office/drawing/2014/main" id="{CE2E465A-7C93-4B50-BF48-C6FC33A106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42895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9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9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5" name="Rectangle 413">
                  <a:extLst>
                    <a:ext uri="{FF2B5EF4-FFF2-40B4-BE49-F238E27FC236}">
                      <a16:creationId xmlns:a16="http://schemas.microsoft.com/office/drawing/2014/main" id="{9F9E3EE4-60BC-4C3E-B589-8A4854D9AA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0466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6" name="Rectangle 414">
                  <a:extLst>
                    <a:ext uri="{FF2B5EF4-FFF2-40B4-BE49-F238E27FC236}">
                      <a16:creationId xmlns:a16="http://schemas.microsoft.com/office/drawing/2014/main" id="{504F64F8-D0FC-4987-88FC-7844717F9D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45468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7" name="Freeform 415">
                  <a:extLst>
                    <a:ext uri="{FF2B5EF4-FFF2-40B4-BE49-F238E27FC236}">
                      <a16:creationId xmlns:a16="http://schemas.microsoft.com/office/drawing/2014/main" id="{593D2046-4C17-4019-B1FD-0F94F881C9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00806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6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6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8" name="Freeform 416">
                  <a:extLst>
                    <a:ext uri="{FF2B5EF4-FFF2-40B4-BE49-F238E27FC236}">
                      <a16:creationId xmlns:a16="http://schemas.microsoft.com/office/drawing/2014/main" id="{336EE8F4-8FB8-47BB-87C6-743E7F0C35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7915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9" name="Freeform 417">
                  <a:extLst>
                    <a:ext uri="{FF2B5EF4-FFF2-40B4-BE49-F238E27FC236}">
                      <a16:creationId xmlns:a16="http://schemas.microsoft.com/office/drawing/2014/main" id="{7FE6AC25-5806-4BCA-AA15-143BD9173A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0003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8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0" name="Rectangle 418">
                  <a:extLst>
                    <a:ext uri="{FF2B5EF4-FFF2-40B4-BE49-F238E27FC236}">
                      <a16:creationId xmlns:a16="http://schemas.microsoft.com/office/drawing/2014/main" id="{14082D55-41C2-4F0B-93AD-4684DC9CE1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0489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1" name="Rectangle 419">
                  <a:extLst>
                    <a:ext uri="{FF2B5EF4-FFF2-40B4-BE49-F238E27FC236}">
                      <a16:creationId xmlns:a16="http://schemas.microsoft.com/office/drawing/2014/main" id="{FBE27F0A-F209-430F-AAB9-C3F873141B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6257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2" name="Rectangle 420">
                  <a:extLst>
                    <a:ext uri="{FF2B5EF4-FFF2-40B4-BE49-F238E27FC236}">
                      <a16:creationId xmlns:a16="http://schemas.microsoft.com/office/drawing/2014/main" id="{B94D4628-147C-4902-8A69-9C78FDA3BA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88580"/>
                  <a:ext cx="765709" cy="19304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3" name="Freeform 421">
                  <a:extLst>
                    <a:ext uri="{FF2B5EF4-FFF2-40B4-BE49-F238E27FC236}">
                      <a16:creationId xmlns:a16="http://schemas.microsoft.com/office/drawing/2014/main" id="{27D678D3-4DF1-4A69-9813-1EB7FA00A9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4" name="Rectangle 422">
                  <a:extLst>
                    <a:ext uri="{FF2B5EF4-FFF2-40B4-BE49-F238E27FC236}">
                      <a16:creationId xmlns:a16="http://schemas.microsoft.com/office/drawing/2014/main" id="{B7BD4646-9D15-4828-B737-202E432369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5" name="Oval 423">
                  <a:extLst>
                    <a:ext uri="{FF2B5EF4-FFF2-40B4-BE49-F238E27FC236}">
                      <a16:creationId xmlns:a16="http://schemas.microsoft.com/office/drawing/2014/main" id="{B68C3485-65F0-4721-A539-60B702374A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0185"/>
                  <a:ext cx="14156" cy="14156"/>
                </a:xfrm>
                <a:prstGeom prst="ellipse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6" name="Rectangle 424">
                  <a:extLst>
                    <a:ext uri="{FF2B5EF4-FFF2-40B4-BE49-F238E27FC236}">
                      <a16:creationId xmlns:a16="http://schemas.microsoft.com/office/drawing/2014/main" id="{18771913-2DF4-4D14-89B9-698448CC2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810457"/>
                  <a:ext cx="7722" cy="158290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7" name="Freeform 425">
                  <a:extLst>
                    <a:ext uri="{FF2B5EF4-FFF2-40B4-BE49-F238E27FC236}">
                      <a16:creationId xmlns:a16="http://schemas.microsoft.com/office/drawing/2014/main" id="{0B48917F-0B0C-4256-BBFF-19EF0A2AC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810456"/>
                  <a:ext cx="7722" cy="221441"/>
                </a:xfrm>
                <a:custGeom>
                  <a:avLst/>
                  <a:gdLst>
                    <a:gd name="T0" fmla="*/ 0 w 6"/>
                    <a:gd name="T1" fmla="*/ 0 h 123"/>
                    <a:gd name="T2" fmla="*/ 0 w 6"/>
                    <a:gd name="T3" fmla="*/ 123 h 123"/>
                    <a:gd name="T4" fmla="*/ 6 w 6"/>
                    <a:gd name="T5" fmla="*/ 123 h 123"/>
                    <a:gd name="T6" fmla="*/ 6 w 6"/>
                    <a:gd name="T7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23">
                      <a:moveTo>
                        <a:pt x="0" y="0"/>
                      </a:moveTo>
                      <a:lnTo>
                        <a:pt x="0" y="123"/>
                      </a:lnTo>
                      <a:lnTo>
                        <a:pt x="6" y="123"/>
                      </a:lnTo>
                      <a:lnTo>
                        <a:pt x="6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8" name="Freeform 426">
                  <a:extLst>
                    <a:ext uri="{FF2B5EF4-FFF2-40B4-BE49-F238E27FC236}">
                      <a16:creationId xmlns:a16="http://schemas.microsoft.com/office/drawing/2014/main" id="{64BDDC2F-A235-45EE-8ABC-63E9638804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56522" y="1783432"/>
                  <a:ext cx="47616" cy="41181"/>
                </a:xfrm>
                <a:custGeom>
                  <a:avLst/>
                  <a:gdLst>
                    <a:gd name="T0" fmla="*/ 15 w 17"/>
                    <a:gd name="T1" fmla="*/ 0 h 15"/>
                    <a:gd name="T2" fmla="*/ 13 w 17"/>
                    <a:gd name="T3" fmla="*/ 2 h 15"/>
                    <a:gd name="T4" fmla="*/ 13 w 17"/>
                    <a:gd name="T5" fmla="*/ 2 h 15"/>
                    <a:gd name="T6" fmla="*/ 4 w 17"/>
                    <a:gd name="T7" fmla="*/ 2 h 15"/>
                    <a:gd name="T8" fmla="*/ 4 w 17"/>
                    <a:gd name="T9" fmla="*/ 2 h 15"/>
                    <a:gd name="T10" fmla="*/ 2 w 17"/>
                    <a:gd name="T11" fmla="*/ 0 h 15"/>
                    <a:gd name="T12" fmla="*/ 0 w 17"/>
                    <a:gd name="T13" fmla="*/ 2 h 15"/>
                    <a:gd name="T14" fmla="*/ 0 w 17"/>
                    <a:gd name="T15" fmla="*/ 2 h 15"/>
                    <a:gd name="T16" fmla="*/ 0 w 17"/>
                    <a:gd name="T17" fmla="*/ 6 h 15"/>
                    <a:gd name="T18" fmla="*/ 0 w 17"/>
                    <a:gd name="T19" fmla="*/ 15 h 15"/>
                    <a:gd name="T20" fmla="*/ 17 w 17"/>
                    <a:gd name="T21" fmla="*/ 15 h 15"/>
                    <a:gd name="T22" fmla="*/ 17 w 17"/>
                    <a:gd name="T23" fmla="*/ 6 h 15"/>
                    <a:gd name="T24" fmla="*/ 17 w 17"/>
                    <a:gd name="T25" fmla="*/ 2 h 15"/>
                    <a:gd name="T26" fmla="*/ 17 w 17"/>
                    <a:gd name="T27" fmla="*/ 2 h 15"/>
                    <a:gd name="T28" fmla="*/ 15 w 17"/>
                    <a:gd name="T2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7" h="15">
                      <a:moveTo>
                        <a:pt x="15" y="0"/>
                      </a:moveTo>
                      <a:cubicBezTo>
                        <a:pt x="14" y="0"/>
                        <a:pt x="13" y="0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0"/>
                        <a:pt x="16" y="0"/>
                        <a:pt x="15" y="0"/>
                      </a:cubicBezTo>
                      <a:close/>
                    </a:path>
                  </a:pathLst>
                </a:cu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9" name="Rectangle 376">
                  <a:extLst>
                    <a:ext uri="{FF2B5EF4-FFF2-40B4-BE49-F238E27FC236}">
                      <a16:creationId xmlns:a16="http://schemas.microsoft.com/office/drawing/2014/main" id="{63AA5B75-4703-487D-8D32-33307FEC8B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466971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0" name="Rectangle 375">
                  <a:extLst>
                    <a:ext uri="{FF2B5EF4-FFF2-40B4-BE49-F238E27FC236}">
                      <a16:creationId xmlns:a16="http://schemas.microsoft.com/office/drawing/2014/main" id="{AF34395B-5931-4B64-BA02-27016C2A3E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635512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1" name="Rectangle 378">
                  <a:extLst>
                    <a:ext uri="{FF2B5EF4-FFF2-40B4-BE49-F238E27FC236}">
                      <a16:creationId xmlns:a16="http://schemas.microsoft.com/office/drawing/2014/main" id="{F004C4E9-27A3-46DC-80D5-8226C46FC8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553150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2" name="Freeform 379">
                  <a:extLst>
                    <a:ext uri="{FF2B5EF4-FFF2-40B4-BE49-F238E27FC236}">
                      <a16:creationId xmlns:a16="http://schemas.microsoft.com/office/drawing/2014/main" id="{A851BABC-D7FC-47B5-BE33-60E0503336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553150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3" name="Freeform 380">
                  <a:extLst>
                    <a:ext uri="{FF2B5EF4-FFF2-40B4-BE49-F238E27FC236}">
                      <a16:creationId xmlns:a16="http://schemas.microsoft.com/office/drawing/2014/main" id="{91025339-6FB8-47D5-9A5E-A083C4F726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469501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4" name="Freeform 379">
                  <a:extLst>
                    <a:ext uri="{FF2B5EF4-FFF2-40B4-BE49-F238E27FC236}">
                      <a16:creationId xmlns:a16="http://schemas.microsoft.com/office/drawing/2014/main" id="{F6B51A10-EDAB-4D6C-BFF7-E1EDBCA861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6401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5" name="Rectangle 375">
                  <a:extLst>
                    <a:ext uri="{FF2B5EF4-FFF2-40B4-BE49-F238E27FC236}">
                      <a16:creationId xmlns:a16="http://schemas.microsoft.com/office/drawing/2014/main" id="{7977F5BF-6E86-4720-AFF0-AF6470F2D4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726647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6" name="Freeform 379">
                  <a:extLst>
                    <a:ext uri="{FF2B5EF4-FFF2-40B4-BE49-F238E27FC236}">
                      <a16:creationId xmlns:a16="http://schemas.microsoft.com/office/drawing/2014/main" id="{82625677-43E3-4C60-9811-AC7A702F92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73956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3" name="Group 902">
                <a:extLst>
                  <a:ext uri="{FF2B5EF4-FFF2-40B4-BE49-F238E27FC236}">
                    <a16:creationId xmlns:a16="http://schemas.microsoft.com/office/drawing/2014/main" id="{F5279DE5-7796-4907-9120-2F209892BC43}"/>
                  </a:ext>
                </a:extLst>
              </p:cNvPr>
              <p:cNvGrpSpPr/>
              <p:nvPr userDrawn="1"/>
            </p:nvGrpSpPr>
            <p:grpSpPr>
              <a:xfrm>
                <a:off x="3314258" y="2104576"/>
                <a:ext cx="422171" cy="728485"/>
                <a:chOff x="4151494" y="2777116"/>
                <a:chExt cx="1699221" cy="2932124"/>
              </a:xfrm>
            </p:grpSpPr>
            <p:grpSp>
              <p:nvGrpSpPr>
                <p:cNvPr id="904" name="Group 903">
                  <a:extLst>
                    <a:ext uri="{FF2B5EF4-FFF2-40B4-BE49-F238E27FC236}">
                      <a16:creationId xmlns:a16="http://schemas.microsoft.com/office/drawing/2014/main" id="{25CFF4D5-D77B-416E-BBF6-E666827109A2}"/>
                    </a:ext>
                  </a:extLst>
                </p:cNvPr>
                <p:cNvGrpSpPr/>
                <p:nvPr/>
              </p:nvGrpSpPr>
              <p:grpSpPr>
                <a:xfrm>
                  <a:off x="4151494" y="3932326"/>
                  <a:ext cx="1699221" cy="1776914"/>
                  <a:chOff x="6818567" y="3352844"/>
                  <a:chExt cx="1114588" cy="1165550"/>
                </a:xfrm>
              </p:grpSpPr>
              <p:sp>
                <p:nvSpPr>
                  <p:cNvPr id="959" name="Rectangle 93">
                    <a:extLst>
                      <a:ext uri="{FF2B5EF4-FFF2-40B4-BE49-F238E27FC236}">
                        <a16:creationId xmlns:a16="http://schemas.microsoft.com/office/drawing/2014/main" id="{7E1CD599-5EE1-4413-BCDF-6F6901A71C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7" y="3352844"/>
                    <a:ext cx="1073488" cy="1165550"/>
                  </a:xfrm>
                  <a:prstGeom prst="rect">
                    <a:avLst/>
                  </a:prstGeom>
                  <a:solidFill>
                    <a:srgbClr val="0078D7">
                      <a:lumMod val="60000"/>
                      <a:lumOff val="4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0" name="Rectangle 94">
                    <a:extLst>
                      <a:ext uri="{FF2B5EF4-FFF2-40B4-BE49-F238E27FC236}">
                        <a16:creationId xmlns:a16="http://schemas.microsoft.com/office/drawing/2014/main" id="{E8644838-2801-4708-8A09-5E5EC0B187D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352844"/>
                    <a:ext cx="1073490" cy="116555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1" name="Rectangle 95">
                    <a:extLst>
                      <a:ext uri="{FF2B5EF4-FFF2-40B4-BE49-F238E27FC236}">
                        <a16:creationId xmlns:a16="http://schemas.microsoft.com/office/drawing/2014/main" id="{814C306E-E03A-4CAE-BCA9-28D2E2511C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2" name="Rectangle 96">
                    <a:extLst>
                      <a:ext uri="{FF2B5EF4-FFF2-40B4-BE49-F238E27FC236}">
                        <a16:creationId xmlns:a16="http://schemas.microsoft.com/office/drawing/2014/main" id="{4E73A862-59F8-40F8-80DB-6D495C1699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3" name="Rectangle 97">
                    <a:extLst>
                      <a:ext uri="{FF2B5EF4-FFF2-40B4-BE49-F238E27FC236}">
                        <a16:creationId xmlns:a16="http://schemas.microsoft.com/office/drawing/2014/main" id="{5271048C-4A98-4B56-B11A-601D493608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4" name="Rectangle 98">
                    <a:extLst>
                      <a:ext uri="{FF2B5EF4-FFF2-40B4-BE49-F238E27FC236}">
                        <a16:creationId xmlns:a16="http://schemas.microsoft.com/office/drawing/2014/main" id="{54D91675-1137-4685-AF2C-96ECF5EB03E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5" name="Freeform 99">
                    <a:extLst>
                      <a:ext uri="{FF2B5EF4-FFF2-40B4-BE49-F238E27FC236}">
                        <a16:creationId xmlns:a16="http://schemas.microsoft.com/office/drawing/2014/main" id="{AD8CB532-0A08-43E6-98C4-5565460D755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close/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  <a:close/>
                      </a:path>
                    </a:pathLst>
                  </a:cu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6" name="Freeform 100">
                    <a:extLst>
                      <a:ext uri="{FF2B5EF4-FFF2-40B4-BE49-F238E27FC236}">
                        <a16:creationId xmlns:a16="http://schemas.microsoft.com/office/drawing/2014/main" id="{F427C59B-6CD2-4859-BCA0-06326986E2B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7" name="Freeform 101">
                    <a:extLst>
                      <a:ext uri="{FF2B5EF4-FFF2-40B4-BE49-F238E27FC236}">
                        <a16:creationId xmlns:a16="http://schemas.microsoft.com/office/drawing/2014/main" id="{34E185AD-4347-4844-99C6-D90E83B63F71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094748" y="3439972"/>
                    <a:ext cx="118363" cy="1078421"/>
                  </a:xfrm>
                  <a:custGeom>
                    <a:avLst/>
                    <a:gdLst>
                      <a:gd name="T0" fmla="*/ 0 w 153"/>
                      <a:gd name="T1" fmla="*/ 1111 h 1393"/>
                      <a:gd name="T2" fmla="*/ 153 w 153"/>
                      <a:gd name="T3" fmla="*/ 1393 h 1393"/>
                      <a:gd name="T4" fmla="*/ 93 w 153"/>
                      <a:gd name="T5" fmla="*/ 1293 h 1393"/>
                      <a:gd name="T6" fmla="*/ 105 w 153"/>
                      <a:gd name="T7" fmla="*/ 1240 h 1393"/>
                      <a:gd name="T8" fmla="*/ 115 w 153"/>
                      <a:gd name="T9" fmla="*/ 1226 h 1393"/>
                      <a:gd name="T10" fmla="*/ 153 w 153"/>
                      <a:gd name="T11" fmla="*/ 1211 h 1393"/>
                      <a:gd name="T12" fmla="*/ 153 w 153"/>
                      <a:gd name="T13" fmla="*/ 808 h 1393"/>
                      <a:gd name="T14" fmla="*/ 0 w 153"/>
                      <a:gd name="T15" fmla="*/ 1090 h 1393"/>
                      <a:gd name="T16" fmla="*/ 153 w 153"/>
                      <a:gd name="T17" fmla="*/ 990 h 1393"/>
                      <a:gd name="T18" fmla="*/ 93 w 153"/>
                      <a:gd name="T19" fmla="*/ 937 h 1393"/>
                      <a:gd name="T20" fmla="*/ 105 w 153"/>
                      <a:gd name="T21" fmla="*/ 923 h 1393"/>
                      <a:gd name="T22" fmla="*/ 115 w 153"/>
                      <a:gd name="T23" fmla="*/ 908 h 1393"/>
                      <a:gd name="T24" fmla="*/ 153 w 153"/>
                      <a:gd name="T25" fmla="*/ 808 h 1393"/>
                      <a:gd name="T26" fmla="*/ 2 w 153"/>
                      <a:gd name="T27" fmla="*/ 287 h 1393"/>
                      <a:gd name="T28" fmla="*/ 0 w 153"/>
                      <a:gd name="T29" fmla="*/ 383 h 1393"/>
                      <a:gd name="T30" fmla="*/ 27 w 153"/>
                      <a:gd name="T31" fmla="*/ 287 h 1393"/>
                      <a:gd name="T32" fmla="*/ 4 w 153"/>
                      <a:gd name="T33" fmla="*/ 203 h 1393"/>
                      <a:gd name="T34" fmla="*/ 0 w 153"/>
                      <a:gd name="T35" fmla="*/ 220 h 1393"/>
                      <a:gd name="T36" fmla="*/ 5 w 153"/>
                      <a:gd name="T37" fmla="*/ 234 h 1393"/>
                      <a:gd name="T38" fmla="*/ 11 w 153"/>
                      <a:gd name="T39" fmla="*/ 239 h 1393"/>
                      <a:gd name="T40" fmla="*/ 43 w 153"/>
                      <a:gd name="T41" fmla="*/ 203 h 1393"/>
                      <a:gd name="T42" fmla="*/ 92 w 153"/>
                      <a:gd name="T43" fmla="*/ 203 h 1393"/>
                      <a:gd name="T44" fmla="*/ 0 w 153"/>
                      <a:gd name="T45" fmla="*/ 787 h 1393"/>
                      <a:gd name="T46" fmla="*/ 153 w 153"/>
                      <a:gd name="T47" fmla="*/ 688 h 1393"/>
                      <a:gd name="T48" fmla="*/ 93 w 153"/>
                      <a:gd name="T49" fmla="*/ 634 h 1393"/>
                      <a:gd name="T50" fmla="*/ 105 w 153"/>
                      <a:gd name="T51" fmla="*/ 620 h 1393"/>
                      <a:gd name="T52" fmla="*/ 115 w 153"/>
                      <a:gd name="T53" fmla="*/ 605 h 1393"/>
                      <a:gd name="T54" fmla="*/ 153 w 153"/>
                      <a:gd name="T55" fmla="*/ 385 h 1393"/>
                      <a:gd name="T56" fmla="*/ 93 w 153"/>
                      <a:gd name="T57" fmla="*/ 332 h 1393"/>
                      <a:gd name="T58" fmla="*/ 105 w 153"/>
                      <a:gd name="T59" fmla="*/ 318 h 1393"/>
                      <a:gd name="T60" fmla="*/ 115 w 153"/>
                      <a:gd name="T61" fmla="*/ 303 h 1393"/>
                      <a:gd name="T62" fmla="*/ 153 w 153"/>
                      <a:gd name="T63" fmla="*/ 203 h 1393"/>
                      <a:gd name="T64" fmla="*/ 0 w 153"/>
                      <a:gd name="T65" fmla="*/ 142 h 1393"/>
                      <a:gd name="T66" fmla="*/ 48 w 153"/>
                      <a:gd name="T67" fmla="*/ 182 h 1393"/>
                      <a:gd name="T68" fmla="*/ 153 w 153"/>
                      <a:gd name="T69" fmla="*/ 82 h 1393"/>
                      <a:gd name="T70" fmla="*/ 96 w 153"/>
                      <a:gd name="T71" fmla="*/ 182 h 1393"/>
                      <a:gd name="T72" fmla="*/ 153 w 153"/>
                      <a:gd name="T73" fmla="*/ 82 h 1393"/>
                      <a:gd name="T74" fmla="*/ 0 w 153"/>
                      <a:gd name="T75" fmla="*/ 0 h 1393"/>
                      <a:gd name="T76" fmla="*/ 39 w 153"/>
                      <a:gd name="T77" fmla="*/ 94 h 1393"/>
                      <a:gd name="T78" fmla="*/ 83 w 153"/>
                      <a:gd name="T79" fmla="*/ 0 h 13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53" h="1393">
                        <a:moveTo>
                          <a:pt x="153" y="1111"/>
                        </a:moveTo>
                        <a:cubicBezTo>
                          <a:pt x="0" y="1111"/>
                          <a:pt x="0" y="1111"/>
                          <a:pt x="0" y="1111"/>
                        </a:cubicBezTo>
                        <a:cubicBezTo>
                          <a:pt x="0" y="1393"/>
                          <a:pt x="0" y="1393"/>
                          <a:pt x="0" y="1393"/>
                        </a:cubicBezTo>
                        <a:cubicBezTo>
                          <a:pt x="153" y="1393"/>
                          <a:pt x="153" y="1393"/>
                          <a:pt x="153" y="1393"/>
                        </a:cubicBezTo>
                        <a:cubicBezTo>
                          <a:pt x="153" y="1293"/>
                          <a:pt x="153" y="1293"/>
                          <a:pt x="153" y="1293"/>
                        </a:cubicBezTo>
                        <a:cubicBezTo>
                          <a:pt x="93" y="1293"/>
                          <a:pt x="93" y="1293"/>
                          <a:pt x="93" y="1293"/>
                        </a:cubicBezTo>
                        <a:cubicBezTo>
                          <a:pt x="93" y="1240"/>
                          <a:pt x="93" y="1240"/>
                          <a:pt x="93" y="1240"/>
                        </a:cubicBezTo>
                        <a:cubicBezTo>
                          <a:pt x="105" y="1240"/>
                          <a:pt x="105" y="1240"/>
                          <a:pt x="105" y="1240"/>
                        </a:cubicBezTo>
                        <a:cubicBezTo>
                          <a:pt x="105" y="1226"/>
                          <a:pt x="105" y="1226"/>
                          <a:pt x="105" y="1226"/>
                        </a:cubicBezTo>
                        <a:cubicBezTo>
                          <a:pt x="115" y="1226"/>
                          <a:pt x="115" y="1226"/>
                          <a:pt x="115" y="1226"/>
                        </a:cubicBezTo>
                        <a:cubicBezTo>
                          <a:pt x="115" y="1211"/>
                          <a:pt x="115" y="1211"/>
                          <a:pt x="115" y="1211"/>
                        </a:cubicBezTo>
                        <a:cubicBezTo>
                          <a:pt x="153" y="1211"/>
                          <a:pt x="153" y="1211"/>
                          <a:pt x="153" y="1211"/>
                        </a:cubicBezTo>
                        <a:cubicBezTo>
                          <a:pt x="153" y="1111"/>
                          <a:pt x="153" y="1111"/>
                          <a:pt x="153" y="1111"/>
                        </a:cubicBezTo>
                        <a:moveTo>
                          <a:pt x="153" y="808"/>
                        </a:moveTo>
                        <a:cubicBezTo>
                          <a:pt x="0" y="808"/>
                          <a:pt x="0" y="808"/>
                          <a:pt x="0" y="808"/>
                        </a:cubicBezTo>
                        <a:cubicBezTo>
                          <a:pt x="0" y="1090"/>
                          <a:pt x="0" y="1090"/>
                          <a:pt x="0" y="1090"/>
                        </a:cubicBezTo>
                        <a:cubicBezTo>
                          <a:pt x="153" y="1090"/>
                          <a:pt x="153" y="1090"/>
                          <a:pt x="153" y="1090"/>
                        </a:cubicBezTo>
                        <a:cubicBezTo>
                          <a:pt x="153" y="990"/>
                          <a:pt x="153" y="990"/>
                          <a:pt x="153" y="990"/>
                        </a:cubicBezTo>
                        <a:cubicBezTo>
                          <a:pt x="93" y="990"/>
                          <a:pt x="93" y="990"/>
                          <a:pt x="93" y="990"/>
                        </a:cubicBezTo>
                        <a:cubicBezTo>
                          <a:pt x="93" y="937"/>
                          <a:pt x="93" y="937"/>
                          <a:pt x="93" y="937"/>
                        </a:cubicBezTo>
                        <a:cubicBezTo>
                          <a:pt x="105" y="937"/>
                          <a:pt x="105" y="937"/>
                          <a:pt x="105" y="937"/>
                        </a:cubicBezTo>
                        <a:cubicBezTo>
                          <a:pt x="105" y="923"/>
                          <a:pt x="105" y="923"/>
                          <a:pt x="105" y="923"/>
                        </a:cubicBezTo>
                        <a:cubicBezTo>
                          <a:pt x="115" y="923"/>
                          <a:pt x="115" y="923"/>
                          <a:pt x="115" y="923"/>
                        </a:cubicBezTo>
                        <a:cubicBezTo>
                          <a:pt x="115" y="908"/>
                          <a:pt x="115" y="908"/>
                          <a:pt x="115" y="908"/>
                        </a:cubicBezTo>
                        <a:cubicBezTo>
                          <a:pt x="153" y="908"/>
                          <a:pt x="153" y="908"/>
                          <a:pt x="153" y="908"/>
                        </a:cubicBezTo>
                        <a:cubicBezTo>
                          <a:pt x="153" y="808"/>
                          <a:pt x="153" y="808"/>
                          <a:pt x="153" y="808"/>
                        </a:cubicBezTo>
                        <a:moveTo>
                          <a:pt x="27" y="287"/>
                        </a:moveTo>
                        <a:cubicBezTo>
                          <a:pt x="2" y="287"/>
                          <a:pt x="2" y="287"/>
                          <a:pt x="2" y="287"/>
                        </a:cubicBezTo>
                        <a:cubicBezTo>
                          <a:pt x="0" y="292"/>
                          <a:pt x="0" y="292"/>
                          <a:pt x="0" y="292"/>
                        </a:cubicBezTo>
                        <a:cubicBezTo>
                          <a:pt x="0" y="383"/>
                          <a:pt x="0" y="383"/>
                          <a:pt x="0" y="383"/>
                        </a:cubicBezTo>
                        <a:cubicBezTo>
                          <a:pt x="8" y="383"/>
                          <a:pt x="8" y="383"/>
                          <a:pt x="8" y="383"/>
                        </a:cubicBezTo>
                        <a:cubicBezTo>
                          <a:pt x="27" y="287"/>
                          <a:pt x="27" y="287"/>
                          <a:pt x="27" y="287"/>
                        </a:cubicBezTo>
                        <a:moveTo>
                          <a:pt x="43" y="203"/>
                        </a:moveTo>
                        <a:cubicBezTo>
                          <a:pt x="4" y="203"/>
                          <a:pt x="4" y="203"/>
                          <a:pt x="4" y="203"/>
                        </a:cubicBezTo>
                        <a:cubicBezTo>
                          <a:pt x="7" y="218"/>
                          <a:pt x="7" y="218"/>
                          <a:pt x="7" y="218"/>
                        </a:cubicBezTo>
                        <a:cubicBezTo>
                          <a:pt x="0" y="220"/>
                          <a:pt x="0" y="220"/>
                          <a:pt x="0" y="220"/>
                        </a:cubicBezTo>
                        <a:cubicBezTo>
                          <a:pt x="0" y="231"/>
                          <a:pt x="0" y="231"/>
                          <a:pt x="0" y="231"/>
                        </a:cubicBezTo>
                        <a:cubicBezTo>
                          <a:pt x="5" y="234"/>
                          <a:pt x="5" y="234"/>
                          <a:pt x="5" y="234"/>
                        </a:cubicBezTo>
                        <a:cubicBezTo>
                          <a:pt x="7" y="236"/>
                          <a:pt x="9" y="237"/>
                          <a:pt x="10" y="239"/>
                        </a:cubicBezTo>
                        <a:cubicBezTo>
                          <a:pt x="11" y="239"/>
                          <a:pt x="11" y="239"/>
                          <a:pt x="11" y="239"/>
                        </a:cubicBezTo>
                        <a:cubicBezTo>
                          <a:pt x="37" y="239"/>
                          <a:pt x="37" y="239"/>
                          <a:pt x="37" y="239"/>
                        </a:cubicBezTo>
                        <a:cubicBezTo>
                          <a:pt x="43" y="203"/>
                          <a:pt x="43" y="203"/>
                          <a:pt x="43" y="203"/>
                        </a:cubicBezTo>
                        <a:moveTo>
                          <a:pt x="153" y="203"/>
                        </a:moveTo>
                        <a:cubicBezTo>
                          <a:pt x="92" y="203"/>
                          <a:pt x="92" y="203"/>
                          <a:pt x="92" y="203"/>
                        </a:cubicBezTo>
                        <a:cubicBezTo>
                          <a:pt x="0" y="669"/>
                          <a:pt x="0" y="669"/>
                          <a:pt x="0" y="669"/>
                        </a:cubicBezTo>
                        <a:cubicBezTo>
                          <a:pt x="0" y="787"/>
                          <a:pt x="0" y="787"/>
                          <a:pt x="0" y="787"/>
                        </a:cubicBezTo>
                        <a:cubicBezTo>
                          <a:pt x="153" y="787"/>
                          <a:pt x="153" y="787"/>
                          <a:pt x="153" y="787"/>
                        </a:cubicBezTo>
                        <a:cubicBezTo>
                          <a:pt x="153" y="688"/>
                          <a:pt x="153" y="688"/>
                          <a:pt x="153" y="688"/>
                        </a:cubicBezTo>
                        <a:cubicBezTo>
                          <a:pt x="93" y="688"/>
                          <a:pt x="93" y="688"/>
                          <a:pt x="93" y="688"/>
                        </a:cubicBezTo>
                        <a:cubicBezTo>
                          <a:pt x="93" y="634"/>
                          <a:pt x="93" y="634"/>
                          <a:pt x="93" y="634"/>
                        </a:cubicBezTo>
                        <a:cubicBezTo>
                          <a:pt x="105" y="634"/>
                          <a:pt x="105" y="634"/>
                          <a:pt x="105" y="634"/>
                        </a:cubicBezTo>
                        <a:cubicBezTo>
                          <a:pt x="105" y="620"/>
                          <a:pt x="105" y="620"/>
                          <a:pt x="105" y="620"/>
                        </a:cubicBezTo>
                        <a:cubicBezTo>
                          <a:pt x="115" y="620"/>
                          <a:pt x="115" y="620"/>
                          <a:pt x="115" y="620"/>
                        </a:cubicBezTo>
                        <a:cubicBezTo>
                          <a:pt x="115" y="605"/>
                          <a:pt x="115" y="605"/>
                          <a:pt x="115" y="605"/>
                        </a:cubicBezTo>
                        <a:cubicBezTo>
                          <a:pt x="153" y="605"/>
                          <a:pt x="153" y="605"/>
                          <a:pt x="153" y="605"/>
                        </a:cubicBezTo>
                        <a:cubicBezTo>
                          <a:pt x="153" y="385"/>
                          <a:pt x="153" y="385"/>
                          <a:pt x="153" y="385"/>
                        </a:cubicBezTo>
                        <a:cubicBezTo>
                          <a:pt x="93" y="385"/>
                          <a:pt x="93" y="385"/>
                          <a:pt x="93" y="385"/>
                        </a:cubicBezTo>
                        <a:cubicBezTo>
                          <a:pt x="93" y="332"/>
                          <a:pt x="93" y="332"/>
                          <a:pt x="93" y="332"/>
                        </a:cubicBezTo>
                        <a:cubicBezTo>
                          <a:pt x="105" y="332"/>
                          <a:pt x="105" y="332"/>
                          <a:pt x="105" y="332"/>
                        </a:cubicBezTo>
                        <a:cubicBezTo>
                          <a:pt x="105" y="318"/>
                          <a:pt x="105" y="318"/>
                          <a:pt x="105" y="318"/>
                        </a:cubicBezTo>
                        <a:cubicBezTo>
                          <a:pt x="115" y="318"/>
                          <a:pt x="115" y="318"/>
                          <a:pt x="115" y="318"/>
                        </a:cubicBezTo>
                        <a:cubicBezTo>
                          <a:pt x="115" y="303"/>
                          <a:pt x="115" y="303"/>
                          <a:pt x="115" y="303"/>
                        </a:cubicBezTo>
                        <a:cubicBezTo>
                          <a:pt x="153" y="303"/>
                          <a:pt x="153" y="303"/>
                          <a:pt x="153" y="303"/>
                        </a:cubicBezTo>
                        <a:cubicBezTo>
                          <a:pt x="153" y="203"/>
                          <a:pt x="153" y="203"/>
                          <a:pt x="153" y="203"/>
                        </a:cubicBezTo>
                        <a:moveTo>
                          <a:pt x="55" y="142"/>
                        </a:moveTo>
                        <a:cubicBezTo>
                          <a:pt x="0" y="142"/>
                          <a:pt x="0" y="142"/>
                          <a:pt x="0" y="142"/>
                        </a:cubicBezTo>
                        <a:cubicBezTo>
                          <a:pt x="0" y="182"/>
                          <a:pt x="0" y="182"/>
                          <a:pt x="0" y="182"/>
                        </a:cubicBezTo>
                        <a:cubicBezTo>
                          <a:pt x="48" y="182"/>
                          <a:pt x="48" y="182"/>
                          <a:pt x="48" y="182"/>
                        </a:cubicBezTo>
                        <a:cubicBezTo>
                          <a:pt x="55" y="142"/>
                          <a:pt x="55" y="142"/>
                          <a:pt x="55" y="142"/>
                        </a:cubicBezTo>
                        <a:moveTo>
                          <a:pt x="153" y="82"/>
                        </a:moveTo>
                        <a:cubicBezTo>
                          <a:pt x="115" y="82"/>
                          <a:pt x="115" y="82"/>
                          <a:pt x="115" y="82"/>
                        </a:cubicBezTo>
                        <a:cubicBezTo>
                          <a:pt x="96" y="182"/>
                          <a:pt x="96" y="182"/>
                          <a:pt x="96" y="182"/>
                        </a:cubicBezTo>
                        <a:cubicBezTo>
                          <a:pt x="153" y="182"/>
                          <a:pt x="153" y="182"/>
                          <a:pt x="153" y="182"/>
                        </a:cubicBezTo>
                        <a:cubicBezTo>
                          <a:pt x="153" y="82"/>
                          <a:pt x="153" y="82"/>
                          <a:pt x="153" y="82"/>
                        </a:cubicBezTo>
                        <a:moveTo>
                          <a:pt x="83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94"/>
                          <a:pt x="0" y="94"/>
                          <a:pt x="0" y="94"/>
                        </a:cubicBezTo>
                        <a:cubicBezTo>
                          <a:pt x="39" y="94"/>
                          <a:pt x="39" y="94"/>
                          <a:pt x="39" y="94"/>
                        </a:cubicBezTo>
                        <a:cubicBezTo>
                          <a:pt x="65" y="94"/>
                          <a:pt x="65" y="94"/>
                          <a:pt x="65" y="94"/>
                        </a:cubicBezTo>
                        <a:cubicBezTo>
                          <a:pt x="83" y="0"/>
                          <a:pt x="83" y="0"/>
                          <a:pt x="83" y="0"/>
                        </a:cubicBezTo>
                      </a:path>
                    </a:pathLst>
                  </a:custGeom>
                  <a:solidFill>
                    <a:srgbClr val="0078D7">
                      <a:lumMod val="20000"/>
                      <a:lumOff val="8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8" name="Rectangle 102">
                    <a:extLst>
                      <a:ext uri="{FF2B5EF4-FFF2-40B4-BE49-F238E27FC236}">
                        <a16:creationId xmlns:a16="http://schemas.microsoft.com/office/drawing/2014/main" id="{1D8A030B-54AE-4FC9-9385-71216053203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9" name="Rectangle 103">
                    <a:extLst>
                      <a:ext uri="{FF2B5EF4-FFF2-40B4-BE49-F238E27FC236}">
                        <a16:creationId xmlns:a16="http://schemas.microsoft.com/office/drawing/2014/main" id="{53F45AB2-914D-40D6-9E25-09B043322A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0" name="Rectangle 104">
                    <a:extLst>
                      <a:ext uri="{FF2B5EF4-FFF2-40B4-BE49-F238E27FC236}">
                        <a16:creationId xmlns:a16="http://schemas.microsoft.com/office/drawing/2014/main" id="{91B4B789-BE54-4AA3-8008-3DD74D260B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814789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1" name="Rectangle 105">
                    <a:extLst>
                      <a:ext uri="{FF2B5EF4-FFF2-40B4-BE49-F238E27FC236}">
                        <a16:creationId xmlns:a16="http://schemas.microsoft.com/office/drawing/2014/main" id="{305AED70-80B4-4FDF-9B9D-CEA195FA64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2" name="Rectangle 106">
                    <a:extLst>
                      <a:ext uri="{FF2B5EF4-FFF2-40B4-BE49-F238E27FC236}">
                        <a16:creationId xmlns:a16="http://schemas.microsoft.com/office/drawing/2014/main" id="{E4EE13E3-2D3B-4941-8EC0-B0E8A8A984D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3" name="Rectangle 107">
                    <a:extLst>
                      <a:ext uri="{FF2B5EF4-FFF2-40B4-BE49-F238E27FC236}">
                        <a16:creationId xmlns:a16="http://schemas.microsoft.com/office/drawing/2014/main" id="{ECBE1E95-8113-48B8-AB20-1CA3467B71D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4" name="Rectangle 108">
                    <a:extLst>
                      <a:ext uri="{FF2B5EF4-FFF2-40B4-BE49-F238E27FC236}">
                        <a16:creationId xmlns:a16="http://schemas.microsoft.com/office/drawing/2014/main" id="{D8B286D9-6E78-4325-9DF4-1323BA9D72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5" name="Freeform 110">
                    <a:extLst>
                      <a:ext uri="{FF2B5EF4-FFF2-40B4-BE49-F238E27FC236}">
                        <a16:creationId xmlns:a16="http://schemas.microsoft.com/office/drawing/2014/main" id="{5730DB87-DC16-4206-BACF-2D43258036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439972"/>
                    <a:ext cx="78909" cy="64114"/>
                  </a:xfrm>
                  <a:custGeom>
                    <a:avLst/>
                    <a:gdLst>
                      <a:gd name="T0" fmla="*/ 42 w 48"/>
                      <a:gd name="T1" fmla="*/ 14 h 39"/>
                      <a:gd name="T2" fmla="*/ 42 w 48"/>
                      <a:gd name="T3" fmla="*/ 7 h 39"/>
                      <a:gd name="T4" fmla="*/ 37 w 48"/>
                      <a:gd name="T5" fmla="*/ 7 h 39"/>
                      <a:gd name="T6" fmla="*/ 37 w 48"/>
                      <a:gd name="T7" fmla="*/ 0 h 39"/>
                      <a:gd name="T8" fmla="*/ 10 w 48"/>
                      <a:gd name="T9" fmla="*/ 0 h 39"/>
                      <a:gd name="T10" fmla="*/ 10 w 48"/>
                      <a:gd name="T11" fmla="*/ 7 h 39"/>
                      <a:gd name="T12" fmla="*/ 6 w 48"/>
                      <a:gd name="T13" fmla="*/ 7 h 39"/>
                      <a:gd name="T14" fmla="*/ 6 w 48"/>
                      <a:gd name="T15" fmla="*/ 14 h 39"/>
                      <a:gd name="T16" fmla="*/ 0 w 48"/>
                      <a:gd name="T17" fmla="*/ 14 h 39"/>
                      <a:gd name="T18" fmla="*/ 0 w 48"/>
                      <a:gd name="T19" fmla="*/ 39 h 39"/>
                      <a:gd name="T20" fmla="*/ 48 w 48"/>
                      <a:gd name="T21" fmla="*/ 39 h 39"/>
                      <a:gd name="T22" fmla="*/ 48 w 48"/>
                      <a:gd name="T23" fmla="*/ 14 h 39"/>
                      <a:gd name="T24" fmla="*/ 42 w 48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42" y="14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6" name="Freeform 111">
                    <a:extLst>
                      <a:ext uri="{FF2B5EF4-FFF2-40B4-BE49-F238E27FC236}">
                        <a16:creationId xmlns:a16="http://schemas.microsoft.com/office/drawing/2014/main" id="{82937830-4EE5-4ADB-8051-0F5CC13FF1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008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7" name="Freeform 112">
                    <a:extLst>
                      <a:ext uri="{FF2B5EF4-FFF2-40B4-BE49-F238E27FC236}">
                        <a16:creationId xmlns:a16="http://schemas.microsoft.com/office/drawing/2014/main" id="{03B80760-8314-482C-A79E-B94203A181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8" name="Freeform 113">
                    <a:extLst>
                      <a:ext uri="{FF2B5EF4-FFF2-40B4-BE49-F238E27FC236}">
                        <a16:creationId xmlns:a16="http://schemas.microsoft.com/office/drawing/2014/main" id="{5519DC65-1606-4E69-A0F3-EB691CB81F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9" name="Freeform 114">
                    <a:extLst>
                      <a:ext uri="{FF2B5EF4-FFF2-40B4-BE49-F238E27FC236}">
                        <a16:creationId xmlns:a16="http://schemas.microsoft.com/office/drawing/2014/main" id="{04DC7896-0C45-420A-8661-D44AA10F53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0" name="Freeform 115">
                    <a:extLst>
                      <a:ext uri="{FF2B5EF4-FFF2-40B4-BE49-F238E27FC236}">
                        <a16:creationId xmlns:a16="http://schemas.microsoft.com/office/drawing/2014/main" id="{9A866C94-50C8-4AA8-B024-AC02F9792D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1" name="Freeform 116">
                    <a:extLst>
                      <a:ext uri="{FF2B5EF4-FFF2-40B4-BE49-F238E27FC236}">
                        <a16:creationId xmlns:a16="http://schemas.microsoft.com/office/drawing/2014/main" id="{67CE48BD-94B1-4E85-B4CB-8CED3C2F1C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2" name="Freeform 117">
                    <a:extLst>
                      <a:ext uri="{FF2B5EF4-FFF2-40B4-BE49-F238E27FC236}">
                        <a16:creationId xmlns:a16="http://schemas.microsoft.com/office/drawing/2014/main" id="{C34AA2BB-8CD7-466D-AB3E-8953CC54AF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439972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3" name="Freeform 118">
                    <a:extLst>
                      <a:ext uri="{FF2B5EF4-FFF2-40B4-BE49-F238E27FC236}">
                        <a16:creationId xmlns:a16="http://schemas.microsoft.com/office/drawing/2014/main" id="{1074E355-AE75-483F-AE83-450CDA9DAD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4" name="Freeform 119">
                    <a:extLst>
                      <a:ext uri="{FF2B5EF4-FFF2-40B4-BE49-F238E27FC236}">
                        <a16:creationId xmlns:a16="http://schemas.microsoft.com/office/drawing/2014/main" id="{F8E19F19-E1B4-4CFB-898B-E3FE05841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5" name="Freeform 120">
                    <a:extLst>
                      <a:ext uri="{FF2B5EF4-FFF2-40B4-BE49-F238E27FC236}">
                        <a16:creationId xmlns:a16="http://schemas.microsoft.com/office/drawing/2014/main" id="{A005CFF7-7F3E-4362-9068-84EA10B587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6" name="Freeform 121">
                    <a:extLst>
                      <a:ext uri="{FF2B5EF4-FFF2-40B4-BE49-F238E27FC236}">
                        <a16:creationId xmlns:a16="http://schemas.microsoft.com/office/drawing/2014/main" id="{89CAE187-EB04-4A4B-8605-6696AE58D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675055"/>
                    <a:ext cx="78909" cy="62469"/>
                  </a:xfrm>
                  <a:custGeom>
                    <a:avLst/>
                    <a:gdLst>
                      <a:gd name="T0" fmla="*/ 42 w 48"/>
                      <a:gd name="T1" fmla="*/ 13 h 38"/>
                      <a:gd name="T2" fmla="*/ 42 w 48"/>
                      <a:gd name="T3" fmla="*/ 7 h 38"/>
                      <a:gd name="T4" fmla="*/ 37 w 48"/>
                      <a:gd name="T5" fmla="*/ 7 h 38"/>
                      <a:gd name="T6" fmla="*/ 37 w 48"/>
                      <a:gd name="T7" fmla="*/ 0 h 38"/>
                      <a:gd name="T8" fmla="*/ 10 w 48"/>
                      <a:gd name="T9" fmla="*/ 0 h 38"/>
                      <a:gd name="T10" fmla="*/ 10 w 48"/>
                      <a:gd name="T11" fmla="*/ 7 h 38"/>
                      <a:gd name="T12" fmla="*/ 6 w 48"/>
                      <a:gd name="T13" fmla="*/ 7 h 38"/>
                      <a:gd name="T14" fmla="*/ 6 w 48"/>
                      <a:gd name="T15" fmla="*/ 13 h 38"/>
                      <a:gd name="T16" fmla="*/ 0 w 48"/>
                      <a:gd name="T17" fmla="*/ 13 h 38"/>
                      <a:gd name="T18" fmla="*/ 0 w 48"/>
                      <a:gd name="T19" fmla="*/ 38 h 38"/>
                      <a:gd name="T20" fmla="*/ 48 w 48"/>
                      <a:gd name="T21" fmla="*/ 38 h 38"/>
                      <a:gd name="T22" fmla="*/ 48 w 48"/>
                      <a:gd name="T23" fmla="*/ 13 h 38"/>
                      <a:gd name="T24" fmla="*/ 42 w 48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42" y="13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7" name="Freeform 122">
                    <a:extLst>
                      <a:ext uri="{FF2B5EF4-FFF2-40B4-BE49-F238E27FC236}">
                        <a16:creationId xmlns:a16="http://schemas.microsoft.com/office/drawing/2014/main" id="{2964FEC9-1654-49C2-ABE1-AA43631950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8" name="Freeform 123">
                    <a:extLst>
                      <a:ext uri="{FF2B5EF4-FFF2-40B4-BE49-F238E27FC236}">
                        <a16:creationId xmlns:a16="http://schemas.microsoft.com/office/drawing/2014/main" id="{382D7956-3D6E-4B15-984E-AF05AA16CD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9" name="Freeform 124">
                    <a:extLst>
                      <a:ext uri="{FF2B5EF4-FFF2-40B4-BE49-F238E27FC236}">
                        <a16:creationId xmlns:a16="http://schemas.microsoft.com/office/drawing/2014/main" id="{71058CC4-A9E0-49C3-BE19-16FA48C7B7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0" name="Freeform 125">
                    <a:extLst>
                      <a:ext uri="{FF2B5EF4-FFF2-40B4-BE49-F238E27FC236}">
                        <a16:creationId xmlns:a16="http://schemas.microsoft.com/office/drawing/2014/main" id="{37AD7678-3D77-4EE0-9A73-8DDAF3D335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1" name="Freeform 126">
                    <a:extLst>
                      <a:ext uri="{FF2B5EF4-FFF2-40B4-BE49-F238E27FC236}">
                        <a16:creationId xmlns:a16="http://schemas.microsoft.com/office/drawing/2014/main" id="{0CEF9310-00F2-4E1F-86DC-6E08E86D42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2" name="Freeform 127">
                    <a:extLst>
                      <a:ext uri="{FF2B5EF4-FFF2-40B4-BE49-F238E27FC236}">
                        <a16:creationId xmlns:a16="http://schemas.microsoft.com/office/drawing/2014/main" id="{934F068E-7258-420D-81EB-3FAE088D78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3" name="Freeform 128">
                    <a:extLst>
                      <a:ext uri="{FF2B5EF4-FFF2-40B4-BE49-F238E27FC236}">
                        <a16:creationId xmlns:a16="http://schemas.microsoft.com/office/drawing/2014/main" id="{8867AE08-BD77-4198-B0B4-DEFAA027BF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4" name="Freeform 129">
                    <a:extLst>
                      <a:ext uri="{FF2B5EF4-FFF2-40B4-BE49-F238E27FC236}">
                        <a16:creationId xmlns:a16="http://schemas.microsoft.com/office/drawing/2014/main" id="{76B07AD2-8FFF-43CC-B7CF-2DF094A75B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5" name="Freeform 130">
                    <a:extLst>
                      <a:ext uri="{FF2B5EF4-FFF2-40B4-BE49-F238E27FC236}">
                        <a16:creationId xmlns:a16="http://schemas.microsoft.com/office/drawing/2014/main" id="{F87155CB-308F-49FC-8375-877EE1358A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6" name="Freeform 131">
                    <a:extLst>
                      <a:ext uri="{FF2B5EF4-FFF2-40B4-BE49-F238E27FC236}">
                        <a16:creationId xmlns:a16="http://schemas.microsoft.com/office/drawing/2014/main" id="{63D94131-AEA9-40BD-8556-6AC5A803BA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7" name="Freeform 132">
                    <a:extLst>
                      <a:ext uri="{FF2B5EF4-FFF2-40B4-BE49-F238E27FC236}">
                        <a16:creationId xmlns:a16="http://schemas.microsoft.com/office/drawing/2014/main" id="{86C06AC0-17A6-48E6-A317-75DFAF9CF5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8" name="Freeform 133">
                    <a:extLst>
                      <a:ext uri="{FF2B5EF4-FFF2-40B4-BE49-F238E27FC236}">
                        <a16:creationId xmlns:a16="http://schemas.microsoft.com/office/drawing/2014/main" id="{F507ECFF-A709-44E6-9B73-72275A6AC1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9" name="Freeform 134">
                    <a:extLst>
                      <a:ext uri="{FF2B5EF4-FFF2-40B4-BE49-F238E27FC236}">
                        <a16:creationId xmlns:a16="http://schemas.microsoft.com/office/drawing/2014/main" id="{3A892B97-530B-4262-B618-3F0D62A399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0" name="Freeform 135">
                    <a:extLst>
                      <a:ext uri="{FF2B5EF4-FFF2-40B4-BE49-F238E27FC236}">
                        <a16:creationId xmlns:a16="http://schemas.microsoft.com/office/drawing/2014/main" id="{FF16DACD-4142-4022-A2E2-537C2AFB69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1" name="Freeform 136">
                    <a:extLst>
                      <a:ext uri="{FF2B5EF4-FFF2-40B4-BE49-F238E27FC236}">
                        <a16:creationId xmlns:a16="http://schemas.microsoft.com/office/drawing/2014/main" id="{B686D30F-1D9A-4A8D-BB43-9CA3BA7C77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2" name="Freeform 137">
                    <a:extLst>
                      <a:ext uri="{FF2B5EF4-FFF2-40B4-BE49-F238E27FC236}">
                        <a16:creationId xmlns:a16="http://schemas.microsoft.com/office/drawing/2014/main" id="{AC614D52-C8E7-4235-BE65-451BFDF70D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3" name="Freeform 138">
                    <a:extLst>
                      <a:ext uri="{FF2B5EF4-FFF2-40B4-BE49-F238E27FC236}">
                        <a16:creationId xmlns:a16="http://schemas.microsoft.com/office/drawing/2014/main" id="{2549FEE7-2B8D-4476-8CA4-B356911600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4" name="Freeform 139">
                    <a:extLst>
                      <a:ext uri="{FF2B5EF4-FFF2-40B4-BE49-F238E27FC236}">
                        <a16:creationId xmlns:a16="http://schemas.microsoft.com/office/drawing/2014/main" id="{52D49323-C25C-4289-838D-9A00849582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5" name="Freeform 140">
                    <a:extLst>
                      <a:ext uri="{FF2B5EF4-FFF2-40B4-BE49-F238E27FC236}">
                        <a16:creationId xmlns:a16="http://schemas.microsoft.com/office/drawing/2014/main" id="{5F6F8C8A-4C53-42B9-8B38-D3097DFCCE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6" name="Freeform 141">
                    <a:extLst>
                      <a:ext uri="{FF2B5EF4-FFF2-40B4-BE49-F238E27FC236}">
                        <a16:creationId xmlns:a16="http://schemas.microsoft.com/office/drawing/2014/main" id="{96ACA4BF-A93E-4B7B-AF3E-504B2B5126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7" name="Freeform 142">
                    <a:extLst>
                      <a:ext uri="{FF2B5EF4-FFF2-40B4-BE49-F238E27FC236}">
                        <a16:creationId xmlns:a16="http://schemas.microsoft.com/office/drawing/2014/main" id="{BBEA727C-947D-4D09-A61F-A165DEBF13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8" name="Freeform 143">
                    <a:extLst>
                      <a:ext uri="{FF2B5EF4-FFF2-40B4-BE49-F238E27FC236}">
                        <a16:creationId xmlns:a16="http://schemas.microsoft.com/office/drawing/2014/main" id="{D18583DC-6388-4B02-BFC9-C2C695F4ED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9" name="Freeform 144">
                    <a:extLst>
                      <a:ext uri="{FF2B5EF4-FFF2-40B4-BE49-F238E27FC236}">
                        <a16:creationId xmlns:a16="http://schemas.microsoft.com/office/drawing/2014/main" id="{40DCAE1C-9FC4-4EC1-BC2D-2A369938B8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0" name="Freeform 145">
                    <a:extLst>
                      <a:ext uri="{FF2B5EF4-FFF2-40B4-BE49-F238E27FC236}">
                        <a16:creationId xmlns:a16="http://schemas.microsoft.com/office/drawing/2014/main" id="{10C46BB2-8021-4B74-A5EF-A9E487DD3E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1" name="Freeform 146">
                    <a:extLst>
                      <a:ext uri="{FF2B5EF4-FFF2-40B4-BE49-F238E27FC236}">
                        <a16:creationId xmlns:a16="http://schemas.microsoft.com/office/drawing/2014/main" id="{7B679DBE-4372-479E-BE2E-A979E2AECF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2" name="Freeform 147">
                    <a:extLst>
                      <a:ext uri="{FF2B5EF4-FFF2-40B4-BE49-F238E27FC236}">
                        <a16:creationId xmlns:a16="http://schemas.microsoft.com/office/drawing/2014/main" id="{4332B150-FC9E-4DAF-BCFB-F502F36A63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3" name="Freeform 148">
                    <a:extLst>
                      <a:ext uri="{FF2B5EF4-FFF2-40B4-BE49-F238E27FC236}">
                        <a16:creationId xmlns:a16="http://schemas.microsoft.com/office/drawing/2014/main" id="{D89CBE33-D4E3-4E05-A5B8-E3A658544E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4" name="Freeform 149">
                    <a:extLst>
                      <a:ext uri="{FF2B5EF4-FFF2-40B4-BE49-F238E27FC236}">
                        <a16:creationId xmlns:a16="http://schemas.microsoft.com/office/drawing/2014/main" id="{F5AD2B52-4A14-48D7-9429-F9281AE0226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close/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5" name="Freeform 150">
                    <a:extLst>
                      <a:ext uri="{FF2B5EF4-FFF2-40B4-BE49-F238E27FC236}">
                        <a16:creationId xmlns:a16="http://schemas.microsoft.com/office/drawing/2014/main" id="{9AAB58B8-3560-41FC-8DDE-F3B1E3B4D8B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6" name="Freeform 151">
                    <a:extLst>
                      <a:ext uri="{FF2B5EF4-FFF2-40B4-BE49-F238E27FC236}">
                        <a16:creationId xmlns:a16="http://schemas.microsoft.com/office/drawing/2014/main" id="{DAE5C006-7F1B-4052-8FE1-E4CDC2BF22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7" name="Freeform 152">
                    <a:extLst>
                      <a:ext uri="{FF2B5EF4-FFF2-40B4-BE49-F238E27FC236}">
                        <a16:creationId xmlns:a16="http://schemas.microsoft.com/office/drawing/2014/main" id="{24CAE3FD-8ED7-4884-993B-2577696519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8" name="Freeform 153">
                    <a:extLst>
                      <a:ext uri="{FF2B5EF4-FFF2-40B4-BE49-F238E27FC236}">
                        <a16:creationId xmlns:a16="http://schemas.microsoft.com/office/drawing/2014/main" id="{CBA167BA-8A6C-4972-9A31-290A22F93D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9" name="Freeform 154">
                    <a:extLst>
                      <a:ext uri="{FF2B5EF4-FFF2-40B4-BE49-F238E27FC236}">
                        <a16:creationId xmlns:a16="http://schemas.microsoft.com/office/drawing/2014/main" id="{478B7906-C978-4471-B3B2-295BE747DB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0" name="Freeform 155">
                    <a:extLst>
                      <a:ext uri="{FF2B5EF4-FFF2-40B4-BE49-F238E27FC236}">
                        <a16:creationId xmlns:a16="http://schemas.microsoft.com/office/drawing/2014/main" id="{905E30C2-5788-4052-B131-DF1D65DC11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1" name="Freeform 156">
                    <a:extLst>
                      <a:ext uri="{FF2B5EF4-FFF2-40B4-BE49-F238E27FC236}">
                        <a16:creationId xmlns:a16="http://schemas.microsoft.com/office/drawing/2014/main" id="{2BB133F5-B58A-4A3B-8B28-6E4F21CC6C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2" name="Freeform 157">
                    <a:extLst>
                      <a:ext uri="{FF2B5EF4-FFF2-40B4-BE49-F238E27FC236}">
                        <a16:creationId xmlns:a16="http://schemas.microsoft.com/office/drawing/2014/main" id="{99DE9207-1BF8-4927-A970-26E6B5DC24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3" name="Freeform 158">
                    <a:extLst>
                      <a:ext uri="{FF2B5EF4-FFF2-40B4-BE49-F238E27FC236}">
                        <a16:creationId xmlns:a16="http://schemas.microsoft.com/office/drawing/2014/main" id="{F0D9A368-085A-40DB-9A8C-29B6AEF7B8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4" name="Freeform 159">
                    <a:extLst>
                      <a:ext uri="{FF2B5EF4-FFF2-40B4-BE49-F238E27FC236}">
                        <a16:creationId xmlns:a16="http://schemas.microsoft.com/office/drawing/2014/main" id="{5375B083-B869-48D7-B218-772CDDB531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5" name="Freeform 160">
                    <a:extLst>
                      <a:ext uri="{FF2B5EF4-FFF2-40B4-BE49-F238E27FC236}">
                        <a16:creationId xmlns:a16="http://schemas.microsoft.com/office/drawing/2014/main" id="{B111056E-1224-4D98-8819-DB3373B19C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6" name="Freeform 161">
                    <a:extLst>
                      <a:ext uri="{FF2B5EF4-FFF2-40B4-BE49-F238E27FC236}">
                        <a16:creationId xmlns:a16="http://schemas.microsoft.com/office/drawing/2014/main" id="{0EF5CCC8-E506-41C0-B754-6863948778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7" name="Freeform 162">
                    <a:extLst>
                      <a:ext uri="{FF2B5EF4-FFF2-40B4-BE49-F238E27FC236}">
                        <a16:creationId xmlns:a16="http://schemas.microsoft.com/office/drawing/2014/main" id="{612BD2D8-26EC-4A73-8740-222E039B59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8" name="Freeform 163">
                    <a:extLst>
                      <a:ext uri="{FF2B5EF4-FFF2-40B4-BE49-F238E27FC236}">
                        <a16:creationId xmlns:a16="http://schemas.microsoft.com/office/drawing/2014/main" id="{3779782F-012D-49C9-8FE8-D43F4603C1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9" name="Freeform 164">
                    <a:extLst>
                      <a:ext uri="{FF2B5EF4-FFF2-40B4-BE49-F238E27FC236}">
                        <a16:creationId xmlns:a16="http://schemas.microsoft.com/office/drawing/2014/main" id="{17525D02-CB5C-4442-BF98-ABB7908D7F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0" name="Freeform 165">
                    <a:extLst>
                      <a:ext uri="{FF2B5EF4-FFF2-40B4-BE49-F238E27FC236}">
                        <a16:creationId xmlns:a16="http://schemas.microsoft.com/office/drawing/2014/main" id="{DBA70C6C-4829-4CDB-AEA4-39EE216236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1" name="Freeform 166">
                    <a:extLst>
                      <a:ext uri="{FF2B5EF4-FFF2-40B4-BE49-F238E27FC236}">
                        <a16:creationId xmlns:a16="http://schemas.microsoft.com/office/drawing/2014/main" id="{D7675446-CFB4-46AD-B833-FDCD410165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2" name="Freeform 167">
                    <a:extLst>
                      <a:ext uri="{FF2B5EF4-FFF2-40B4-BE49-F238E27FC236}">
                        <a16:creationId xmlns:a16="http://schemas.microsoft.com/office/drawing/2014/main" id="{523D83E4-FBEB-4A6A-A689-F0C3F52635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3" name="Freeform 168">
                    <a:extLst>
                      <a:ext uri="{FF2B5EF4-FFF2-40B4-BE49-F238E27FC236}">
                        <a16:creationId xmlns:a16="http://schemas.microsoft.com/office/drawing/2014/main" id="{F1154A02-BF17-49DA-9D2B-D6B69B8C2E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4" name="Freeform 169">
                    <a:extLst>
                      <a:ext uri="{FF2B5EF4-FFF2-40B4-BE49-F238E27FC236}">
                        <a16:creationId xmlns:a16="http://schemas.microsoft.com/office/drawing/2014/main" id="{C6544FF7-C651-4D67-BF1D-D12762BC8B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5" name="Freeform 170">
                    <a:extLst>
                      <a:ext uri="{FF2B5EF4-FFF2-40B4-BE49-F238E27FC236}">
                        <a16:creationId xmlns:a16="http://schemas.microsoft.com/office/drawing/2014/main" id="{D1C854BF-F530-4352-8C66-293509AF2C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6" name="Freeform 171">
                    <a:extLst>
                      <a:ext uri="{FF2B5EF4-FFF2-40B4-BE49-F238E27FC236}">
                        <a16:creationId xmlns:a16="http://schemas.microsoft.com/office/drawing/2014/main" id="{8B13D5B8-2F9D-4CD8-8E29-62B73AD4DE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7" name="Freeform 172">
                    <a:extLst>
                      <a:ext uri="{FF2B5EF4-FFF2-40B4-BE49-F238E27FC236}">
                        <a16:creationId xmlns:a16="http://schemas.microsoft.com/office/drawing/2014/main" id="{48BBC3FB-862A-4531-80CF-A5B1EE9E68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8" name="Freeform 173">
                    <a:extLst>
                      <a:ext uri="{FF2B5EF4-FFF2-40B4-BE49-F238E27FC236}">
                        <a16:creationId xmlns:a16="http://schemas.microsoft.com/office/drawing/2014/main" id="{3F7DAA5B-5722-4DEB-8041-4DFA2D72B8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9" name="Freeform 174">
                    <a:extLst>
                      <a:ext uri="{FF2B5EF4-FFF2-40B4-BE49-F238E27FC236}">
                        <a16:creationId xmlns:a16="http://schemas.microsoft.com/office/drawing/2014/main" id="{6ED08E12-D755-4B59-A7B6-45DF3EE3F2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0" name="Freeform 175">
                    <a:extLst>
                      <a:ext uri="{FF2B5EF4-FFF2-40B4-BE49-F238E27FC236}">
                        <a16:creationId xmlns:a16="http://schemas.microsoft.com/office/drawing/2014/main" id="{C0E6C9E3-0D30-4A70-BBC8-DF835E7D29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1" name="Freeform 176">
                    <a:extLst>
                      <a:ext uri="{FF2B5EF4-FFF2-40B4-BE49-F238E27FC236}">
                        <a16:creationId xmlns:a16="http://schemas.microsoft.com/office/drawing/2014/main" id="{1D025B91-3E9A-483C-8E35-B24439588B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2" name="Freeform 177">
                    <a:extLst>
                      <a:ext uri="{FF2B5EF4-FFF2-40B4-BE49-F238E27FC236}">
                        <a16:creationId xmlns:a16="http://schemas.microsoft.com/office/drawing/2014/main" id="{BA27593E-47EC-4392-B100-2F7F4668F8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3" name="Freeform 187">
                    <a:extLst>
                      <a:ext uri="{FF2B5EF4-FFF2-40B4-BE49-F238E27FC236}">
                        <a16:creationId xmlns:a16="http://schemas.microsoft.com/office/drawing/2014/main" id="{1E54AC50-2FD4-4E04-B9C7-B85045057B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4" name="Freeform 188">
                    <a:extLst>
                      <a:ext uri="{FF2B5EF4-FFF2-40B4-BE49-F238E27FC236}">
                        <a16:creationId xmlns:a16="http://schemas.microsoft.com/office/drawing/2014/main" id="{BECEDC61-2EE7-48CB-9A95-13EF3E4CC7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5" name="Freeform 189">
                    <a:extLst>
                      <a:ext uri="{FF2B5EF4-FFF2-40B4-BE49-F238E27FC236}">
                        <a16:creationId xmlns:a16="http://schemas.microsoft.com/office/drawing/2014/main" id="{25959486-47FC-4EC1-BB7D-9602C83722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6" name="Freeform 190">
                    <a:extLst>
                      <a:ext uri="{FF2B5EF4-FFF2-40B4-BE49-F238E27FC236}">
                        <a16:creationId xmlns:a16="http://schemas.microsoft.com/office/drawing/2014/main" id="{026CBE5C-E187-4ABD-8A19-15A0D7A8B1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7" name="Freeform 191">
                    <a:extLst>
                      <a:ext uri="{FF2B5EF4-FFF2-40B4-BE49-F238E27FC236}">
                        <a16:creationId xmlns:a16="http://schemas.microsoft.com/office/drawing/2014/main" id="{39B2B466-5BDC-445D-90FD-CA53BB2A0F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8" name="Freeform 192">
                    <a:extLst>
                      <a:ext uri="{FF2B5EF4-FFF2-40B4-BE49-F238E27FC236}">
                        <a16:creationId xmlns:a16="http://schemas.microsoft.com/office/drawing/2014/main" id="{964A63B1-9DFC-4F18-9DE6-DB202AAE69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9" name="Freeform 193">
                    <a:extLst>
                      <a:ext uri="{FF2B5EF4-FFF2-40B4-BE49-F238E27FC236}">
                        <a16:creationId xmlns:a16="http://schemas.microsoft.com/office/drawing/2014/main" id="{F1356A1B-EFC6-4F39-92F2-2DE7BBFD4B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0" name="Freeform 194">
                    <a:extLst>
                      <a:ext uri="{FF2B5EF4-FFF2-40B4-BE49-F238E27FC236}">
                        <a16:creationId xmlns:a16="http://schemas.microsoft.com/office/drawing/2014/main" id="{76B49409-DDA6-4F08-9B7F-5916BA682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1" name="Freeform 195">
                    <a:extLst>
                      <a:ext uri="{FF2B5EF4-FFF2-40B4-BE49-F238E27FC236}">
                        <a16:creationId xmlns:a16="http://schemas.microsoft.com/office/drawing/2014/main" id="{67064A34-B851-4D8A-AB4E-A0DDCC4CEC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2" name="Freeform 196">
                    <a:extLst>
                      <a:ext uri="{FF2B5EF4-FFF2-40B4-BE49-F238E27FC236}">
                        <a16:creationId xmlns:a16="http://schemas.microsoft.com/office/drawing/2014/main" id="{91238519-D12B-4155-A86C-77593CE983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3" name="Freeform 197">
                    <a:extLst>
                      <a:ext uri="{FF2B5EF4-FFF2-40B4-BE49-F238E27FC236}">
                        <a16:creationId xmlns:a16="http://schemas.microsoft.com/office/drawing/2014/main" id="{6561D5AE-B173-4D29-8160-085F78EA5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4" name="Freeform 198">
                    <a:extLst>
                      <a:ext uri="{FF2B5EF4-FFF2-40B4-BE49-F238E27FC236}">
                        <a16:creationId xmlns:a16="http://schemas.microsoft.com/office/drawing/2014/main" id="{333861A7-F478-4EA6-893B-6F0301C0BD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5" name="Freeform 199">
                    <a:extLst>
                      <a:ext uri="{FF2B5EF4-FFF2-40B4-BE49-F238E27FC236}">
                        <a16:creationId xmlns:a16="http://schemas.microsoft.com/office/drawing/2014/main" id="{901486D8-53FC-422A-AF3E-717ACDDEF6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6" name="Freeform 200">
                    <a:extLst>
                      <a:ext uri="{FF2B5EF4-FFF2-40B4-BE49-F238E27FC236}">
                        <a16:creationId xmlns:a16="http://schemas.microsoft.com/office/drawing/2014/main" id="{33545A7D-969C-4D51-9860-0EAF357537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7" name="Freeform 201">
                    <a:extLst>
                      <a:ext uri="{FF2B5EF4-FFF2-40B4-BE49-F238E27FC236}">
                        <a16:creationId xmlns:a16="http://schemas.microsoft.com/office/drawing/2014/main" id="{58070C09-17C4-406E-B875-DA73C31FB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8" name="Freeform 202">
                    <a:extLst>
                      <a:ext uri="{FF2B5EF4-FFF2-40B4-BE49-F238E27FC236}">
                        <a16:creationId xmlns:a16="http://schemas.microsoft.com/office/drawing/2014/main" id="{FEAA1B0B-2EA5-4A89-92EE-CEA2EAB641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9" name="Freeform 203">
                    <a:extLst>
                      <a:ext uri="{FF2B5EF4-FFF2-40B4-BE49-F238E27FC236}">
                        <a16:creationId xmlns:a16="http://schemas.microsoft.com/office/drawing/2014/main" id="{90FDABF6-2490-4354-9EA3-7377A2C10D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0" name="Freeform 204">
                    <a:extLst>
                      <a:ext uri="{FF2B5EF4-FFF2-40B4-BE49-F238E27FC236}">
                        <a16:creationId xmlns:a16="http://schemas.microsoft.com/office/drawing/2014/main" id="{10DCD31F-597F-46CA-AF12-20F8824967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1" name="Freeform 205">
                    <a:extLst>
                      <a:ext uri="{FF2B5EF4-FFF2-40B4-BE49-F238E27FC236}">
                        <a16:creationId xmlns:a16="http://schemas.microsoft.com/office/drawing/2014/main" id="{610D5DDC-BDC6-4D03-B0BD-5EF3BC655C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2" name="Freeform 206">
                    <a:extLst>
                      <a:ext uri="{FF2B5EF4-FFF2-40B4-BE49-F238E27FC236}">
                        <a16:creationId xmlns:a16="http://schemas.microsoft.com/office/drawing/2014/main" id="{80F35295-CBDF-475A-8D3C-CC0BA692F3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3" name="Freeform 207">
                    <a:extLst>
                      <a:ext uri="{FF2B5EF4-FFF2-40B4-BE49-F238E27FC236}">
                        <a16:creationId xmlns:a16="http://schemas.microsoft.com/office/drawing/2014/main" id="{6B455CFC-ADD2-419C-A48B-AB2C19E93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4" name="Freeform 208">
                    <a:extLst>
                      <a:ext uri="{FF2B5EF4-FFF2-40B4-BE49-F238E27FC236}">
                        <a16:creationId xmlns:a16="http://schemas.microsoft.com/office/drawing/2014/main" id="{738DE8B6-84EE-40D9-92B0-E71156ADE1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5" name="Freeform 209">
                    <a:extLst>
                      <a:ext uri="{FF2B5EF4-FFF2-40B4-BE49-F238E27FC236}">
                        <a16:creationId xmlns:a16="http://schemas.microsoft.com/office/drawing/2014/main" id="{3E2D0571-EA00-493C-91C5-E5BC0C6E8F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96391" y="3624093"/>
                    <a:ext cx="26303" cy="37811"/>
                  </a:xfrm>
                  <a:custGeom>
                    <a:avLst/>
                    <a:gdLst>
                      <a:gd name="T0" fmla="*/ 35 w 35"/>
                      <a:gd name="T1" fmla="*/ 0 h 48"/>
                      <a:gd name="T2" fmla="*/ 9 w 35"/>
                      <a:gd name="T3" fmla="*/ 0 h 48"/>
                      <a:gd name="T4" fmla="*/ 8 w 35"/>
                      <a:gd name="T5" fmla="*/ 0 h 48"/>
                      <a:gd name="T6" fmla="*/ 11 w 35"/>
                      <a:gd name="T7" fmla="*/ 18 h 48"/>
                      <a:gd name="T8" fmla="*/ 0 w 35"/>
                      <a:gd name="T9" fmla="*/ 48 h 48"/>
                      <a:gd name="T10" fmla="*/ 25 w 35"/>
                      <a:gd name="T11" fmla="*/ 48 h 48"/>
                      <a:gd name="T12" fmla="*/ 35 w 35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5" h="48">
                        <a:moveTo>
                          <a:pt x="35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12" y="5"/>
                          <a:pt x="13" y="12"/>
                          <a:pt x="11" y="1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25" y="48"/>
                          <a:pt x="25" y="48"/>
                          <a:pt x="25" y="48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6" name="Freeform 210">
                    <a:extLst>
                      <a:ext uri="{FF2B5EF4-FFF2-40B4-BE49-F238E27FC236}">
                        <a16:creationId xmlns:a16="http://schemas.microsoft.com/office/drawing/2014/main" id="{8C6F4122-731E-4613-B103-359DB5B442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7" name="Freeform 211">
                    <a:extLst>
                      <a:ext uri="{FF2B5EF4-FFF2-40B4-BE49-F238E27FC236}">
                        <a16:creationId xmlns:a16="http://schemas.microsoft.com/office/drawing/2014/main" id="{72F4B928-A7D5-4F38-BC37-8CF0F37955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8" name="Freeform 214">
                    <a:extLst>
                      <a:ext uri="{FF2B5EF4-FFF2-40B4-BE49-F238E27FC236}">
                        <a16:creationId xmlns:a16="http://schemas.microsoft.com/office/drawing/2014/main" id="{27154A19-CB47-4DA3-8A91-8619E18A55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9" name="Freeform 215">
                    <a:extLst>
                      <a:ext uri="{FF2B5EF4-FFF2-40B4-BE49-F238E27FC236}">
                        <a16:creationId xmlns:a16="http://schemas.microsoft.com/office/drawing/2014/main" id="{87C0E773-FAF0-4DE5-ACAE-360A35FDB8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0" name="Freeform 216">
                    <a:extLst>
                      <a:ext uri="{FF2B5EF4-FFF2-40B4-BE49-F238E27FC236}">
                        <a16:creationId xmlns:a16="http://schemas.microsoft.com/office/drawing/2014/main" id="{7B61E082-D1EA-4046-BCCB-E3671FE708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71243"/>
                    <a:ext cx="23015" cy="37811"/>
                  </a:xfrm>
                  <a:custGeom>
                    <a:avLst/>
                    <a:gdLst>
                      <a:gd name="T0" fmla="*/ 30 w 30"/>
                      <a:gd name="T1" fmla="*/ 0 h 48"/>
                      <a:gd name="T2" fmla="*/ 4 w 30"/>
                      <a:gd name="T3" fmla="*/ 0 h 48"/>
                      <a:gd name="T4" fmla="*/ 0 w 30"/>
                      <a:gd name="T5" fmla="*/ 24 h 48"/>
                      <a:gd name="T6" fmla="*/ 7 w 30"/>
                      <a:gd name="T7" fmla="*/ 42 h 48"/>
                      <a:gd name="T8" fmla="*/ 4 w 30"/>
                      <a:gd name="T9" fmla="*/ 48 h 48"/>
                      <a:gd name="T10" fmla="*/ 21 w 30"/>
                      <a:gd name="T11" fmla="*/ 48 h 48"/>
                      <a:gd name="T12" fmla="*/ 30 w 30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0" h="48">
                        <a:moveTo>
                          <a:pt x="30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7" y="28"/>
                          <a:pt x="10" y="35"/>
                          <a:pt x="7" y="42"/>
                        </a:cubicBezTo>
                        <a:cubicBezTo>
                          <a:pt x="4" y="48"/>
                          <a:pt x="4" y="48"/>
                          <a:pt x="4" y="48"/>
                        </a:cubicBezTo>
                        <a:cubicBezTo>
                          <a:pt x="21" y="48"/>
                          <a:pt x="21" y="48"/>
                          <a:pt x="21" y="48"/>
                        </a:cubicBezTo>
                        <a:cubicBezTo>
                          <a:pt x="30" y="0"/>
                          <a:pt x="30" y="0"/>
                          <a:pt x="30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1" name="Freeform 217">
                    <a:extLst>
                      <a:ext uri="{FF2B5EF4-FFF2-40B4-BE49-F238E27FC236}">
                        <a16:creationId xmlns:a16="http://schemas.microsoft.com/office/drawing/2014/main" id="{B50E8AAB-3C95-4C77-8257-582E783AF1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2" name="Freeform 218">
                    <a:extLst>
                      <a:ext uri="{FF2B5EF4-FFF2-40B4-BE49-F238E27FC236}">
                        <a16:creationId xmlns:a16="http://schemas.microsoft.com/office/drawing/2014/main" id="{36FCEAE6-8559-422A-B68A-84594D23B6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3" name="Freeform 219">
                    <a:extLst>
                      <a:ext uri="{FF2B5EF4-FFF2-40B4-BE49-F238E27FC236}">
                        <a16:creationId xmlns:a16="http://schemas.microsoft.com/office/drawing/2014/main" id="{CD546098-459A-41F5-BE53-96C391381E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4" name="Freeform 220">
                    <a:extLst>
                      <a:ext uri="{FF2B5EF4-FFF2-40B4-BE49-F238E27FC236}">
                        <a16:creationId xmlns:a16="http://schemas.microsoft.com/office/drawing/2014/main" id="{B4204FFB-C4E6-4993-9280-0C01178687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5" name="Freeform 221">
                    <a:extLst>
                      <a:ext uri="{FF2B5EF4-FFF2-40B4-BE49-F238E27FC236}">
                        <a16:creationId xmlns:a16="http://schemas.microsoft.com/office/drawing/2014/main" id="{35B210F5-834E-4CB3-B959-AB06202C7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6" name="Freeform 222">
                    <a:extLst>
                      <a:ext uri="{FF2B5EF4-FFF2-40B4-BE49-F238E27FC236}">
                        <a16:creationId xmlns:a16="http://schemas.microsoft.com/office/drawing/2014/main" id="{45BB95FA-F94D-42D7-9688-CF4F2E0B86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7" name="Freeform 224">
                    <a:extLst>
                      <a:ext uri="{FF2B5EF4-FFF2-40B4-BE49-F238E27FC236}">
                        <a16:creationId xmlns:a16="http://schemas.microsoft.com/office/drawing/2014/main" id="{16B9496E-3CF3-4768-B273-748A403BE6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092614"/>
                    <a:ext cx="32879" cy="180833"/>
                  </a:xfrm>
                  <a:custGeom>
                    <a:avLst/>
                    <a:gdLst>
                      <a:gd name="T0" fmla="*/ 0 w 20"/>
                      <a:gd name="T1" fmla="*/ 108 h 110"/>
                      <a:gd name="T2" fmla="*/ 0 w 20"/>
                      <a:gd name="T3" fmla="*/ 0 h 110"/>
                      <a:gd name="T4" fmla="*/ 20 w 20"/>
                      <a:gd name="T5" fmla="*/ 0 h 110"/>
                      <a:gd name="T6" fmla="*/ 20 w 20"/>
                      <a:gd name="T7" fmla="*/ 110 h 110"/>
                      <a:gd name="T8" fmla="*/ 0 w 20"/>
                      <a:gd name="T9" fmla="*/ 110 h 110"/>
                      <a:gd name="T10" fmla="*/ 0 w 20"/>
                      <a:gd name="T11" fmla="*/ 108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" h="110">
                        <a:moveTo>
                          <a:pt x="0" y="108"/>
                        </a:move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20" y="110"/>
                        </a:lnTo>
                        <a:lnTo>
                          <a:pt x="0" y="110"/>
                        </a:lnTo>
                        <a:lnTo>
                          <a:pt x="0" y="108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8" name="Rectangle 248">
                    <a:extLst>
                      <a:ext uri="{FF2B5EF4-FFF2-40B4-BE49-F238E27FC236}">
                        <a16:creationId xmlns:a16="http://schemas.microsoft.com/office/drawing/2014/main" id="{BDE2AD94-D24E-4A48-8CE6-FAFB3FA21B5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987891" y="3610941"/>
                    <a:ext cx="31235" cy="20878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9" name="Freeform 253">
                    <a:extLst>
                      <a:ext uri="{FF2B5EF4-FFF2-40B4-BE49-F238E27FC236}">
                        <a16:creationId xmlns:a16="http://schemas.microsoft.com/office/drawing/2014/main" id="{A0B680FA-72FD-4297-BE91-A77ED99F07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8301" y="3839448"/>
                    <a:ext cx="73978" cy="67402"/>
                  </a:xfrm>
                  <a:custGeom>
                    <a:avLst/>
                    <a:gdLst>
                      <a:gd name="T0" fmla="*/ 45 w 45"/>
                      <a:gd name="T1" fmla="*/ 13 h 41"/>
                      <a:gd name="T2" fmla="*/ 11 w 45"/>
                      <a:gd name="T3" fmla="*/ 41 h 41"/>
                      <a:gd name="T4" fmla="*/ 0 w 45"/>
                      <a:gd name="T5" fmla="*/ 28 h 41"/>
                      <a:gd name="T6" fmla="*/ 34 w 45"/>
                      <a:gd name="T7" fmla="*/ 0 h 41"/>
                      <a:gd name="T8" fmla="*/ 45 w 45"/>
                      <a:gd name="T9" fmla="*/ 13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41">
                        <a:moveTo>
                          <a:pt x="45" y="13"/>
                        </a:moveTo>
                        <a:lnTo>
                          <a:pt x="11" y="41"/>
                        </a:lnTo>
                        <a:lnTo>
                          <a:pt x="0" y="28"/>
                        </a:lnTo>
                        <a:lnTo>
                          <a:pt x="34" y="0"/>
                        </a:lnTo>
                        <a:lnTo>
                          <a:pt x="4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0" name="Freeform 258">
                    <a:extLst>
                      <a:ext uri="{FF2B5EF4-FFF2-40B4-BE49-F238E27FC236}">
                        <a16:creationId xmlns:a16="http://schemas.microsoft.com/office/drawing/2014/main" id="{660BB58F-0B72-47BE-B01C-D90B4E2DB7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18567" y="3799994"/>
                    <a:ext cx="169326" cy="249878"/>
                  </a:xfrm>
                  <a:custGeom>
                    <a:avLst/>
                    <a:gdLst>
                      <a:gd name="T0" fmla="*/ 76 w 103"/>
                      <a:gd name="T1" fmla="*/ 0 h 152"/>
                      <a:gd name="T2" fmla="*/ 103 w 103"/>
                      <a:gd name="T3" fmla="*/ 137 h 152"/>
                      <a:gd name="T4" fmla="*/ 26 w 103"/>
                      <a:gd name="T5" fmla="*/ 152 h 152"/>
                      <a:gd name="T6" fmla="*/ 0 w 103"/>
                      <a:gd name="T7" fmla="*/ 15 h 152"/>
                      <a:gd name="T8" fmla="*/ 76 w 103"/>
                      <a:gd name="T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3" h="152">
                        <a:moveTo>
                          <a:pt x="76" y="0"/>
                        </a:moveTo>
                        <a:lnTo>
                          <a:pt x="103" y="137"/>
                        </a:lnTo>
                        <a:lnTo>
                          <a:pt x="26" y="152"/>
                        </a:lnTo>
                        <a:lnTo>
                          <a:pt x="0" y="15"/>
                        </a:lnTo>
                        <a:lnTo>
                          <a:pt x="7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1" name="Freeform 261">
                    <a:extLst>
                      <a:ext uri="{FF2B5EF4-FFF2-40B4-BE49-F238E27FC236}">
                        <a16:creationId xmlns:a16="http://schemas.microsoft.com/office/drawing/2014/main" id="{634E431B-04B1-4F4A-8003-2920F6CFB8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2" name="Freeform 262">
                    <a:extLst>
                      <a:ext uri="{FF2B5EF4-FFF2-40B4-BE49-F238E27FC236}">
                        <a16:creationId xmlns:a16="http://schemas.microsoft.com/office/drawing/2014/main" id="{2D6B3B0B-6D31-4B74-8620-CFAE9B926F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3" name="Freeform 263">
                    <a:extLst>
                      <a:ext uri="{FF2B5EF4-FFF2-40B4-BE49-F238E27FC236}">
                        <a16:creationId xmlns:a16="http://schemas.microsoft.com/office/drawing/2014/main" id="{B44B6FD0-984E-4A84-A040-A47BC90C7E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806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4" name="Freeform 264">
                    <a:extLst>
                      <a:ext uri="{FF2B5EF4-FFF2-40B4-BE49-F238E27FC236}">
                        <a16:creationId xmlns:a16="http://schemas.microsoft.com/office/drawing/2014/main" id="{C9F5B9BD-A77D-4525-A1B3-769A3906B7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5" name="Freeform 266">
                    <a:extLst>
                      <a:ext uri="{FF2B5EF4-FFF2-40B4-BE49-F238E27FC236}">
                        <a16:creationId xmlns:a16="http://schemas.microsoft.com/office/drawing/2014/main" id="{69FCFC96-CF71-4895-8897-2426B5ED9F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49872"/>
                    <a:ext cx="3288" cy="14796"/>
                  </a:xfrm>
                  <a:custGeom>
                    <a:avLst/>
                    <a:gdLst>
                      <a:gd name="T0" fmla="*/ 1 w 4"/>
                      <a:gd name="T1" fmla="*/ 0 h 21"/>
                      <a:gd name="T2" fmla="*/ 0 w 4"/>
                      <a:gd name="T3" fmla="*/ 0 h 21"/>
                      <a:gd name="T4" fmla="*/ 3 w 4"/>
                      <a:gd name="T5" fmla="*/ 13 h 21"/>
                      <a:gd name="T6" fmla="*/ 3 w 4"/>
                      <a:gd name="T7" fmla="*/ 21 h 21"/>
                      <a:gd name="T8" fmla="*/ 3 w 4"/>
                      <a:gd name="T9" fmla="*/ 21 h 21"/>
                      <a:gd name="T10" fmla="*/ 3 w 4"/>
                      <a:gd name="T11" fmla="*/ 13 h 21"/>
                      <a:gd name="T12" fmla="*/ 1 w 4"/>
                      <a:gd name="T13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7"/>
                          <a:pt x="3" y="21"/>
                        </a:cubicBezTo>
                        <a:cubicBezTo>
                          <a:pt x="3" y="21"/>
                          <a:pt x="3" y="21"/>
                          <a:pt x="3" y="21"/>
                        </a:cubicBezTo>
                        <a:cubicBezTo>
                          <a:pt x="4" y="17"/>
                          <a:pt x="3" y="13"/>
                          <a:pt x="3" y="1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solidFill>
                    <a:srgbClr val="006F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6" name="Freeform 267">
                    <a:extLst>
                      <a:ext uri="{FF2B5EF4-FFF2-40B4-BE49-F238E27FC236}">
                        <a16:creationId xmlns:a16="http://schemas.microsoft.com/office/drawing/2014/main" id="{69AE4284-7621-4B79-9A65-C34A8325CC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7" name="Freeform 268">
                    <a:extLst>
                      <a:ext uri="{FF2B5EF4-FFF2-40B4-BE49-F238E27FC236}">
                        <a16:creationId xmlns:a16="http://schemas.microsoft.com/office/drawing/2014/main" id="{D25EA75A-590E-47D5-9355-79EDBC2202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8" name="Freeform 270">
                    <a:extLst>
                      <a:ext uri="{FF2B5EF4-FFF2-40B4-BE49-F238E27FC236}">
                        <a16:creationId xmlns:a16="http://schemas.microsoft.com/office/drawing/2014/main" id="{F4A3F169-0440-48FF-98AB-38049D925B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4467" y="3959455"/>
                    <a:ext cx="8220" cy="37811"/>
                  </a:xfrm>
                  <a:custGeom>
                    <a:avLst/>
                    <a:gdLst>
                      <a:gd name="T0" fmla="*/ 0 w 5"/>
                      <a:gd name="T1" fmla="*/ 0 h 23"/>
                      <a:gd name="T2" fmla="*/ 0 w 5"/>
                      <a:gd name="T3" fmla="*/ 0 h 23"/>
                      <a:gd name="T4" fmla="*/ 4 w 5"/>
                      <a:gd name="T5" fmla="*/ 23 h 23"/>
                      <a:gd name="T6" fmla="*/ 5 w 5"/>
                      <a:gd name="T7" fmla="*/ 23 h 23"/>
                      <a:gd name="T8" fmla="*/ 0 w 5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3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4" y="23"/>
                        </a:lnTo>
                        <a:lnTo>
                          <a:pt x="5" y="2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9" name="Freeform 271">
                    <a:extLst>
                      <a:ext uri="{FF2B5EF4-FFF2-40B4-BE49-F238E27FC236}">
                        <a16:creationId xmlns:a16="http://schemas.microsoft.com/office/drawing/2014/main" id="{762D26D5-45F7-4710-92BE-4182DAA3B4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6112" y="4071243"/>
                    <a:ext cx="16439" cy="11508"/>
                  </a:xfrm>
                  <a:custGeom>
                    <a:avLst/>
                    <a:gdLst>
                      <a:gd name="T0" fmla="*/ 22 w 22"/>
                      <a:gd name="T1" fmla="*/ 0 h 14"/>
                      <a:gd name="T2" fmla="*/ 21 w 22"/>
                      <a:gd name="T3" fmla="*/ 0 h 14"/>
                      <a:gd name="T4" fmla="*/ 3 w 22"/>
                      <a:gd name="T5" fmla="*/ 13 h 14"/>
                      <a:gd name="T6" fmla="*/ 0 w 22"/>
                      <a:gd name="T7" fmla="*/ 14 h 14"/>
                      <a:gd name="T8" fmla="*/ 0 w 22"/>
                      <a:gd name="T9" fmla="*/ 14 h 14"/>
                      <a:gd name="T10" fmla="*/ 4 w 22"/>
                      <a:gd name="T11" fmla="*/ 13 h 14"/>
                      <a:gd name="T12" fmla="*/ 22 w 22"/>
                      <a:gd name="T13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4">
                        <a:moveTo>
                          <a:pt x="22" y="0"/>
                        </a:move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18" y="5"/>
                          <a:pt x="13" y="11"/>
                          <a:pt x="3" y="13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14" y="11"/>
                          <a:pt x="19" y="5"/>
                          <a:pt x="22" y="0"/>
                        </a:cubicBezTo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0" name="Freeform 272">
                    <a:extLst>
                      <a:ext uri="{FF2B5EF4-FFF2-40B4-BE49-F238E27FC236}">
                        <a16:creationId xmlns:a16="http://schemas.microsoft.com/office/drawing/2014/main" id="{3A8B8235-D734-4C62-8DEE-A2DDCD9FF3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1" name="Freeform 273">
                    <a:extLst>
                      <a:ext uri="{FF2B5EF4-FFF2-40B4-BE49-F238E27FC236}">
                        <a16:creationId xmlns:a16="http://schemas.microsoft.com/office/drawing/2014/main" id="{BF84B903-6252-4370-81D5-9D6A430E69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2" name="Freeform 274">
                    <a:extLst>
                      <a:ext uri="{FF2B5EF4-FFF2-40B4-BE49-F238E27FC236}">
                        <a16:creationId xmlns:a16="http://schemas.microsoft.com/office/drawing/2014/main" id="{483B26DB-B702-457E-8E5E-427DC5929B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3" name="Freeform 275">
                    <a:extLst>
                      <a:ext uri="{FF2B5EF4-FFF2-40B4-BE49-F238E27FC236}">
                        <a16:creationId xmlns:a16="http://schemas.microsoft.com/office/drawing/2014/main" id="{A3DB1593-5C90-4D31-A13C-50E62FD925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4" name="Freeform 279">
                    <a:extLst>
                      <a:ext uri="{FF2B5EF4-FFF2-40B4-BE49-F238E27FC236}">
                        <a16:creationId xmlns:a16="http://schemas.microsoft.com/office/drawing/2014/main" id="{97933068-B3E9-4035-9544-4B72C934E2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5" name="Freeform 280">
                    <a:extLst>
                      <a:ext uri="{FF2B5EF4-FFF2-40B4-BE49-F238E27FC236}">
                        <a16:creationId xmlns:a16="http://schemas.microsoft.com/office/drawing/2014/main" id="{0BF8AFC6-21D2-4C02-9CB4-E3E60DCF5B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6" name="Freeform 281">
                    <a:extLst>
                      <a:ext uri="{FF2B5EF4-FFF2-40B4-BE49-F238E27FC236}">
                        <a16:creationId xmlns:a16="http://schemas.microsoft.com/office/drawing/2014/main" id="{DB957055-0BE2-489A-9A5D-1B909D9616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7" name="Freeform 282">
                    <a:extLst>
                      <a:ext uri="{FF2B5EF4-FFF2-40B4-BE49-F238E27FC236}">
                        <a16:creationId xmlns:a16="http://schemas.microsoft.com/office/drawing/2014/main" id="{6C33F80C-5ADB-4D62-B858-E97E466D80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8" name="Freeform 286">
                    <a:extLst>
                      <a:ext uri="{FF2B5EF4-FFF2-40B4-BE49-F238E27FC236}">
                        <a16:creationId xmlns:a16="http://schemas.microsoft.com/office/drawing/2014/main" id="{D540BB75-0140-4B3D-9103-FD30FBC98C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46513" y="3877258"/>
                    <a:ext cx="141378" cy="172614"/>
                  </a:xfrm>
                  <a:custGeom>
                    <a:avLst/>
                    <a:gdLst>
                      <a:gd name="T0" fmla="*/ 68 w 86"/>
                      <a:gd name="T1" fmla="*/ 0 h 105"/>
                      <a:gd name="T2" fmla="*/ 0 w 86"/>
                      <a:gd name="T3" fmla="*/ 60 h 105"/>
                      <a:gd name="T4" fmla="*/ 9 w 86"/>
                      <a:gd name="T5" fmla="*/ 105 h 105"/>
                      <a:gd name="T6" fmla="*/ 86 w 86"/>
                      <a:gd name="T7" fmla="*/ 90 h 105"/>
                      <a:gd name="T8" fmla="*/ 68 w 86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6" h="105">
                        <a:moveTo>
                          <a:pt x="68" y="0"/>
                        </a:moveTo>
                        <a:lnTo>
                          <a:pt x="0" y="60"/>
                        </a:lnTo>
                        <a:lnTo>
                          <a:pt x="9" y="105"/>
                        </a:lnTo>
                        <a:lnTo>
                          <a:pt x="86" y="90"/>
                        </a:lnTo>
                        <a:lnTo>
                          <a:pt x="6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9" name="Freeform 287">
                    <a:extLst>
                      <a:ext uri="{FF2B5EF4-FFF2-40B4-BE49-F238E27FC236}">
                        <a16:creationId xmlns:a16="http://schemas.microsoft.com/office/drawing/2014/main" id="{B9648519-7531-45CB-A757-AA0D6C7912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0" name="Freeform 288">
                    <a:extLst>
                      <a:ext uri="{FF2B5EF4-FFF2-40B4-BE49-F238E27FC236}">
                        <a16:creationId xmlns:a16="http://schemas.microsoft.com/office/drawing/2014/main" id="{72089741-3DF5-4F64-8AA1-13769D2E05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1" name="Oval 290">
                    <a:extLst>
                      <a:ext uri="{FF2B5EF4-FFF2-40B4-BE49-F238E27FC236}">
                        <a16:creationId xmlns:a16="http://schemas.microsoft.com/office/drawing/2014/main" id="{CA163199-9C1B-4786-9DEE-9EA074B525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461344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2" name="Oval 291">
                    <a:extLst>
                      <a:ext uri="{FF2B5EF4-FFF2-40B4-BE49-F238E27FC236}">
                        <a16:creationId xmlns:a16="http://schemas.microsoft.com/office/drawing/2014/main" id="{E8B3B8B2-0019-4C3B-B49B-0F48795850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693138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3" name="Oval 292">
                    <a:extLst>
                      <a:ext uri="{FF2B5EF4-FFF2-40B4-BE49-F238E27FC236}">
                        <a16:creationId xmlns:a16="http://schemas.microsoft.com/office/drawing/2014/main" id="{CD88BD7C-EC19-4544-99C3-DDF56DF1C6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926576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4" name="Oval 293">
                    <a:extLst>
                      <a:ext uri="{FF2B5EF4-FFF2-40B4-BE49-F238E27FC236}">
                        <a16:creationId xmlns:a16="http://schemas.microsoft.com/office/drawing/2014/main" id="{890B0898-CA15-490B-9B23-D00D796A78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158372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5" name="Oval 294">
                    <a:extLst>
                      <a:ext uri="{FF2B5EF4-FFF2-40B4-BE49-F238E27FC236}">
                        <a16:creationId xmlns:a16="http://schemas.microsoft.com/office/drawing/2014/main" id="{01E108F6-9A34-4A63-8EC9-A3E848AAE2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390166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grpSp>
              <p:nvGrpSpPr>
                <p:cNvPr id="905" name="Group 904">
                  <a:extLst>
                    <a:ext uri="{FF2B5EF4-FFF2-40B4-BE49-F238E27FC236}">
                      <a16:creationId xmlns:a16="http://schemas.microsoft.com/office/drawing/2014/main" id="{818BA7F9-1BF8-4C27-AE50-7A4F52BE64D2}"/>
                    </a:ext>
                  </a:extLst>
                </p:cNvPr>
                <p:cNvGrpSpPr/>
                <p:nvPr/>
              </p:nvGrpSpPr>
              <p:grpSpPr>
                <a:xfrm>
                  <a:off x="4333481" y="2777116"/>
                  <a:ext cx="606120" cy="1157905"/>
                  <a:chOff x="-903288" y="1863725"/>
                  <a:chExt cx="2620963" cy="5006975"/>
                </a:xfrm>
              </p:grpSpPr>
              <p:sp>
                <p:nvSpPr>
                  <p:cNvPr id="906" name="Freeform 398">
                    <a:extLst>
                      <a:ext uri="{FF2B5EF4-FFF2-40B4-BE49-F238E27FC236}">
                        <a16:creationId xmlns:a16="http://schemas.microsoft.com/office/drawing/2014/main" id="{89259248-7BBF-4761-81CE-AFB88DED7F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178050"/>
                    <a:ext cx="319088" cy="674688"/>
                  </a:xfrm>
                  <a:custGeom>
                    <a:avLst/>
                    <a:gdLst>
                      <a:gd name="T0" fmla="*/ 73 w 80"/>
                      <a:gd name="T1" fmla="*/ 106 h 170"/>
                      <a:gd name="T2" fmla="*/ 67 w 80"/>
                      <a:gd name="T3" fmla="*/ 37 h 170"/>
                      <a:gd name="T4" fmla="*/ 52 w 80"/>
                      <a:gd name="T5" fmla="*/ 26 h 170"/>
                      <a:gd name="T6" fmla="*/ 35 w 80"/>
                      <a:gd name="T7" fmla="*/ 13 h 170"/>
                      <a:gd name="T8" fmla="*/ 23 w 80"/>
                      <a:gd name="T9" fmla="*/ 20 h 170"/>
                      <a:gd name="T10" fmla="*/ 16 w 80"/>
                      <a:gd name="T11" fmla="*/ 35 h 170"/>
                      <a:gd name="T12" fmla="*/ 19 w 80"/>
                      <a:gd name="T13" fmla="*/ 52 h 170"/>
                      <a:gd name="T14" fmla="*/ 0 w 80"/>
                      <a:gd name="T15" fmla="*/ 48 h 170"/>
                      <a:gd name="T16" fmla="*/ 20 w 80"/>
                      <a:gd name="T17" fmla="*/ 91 h 170"/>
                      <a:gd name="T18" fmla="*/ 26 w 80"/>
                      <a:gd name="T19" fmla="*/ 99 h 170"/>
                      <a:gd name="T20" fmla="*/ 22 w 80"/>
                      <a:gd name="T21" fmla="*/ 170 h 170"/>
                      <a:gd name="T22" fmla="*/ 72 w 80"/>
                      <a:gd name="T23" fmla="*/ 152 h 170"/>
                      <a:gd name="T24" fmla="*/ 73 w 80"/>
                      <a:gd name="T25" fmla="*/ 106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170">
                        <a:moveTo>
                          <a:pt x="73" y="106"/>
                        </a:moveTo>
                        <a:cubicBezTo>
                          <a:pt x="80" y="74"/>
                          <a:pt x="76" y="63"/>
                          <a:pt x="67" y="37"/>
                        </a:cubicBezTo>
                        <a:cubicBezTo>
                          <a:pt x="61" y="21"/>
                          <a:pt x="54" y="18"/>
                          <a:pt x="52" y="26"/>
                        </a:cubicBezTo>
                        <a:cubicBezTo>
                          <a:pt x="55" y="3"/>
                          <a:pt x="34" y="0"/>
                          <a:pt x="35" y="13"/>
                        </a:cubicBezTo>
                        <a:cubicBezTo>
                          <a:pt x="33" y="6"/>
                          <a:pt x="19" y="10"/>
                          <a:pt x="23" y="20"/>
                        </a:cubicBezTo>
                        <a:cubicBezTo>
                          <a:pt x="15" y="15"/>
                          <a:pt x="11" y="23"/>
                          <a:pt x="16" y="35"/>
                        </a:cubicBezTo>
                        <a:cubicBezTo>
                          <a:pt x="20" y="44"/>
                          <a:pt x="19" y="52"/>
                          <a:pt x="19" y="52"/>
                        </a:cubicBezTo>
                        <a:cubicBezTo>
                          <a:pt x="11" y="43"/>
                          <a:pt x="3" y="43"/>
                          <a:pt x="0" y="48"/>
                        </a:cubicBezTo>
                        <a:cubicBezTo>
                          <a:pt x="7" y="59"/>
                          <a:pt x="12" y="77"/>
                          <a:pt x="20" y="91"/>
                        </a:cubicBezTo>
                        <a:cubicBezTo>
                          <a:pt x="22" y="94"/>
                          <a:pt x="24" y="96"/>
                          <a:pt x="26" y="99"/>
                        </a:cubicBezTo>
                        <a:cubicBezTo>
                          <a:pt x="22" y="170"/>
                          <a:pt x="22" y="170"/>
                          <a:pt x="22" y="170"/>
                        </a:cubicBezTo>
                        <a:cubicBezTo>
                          <a:pt x="72" y="152"/>
                          <a:pt x="72" y="152"/>
                          <a:pt x="72" y="152"/>
                        </a:cubicBezTo>
                        <a:lnTo>
                          <a:pt x="73" y="106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7" name="Freeform 399">
                    <a:extLst>
                      <a:ext uri="{FF2B5EF4-FFF2-40B4-BE49-F238E27FC236}">
                        <a16:creationId xmlns:a16="http://schemas.microsoft.com/office/drawing/2014/main" id="{249C0617-1B88-48DF-B5DA-9ACD6AC6BD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47675" y="4510088"/>
                    <a:ext cx="434975" cy="433388"/>
                  </a:xfrm>
                  <a:custGeom>
                    <a:avLst/>
                    <a:gdLst>
                      <a:gd name="T0" fmla="*/ 107 w 109"/>
                      <a:gd name="T1" fmla="*/ 51 h 109"/>
                      <a:gd name="T2" fmla="*/ 58 w 109"/>
                      <a:gd name="T3" fmla="*/ 107 h 109"/>
                      <a:gd name="T4" fmla="*/ 2 w 109"/>
                      <a:gd name="T5" fmla="*/ 58 h 109"/>
                      <a:gd name="T6" fmla="*/ 51 w 109"/>
                      <a:gd name="T7" fmla="*/ 2 h 109"/>
                      <a:gd name="T8" fmla="*/ 107 w 109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109">
                        <a:moveTo>
                          <a:pt x="107" y="51"/>
                        </a:moveTo>
                        <a:cubicBezTo>
                          <a:pt x="109" y="80"/>
                          <a:pt x="87" y="105"/>
                          <a:pt x="58" y="107"/>
                        </a:cubicBezTo>
                        <a:cubicBezTo>
                          <a:pt x="29" y="109"/>
                          <a:pt x="4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7" y="51"/>
                        </a:cubicBez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8" name="Freeform 400">
                    <a:extLst>
                      <a:ext uri="{FF2B5EF4-FFF2-40B4-BE49-F238E27FC236}">
                        <a16:creationId xmlns:a16="http://schemas.microsoft.com/office/drawing/2014/main" id="{EAE694F0-A644-4811-9B9E-580732AC15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39738" y="4713288"/>
                    <a:ext cx="438150" cy="912813"/>
                  </a:xfrm>
                  <a:custGeom>
                    <a:avLst/>
                    <a:gdLst>
                      <a:gd name="T0" fmla="*/ 276 w 276"/>
                      <a:gd name="T1" fmla="*/ 560 h 575"/>
                      <a:gd name="T2" fmla="*/ 58 w 276"/>
                      <a:gd name="T3" fmla="*/ 575 h 575"/>
                      <a:gd name="T4" fmla="*/ 0 w 276"/>
                      <a:gd name="T5" fmla="*/ 17 h 575"/>
                      <a:gd name="T6" fmla="*/ 264 w 276"/>
                      <a:gd name="T7" fmla="*/ 0 h 575"/>
                      <a:gd name="T8" fmla="*/ 276 w 276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6" h="575">
                        <a:moveTo>
                          <a:pt x="276" y="560"/>
                        </a:moveTo>
                        <a:lnTo>
                          <a:pt x="58" y="575"/>
                        </a:lnTo>
                        <a:lnTo>
                          <a:pt x="0" y="17"/>
                        </a:lnTo>
                        <a:lnTo>
                          <a:pt x="264" y="0"/>
                        </a:lnTo>
                        <a:lnTo>
                          <a:pt x="276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9" name="Freeform 401">
                    <a:extLst>
                      <a:ext uri="{FF2B5EF4-FFF2-40B4-BE49-F238E27FC236}">
                        <a16:creationId xmlns:a16="http://schemas.microsoft.com/office/drawing/2014/main" id="{0837B3C5-AA83-4DA6-ADC2-9D043A7C0E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0" y="4510088"/>
                    <a:ext cx="431800" cy="433388"/>
                  </a:xfrm>
                  <a:custGeom>
                    <a:avLst/>
                    <a:gdLst>
                      <a:gd name="T0" fmla="*/ 106 w 108"/>
                      <a:gd name="T1" fmla="*/ 51 h 109"/>
                      <a:gd name="T2" fmla="*/ 57 w 108"/>
                      <a:gd name="T3" fmla="*/ 107 h 109"/>
                      <a:gd name="T4" fmla="*/ 2 w 108"/>
                      <a:gd name="T5" fmla="*/ 58 h 109"/>
                      <a:gd name="T6" fmla="*/ 51 w 108"/>
                      <a:gd name="T7" fmla="*/ 2 h 109"/>
                      <a:gd name="T8" fmla="*/ 106 w 108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8" h="109">
                        <a:moveTo>
                          <a:pt x="106" y="51"/>
                        </a:moveTo>
                        <a:cubicBezTo>
                          <a:pt x="108" y="80"/>
                          <a:pt x="86" y="105"/>
                          <a:pt x="57" y="107"/>
                        </a:cubicBezTo>
                        <a:cubicBezTo>
                          <a:pt x="28" y="109"/>
                          <a:pt x="3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6" y="51"/>
                        </a:cubicBezTo>
                        <a:close/>
                      </a:path>
                    </a:pathLst>
                  </a:custGeom>
                  <a:solidFill>
                    <a:srgbClr val="2D3D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0" name="Freeform 402">
                    <a:extLst>
                      <a:ext uri="{FF2B5EF4-FFF2-40B4-BE49-F238E27FC236}">
                        <a16:creationId xmlns:a16="http://schemas.microsoft.com/office/drawing/2014/main" id="{BA1B2E04-AE51-4979-859E-D76DB77A71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287" y="4713288"/>
                    <a:ext cx="434975" cy="912813"/>
                  </a:xfrm>
                  <a:custGeom>
                    <a:avLst/>
                    <a:gdLst>
                      <a:gd name="T0" fmla="*/ 274 w 274"/>
                      <a:gd name="T1" fmla="*/ 560 h 575"/>
                      <a:gd name="T2" fmla="*/ 56 w 274"/>
                      <a:gd name="T3" fmla="*/ 575 h 575"/>
                      <a:gd name="T4" fmla="*/ 0 w 274"/>
                      <a:gd name="T5" fmla="*/ 17 h 575"/>
                      <a:gd name="T6" fmla="*/ 262 w 274"/>
                      <a:gd name="T7" fmla="*/ 0 h 575"/>
                      <a:gd name="T8" fmla="*/ 274 w 274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4" h="575">
                        <a:moveTo>
                          <a:pt x="274" y="560"/>
                        </a:moveTo>
                        <a:lnTo>
                          <a:pt x="56" y="575"/>
                        </a:lnTo>
                        <a:lnTo>
                          <a:pt x="0" y="17"/>
                        </a:lnTo>
                        <a:lnTo>
                          <a:pt x="262" y="0"/>
                        </a:lnTo>
                        <a:lnTo>
                          <a:pt x="274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1" name="Freeform 403">
                    <a:extLst>
                      <a:ext uri="{FF2B5EF4-FFF2-40B4-BE49-F238E27FC236}">
                        <a16:creationId xmlns:a16="http://schemas.microsoft.com/office/drawing/2014/main" id="{5A8D6F32-E5F9-4C86-B1D0-2CBAA71B2D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4546600"/>
                    <a:ext cx="762000" cy="614363"/>
                  </a:xfrm>
                  <a:custGeom>
                    <a:avLst/>
                    <a:gdLst>
                      <a:gd name="T0" fmla="*/ 9 w 191"/>
                      <a:gd name="T1" fmla="*/ 155 h 155"/>
                      <a:gd name="T2" fmla="*/ 96 w 191"/>
                      <a:gd name="T3" fmla="*/ 132 h 155"/>
                      <a:gd name="T4" fmla="*/ 182 w 191"/>
                      <a:gd name="T5" fmla="*/ 155 h 155"/>
                      <a:gd name="T6" fmla="*/ 191 w 191"/>
                      <a:gd name="T7" fmla="*/ 0 h 155"/>
                      <a:gd name="T8" fmla="*/ 0 w 191"/>
                      <a:gd name="T9" fmla="*/ 0 h 155"/>
                      <a:gd name="T10" fmla="*/ 9 w 191"/>
                      <a:gd name="T11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91" h="155">
                        <a:moveTo>
                          <a:pt x="9" y="155"/>
                        </a:moveTo>
                        <a:cubicBezTo>
                          <a:pt x="9" y="147"/>
                          <a:pt x="48" y="132"/>
                          <a:pt x="96" y="132"/>
                        </a:cubicBezTo>
                        <a:cubicBezTo>
                          <a:pt x="143" y="132"/>
                          <a:pt x="182" y="147"/>
                          <a:pt x="182" y="155"/>
                        </a:cubicBezTo>
                        <a:cubicBezTo>
                          <a:pt x="191" y="0"/>
                          <a:pt x="191" y="0"/>
                          <a:pt x="19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9" y="155"/>
                          <a:pt x="9" y="155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2" name="Freeform 404">
                    <a:extLst>
                      <a:ext uri="{FF2B5EF4-FFF2-40B4-BE49-F238E27FC236}">
                        <a16:creationId xmlns:a16="http://schemas.microsoft.com/office/drawing/2014/main" id="{974141DD-E64C-41AA-BFB4-B63370848F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3550" y="3297238"/>
                    <a:ext cx="461963" cy="1609725"/>
                  </a:xfrm>
                  <a:custGeom>
                    <a:avLst/>
                    <a:gdLst>
                      <a:gd name="T0" fmla="*/ 279 w 291"/>
                      <a:gd name="T1" fmla="*/ 1014 h 1014"/>
                      <a:gd name="T2" fmla="*/ 7 w 291"/>
                      <a:gd name="T3" fmla="*/ 1014 h 1014"/>
                      <a:gd name="T4" fmla="*/ 0 w 291"/>
                      <a:gd name="T5" fmla="*/ 165 h 1014"/>
                      <a:gd name="T6" fmla="*/ 63 w 291"/>
                      <a:gd name="T7" fmla="*/ 0 h 1014"/>
                      <a:gd name="T8" fmla="*/ 291 w 291"/>
                      <a:gd name="T9" fmla="*/ 2 h 1014"/>
                      <a:gd name="T10" fmla="*/ 291 w 291"/>
                      <a:gd name="T11" fmla="*/ 867 h 1014"/>
                      <a:gd name="T12" fmla="*/ 279 w 291"/>
                      <a:gd name="T13" fmla="*/ 1014 h 10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1" h="1014">
                        <a:moveTo>
                          <a:pt x="279" y="1014"/>
                        </a:moveTo>
                        <a:lnTo>
                          <a:pt x="7" y="1014"/>
                        </a:lnTo>
                        <a:lnTo>
                          <a:pt x="0" y="165"/>
                        </a:lnTo>
                        <a:lnTo>
                          <a:pt x="63" y="0"/>
                        </a:lnTo>
                        <a:lnTo>
                          <a:pt x="291" y="2"/>
                        </a:lnTo>
                        <a:lnTo>
                          <a:pt x="291" y="867"/>
                        </a:lnTo>
                        <a:lnTo>
                          <a:pt x="279" y="1014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3" name="Freeform 405">
                    <a:extLst>
                      <a:ext uri="{FF2B5EF4-FFF2-40B4-BE49-F238E27FC236}">
                        <a16:creationId xmlns:a16="http://schemas.microsoft.com/office/drawing/2014/main" id="{260F382A-7A6D-4CC0-B9EE-76D60AF8C5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46138" y="3379788"/>
                    <a:ext cx="661988" cy="725488"/>
                  </a:xfrm>
                  <a:custGeom>
                    <a:avLst/>
                    <a:gdLst>
                      <a:gd name="T0" fmla="*/ 0 w 417"/>
                      <a:gd name="T1" fmla="*/ 348 h 457"/>
                      <a:gd name="T2" fmla="*/ 153 w 417"/>
                      <a:gd name="T3" fmla="*/ 457 h 457"/>
                      <a:gd name="T4" fmla="*/ 417 w 417"/>
                      <a:gd name="T5" fmla="*/ 153 h 457"/>
                      <a:gd name="T6" fmla="*/ 206 w 417"/>
                      <a:gd name="T7" fmla="*/ 0 h 457"/>
                      <a:gd name="T8" fmla="*/ 0 w 417"/>
                      <a:gd name="T9" fmla="*/ 348 h 4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7" h="457">
                        <a:moveTo>
                          <a:pt x="0" y="348"/>
                        </a:moveTo>
                        <a:lnTo>
                          <a:pt x="153" y="457"/>
                        </a:lnTo>
                        <a:lnTo>
                          <a:pt x="417" y="153"/>
                        </a:lnTo>
                        <a:lnTo>
                          <a:pt x="206" y="0"/>
                        </a:lnTo>
                        <a:lnTo>
                          <a:pt x="0" y="34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4" name="Freeform 406">
                    <a:extLst>
                      <a:ext uri="{FF2B5EF4-FFF2-40B4-BE49-F238E27FC236}">
                        <a16:creationId xmlns:a16="http://schemas.microsoft.com/office/drawing/2014/main" id="{DC1CF944-CA56-400C-881D-8A9309FCA1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84200" y="3268663"/>
                    <a:ext cx="466725" cy="465138"/>
                  </a:xfrm>
                  <a:custGeom>
                    <a:avLst/>
                    <a:gdLst>
                      <a:gd name="T0" fmla="*/ 16 w 117"/>
                      <a:gd name="T1" fmla="*/ 28 h 117"/>
                      <a:gd name="T2" fmla="*/ 89 w 117"/>
                      <a:gd name="T3" fmla="*/ 17 h 117"/>
                      <a:gd name="T4" fmla="*/ 100 w 117"/>
                      <a:gd name="T5" fmla="*/ 89 h 117"/>
                      <a:gd name="T6" fmla="*/ 28 w 117"/>
                      <a:gd name="T7" fmla="*/ 101 h 117"/>
                      <a:gd name="T8" fmla="*/ 16 w 117"/>
                      <a:gd name="T9" fmla="*/ 28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7" h="117">
                        <a:moveTo>
                          <a:pt x="16" y="28"/>
                        </a:moveTo>
                        <a:cubicBezTo>
                          <a:pt x="33" y="5"/>
                          <a:pt x="65" y="0"/>
                          <a:pt x="89" y="17"/>
                        </a:cubicBezTo>
                        <a:cubicBezTo>
                          <a:pt x="112" y="34"/>
                          <a:pt x="117" y="66"/>
                          <a:pt x="100" y="89"/>
                        </a:cubicBezTo>
                        <a:cubicBezTo>
                          <a:pt x="83" y="112"/>
                          <a:pt x="51" y="117"/>
                          <a:pt x="28" y="101"/>
                        </a:cubicBezTo>
                        <a:cubicBezTo>
                          <a:pt x="5" y="84"/>
                          <a:pt x="0" y="52"/>
                          <a:pt x="16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5" name="Freeform 407">
                    <a:extLst>
                      <a:ext uri="{FF2B5EF4-FFF2-40B4-BE49-F238E27FC236}">
                        <a16:creationId xmlns:a16="http://schemas.microsoft.com/office/drawing/2014/main" id="{5E74F190-AE46-42AF-B2B4-9B9E2B28D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6" name="Freeform 408">
                    <a:extLst>
                      <a:ext uri="{FF2B5EF4-FFF2-40B4-BE49-F238E27FC236}">
                        <a16:creationId xmlns:a16="http://schemas.microsoft.com/office/drawing/2014/main" id="{1DA55B81-6CA5-4EEE-B489-17AB8B5C1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6613525"/>
                    <a:ext cx="638175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6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4 w 160"/>
                      <a:gd name="T13" fmla="*/ 2 h 65"/>
                      <a:gd name="T14" fmla="*/ 62 w 160"/>
                      <a:gd name="T15" fmla="*/ 2 h 65"/>
                      <a:gd name="T16" fmla="*/ 38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6" y="59"/>
                          <a:pt x="100" y="64"/>
                          <a:pt x="116" y="64"/>
                        </a:cubicBezTo>
                        <a:cubicBezTo>
                          <a:pt x="129" y="65"/>
                          <a:pt x="147" y="65"/>
                          <a:pt x="156" y="60"/>
                        </a:cubicBezTo>
                        <a:cubicBezTo>
                          <a:pt x="158" y="60"/>
                          <a:pt x="160" y="57"/>
                          <a:pt x="160" y="54"/>
                        </a:cubicBezTo>
                        <a:cubicBezTo>
                          <a:pt x="159" y="35"/>
                          <a:pt x="83" y="25"/>
                          <a:pt x="64" y="2"/>
                        </a:cubicBezTo>
                        <a:cubicBezTo>
                          <a:pt x="62" y="2"/>
                          <a:pt x="62" y="2"/>
                          <a:pt x="62" y="2"/>
                        </a:cubicBezTo>
                        <a:cubicBezTo>
                          <a:pt x="56" y="6"/>
                          <a:pt x="50" y="17"/>
                          <a:pt x="38" y="16"/>
                        </a:cubicBezTo>
                        <a:cubicBezTo>
                          <a:pt x="26" y="16"/>
                          <a:pt x="15" y="5"/>
                          <a:pt x="9" y="0"/>
                        </a:cubicBezTo>
                        <a:cubicBezTo>
                          <a:pt x="3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7" name="Freeform 409">
                    <a:extLst>
                      <a:ext uri="{FF2B5EF4-FFF2-40B4-BE49-F238E27FC236}">
                        <a16:creationId xmlns:a16="http://schemas.microsoft.com/office/drawing/2014/main" id="{523E17B2-3EED-43A7-AF02-3EB98BF1F1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5438775"/>
                    <a:ext cx="354013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1" y="2"/>
                          <a:pt x="89" y="22"/>
                          <a:pt x="88" y="46"/>
                        </a:cubicBezTo>
                        <a:cubicBezTo>
                          <a:pt x="88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8" name="Freeform 410">
                    <a:extLst>
                      <a:ext uri="{FF2B5EF4-FFF2-40B4-BE49-F238E27FC236}">
                        <a16:creationId xmlns:a16="http://schemas.microsoft.com/office/drawing/2014/main" id="{C495F783-9324-4F3E-9224-A415CB66F8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9413" y="5610225"/>
                    <a:ext cx="374650" cy="1062038"/>
                  </a:xfrm>
                  <a:custGeom>
                    <a:avLst/>
                    <a:gdLst>
                      <a:gd name="T0" fmla="*/ 17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7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7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9" name="Freeform 411">
                    <a:extLst>
                      <a:ext uri="{FF2B5EF4-FFF2-40B4-BE49-F238E27FC236}">
                        <a16:creationId xmlns:a16="http://schemas.microsoft.com/office/drawing/2014/main" id="{31C19CEC-F045-48B4-B195-F740A30630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525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0" name="Freeform 412">
                    <a:extLst>
                      <a:ext uri="{FF2B5EF4-FFF2-40B4-BE49-F238E27FC236}">
                        <a16:creationId xmlns:a16="http://schemas.microsoft.com/office/drawing/2014/main" id="{715CB137-A7D6-4A73-8BD6-590FF47B41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50" y="6613525"/>
                    <a:ext cx="639763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5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3 w 160"/>
                      <a:gd name="T13" fmla="*/ 2 h 65"/>
                      <a:gd name="T14" fmla="*/ 61 w 160"/>
                      <a:gd name="T15" fmla="*/ 2 h 65"/>
                      <a:gd name="T16" fmla="*/ 37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5" y="59"/>
                          <a:pt x="99" y="64"/>
                          <a:pt x="115" y="64"/>
                        </a:cubicBezTo>
                        <a:cubicBezTo>
                          <a:pt x="128" y="65"/>
                          <a:pt x="147" y="65"/>
                          <a:pt x="156" y="60"/>
                        </a:cubicBezTo>
                        <a:cubicBezTo>
                          <a:pt x="157" y="60"/>
                          <a:pt x="160" y="57"/>
                          <a:pt x="160" y="54"/>
                        </a:cubicBezTo>
                        <a:cubicBezTo>
                          <a:pt x="158" y="35"/>
                          <a:pt x="82" y="25"/>
                          <a:pt x="63" y="2"/>
                        </a:cubicBezTo>
                        <a:cubicBezTo>
                          <a:pt x="61" y="2"/>
                          <a:pt x="61" y="2"/>
                          <a:pt x="61" y="2"/>
                        </a:cubicBezTo>
                        <a:cubicBezTo>
                          <a:pt x="56" y="6"/>
                          <a:pt x="50" y="17"/>
                          <a:pt x="37" y="16"/>
                        </a:cubicBezTo>
                        <a:cubicBezTo>
                          <a:pt x="26" y="16"/>
                          <a:pt x="14" y="5"/>
                          <a:pt x="9" y="0"/>
                        </a:cubicBezTo>
                        <a:cubicBezTo>
                          <a:pt x="2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1" name="Freeform 413">
                    <a:extLst>
                      <a:ext uri="{FF2B5EF4-FFF2-40B4-BE49-F238E27FC236}">
                        <a16:creationId xmlns:a16="http://schemas.microsoft.com/office/drawing/2014/main" id="{240F558A-4240-4AA2-B2F2-59AC4C8E5F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425" y="5438775"/>
                    <a:ext cx="355600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0" y="2"/>
                          <a:pt x="89" y="22"/>
                          <a:pt x="88" y="46"/>
                        </a:cubicBezTo>
                        <a:cubicBezTo>
                          <a:pt x="87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2" name="Freeform 414">
                    <a:extLst>
                      <a:ext uri="{FF2B5EF4-FFF2-40B4-BE49-F238E27FC236}">
                        <a16:creationId xmlns:a16="http://schemas.microsoft.com/office/drawing/2014/main" id="{5941162D-7007-40ED-A63C-7B8FC436A6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12" y="5610225"/>
                    <a:ext cx="374650" cy="1062038"/>
                  </a:xfrm>
                  <a:custGeom>
                    <a:avLst/>
                    <a:gdLst>
                      <a:gd name="T0" fmla="*/ 18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8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8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3" name="Freeform 415">
                    <a:extLst>
                      <a:ext uri="{FF2B5EF4-FFF2-40B4-BE49-F238E27FC236}">
                        <a16:creationId xmlns:a16="http://schemas.microsoft.com/office/drawing/2014/main" id="{0901429E-B604-4050-B94E-ADFB09090F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687" y="3209925"/>
                    <a:ext cx="711200" cy="500063"/>
                  </a:xfrm>
                  <a:custGeom>
                    <a:avLst/>
                    <a:gdLst>
                      <a:gd name="T0" fmla="*/ 448 w 448"/>
                      <a:gd name="T1" fmla="*/ 182 h 315"/>
                      <a:gd name="T2" fmla="*/ 400 w 448"/>
                      <a:gd name="T3" fmla="*/ 0 h 315"/>
                      <a:gd name="T4" fmla="*/ 0 w 448"/>
                      <a:gd name="T5" fmla="*/ 65 h 315"/>
                      <a:gd name="T6" fmla="*/ 66 w 448"/>
                      <a:gd name="T7" fmla="*/ 315 h 315"/>
                      <a:gd name="T8" fmla="*/ 448 w 448"/>
                      <a:gd name="T9" fmla="*/ 182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8" h="315">
                        <a:moveTo>
                          <a:pt x="448" y="182"/>
                        </a:moveTo>
                        <a:lnTo>
                          <a:pt x="400" y="0"/>
                        </a:lnTo>
                        <a:lnTo>
                          <a:pt x="0" y="65"/>
                        </a:lnTo>
                        <a:lnTo>
                          <a:pt x="66" y="315"/>
                        </a:lnTo>
                        <a:lnTo>
                          <a:pt x="448" y="18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4" name="Freeform 416">
                    <a:extLst>
                      <a:ext uri="{FF2B5EF4-FFF2-40B4-BE49-F238E27FC236}">
                        <a16:creationId xmlns:a16="http://schemas.microsoft.com/office/drawing/2014/main" id="{62D41395-0B6B-41FB-9D52-D657368DA0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9062" y="3284538"/>
                    <a:ext cx="454025" cy="452438"/>
                  </a:xfrm>
                  <a:custGeom>
                    <a:avLst/>
                    <a:gdLst>
                      <a:gd name="T0" fmla="*/ 70 w 114"/>
                      <a:gd name="T1" fmla="*/ 107 h 114"/>
                      <a:gd name="T2" fmla="*/ 7 w 114"/>
                      <a:gd name="T3" fmla="*/ 70 h 114"/>
                      <a:gd name="T4" fmla="*/ 44 w 114"/>
                      <a:gd name="T5" fmla="*/ 7 h 114"/>
                      <a:gd name="T6" fmla="*/ 107 w 114"/>
                      <a:gd name="T7" fmla="*/ 44 h 114"/>
                      <a:gd name="T8" fmla="*/ 70 w 114"/>
                      <a:gd name="T9" fmla="*/ 107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114">
                        <a:moveTo>
                          <a:pt x="70" y="107"/>
                        </a:moveTo>
                        <a:cubicBezTo>
                          <a:pt x="42" y="114"/>
                          <a:pt x="14" y="98"/>
                          <a:pt x="7" y="70"/>
                        </a:cubicBezTo>
                        <a:cubicBezTo>
                          <a:pt x="0" y="42"/>
                          <a:pt x="16" y="14"/>
                          <a:pt x="44" y="7"/>
                        </a:cubicBezTo>
                        <a:cubicBezTo>
                          <a:pt x="72" y="0"/>
                          <a:pt x="100" y="17"/>
                          <a:pt x="107" y="44"/>
                        </a:cubicBezTo>
                        <a:cubicBezTo>
                          <a:pt x="114" y="72"/>
                          <a:pt x="97" y="100"/>
                          <a:pt x="70" y="10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5" name="Freeform 417">
                    <a:extLst>
                      <a:ext uri="{FF2B5EF4-FFF2-40B4-BE49-F238E27FC236}">
                        <a16:creationId xmlns:a16="http://schemas.microsoft.com/office/drawing/2014/main" id="{189287DA-805C-4D9E-B1BC-59701358ED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300413"/>
                    <a:ext cx="458788" cy="1606550"/>
                  </a:xfrm>
                  <a:custGeom>
                    <a:avLst/>
                    <a:gdLst>
                      <a:gd name="T0" fmla="*/ 10 w 289"/>
                      <a:gd name="T1" fmla="*/ 1012 h 1012"/>
                      <a:gd name="T2" fmla="*/ 282 w 289"/>
                      <a:gd name="T3" fmla="*/ 1012 h 1012"/>
                      <a:gd name="T4" fmla="*/ 289 w 289"/>
                      <a:gd name="T5" fmla="*/ 163 h 1012"/>
                      <a:gd name="T6" fmla="*/ 244 w 289"/>
                      <a:gd name="T7" fmla="*/ 0 h 1012"/>
                      <a:gd name="T8" fmla="*/ 0 w 289"/>
                      <a:gd name="T9" fmla="*/ 0 h 1012"/>
                      <a:gd name="T10" fmla="*/ 0 w 289"/>
                      <a:gd name="T11" fmla="*/ 865 h 1012"/>
                      <a:gd name="T12" fmla="*/ 10 w 289"/>
                      <a:gd name="T13" fmla="*/ 1012 h 10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9" h="1012">
                        <a:moveTo>
                          <a:pt x="10" y="1012"/>
                        </a:moveTo>
                        <a:lnTo>
                          <a:pt x="282" y="1012"/>
                        </a:lnTo>
                        <a:lnTo>
                          <a:pt x="289" y="163"/>
                        </a:lnTo>
                        <a:lnTo>
                          <a:pt x="244" y="0"/>
                        </a:lnTo>
                        <a:lnTo>
                          <a:pt x="0" y="0"/>
                        </a:lnTo>
                        <a:lnTo>
                          <a:pt x="0" y="865"/>
                        </a:lnTo>
                        <a:lnTo>
                          <a:pt x="10" y="101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6" name="Freeform 418">
                    <a:extLst>
                      <a:ext uri="{FF2B5EF4-FFF2-40B4-BE49-F238E27FC236}">
                        <a16:creationId xmlns:a16="http://schemas.microsoft.com/office/drawing/2014/main" id="{5FC93AC6-8D78-4298-AD46-50CF833A0B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41288" y="3098800"/>
                    <a:ext cx="268288" cy="325438"/>
                  </a:xfrm>
                  <a:custGeom>
                    <a:avLst/>
                    <a:gdLst>
                      <a:gd name="T0" fmla="*/ 67 w 67"/>
                      <a:gd name="T1" fmla="*/ 55 h 82"/>
                      <a:gd name="T2" fmla="*/ 67 w 67"/>
                      <a:gd name="T3" fmla="*/ 0 h 82"/>
                      <a:gd name="T4" fmla="*/ 0 w 67"/>
                      <a:gd name="T5" fmla="*/ 0 h 82"/>
                      <a:gd name="T6" fmla="*/ 0 w 67"/>
                      <a:gd name="T7" fmla="*/ 55 h 82"/>
                      <a:gd name="T8" fmla="*/ 34 w 67"/>
                      <a:gd name="T9" fmla="*/ 82 h 82"/>
                      <a:gd name="T10" fmla="*/ 67 w 67"/>
                      <a:gd name="T11" fmla="*/ 55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7" h="82">
                        <a:moveTo>
                          <a:pt x="67" y="5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55"/>
                          <a:pt x="0" y="55"/>
                          <a:pt x="0" y="55"/>
                        </a:cubicBezTo>
                        <a:cubicBezTo>
                          <a:pt x="0" y="68"/>
                          <a:pt x="9" y="82"/>
                          <a:pt x="34" y="82"/>
                        </a:cubicBezTo>
                        <a:cubicBezTo>
                          <a:pt x="58" y="82"/>
                          <a:pt x="67" y="68"/>
                          <a:pt x="67" y="55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7" name="Freeform 419">
                    <a:extLst>
                      <a:ext uri="{FF2B5EF4-FFF2-40B4-BE49-F238E27FC236}">
                        <a16:creationId xmlns:a16="http://schemas.microsoft.com/office/drawing/2014/main" id="{BCC7FB27-E980-46A1-801F-218200D209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65100" y="3054350"/>
                    <a:ext cx="292100" cy="242888"/>
                  </a:xfrm>
                  <a:custGeom>
                    <a:avLst/>
                    <a:gdLst>
                      <a:gd name="T0" fmla="*/ 0 w 73"/>
                      <a:gd name="T1" fmla="*/ 13 h 61"/>
                      <a:gd name="T2" fmla="*/ 73 w 73"/>
                      <a:gd name="T3" fmla="*/ 61 h 61"/>
                      <a:gd name="T4" fmla="*/ 73 w 73"/>
                      <a:gd name="T5" fmla="*/ 8 h 61"/>
                      <a:gd name="T6" fmla="*/ 0 w 73"/>
                      <a:gd name="T7" fmla="*/ 0 h 61"/>
                      <a:gd name="T8" fmla="*/ 0 w 73"/>
                      <a:gd name="T9" fmla="*/ 13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61">
                        <a:moveTo>
                          <a:pt x="0" y="13"/>
                        </a:moveTo>
                        <a:cubicBezTo>
                          <a:pt x="21" y="38"/>
                          <a:pt x="41" y="51"/>
                          <a:pt x="73" y="61"/>
                        </a:cubicBezTo>
                        <a:cubicBezTo>
                          <a:pt x="73" y="8"/>
                          <a:pt x="73" y="8"/>
                          <a:pt x="73" y="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3"/>
                        </a:lnTo>
                        <a:close/>
                      </a:path>
                    </a:pathLst>
                  </a:custGeom>
                  <a:solidFill>
                    <a:srgbClr val="BA8C5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8" name="Freeform 420">
                    <a:extLst>
                      <a:ext uri="{FF2B5EF4-FFF2-40B4-BE49-F238E27FC236}">
                        <a16:creationId xmlns:a16="http://schemas.microsoft.com/office/drawing/2014/main" id="{03AAC897-B623-4AEC-8E62-811B49C79F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6238" y="2638425"/>
                    <a:ext cx="646113" cy="709613"/>
                  </a:xfrm>
                  <a:custGeom>
                    <a:avLst/>
                    <a:gdLst>
                      <a:gd name="T0" fmla="*/ 159 w 162"/>
                      <a:gd name="T1" fmla="*/ 104 h 179"/>
                      <a:gd name="T2" fmla="*/ 141 w 162"/>
                      <a:gd name="T3" fmla="*/ 70 h 179"/>
                      <a:gd name="T4" fmla="*/ 142 w 162"/>
                      <a:gd name="T5" fmla="*/ 66 h 179"/>
                      <a:gd name="T6" fmla="*/ 149 w 162"/>
                      <a:gd name="T7" fmla="*/ 62 h 179"/>
                      <a:gd name="T8" fmla="*/ 150 w 162"/>
                      <a:gd name="T9" fmla="*/ 57 h 179"/>
                      <a:gd name="T10" fmla="*/ 132 w 162"/>
                      <a:gd name="T11" fmla="*/ 37 h 179"/>
                      <a:gd name="T12" fmla="*/ 127 w 162"/>
                      <a:gd name="T13" fmla="*/ 31 h 179"/>
                      <a:gd name="T14" fmla="*/ 111 w 162"/>
                      <a:gd name="T15" fmla="*/ 0 h 179"/>
                      <a:gd name="T16" fmla="*/ 9 w 162"/>
                      <a:gd name="T17" fmla="*/ 32 h 179"/>
                      <a:gd name="T18" fmla="*/ 13 w 162"/>
                      <a:gd name="T19" fmla="*/ 47 h 179"/>
                      <a:gd name="T20" fmla="*/ 0 w 162"/>
                      <a:gd name="T21" fmla="*/ 50 h 179"/>
                      <a:gd name="T22" fmla="*/ 156 w 162"/>
                      <a:gd name="T23" fmla="*/ 114 h 179"/>
                      <a:gd name="T24" fmla="*/ 159 w 162"/>
                      <a:gd name="T25" fmla="*/ 104 h 1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62" h="179">
                        <a:moveTo>
                          <a:pt x="159" y="104"/>
                        </a:moveTo>
                        <a:cubicBezTo>
                          <a:pt x="149" y="94"/>
                          <a:pt x="141" y="70"/>
                          <a:pt x="141" y="70"/>
                        </a:cubicBezTo>
                        <a:cubicBezTo>
                          <a:pt x="140" y="69"/>
                          <a:pt x="141" y="66"/>
                          <a:pt x="142" y="66"/>
                        </a:cubicBezTo>
                        <a:cubicBezTo>
                          <a:pt x="149" y="62"/>
                          <a:pt x="149" y="62"/>
                          <a:pt x="149" y="62"/>
                        </a:cubicBezTo>
                        <a:cubicBezTo>
                          <a:pt x="151" y="61"/>
                          <a:pt x="152" y="59"/>
                          <a:pt x="150" y="57"/>
                        </a:cubicBezTo>
                        <a:cubicBezTo>
                          <a:pt x="132" y="37"/>
                          <a:pt x="132" y="37"/>
                          <a:pt x="132" y="37"/>
                        </a:cubicBezTo>
                        <a:cubicBezTo>
                          <a:pt x="130" y="35"/>
                          <a:pt x="128" y="33"/>
                          <a:pt x="127" y="31"/>
                        </a:cubicBezTo>
                        <a:cubicBezTo>
                          <a:pt x="111" y="0"/>
                          <a:pt x="111" y="0"/>
                          <a:pt x="111" y="0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13" y="47"/>
                          <a:pt x="13" y="47"/>
                          <a:pt x="13" y="47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ubicBezTo>
                          <a:pt x="0" y="50"/>
                          <a:pt x="15" y="179"/>
                          <a:pt x="156" y="114"/>
                        </a:cubicBezTo>
                        <a:cubicBezTo>
                          <a:pt x="160" y="112"/>
                          <a:pt x="162" y="107"/>
                          <a:pt x="159" y="104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9" name="Freeform 421">
                    <a:extLst>
                      <a:ext uri="{FF2B5EF4-FFF2-40B4-BE49-F238E27FC236}">
                        <a16:creationId xmlns:a16="http://schemas.microsoft.com/office/drawing/2014/main" id="{742E8F53-1C07-4533-8DB8-9E6EDDA8AF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2750" y="2487613"/>
                    <a:ext cx="523875" cy="666750"/>
                  </a:xfrm>
                  <a:custGeom>
                    <a:avLst/>
                    <a:gdLst>
                      <a:gd name="T0" fmla="*/ 19 w 131"/>
                      <a:gd name="T1" fmla="*/ 44 h 168"/>
                      <a:gd name="T2" fmla="*/ 88 w 131"/>
                      <a:gd name="T3" fmla="*/ 4 h 168"/>
                      <a:gd name="T4" fmla="*/ 125 w 131"/>
                      <a:gd name="T5" fmla="*/ 18 h 168"/>
                      <a:gd name="T6" fmla="*/ 98 w 131"/>
                      <a:gd name="T7" fmla="*/ 50 h 168"/>
                      <a:gd name="T8" fmla="*/ 84 w 131"/>
                      <a:gd name="T9" fmla="*/ 54 h 168"/>
                      <a:gd name="T10" fmla="*/ 78 w 131"/>
                      <a:gd name="T11" fmla="*/ 67 h 168"/>
                      <a:gd name="T12" fmla="*/ 96 w 131"/>
                      <a:gd name="T13" fmla="*/ 99 h 168"/>
                      <a:gd name="T14" fmla="*/ 88 w 131"/>
                      <a:gd name="T15" fmla="*/ 104 h 168"/>
                      <a:gd name="T16" fmla="*/ 84 w 131"/>
                      <a:gd name="T17" fmla="*/ 104 h 168"/>
                      <a:gd name="T18" fmla="*/ 59 w 131"/>
                      <a:gd name="T19" fmla="*/ 95 h 168"/>
                      <a:gd name="T20" fmla="*/ 61 w 131"/>
                      <a:gd name="T21" fmla="*/ 119 h 168"/>
                      <a:gd name="T22" fmla="*/ 78 w 131"/>
                      <a:gd name="T23" fmla="*/ 131 h 168"/>
                      <a:gd name="T24" fmla="*/ 68 w 131"/>
                      <a:gd name="T25" fmla="*/ 168 h 168"/>
                      <a:gd name="T26" fmla="*/ 14 w 131"/>
                      <a:gd name="T27" fmla="*/ 127 h 168"/>
                      <a:gd name="T28" fmla="*/ 10 w 131"/>
                      <a:gd name="T29" fmla="*/ 58 h 168"/>
                      <a:gd name="T30" fmla="*/ 19 w 131"/>
                      <a:gd name="T31" fmla="*/ 44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1" h="168">
                        <a:moveTo>
                          <a:pt x="19" y="44"/>
                        </a:moveTo>
                        <a:cubicBezTo>
                          <a:pt x="33" y="29"/>
                          <a:pt x="59" y="12"/>
                          <a:pt x="88" y="4"/>
                        </a:cubicBezTo>
                        <a:cubicBezTo>
                          <a:pt x="104" y="0"/>
                          <a:pt x="121" y="2"/>
                          <a:pt x="125" y="18"/>
                        </a:cubicBezTo>
                        <a:cubicBezTo>
                          <a:pt x="131" y="41"/>
                          <a:pt x="109" y="47"/>
                          <a:pt x="98" y="50"/>
                        </a:cubicBezTo>
                        <a:cubicBezTo>
                          <a:pt x="84" y="54"/>
                          <a:pt x="84" y="54"/>
                          <a:pt x="84" y="54"/>
                        </a:cubicBezTo>
                        <a:cubicBezTo>
                          <a:pt x="78" y="56"/>
                          <a:pt x="75" y="62"/>
                          <a:pt x="78" y="67"/>
                        </a:cubicBezTo>
                        <a:cubicBezTo>
                          <a:pt x="96" y="99"/>
                          <a:pt x="96" y="99"/>
                          <a:pt x="96" y="99"/>
                        </a:cubicBezTo>
                        <a:cubicBezTo>
                          <a:pt x="88" y="104"/>
                          <a:pt x="88" y="104"/>
                          <a:pt x="88" y="104"/>
                        </a:cubicBezTo>
                        <a:cubicBezTo>
                          <a:pt x="87" y="105"/>
                          <a:pt x="85" y="105"/>
                          <a:pt x="84" y="104"/>
                        </a:cubicBezTo>
                        <a:cubicBezTo>
                          <a:pt x="80" y="98"/>
                          <a:pt x="69" y="88"/>
                          <a:pt x="59" y="95"/>
                        </a:cubicBezTo>
                        <a:cubicBezTo>
                          <a:pt x="48" y="103"/>
                          <a:pt x="55" y="115"/>
                          <a:pt x="61" y="119"/>
                        </a:cubicBezTo>
                        <a:cubicBezTo>
                          <a:pt x="67" y="124"/>
                          <a:pt x="75" y="124"/>
                          <a:pt x="78" y="131"/>
                        </a:cubicBezTo>
                        <a:cubicBezTo>
                          <a:pt x="80" y="135"/>
                          <a:pt x="89" y="156"/>
                          <a:pt x="68" y="168"/>
                        </a:cubicBezTo>
                        <a:cubicBezTo>
                          <a:pt x="40" y="160"/>
                          <a:pt x="24" y="143"/>
                          <a:pt x="14" y="127"/>
                        </a:cubicBezTo>
                        <a:cubicBezTo>
                          <a:pt x="1" y="106"/>
                          <a:pt x="0" y="80"/>
                          <a:pt x="10" y="58"/>
                        </a:cubicBezTo>
                        <a:cubicBezTo>
                          <a:pt x="13" y="53"/>
                          <a:pt x="16" y="48"/>
                          <a:pt x="19" y="44"/>
                        </a:cubicBezTo>
                        <a:close/>
                      </a:path>
                    </a:pathLst>
                  </a:custGeom>
                  <a:solidFill>
                    <a:srgbClr val="301D1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0" name="Freeform 422">
                    <a:extLst>
                      <a:ext uri="{FF2B5EF4-FFF2-40B4-BE49-F238E27FC236}">
                        <a16:creationId xmlns:a16="http://schemas.microsoft.com/office/drawing/2014/main" id="{5BD26910-8E1C-4382-929E-43DB25D5D8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37" y="2784475"/>
                    <a:ext cx="39688" cy="39688"/>
                  </a:xfrm>
                  <a:custGeom>
                    <a:avLst/>
                    <a:gdLst>
                      <a:gd name="T0" fmla="*/ 9 w 10"/>
                      <a:gd name="T1" fmla="*/ 4 h 10"/>
                      <a:gd name="T2" fmla="*/ 6 w 10"/>
                      <a:gd name="T3" fmla="*/ 10 h 10"/>
                      <a:gd name="T4" fmla="*/ 0 w 10"/>
                      <a:gd name="T5" fmla="*/ 7 h 10"/>
                      <a:gd name="T6" fmla="*/ 4 w 10"/>
                      <a:gd name="T7" fmla="*/ 1 h 10"/>
                      <a:gd name="T8" fmla="*/ 9 w 10"/>
                      <a:gd name="T9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9" y="4"/>
                        </a:moveTo>
                        <a:cubicBezTo>
                          <a:pt x="10" y="7"/>
                          <a:pt x="8" y="9"/>
                          <a:pt x="6" y="10"/>
                        </a:cubicBezTo>
                        <a:cubicBezTo>
                          <a:pt x="3" y="10"/>
                          <a:pt x="1" y="9"/>
                          <a:pt x="0" y="7"/>
                        </a:cubicBezTo>
                        <a:cubicBezTo>
                          <a:pt x="0" y="4"/>
                          <a:pt x="1" y="2"/>
                          <a:pt x="4" y="1"/>
                        </a:cubicBezTo>
                        <a:cubicBezTo>
                          <a:pt x="6" y="0"/>
                          <a:pt x="8" y="2"/>
                          <a:pt x="9" y="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1" name="Freeform 423">
                    <a:extLst>
                      <a:ext uri="{FF2B5EF4-FFF2-40B4-BE49-F238E27FC236}">
                        <a16:creationId xmlns:a16="http://schemas.microsoft.com/office/drawing/2014/main" id="{7589259B-46CC-4B98-A2BD-431174816A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3" y="3297238"/>
                    <a:ext cx="203200" cy="987425"/>
                  </a:xfrm>
                  <a:custGeom>
                    <a:avLst/>
                    <a:gdLst>
                      <a:gd name="T0" fmla="*/ 0 w 128"/>
                      <a:gd name="T1" fmla="*/ 65 h 622"/>
                      <a:gd name="T2" fmla="*/ 0 w 128"/>
                      <a:gd name="T3" fmla="*/ 622 h 622"/>
                      <a:gd name="T4" fmla="*/ 78 w 128"/>
                      <a:gd name="T5" fmla="*/ 270 h 622"/>
                      <a:gd name="T6" fmla="*/ 128 w 128"/>
                      <a:gd name="T7" fmla="*/ 22 h 622"/>
                      <a:gd name="T8" fmla="*/ 120 w 128"/>
                      <a:gd name="T9" fmla="*/ 0 h 622"/>
                      <a:gd name="T10" fmla="*/ 0 w 128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8" h="622">
                        <a:moveTo>
                          <a:pt x="0" y="65"/>
                        </a:moveTo>
                        <a:lnTo>
                          <a:pt x="0" y="622"/>
                        </a:lnTo>
                        <a:lnTo>
                          <a:pt x="78" y="270"/>
                        </a:lnTo>
                        <a:lnTo>
                          <a:pt x="128" y="22"/>
                        </a:lnTo>
                        <a:lnTo>
                          <a:pt x="120" y="0"/>
                        </a:lnTo>
                        <a:lnTo>
                          <a:pt x="0" y="65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2" name="Freeform 424">
                    <a:extLst>
                      <a:ext uri="{FF2B5EF4-FFF2-40B4-BE49-F238E27FC236}">
                        <a16:creationId xmlns:a16="http://schemas.microsoft.com/office/drawing/2014/main" id="{84A5DB41-4CA8-4749-987F-E7F97F8736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00025" y="3297238"/>
                    <a:ext cx="195263" cy="987425"/>
                  </a:xfrm>
                  <a:custGeom>
                    <a:avLst/>
                    <a:gdLst>
                      <a:gd name="T0" fmla="*/ 123 w 123"/>
                      <a:gd name="T1" fmla="*/ 65 h 622"/>
                      <a:gd name="T2" fmla="*/ 123 w 123"/>
                      <a:gd name="T3" fmla="*/ 622 h 622"/>
                      <a:gd name="T4" fmla="*/ 55 w 123"/>
                      <a:gd name="T5" fmla="*/ 287 h 622"/>
                      <a:gd name="T6" fmla="*/ 0 w 123"/>
                      <a:gd name="T7" fmla="*/ 22 h 622"/>
                      <a:gd name="T8" fmla="*/ 7 w 123"/>
                      <a:gd name="T9" fmla="*/ 0 h 622"/>
                      <a:gd name="T10" fmla="*/ 123 w 123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3" h="622">
                        <a:moveTo>
                          <a:pt x="123" y="65"/>
                        </a:moveTo>
                        <a:lnTo>
                          <a:pt x="123" y="622"/>
                        </a:lnTo>
                        <a:lnTo>
                          <a:pt x="55" y="287"/>
                        </a:lnTo>
                        <a:lnTo>
                          <a:pt x="0" y="22"/>
                        </a:lnTo>
                        <a:lnTo>
                          <a:pt x="7" y="0"/>
                        </a:lnTo>
                        <a:lnTo>
                          <a:pt x="123" y="6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3" name="Freeform 425">
                    <a:extLst>
                      <a:ext uri="{FF2B5EF4-FFF2-40B4-BE49-F238E27FC236}">
                        <a16:creationId xmlns:a16="http://schemas.microsoft.com/office/drawing/2014/main" id="{1A549188-202D-48CD-9635-626E0B66A8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88913" y="3241675"/>
                    <a:ext cx="187325" cy="246063"/>
                  </a:xfrm>
                  <a:custGeom>
                    <a:avLst/>
                    <a:gdLst>
                      <a:gd name="T0" fmla="*/ 118 w 118"/>
                      <a:gd name="T1" fmla="*/ 100 h 155"/>
                      <a:gd name="T2" fmla="*/ 28 w 118"/>
                      <a:gd name="T3" fmla="*/ 0 h 155"/>
                      <a:gd name="T4" fmla="*/ 0 w 118"/>
                      <a:gd name="T5" fmla="*/ 35 h 155"/>
                      <a:gd name="T6" fmla="*/ 30 w 118"/>
                      <a:gd name="T7" fmla="*/ 155 h 155"/>
                      <a:gd name="T8" fmla="*/ 93 w 118"/>
                      <a:gd name="T9" fmla="*/ 87 h 155"/>
                      <a:gd name="T10" fmla="*/ 118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118" y="100"/>
                        </a:moveTo>
                        <a:lnTo>
                          <a:pt x="28" y="0"/>
                        </a:lnTo>
                        <a:lnTo>
                          <a:pt x="0" y="35"/>
                        </a:lnTo>
                        <a:lnTo>
                          <a:pt x="30" y="155"/>
                        </a:lnTo>
                        <a:lnTo>
                          <a:pt x="93" y="87"/>
                        </a:lnTo>
                        <a:lnTo>
                          <a:pt x="118" y="100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4" name="Freeform 426">
                    <a:extLst>
                      <a:ext uri="{FF2B5EF4-FFF2-40B4-BE49-F238E27FC236}">
                        <a16:creationId xmlns:a16="http://schemas.microsoft.com/office/drawing/2014/main" id="{34539F0F-E03F-4AB5-85C9-1BEB63F7F0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41675"/>
                    <a:ext cx="187325" cy="246063"/>
                  </a:xfrm>
                  <a:custGeom>
                    <a:avLst/>
                    <a:gdLst>
                      <a:gd name="T0" fmla="*/ 0 w 118"/>
                      <a:gd name="T1" fmla="*/ 100 h 155"/>
                      <a:gd name="T2" fmla="*/ 91 w 118"/>
                      <a:gd name="T3" fmla="*/ 0 h 155"/>
                      <a:gd name="T4" fmla="*/ 118 w 118"/>
                      <a:gd name="T5" fmla="*/ 35 h 155"/>
                      <a:gd name="T6" fmla="*/ 88 w 118"/>
                      <a:gd name="T7" fmla="*/ 155 h 155"/>
                      <a:gd name="T8" fmla="*/ 25 w 118"/>
                      <a:gd name="T9" fmla="*/ 87 h 155"/>
                      <a:gd name="T10" fmla="*/ 0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0" y="100"/>
                        </a:moveTo>
                        <a:lnTo>
                          <a:pt x="91" y="0"/>
                        </a:lnTo>
                        <a:lnTo>
                          <a:pt x="118" y="35"/>
                        </a:lnTo>
                        <a:lnTo>
                          <a:pt x="88" y="155"/>
                        </a:lnTo>
                        <a:lnTo>
                          <a:pt x="25" y="87"/>
                        </a:lnTo>
                        <a:lnTo>
                          <a:pt x="0" y="1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5" name="Freeform 427">
                    <a:extLst>
                      <a:ext uri="{FF2B5EF4-FFF2-40B4-BE49-F238E27FC236}">
                        <a16:creationId xmlns:a16="http://schemas.microsoft.com/office/drawing/2014/main" id="{3B46219D-BA4C-48C7-8977-5BCB25FE2A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384550"/>
                    <a:ext cx="103188" cy="87313"/>
                  </a:xfrm>
                  <a:custGeom>
                    <a:avLst/>
                    <a:gdLst>
                      <a:gd name="T0" fmla="*/ 7 w 65"/>
                      <a:gd name="T1" fmla="*/ 0 h 55"/>
                      <a:gd name="T2" fmla="*/ 0 w 65"/>
                      <a:gd name="T3" fmla="*/ 5 h 55"/>
                      <a:gd name="T4" fmla="*/ 17 w 65"/>
                      <a:gd name="T5" fmla="*/ 55 h 55"/>
                      <a:gd name="T6" fmla="*/ 42 w 65"/>
                      <a:gd name="T7" fmla="*/ 52 h 55"/>
                      <a:gd name="T8" fmla="*/ 65 w 65"/>
                      <a:gd name="T9" fmla="*/ 7 h 55"/>
                      <a:gd name="T10" fmla="*/ 57 w 65"/>
                      <a:gd name="T11" fmla="*/ 0 h 55"/>
                      <a:gd name="T12" fmla="*/ 7 w 65"/>
                      <a:gd name="T13" fmla="*/ 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5" h="55">
                        <a:moveTo>
                          <a:pt x="7" y="0"/>
                        </a:moveTo>
                        <a:lnTo>
                          <a:pt x="0" y="5"/>
                        </a:lnTo>
                        <a:lnTo>
                          <a:pt x="17" y="55"/>
                        </a:lnTo>
                        <a:lnTo>
                          <a:pt x="42" y="52"/>
                        </a:lnTo>
                        <a:lnTo>
                          <a:pt x="65" y="7"/>
                        </a:lnTo>
                        <a:lnTo>
                          <a:pt x="57" y="0"/>
                        </a:lnTo>
                        <a:lnTo>
                          <a:pt x="7" y="0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6" name="Freeform 428">
                    <a:extLst>
                      <a:ext uri="{FF2B5EF4-FFF2-40B4-BE49-F238E27FC236}">
                        <a16:creationId xmlns:a16="http://schemas.microsoft.com/office/drawing/2014/main" id="{A6B570DE-FE5D-4BFC-83CD-101F7D85A6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467100"/>
                    <a:ext cx="82550" cy="820738"/>
                  </a:xfrm>
                  <a:custGeom>
                    <a:avLst/>
                    <a:gdLst>
                      <a:gd name="T0" fmla="*/ 17 w 52"/>
                      <a:gd name="T1" fmla="*/ 3 h 517"/>
                      <a:gd name="T2" fmla="*/ 0 w 52"/>
                      <a:gd name="T3" fmla="*/ 440 h 517"/>
                      <a:gd name="T4" fmla="*/ 30 w 52"/>
                      <a:gd name="T5" fmla="*/ 517 h 517"/>
                      <a:gd name="T6" fmla="*/ 52 w 52"/>
                      <a:gd name="T7" fmla="*/ 472 h 517"/>
                      <a:gd name="T8" fmla="*/ 42 w 52"/>
                      <a:gd name="T9" fmla="*/ 0 h 517"/>
                      <a:gd name="T10" fmla="*/ 17 w 52"/>
                      <a:gd name="T11" fmla="*/ 3 h 5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2" h="517">
                        <a:moveTo>
                          <a:pt x="17" y="3"/>
                        </a:moveTo>
                        <a:lnTo>
                          <a:pt x="0" y="440"/>
                        </a:lnTo>
                        <a:lnTo>
                          <a:pt x="30" y="517"/>
                        </a:lnTo>
                        <a:lnTo>
                          <a:pt x="52" y="472"/>
                        </a:lnTo>
                        <a:lnTo>
                          <a:pt x="42" y="0"/>
                        </a:lnTo>
                        <a:lnTo>
                          <a:pt x="17" y="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7" name="Freeform 429">
                    <a:extLst>
                      <a:ext uri="{FF2B5EF4-FFF2-40B4-BE49-F238E27FC236}">
                        <a16:creationId xmlns:a16="http://schemas.microsoft.com/office/drawing/2014/main" id="{524EA60A-7084-425A-991A-D2E3FDAAC5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92475"/>
                    <a:ext cx="303213" cy="1050925"/>
                  </a:xfrm>
                  <a:custGeom>
                    <a:avLst/>
                    <a:gdLst>
                      <a:gd name="T0" fmla="*/ 76 w 76"/>
                      <a:gd name="T1" fmla="*/ 21 h 265"/>
                      <a:gd name="T2" fmla="*/ 64 w 76"/>
                      <a:gd name="T3" fmla="*/ 35 h 265"/>
                      <a:gd name="T4" fmla="*/ 72 w 76"/>
                      <a:gd name="T5" fmla="*/ 40 h 265"/>
                      <a:gd name="T6" fmla="*/ 0 w 76"/>
                      <a:gd name="T7" fmla="*/ 265 h 265"/>
                      <a:gd name="T8" fmla="*/ 0 w 76"/>
                      <a:gd name="T9" fmla="*/ 244 h 265"/>
                      <a:gd name="T10" fmla="*/ 47 w 76"/>
                      <a:gd name="T11" fmla="*/ 0 h 265"/>
                      <a:gd name="T12" fmla="*/ 76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76" y="21"/>
                        </a:moveTo>
                        <a:cubicBezTo>
                          <a:pt x="64" y="35"/>
                          <a:pt x="64" y="35"/>
                          <a:pt x="64" y="35"/>
                        </a:cubicBezTo>
                        <a:cubicBezTo>
                          <a:pt x="72" y="40"/>
                          <a:pt x="72" y="40"/>
                          <a:pt x="72" y="40"/>
                        </a:cubicBezTo>
                        <a:cubicBezTo>
                          <a:pt x="52" y="105"/>
                          <a:pt x="0" y="265"/>
                          <a:pt x="0" y="265"/>
                        </a:cubicBezTo>
                        <a:cubicBezTo>
                          <a:pt x="0" y="244"/>
                          <a:pt x="0" y="244"/>
                          <a:pt x="0" y="244"/>
                        </a:cubicBezTo>
                        <a:cubicBezTo>
                          <a:pt x="13" y="186"/>
                          <a:pt x="47" y="0"/>
                          <a:pt x="47" y="0"/>
                        </a:cubicBezTo>
                        <a:lnTo>
                          <a:pt x="76" y="21"/>
                        </a:lnTo>
                        <a:close/>
                      </a:path>
                    </a:pathLst>
                  </a:custGeom>
                  <a:solidFill>
                    <a:srgbClr val="E6A6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8" name="Freeform 430">
                    <a:extLst>
                      <a:ext uri="{FF2B5EF4-FFF2-40B4-BE49-F238E27FC236}">
                        <a16:creationId xmlns:a16="http://schemas.microsoft.com/office/drawing/2014/main" id="{773656FC-EC57-4C35-AD2F-60223FBDB6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04800" y="3292475"/>
                    <a:ext cx="303213" cy="1050925"/>
                  </a:xfrm>
                  <a:custGeom>
                    <a:avLst/>
                    <a:gdLst>
                      <a:gd name="T0" fmla="*/ 0 w 76"/>
                      <a:gd name="T1" fmla="*/ 21 h 265"/>
                      <a:gd name="T2" fmla="*/ 12 w 76"/>
                      <a:gd name="T3" fmla="*/ 35 h 265"/>
                      <a:gd name="T4" fmla="*/ 4 w 76"/>
                      <a:gd name="T5" fmla="*/ 40 h 265"/>
                      <a:gd name="T6" fmla="*/ 76 w 76"/>
                      <a:gd name="T7" fmla="*/ 265 h 265"/>
                      <a:gd name="T8" fmla="*/ 76 w 76"/>
                      <a:gd name="T9" fmla="*/ 244 h 265"/>
                      <a:gd name="T10" fmla="*/ 30 w 76"/>
                      <a:gd name="T11" fmla="*/ 0 h 265"/>
                      <a:gd name="T12" fmla="*/ 0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0" y="21"/>
                        </a:moveTo>
                        <a:cubicBezTo>
                          <a:pt x="12" y="35"/>
                          <a:pt x="12" y="35"/>
                          <a:pt x="12" y="35"/>
                        </a:cubicBezTo>
                        <a:cubicBezTo>
                          <a:pt x="4" y="40"/>
                          <a:pt x="4" y="40"/>
                          <a:pt x="4" y="40"/>
                        </a:cubicBezTo>
                        <a:cubicBezTo>
                          <a:pt x="24" y="105"/>
                          <a:pt x="76" y="265"/>
                          <a:pt x="76" y="265"/>
                        </a:cubicBezTo>
                        <a:cubicBezTo>
                          <a:pt x="76" y="244"/>
                          <a:pt x="76" y="244"/>
                          <a:pt x="76" y="244"/>
                        </a:cubicBezTo>
                        <a:cubicBezTo>
                          <a:pt x="64" y="187"/>
                          <a:pt x="30" y="0"/>
                          <a:pt x="30" y="0"/>
                        </a:cubicBezTo>
                        <a:lnTo>
                          <a:pt x="0" y="21"/>
                        </a:lnTo>
                        <a:close/>
                      </a:path>
                    </a:pathLst>
                  </a:custGeom>
                  <a:solidFill>
                    <a:srgbClr val="FFA94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9" name="Freeform 431">
                    <a:extLst>
                      <a:ext uri="{FF2B5EF4-FFF2-40B4-BE49-F238E27FC236}">
                        <a16:creationId xmlns:a16="http://schemas.microsoft.com/office/drawing/2014/main" id="{4466927D-88FA-43AA-8406-D9C3E2D39F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23863" y="4684713"/>
                    <a:ext cx="857250" cy="298450"/>
                  </a:xfrm>
                  <a:custGeom>
                    <a:avLst/>
                    <a:gdLst>
                      <a:gd name="T0" fmla="*/ 0 w 540"/>
                      <a:gd name="T1" fmla="*/ 143 h 188"/>
                      <a:gd name="T2" fmla="*/ 254 w 540"/>
                      <a:gd name="T3" fmla="*/ 140 h 188"/>
                      <a:gd name="T4" fmla="*/ 264 w 540"/>
                      <a:gd name="T5" fmla="*/ 0 h 188"/>
                      <a:gd name="T6" fmla="*/ 276 w 540"/>
                      <a:gd name="T7" fmla="*/ 140 h 188"/>
                      <a:gd name="T8" fmla="*/ 540 w 540"/>
                      <a:gd name="T9" fmla="*/ 140 h 188"/>
                      <a:gd name="T10" fmla="*/ 540 w 540"/>
                      <a:gd name="T11" fmla="*/ 160 h 188"/>
                      <a:gd name="T12" fmla="*/ 279 w 540"/>
                      <a:gd name="T13" fmla="*/ 173 h 188"/>
                      <a:gd name="T14" fmla="*/ 261 w 540"/>
                      <a:gd name="T15" fmla="*/ 140 h 188"/>
                      <a:gd name="T16" fmla="*/ 246 w 540"/>
                      <a:gd name="T17" fmla="*/ 173 h 188"/>
                      <a:gd name="T18" fmla="*/ 5 w 540"/>
                      <a:gd name="T19" fmla="*/ 188 h 188"/>
                      <a:gd name="T20" fmla="*/ 0 w 540"/>
                      <a:gd name="T21" fmla="*/ 143 h 1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540" h="188">
                        <a:moveTo>
                          <a:pt x="0" y="143"/>
                        </a:moveTo>
                        <a:lnTo>
                          <a:pt x="254" y="140"/>
                        </a:lnTo>
                        <a:lnTo>
                          <a:pt x="264" y="0"/>
                        </a:lnTo>
                        <a:lnTo>
                          <a:pt x="276" y="140"/>
                        </a:lnTo>
                        <a:lnTo>
                          <a:pt x="540" y="140"/>
                        </a:lnTo>
                        <a:lnTo>
                          <a:pt x="540" y="160"/>
                        </a:lnTo>
                        <a:lnTo>
                          <a:pt x="279" y="173"/>
                        </a:lnTo>
                        <a:lnTo>
                          <a:pt x="261" y="140"/>
                        </a:lnTo>
                        <a:lnTo>
                          <a:pt x="246" y="173"/>
                        </a:lnTo>
                        <a:lnTo>
                          <a:pt x="5" y="188"/>
                        </a:lnTo>
                        <a:lnTo>
                          <a:pt x="0" y="143"/>
                        </a:ln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0" name="Oval 432">
                    <a:extLst>
                      <a:ext uri="{FF2B5EF4-FFF2-40B4-BE49-F238E27FC236}">
                        <a16:creationId xmlns:a16="http://schemas.microsoft.com/office/drawing/2014/main" id="{A8C864E6-DE6E-4B9C-AD74-2CBB9BCEEA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311650"/>
                    <a:ext cx="39688" cy="39688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1" name="Oval 433">
                    <a:extLst>
                      <a:ext uri="{FF2B5EF4-FFF2-40B4-BE49-F238E27FC236}">
                        <a16:creationId xmlns:a16="http://schemas.microsoft.com/office/drawing/2014/main" id="{5D54F040-AAF8-40A2-B638-04145B5BC85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570413"/>
                    <a:ext cx="39688" cy="34925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2" name="Freeform 434">
                    <a:extLst>
                      <a:ext uri="{FF2B5EF4-FFF2-40B4-BE49-F238E27FC236}">
                        <a16:creationId xmlns:a16="http://schemas.microsoft.com/office/drawing/2014/main" id="{3780EFCC-0E16-4C0C-B222-789161EF8F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9700" cy="82550"/>
                  </a:xfrm>
                  <a:custGeom>
                    <a:avLst/>
                    <a:gdLst>
                      <a:gd name="T0" fmla="*/ 29 w 35"/>
                      <a:gd name="T1" fmla="*/ 0 h 21"/>
                      <a:gd name="T2" fmla="*/ 0 w 35"/>
                      <a:gd name="T3" fmla="*/ 15 h 21"/>
                      <a:gd name="T4" fmla="*/ 35 w 35"/>
                      <a:gd name="T5" fmla="*/ 12 h 21"/>
                      <a:gd name="T6" fmla="*/ 29 w 35"/>
                      <a:gd name="T7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5" h="21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7" y="21"/>
                          <a:pt x="35" y="12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CB8C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3" name="Freeform 435">
                    <a:extLst>
                      <a:ext uri="{FF2B5EF4-FFF2-40B4-BE49-F238E27FC236}">
                        <a16:creationId xmlns:a16="http://schemas.microsoft.com/office/drawing/2014/main" id="{CD741941-F1A6-490B-8ECE-5C51A07BB6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4938" cy="71438"/>
                  </a:xfrm>
                  <a:custGeom>
                    <a:avLst/>
                    <a:gdLst>
                      <a:gd name="T0" fmla="*/ 29 w 34"/>
                      <a:gd name="T1" fmla="*/ 0 h 18"/>
                      <a:gd name="T2" fmla="*/ 0 w 34"/>
                      <a:gd name="T3" fmla="*/ 15 h 18"/>
                      <a:gd name="T4" fmla="*/ 34 w 34"/>
                      <a:gd name="T5" fmla="*/ 9 h 18"/>
                      <a:gd name="T6" fmla="*/ 29 w 34"/>
                      <a:gd name="T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4" h="18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6" y="18"/>
                          <a:pt x="34" y="9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4" name="Freeform 436">
                    <a:extLst>
                      <a:ext uri="{FF2B5EF4-FFF2-40B4-BE49-F238E27FC236}">
                        <a16:creationId xmlns:a16="http://schemas.microsoft.com/office/drawing/2014/main" id="{EE0235AF-CDBA-4A8D-BBED-D999859010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3813175"/>
                    <a:ext cx="849313" cy="844550"/>
                  </a:xfrm>
                  <a:custGeom>
                    <a:avLst/>
                    <a:gdLst>
                      <a:gd name="T0" fmla="*/ 216 w 535"/>
                      <a:gd name="T1" fmla="*/ 532 h 532"/>
                      <a:gd name="T2" fmla="*/ 535 w 535"/>
                      <a:gd name="T3" fmla="*/ 222 h 532"/>
                      <a:gd name="T4" fmla="*/ 535 w 535"/>
                      <a:gd name="T5" fmla="*/ 222 h 532"/>
                      <a:gd name="T6" fmla="*/ 319 w 535"/>
                      <a:gd name="T7" fmla="*/ 0 h 532"/>
                      <a:gd name="T8" fmla="*/ 0 w 535"/>
                      <a:gd name="T9" fmla="*/ 312 h 532"/>
                      <a:gd name="T10" fmla="*/ 216 w 535"/>
                      <a:gd name="T11" fmla="*/ 532 h 5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35" h="532">
                        <a:moveTo>
                          <a:pt x="216" y="532"/>
                        </a:moveTo>
                        <a:lnTo>
                          <a:pt x="535" y="222"/>
                        </a:lnTo>
                        <a:lnTo>
                          <a:pt x="535" y="222"/>
                        </a:lnTo>
                        <a:lnTo>
                          <a:pt x="319" y="0"/>
                        </a:lnTo>
                        <a:lnTo>
                          <a:pt x="0" y="312"/>
                        </a:lnTo>
                        <a:lnTo>
                          <a:pt x="216" y="532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5" name="Freeform 437">
                    <a:extLst>
                      <a:ext uri="{FF2B5EF4-FFF2-40B4-BE49-F238E27FC236}">
                        <a16:creationId xmlns:a16="http://schemas.microsoft.com/office/drawing/2014/main" id="{E98EF726-6DE9-474C-9725-53B14E6D89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4165600"/>
                    <a:ext cx="849313" cy="492125"/>
                  </a:xfrm>
                  <a:custGeom>
                    <a:avLst/>
                    <a:gdLst>
                      <a:gd name="T0" fmla="*/ 216 w 535"/>
                      <a:gd name="T1" fmla="*/ 310 h 310"/>
                      <a:gd name="T2" fmla="*/ 535 w 535"/>
                      <a:gd name="T3" fmla="*/ 0 h 310"/>
                      <a:gd name="T4" fmla="*/ 535 w 535"/>
                      <a:gd name="T5" fmla="*/ 0 h 310"/>
                      <a:gd name="T6" fmla="*/ 0 w 535"/>
                      <a:gd name="T7" fmla="*/ 90 h 310"/>
                      <a:gd name="T8" fmla="*/ 216 w 535"/>
                      <a:gd name="T9" fmla="*/ 310 h 3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35" h="310">
                        <a:moveTo>
                          <a:pt x="216" y="310"/>
                        </a:moveTo>
                        <a:lnTo>
                          <a:pt x="535" y="0"/>
                        </a:lnTo>
                        <a:lnTo>
                          <a:pt x="535" y="0"/>
                        </a:lnTo>
                        <a:lnTo>
                          <a:pt x="0" y="90"/>
                        </a:lnTo>
                        <a:lnTo>
                          <a:pt x="216" y="310"/>
                        </a:ln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6" name="Freeform 438">
                    <a:extLst>
                      <a:ext uri="{FF2B5EF4-FFF2-40B4-BE49-F238E27FC236}">
                        <a16:creationId xmlns:a16="http://schemas.microsoft.com/office/drawing/2014/main" id="{48DC2ED5-D29B-4EC8-8269-8F5AA1640F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20675" y="4157663"/>
                    <a:ext cx="611188" cy="420688"/>
                  </a:xfrm>
                  <a:custGeom>
                    <a:avLst/>
                    <a:gdLst>
                      <a:gd name="T0" fmla="*/ 40 w 153"/>
                      <a:gd name="T1" fmla="*/ 75 h 106"/>
                      <a:gd name="T2" fmla="*/ 103 w 153"/>
                      <a:gd name="T3" fmla="*/ 103 h 106"/>
                      <a:gd name="T4" fmla="*/ 120 w 153"/>
                      <a:gd name="T5" fmla="*/ 95 h 106"/>
                      <a:gd name="T6" fmla="*/ 139 w 153"/>
                      <a:gd name="T7" fmla="*/ 87 h 106"/>
                      <a:gd name="T8" fmla="*/ 152 w 153"/>
                      <a:gd name="T9" fmla="*/ 79 h 106"/>
                      <a:gd name="T10" fmla="*/ 139 w 153"/>
                      <a:gd name="T11" fmla="*/ 73 h 106"/>
                      <a:gd name="T12" fmla="*/ 129 w 153"/>
                      <a:gd name="T13" fmla="*/ 60 h 106"/>
                      <a:gd name="T14" fmla="*/ 113 w 153"/>
                      <a:gd name="T15" fmla="*/ 54 h 106"/>
                      <a:gd name="T16" fmla="*/ 126 w 153"/>
                      <a:gd name="T17" fmla="*/ 39 h 106"/>
                      <a:gd name="T18" fmla="*/ 78 w 153"/>
                      <a:gd name="T19" fmla="*/ 36 h 106"/>
                      <a:gd name="T20" fmla="*/ 69 w 153"/>
                      <a:gd name="T21" fmla="*/ 38 h 106"/>
                      <a:gd name="T22" fmla="*/ 7 w 153"/>
                      <a:gd name="T23" fmla="*/ 0 h 106"/>
                      <a:gd name="T24" fmla="*/ 0 w 153"/>
                      <a:gd name="T25" fmla="*/ 53 h 106"/>
                      <a:gd name="T26" fmla="*/ 40 w 153"/>
                      <a:gd name="T27" fmla="*/ 75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3" h="106">
                        <a:moveTo>
                          <a:pt x="40" y="75"/>
                        </a:moveTo>
                        <a:cubicBezTo>
                          <a:pt x="64" y="97"/>
                          <a:pt x="76" y="99"/>
                          <a:pt x="103" y="103"/>
                        </a:cubicBezTo>
                        <a:cubicBezTo>
                          <a:pt x="120" y="106"/>
                          <a:pt x="126" y="101"/>
                          <a:pt x="120" y="95"/>
                        </a:cubicBezTo>
                        <a:cubicBezTo>
                          <a:pt x="135" y="102"/>
                          <a:pt x="149" y="92"/>
                          <a:pt x="139" y="87"/>
                        </a:cubicBezTo>
                        <a:cubicBezTo>
                          <a:pt x="143" y="87"/>
                          <a:pt x="152" y="85"/>
                          <a:pt x="152" y="79"/>
                        </a:cubicBezTo>
                        <a:cubicBezTo>
                          <a:pt x="153" y="74"/>
                          <a:pt x="143" y="73"/>
                          <a:pt x="139" y="73"/>
                        </a:cubicBezTo>
                        <a:cubicBezTo>
                          <a:pt x="143" y="68"/>
                          <a:pt x="142" y="61"/>
                          <a:pt x="129" y="60"/>
                        </a:cubicBezTo>
                        <a:cubicBezTo>
                          <a:pt x="119" y="59"/>
                          <a:pt x="113" y="54"/>
                          <a:pt x="113" y="54"/>
                        </a:cubicBezTo>
                        <a:cubicBezTo>
                          <a:pt x="125" y="51"/>
                          <a:pt x="129" y="44"/>
                          <a:pt x="126" y="39"/>
                        </a:cubicBezTo>
                        <a:cubicBezTo>
                          <a:pt x="113" y="40"/>
                          <a:pt x="94" y="35"/>
                          <a:pt x="78" y="36"/>
                        </a:cubicBezTo>
                        <a:cubicBezTo>
                          <a:pt x="75" y="36"/>
                          <a:pt x="72" y="37"/>
                          <a:pt x="69" y="38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lnTo>
                          <a:pt x="40" y="75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7" name="Freeform 439">
                    <a:extLst>
                      <a:ext uri="{FF2B5EF4-FFF2-40B4-BE49-F238E27FC236}">
                        <a16:creationId xmlns:a16="http://schemas.microsoft.com/office/drawing/2014/main" id="{545315D1-3EEA-4CCB-9E28-62BE8317C8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03288" y="3848100"/>
                    <a:ext cx="339725" cy="341313"/>
                  </a:xfrm>
                  <a:custGeom>
                    <a:avLst/>
                    <a:gdLst>
                      <a:gd name="T0" fmla="*/ 62 w 85"/>
                      <a:gd name="T1" fmla="*/ 11 h 86"/>
                      <a:gd name="T2" fmla="*/ 75 w 85"/>
                      <a:gd name="T3" fmla="*/ 63 h 86"/>
                      <a:gd name="T4" fmla="*/ 23 w 85"/>
                      <a:gd name="T5" fmla="*/ 75 h 86"/>
                      <a:gd name="T6" fmla="*/ 10 w 85"/>
                      <a:gd name="T7" fmla="*/ 24 h 86"/>
                      <a:gd name="T8" fmla="*/ 62 w 85"/>
                      <a:gd name="T9" fmla="*/ 1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86">
                        <a:moveTo>
                          <a:pt x="62" y="11"/>
                        </a:moveTo>
                        <a:cubicBezTo>
                          <a:pt x="80" y="22"/>
                          <a:pt x="85" y="45"/>
                          <a:pt x="75" y="63"/>
                        </a:cubicBezTo>
                        <a:cubicBezTo>
                          <a:pt x="64" y="80"/>
                          <a:pt x="41" y="86"/>
                          <a:pt x="23" y="75"/>
                        </a:cubicBezTo>
                        <a:cubicBezTo>
                          <a:pt x="5" y="65"/>
                          <a:pt x="0" y="42"/>
                          <a:pt x="10" y="24"/>
                        </a:cubicBezTo>
                        <a:cubicBezTo>
                          <a:pt x="21" y="6"/>
                          <a:pt x="44" y="0"/>
                          <a:pt x="62" y="11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8" name="Freeform 440">
                    <a:extLst>
                      <a:ext uri="{FF2B5EF4-FFF2-40B4-BE49-F238E27FC236}">
                        <a16:creationId xmlns:a16="http://schemas.microsoft.com/office/drawing/2014/main" id="{8408FD1A-C675-49DE-BA47-121121409C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11213" y="3892550"/>
                    <a:ext cx="627063" cy="522288"/>
                  </a:xfrm>
                  <a:custGeom>
                    <a:avLst/>
                    <a:gdLst>
                      <a:gd name="T0" fmla="*/ 312 w 395"/>
                      <a:gd name="T1" fmla="*/ 329 h 329"/>
                      <a:gd name="T2" fmla="*/ 395 w 395"/>
                      <a:gd name="T3" fmla="*/ 194 h 329"/>
                      <a:gd name="T4" fmla="*/ 98 w 395"/>
                      <a:gd name="T5" fmla="*/ 0 h 329"/>
                      <a:gd name="T6" fmla="*/ 0 w 395"/>
                      <a:gd name="T7" fmla="*/ 159 h 329"/>
                      <a:gd name="T8" fmla="*/ 312 w 395"/>
                      <a:gd name="T9" fmla="*/ 329 h 3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95" h="329">
                        <a:moveTo>
                          <a:pt x="312" y="329"/>
                        </a:moveTo>
                        <a:lnTo>
                          <a:pt x="395" y="194"/>
                        </a:lnTo>
                        <a:lnTo>
                          <a:pt x="98" y="0"/>
                        </a:lnTo>
                        <a:lnTo>
                          <a:pt x="0" y="159"/>
                        </a:lnTo>
                        <a:lnTo>
                          <a:pt x="312" y="329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9" name="Freeform 441">
                    <a:extLst>
                      <a:ext uri="{FF2B5EF4-FFF2-40B4-BE49-F238E27FC236}">
                        <a16:creationId xmlns:a16="http://schemas.microsoft.com/office/drawing/2014/main" id="{37E457F9-AFBE-4E54-8B68-E76F664080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12738" y="4205288"/>
                    <a:ext cx="187325" cy="241300"/>
                  </a:xfrm>
                  <a:custGeom>
                    <a:avLst/>
                    <a:gdLst>
                      <a:gd name="T0" fmla="*/ 38 w 118"/>
                      <a:gd name="T1" fmla="*/ 152 h 152"/>
                      <a:gd name="T2" fmla="*/ 118 w 118"/>
                      <a:gd name="T3" fmla="*/ 22 h 152"/>
                      <a:gd name="T4" fmla="*/ 78 w 118"/>
                      <a:gd name="T5" fmla="*/ 0 h 152"/>
                      <a:gd name="T6" fmla="*/ 0 w 118"/>
                      <a:gd name="T7" fmla="*/ 130 h 152"/>
                      <a:gd name="T8" fmla="*/ 38 w 118"/>
                      <a:gd name="T9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8" h="152">
                        <a:moveTo>
                          <a:pt x="38" y="152"/>
                        </a:moveTo>
                        <a:lnTo>
                          <a:pt x="118" y="22"/>
                        </a:lnTo>
                        <a:lnTo>
                          <a:pt x="78" y="0"/>
                        </a:lnTo>
                        <a:lnTo>
                          <a:pt x="0" y="130"/>
                        </a:lnTo>
                        <a:lnTo>
                          <a:pt x="38" y="152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0" name="Freeform 442">
                    <a:extLst>
                      <a:ext uri="{FF2B5EF4-FFF2-40B4-BE49-F238E27FC236}">
                        <a16:creationId xmlns:a16="http://schemas.microsoft.com/office/drawing/2014/main" id="{32EA36A5-59DB-4ECE-8A67-57F2C0F84D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7250" y="2713038"/>
                    <a:ext cx="242888" cy="79375"/>
                  </a:xfrm>
                  <a:custGeom>
                    <a:avLst/>
                    <a:gdLst>
                      <a:gd name="T0" fmla="*/ 153 w 153"/>
                      <a:gd name="T1" fmla="*/ 5 h 50"/>
                      <a:gd name="T2" fmla="*/ 0 w 153"/>
                      <a:gd name="T3" fmla="*/ 0 h 50"/>
                      <a:gd name="T4" fmla="*/ 0 w 153"/>
                      <a:gd name="T5" fmla="*/ 48 h 50"/>
                      <a:gd name="T6" fmla="*/ 153 w 153"/>
                      <a:gd name="T7" fmla="*/ 50 h 50"/>
                      <a:gd name="T8" fmla="*/ 153 w 153"/>
                      <a:gd name="T9" fmla="*/ 5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3" h="50">
                        <a:moveTo>
                          <a:pt x="153" y="5"/>
                        </a:moveTo>
                        <a:lnTo>
                          <a:pt x="0" y="0"/>
                        </a:lnTo>
                        <a:lnTo>
                          <a:pt x="0" y="48"/>
                        </a:lnTo>
                        <a:lnTo>
                          <a:pt x="153" y="50"/>
                        </a:lnTo>
                        <a:lnTo>
                          <a:pt x="153" y="5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1" name="Freeform 443">
                    <a:extLst>
                      <a:ext uri="{FF2B5EF4-FFF2-40B4-BE49-F238E27FC236}">
                        <a16:creationId xmlns:a16="http://schemas.microsoft.com/office/drawing/2014/main" id="{F5F3478A-1BB8-4E08-9485-77C5064835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2800" y="3197225"/>
                    <a:ext cx="303213" cy="301625"/>
                  </a:xfrm>
                  <a:custGeom>
                    <a:avLst/>
                    <a:gdLst>
                      <a:gd name="T0" fmla="*/ 1 w 76"/>
                      <a:gd name="T1" fmla="*/ 37 h 76"/>
                      <a:gd name="T2" fmla="*/ 39 w 76"/>
                      <a:gd name="T3" fmla="*/ 1 h 76"/>
                      <a:gd name="T4" fmla="*/ 76 w 76"/>
                      <a:gd name="T5" fmla="*/ 39 h 76"/>
                      <a:gd name="T6" fmla="*/ 38 w 76"/>
                      <a:gd name="T7" fmla="*/ 76 h 76"/>
                      <a:gd name="T8" fmla="*/ 1 w 76"/>
                      <a:gd name="T9" fmla="*/ 37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6" h="76">
                        <a:moveTo>
                          <a:pt x="1" y="37"/>
                        </a:moveTo>
                        <a:cubicBezTo>
                          <a:pt x="1" y="17"/>
                          <a:pt x="18" y="0"/>
                          <a:pt x="39" y="1"/>
                        </a:cubicBezTo>
                        <a:cubicBezTo>
                          <a:pt x="60" y="1"/>
                          <a:pt x="76" y="18"/>
                          <a:pt x="76" y="39"/>
                        </a:cubicBezTo>
                        <a:cubicBezTo>
                          <a:pt x="75" y="60"/>
                          <a:pt x="58" y="76"/>
                          <a:pt x="38" y="76"/>
                        </a:cubicBezTo>
                        <a:cubicBezTo>
                          <a:pt x="17" y="75"/>
                          <a:pt x="0" y="58"/>
                          <a:pt x="1" y="3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2" name="Freeform 444">
                    <a:extLst>
                      <a:ext uri="{FF2B5EF4-FFF2-40B4-BE49-F238E27FC236}">
                        <a16:creationId xmlns:a16="http://schemas.microsoft.com/office/drawing/2014/main" id="{2E3A2EE8-62A5-4198-8A20-D99F1835E0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5975" y="2784475"/>
                    <a:ext cx="300038" cy="568325"/>
                  </a:xfrm>
                  <a:custGeom>
                    <a:avLst/>
                    <a:gdLst>
                      <a:gd name="T0" fmla="*/ 181 w 189"/>
                      <a:gd name="T1" fmla="*/ 5 h 358"/>
                      <a:gd name="T2" fmla="*/ 23 w 189"/>
                      <a:gd name="T3" fmla="*/ 0 h 358"/>
                      <a:gd name="T4" fmla="*/ 0 w 189"/>
                      <a:gd name="T5" fmla="*/ 353 h 358"/>
                      <a:gd name="T6" fmla="*/ 189 w 189"/>
                      <a:gd name="T7" fmla="*/ 358 h 358"/>
                      <a:gd name="T8" fmla="*/ 181 w 189"/>
                      <a:gd name="T9" fmla="*/ 5 h 3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9" h="358">
                        <a:moveTo>
                          <a:pt x="181" y="5"/>
                        </a:moveTo>
                        <a:lnTo>
                          <a:pt x="23" y="0"/>
                        </a:lnTo>
                        <a:lnTo>
                          <a:pt x="0" y="353"/>
                        </a:lnTo>
                        <a:lnTo>
                          <a:pt x="189" y="358"/>
                        </a:lnTo>
                        <a:lnTo>
                          <a:pt x="181" y="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3" name="Freeform 445">
                    <a:extLst>
                      <a:ext uri="{FF2B5EF4-FFF2-40B4-BE49-F238E27FC236}">
                        <a16:creationId xmlns:a16="http://schemas.microsoft.com/office/drawing/2014/main" id="{1F920891-D374-4517-8663-CA038F3DA9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5737" y="2519363"/>
                    <a:ext cx="400050" cy="273050"/>
                  </a:xfrm>
                  <a:custGeom>
                    <a:avLst/>
                    <a:gdLst>
                      <a:gd name="T0" fmla="*/ 252 w 252"/>
                      <a:gd name="T1" fmla="*/ 55 h 172"/>
                      <a:gd name="T2" fmla="*/ 31 w 252"/>
                      <a:gd name="T3" fmla="*/ 172 h 172"/>
                      <a:gd name="T4" fmla="*/ 0 w 252"/>
                      <a:gd name="T5" fmla="*/ 117 h 172"/>
                      <a:gd name="T6" fmla="*/ 221 w 252"/>
                      <a:gd name="T7" fmla="*/ 0 h 172"/>
                      <a:gd name="T8" fmla="*/ 252 w 252"/>
                      <a:gd name="T9" fmla="*/ 55 h 1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52" h="172">
                        <a:moveTo>
                          <a:pt x="252" y="55"/>
                        </a:moveTo>
                        <a:lnTo>
                          <a:pt x="31" y="172"/>
                        </a:lnTo>
                        <a:lnTo>
                          <a:pt x="0" y="117"/>
                        </a:lnTo>
                        <a:lnTo>
                          <a:pt x="221" y="0"/>
                        </a:lnTo>
                        <a:lnTo>
                          <a:pt x="252" y="5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4" name="Freeform 446">
                    <a:extLst>
                      <a:ext uri="{FF2B5EF4-FFF2-40B4-BE49-F238E27FC236}">
                        <a16:creationId xmlns:a16="http://schemas.microsoft.com/office/drawing/2014/main" id="{67397286-34E8-41A9-8CBF-D6C4CAA8E5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5462" y="2292350"/>
                    <a:ext cx="450850" cy="338138"/>
                  </a:xfrm>
                  <a:custGeom>
                    <a:avLst/>
                    <a:gdLst>
                      <a:gd name="T0" fmla="*/ 284 w 284"/>
                      <a:gd name="T1" fmla="*/ 88 h 213"/>
                      <a:gd name="T2" fmla="*/ 45 w 284"/>
                      <a:gd name="T3" fmla="*/ 213 h 213"/>
                      <a:gd name="T4" fmla="*/ 0 w 284"/>
                      <a:gd name="T5" fmla="*/ 128 h 213"/>
                      <a:gd name="T6" fmla="*/ 239 w 284"/>
                      <a:gd name="T7" fmla="*/ 0 h 213"/>
                      <a:gd name="T8" fmla="*/ 284 w 284"/>
                      <a:gd name="T9" fmla="*/ 88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4" h="213">
                        <a:moveTo>
                          <a:pt x="284" y="88"/>
                        </a:moveTo>
                        <a:lnTo>
                          <a:pt x="45" y="213"/>
                        </a:lnTo>
                        <a:lnTo>
                          <a:pt x="0" y="128"/>
                        </a:lnTo>
                        <a:lnTo>
                          <a:pt x="239" y="0"/>
                        </a:lnTo>
                        <a:lnTo>
                          <a:pt x="284" y="8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5" name="Freeform 447">
                    <a:extLst>
                      <a:ext uri="{FF2B5EF4-FFF2-40B4-BE49-F238E27FC236}">
                        <a16:creationId xmlns:a16="http://schemas.microsoft.com/office/drawing/2014/main" id="{BE029552-1732-4AB4-9495-6CB577E18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175" y="1966913"/>
                    <a:ext cx="669925" cy="488950"/>
                  </a:xfrm>
                  <a:custGeom>
                    <a:avLst/>
                    <a:gdLst>
                      <a:gd name="T0" fmla="*/ 422 w 422"/>
                      <a:gd name="T1" fmla="*/ 118 h 308"/>
                      <a:gd name="T2" fmla="*/ 63 w 422"/>
                      <a:gd name="T3" fmla="*/ 308 h 308"/>
                      <a:gd name="T4" fmla="*/ 0 w 422"/>
                      <a:gd name="T5" fmla="*/ 190 h 308"/>
                      <a:gd name="T6" fmla="*/ 359 w 422"/>
                      <a:gd name="T7" fmla="*/ 0 h 308"/>
                      <a:gd name="T8" fmla="*/ 422 w 422"/>
                      <a:gd name="T9" fmla="*/ 118 h 3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2" h="308">
                        <a:moveTo>
                          <a:pt x="422" y="118"/>
                        </a:moveTo>
                        <a:lnTo>
                          <a:pt x="63" y="308"/>
                        </a:lnTo>
                        <a:lnTo>
                          <a:pt x="0" y="190"/>
                        </a:lnTo>
                        <a:lnTo>
                          <a:pt x="359" y="0"/>
                        </a:lnTo>
                        <a:lnTo>
                          <a:pt x="422" y="11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6" name="Freeform 448">
                    <a:extLst>
                      <a:ext uri="{FF2B5EF4-FFF2-40B4-BE49-F238E27FC236}">
                        <a16:creationId xmlns:a16="http://schemas.microsoft.com/office/drawing/2014/main" id="{16BD847D-59EF-4722-BEC2-1E5634B1BD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46212" y="1863725"/>
                    <a:ext cx="271463" cy="314325"/>
                  </a:xfrm>
                  <a:custGeom>
                    <a:avLst/>
                    <a:gdLst>
                      <a:gd name="T0" fmla="*/ 171 w 171"/>
                      <a:gd name="T1" fmla="*/ 150 h 198"/>
                      <a:gd name="T2" fmla="*/ 81 w 171"/>
                      <a:gd name="T3" fmla="*/ 198 h 198"/>
                      <a:gd name="T4" fmla="*/ 0 w 171"/>
                      <a:gd name="T5" fmla="*/ 48 h 198"/>
                      <a:gd name="T6" fmla="*/ 91 w 171"/>
                      <a:gd name="T7" fmla="*/ 0 h 198"/>
                      <a:gd name="T8" fmla="*/ 171 w 171"/>
                      <a:gd name="T9" fmla="*/ 150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1" h="198">
                        <a:moveTo>
                          <a:pt x="171" y="150"/>
                        </a:moveTo>
                        <a:lnTo>
                          <a:pt x="81" y="198"/>
                        </a:lnTo>
                        <a:lnTo>
                          <a:pt x="0" y="48"/>
                        </a:lnTo>
                        <a:lnTo>
                          <a:pt x="91" y="0"/>
                        </a:lnTo>
                        <a:lnTo>
                          <a:pt x="171" y="15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7" name="Freeform 449">
                    <a:extLst>
                      <a:ext uri="{FF2B5EF4-FFF2-40B4-BE49-F238E27FC236}">
                        <a16:creationId xmlns:a16="http://schemas.microsoft.com/office/drawing/2014/main" id="{5C42C4C3-0BD8-43DD-BB68-2F70E55E78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3987" y="2697163"/>
                    <a:ext cx="84138" cy="119063"/>
                  </a:xfrm>
                  <a:custGeom>
                    <a:avLst/>
                    <a:gdLst>
                      <a:gd name="T0" fmla="*/ 19 w 21"/>
                      <a:gd name="T1" fmla="*/ 28 h 30"/>
                      <a:gd name="T2" fmla="*/ 17 w 21"/>
                      <a:gd name="T3" fmla="*/ 29 h 30"/>
                      <a:gd name="T4" fmla="*/ 13 w 21"/>
                      <a:gd name="T5" fmla="*/ 28 h 30"/>
                      <a:gd name="T6" fmla="*/ 1 w 21"/>
                      <a:gd name="T7" fmla="*/ 6 h 30"/>
                      <a:gd name="T8" fmla="*/ 2 w 21"/>
                      <a:gd name="T9" fmla="*/ 2 h 30"/>
                      <a:gd name="T10" fmla="*/ 4 w 21"/>
                      <a:gd name="T11" fmla="*/ 1 h 30"/>
                      <a:gd name="T12" fmla="*/ 8 w 21"/>
                      <a:gd name="T13" fmla="*/ 2 h 30"/>
                      <a:gd name="T14" fmla="*/ 20 w 21"/>
                      <a:gd name="T15" fmla="*/ 24 h 30"/>
                      <a:gd name="T16" fmla="*/ 19 w 21"/>
                      <a:gd name="T17" fmla="*/ 28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" h="30">
                        <a:moveTo>
                          <a:pt x="19" y="28"/>
                        </a:moveTo>
                        <a:cubicBezTo>
                          <a:pt x="17" y="29"/>
                          <a:pt x="17" y="29"/>
                          <a:pt x="17" y="29"/>
                        </a:cubicBezTo>
                        <a:cubicBezTo>
                          <a:pt x="15" y="30"/>
                          <a:pt x="13" y="29"/>
                          <a:pt x="13" y="28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0" y="5"/>
                          <a:pt x="1" y="3"/>
                          <a:pt x="2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6" y="0"/>
                          <a:pt x="8" y="1"/>
                          <a:pt x="8" y="2"/>
                        </a:cubicBezTo>
                        <a:cubicBezTo>
                          <a:pt x="20" y="24"/>
                          <a:pt x="20" y="24"/>
                          <a:pt x="20" y="24"/>
                        </a:cubicBezTo>
                        <a:cubicBezTo>
                          <a:pt x="21" y="25"/>
                          <a:pt x="20" y="27"/>
                          <a:pt x="19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8" name="Freeform 450">
                    <a:extLst>
                      <a:ext uri="{FF2B5EF4-FFF2-40B4-BE49-F238E27FC236}">
                        <a16:creationId xmlns:a16="http://schemas.microsoft.com/office/drawing/2014/main" id="{F4399632-9B4E-40A1-9447-AD536A9CB7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347913"/>
                    <a:ext cx="147638" cy="190500"/>
                  </a:xfrm>
                  <a:custGeom>
                    <a:avLst/>
                    <a:gdLst>
                      <a:gd name="T0" fmla="*/ 37 w 37"/>
                      <a:gd name="T1" fmla="*/ 28 h 48"/>
                      <a:gd name="T2" fmla="*/ 19 w 37"/>
                      <a:gd name="T3" fmla="*/ 9 h 48"/>
                      <a:gd name="T4" fmla="*/ 0 w 37"/>
                      <a:gd name="T5" fmla="*/ 5 h 48"/>
                      <a:gd name="T6" fmla="*/ 20 w 37"/>
                      <a:gd name="T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7" h="48">
                        <a:moveTo>
                          <a:pt x="37" y="28"/>
                        </a:moveTo>
                        <a:cubicBezTo>
                          <a:pt x="27" y="34"/>
                          <a:pt x="22" y="13"/>
                          <a:pt x="19" y="9"/>
                        </a:cubicBezTo>
                        <a:cubicBezTo>
                          <a:pt x="11" y="0"/>
                          <a:pt x="3" y="0"/>
                          <a:pt x="0" y="5"/>
                        </a:cubicBezTo>
                        <a:cubicBezTo>
                          <a:pt x="7" y="16"/>
                          <a:pt x="12" y="34"/>
                          <a:pt x="20" y="48"/>
                        </a:cubicBezTo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  <p:grpSp>
          <p:nvGrpSpPr>
            <p:cNvPr id="630" name="Group 629">
              <a:extLst>
                <a:ext uri="{FF2B5EF4-FFF2-40B4-BE49-F238E27FC236}">
                  <a16:creationId xmlns:a16="http://schemas.microsoft.com/office/drawing/2014/main" id="{19969155-1CBF-4779-A9F9-FF560EFD2A45}"/>
                </a:ext>
              </a:extLst>
            </p:cNvPr>
            <p:cNvGrpSpPr/>
            <p:nvPr userDrawn="1"/>
          </p:nvGrpSpPr>
          <p:grpSpPr>
            <a:xfrm rot="19663083">
              <a:off x="7555284" y="2581180"/>
              <a:ext cx="325236" cy="474861"/>
              <a:chOff x="9619221" y="4669751"/>
              <a:chExt cx="414069" cy="604560"/>
            </a:xfrm>
          </p:grpSpPr>
          <p:sp>
            <p:nvSpPr>
              <p:cNvPr id="895" name="Oval 36">
                <a:extLst>
                  <a:ext uri="{FF2B5EF4-FFF2-40B4-BE49-F238E27FC236}">
                    <a16:creationId xmlns:a16="http://schemas.microsoft.com/office/drawing/2014/main" id="{01BE071A-544B-4645-A301-2434DC6FA8C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6" name="Freeform 37">
                <a:extLst>
                  <a:ext uri="{FF2B5EF4-FFF2-40B4-BE49-F238E27FC236}">
                    <a16:creationId xmlns:a16="http://schemas.microsoft.com/office/drawing/2014/main" id="{76FC27E0-5F2C-49DB-8205-526375982D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7" name="Freeform 38">
                <a:extLst>
                  <a:ext uri="{FF2B5EF4-FFF2-40B4-BE49-F238E27FC236}">
                    <a16:creationId xmlns:a16="http://schemas.microsoft.com/office/drawing/2014/main" id="{6A99A91D-4891-4FFE-8524-59018C3301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8" name="Freeform 39">
                <a:extLst>
                  <a:ext uri="{FF2B5EF4-FFF2-40B4-BE49-F238E27FC236}">
                    <a16:creationId xmlns:a16="http://schemas.microsoft.com/office/drawing/2014/main" id="{987FA7AC-D4D1-417C-9F21-D5851E0114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1" name="Group 630">
              <a:extLst>
                <a:ext uri="{FF2B5EF4-FFF2-40B4-BE49-F238E27FC236}">
                  <a16:creationId xmlns:a16="http://schemas.microsoft.com/office/drawing/2014/main" id="{94DEB96B-37B2-4844-8DAF-B6B35B03EBD5}"/>
                </a:ext>
              </a:extLst>
            </p:cNvPr>
            <p:cNvGrpSpPr/>
            <p:nvPr/>
          </p:nvGrpSpPr>
          <p:grpSpPr>
            <a:xfrm rot="457702">
              <a:off x="10791885" y="2632624"/>
              <a:ext cx="292291" cy="426757"/>
              <a:chOff x="9619221" y="4669751"/>
              <a:chExt cx="414069" cy="604560"/>
            </a:xfrm>
          </p:grpSpPr>
          <p:sp>
            <p:nvSpPr>
              <p:cNvPr id="891" name="Oval 36">
                <a:extLst>
                  <a:ext uri="{FF2B5EF4-FFF2-40B4-BE49-F238E27FC236}">
                    <a16:creationId xmlns:a16="http://schemas.microsoft.com/office/drawing/2014/main" id="{19850CBF-3C21-4283-86E8-F02628AD5C3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2" name="Freeform 37">
                <a:extLst>
                  <a:ext uri="{FF2B5EF4-FFF2-40B4-BE49-F238E27FC236}">
                    <a16:creationId xmlns:a16="http://schemas.microsoft.com/office/drawing/2014/main" id="{419CCA60-474B-4992-86CB-CC07B39470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3" name="Freeform 38">
                <a:extLst>
                  <a:ext uri="{FF2B5EF4-FFF2-40B4-BE49-F238E27FC236}">
                    <a16:creationId xmlns:a16="http://schemas.microsoft.com/office/drawing/2014/main" id="{F2723B55-DFD1-4EE1-ADC8-922DFAF0DF8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4" name="Freeform 39">
                <a:extLst>
                  <a:ext uri="{FF2B5EF4-FFF2-40B4-BE49-F238E27FC236}">
                    <a16:creationId xmlns:a16="http://schemas.microsoft.com/office/drawing/2014/main" id="{E5F9EBFC-0B0E-4411-95D2-BDECA108A1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32" name="Freeform 414">
              <a:extLst>
                <a:ext uri="{FF2B5EF4-FFF2-40B4-BE49-F238E27FC236}">
                  <a16:creationId xmlns:a16="http://schemas.microsoft.com/office/drawing/2014/main" id="{D7BBD55C-AA5C-4B4D-895B-8BCEEE07B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910" y="4246376"/>
              <a:ext cx="1692751" cy="982114"/>
            </a:xfrm>
            <a:custGeom>
              <a:avLst/>
              <a:gdLst>
                <a:gd name="T0" fmla="*/ 217 w 226"/>
                <a:gd name="T1" fmla="*/ 0 h 132"/>
                <a:gd name="T2" fmla="*/ 176 w 226"/>
                <a:gd name="T3" fmla="*/ 2 h 132"/>
                <a:gd name="T4" fmla="*/ 157 w 226"/>
                <a:gd name="T5" fmla="*/ 0 h 132"/>
                <a:gd name="T6" fmla="*/ 142 w 226"/>
                <a:gd name="T7" fmla="*/ 4 h 132"/>
                <a:gd name="T8" fmla="*/ 138 w 226"/>
                <a:gd name="T9" fmla="*/ 10 h 132"/>
                <a:gd name="T10" fmla="*/ 129 w 226"/>
                <a:gd name="T11" fmla="*/ 17 h 132"/>
                <a:gd name="T12" fmla="*/ 119 w 226"/>
                <a:gd name="T13" fmla="*/ 11 h 132"/>
                <a:gd name="T14" fmla="*/ 89 w 226"/>
                <a:gd name="T15" fmla="*/ 16 h 132"/>
                <a:gd name="T16" fmla="*/ 73 w 226"/>
                <a:gd name="T17" fmla="*/ 18 h 132"/>
                <a:gd name="T18" fmla="*/ 33 w 226"/>
                <a:gd name="T19" fmla="*/ 19 h 132"/>
                <a:gd name="T20" fmla="*/ 24 w 226"/>
                <a:gd name="T21" fmla="*/ 26 h 132"/>
                <a:gd name="T22" fmla="*/ 22 w 226"/>
                <a:gd name="T23" fmla="*/ 28 h 132"/>
                <a:gd name="T24" fmla="*/ 18 w 226"/>
                <a:gd name="T25" fmla="*/ 37 h 132"/>
                <a:gd name="T26" fmla="*/ 2 w 226"/>
                <a:gd name="T27" fmla="*/ 42 h 132"/>
                <a:gd name="T28" fmla="*/ 17 w 226"/>
                <a:gd name="T29" fmla="*/ 46 h 132"/>
                <a:gd name="T30" fmla="*/ 25 w 226"/>
                <a:gd name="T31" fmla="*/ 43 h 132"/>
                <a:gd name="T32" fmla="*/ 51 w 226"/>
                <a:gd name="T33" fmla="*/ 40 h 132"/>
                <a:gd name="T34" fmla="*/ 41 w 226"/>
                <a:gd name="T35" fmla="*/ 67 h 132"/>
                <a:gd name="T36" fmla="*/ 43 w 226"/>
                <a:gd name="T37" fmla="*/ 82 h 132"/>
                <a:gd name="T38" fmla="*/ 55 w 226"/>
                <a:gd name="T39" fmla="*/ 103 h 132"/>
                <a:gd name="T40" fmla="*/ 53 w 226"/>
                <a:gd name="T41" fmla="*/ 87 h 132"/>
                <a:gd name="T42" fmla="*/ 59 w 226"/>
                <a:gd name="T43" fmla="*/ 107 h 132"/>
                <a:gd name="T44" fmla="*/ 74 w 226"/>
                <a:gd name="T45" fmla="*/ 115 h 132"/>
                <a:gd name="T46" fmla="*/ 82 w 226"/>
                <a:gd name="T47" fmla="*/ 118 h 132"/>
                <a:gd name="T48" fmla="*/ 92 w 226"/>
                <a:gd name="T49" fmla="*/ 127 h 132"/>
                <a:gd name="T50" fmla="*/ 99 w 226"/>
                <a:gd name="T51" fmla="*/ 121 h 132"/>
                <a:gd name="T52" fmla="*/ 92 w 226"/>
                <a:gd name="T53" fmla="*/ 112 h 132"/>
                <a:gd name="T54" fmla="*/ 92 w 226"/>
                <a:gd name="T55" fmla="*/ 102 h 132"/>
                <a:gd name="T56" fmla="*/ 83 w 226"/>
                <a:gd name="T57" fmla="*/ 104 h 132"/>
                <a:gd name="T58" fmla="*/ 96 w 226"/>
                <a:gd name="T59" fmla="*/ 89 h 132"/>
                <a:gd name="T60" fmla="*/ 105 w 226"/>
                <a:gd name="T61" fmla="*/ 97 h 132"/>
                <a:gd name="T62" fmla="*/ 116 w 226"/>
                <a:gd name="T63" fmla="*/ 80 h 132"/>
                <a:gd name="T64" fmla="*/ 134 w 226"/>
                <a:gd name="T65" fmla="*/ 64 h 132"/>
                <a:gd name="T66" fmla="*/ 145 w 226"/>
                <a:gd name="T67" fmla="*/ 57 h 132"/>
                <a:gd name="T68" fmla="*/ 143 w 226"/>
                <a:gd name="T69" fmla="*/ 52 h 132"/>
                <a:gd name="T70" fmla="*/ 156 w 226"/>
                <a:gd name="T71" fmla="*/ 49 h 132"/>
                <a:gd name="T72" fmla="*/ 146 w 226"/>
                <a:gd name="T73" fmla="*/ 36 h 132"/>
                <a:gd name="T74" fmla="*/ 131 w 226"/>
                <a:gd name="T75" fmla="*/ 32 h 132"/>
                <a:gd name="T76" fmla="*/ 122 w 226"/>
                <a:gd name="T77" fmla="*/ 42 h 132"/>
                <a:gd name="T78" fmla="*/ 113 w 226"/>
                <a:gd name="T79" fmla="*/ 38 h 132"/>
                <a:gd name="T80" fmla="*/ 132 w 226"/>
                <a:gd name="T81" fmla="*/ 29 h 132"/>
                <a:gd name="T82" fmla="*/ 142 w 226"/>
                <a:gd name="T83" fmla="*/ 28 h 132"/>
                <a:gd name="T84" fmla="*/ 145 w 226"/>
                <a:gd name="T85" fmla="*/ 30 h 132"/>
                <a:gd name="T86" fmla="*/ 153 w 226"/>
                <a:gd name="T87" fmla="*/ 29 h 132"/>
                <a:gd name="T88" fmla="*/ 159 w 226"/>
                <a:gd name="T89" fmla="*/ 19 h 132"/>
                <a:gd name="T90" fmla="*/ 151 w 226"/>
                <a:gd name="T91" fmla="*/ 13 h 132"/>
                <a:gd name="T92" fmla="*/ 173 w 226"/>
                <a:gd name="T93" fmla="*/ 19 h 132"/>
                <a:gd name="T94" fmla="*/ 168 w 226"/>
                <a:gd name="T95" fmla="*/ 29 h 132"/>
                <a:gd name="T96" fmla="*/ 184 w 226"/>
                <a:gd name="T97" fmla="*/ 32 h 132"/>
                <a:gd name="T98" fmla="*/ 207 w 226"/>
                <a:gd name="T99" fmla="*/ 24 h 132"/>
                <a:gd name="T100" fmla="*/ 211 w 226"/>
                <a:gd name="T101" fmla="*/ 17 h 132"/>
                <a:gd name="T102" fmla="*/ 226 w 226"/>
                <a:gd name="T103" fmla="*/ 5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132">
                  <a:moveTo>
                    <a:pt x="224" y="2"/>
                  </a:move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7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1"/>
                    <a:pt x="176" y="1"/>
                    <a:pt x="176" y="1"/>
                  </a:cubicBezTo>
                  <a:cubicBezTo>
                    <a:pt x="175" y="0"/>
                    <a:pt x="174" y="0"/>
                    <a:pt x="173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3" y="2"/>
                    <a:pt x="142" y="2"/>
                    <a:pt x="142" y="4"/>
                  </a:cubicBezTo>
                  <a:cubicBezTo>
                    <a:pt x="142" y="5"/>
                    <a:pt x="142" y="6"/>
                    <a:pt x="143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7" y="10"/>
                    <a:pt x="137" y="1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0" y="17"/>
                    <a:pt x="130" y="17"/>
                    <a:pt x="129" y="17"/>
                  </a:cubicBezTo>
                  <a:cubicBezTo>
                    <a:pt x="129" y="16"/>
                    <a:pt x="128" y="14"/>
                    <a:pt x="128" y="14"/>
                  </a:cubicBezTo>
                  <a:cubicBezTo>
                    <a:pt x="127" y="13"/>
                    <a:pt x="127" y="13"/>
                    <a:pt x="126" y="13"/>
                  </a:cubicBezTo>
                  <a:cubicBezTo>
                    <a:pt x="125" y="12"/>
                    <a:pt x="121" y="11"/>
                    <a:pt x="119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1"/>
                    <a:pt x="93" y="14"/>
                    <a:pt x="91" y="15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9" y="17"/>
                    <a:pt x="89" y="18"/>
                    <a:pt x="90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8"/>
                    <a:pt x="22" y="28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5"/>
                    <a:pt x="17" y="35"/>
                  </a:cubicBezTo>
                  <a:cubicBezTo>
                    <a:pt x="17" y="36"/>
                    <a:pt x="17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1" y="42"/>
                    <a:pt x="0" y="43"/>
                    <a:pt x="0" y="44"/>
                  </a:cubicBezTo>
                  <a:cubicBezTo>
                    <a:pt x="0" y="46"/>
                    <a:pt x="1" y="47"/>
                    <a:pt x="3" y="47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8" y="46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1" y="68"/>
                    <a:pt x="41" y="68"/>
                    <a:pt x="41" y="69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2"/>
                    <a:pt x="43" y="8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3"/>
                    <a:pt x="54" y="104"/>
                    <a:pt x="55" y="103"/>
                  </a:cubicBezTo>
                  <a:cubicBezTo>
                    <a:pt x="57" y="103"/>
                    <a:pt x="57" y="102"/>
                    <a:pt x="57" y="101"/>
                  </a:cubicBezTo>
                  <a:cubicBezTo>
                    <a:pt x="57" y="101"/>
                    <a:pt x="57" y="100"/>
                    <a:pt x="57" y="100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9" y="108"/>
                    <a:pt x="59" y="108"/>
                    <a:pt x="60" y="109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3" y="115"/>
                    <a:pt x="73" y="115"/>
                    <a:pt x="74" y="115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81" y="118"/>
                    <a:pt x="81" y="118"/>
                    <a:pt x="81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2" y="127"/>
                    <a:pt x="92" y="127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08" y="130"/>
                    <a:pt x="108" y="130"/>
                    <a:pt x="108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99" y="115"/>
                    <a:pt x="99" y="114"/>
                    <a:pt x="97" y="113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4"/>
                    <a:pt x="94" y="104"/>
                    <a:pt x="94" y="103"/>
                  </a:cubicBezTo>
                  <a:cubicBezTo>
                    <a:pt x="93" y="102"/>
                    <a:pt x="93" y="102"/>
                    <a:pt x="92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2"/>
                    <a:pt x="85" y="102"/>
                    <a:pt x="85" y="103"/>
                  </a:cubicBezTo>
                  <a:cubicBezTo>
                    <a:pt x="84" y="103"/>
                    <a:pt x="84" y="104"/>
                    <a:pt x="83" y="104"/>
                  </a:cubicBezTo>
                  <a:cubicBezTo>
                    <a:pt x="82" y="104"/>
                    <a:pt x="81" y="104"/>
                    <a:pt x="78" y="10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99" y="97"/>
                    <a:pt x="100" y="97"/>
                    <a:pt x="101" y="97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6" y="97"/>
                    <a:pt x="107" y="96"/>
                    <a:pt x="107" y="95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7" y="80"/>
                    <a:pt x="117" y="79"/>
                    <a:pt x="117" y="78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34" y="64"/>
                    <a:pt x="134" y="64"/>
                    <a:pt x="134" y="64"/>
                  </a:cubicBezTo>
                  <a:cubicBezTo>
                    <a:pt x="141" y="64"/>
                    <a:pt x="141" y="64"/>
                    <a:pt x="141" y="64"/>
                  </a:cubicBezTo>
                  <a:cubicBezTo>
                    <a:pt x="142" y="64"/>
                    <a:pt x="143" y="63"/>
                    <a:pt x="144" y="62"/>
                  </a:cubicBezTo>
                  <a:cubicBezTo>
                    <a:pt x="145" y="57"/>
                    <a:pt x="145" y="57"/>
                    <a:pt x="145" y="57"/>
                  </a:cubicBezTo>
                  <a:cubicBezTo>
                    <a:pt x="145" y="57"/>
                    <a:pt x="145" y="56"/>
                    <a:pt x="144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1" y="52"/>
                    <a:pt x="152" y="52"/>
                    <a:pt x="152" y="52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6" y="49"/>
                    <a:pt x="157" y="48"/>
                    <a:pt x="157" y="47"/>
                  </a:cubicBezTo>
                  <a:cubicBezTo>
                    <a:pt x="157" y="47"/>
                    <a:pt x="157" y="46"/>
                    <a:pt x="156" y="45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2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2"/>
                    <a:pt x="129" y="33"/>
                    <a:pt x="129" y="34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1"/>
                    <a:pt x="121" y="41"/>
                    <a:pt x="121" y="40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1" y="30"/>
                    <a:pt x="132" y="29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40" y="25"/>
                    <a:pt x="140" y="25"/>
                    <a:pt x="140" y="25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29"/>
                    <a:pt x="142" y="29"/>
                    <a:pt x="143" y="29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5" y="30"/>
                    <a:pt x="145" y="30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31"/>
                    <a:pt x="151" y="31"/>
                    <a:pt x="152" y="30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9" y="28"/>
                    <a:pt x="160" y="27"/>
                    <a:pt x="160" y="26"/>
                  </a:cubicBezTo>
                  <a:cubicBezTo>
                    <a:pt x="159" y="19"/>
                    <a:pt x="159" y="19"/>
                    <a:pt x="159" y="19"/>
                  </a:cubicBezTo>
                  <a:cubicBezTo>
                    <a:pt x="159" y="18"/>
                    <a:pt x="158" y="18"/>
                    <a:pt x="158" y="17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1" y="13"/>
                    <a:pt x="151" y="13"/>
                    <a:pt x="151" y="13"/>
                  </a:cubicBezTo>
                  <a:cubicBezTo>
                    <a:pt x="162" y="11"/>
                    <a:pt x="162" y="11"/>
                    <a:pt x="162" y="11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1" y="20"/>
                    <a:pt x="171" y="20"/>
                    <a:pt x="171" y="20"/>
                  </a:cubicBezTo>
                  <a:cubicBezTo>
                    <a:pt x="170" y="20"/>
                    <a:pt x="170" y="21"/>
                    <a:pt x="170" y="21"/>
                  </a:cubicBezTo>
                  <a:cubicBezTo>
                    <a:pt x="168" y="27"/>
                    <a:pt x="168" y="29"/>
                    <a:pt x="168" y="29"/>
                  </a:cubicBezTo>
                  <a:cubicBezTo>
                    <a:pt x="169" y="30"/>
                    <a:pt x="169" y="31"/>
                    <a:pt x="174" y="36"/>
                  </a:cubicBezTo>
                  <a:cubicBezTo>
                    <a:pt x="175" y="37"/>
                    <a:pt x="177" y="37"/>
                    <a:pt x="178" y="37"/>
                  </a:cubicBezTo>
                  <a:cubicBezTo>
                    <a:pt x="184" y="32"/>
                    <a:pt x="184" y="32"/>
                    <a:pt x="184" y="32"/>
                  </a:cubicBezTo>
                  <a:cubicBezTo>
                    <a:pt x="189" y="29"/>
                    <a:pt x="189" y="29"/>
                    <a:pt x="189" y="29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206" y="24"/>
                    <a:pt x="207" y="24"/>
                    <a:pt x="207" y="24"/>
                  </a:cubicBezTo>
                  <a:cubicBezTo>
                    <a:pt x="210" y="21"/>
                    <a:pt x="210" y="21"/>
                    <a:pt x="210" y="21"/>
                  </a:cubicBezTo>
                  <a:cubicBezTo>
                    <a:pt x="211" y="20"/>
                    <a:pt x="211" y="20"/>
                    <a:pt x="211" y="19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3" y="14"/>
                    <a:pt x="216" y="11"/>
                    <a:pt x="216" y="10"/>
                  </a:cubicBezTo>
                  <a:cubicBezTo>
                    <a:pt x="217" y="10"/>
                    <a:pt x="221" y="8"/>
                    <a:pt x="224" y="7"/>
                  </a:cubicBezTo>
                  <a:cubicBezTo>
                    <a:pt x="225" y="7"/>
                    <a:pt x="226" y="6"/>
                    <a:pt x="226" y="5"/>
                  </a:cubicBezTo>
                  <a:cubicBezTo>
                    <a:pt x="226" y="4"/>
                    <a:pt x="225" y="3"/>
                    <a:pt x="224" y="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633" name="Group 632">
              <a:extLst>
                <a:ext uri="{FF2B5EF4-FFF2-40B4-BE49-F238E27FC236}">
                  <a16:creationId xmlns:a16="http://schemas.microsoft.com/office/drawing/2014/main" id="{E26BBD74-9E27-4588-9ADA-497AE40F0423}"/>
                </a:ext>
              </a:extLst>
            </p:cNvPr>
            <p:cNvGrpSpPr/>
            <p:nvPr/>
          </p:nvGrpSpPr>
          <p:grpSpPr>
            <a:xfrm rot="19990021">
              <a:off x="7215424" y="3754961"/>
              <a:ext cx="485348" cy="708629"/>
              <a:chOff x="9619221" y="4669751"/>
              <a:chExt cx="414069" cy="604560"/>
            </a:xfrm>
          </p:grpSpPr>
          <p:sp>
            <p:nvSpPr>
              <p:cNvPr id="887" name="Oval 36">
                <a:extLst>
                  <a:ext uri="{FF2B5EF4-FFF2-40B4-BE49-F238E27FC236}">
                    <a16:creationId xmlns:a16="http://schemas.microsoft.com/office/drawing/2014/main" id="{3E0A73AE-C37E-4A45-B7F2-D2E31916423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8" name="Freeform 37">
                <a:extLst>
                  <a:ext uri="{FF2B5EF4-FFF2-40B4-BE49-F238E27FC236}">
                    <a16:creationId xmlns:a16="http://schemas.microsoft.com/office/drawing/2014/main" id="{16ECCAE1-AC24-4853-9980-66F4980B2A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9" name="Freeform 38">
                <a:extLst>
                  <a:ext uri="{FF2B5EF4-FFF2-40B4-BE49-F238E27FC236}">
                    <a16:creationId xmlns:a16="http://schemas.microsoft.com/office/drawing/2014/main" id="{F8F8F0DE-54F6-4673-9B4C-0638414B2D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0" name="Freeform 39">
                <a:extLst>
                  <a:ext uri="{FF2B5EF4-FFF2-40B4-BE49-F238E27FC236}">
                    <a16:creationId xmlns:a16="http://schemas.microsoft.com/office/drawing/2014/main" id="{161E84C4-68A3-4BF9-AE05-17D84EDEE8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4" name="Group 633">
              <a:extLst>
                <a:ext uri="{FF2B5EF4-FFF2-40B4-BE49-F238E27FC236}">
                  <a16:creationId xmlns:a16="http://schemas.microsoft.com/office/drawing/2014/main" id="{CD063758-3BA5-4B05-96FA-9B819640F09A}"/>
                </a:ext>
              </a:extLst>
            </p:cNvPr>
            <p:cNvGrpSpPr/>
            <p:nvPr/>
          </p:nvGrpSpPr>
          <p:grpSpPr>
            <a:xfrm rot="20741795">
              <a:off x="9557568" y="3211476"/>
              <a:ext cx="395931" cy="578076"/>
              <a:chOff x="9619221" y="4669751"/>
              <a:chExt cx="414069" cy="604560"/>
            </a:xfrm>
          </p:grpSpPr>
          <p:sp>
            <p:nvSpPr>
              <p:cNvPr id="883" name="Oval 36">
                <a:extLst>
                  <a:ext uri="{FF2B5EF4-FFF2-40B4-BE49-F238E27FC236}">
                    <a16:creationId xmlns:a16="http://schemas.microsoft.com/office/drawing/2014/main" id="{BC4A28BF-3FE9-427C-9693-9D5AD7FCBF0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4" name="Freeform 37">
                <a:extLst>
                  <a:ext uri="{FF2B5EF4-FFF2-40B4-BE49-F238E27FC236}">
                    <a16:creationId xmlns:a16="http://schemas.microsoft.com/office/drawing/2014/main" id="{42BB87D4-65FC-440D-A018-0070DB7135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5" name="Freeform 38">
                <a:extLst>
                  <a:ext uri="{FF2B5EF4-FFF2-40B4-BE49-F238E27FC236}">
                    <a16:creationId xmlns:a16="http://schemas.microsoft.com/office/drawing/2014/main" id="{79145D34-7E21-4963-9776-AF74F605E8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6" name="Freeform 39">
                <a:extLst>
                  <a:ext uri="{FF2B5EF4-FFF2-40B4-BE49-F238E27FC236}">
                    <a16:creationId xmlns:a16="http://schemas.microsoft.com/office/drawing/2014/main" id="{7FA726EB-79D2-4C6F-AE3E-5CD955C61B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5" name="Group 634">
              <a:extLst>
                <a:ext uri="{FF2B5EF4-FFF2-40B4-BE49-F238E27FC236}">
                  <a16:creationId xmlns:a16="http://schemas.microsoft.com/office/drawing/2014/main" id="{74191629-25CC-41A2-9459-6432D8F2A5EA}"/>
                </a:ext>
              </a:extLst>
            </p:cNvPr>
            <p:cNvGrpSpPr/>
            <p:nvPr/>
          </p:nvGrpSpPr>
          <p:grpSpPr>
            <a:xfrm>
              <a:off x="7655449" y="4419600"/>
              <a:ext cx="310367" cy="538928"/>
              <a:chOff x="5061193" y="3536337"/>
              <a:chExt cx="1838510" cy="3192423"/>
            </a:xfrm>
          </p:grpSpPr>
          <p:grpSp>
            <p:nvGrpSpPr>
              <p:cNvPr id="827" name="Group 22">
                <a:extLst>
                  <a:ext uri="{FF2B5EF4-FFF2-40B4-BE49-F238E27FC236}">
                    <a16:creationId xmlns:a16="http://schemas.microsoft.com/office/drawing/2014/main" id="{FEA47813-E4A5-4E6E-9977-4F989723D48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5061193" y="3903514"/>
                <a:ext cx="1838510" cy="2825246"/>
                <a:chOff x="5337" y="2602"/>
                <a:chExt cx="395" cy="607"/>
              </a:xfrm>
            </p:grpSpPr>
            <p:sp>
              <p:nvSpPr>
                <p:cNvPr id="879" name="Oval 23">
                  <a:extLst>
                    <a:ext uri="{FF2B5EF4-FFF2-40B4-BE49-F238E27FC236}">
                      <a16:creationId xmlns:a16="http://schemas.microsoft.com/office/drawing/2014/main" id="{E293DBCC-4808-4512-A345-4C66C057619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0" name="Oval 24">
                  <a:extLst>
                    <a:ext uri="{FF2B5EF4-FFF2-40B4-BE49-F238E27FC236}">
                      <a16:creationId xmlns:a16="http://schemas.microsoft.com/office/drawing/2014/main" id="{83D5FF71-5DB4-4323-B9F8-586CD80DFFE7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1" name="Freeform 25">
                  <a:extLst>
                    <a:ext uri="{FF2B5EF4-FFF2-40B4-BE49-F238E27FC236}">
                      <a16:creationId xmlns:a16="http://schemas.microsoft.com/office/drawing/2014/main" id="{AC7C3D17-50AC-4C50-B40B-313073E0316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2" name="Oval 26">
                  <a:extLst>
                    <a:ext uri="{FF2B5EF4-FFF2-40B4-BE49-F238E27FC236}">
                      <a16:creationId xmlns:a16="http://schemas.microsoft.com/office/drawing/2014/main" id="{D234EEE4-DA22-4D84-9D9A-5B3B4B65155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5" y="2619"/>
                  <a:ext cx="360" cy="36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828" name="Group 827">
                <a:extLst>
                  <a:ext uri="{FF2B5EF4-FFF2-40B4-BE49-F238E27FC236}">
                    <a16:creationId xmlns:a16="http://schemas.microsoft.com/office/drawing/2014/main" id="{BD6647D4-3110-412E-8C40-3193CD64B051}"/>
                  </a:ext>
                </a:extLst>
              </p:cNvPr>
              <p:cNvGrpSpPr/>
              <p:nvPr userDrawn="1"/>
            </p:nvGrpSpPr>
            <p:grpSpPr>
              <a:xfrm>
                <a:off x="5267339" y="3536337"/>
                <a:ext cx="1388642" cy="2121830"/>
                <a:chOff x="5267339" y="3533797"/>
                <a:chExt cx="1388642" cy="2121830"/>
              </a:xfrm>
            </p:grpSpPr>
            <p:sp>
              <p:nvSpPr>
                <p:cNvPr id="829" name="Freeform 5">
                  <a:extLst>
                    <a:ext uri="{FF2B5EF4-FFF2-40B4-BE49-F238E27FC236}">
                      <a16:creationId xmlns:a16="http://schemas.microsoft.com/office/drawing/2014/main" id="{4C6384D6-21CF-428E-B7A1-EBDF09BF83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821" y="5144772"/>
                  <a:ext cx="346433" cy="469560"/>
                </a:xfrm>
                <a:custGeom>
                  <a:avLst/>
                  <a:gdLst>
                    <a:gd name="T0" fmla="*/ 154 w 162"/>
                    <a:gd name="T1" fmla="*/ 52 h 253"/>
                    <a:gd name="T2" fmla="*/ 151 w 162"/>
                    <a:gd name="T3" fmla="*/ 60 h 253"/>
                    <a:gd name="T4" fmla="*/ 146 w 162"/>
                    <a:gd name="T5" fmla="*/ 70 h 253"/>
                    <a:gd name="T6" fmla="*/ 140 w 162"/>
                    <a:gd name="T7" fmla="*/ 82 h 253"/>
                    <a:gd name="T8" fmla="*/ 107 w 162"/>
                    <a:gd name="T9" fmla="*/ 146 h 253"/>
                    <a:gd name="T10" fmla="*/ 70 w 162"/>
                    <a:gd name="T11" fmla="*/ 209 h 253"/>
                    <a:gd name="T12" fmla="*/ 53 w 162"/>
                    <a:gd name="T13" fmla="*/ 237 h 253"/>
                    <a:gd name="T14" fmla="*/ 53 w 162"/>
                    <a:gd name="T15" fmla="*/ 237 h 253"/>
                    <a:gd name="T16" fmla="*/ 16 w 162"/>
                    <a:gd name="T17" fmla="*/ 245 h 253"/>
                    <a:gd name="T18" fmla="*/ 7 w 162"/>
                    <a:gd name="T19" fmla="*/ 209 h 253"/>
                    <a:gd name="T20" fmla="*/ 22 w 162"/>
                    <a:gd name="T21" fmla="*/ 181 h 253"/>
                    <a:gd name="T22" fmla="*/ 53 w 162"/>
                    <a:gd name="T23" fmla="*/ 119 h 253"/>
                    <a:gd name="T24" fmla="*/ 81 w 162"/>
                    <a:gd name="T25" fmla="*/ 55 h 253"/>
                    <a:gd name="T26" fmla="*/ 86 w 162"/>
                    <a:gd name="T27" fmla="*/ 43 h 253"/>
                    <a:gd name="T28" fmla="*/ 89 w 162"/>
                    <a:gd name="T29" fmla="*/ 34 h 253"/>
                    <a:gd name="T30" fmla="*/ 92 w 162"/>
                    <a:gd name="T31" fmla="*/ 26 h 253"/>
                    <a:gd name="T32" fmla="*/ 136 w 162"/>
                    <a:gd name="T33" fmla="*/ 7 h 253"/>
                    <a:gd name="T34" fmla="*/ 155 w 162"/>
                    <a:gd name="T35" fmla="*/ 50 h 253"/>
                    <a:gd name="T36" fmla="*/ 154 w 162"/>
                    <a:gd name="T37" fmla="*/ 52 h 253"/>
                    <a:gd name="connsiteX0" fmla="*/ 9287 w 9496"/>
                    <a:gd name="connsiteY0" fmla="*/ 1873 h 9666"/>
                    <a:gd name="connsiteX1" fmla="*/ 9102 w 9496"/>
                    <a:gd name="connsiteY1" fmla="*/ 2190 h 9666"/>
                    <a:gd name="connsiteX2" fmla="*/ 8793 w 9496"/>
                    <a:gd name="connsiteY2" fmla="*/ 2585 h 9666"/>
                    <a:gd name="connsiteX3" fmla="*/ 8423 w 9496"/>
                    <a:gd name="connsiteY3" fmla="*/ 3059 h 9666"/>
                    <a:gd name="connsiteX4" fmla="*/ 4102 w 9496"/>
                    <a:gd name="connsiteY4" fmla="*/ 8079 h 9666"/>
                    <a:gd name="connsiteX5" fmla="*/ 3053 w 9496"/>
                    <a:gd name="connsiteY5" fmla="*/ 9186 h 9666"/>
                    <a:gd name="connsiteX6" fmla="*/ 3053 w 9496"/>
                    <a:gd name="connsiteY6" fmla="*/ 9186 h 9666"/>
                    <a:gd name="connsiteX7" fmla="*/ 769 w 9496"/>
                    <a:gd name="connsiteY7" fmla="*/ 9502 h 9666"/>
                    <a:gd name="connsiteX8" fmla="*/ 213 w 9496"/>
                    <a:gd name="connsiteY8" fmla="*/ 8079 h 9666"/>
                    <a:gd name="connsiteX9" fmla="*/ 1139 w 9496"/>
                    <a:gd name="connsiteY9" fmla="*/ 6972 h 9666"/>
                    <a:gd name="connsiteX10" fmla="*/ 3053 w 9496"/>
                    <a:gd name="connsiteY10" fmla="*/ 4522 h 9666"/>
                    <a:gd name="connsiteX11" fmla="*/ 4781 w 9496"/>
                    <a:gd name="connsiteY11" fmla="*/ 1992 h 9666"/>
                    <a:gd name="connsiteX12" fmla="*/ 5090 w 9496"/>
                    <a:gd name="connsiteY12" fmla="*/ 1518 h 9666"/>
                    <a:gd name="connsiteX13" fmla="*/ 5275 w 9496"/>
                    <a:gd name="connsiteY13" fmla="*/ 1162 h 9666"/>
                    <a:gd name="connsiteX14" fmla="*/ 5460 w 9496"/>
                    <a:gd name="connsiteY14" fmla="*/ 846 h 9666"/>
                    <a:gd name="connsiteX15" fmla="*/ 8176 w 9496"/>
                    <a:gd name="connsiteY15" fmla="*/ 95 h 9666"/>
                    <a:gd name="connsiteX16" fmla="*/ 9349 w 9496"/>
                    <a:gd name="connsiteY16" fmla="*/ 1794 h 9666"/>
                    <a:gd name="connsiteX17" fmla="*/ 9287 w 9496"/>
                    <a:gd name="connsiteY17" fmla="*/ 1873 h 9666"/>
                    <a:gd name="connsiteX0" fmla="*/ 9756 w 9976"/>
                    <a:gd name="connsiteY0" fmla="*/ 1938 h 10000"/>
                    <a:gd name="connsiteX1" fmla="*/ 9561 w 9976"/>
                    <a:gd name="connsiteY1" fmla="*/ 2266 h 10000"/>
                    <a:gd name="connsiteX2" fmla="*/ 9236 w 9976"/>
                    <a:gd name="connsiteY2" fmla="*/ 2674 h 10000"/>
                    <a:gd name="connsiteX3" fmla="*/ 8846 w 9976"/>
                    <a:gd name="connsiteY3" fmla="*/ 3165 h 10000"/>
                    <a:gd name="connsiteX4" fmla="*/ 4296 w 9976"/>
                    <a:gd name="connsiteY4" fmla="*/ 8358 h 10000"/>
                    <a:gd name="connsiteX5" fmla="*/ 3191 w 9976"/>
                    <a:gd name="connsiteY5" fmla="*/ 9503 h 10000"/>
                    <a:gd name="connsiteX6" fmla="*/ 3191 w 9976"/>
                    <a:gd name="connsiteY6" fmla="*/ 9503 h 10000"/>
                    <a:gd name="connsiteX7" fmla="*/ 786 w 9976"/>
                    <a:gd name="connsiteY7" fmla="*/ 9830 h 10000"/>
                    <a:gd name="connsiteX8" fmla="*/ 200 w 9976"/>
                    <a:gd name="connsiteY8" fmla="*/ 8358 h 10000"/>
                    <a:gd name="connsiteX9" fmla="*/ 3191 w 9976"/>
                    <a:gd name="connsiteY9" fmla="*/ 4678 h 10000"/>
                    <a:gd name="connsiteX10" fmla="*/ 5011 w 9976"/>
                    <a:gd name="connsiteY10" fmla="*/ 2061 h 10000"/>
                    <a:gd name="connsiteX11" fmla="*/ 5336 w 9976"/>
                    <a:gd name="connsiteY11" fmla="*/ 1570 h 10000"/>
                    <a:gd name="connsiteX12" fmla="*/ 5531 w 9976"/>
                    <a:gd name="connsiteY12" fmla="*/ 1202 h 10000"/>
                    <a:gd name="connsiteX13" fmla="*/ 5726 w 9976"/>
                    <a:gd name="connsiteY13" fmla="*/ 875 h 10000"/>
                    <a:gd name="connsiteX14" fmla="*/ 8586 w 9976"/>
                    <a:gd name="connsiteY14" fmla="*/ 98 h 10000"/>
                    <a:gd name="connsiteX15" fmla="*/ 9821 w 9976"/>
                    <a:gd name="connsiteY15" fmla="*/ 1856 h 10000"/>
                    <a:gd name="connsiteX16" fmla="*/ 9756 w 9976"/>
                    <a:gd name="connsiteY16" fmla="*/ 1938 h 10000"/>
                    <a:gd name="connsiteX0" fmla="*/ 8991 w 9212"/>
                    <a:gd name="connsiteY0" fmla="*/ 1938 h 10000"/>
                    <a:gd name="connsiteX1" fmla="*/ 8796 w 9212"/>
                    <a:gd name="connsiteY1" fmla="*/ 2266 h 10000"/>
                    <a:gd name="connsiteX2" fmla="*/ 8470 w 9212"/>
                    <a:gd name="connsiteY2" fmla="*/ 2674 h 10000"/>
                    <a:gd name="connsiteX3" fmla="*/ 8079 w 9212"/>
                    <a:gd name="connsiteY3" fmla="*/ 3165 h 10000"/>
                    <a:gd name="connsiteX4" fmla="*/ 3518 w 9212"/>
                    <a:gd name="connsiteY4" fmla="*/ 8358 h 10000"/>
                    <a:gd name="connsiteX5" fmla="*/ 2411 w 9212"/>
                    <a:gd name="connsiteY5" fmla="*/ 9503 h 10000"/>
                    <a:gd name="connsiteX6" fmla="*/ 2411 w 9212"/>
                    <a:gd name="connsiteY6" fmla="*/ 9503 h 10000"/>
                    <a:gd name="connsiteX7" fmla="*/ 0 w 9212"/>
                    <a:gd name="connsiteY7" fmla="*/ 9830 h 10000"/>
                    <a:gd name="connsiteX8" fmla="*/ 2411 w 9212"/>
                    <a:gd name="connsiteY8" fmla="*/ 4678 h 10000"/>
                    <a:gd name="connsiteX9" fmla="*/ 4235 w 9212"/>
                    <a:gd name="connsiteY9" fmla="*/ 2061 h 10000"/>
                    <a:gd name="connsiteX10" fmla="*/ 4561 w 9212"/>
                    <a:gd name="connsiteY10" fmla="*/ 1570 h 10000"/>
                    <a:gd name="connsiteX11" fmla="*/ 4756 w 9212"/>
                    <a:gd name="connsiteY11" fmla="*/ 1202 h 10000"/>
                    <a:gd name="connsiteX12" fmla="*/ 4952 w 9212"/>
                    <a:gd name="connsiteY12" fmla="*/ 875 h 10000"/>
                    <a:gd name="connsiteX13" fmla="*/ 7819 w 9212"/>
                    <a:gd name="connsiteY13" fmla="*/ 98 h 10000"/>
                    <a:gd name="connsiteX14" fmla="*/ 9057 w 9212"/>
                    <a:gd name="connsiteY14" fmla="*/ 1856 h 10000"/>
                    <a:gd name="connsiteX15" fmla="*/ 8991 w 9212"/>
                    <a:gd name="connsiteY15" fmla="*/ 1938 h 10000"/>
                    <a:gd name="connsiteX0" fmla="*/ 7290 w 7530"/>
                    <a:gd name="connsiteY0" fmla="*/ 1938 h 9503"/>
                    <a:gd name="connsiteX1" fmla="*/ 7078 w 7530"/>
                    <a:gd name="connsiteY1" fmla="*/ 2266 h 9503"/>
                    <a:gd name="connsiteX2" fmla="*/ 6725 w 7530"/>
                    <a:gd name="connsiteY2" fmla="*/ 2674 h 9503"/>
                    <a:gd name="connsiteX3" fmla="*/ 6300 w 7530"/>
                    <a:gd name="connsiteY3" fmla="*/ 3165 h 9503"/>
                    <a:gd name="connsiteX4" fmla="*/ 1349 w 7530"/>
                    <a:gd name="connsiteY4" fmla="*/ 8358 h 9503"/>
                    <a:gd name="connsiteX5" fmla="*/ 147 w 7530"/>
                    <a:gd name="connsiteY5" fmla="*/ 9503 h 9503"/>
                    <a:gd name="connsiteX6" fmla="*/ 147 w 7530"/>
                    <a:gd name="connsiteY6" fmla="*/ 9503 h 9503"/>
                    <a:gd name="connsiteX7" fmla="*/ 147 w 7530"/>
                    <a:gd name="connsiteY7" fmla="*/ 4678 h 9503"/>
                    <a:gd name="connsiteX8" fmla="*/ 2127 w 7530"/>
                    <a:gd name="connsiteY8" fmla="*/ 2061 h 9503"/>
                    <a:gd name="connsiteX9" fmla="*/ 2481 w 7530"/>
                    <a:gd name="connsiteY9" fmla="*/ 1570 h 9503"/>
                    <a:gd name="connsiteX10" fmla="*/ 2693 w 7530"/>
                    <a:gd name="connsiteY10" fmla="*/ 1202 h 9503"/>
                    <a:gd name="connsiteX11" fmla="*/ 2906 w 7530"/>
                    <a:gd name="connsiteY11" fmla="*/ 875 h 9503"/>
                    <a:gd name="connsiteX12" fmla="*/ 6018 w 7530"/>
                    <a:gd name="connsiteY12" fmla="*/ 98 h 9503"/>
                    <a:gd name="connsiteX13" fmla="*/ 7362 w 7530"/>
                    <a:gd name="connsiteY13" fmla="*/ 1856 h 9503"/>
                    <a:gd name="connsiteX14" fmla="*/ 7290 w 7530"/>
                    <a:gd name="connsiteY14" fmla="*/ 1938 h 9503"/>
                    <a:gd name="connsiteX0" fmla="*/ 9486 w 9805"/>
                    <a:gd name="connsiteY0" fmla="*/ 2039 h 10000"/>
                    <a:gd name="connsiteX1" fmla="*/ 9205 w 9805"/>
                    <a:gd name="connsiteY1" fmla="*/ 2385 h 10000"/>
                    <a:gd name="connsiteX2" fmla="*/ 8736 w 9805"/>
                    <a:gd name="connsiteY2" fmla="*/ 2814 h 10000"/>
                    <a:gd name="connsiteX3" fmla="*/ 8172 w 9805"/>
                    <a:gd name="connsiteY3" fmla="*/ 3331 h 10000"/>
                    <a:gd name="connsiteX4" fmla="*/ 1597 w 9805"/>
                    <a:gd name="connsiteY4" fmla="*/ 8795 h 10000"/>
                    <a:gd name="connsiteX5" fmla="*/ 0 w 9805"/>
                    <a:gd name="connsiteY5" fmla="*/ 10000 h 10000"/>
                    <a:gd name="connsiteX6" fmla="*/ 0 w 9805"/>
                    <a:gd name="connsiteY6" fmla="*/ 4923 h 10000"/>
                    <a:gd name="connsiteX7" fmla="*/ 2630 w 9805"/>
                    <a:gd name="connsiteY7" fmla="*/ 2169 h 10000"/>
                    <a:gd name="connsiteX8" fmla="*/ 3100 w 9805"/>
                    <a:gd name="connsiteY8" fmla="*/ 1652 h 10000"/>
                    <a:gd name="connsiteX9" fmla="*/ 3381 w 9805"/>
                    <a:gd name="connsiteY9" fmla="*/ 1265 h 10000"/>
                    <a:gd name="connsiteX10" fmla="*/ 3664 w 9805"/>
                    <a:gd name="connsiteY10" fmla="*/ 921 h 10000"/>
                    <a:gd name="connsiteX11" fmla="*/ 7797 w 9805"/>
                    <a:gd name="connsiteY11" fmla="*/ 103 h 10000"/>
                    <a:gd name="connsiteX12" fmla="*/ 9582 w 9805"/>
                    <a:gd name="connsiteY12" fmla="*/ 1953 h 10000"/>
                    <a:gd name="connsiteX13" fmla="*/ 9486 w 9805"/>
                    <a:gd name="connsiteY13" fmla="*/ 2039 h 10000"/>
                    <a:gd name="connsiteX0" fmla="*/ 9675 w 10001"/>
                    <a:gd name="connsiteY0" fmla="*/ 2039 h 10000"/>
                    <a:gd name="connsiteX1" fmla="*/ 9388 w 10001"/>
                    <a:gd name="connsiteY1" fmla="*/ 2385 h 10000"/>
                    <a:gd name="connsiteX2" fmla="*/ 8910 w 10001"/>
                    <a:gd name="connsiteY2" fmla="*/ 2814 h 10000"/>
                    <a:gd name="connsiteX3" fmla="*/ 8335 w 10001"/>
                    <a:gd name="connsiteY3" fmla="*/ 3331 h 10000"/>
                    <a:gd name="connsiteX4" fmla="*/ 0 w 10001"/>
                    <a:gd name="connsiteY4" fmla="*/ 10000 h 10000"/>
                    <a:gd name="connsiteX5" fmla="*/ 0 w 10001"/>
                    <a:gd name="connsiteY5" fmla="*/ 4923 h 10000"/>
                    <a:gd name="connsiteX6" fmla="*/ 2682 w 10001"/>
                    <a:gd name="connsiteY6" fmla="*/ 2169 h 10000"/>
                    <a:gd name="connsiteX7" fmla="*/ 3162 w 10001"/>
                    <a:gd name="connsiteY7" fmla="*/ 1652 h 10000"/>
                    <a:gd name="connsiteX8" fmla="*/ 3448 w 10001"/>
                    <a:gd name="connsiteY8" fmla="*/ 1265 h 10000"/>
                    <a:gd name="connsiteX9" fmla="*/ 3737 w 10001"/>
                    <a:gd name="connsiteY9" fmla="*/ 921 h 10000"/>
                    <a:gd name="connsiteX10" fmla="*/ 7952 w 10001"/>
                    <a:gd name="connsiteY10" fmla="*/ 103 h 10000"/>
                    <a:gd name="connsiteX11" fmla="*/ 9773 w 10001"/>
                    <a:gd name="connsiteY11" fmla="*/ 1953 h 10000"/>
                    <a:gd name="connsiteX12" fmla="*/ 9675 w 10001"/>
                    <a:gd name="connsiteY12" fmla="*/ 2039 h 10000"/>
                    <a:gd name="connsiteX0" fmla="*/ 9675 w 10001"/>
                    <a:gd name="connsiteY0" fmla="*/ 2039 h 4923"/>
                    <a:gd name="connsiteX1" fmla="*/ 9388 w 10001"/>
                    <a:gd name="connsiteY1" fmla="*/ 2385 h 4923"/>
                    <a:gd name="connsiteX2" fmla="*/ 8910 w 10001"/>
                    <a:gd name="connsiteY2" fmla="*/ 2814 h 4923"/>
                    <a:gd name="connsiteX3" fmla="*/ 8335 w 10001"/>
                    <a:gd name="connsiteY3" fmla="*/ 3331 h 4923"/>
                    <a:gd name="connsiteX4" fmla="*/ 0 w 10001"/>
                    <a:gd name="connsiteY4" fmla="*/ 4923 h 4923"/>
                    <a:gd name="connsiteX5" fmla="*/ 2682 w 10001"/>
                    <a:gd name="connsiteY5" fmla="*/ 2169 h 4923"/>
                    <a:gd name="connsiteX6" fmla="*/ 3162 w 10001"/>
                    <a:gd name="connsiteY6" fmla="*/ 1652 h 4923"/>
                    <a:gd name="connsiteX7" fmla="*/ 3448 w 10001"/>
                    <a:gd name="connsiteY7" fmla="*/ 1265 h 4923"/>
                    <a:gd name="connsiteX8" fmla="*/ 3737 w 10001"/>
                    <a:gd name="connsiteY8" fmla="*/ 921 h 4923"/>
                    <a:gd name="connsiteX9" fmla="*/ 7952 w 10001"/>
                    <a:gd name="connsiteY9" fmla="*/ 103 h 4923"/>
                    <a:gd name="connsiteX10" fmla="*/ 9773 w 10001"/>
                    <a:gd name="connsiteY10" fmla="*/ 1953 h 4923"/>
                    <a:gd name="connsiteX11" fmla="*/ 9675 w 10001"/>
                    <a:gd name="connsiteY11" fmla="*/ 2039 h 4923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0381" h="12940">
                      <a:moveTo>
                        <a:pt x="10055" y="4142"/>
                      </a:moveTo>
                      <a:cubicBezTo>
                        <a:pt x="10055" y="4142"/>
                        <a:pt x="9960" y="4406"/>
                        <a:pt x="9768" y="4845"/>
                      </a:cubicBezTo>
                      <a:cubicBezTo>
                        <a:pt x="9578" y="5105"/>
                        <a:pt x="9482" y="5367"/>
                        <a:pt x="9290" y="5716"/>
                      </a:cubicBezTo>
                      <a:cubicBezTo>
                        <a:pt x="9097" y="5976"/>
                        <a:pt x="9045" y="6472"/>
                        <a:pt x="8715" y="7046"/>
                      </a:cubicBezTo>
                      <a:cubicBezTo>
                        <a:pt x="7167" y="8250"/>
                        <a:pt x="4047" y="11512"/>
                        <a:pt x="0" y="12940"/>
                      </a:cubicBezTo>
                      <a:cubicBezTo>
                        <a:pt x="1053" y="10927"/>
                        <a:pt x="2392" y="5976"/>
                        <a:pt x="3063" y="4406"/>
                      </a:cubicBezTo>
                      <a:cubicBezTo>
                        <a:pt x="3253" y="4054"/>
                        <a:pt x="3352" y="3707"/>
                        <a:pt x="3543" y="3356"/>
                      </a:cubicBezTo>
                      <a:lnTo>
                        <a:pt x="3829" y="2570"/>
                      </a:lnTo>
                      <a:cubicBezTo>
                        <a:pt x="4021" y="2131"/>
                        <a:pt x="4118" y="1871"/>
                        <a:pt x="4118" y="1871"/>
                      </a:cubicBezTo>
                      <a:cubicBezTo>
                        <a:pt x="4789" y="384"/>
                        <a:pt x="6607" y="-402"/>
                        <a:pt x="8332" y="209"/>
                      </a:cubicBezTo>
                      <a:cubicBezTo>
                        <a:pt x="9960" y="733"/>
                        <a:pt x="10823" y="2482"/>
                        <a:pt x="10153" y="3967"/>
                      </a:cubicBezTo>
                      <a:cubicBezTo>
                        <a:pt x="10153" y="4054"/>
                        <a:pt x="10153" y="4054"/>
                        <a:pt x="10055" y="4142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0" name="Freeform 14">
                  <a:extLst>
                    <a:ext uri="{FF2B5EF4-FFF2-40B4-BE49-F238E27FC236}">
                      <a16:creationId xmlns:a16="http://schemas.microsoft.com/office/drawing/2014/main" id="{E4EEACE0-3B78-4488-9BBD-ACEA368443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4506" y="4279338"/>
                  <a:ext cx="526432" cy="409763"/>
                </a:xfrm>
                <a:custGeom>
                  <a:avLst/>
                  <a:gdLst>
                    <a:gd name="T0" fmla="*/ 151 w 185"/>
                    <a:gd name="T1" fmla="*/ 144 h 144"/>
                    <a:gd name="T2" fmla="*/ 0 w 185"/>
                    <a:gd name="T3" fmla="*/ 87 h 144"/>
                    <a:gd name="T4" fmla="*/ 34 w 185"/>
                    <a:gd name="T5" fmla="*/ 0 h 144"/>
                    <a:gd name="T6" fmla="*/ 185 w 185"/>
                    <a:gd name="T7" fmla="*/ 57 h 144"/>
                    <a:gd name="T8" fmla="*/ 151 w 185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5" h="144">
                      <a:moveTo>
                        <a:pt x="151" y="144"/>
                      </a:moveTo>
                      <a:lnTo>
                        <a:pt x="0" y="87"/>
                      </a:lnTo>
                      <a:lnTo>
                        <a:pt x="34" y="0"/>
                      </a:lnTo>
                      <a:lnTo>
                        <a:pt x="185" y="57"/>
                      </a:lnTo>
                      <a:lnTo>
                        <a:pt x="151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1" name="Freeform 15">
                  <a:extLst>
                    <a:ext uri="{FF2B5EF4-FFF2-40B4-BE49-F238E27FC236}">
                      <a16:creationId xmlns:a16="http://schemas.microsoft.com/office/drawing/2014/main" id="{F6AF4A20-53E2-4D2F-A67C-2B668F36F47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25894" y="4450073"/>
                  <a:ext cx="313014" cy="907739"/>
                </a:xfrm>
                <a:custGeom>
                  <a:avLst/>
                  <a:gdLst>
                    <a:gd name="T0" fmla="*/ 64 w 98"/>
                    <a:gd name="T1" fmla="*/ 285 h 285"/>
                    <a:gd name="T2" fmla="*/ 30 w 98"/>
                    <a:gd name="T3" fmla="*/ 252 h 285"/>
                    <a:gd name="T4" fmla="*/ 8 w 98"/>
                    <a:gd name="T5" fmla="*/ 72 h 285"/>
                    <a:gd name="T6" fmla="*/ 3 w 98"/>
                    <a:gd name="T7" fmla="*/ 42 h 285"/>
                    <a:gd name="T8" fmla="*/ 31 w 98"/>
                    <a:gd name="T9" fmla="*/ 3 h 285"/>
                    <a:gd name="T10" fmla="*/ 69 w 98"/>
                    <a:gd name="T11" fmla="*/ 31 h 285"/>
                    <a:gd name="T12" fmla="*/ 75 w 98"/>
                    <a:gd name="T13" fmla="*/ 60 h 285"/>
                    <a:gd name="T14" fmla="*/ 98 w 98"/>
                    <a:gd name="T15" fmla="*/ 251 h 285"/>
                    <a:gd name="T16" fmla="*/ 65 w 98"/>
                    <a:gd name="T17" fmla="*/ 285 h 285"/>
                    <a:gd name="T18" fmla="*/ 6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64" y="285"/>
                      </a:moveTo>
                      <a:cubicBezTo>
                        <a:pt x="46" y="285"/>
                        <a:pt x="31" y="271"/>
                        <a:pt x="30" y="252"/>
                      </a:cubicBezTo>
                      <a:cubicBezTo>
                        <a:pt x="29" y="188"/>
                        <a:pt x="17" y="121"/>
                        <a:pt x="8" y="72"/>
                      </a:cubicBezTo>
                      <a:cubicBezTo>
                        <a:pt x="6" y="61"/>
                        <a:pt x="5" y="51"/>
                        <a:pt x="3" y="42"/>
                      </a:cubicBezTo>
                      <a:cubicBezTo>
                        <a:pt x="0" y="23"/>
                        <a:pt x="12" y="6"/>
                        <a:pt x="31" y="3"/>
                      </a:cubicBezTo>
                      <a:cubicBezTo>
                        <a:pt x="49" y="0"/>
                        <a:pt x="66" y="12"/>
                        <a:pt x="69" y="31"/>
                      </a:cubicBezTo>
                      <a:cubicBezTo>
                        <a:pt x="71" y="39"/>
                        <a:pt x="73" y="49"/>
                        <a:pt x="75" y="60"/>
                      </a:cubicBezTo>
                      <a:cubicBezTo>
                        <a:pt x="84" y="111"/>
                        <a:pt x="96" y="181"/>
                        <a:pt x="98" y="251"/>
                      </a:cubicBezTo>
                      <a:cubicBezTo>
                        <a:pt x="98" y="269"/>
                        <a:pt x="83" y="285"/>
                        <a:pt x="65" y="285"/>
                      </a:cubicBezTo>
                      <a:cubicBezTo>
                        <a:pt x="65" y="285"/>
                        <a:pt x="64" y="285"/>
                        <a:pt x="6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2" name="Freeform 16">
                  <a:extLst>
                    <a:ext uri="{FF2B5EF4-FFF2-40B4-BE49-F238E27FC236}">
                      <a16:creationId xmlns:a16="http://schemas.microsoft.com/office/drawing/2014/main" id="{77F79DCD-F546-40B4-B80A-1441EACB751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593" y="4418771"/>
                  <a:ext cx="293095" cy="293095"/>
                </a:xfrm>
                <a:custGeom>
                  <a:avLst/>
                  <a:gdLst>
                    <a:gd name="T0" fmla="*/ 6 w 92"/>
                    <a:gd name="T1" fmla="*/ 35 h 92"/>
                    <a:gd name="T2" fmla="*/ 36 w 92"/>
                    <a:gd name="T3" fmla="*/ 86 h 92"/>
                    <a:gd name="T4" fmla="*/ 86 w 92"/>
                    <a:gd name="T5" fmla="*/ 57 h 92"/>
                    <a:gd name="T6" fmla="*/ 57 w 92"/>
                    <a:gd name="T7" fmla="*/ 6 h 92"/>
                    <a:gd name="T8" fmla="*/ 6 w 92"/>
                    <a:gd name="T9" fmla="*/ 35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6" y="35"/>
                      </a:moveTo>
                      <a:cubicBezTo>
                        <a:pt x="0" y="57"/>
                        <a:pt x="13" y="80"/>
                        <a:pt x="36" y="86"/>
                      </a:cubicBezTo>
                      <a:cubicBezTo>
                        <a:pt x="58" y="92"/>
                        <a:pt x="80" y="79"/>
                        <a:pt x="86" y="57"/>
                      </a:cubicBezTo>
                      <a:cubicBezTo>
                        <a:pt x="92" y="35"/>
                        <a:pt x="79" y="12"/>
                        <a:pt x="57" y="6"/>
                      </a:cubicBezTo>
                      <a:cubicBezTo>
                        <a:pt x="35" y="0"/>
                        <a:pt x="12" y="13"/>
                        <a:pt x="6" y="35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3" name="Freeform 17">
                  <a:extLst>
                    <a:ext uri="{FF2B5EF4-FFF2-40B4-BE49-F238E27FC236}">
                      <a16:creationId xmlns:a16="http://schemas.microsoft.com/office/drawing/2014/main" id="{73FCEC4E-0721-4CB5-BF49-53E7540D1D1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405570" y="5239521"/>
                  <a:ext cx="244720" cy="69916"/>
                </a:xfrm>
                <a:custGeom>
                  <a:avLst/>
                  <a:gdLst>
                    <a:gd name="T0" fmla="*/ 0 w 86"/>
                    <a:gd name="T1" fmla="*/ 10 h 21"/>
                    <a:gd name="T2" fmla="*/ 86 w 86"/>
                    <a:gd name="T3" fmla="*/ 0 h 21"/>
                    <a:gd name="T4" fmla="*/ 77 w 86"/>
                    <a:gd name="T5" fmla="*/ 21 h 21"/>
                    <a:gd name="T6" fmla="*/ 0 w 86"/>
                    <a:gd name="T7" fmla="*/ 17 h 21"/>
                    <a:gd name="T8" fmla="*/ 0 w 86"/>
                    <a:gd name="T9" fmla="*/ 10 h 21"/>
                    <a:gd name="connsiteX0" fmla="*/ 0 w 10000"/>
                    <a:gd name="connsiteY0" fmla="*/ 6462 h 11700"/>
                    <a:gd name="connsiteX1" fmla="*/ 10000 w 10000"/>
                    <a:gd name="connsiteY1" fmla="*/ 0 h 11700"/>
                    <a:gd name="connsiteX2" fmla="*/ 8953 w 10000"/>
                    <a:gd name="connsiteY2" fmla="*/ 11700 h 11700"/>
                    <a:gd name="connsiteX3" fmla="*/ 0 w 10000"/>
                    <a:gd name="connsiteY3" fmla="*/ 9795 h 11700"/>
                    <a:gd name="connsiteX4" fmla="*/ 0 w 10000"/>
                    <a:gd name="connsiteY4" fmla="*/ 6462 h 11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1700">
                      <a:moveTo>
                        <a:pt x="0" y="6462"/>
                      </a:moveTo>
                      <a:lnTo>
                        <a:pt x="10000" y="0"/>
                      </a:lnTo>
                      <a:lnTo>
                        <a:pt x="8953" y="11700"/>
                      </a:lnTo>
                      <a:lnTo>
                        <a:pt x="0" y="9795"/>
                      </a:lnTo>
                      <a:lnTo>
                        <a:pt x="0" y="6462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4" name="Freeform 18">
                  <a:extLst>
                    <a:ext uri="{FF2B5EF4-FFF2-40B4-BE49-F238E27FC236}">
                      <a16:creationId xmlns:a16="http://schemas.microsoft.com/office/drawing/2014/main" id="{6B71DE9E-59A1-43AB-9900-78BD5D424E6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8242" y="4236654"/>
                  <a:ext cx="418300" cy="261793"/>
                </a:xfrm>
                <a:custGeom>
                  <a:avLst/>
                  <a:gdLst>
                    <a:gd name="T0" fmla="*/ 94 w 131"/>
                    <a:gd name="T1" fmla="*/ 82 h 82"/>
                    <a:gd name="T2" fmla="*/ 129 w 131"/>
                    <a:gd name="T3" fmla="*/ 27 h 82"/>
                    <a:gd name="T4" fmla="*/ 129 w 131"/>
                    <a:gd name="T5" fmla="*/ 13 h 82"/>
                    <a:gd name="T6" fmla="*/ 116 w 131"/>
                    <a:gd name="T7" fmla="*/ 3 h 82"/>
                    <a:gd name="T8" fmla="*/ 66 w 131"/>
                    <a:gd name="T9" fmla="*/ 0 h 82"/>
                    <a:gd name="T10" fmla="*/ 15 w 131"/>
                    <a:gd name="T11" fmla="*/ 3 h 82"/>
                    <a:gd name="T12" fmla="*/ 2 w 131"/>
                    <a:gd name="T13" fmla="*/ 13 h 82"/>
                    <a:gd name="T14" fmla="*/ 2 w 131"/>
                    <a:gd name="T15" fmla="*/ 27 h 82"/>
                    <a:gd name="T16" fmla="*/ 37 w 131"/>
                    <a:gd name="T17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82">
                      <a:moveTo>
                        <a:pt x="94" y="82"/>
                      </a:moveTo>
                      <a:cubicBezTo>
                        <a:pt x="109" y="65"/>
                        <a:pt x="121" y="43"/>
                        <a:pt x="129" y="27"/>
                      </a:cubicBezTo>
                      <a:cubicBezTo>
                        <a:pt x="131" y="22"/>
                        <a:pt x="131" y="17"/>
                        <a:pt x="129" y="13"/>
                      </a:cubicBezTo>
                      <a:cubicBezTo>
                        <a:pt x="127" y="8"/>
                        <a:pt x="122" y="4"/>
                        <a:pt x="116" y="3"/>
                      </a:cubicBezTo>
                      <a:cubicBezTo>
                        <a:pt x="102" y="1"/>
                        <a:pt x="84" y="0"/>
                        <a:pt x="66" y="0"/>
                      </a:cubicBezTo>
                      <a:cubicBezTo>
                        <a:pt x="47" y="0"/>
                        <a:pt x="29" y="1"/>
                        <a:pt x="15" y="3"/>
                      </a:cubicBezTo>
                      <a:cubicBezTo>
                        <a:pt x="9" y="4"/>
                        <a:pt x="5" y="8"/>
                        <a:pt x="2" y="13"/>
                      </a:cubicBezTo>
                      <a:cubicBezTo>
                        <a:pt x="0" y="17"/>
                        <a:pt x="0" y="22"/>
                        <a:pt x="2" y="27"/>
                      </a:cubicBezTo>
                      <a:cubicBezTo>
                        <a:pt x="10" y="43"/>
                        <a:pt x="22" y="65"/>
                        <a:pt x="37" y="82"/>
                      </a:cubicBezTo>
                    </a:path>
                  </a:pathLst>
                </a:custGeom>
                <a:solidFill>
                  <a:srgbClr val="003B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5" name="Freeform 19">
                  <a:extLst>
                    <a:ext uri="{FF2B5EF4-FFF2-40B4-BE49-F238E27FC236}">
                      <a16:creationId xmlns:a16="http://schemas.microsoft.com/office/drawing/2014/main" id="{5A5F7238-9F04-4FF0-935F-892042C59D2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14904" y="4487064"/>
                  <a:ext cx="452447" cy="1168563"/>
                </a:xfrm>
                <a:custGeom>
                  <a:avLst/>
                  <a:gdLst>
                    <a:gd name="T0" fmla="*/ 159 w 159"/>
                    <a:gd name="T1" fmla="*/ 441 h 441"/>
                    <a:gd name="T2" fmla="*/ 12 w 159"/>
                    <a:gd name="T3" fmla="*/ 441 h 441"/>
                    <a:gd name="T4" fmla="*/ 6 w 159"/>
                    <a:gd name="T5" fmla="*/ 158 h 441"/>
                    <a:gd name="T6" fmla="*/ 0 w 159"/>
                    <a:gd name="T7" fmla="*/ 11 h 441"/>
                    <a:gd name="T8" fmla="*/ 159 w 159"/>
                    <a:gd name="T9" fmla="*/ 0 h 441"/>
                    <a:gd name="T10" fmla="*/ 159 w 159"/>
                    <a:gd name="T11" fmla="*/ 441 h 441"/>
                    <a:gd name="connsiteX0" fmla="*/ 10000 w 10000"/>
                    <a:gd name="connsiteY0" fmla="*/ 9150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10000 w 10000"/>
                    <a:gd name="connsiteY5" fmla="*/ 9150 h 10000"/>
                    <a:gd name="connsiteX0" fmla="*/ 9775 w 10000"/>
                    <a:gd name="connsiteY0" fmla="*/ 9312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9775 w 10000"/>
                    <a:gd name="connsiteY5" fmla="*/ 9312 h 10000"/>
                    <a:gd name="connsiteX0" fmla="*/ 9775 w 10000"/>
                    <a:gd name="connsiteY0" fmla="*/ 9312 h 9312"/>
                    <a:gd name="connsiteX1" fmla="*/ 867 w 10000"/>
                    <a:gd name="connsiteY1" fmla="*/ 8745 h 9312"/>
                    <a:gd name="connsiteX2" fmla="*/ 377 w 10000"/>
                    <a:gd name="connsiteY2" fmla="*/ 3583 h 9312"/>
                    <a:gd name="connsiteX3" fmla="*/ 0 w 10000"/>
                    <a:gd name="connsiteY3" fmla="*/ 249 h 9312"/>
                    <a:gd name="connsiteX4" fmla="*/ 10000 w 10000"/>
                    <a:gd name="connsiteY4" fmla="*/ 0 h 9312"/>
                    <a:gd name="connsiteX5" fmla="*/ 9775 w 10000"/>
                    <a:gd name="connsiteY5" fmla="*/ 9312 h 9312"/>
                    <a:gd name="connsiteX0" fmla="*/ 9775 w 10000"/>
                    <a:gd name="connsiteY0" fmla="*/ 10000 h 10000"/>
                    <a:gd name="connsiteX1" fmla="*/ 867 w 10000"/>
                    <a:gd name="connsiteY1" fmla="*/ 9391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1"/>
                    <a:gd name="connsiteX1" fmla="*/ 867 w 10000"/>
                    <a:gd name="connsiteY1" fmla="*/ 9304 h 10001"/>
                    <a:gd name="connsiteX2" fmla="*/ 377 w 10000"/>
                    <a:gd name="connsiteY2" fmla="*/ 3848 h 10001"/>
                    <a:gd name="connsiteX3" fmla="*/ 0 w 10000"/>
                    <a:gd name="connsiteY3" fmla="*/ 267 h 10001"/>
                    <a:gd name="connsiteX4" fmla="*/ 10000 w 10000"/>
                    <a:gd name="connsiteY4" fmla="*/ 0 h 10001"/>
                    <a:gd name="connsiteX5" fmla="*/ 9775 w 10000"/>
                    <a:gd name="connsiteY5" fmla="*/ 10000 h 10001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887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887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9887" y="10000"/>
                      </a:moveTo>
                      <a:cubicBezTo>
                        <a:pt x="7872" y="10014"/>
                        <a:pt x="4453" y="9768"/>
                        <a:pt x="867" y="9130"/>
                      </a:cubicBezTo>
                      <a:cubicBezTo>
                        <a:pt x="704" y="7282"/>
                        <a:pt x="540" y="5696"/>
                        <a:pt x="377" y="3848"/>
                      </a:cubicBezTo>
                      <a:cubicBezTo>
                        <a:pt x="251" y="2655"/>
                        <a:pt x="126" y="1460"/>
                        <a:pt x="0" y="267"/>
                      </a:cubicBezTo>
                      <a:lnTo>
                        <a:pt x="10000" y="0"/>
                      </a:lnTo>
                      <a:cubicBezTo>
                        <a:pt x="9962" y="3333"/>
                        <a:pt x="9925" y="6667"/>
                        <a:pt x="9887" y="1000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6" name="Freeform 20">
                  <a:extLst>
                    <a:ext uri="{FF2B5EF4-FFF2-40B4-BE49-F238E27FC236}">
                      <a16:creationId xmlns:a16="http://schemas.microsoft.com/office/drawing/2014/main" id="{8C3F6461-C517-4ED7-A9AD-0ECC63F182F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43765" y="4273647"/>
                  <a:ext cx="520741" cy="409763"/>
                </a:xfrm>
                <a:custGeom>
                  <a:avLst/>
                  <a:gdLst>
                    <a:gd name="T0" fmla="*/ 33 w 183"/>
                    <a:gd name="T1" fmla="*/ 144 h 144"/>
                    <a:gd name="T2" fmla="*/ 0 w 183"/>
                    <a:gd name="T3" fmla="*/ 57 h 144"/>
                    <a:gd name="T4" fmla="*/ 151 w 183"/>
                    <a:gd name="T5" fmla="*/ 0 h 144"/>
                    <a:gd name="T6" fmla="*/ 183 w 183"/>
                    <a:gd name="T7" fmla="*/ 87 h 144"/>
                    <a:gd name="T8" fmla="*/ 33 w 183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44">
                      <a:moveTo>
                        <a:pt x="33" y="144"/>
                      </a:moveTo>
                      <a:lnTo>
                        <a:pt x="0" y="57"/>
                      </a:lnTo>
                      <a:lnTo>
                        <a:pt x="151" y="0"/>
                      </a:lnTo>
                      <a:lnTo>
                        <a:pt x="183" y="87"/>
                      </a:lnTo>
                      <a:lnTo>
                        <a:pt x="33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7" name="Freeform 21">
                  <a:extLst>
                    <a:ext uri="{FF2B5EF4-FFF2-40B4-BE49-F238E27FC236}">
                      <a16:creationId xmlns:a16="http://schemas.microsoft.com/office/drawing/2014/main" id="{1E9C5F2F-3842-4F92-B314-A84BACC236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1660" y="4487064"/>
                  <a:ext cx="455292" cy="1168563"/>
                </a:xfrm>
                <a:custGeom>
                  <a:avLst/>
                  <a:gdLst>
                    <a:gd name="T0" fmla="*/ 0 w 160"/>
                    <a:gd name="T1" fmla="*/ 441 h 441"/>
                    <a:gd name="T2" fmla="*/ 147 w 160"/>
                    <a:gd name="T3" fmla="*/ 441 h 441"/>
                    <a:gd name="T4" fmla="*/ 152 w 160"/>
                    <a:gd name="T5" fmla="*/ 158 h 441"/>
                    <a:gd name="T6" fmla="*/ 160 w 160"/>
                    <a:gd name="T7" fmla="*/ 11 h 441"/>
                    <a:gd name="T8" fmla="*/ 0 w 160"/>
                    <a:gd name="T9" fmla="*/ 0 h 441"/>
                    <a:gd name="T10" fmla="*/ 0 w 160"/>
                    <a:gd name="T11" fmla="*/ 441 h 441"/>
                    <a:gd name="connsiteX0" fmla="*/ 0 w 10000"/>
                    <a:gd name="connsiteY0" fmla="*/ 9312 h 10000"/>
                    <a:gd name="connsiteX1" fmla="*/ 9188 w 10000"/>
                    <a:gd name="connsiteY1" fmla="*/ 10000 h 10000"/>
                    <a:gd name="connsiteX2" fmla="*/ 9500 w 10000"/>
                    <a:gd name="connsiteY2" fmla="*/ 3583 h 10000"/>
                    <a:gd name="connsiteX3" fmla="*/ 10000 w 10000"/>
                    <a:gd name="connsiteY3" fmla="*/ 249 h 10000"/>
                    <a:gd name="connsiteX4" fmla="*/ 0 w 10000"/>
                    <a:gd name="connsiteY4" fmla="*/ 0 h 10000"/>
                    <a:gd name="connsiteX5" fmla="*/ 0 w 10000"/>
                    <a:gd name="connsiteY5" fmla="*/ 9312 h 10000"/>
                    <a:gd name="connsiteX0" fmla="*/ 0 w 10000"/>
                    <a:gd name="connsiteY0" fmla="*/ 9312 h 9312"/>
                    <a:gd name="connsiteX1" fmla="*/ 8965 w 10000"/>
                    <a:gd name="connsiteY1" fmla="*/ 8684 h 9312"/>
                    <a:gd name="connsiteX2" fmla="*/ 9500 w 10000"/>
                    <a:gd name="connsiteY2" fmla="*/ 3583 h 9312"/>
                    <a:gd name="connsiteX3" fmla="*/ 10000 w 10000"/>
                    <a:gd name="connsiteY3" fmla="*/ 249 h 9312"/>
                    <a:gd name="connsiteX4" fmla="*/ 0 w 10000"/>
                    <a:gd name="connsiteY4" fmla="*/ 0 h 9312"/>
                    <a:gd name="connsiteX5" fmla="*/ 0 w 10000"/>
                    <a:gd name="connsiteY5" fmla="*/ 9312 h 9312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0" y="10000"/>
                      </a:moveTo>
                      <a:cubicBezTo>
                        <a:pt x="3155" y="9992"/>
                        <a:pt x="6368" y="9877"/>
                        <a:pt x="8965" y="9326"/>
                      </a:cubicBezTo>
                      <a:cubicBezTo>
                        <a:pt x="9143" y="7500"/>
                        <a:pt x="9322" y="5673"/>
                        <a:pt x="9500" y="3848"/>
                      </a:cubicBezTo>
                      <a:cubicBezTo>
                        <a:pt x="9667" y="2655"/>
                        <a:pt x="9833" y="1460"/>
                        <a:pt x="10000" y="267"/>
                      </a:cubicBezTo>
                      <a:lnTo>
                        <a:pt x="0" y="0"/>
                      </a:lnTo>
                      <a:lnTo>
                        <a:pt x="0" y="1000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8" name="Freeform 22">
                  <a:extLst>
                    <a:ext uri="{FF2B5EF4-FFF2-40B4-BE49-F238E27FC236}">
                      <a16:creationId xmlns:a16="http://schemas.microsoft.com/office/drawing/2014/main" id="{5FF5829D-3E73-4EA9-9BD9-3302CAAB28E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90104" y="4444382"/>
                  <a:ext cx="313014" cy="907739"/>
                </a:xfrm>
                <a:custGeom>
                  <a:avLst/>
                  <a:gdLst>
                    <a:gd name="T0" fmla="*/ 34 w 98"/>
                    <a:gd name="T1" fmla="*/ 285 h 285"/>
                    <a:gd name="T2" fmla="*/ 34 w 98"/>
                    <a:gd name="T3" fmla="*/ 285 h 285"/>
                    <a:gd name="T4" fmla="*/ 1 w 98"/>
                    <a:gd name="T5" fmla="*/ 251 h 285"/>
                    <a:gd name="T6" fmla="*/ 24 w 98"/>
                    <a:gd name="T7" fmla="*/ 60 h 285"/>
                    <a:gd name="T8" fmla="*/ 29 w 98"/>
                    <a:gd name="T9" fmla="*/ 31 h 285"/>
                    <a:gd name="T10" fmla="*/ 68 w 98"/>
                    <a:gd name="T11" fmla="*/ 3 h 285"/>
                    <a:gd name="T12" fmla="*/ 95 w 98"/>
                    <a:gd name="T13" fmla="*/ 42 h 285"/>
                    <a:gd name="T14" fmla="*/ 90 w 98"/>
                    <a:gd name="T15" fmla="*/ 72 h 285"/>
                    <a:gd name="T16" fmla="*/ 68 w 98"/>
                    <a:gd name="T17" fmla="*/ 252 h 285"/>
                    <a:gd name="T18" fmla="*/ 3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34" y="285"/>
                      </a:moveTo>
                      <a:cubicBezTo>
                        <a:pt x="34" y="285"/>
                        <a:pt x="34" y="285"/>
                        <a:pt x="34" y="285"/>
                      </a:cubicBezTo>
                      <a:cubicBezTo>
                        <a:pt x="15" y="285"/>
                        <a:pt x="0" y="269"/>
                        <a:pt x="1" y="251"/>
                      </a:cubicBezTo>
                      <a:cubicBezTo>
                        <a:pt x="2" y="181"/>
                        <a:pt x="15" y="111"/>
                        <a:pt x="24" y="60"/>
                      </a:cubicBezTo>
                      <a:cubicBezTo>
                        <a:pt x="26" y="50"/>
                        <a:pt x="28" y="40"/>
                        <a:pt x="29" y="31"/>
                      </a:cubicBezTo>
                      <a:cubicBezTo>
                        <a:pt x="32" y="12"/>
                        <a:pt x="49" y="0"/>
                        <a:pt x="68" y="3"/>
                      </a:cubicBezTo>
                      <a:cubicBezTo>
                        <a:pt x="86" y="6"/>
                        <a:pt x="98" y="23"/>
                        <a:pt x="95" y="42"/>
                      </a:cubicBezTo>
                      <a:cubicBezTo>
                        <a:pt x="94" y="51"/>
                        <a:pt x="92" y="61"/>
                        <a:pt x="90" y="72"/>
                      </a:cubicBezTo>
                      <a:cubicBezTo>
                        <a:pt x="81" y="121"/>
                        <a:pt x="70" y="188"/>
                        <a:pt x="68" y="252"/>
                      </a:cubicBezTo>
                      <a:cubicBezTo>
                        <a:pt x="68" y="271"/>
                        <a:pt x="53" y="285"/>
                        <a:pt x="3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9" name="Freeform 23">
                  <a:extLst>
                    <a:ext uri="{FF2B5EF4-FFF2-40B4-BE49-F238E27FC236}">
                      <a16:creationId xmlns:a16="http://schemas.microsoft.com/office/drawing/2014/main" id="{7EC6B8D4-512D-48C2-A9CE-F52E36AC4D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1666" y="4543977"/>
                  <a:ext cx="344315" cy="734159"/>
                </a:xfrm>
                <a:custGeom>
                  <a:avLst/>
                  <a:gdLst>
                    <a:gd name="T0" fmla="*/ 25 w 108"/>
                    <a:gd name="T1" fmla="*/ 231 h 231"/>
                    <a:gd name="T2" fmla="*/ 20 w 108"/>
                    <a:gd name="T3" fmla="*/ 184 h 231"/>
                    <a:gd name="T4" fmla="*/ 0 w 108"/>
                    <a:gd name="T5" fmla="*/ 14 h 231"/>
                    <a:gd name="T6" fmla="*/ 82 w 108"/>
                    <a:gd name="T7" fmla="*/ 0 h 231"/>
                    <a:gd name="T8" fmla="*/ 102 w 108"/>
                    <a:gd name="T9" fmla="*/ 175 h 231"/>
                    <a:gd name="T10" fmla="*/ 108 w 108"/>
                    <a:gd name="T11" fmla="*/ 221 h 231"/>
                    <a:gd name="T12" fmla="*/ 25 w 108"/>
                    <a:gd name="T13" fmla="*/ 23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231">
                      <a:moveTo>
                        <a:pt x="25" y="231"/>
                      </a:moveTo>
                      <a:cubicBezTo>
                        <a:pt x="24" y="223"/>
                        <a:pt x="23" y="206"/>
                        <a:pt x="20" y="184"/>
                      </a:cubicBezTo>
                      <a:cubicBezTo>
                        <a:pt x="14" y="130"/>
                        <a:pt x="3" y="31"/>
                        <a:pt x="0" y="14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85" y="18"/>
                        <a:pt x="93" y="93"/>
                        <a:pt x="102" y="175"/>
                      </a:cubicBezTo>
                      <a:cubicBezTo>
                        <a:pt x="105" y="196"/>
                        <a:pt x="107" y="213"/>
                        <a:pt x="108" y="221"/>
                      </a:cubicBezTo>
                      <a:lnTo>
                        <a:pt x="25" y="231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0" name="Freeform 24">
                  <a:extLst>
                    <a:ext uri="{FF2B5EF4-FFF2-40B4-BE49-F238E27FC236}">
                      <a16:creationId xmlns:a16="http://schemas.microsoft.com/office/drawing/2014/main" id="{F8816CF1-7C92-45D8-ACCC-6AD3D5921A9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67339" y="4535440"/>
                  <a:ext cx="352852" cy="722777"/>
                </a:xfrm>
                <a:custGeom>
                  <a:avLst/>
                  <a:gdLst>
                    <a:gd name="T0" fmla="*/ 82 w 110"/>
                    <a:gd name="T1" fmla="*/ 227 h 227"/>
                    <a:gd name="T2" fmla="*/ 0 w 110"/>
                    <a:gd name="T3" fmla="*/ 218 h 227"/>
                    <a:gd name="T4" fmla="*/ 28 w 110"/>
                    <a:gd name="T5" fmla="*/ 0 h 227"/>
                    <a:gd name="T6" fmla="*/ 110 w 110"/>
                    <a:gd name="T7" fmla="*/ 14 h 227"/>
                    <a:gd name="T8" fmla="*/ 82 w 110"/>
                    <a:gd name="T9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27">
                      <a:moveTo>
                        <a:pt x="82" y="227"/>
                      </a:move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4" y="190"/>
                        <a:pt x="24" y="26"/>
                        <a:pt x="28" y="0"/>
                      </a:cubicBezTo>
                      <a:cubicBezTo>
                        <a:pt x="110" y="14"/>
                        <a:pt x="110" y="14"/>
                        <a:pt x="110" y="14"/>
                      </a:cubicBezTo>
                      <a:cubicBezTo>
                        <a:pt x="106" y="37"/>
                        <a:pt x="86" y="195"/>
                        <a:pt x="82" y="227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1" name="Freeform 25">
                  <a:extLst>
                    <a:ext uri="{FF2B5EF4-FFF2-40B4-BE49-F238E27FC236}">
                      <a16:creationId xmlns:a16="http://schemas.microsoft.com/office/drawing/2014/main" id="{FE2E2789-7ABA-4FD9-A948-0B64D6DE0E7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1324" y="4413080"/>
                  <a:ext cx="293095" cy="293095"/>
                </a:xfrm>
                <a:custGeom>
                  <a:avLst/>
                  <a:gdLst>
                    <a:gd name="T0" fmla="*/ 86 w 92"/>
                    <a:gd name="T1" fmla="*/ 36 h 92"/>
                    <a:gd name="T2" fmla="*/ 57 w 92"/>
                    <a:gd name="T3" fmla="*/ 86 h 92"/>
                    <a:gd name="T4" fmla="*/ 6 w 92"/>
                    <a:gd name="T5" fmla="*/ 57 h 92"/>
                    <a:gd name="T6" fmla="*/ 36 w 92"/>
                    <a:gd name="T7" fmla="*/ 6 h 92"/>
                    <a:gd name="T8" fmla="*/ 86 w 92"/>
                    <a:gd name="T9" fmla="*/ 36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86" y="36"/>
                      </a:moveTo>
                      <a:cubicBezTo>
                        <a:pt x="92" y="58"/>
                        <a:pt x="79" y="80"/>
                        <a:pt x="57" y="86"/>
                      </a:cubicBezTo>
                      <a:cubicBezTo>
                        <a:pt x="35" y="92"/>
                        <a:pt x="12" y="79"/>
                        <a:pt x="6" y="57"/>
                      </a:cubicBezTo>
                      <a:cubicBezTo>
                        <a:pt x="0" y="35"/>
                        <a:pt x="14" y="12"/>
                        <a:pt x="36" y="6"/>
                      </a:cubicBezTo>
                      <a:cubicBezTo>
                        <a:pt x="58" y="0"/>
                        <a:pt x="80" y="13"/>
                        <a:pt x="86" y="36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2" name="Freeform 26">
                  <a:extLst>
                    <a:ext uri="{FF2B5EF4-FFF2-40B4-BE49-F238E27FC236}">
                      <a16:creationId xmlns:a16="http://schemas.microsoft.com/office/drawing/2014/main" id="{EC3224CA-1B8E-4F2E-9E9A-357AFBD5FC9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36859" y="4159824"/>
                  <a:ext cx="463829" cy="239029"/>
                </a:xfrm>
                <a:custGeom>
                  <a:avLst/>
                  <a:gdLst>
                    <a:gd name="T0" fmla="*/ 20 w 145"/>
                    <a:gd name="T1" fmla="*/ 0 h 75"/>
                    <a:gd name="T2" fmla="*/ 18 w 145"/>
                    <a:gd name="T3" fmla="*/ 41 h 75"/>
                    <a:gd name="T4" fmla="*/ 4 w 145"/>
                    <a:gd name="T5" fmla="*/ 46 h 75"/>
                    <a:gd name="T6" fmla="*/ 8 w 145"/>
                    <a:gd name="T7" fmla="*/ 69 h 75"/>
                    <a:gd name="T8" fmla="*/ 71 w 145"/>
                    <a:gd name="T9" fmla="*/ 68 h 75"/>
                    <a:gd name="T10" fmla="*/ 132 w 145"/>
                    <a:gd name="T11" fmla="*/ 69 h 75"/>
                    <a:gd name="T12" fmla="*/ 139 w 145"/>
                    <a:gd name="T13" fmla="*/ 61 h 75"/>
                    <a:gd name="T14" fmla="*/ 122 w 145"/>
                    <a:gd name="T15" fmla="*/ 43 h 75"/>
                    <a:gd name="T16" fmla="*/ 121 w 145"/>
                    <a:gd name="T17" fmla="*/ 0 h 75"/>
                    <a:gd name="T18" fmla="*/ 20 w 145"/>
                    <a:gd name="T19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5" h="75">
                      <a:moveTo>
                        <a:pt x="20" y="0"/>
                      </a:move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46"/>
                        <a:pt x="0" y="65"/>
                        <a:pt x="8" y="69"/>
                      </a:cubicBezTo>
                      <a:cubicBezTo>
                        <a:pt x="22" y="75"/>
                        <a:pt x="54" y="68"/>
                        <a:pt x="71" y="68"/>
                      </a:cubicBezTo>
                      <a:cubicBezTo>
                        <a:pt x="84" y="68"/>
                        <a:pt x="118" y="71"/>
                        <a:pt x="132" y="69"/>
                      </a:cubicBezTo>
                      <a:cubicBezTo>
                        <a:pt x="145" y="67"/>
                        <a:pt x="139" y="61"/>
                        <a:pt x="139" y="61"/>
                      </a:cubicBezTo>
                      <a:cubicBezTo>
                        <a:pt x="122" y="43"/>
                        <a:pt x="122" y="43"/>
                        <a:pt x="122" y="43"/>
                      </a:cubicBezTo>
                      <a:cubicBezTo>
                        <a:pt x="121" y="0"/>
                        <a:pt x="121" y="0"/>
                        <a:pt x="121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3" name="Freeform 27">
                  <a:extLst>
                    <a:ext uri="{FF2B5EF4-FFF2-40B4-BE49-F238E27FC236}">
                      <a16:creationId xmlns:a16="http://schemas.microsoft.com/office/drawing/2014/main" id="{08A4CCDE-2D93-45C0-A097-5B173436D09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17345" y="4330558"/>
                  <a:ext cx="133742" cy="51220"/>
                </a:xfrm>
                <a:custGeom>
                  <a:avLst/>
                  <a:gdLst>
                    <a:gd name="T0" fmla="*/ 0 w 47"/>
                    <a:gd name="T1" fmla="*/ 14 h 18"/>
                    <a:gd name="T2" fmla="*/ 39 w 47"/>
                    <a:gd name="T3" fmla="*/ 0 h 18"/>
                    <a:gd name="T4" fmla="*/ 47 w 47"/>
                    <a:gd name="T5" fmla="*/ 18 h 18"/>
                    <a:gd name="T6" fmla="*/ 0 w 47"/>
                    <a:gd name="T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18">
                      <a:moveTo>
                        <a:pt x="0" y="14"/>
                      </a:moveTo>
                      <a:lnTo>
                        <a:pt x="39" y="0"/>
                      </a:lnTo>
                      <a:lnTo>
                        <a:pt x="47" y="18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0D4C2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4" name="Freeform 28">
                  <a:extLst>
                    <a:ext uri="{FF2B5EF4-FFF2-40B4-BE49-F238E27FC236}">
                      <a16:creationId xmlns:a16="http://schemas.microsoft.com/office/drawing/2014/main" id="{C46BD8C0-FB7C-44BB-803E-9E074C13974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76697" y="4367551"/>
                  <a:ext cx="350006" cy="167889"/>
                </a:xfrm>
                <a:custGeom>
                  <a:avLst/>
                  <a:gdLst>
                    <a:gd name="T0" fmla="*/ 0 w 110"/>
                    <a:gd name="T1" fmla="*/ 12 h 53"/>
                    <a:gd name="T2" fmla="*/ 110 w 110"/>
                    <a:gd name="T3" fmla="*/ 13 h 53"/>
                    <a:gd name="T4" fmla="*/ 10 w 110"/>
                    <a:gd name="T5" fmla="*/ 0 h 53"/>
                    <a:gd name="T6" fmla="*/ 0 w 110"/>
                    <a:gd name="T7" fmla="*/ 1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0" h="53">
                      <a:moveTo>
                        <a:pt x="0" y="12"/>
                      </a:moveTo>
                      <a:cubicBezTo>
                        <a:pt x="0" y="12"/>
                        <a:pt x="45" y="53"/>
                        <a:pt x="110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8D3B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5" name="Freeform 29">
                  <a:extLst>
                    <a:ext uri="{FF2B5EF4-FFF2-40B4-BE49-F238E27FC236}">
                      <a16:creationId xmlns:a16="http://schemas.microsoft.com/office/drawing/2014/main" id="{F4F06D2B-FA1E-47DD-8101-A65A852A18A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4299257"/>
                  <a:ext cx="506513" cy="290249"/>
                </a:xfrm>
                <a:custGeom>
                  <a:avLst/>
                  <a:gdLst>
                    <a:gd name="T0" fmla="*/ 0 w 178"/>
                    <a:gd name="T1" fmla="*/ 34 h 102"/>
                    <a:gd name="T2" fmla="*/ 87 w 178"/>
                    <a:gd name="T3" fmla="*/ 102 h 102"/>
                    <a:gd name="T4" fmla="*/ 178 w 178"/>
                    <a:gd name="T5" fmla="*/ 36 h 102"/>
                    <a:gd name="T6" fmla="*/ 60 w 178"/>
                    <a:gd name="T7" fmla="*/ 0 h 102"/>
                    <a:gd name="T8" fmla="*/ 0 w 178"/>
                    <a:gd name="T9" fmla="*/ 34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02">
                      <a:moveTo>
                        <a:pt x="0" y="34"/>
                      </a:moveTo>
                      <a:lnTo>
                        <a:pt x="87" y="102"/>
                      </a:lnTo>
                      <a:lnTo>
                        <a:pt x="178" y="36"/>
                      </a:lnTo>
                      <a:lnTo>
                        <a:pt x="60" y="0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6" name="Freeform 30">
                  <a:extLst>
                    <a:ext uri="{FF2B5EF4-FFF2-40B4-BE49-F238E27FC236}">
                      <a16:creationId xmlns:a16="http://schemas.microsoft.com/office/drawing/2014/main" id="{AF9A430C-7CED-44E1-8093-12BE0E2A4C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33204" y="4285029"/>
                  <a:ext cx="295940" cy="313014"/>
                </a:xfrm>
                <a:custGeom>
                  <a:avLst/>
                  <a:gdLst>
                    <a:gd name="T0" fmla="*/ 87 w 93"/>
                    <a:gd name="T1" fmla="*/ 22 h 98"/>
                    <a:gd name="T2" fmla="*/ 93 w 93"/>
                    <a:gd name="T3" fmla="*/ 78 h 98"/>
                    <a:gd name="T4" fmla="*/ 55 w 93"/>
                    <a:gd name="T5" fmla="*/ 79 h 98"/>
                    <a:gd name="T6" fmla="*/ 54 w 93"/>
                    <a:gd name="T7" fmla="*/ 93 h 98"/>
                    <a:gd name="T8" fmla="*/ 0 w 93"/>
                    <a:gd name="T9" fmla="*/ 98 h 98"/>
                    <a:gd name="T10" fmla="*/ 0 w 93"/>
                    <a:gd name="T11" fmla="*/ 98 h 98"/>
                    <a:gd name="T12" fmla="*/ 65 w 93"/>
                    <a:gd name="T13" fmla="*/ 30 h 98"/>
                    <a:gd name="T14" fmla="*/ 71 w 93"/>
                    <a:gd name="T15" fmla="*/ 0 h 98"/>
                    <a:gd name="T16" fmla="*/ 87 w 93"/>
                    <a:gd name="T17" fmla="*/ 22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3" h="98">
                      <a:moveTo>
                        <a:pt x="87" y="22"/>
                      </a:moveTo>
                      <a:cubicBezTo>
                        <a:pt x="93" y="78"/>
                        <a:pt x="93" y="78"/>
                        <a:pt x="93" y="78"/>
                      </a:cubicBezTo>
                      <a:cubicBezTo>
                        <a:pt x="55" y="79"/>
                        <a:pt x="55" y="79"/>
                        <a:pt x="55" y="79"/>
                      </a:cubicBezTo>
                      <a:cubicBezTo>
                        <a:pt x="54" y="93"/>
                        <a:pt x="54" y="93"/>
                        <a:pt x="54" y="93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48" y="74"/>
                        <a:pt x="65" y="30"/>
                      </a:cubicBezTo>
                      <a:cubicBezTo>
                        <a:pt x="69" y="21"/>
                        <a:pt x="71" y="11"/>
                        <a:pt x="71" y="0"/>
                      </a:cubicBez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7" name="Freeform 31">
                  <a:extLst>
                    <a:ext uri="{FF2B5EF4-FFF2-40B4-BE49-F238E27FC236}">
                      <a16:creationId xmlns:a16="http://schemas.microsoft.com/office/drawing/2014/main" id="{CE130C38-7670-4528-A404-DFFE2215B32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82793" y="4279338"/>
                  <a:ext cx="298786" cy="318705"/>
                </a:xfrm>
                <a:custGeom>
                  <a:avLst/>
                  <a:gdLst>
                    <a:gd name="T0" fmla="*/ 6 w 93"/>
                    <a:gd name="T1" fmla="*/ 21 h 100"/>
                    <a:gd name="T2" fmla="*/ 0 w 93"/>
                    <a:gd name="T3" fmla="*/ 77 h 100"/>
                    <a:gd name="T4" fmla="*/ 39 w 93"/>
                    <a:gd name="T5" fmla="*/ 78 h 100"/>
                    <a:gd name="T6" fmla="*/ 39 w 93"/>
                    <a:gd name="T7" fmla="*/ 92 h 100"/>
                    <a:gd name="T8" fmla="*/ 78 w 93"/>
                    <a:gd name="T9" fmla="*/ 100 h 100"/>
                    <a:gd name="T10" fmla="*/ 93 w 93"/>
                    <a:gd name="T11" fmla="*/ 98 h 100"/>
                    <a:gd name="T12" fmla="*/ 22 w 93"/>
                    <a:gd name="T13" fmla="*/ 0 h 100"/>
                    <a:gd name="T14" fmla="*/ 6 w 93"/>
                    <a:gd name="T15" fmla="*/ 21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3" h="100">
                      <a:moveTo>
                        <a:pt x="6" y="21"/>
                      </a:move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39" y="78"/>
                        <a:pt x="39" y="78"/>
                        <a:pt x="39" y="78"/>
                      </a:cubicBezTo>
                      <a:cubicBezTo>
                        <a:pt x="39" y="92"/>
                        <a:pt x="39" y="92"/>
                        <a:pt x="39" y="92"/>
                      </a:cubicBezTo>
                      <a:cubicBezTo>
                        <a:pt x="78" y="100"/>
                        <a:pt x="78" y="100"/>
                        <a:pt x="78" y="100"/>
                      </a:cubicBezTo>
                      <a:cubicBezTo>
                        <a:pt x="93" y="98"/>
                        <a:pt x="93" y="98"/>
                        <a:pt x="93" y="98"/>
                      </a:cubicBezTo>
                      <a:cubicBezTo>
                        <a:pt x="93" y="98"/>
                        <a:pt x="24" y="64"/>
                        <a:pt x="22" y="0"/>
                      </a:cubicBezTo>
                      <a:lnTo>
                        <a:pt x="6" y="21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8" name="Freeform 32">
                  <a:extLst>
                    <a:ext uri="{FF2B5EF4-FFF2-40B4-BE49-F238E27FC236}">
                      <a16:creationId xmlns:a16="http://schemas.microsoft.com/office/drawing/2014/main" id="{395A37A6-7A38-4AE3-B511-8C25A8E5E3C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81567" y="5229761"/>
                  <a:ext cx="244720" cy="65448"/>
                </a:xfrm>
                <a:custGeom>
                  <a:avLst/>
                  <a:gdLst>
                    <a:gd name="T0" fmla="*/ 86 w 86"/>
                    <a:gd name="T1" fmla="*/ 11 h 23"/>
                    <a:gd name="T2" fmla="*/ 0 w 86"/>
                    <a:gd name="T3" fmla="*/ 0 h 23"/>
                    <a:gd name="T4" fmla="*/ 7 w 86"/>
                    <a:gd name="T5" fmla="*/ 23 h 23"/>
                    <a:gd name="T6" fmla="*/ 86 w 86"/>
                    <a:gd name="T7" fmla="*/ 18 h 23"/>
                    <a:gd name="T8" fmla="*/ 86 w 86"/>
                    <a:gd name="T9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23">
                      <a:moveTo>
                        <a:pt x="86" y="11"/>
                      </a:moveTo>
                      <a:lnTo>
                        <a:pt x="0" y="0"/>
                      </a:lnTo>
                      <a:lnTo>
                        <a:pt x="7" y="23"/>
                      </a:lnTo>
                      <a:lnTo>
                        <a:pt x="86" y="18"/>
                      </a:lnTo>
                      <a:lnTo>
                        <a:pt x="86" y="11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9" name="Freeform 33">
                  <a:extLst>
                    <a:ext uri="{FF2B5EF4-FFF2-40B4-BE49-F238E27FC236}">
                      <a16:creationId xmlns:a16="http://schemas.microsoft.com/office/drawing/2014/main" id="{EA590CC7-AD8B-4150-B11B-6E9C1195CF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3553716"/>
                  <a:ext cx="520741" cy="711395"/>
                </a:xfrm>
                <a:custGeom>
                  <a:avLst/>
                  <a:gdLst>
                    <a:gd name="T0" fmla="*/ 163 w 163"/>
                    <a:gd name="T1" fmla="*/ 116 h 224"/>
                    <a:gd name="T2" fmla="*/ 81 w 163"/>
                    <a:gd name="T3" fmla="*/ 224 h 224"/>
                    <a:gd name="T4" fmla="*/ 0 w 163"/>
                    <a:gd name="T5" fmla="*/ 116 h 224"/>
                    <a:gd name="T6" fmla="*/ 81 w 163"/>
                    <a:gd name="T7" fmla="*/ 0 h 224"/>
                    <a:gd name="T8" fmla="*/ 163 w 163"/>
                    <a:gd name="T9" fmla="*/ 116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224">
                      <a:moveTo>
                        <a:pt x="163" y="116"/>
                      </a:moveTo>
                      <a:cubicBezTo>
                        <a:pt x="163" y="180"/>
                        <a:pt x="128" y="224"/>
                        <a:pt x="81" y="224"/>
                      </a:cubicBezTo>
                      <a:cubicBezTo>
                        <a:pt x="34" y="224"/>
                        <a:pt x="0" y="180"/>
                        <a:pt x="0" y="116"/>
                      </a:cubicBezTo>
                      <a:cubicBezTo>
                        <a:pt x="0" y="52"/>
                        <a:pt x="34" y="0"/>
                        <a:pt x="81" y="0"/>
                      </a:cubicBezTo>
                      <a:cubicBezTo>
                        <a:pt x="141" y="0"/>
                        <a:pt x="163" y="52"/>
                        <a:pt x="163" y="116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0" name="Freeform 34">
                  <a:extLst>
                    <a:ext uri="{FF2B5EF4-FFF2-40B4-BE49-F238E27FC236}">
                      <a16:creationId xmlns:a16="http://schemas.microsoft.com/office/drawing/2014/main" id="{1B225FE6-CC57-4FEB-B13E-8799455658E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2874" y="3878112"/>
                  <a:ext cx="62603" cy="159352"/>
                </a:xfrm>
                <a:custGeom>
                  <a:avLst/>
                  <a:gdLst>
                    <a:gd name="T0" fmla="*/ 19 w 19"/>
                    <a:gd name="T1" fmla="*/ 0 h 50"/>
                    <a:gd name="T2" fmla="*/ 7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7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7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1" name="Freeform 35">
                  <a:extLst>
                    <a:ext uri="{FF2B5EF4-FFF2-40B4-BE49-F238E27FC236}">
                      <a16:creationId xmlns:a16="http://schemas.microsoft.com/office/drawing/2014/main" id="{91069AB8-D7B2-4285-91E7-564B7D4E084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00689" y="3878112"/>
                  <a:ext cx="62603" cy="159352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3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5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5" y="50"/>
                        <a:pt x="11" y="50"/>
                      </a:cubicBezTo>
                      <a:cubicBezTo>
                        <a:pt x="3" y="50"/>
                        <a:pt x="3" y="50"/>
                        <a:pt x="3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2" name="Freeform 36">
                  <a:extLst>
                    <a:ext uri="{FF2B5EF4-FFF2-40B4-BE49-F238E27FC236}">
                      <a16:creationId xmlns:a16="http://schemas.microsoft.com/office/drawing/2014/main" id="{3BBF3D5C-B67C-4545-B2E1-A7D2C46EE87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30763" y="3903722"/>
                  <a:ext cx="42684" cy="39838"/>
                </a:xfrm>
                <a:custGeom>
                  <a:avLst/>
                  <a:gdLst>
                    <a:gd name="T0" fmla="*/ 6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6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6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3"/>
                        <a:pt x="9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3" name="Freeform 37">
                  <a:extLst>
                    <a:ext uri="{FF2B5EF4-FFF2-40B4-BE49-F238E27FC236}">
                      <a16:creationId xmlns:a16="http://schemas.microsoft.com/office/drawing/2014/main" id="{EF948F31-03B8-4050-90C9-00AE8A68705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58410" y="3906567"/>
                  <a:ext cx="39838" cy="42684"/>
                </a:xfrm>
                <a:custGeom>
                  <a:avLst/>
                  <a:gdLst>
                    <a:gd name="T0" fmla="*/ 7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7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7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4"/>
                        <a:pt x="10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7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4" name="Freeform 38">
                  <a:extLst>
                    <a:ext uri="{FF2B5EF4-FFF2-40B4-BE49-F238E27FC236}">
                      <a16:creationId xmlns:a16="http://schemas.microsoft.com/office/drawing/2014/main" id="{45545858-FD47-4F33-A79B-97AC304FFA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7999" y="4165515"/>
                  <a:ext cx="307322" cy="116669"/>
                </a:xfrm>
                <a:custGeom>
                  <a:avLst/>
                  <a:gdLst>
                    <a:gd name="T0" fmla="*/ 0 w 96"/>
                    <a:gd name="T1" fmla="*/ 0 h 37"/>
                    <a:gd name="T2" fmla="*/ 96 w 96"/>
                    <a:gd name="T3" fmla="*/ 0 h 37"/>
                    <a:gd name="T4" fmla="*/ 48 w 96"/>
                    <a:gd name="T5" fmla="*/ 37 h 37"/>
                    <a:gd name="T6" fmla="*/ 0 w 9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" h="37">
                      <a:moveTo>
                        <a:pt x="0" y="0"/>
                      </a:move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84" y="22"/>
                        <a:pt x="67" y="37"/>
                        <a:pt x="48" y="37"/>
                      </a:cubicBezTo>
                      <a:cubicBezTo>
                        <a:pt x="29" y="37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5" name="Freeform 39">
                  <a:extLst>
                    <a:ext uri="{FF2B5EF4-FFF2-40B4-BE49-F238E27FC236}">
                      <a16:creationId xmlns:a16="http://schemas.microsoft.com/office/drawing/2014/main" id="{6BADF986-32A6-4867-9D57-B7ABB0037F4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96616" y="4191125"/>
                  <a:ext cx="330087" cy="108132"/>
                </a:xfrm>
                <a:custGeom>
                  <a:avLst/>
                  <a:gdLst>
                    <a:gd name="T0" fmla="*/ 104 w 104"/>
                    <a:gd name="T1" fmla="*/ 0 h 34"/>
                    <a:gd name="T2" fmla="*/ 104 w 104"/>
                    <a:gd name="T3" fmla="*/ 8 h 34"/>
                    <a:gd name="T4" fmla="*/ 52 w 104"/>
                    <a:gd name="T5" fmla="*/ 34 h 34"/>
                    <a:gd name="T6" fmla="*/ 0 w 104"/>
                    <a:gd name="T7" fmla="*/ 9 h 34"/>
                    <a:gd name="T8" fmla="*/ 0 w 104"/>
                    <a:gd name="T9" fmla="*/ 0 h 34"/>
                    <a:gd name="T10" fmla="*/ 25 w 104"/>
                    <a:gd name="T11" fmla="*/ 18 h 34"/>
                    <a:gd name="T12" fmla="*/ 52 w 104"/>
                    <a:gd name="T13" fmla="*/ 29 h 34"/>
                    <a:gd name="T14" fmla="*/ 79 w 104"/>
                    <a:gd name="T15" fmla="*/ 18 h 34"/>
                    <a:gd name="T16" fmla="*/ 104 w 104"/>
                    <a:gd name="T1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4" h="34">
                      <a:moveTo>
                        <a:pt x="104" y="0"/>
                      </a:moveTo>
                      <a:cubicBezTo>
                        <a:pt x="104" y="8"/>
                        <a:pt x="104" y="8"/>
                        <a:pt x="104" y="8"/>
                      </a:cubicBezTo>
                      <a:cubicBezTo>
                        <a:pt x="104" y="17"/>
                        <a:pt x="70" y="34"/>
                        <a:pt x="52" y="34"/>
                      </a:cubicBezTo>
                      <a:cubicBezTo>
                        <a:pt x="34" y="34"/>
                        <a:pt x="0" y="21"/>
                        <a:pt x="0" y="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8"/>
                        <a:pt x="16" y="14"/>
                        <a:pt x="25" y="18"/>
                      </a:cubicBezTo>
                      <a:cubicBezTo>
                        <a:pt x="33" y="25"/>
                        <a:pt x="42" y="29"/>
                        <a:pt x="52" y="29"/>
                      </a:cubicBezTo>
                      <a:cubicBezTo>
                        <a:pt x="62" y="29"/>
                        <a:pt x="71" y="25"/>
                        <a:pt x="79" y="18"/>
                      </a:cubicBezTo>
                      <a:cubicBezTo>
                        <a:pt x="88" y="14"/>
                        <a:pt x="97" y="8"/>
                        <a:pt x="104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6" name="Freeform 40">
                  <a:extLst>
                    <a:ext uri="{FF2B5EF4-FFF2-40B4-BE49-F238E27FC236}">
                      <a16:creationId xmlns:a16="http://schemas.microsoft.com/office/drawing/2014/main" id="{12D83134-5AFE-4D81-8593-80FB938D58F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6374" y="4131368"/>
                  <a:ext cx="210573" cy="36993"/>
                </a:xfrm>
                <a:custGeom>
                  <a:avLst/>
                  <a:gdLst>
                    <a:gd name="T0" fmla="*/ 33 w 66"/>
                    <a:gd name="T1" fmla="*/ 11 h 11"/>
                    <a:gd name="T2" fmla="*/ 66 w 66"/>
                    <a:gd name="T3" fmla="*/ 0 h 11"/>
                    <a:gd name="T4" fmla="*/ 33 w 66"/>
                    <a:gd name="T5" fmla="*/ 3 h 11"/>
                    <a:gd name="T6" fmla="*/ 0 w 66"/>
                    <a:gd name="T7" fmla="*/ 0 h 11"/>
                    <a:gd name="T8" fmla="*/ 33 w 66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">
                      <a:moveTo>
                        <a:pt x="33" y="11"/>
                      </a:moveTo>
                      <a:cubicBezTo>
                        <a:pt x="48" y="11"/>
                        <a:pt x="55" y="3"/>
                        <a:pt x="66" y="0"/>
                      </a:cubicBezTo>
                      <a:cubicBezTo>
                        <a:pt x="61" y="2"/>
                        <a:pt x="49" y="3"/>
                        <a:pt x="33" y="3"/>
                      </a:cubicBezTo>
                      <a:cubicBezTo>
                        <a:pt x="17" y="3"/>
                        <a:pt x="5" y="2"/>
                        <a:pt x="0" y="0"/>
                      </a:cubicBezTo>
                      <a:cubicBezTo>
                        <a:pt x="11" y="3"/>
                        <a:pt x="18" y="11"/>
                        <a:pt x="33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7" name="Freeform 41">
                  <a:extLst>
                    <a:ext uri="{FF2B5EF4-FFF2-40B4-BE49-F238E27FC236}">
                      <a16:creationId xmlns:a16="http://schemas.microsoft.com/office/drawing/2014/main" id="{E0C27DC8-9975-4534-9B8A-272EA7CC7BE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53528" y="4125677"/>
                  <a:ext cx="219109" cy="48375"/>
                </a:xfrm>
                <a:custGeom>
                  <a:avLst/>
                  <a:gdLst>
                    <a:gd name="T0" fmla="*/ 34 w 69"/>
                    <a:gd name="T1" fmla="*/ 15 h 15"/>
                    <a:gd name="T2" fmla="*/ 11 w 69"/>
                    <a:gd name="T3" fmla="*/ 8 h 15"/>
                    <a:gd name="T4" fmla="*/ 3 w 69"/>
                    <a:gd name="T5" fmla="*/ 4 h 15"/>
                    <a:gd name="T6" fmla="*/ 1 w 69"/>
                    <a:gd name="T7" fmla="*/ 3 h 15"/>
                    <a:gd name="T8" fmla="*/ 0 w 69"/>
                    <a:gd name="T9" fmla="*/ 1 h 15"/>
                    <a:gd name="T10" fmla="*/ 2 w 69"/>
                    <a:gd name="T11" fmla="*/ 0 h 15"/>
                    <a:gd name="T12" fmla="*/ 4 w 69"/>
                    <a:gd name="T13" fmla="*/ 1 h 15"/>
                    <a:gd name="T14" fmla="*/ 34 w 69"/>
                    <a:gd name="T15" fmla="*/ 4 h 15"/>
                    <a:gd name="T16" fmla="*/ 65 w 69"/>
                    <a:gd name="T17" fmla="*/ 1 h 15"/>
                    <a:gd name="T18" fmla="*/ 66 w 69"/>
                    <a:gd name="T19" fmla="*/ 0 h 15"/>
                    <a:gd name="T20" fmla="*/ 68 w 69"/>
                    <a:gd name="T21" fmla="*/ 1 h 15"/>
                    <a:gd name="T22" fmla="*/ 68 w 69"/>
                    <a:gd name="T23" fmla="*/ 3 h 15"/>
                    <a:gd name="T24" fmla="*/ 66 w 69"/>
                    <a:gd name="T25" fmla="*/ 4 h 15"/>
                    <a:gd name="T26" fmla="*/ 57 w 69"/>
                    <a:gd name="T27" fmla="*/ 8 h 15"/>
                    <a:gd name="T28" fmla="*/ 34 w 69"/>
                    <a:gd name="T29" fmla="*/ 15 h 15"/>
                    <a:gd name="T30" fmla="*/ 14 w 69"/>
                    <a:gd name="T31" fmla="*/ 6 h 15"/>
                    <a:gd name="T32" fmla="*/ 34 w 69"/>
                    <a:gd name="T33" fmla="*/ 12 h 15"/>
                    <a:gd name="T34" fmla="*/ 55 w 69"/>
                    <a:gd name="T35" fmla="*/ 6 h 15"/>
                    <a:gd name="T36" fmla="*/ 34 w 69"/>
                    <a:gd name="T37" fmla="*/ 7 h 15"/>
                    <a:gd name="T38" fmla="*/ 14 w 69"/>
                    <a:gd name="T39" fmla="*/ 6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9" h="15">
                      <a:moveTo>
                        <a:pt x="34" y="15"/>
                      </a:moveTo>
                      <a:cubicBezTo>
                        <a:pt x="24" y="15"/>
                        <a:pt x="17" y="11"/>
                        <a:pt x="11" y="8"/>
                      </a:cubicBezTo>
                      <a:cubicBezTo>
                        <a:pt x="8" y="6"/>
                        <a:pt x="6" y="5"/>
                        <a:pt x="3" y="4"/>
                      </a:cubicBezTo>
                      <a:cubicBezTo>
                        <a:pt x="2" y="4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0" y="1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2" y="0"/>
                        <a:pt x="3" y="1"/>
                        <a:pt x="4" y="1"/>
                      </a:cubicBezTo>
                      <a:cubicBezTo>
                        <a:pt x="10" y="3"/>
                        <a:pt x="21" y="4"/>
                        <a:pt x="34" y="4"/>
                      </a:cubicBezTo>
                      <a:cubicBezTo>
                        <a:pt x="48" y="4"/>
                        <a:pt x="59" y="3"/>
                        <a:pt x="65" y="1"/>
                      </a:cubicBezTo>
                      <a:cubicBezTo>
                        <a:pt x="65" y="1"/>
                        <a:pt x="66" y="0"/>
                        <a:pt x="66" y="0"/>
                      </a:cubicBezTo>
                      <a:cubicBezTo>
                        <a:pt x="67" y="0"/>
                        <a:pt x="68" y="0"/>
                        <a:pt x="68" y="1"/>
                      </a:cubicBezTo>
                      <a:cubicBezTo>
                        <a:pt x="69" y="2"/>
                        <a:pt x="68" y="3"/>
                        <a:pt x="68" y="3"/>
                      </a:cubicBezTo>
                      <a:cubicBezTo>
                        <a:pt x="67" y="3"/>
                        <a:pt x="66" y="4"/>
                        <a:pt x="66" y="4"/>
                      </a:cubicBezTo>
                      <a:cubicBezTo>
                        <a:pt x="63" y="5"/>
                        <a:pt x="60" y="6"/>
                        <a:pt x="57" y="8"/>
                      </a:cubicBezTo>
                      <a:cubicBezTo>
                        <a:pt x="51" y="11"/>
                        <a:pt x="44" y="15"/>
                        <a:pt x="34" y="15"/>
                      </a:cubicBezTo>
                      <a:close/>
                      <a:moveTo>
                        <a:pt x="14" y="6"/>
                      </a:moveTo>
                      <a:cubicBezTo>
                        <a:pt x="19" y="9"/>
                        <a:pt x="26" y="12"/>
                        <a:pt x="34" y="12"/>
                      </a:cubicBezTo>
                      <a:cubicBezTo>
                        <a:pt x="43" y="12"/>
                        <a:pt x="49" y="9"/>
                        <a:pt x="55" y="6"/>
                      </a:cubicBezTo>
                      <a:cubicBezTo>
                        <a:pt x="49" y="6"/>
                        <a:pt x="42" y="7"/>
                        <a:pt x="34" y="7"/>
                      </a:cubicBezTo>
                      <a:cubicBezTo>
                        <a:pt x="26" y="7"/>
                        <a:pt x="19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8" name="Freeform 42">
                  <a:extLst>
                    <a:ext uri="{FF2B5EF4-FFF2-40B4-BE49-F238E27FC236}">
                      <a16:creationId xmlns:a16="http://schemas.microsoft.com/office/drawing/2014/main" id="{A9702673-8B45-4CE2-8173-C223D3C515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4034618"/>
                  <a:ext cx="105286" cy="36993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6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6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1" y="6"/>
                        <a:pt x="27" y="6"/>
                      </a:cubicBezTo>
                      <a:cubicBezTo>
                        <a:pt x="26" y="6"/>
                        <a:pt x="25" y="7"/>
                        <a:pt x="23" y="8"/>
                      </a:cubicBezTo>
                      <a:cubicBezTo>
                        <a:pt x="22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6"/>
                        <a:pt x="6" y="6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9" name="Freeform 43">
                  <a:extLst>
                    <a:ext uri="{FF2B5EF4-FFF2-40B4-BE49-F238E27FC236}">
                      <a16:creationId xmlns:a16="http://schemas.microsoft.com/office/drawing/2014/main" id="{C0B20313-E861-474E-BFBB-ACC699A933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3889494"/>
                  <a:ext cx="51220" cy="145124"/>
                </a:xfrm>
                <a:custGeom>
                  <a:avLst/>
                  <a:gdLst>
                    <a:gd name="T0" fmla="*/ 16 w 16"/>
                    <a:gd name="T1" fmla="*/ 0 h 45"/>
                    <a:gd name="T2" fmla="*/ 16 w 16"/>
                    <a:gd name="T3" fmla="*/ 45 h 45"/>
                    <a:gd name="T4" fmla="*/ 0 w 16"/>
                    <a:gd name="T5" fmla="*/ 45 h 45"/>
                    <a:gd name="T6" fmla="*/ 2 w 16"/>
                    <a:gd name="T7" fmla="*/ 41 h 45"/>
                    <a:gd name="T8" fmla="*/ 8 w 16"/>
                    <a:gd name="T9" fmla="*/ 27 h 45"/>
                    <a:gd name="T10" fmla="*/ 9 w 16"/>
                    <a:gd name="T11" fmla="*/ 8 h 45"/>
                    <a:gd name="T12" fmla="*/ 16 w 16"/>
                    <a:gd name="T1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5">
                      <a:moveTo>
                        <a:pt x="16" y="0"/>
                      </a:moveTo>
                      <a:cubicBezTo>
                        <a:pt x="16" y="45"/>
                        <a:pt x="16" y="45"/>
                        <a:pt x="16" y="45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43"/>
                        <a:pt x="0" y="42"/>
                        <a:pt x="2" y="41"/>
                      </a:cubicBezTo>
                      <a:cubicBezTo>
                        <a:pt x="5" y="38"/>
                        <a:pt x="7" y="33"/>
                        <a:pt x="8" y="27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4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0" name="Freeform 44">
                  <a:extLst>
                    <a:ext uri="{FF2B5EF4-FFF2-40B4-BE49-F238E27FC236}">
                      <a16:creationId xmlns:a16="http://schemas.microsoft.com/office/drawing/2014/main" id="{576176FB-C54A-4C2B-9E5C-0AE76CEE8DF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99867" y="3533797"/>
                  <a:ext cx="526432" cy="463829"/>
                </a:xfrm>
                <a:custGeom>
                  <a:avLst/>
                  <a:gdLst>
                    <a:gd name="T0" fmla="*/ 165 w 165"/>
                    <a:gd name="T1" fmla="*/ 76 h 146"/>
                    <a:gd name="T2" fmla="*/ 165 w 165"/>
                    <a:gd name="T3" fmla="*/ 146 h 146"/>
                    <a:gd name="T4" fmla="*/ 158 w 165"/>
                    <a:gd name="T5" fmla="*/ 146 h 146"/>
                    <a:gd name="T6" fmla="*/ 154 w 165"/>
                    <a:gd name="T7" fmla="*/ 62 h 146"/>
                    <a:gd name="T8" fmla="*/ 132 w 165"/>
                    <a:gd name="T9" fmla="*/ 65 h 146"/>
                    <a:gd name="T10" fmla="*/ 34 w 165"/>
                    <a:gd name="T11" fmla="*/ 65 h 146"/>
                    <a:gd name="T12" fmla="*/ 12 w 165"/>
                    <a:gd name="T13" fmla="*/ 62 h 146"/>
                    <a:gd name="T14" fmla="*/ 7 w 165"/>
                    <a:gd name="T15" fmla="*/ 145 h 146"/>
                    <a:gd name="T16" fmla="*/ 0 w 165"/>
                    <a:gd name="T17" fmla="*/ 145 h 146"/>
                    <a:gd name="T18" fmla="*/ 0 w 165"/>
                    <a:gd name="T19" fmla="*/ 76 h 146"/>
                    <a:gd name="T20" fmla="*/ 64 w 165"/>
                    <a:gd name="T21" fmla="*/ 0 h 146"/>
                    <a:gd name="T22" fmla="*/ 101 w 165"/>
                    <a:gd name="T23" fmla="*/ 0 h 146"/>
                    <a:gd name="T24" fmla="*/ 165 w 165"/>
                    <a:gd name="T25" fmla="*/ 7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5" h="146">
                      <a:moveTo>
                        <a:pt x="165" y="76"/>
                      </a:moveTo>
                      <a:cubicBezTo>
                        <a:pt x="165" y="146"/>
                        <a:pt x="165" y="146"/>
                        <a:pt x="165" y="146"/>
                      </a:cubicBezTo>
                      <a:cubicBezTo>
                        <a:pt x="158" y="146"/>
                        <a:pt x="158" y="146"/>
                        <a:pt x="158" y="146"/>
                      </a:cubicBezTo>
                      <a:cubicBezTo>
                        <a:pt x="154" y="62"/>
                        <a:pt x="154" y="62"/>
                        <a:pt x="154" y="62"/>
                      </a:cubicBezTo>
                      <a:cubicBezTo>
                        <a:pt x="132" y="65"/>
                        <a:pt x="132" y="65"/>
                        <a:pt x="132" y="65"/>
                      </a:cubicBezTo>
                      <a:cubicBezTo>
                        <a:pt x="99" y="69"/>
                        <a:pt x="67" y="69"/>
                        <a:pt x="34" y="65"/>
                      </a:cubicBezTo>
                      <a:cubicBezTo>
                        <a:pt x="12" y="62"/>
                        <a:pt x="12" y="62"/>
                        <a:pt x="12" y="62"/>
                      </a:cubicBezTo>
                      <a:cubicBezTo>
                        <a:pt x="7" y="145"/>
                        <a:pt x="7" y="145"/>
                        <a:pt x="7" y="145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34"/>
                        <a:pt x="29" y="0"/>
                        <a:pt x="64" y="0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137" y="0"/>
                        <a:pt x="165" y="34"/>
                        <a:pt x="165" y="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1" name="Oval 50">
                  <a:extLst>
                    <a:ext uri="{FF2B5EF4-FFF2-40B4-BE49-F238E27FC236}">
                      <a16:creationId xmlns:a16="http://schemas.microsoft.com/office/drawing/2014/main" id="{566048C5-C8AE-450E-A0B2-11093D02DBA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212688"/>
                  <a:ext cx="25610" cy="28456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2" name="Oval 52">
                  <a:extLst>
                    <a:ext uri="{FF2B5EF4-FFF2-40B4-BE49-F238E27FC236}">
                      <a16:creationId xmlns:a16="http://schemas.microsoft.com/office/drawing/2014/main" id="{EE98CA2E-1116-4901-8E47-787D67FA288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437488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3" name="Oval 53">
                  <a:extLst>
                    <a:ext uri="{FF2B5EF4-FFF2-40B4-BE49-F238E27FC236}">
                      <a16:creationId xmlns:a16="http://schemas.microsoft.com/office/drawing/2014/main" id="{3545F238-048A-4EF8-B5FA-C70997386C4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987887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4" name="Oval 54">
                  <a:extLst>
                    <a:ext uri="{FF2B5EF4-FFF2-40B4-BE49-F238E27FC236}">
                      <a16:creationId xmlns:a16="http://schemas.microsoft.com/office/drawing/2014/main" id="{DC7A3375-245A-4239-B1F5-4E67192B370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763086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5" name="Freeform 55">
                  <a:extLst>
                    <a:ext uri="{FF2B5EF4-FFF2-40B4-BE49-F238E27FC236}">
                      <a16:creationId xmlns:a16="http://schemas.microsoft.com/office/drawing/2014/main" id="{CA7BE2C2-7FF0-4A51-8747-88A79C8CDE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44182" y="3861038"/>
                  <a:ext cx="99595" cy="39838"/>
                </a:xfrm>
                <a:custGeom>
                  <a:avLst/>
                  <a:gdLst>
                    <a:gd name="T0" fmla="*/ 30 w 31"/>
                    <a:gd name="T1" fmla="*/ 12 h 12"/>
                    <a:gd name="T2" fmla="*/ 26 w 31"/>
                    <a:gd name="T3" fmla="*/ 9 h 12"/>
                    <a:gd name="T4" fmla="*/ 21 w 31"/>
                    <a:gd name="T5" fmla="*/ 6 h 12"/>
                    <a:gd name="T6" fmla="*/ 19 w 31"/>
                    <a:gd name="T7" fmla="*/ 5 h 12"/>
                    <a:gd name="T8" fmla="*/ 18 w 31"/>
                    <a:gd name="T9" fmla="*/ 5 h 12"/>
                    <a:gd name="T10" fmla="*/ 17 w 31"/>
                    <a:gd name="T11" fmla="*/ 4 h 12"/>
                    <a:gd name="T12" fmla="*/ 6 w 31"/>
                    <a:gd name="T13" fmla="*/ 4 h 12"/>
                    <a:gd name="T14" fmla="*/ 2 w 31"/>
                    <a:gd name="T15" fmla="*/ 4 h 12"/>
                    <a:gd name="T16" fmla="*/ 1 w 31"/>
                    <a:gd name="T17" fmla="*/ 5 h 12"/>
                    <a:gd name="T18" fmla="*/ 0 w 31"/>
                    <a:gd name="T19" fmla="*/ 4 h 12"/>
                    <a:gd name="T20" fmla="*/ 0 w 31"/>
                    <a:gd name="T21" fmla="*/ 3 h 12"/>
                    <a:gd name="T22" fmla="*/ 5 w 31"/>
                    <a:gd name="T23" fmla="*/ 1 h 12"/>
                    <a:gd name="T24" fmla="*/ 17 w 31"/>
                    <a:gd name="T25" fmla="*/ 0 h 12"/>
                    <a:gd name="T26" fmla="*/ 19 w 31"/>
                    <a:gd name="T27" fmla="*/ 1 h 12"/>
                    <a:gd name="T28" fmla="*/ 21 w 31"/>
                    <a:gd name="T29" fmla="*/ 1 h 12"/>
                    <a:gd name="T30" fmla="*/ 24 w 31"/>
                    <a:gd name="T31" fmla="*/ 3 h 12"/>
                    <a:gd name="T32" fmla="*/ 28 w 31"/>
                    <a:gd name="T33" fmla="*/ 7 h 12"/>
                    <a:gd name="T34" fmla="*/ 30 w 31"/>
                    <a:gd name="T35" fmla="*/ 10 h 12"/>
                    <a:gd name="T36" fmla="*/ 31 w 31"/>
                    <a:gd name="T37" fmla="*/ 11 h 12"/>
                    <a:gd name="T38" fmla="*/ 30 w 31"/>
                    <a:gd name="T39" fmla="*/ 12 h 12"/>
                    <a:gd name="T40" fmla="*/ 30 w 31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12"/>
                      </a:moveTo>
                      <a:cubicBezTo>
                        <a:pt x="30" y="12"/>
                        <a:pt x="28" y="10"/>
                        <a:pt x="26" y="9"/>
                      </a:cubicBezTo>
                      <a:cubicBezTo>
                        <a:pt x="24" y="8"/>
                        <a:pt x="23" y="7"/>
                        <a:pt x="21" y="6"/>
                      </a:cubicBezTo>
                      <a:cubicBezTo>
                        <a:pt x="21" y="6"/>
                        <a:pt x="20" y="5"/>
                        <a:pt x="19" y="5"/>
                      </a:cubicBezTo>
                      <a:cubicBezTo>
                        <a:pt x="19" y="5"/>
                        <a:pt x="18" y="5"/>
                        <a:pt x="18" y="5"/>
                      </a:cubicBezTo>
                      <a:cubicBezTo>
                        <a:pt x="18" y="4"/>
                        <a:pt x="17" y="4"/>
                        <a:pt x="17" y="4"/>
                      </a:cubicBezTo>
                      <a:cubicBezTo>
                        <a:pt x="13" y="4"/>
                        <a:pt x="9" y="4"/>
                        <a:pt x="6" y="4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3"/>
                      </a:cubicBezTo>
                      <a:cubicBezTo>
                        <a:pt x="0" y="3"/>
                        <a:pt x="2" y="2"/>
                        <a:pt x="5" y="1"/>
                      </a:cubicBezTo>
                      <a:cubicBezTo>
                        <a:pt x="8" y="0"/>
                        <a:pt x="13" y="0"/>
                        <a:pt x="17" y="0"/>
                      </a:cubicBezTo>
                      <a:cubicBezTo>
                        <a:pt x="18" y="0"/>
                        <a:pt x="18" y="0"/>
                        <a:pt x="19" y="1"/>
                      </a:cubicBezTo>
                      <a:cubicBezTo>
                        <a:pt x="20" y="1"/>
                        <a:pt x="20" y="1"/>
                        <a:pt x="21" y="1"/>
                      </a:cubicBezTo>
                      <a:cubicBezTo>
                        <a:pt x="22" y="2"/>
                        <a:pt x="23" y="2"/>
                        <a:pt x="24" y="3"/>
                      </a:cubicBezTo>
                      <a:cubicBezTo>
                        <a:pt x="25" y="4"/>
                        <a:pt x="27" y="5"/>
                        <a:pt x="28" y="7"/>
                      </a:cubicBezTo>
                      <a:cubicBezTo>
                        <a:pt x="29" y="8"/>
                        <a:pt x="29" y="9"/>
                        <a:pt x="30" y="10"/>
                      </a:cubicBezTo>
                      <a:cubicBezTo>
                        <a:pt x="31" y="10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6" name="Freeform 56">
                  <a:extLst>
                    <a:ext uri="{FF2B5EF4-FFF2-40B4-BE49-F238E27FC236}">
                      <a16:creationId xmlns:a16="http://schemas.microsoft.com/office/drawing/2014/main" id="{5B3C1D68-A8D4-43EF-B69E-A31B8041D15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2308" y="3861038"/>
                  <a:ext cx="99595" cy="398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5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5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2 h 12"/>
                    <a:gd name="T18" fmla="*/ 0 w 31"/>
                    <a:gd name="T19" fmla="*/ 12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1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0 w 31"/>
                    <a:gd name="T31" fmla="*/ 0 h 12"/>
                    <a:gd name="T32" fmla="*/ 26 w 31"/>
                    <a:gd name="T33" fmla="*/ 2 h 12"/>
                    <a:gd name="T34" fmla="*/ 29 w 31"/>
                    <a:gd name="T35" fmla="*/ 3 h 12"/>
                    <a:gd name="T36" fmla="*/ 30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5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5"/>
                      </a:cubicBezTo>
                      <a:cubicBezTo>
                        <a:pt x="11" y="6"/>
                        <a:pt x="8" y="8"/>
                        <a:pt x="5" y="9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2"/>
                        <a:pt x="0" y="12"/>
                        <a:pt x="0" y="12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5"/>
                        <a:pt x="9" y="2"/>
                        <a:pt x="14" y="1"/>
                      </a:cubicBezTo>
                      <a:cubicBezTo>
                        <a:pt x="14" y="1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19" y="0"/>
                        <a:pt x="20" y="0"/>
                      </a:cubicBezTo>
                      <a:cubicBezTo>
                        <a:pt x="22" y="1"/>
                        <a:pt x="24" y="1"/>
                        <a:pt x="26" y="2"/>
                      </a:cubicBezTo>
                      <a:cubicBezTo>
                        <a:pt x="27" y="2"/>
                        <a:pt x="28" y="3"/>
                        <a:pt x="29" y="3"/>
                      </a:cubicBezTo>
                      <a:cubicBezTo>
                        <a:pt x="30" y="4"/>
                        <a:pt x="31" y="4"/>
                        <a:pt x="30" y="4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0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7" name="Freeform 57">
                  <a:extLst>
                    <a:ext uri="{FF2B5EF4-FFF2-40B4-BE49-F238E27FC236}">
                      <a16:creationId xmlns:a16="http://schemas.microsoft.com/office/drawing/2014/main" id="{BE74B790-3B94-448E-B38A-DD0045D4979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9861" y="4814307"/>
                  <a:ext cx="1109775" cy="754078"/>
                </a:xfrm>
                <a:custGeom>
                  <a:avLst/>
                  <a:gdLst>
                    <a:gd name="T0" fmla="*/ 333 w 347"/>
                    <a:gd name="T1" fmla="*/ 31 h 237"/>
                    <a:gd name="T2" fmla="*/ 35 w 347"/>
                    <a:gd name="T3" fmla="*/ 1 h 237"/>
                    <a:gd name="T4" fmla="*/ 18 w 347"/>
                    <a:gd name="T5" fmla="*/ 15 h 237"/>
                    <a:gd name="T6" fmla="*/ 1 w 347"/>
                    <a:gd name="T7" fmla="*/ 190 h 237"/>
                    <a:gd name="T8" fmla="*/ 15 w 347"/>
                    <a:gd name="T9" fmla="*/ 207 h 237"/>
                    <a:gd name="T10" fmla="*/ 312 w 347"/>
                    <a:gd name="T11" fmla="*/ 236 h 237"/>
                    <a:gd name="T12" fmla="*/ 329 w 347"/>
                    <a:gd name="T13" fmla="*/ 223 h 237"/>
                    <a:gd name="T14" fmla="*/ 346 w 347"/>
                    <a:gd name="T15" fmla="*/ 48 h 237"/>
                    <a:gd name="T16" fmla="*/ 333 w 347"/>
                    <a:gd name="T17" fmla="*/ 31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7" h="237">
                      <a:moveTo>
                        <a:pt x="333" y="31"/>
                      </a:move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27" y="0"/>
                        <a:pt x="19" y="6"/>
                        <a:pt x="18" y="15"/>
                      </a:cubicBezTo>
                      <a:cubicBezTo>
                        <a:pt x="1" y="190"/>
                        <a:pt x="1" y="190"/>
                        <a:pt x="1" y="190"/>
                      </a:cubicBezTo>
                      <a:cubicBezTo>
                        <a:pt x="0" y="198"/>
                        <a:pt x="6" y="206"/>
                        <a:pt x="15" y="207"/>
                      </a:cubicBezTo>
                      <a:cubicBezTo>
                        <a:pt x="312" y="236"/>
                        <a:pt x="312" y="236"/>
                        <a:pt x="312" y="236"/>
                      </a:cubicBezTo>
                      <a:cubicBezTo>
                        <a:pt x="320" y="237"/>
                        <a:pt x="328" y="231"/>
                        <a:pt x="329" y="223"/>
                      </a:cubicBezTo>
                      <a:cubicBezTo>
                        <a:pt x="346" y="48"/>
                        <a:pt x="346" y="48"/>
                        <a:pt x="346" y="48"/>
                      </a:cubicBezTo>
                      <a:cubicBezTo>
                        <a:pt x="347" y="39"/>
                        <a:pt x="341" y="31"/>
                        <a:pt x="333" y="31"/>
                      </a:cubicBezTo>
                      <a:close/>
                    </a:path>
                  </a:pathLst>
                </a:custGeom>
                <a:solidFill>
                  <a:srgbClr val="D6D6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8" name="Freeform 58">
                  <a:extLst>
                    <a:ext uri="{FF2B5EF4-FFF2-40B4-BE49-F238E27FC236}">
                      <a16:creationId xmlns:a16="http://schemas.microsoft.com/office/drawing/2014/main" id="{4792BA7A-B9C1-4F68-B7A1-8B7DB728C68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03129" y="4905365"/>
                  <a:ext cx="156507" cy="663020"/>
                </a:xfrm>
                <a:custGeom>
                  <a:avLst/>
                  <a:gdLst>
                    <a:gd name="T0" fmla="*/ 17 w 49"/>
                    <a:gd name="T1" fmla="*/ 192 h 208"/>
                    <a:gd name="T2" fmla="*/ 35 w 49"/>
                    <a:gd name="T3" fmla="*/ 17 h 208"/>
                    <a:gd name="T4" fmla="*/ 21 w 49"/>
                    <a:gd name="T5" fmla="*/ 0 h 208"/>
                    <a:gd name="T6" fmla="*/ 35 w 49"/>
                    <a:gd name="T7" fmla="*/ 2 h 208"/>
                    <a:gd name="T8" fmla="*/ 48 w 49"/>
                    <a:gd name="T9" fmla="*/ 19 h 208"/>
                    <a:gd name="T10" fmla="*/ 31 w 49"/>
                    <a:gd name="T11" fmla="*/ 194 h 208"/>
                    <a:gd name="T12" fmla="*/ 14 w 49"/>
                    <a:gd name="T13" fmla="*/ 207 h 208"/>
                    <a:gd name="T14" fmla="*/ 0 w 49"/>
                    <a:gd name="T15" fmla="*/ 206 h 208"/>
                    <a:gd name="T16" fmla="*/ 17 w 49"/>
                    <a:gd name="T17" fmla="*/ 192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208">
                      <a:moveTo>
                        <a:pt x="17" y="192"/>
                      </a:moveTo>
                      <a:cubicBezTo>
                        <a:pt x="35" y="17"/>
                        <a:pt x="35" y="17"/>
                        <a:pt x="35" y="17"/>
                      </a:cubicBezTo>
                      <a:cubicBezTo>
                        <a:pt x="36" y="9"/>
                        <a:pt x="30" y="1"/>
                        <a:pt x="21" y="0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43" y="2"/>
                        <a:pt x="49" y="10"/>
                        <a:pt x="48" y="19"/>
                      </a:cubicBezTo>
                      <a:cubicBezTo>
                        <a:pt x="31" y="194"/>
                        <a:pt x="31" y="194"/>
                        <a:pt x="31" y="194"/>
                      </a:cubicBezTo>
                      <a:cubicBezTo>
                        <a:pt x="30" y="202"/>
                        <a:pt x="22" y="208"/>
                        <a:pt x="14" y="207"/>
                      </a:cubicBezTo>
                      <a:cubicBezTo>
                        <a:pt x="0" y="206"/>
                        <a:pt x="0" y="206"/>
                        <a:pt x="0" y="206"/>
                      </a:cubicBezTo>
                      <a:cubicBezTo>
                        <a:pt x="9" y="207"/>
                        <a:pt x="16" y="201"/>
                        <a:pt x="17" y="192"/>
                      </a:cubicBez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9" name="Freeform 59">
                  <a:extLst>
                    <a:ext uri="{FF2B5EF4-FFF2-40B4-BE49-F238E27FC236}">
                      <a16:creationId xmlns:a16="http://schemas.microsoft.com/office/drawing/2014/main" id="{A4D6693D-3524-4538-B0D0-7AB2B080FE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7015" y="5411878"/>
                  <a:ext cx="1055709" cy="159352"/>
                </a:xfrm>
                <a:custGeom>
                  <a:avLst/>
                  <a:gdLst>
                    <a:gd name="T0" fmla="*/ 2 w 371"/>
                    <a:gd name="T1" fmla="*/ 0 h 56"/>
                    <a:gd name="T2" fmla="*/ 371 w 371"/>
                    <a:gd name="T3" fmla="*/ 37 h 56"/>
                    <a:gd name="T4" fmla="*/ 369 w 371"/>
                    <a:gd name="T5" fmla="*/ 56 h 56"/>
                    <a:gd name="T6" fmla="*/ 0 w 371"/>
                    <a:gd name="T7" fmla="*/ 19 h 56"/>
                    <a:gd name="T8" fmla="*/ 2 w 371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1" h="56">
                      <a:moveTo>
                        <a:pt x="2" y="0"/>
                      </a:moveTo>
                      <a:lnTo>
                        <a:pt x="371" y="37"/>
                      </a:lnTo>
                      <a:lnTo>
                        <a:pt x="369" y="56"/>
                      </a:lnTo>
                      <a:lnTo>
                        <a:pt x="0" y="19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70707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0" name="Freeform 60">
                  <a:extLst>
                    <a:ext uri="{FF2B5EF4-FFF2-40B4-BE49-F238E27FC236}">
                      <a16:creationId xmlns:a16="http://schemas.microsoft.com/office/drawing/2014/main" id="{7159900B-121B-459B-90B9-FA7B8BFFB1B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4910" y="5147239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1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1" name="Freeform 61">
                  <a:extLst>
                    <a:ext uri="{FF2B5EF4-FFF2-40B4-BE49-F238E27FC236}">
                      <a16:creationId xmlns:a16="http://schemas.microsoft.com/office/drawing/2014/main" id="{1E0D630B-9AB2-44F8-A3CC-CE6644B407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7594" y="5150085"/>
                  <a:ext cx="42684" cy="42684"/>
                </a:xfrm>
                <a:custGeom>
                  <a:avLst/>
                  <a:gdLst>
                    <a:gd name="T0" fmla="*/ 0 w 15"/>
                    <a:gd name="T1" fmla="*/ 14 h 15"/>
                    <a:gd name="T2" fmla="*/ 13 w 15"/>
                    <a:gd name="T3" fmla="*/ 15 h 15"/>
                    <a:gd name="T4" fmla="*/ 15 w 15"/>
                    <a:gd name="T5" fmla="*/ 1 h 15"/>
                    <a:gd name="T6" fmla="*/ 1 w 15"/>
                    <a:gd name="T7" fmla="*/ 0 h 15"/>
                    <a:gd name="T8" fmla="*/ 0 w 15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0" y="14"/>
                      </a:moveTo>
                      <a:lnTo>
                        <a:pt x="13" y="15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2" name="Freeform 62">
                  <a:extLst>
                    <a:ext uri="{FF2B5EF4-FFF2-40B4-BE49-F238E27FC236}">
                      <a16:creationId xmlns:a16="http://schemas.microsoft.com/office/drawing/2014/main" id="{2050E2F5-CEBF-45E2-9E06-BE1E7158B26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2065" y="5187077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2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2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3" name="Freeform 63">
                  <a:extLst>
                    <a:ext uri="{FF2B5EF4-FFF2-40B4-BE49-F238E27FC236}">
                      <a16:creationId xmlns:a16="http://schemas.microsoft.com/office/drawing/2014/main" id="{F39DBE84-6EC4-4BA5-ACD7-B0DAC85462A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4748" y="5192769"/>
                  <a:ext cx="39838" cy="39838"/>
                </a:xfrm>
                <a:custGeom>
                  <a:avLst/>
                  <a:gdLst>
                    <a:gd name="T0" fmla="*/ 0 w 14"/>
                    <a:gd name="T1" fmla="*/ 12 h 14"/>
                    <a:gd name="T2" fmla="*/ 13 w 14"/>
                    <a:gd name="T3" fmla="*/ 14 h 14"/>
                    <a:gd name="T4" fmla="*/ 14 w 14"/>
                    <a:gd name="T5" fmla="*/ 1 h 14"/>
                    <a:gd name="T6" fmla="*/ 1 w 14"/>
                    <a:gd name="T7" fmla="*/ 0 h 14"/>
                    <a:gd name="T8" fmla="*/ 0 w 14"/>
                    <a:gd name="T9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0" y="12"/>
                      </a:moveTo>
                      <a:lnTo>
                        <a:pt x="13" y="14"/>
                      </a:lnTo>
                      <a:lnTo>
                        <a:pt x="14" y="1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4" name="Freeform 64">
                  <a:extLst>
                    <a:ext uri="{FF2B5EF4-FFF2-40B4-BE49-F238E27FC236}">
                      <a16:creationId xmlns:a16="http://schemas.microsoft.com/office/drawing/2014/main" id="{725382E5-9B2F-4BB3-B79C-6112696E4E2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8565" y="5431797"/>
                  <a:ext cx="65448" cy="82522"/>
                </a:xfrm>
                <a:custGeom>
                  <a:avLst/>
                  <a:gdLst>
                    <a:gd name="T0" fmla="*/ 0 w 21"/>
                    <a:gd name="T1" fmla="*/ 25 h 26"/>
                    <a:gd name="T2" fmla="*/ 2 w 21"/>
                    <a:gd name="T3" fmla="*/ 9 h 26"/>
                    <a:gd name="T4" fmla="*/ 12 w 21"/>
                    <a:gd name="T5" fmla="*/ 1 h 26"/>
                    <a:gd name="T6" fmla="*/ 21 w 21"/>
                    <a:gd name="T7" fmla="*/ 11 h 26"/>
                    <a:gd name="T8" fmla="*/ 19 w 21"/>
                    <a:gd name="T9" fmla="*/ 26 h 26"/>
                    <a:gd name="T10" fmla="*/ 0 w 21"/>
                    <a:gd name="T11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26">
                      <a:moveTo>
                        <a:pt x="0" y="25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lnTo>
                        <a:pt x="0" y="25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5" name="Freeform 65">
                  <a:extLst>
                    <a:ext uri="{FF2B5EF4-FFF2-40B4-BE49-F238E27FC236}">
                      <a16:creationId xmlns:a16="http://schemas.microsoft.com/office/drawing/2014/main" id="{D1E020C0-89E1-442A-ADF5-D809C8EE7A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08808" y="5403341"/>
                  <a:ext cx="68294" cy="108132"/>
                </a:xfrm>
                <a:custGeom>
                  <a:avLst/>
                  <a:gdLst>
                    <a:gd name="T0" fmla="*/ 0 w 21"/>
                    <a:gd name="T1" fmla="*/ 32 h 34"/>
                    <a:gd name="T2" fmla="*/ 2 w 21"/>
                    <a:gd name="T3" fmla="*/ 9 h 34"/>
                    <a:gd name="T4" fmla="*/ 12 w 21"/>
                    <a:gd name="T5" fmla="*/ 1 h 34"/>
                    <a:gd name="T6" fmla="*/ 21 w 21"/>
                    <a:gd name="T7" fmla="*/ 11 h 34"/>
                    <a:gd name="T8" fmla="*/ 18 w 21"/>
                    <a:gd name="T9" fmla="*/ 34 h 34"/>
                    <a:gd name="T10" fmla="*/ 0 w 21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8" y="34"/>
                        <a:pt x="18" y="34"/>
                        <a:pt x="18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6" name="Freeform 66">
                  <a:extLst>
                    <a:ext uri="{FF2B5EF4-FFF2-40B4-BE49-F238E27FC236}">
                      <a16:creationId xmlns:a16="http://schemas.microsoft.com/office/drawing/2014/main" id="{635C1F07-6EE3-44DB-B9CC-7B5BDDA3894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86448" y="5389114"/>
                  <a:ext cx="68294" cy="108132"/>
                </a:xfrm>
                <a:custGeom>
                  <a:avLst/>
                  <a:gdLst>
                    <a:gd name="T0" fmla="*/ 0 w 22"/>
                    <a:gd name="T1" fmla="*/ 32 h 34"/>
                    <a:gd name="T2" fmla="*/ 2 w 22"/>
                    <a:gd name="T3" fmla="*/ 9 h 34"/>
                    <a:gd name="T4" fmla="*/ 13 w 22"/>
                    <a:gd name="T5" fmla="*/ 1 h 34"/>
                    <a:gd name="T6" fmla="*/ 21 w 22"/>
                    <a:gd name="T7" fmla="*/ 11 h 34"/>
                    <a:gd name="T8" fmla="*/ 19 w 22"/>
                    <a:gd name="T9" fmla="*/ 34 h 34"/>
                    <a:gd name="T10" fmla="*/ 0 w 22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2"/>
                        <a:pt x="22" y="6"/>
                        <a:pt x="21" y="11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7" name="Freeform 67">
                  <a:extLst>
                    <a:ext uri="{FF2B5EF4-FFF2-40B4-BE49-F238E27FC236}">
                      <a16:creationId xmlns:a16="http://schemas.microsoft.com/office/drawing/2014/main" id="{4265E17C-F115-48CD-B094-C1A20905B6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46206" y="5380577"/>
                  <a:ext cx="73985" cy="125205"/>
                </a:xfrm>
                <a:custGeom>
                  <a:avLst/>
                  <a:gdLst>
                    <a:gd name="T0" fmla="*/ 0 w 23"/>
                    <a:gd name="T1" fmla="*/ 37 h 39"/>
                    <a:gd name="T2" fmla="*/ 3 w 23"/>
                    <a:gd name="T3" fmla="*/ 9 h 39"/>
                    <a:gd name="T4" fmla="*/ 13 w 23"/>
                    <a:gd name="T5" fmla="*/ 1 h 39"/>
                    <a:gd name="T6" fmla="*/ 22 w 23"/>
                    <a:gd name="T7" fmla="*/ 11 h 39"/>
                    <a:gd name="T8" fmla="*/ 20 w 23"/>
                    <a:gd name="T9" fmla="*/ 39 h 39"/>
                    <a:gd name="T10" fmla="*/ 0 w 23"/>
                    <a:gd name="T11" fmla="*/ 3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39">
                      <a:moveTo>
                        <a:pt x="0" y="37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1"/>
                        <a:pt x="23" y="6"/>
                        <a:pt x="22" y="11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8" name="Freeform 68">
                  <a:extLst>
                    <a:ext uri="{FF2B5EF4-FFF2-40B4-BE49-F238E27FC236}">
                      <a16:creationId xmlns:a16="http://schemas.microsoft.com/office/drawing/2014/main" id="{D7F7D8C7-E687-48D0-A598-74A47DCB7A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26691" y="5474481"/>
                  <a:ext cx="304477" cy="130897"/>
                </a:xfrm>
                <a:custGeom>
                  <a:avLst/>
                  <a:gdLst>
                    <a:gd name="T0" fmla="*/ 95 w 95"/>
                    <a:gd name="T1" fmla="*/ 9 h 41"/>
                    <a:gd name="T2" fmla="*/ 79 w 95"/>
                    <a:gd name="T3" fmla="*/ 33 h 41"/>
                    <a:gd name="T4" fmla="*/ 36 w 95"/>
                    <a:gd name="T5" fmla="*/ 29 h 41"/>
                    <a:gd name="T6" fmla="*/ 0 w 95"/>
                    <a:gd name="T7" fmla="*/ 0 h 41"/>
                    <a:gd name="T8" fmla="*/ 95 w 95"/>
                    <a:gd name="T9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41">
                      <a:moveTo>
                        <a:pt x="95" y="9"/>
                      </a:moveTo>
                      <a:cubicBezTo>
                        <a:pt x="93" y="21"/>
                        <a:pt x="87" y="28"/>
                        <a:pt x="79" y="33"/>
                      </a:cubicBezTo>
                      <a:cubicBezTo>
                        <a:pt x="65" y="41"/>
                        <a:pt x="48" y="39"/>
                        <a:pt x="36" y="29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95" y="9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36" name="Group 635">
              <a:extLst>
                <a:ext uri="{FF2B5EF4-FFF2-40B4-BE49-F238E27FC236}">
                  <a16:creationId xmlns:a16="http://schemas.microsoft.com/office/drawing/2014/main" id="{FA4B34C9-A84C-402F-8A93-C2EB05D572FC}"/>
                </a:ext>
              </a:extLst>
            </p:cNvPr>
            <p:cNvGrpSpPr/>
            <p:nvPr userDrawn="1"/>
          </p:nvGrpSpPr>
          <p:grpSpPr>
            <a:xfrm>
              <a:off x="7796847" y="1950468"/>
              <a:ext cx="541973" cy="1072234"/>
              <a:chOff x="2894647" y="2619581"/>
              <a:chExt cx="1776249" cy="3514114"/>
            </a:xfrm>
          </p:grpSpPr>
          <p:grpSp>
            <p:nvGrpSpPr>
              <p:cNvPr id="794" name="Group 22">
                <a:extLst>
                  <a:ext uri="{FF2B5EF4-FFF2-40B4-BE49-F238E27FC236}">
                    <a16:creationId xmlns:a16="http://schemas.microsoft.com/office/drawing/2014/main" id="{BCCCCBC9-4650-40BA-9415-EEE8F228860E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2894647" y="3404112"/>
                <a:ext cx="1776249" cy="2729583"/>
                <a:chOff x="5337" y="2602"/>
                <a:chExt cx="395" cy="607"/>
              </a:xfrm>
            </p:grpSpPr>
            <p:sp>
              <p:nvSpPr>
                <p:cNvPr id="823" name="Oval 23">
                  <a:extLst>
                    <a:ext uri="{FF2B5EF4-FFF2-40B4-BE49-F238E27FC236}">
                      <a16:creationId xmlns:a16="http://schemas.microsoft.com/office/drawing/2014/main" id="{655DD821-DE6D-4112-A773-E0425828688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4" name="Oval 24">
                  <a:extLst>
                    <a:ext uri="{FF2B5EF4-FFF2-40B4-BE49-F238E27FC236}">
                      <a16:creationId xmlns:a16="http://schemas.microsoft.com/office/drawing/2014/main" id="{C7C08153-A381-4E40-ADA9-5A53DF3230AA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5" name="Freeform 25">
                  <a:extLst>
                    <a:ext uri="{FF2B5EF4-FFF2-40B4-BE49-F238E27FC236}">
                      <a16:creationId xmlns:a16="http://schemas.microsoft.com/office/drawing/2014/main" id="{96F92161-83A5-43C4-BB20-638B93254E0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6" name="Oval 26">
                  <a:extLst>
                    <a:ext uri="{FF2B5EF4-FFF2-40B4-BE49-F238E27FC236}">
                      <a16:creationId xmlns:a16="http://schemas.microsoft.com/office/drawing/2014/main" id="{862B9064-909E-43B2-B2CA-EF41E6A4BAC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7" y="2621"/>
                  <a:ext cx="354" cy="35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795" name="Group 794">
                <a:extLst>
                  <a:ext uri="{FF2B5EF4-FFF2-40B4-BE49-F238E27FC236}">
                    <a16:creationId xmlns:a16="http://schemas.microsoft.com/office/drawing/2014/main" id="{63EAB244-673D-41F9-AEF4-7D114E512CA5}"/>
                  </a:ext>
                </a:extLst>
              </p:cNvPr>
              <p:cNvGrpSpPr/>
              <p:nvPr userDrawn="1"/>
            </p:nvGrpSpPr>
            <p:grpSpPr>
              <a:xfrm>
                <a:off x="3040381" y="2619581"/>
                <a:ext cx="1348739" cy="2460458"/>
                <a:chOff x="5524501" y="3821113"/>
                <a:chExt cx="739775" cy="1349546"/>
              </a:xfrm>
            </p:grpSpPr>
            <p:sp>
              <p:nvSpPr>
                <p:cNvPr id="796" name="Freeform 11">
                  <a:extLst>
                    <a:ext uri="{FF2B5EF4-FFF2-40B4-BE49-F238E27FC236}">
                      <a16:creationId xmlns:a16="http://schemas.microsoft.com/office/drawing/2014/main" id="{20060ACF-3F47-437C-88F2-E5CC8E1453C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97564" y="4341813"/>
                  <a:ext cx="288925" cy="198438"/>
                </a:xfrm>
                <a:custGeom>
                  <a:avLst/>
                  <a:gdLst>
                    <a:gd name="T0" fmla="*/ 163 w 182"/>
                    <a:gd name="T1" fmla="*/ 125 h 125"/>
                    <a:gd name="T2" fmla="*/ 0 w 182"/>
                    <a:gd name="T3" fmla="*/ 93 h 125"/>
                    <a:gd name="T4" fmla="*/ 19 w 182"/>
                    <a:gd name="T5" fmla="*/ 0 h 125"/>
                    <a:gd name="T6" fmla="*/ 182 w 182"/>
                    <a:gd name="T7" fmla="*/ 32 h 125"/>
                    <a:gd name="T8" fmla="*/ 163 w 182"/>
                    <a:gd name="T9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5">
                      <a:moveTo>
                        <a:pt x="163" y="125"/>
                      </a:moveTo>
                      <a:lnTo>
                        <a:pt x="0" y="93"/>
                      </a:lnTo>
                      <a:lnTo>
                        <a:pt x="19" y="0"/>
                      </a:lnTo>
                      <a:lnTo>
                        <a:pt x="182" y="32"/>
                      </a:lnTo>
                      <a:lnTo>
                        <a:pt x="163" y="125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7" name="Freeform 15">
                  <a:extLst>
                    <a:ext uri="{FF2B5EF4-FFF2-40B4-BE49-F238E27FC236}">
                      <a16:creationId xmlns:a16="http://schemas.microsoft.com/office/drawing/2014/main" id="{DF06EE2E-4A85-4B99-ADAA-A38532AC734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27701" y="4086226"/>
                  <a:ext cx="350838" cy="103188"/>
                </a:xfrm>
                <a:custGeom>
                  <a:avLst/>
                  <a:gdLst>
                    <a:gd name="T0" fmla="*/ 0 w 184"/>
                    <a:gd name="T1" fmla="*/ 41 h 54"/>
                    <a:gd name="T2" fmla="*/ 9 w 184"/>
                    <a:gd name="T3" fmla="*/ 54 h 54"/>
                    <a:gd name="T4" fmla="*/ 175 w 184"/>
                    <a:gd name="T5" fmla="*/ 54 h 54"/>
                    <a:gd name="T6" fmla="*/ 184 w 184"/>
                    <a:gd name="T7" fmla="*/ 41 h 54"/>
                    <a:gd name="T8" fmla="*/ 184 w 184"/>
                    <a:gd name="T9" fmla="*/ 13 h 54"/>
                    <a:gd name="T10" fmla="*/ 175 w 184"/>
                    <a:gd name="T11" fmla="*/ 0 h 54"/>
                    <a:gd name="T12" fmla="*/ 9 w 184"/>
                    <a:gd name="T13" fmla="*/ 0 h 54"/>
                    <a:gd name="T14" fmla="*/ 0 w 184"/>
                    <a:gd name="T15" fmla="*/ 13 h 54"/>
                    <a:gd name="T16" fmla="*/ 0 w 184"/>
                    <a:gd name="T17" fmla="*/ 41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4" h="54">
                      <a:moveTo>
                        <a:pt x="0" y="41"/>
                      </a:moveTo>
                      <a:cubicBezTo>
                        <a:pt x="0" y="48"/>
                        <a:pt x="4" y="54"/>
                        <a:pt x="9" y="54"/>
                      </a:cubicBezTo>
                      <a:cubicBezTo>
                        <a:pt x="175" y="54"/>
                        <a:pt x="175" y="54"/>
                        <a:pt x="175" y="54"/>
                      </a:cubicBezTo>
                      <a:cubicBezTo>
                        <a:pt x="180" y="54"/>
                        <a:pt x="184" y="48"/>
                        <a:pt x="184" y="41"/>
                      </a:cubicBezTo>
                      <a:cubicBezTo>
                        <a:pt x="184" y="13"/>
                        <a:pt x="184" y="13"/>
                        <a:pt x="184" y="13"/>
                      </a:cubicBezTo>
                      <a:cubicBezTo>
                        <a:pt x="184" y="5"/>
                        <a:pt x="180" y="0"/>
                        <a:pt x="175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3"/>
                      </a:cubicBez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8" name="Freeform 16">
                  <a:extLst>
                    <a:ext uri="{FF2B5EF4-FFF2-40B4-BE49-F238E27FC236}">
                      <a16:creationId xmlns:a16="http://schemas.microsoft.com/office/drawing/2014/main" id="{B35A2E15-1818-44B1-A3E5-2890ED5962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3576" y="3937001"/>
                  <a:ext cx="311150" cy="415925"/>
                </a:xfrm>
                <a:custGeom>
                  <a:avLst/>
                  <a:gdLst>
                    <a:gd name="T0" fmla="*/ 2 w 164"/>
                    <a:gd name="T1" fmla="*/ 101 h 220"/>
                    <a:gd name="T2" fmla="*/ 2 w 164"/>
                    <a:gd name="T3" fmla="*/ 170 h 220"/>
                    <a:gd name="T4" fmla="*/ 19 w 164"/>
                    <a:gd name="T5" fmla="*/ 196 h 220"/>
                    <a:gd name="T6" fmla="*/ 127 w 164"/>
                    <a:gd name="T7" fmla="*/ 205 h 220"/>
                    <a:gd name="T8" fmla="*/ 154 w 164"/>
                    <a:gd name="T9" fmla="*/ 192 h 220"/>
                    <a:gd name="T10" fmla="*/ 164 w 164"/>
                    <a:gd name="T11" fmla="*/ 164 h 220"/>
                    <a:gd name="T12" fmla="*/ 164 w 164"/>
                    <a:gd name="T13" fmla="*/ 54 h 220"/>
                    <a:gd name="T14" fmla="*/ 135 w 164"/>
                    <a:gd name="T15" fmla="*/ 7 h 220"/>
                    <a:gd name="T16" fmla="*/ 36 w 164"/>
                    <a:gd name="T17" fmla="*/ 0 h 220"/>
                    <a:gd name="T18" fmla="*/ 19 w 164"/>
                    <a:gd name="T19" fmla="*/ 41 h 220"/>
                    <a:gd name="T20" fmla="*/ 7 w 164"/>
                    <a:gd name="T21" fmla="*/ 81 h 220"/>
                    <a:gd name="T22" fmla="*/ 2 w 164"/>
                    <a:gd name="T23" fmla="*/ 10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220">
                      <a:moveTo>
                        <a:pt x="2" y="101"/>
                      </a:moveTo>
                      <a:cubicBezTo>
                        <a:pt x="2" y="170"/>
                        <a:pt x="2" y="170"/>
                        <a:pt x="2" y="170"/>
                      </a:cubicBezTo>
                      <a:cubicBezTo>
                        <a:pt x="2" y="170"/>
                        <a:pt x="0" y="188"/>
                        <a:pt x="19" y="196"/>
                      </a:cubicBezTo>
                      <a:cubicBezTo>
                        <a:pt x="19" y="196"/>
                        <a:pt x="73" y="220"/>
                        <a:pt x="127" y="205"/>
                      </a:cubicBezTo>
                      <a:cubicBezTo>
                        <a:pt x="154" y="192"/>
                        <a:pt x="154" y="192"/>
                        <a:pt x="154" y="192"/>
                      </a:cubicBezTo>
                      <a:cubicBezTo>
                        <a:pt x="154" y="192"/>
                        <a:pt x="164" y="190"/>
                        <a:pt x="164" y="164"/>
                      </a:cubicBezTo>
                      <a:cubicBezTo>
                        <a:pt x="164" y="54"/>
                        <a:pt x="164" y="54"/>
                        <a:pt x="164" y="54"/>
                      </a:cubicBezTo>
                      <a:cubicBezTo>
                        <a:pt x="164" y="54"/>
                        <a:pt x="139" y="8"/>
                        <a:pt x="135" y="7"/>
                      </a:cubicBezTo>
                      <a:cubicBezTo>
                        <a:pt x="131" y="6"/>
                        <a:pt x="36" y="0"/>
                        <a:pt x="36" y="0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7" y="81"/>
                        <a:pt x="7" y="81"/>
                        <a:pt x="7" y="81"/>
                      </a:cubicBezTo>
                      <a:lnTo>
                        <a:pt x="2" y="10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9" name="Freeform 17">
                  <a:extLst>
                    <a:ext uri="{FF2B5EF4-FFF2-40B4-BE49-F238E27FC236}">
                      <a16:creationId xmlns:a16="http://schemas.microsoft.com/office/drawing/2014/main" id="{90CEEF90-14B4-43B3-95EA-8270308CE12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9914" y="4448176"/>
                  <a:ext cx="509588" cy="722483"/>
                </a:xfrm>
                <a:custGeom>
                  <a:avLst/>
                  <a:gdLst>
                    <a:gd name="T0" fmla="*/ 321 w 321"/>
                    <a:gd name="T1" fmla="*/ 454 h 454"/>
                    <a:gd name="T2" fmla="*/ 12 w 321"/>
                    <a:gd name="T3" fmla="*/ 454 h 454"/>
                    <a:gd name="T4" fmla="*/ 7 w 321"/>
                    <a:gd name="T5" fmla="*/ 163 h 454"/>
                    <a:gd name="T6" fmla="*/ 0 w 321"/>
                    <a:gd name="T7" fmla="*/ 12 h 454"/>
                    <a:gd name="T8" fmla="*/ 321 w 321"/>
                    <a:gd name="T9" fmla="*/ 0 h 454"/>
                    <a:gd name="T10" fmla="*/ 321 w 321"/>
                    <a:gd name="T11" fmla="*/ 454 h 454"/>
                    <a:gd name="connsiteX0" fmla="*/ 10000 w 10000"/>
                    <a:gd name="connsiteY0" fmla="*/ 10000 h 10000"/>
                    <a:gd name="connsiteX1" fmla="*/ 374 w 10000"/>
                    <a:gd name="connsiteY1" fmla="*/ 8999 h 10000"/>
                    <a:gd name="connsiteX2" fmla="*/ 218 w 10000"/>
                    <a:gd name="connsiteY2" fmla="*/ 3590 h 10000"/>
                    <a:gd name="connsiteX3" fmla="*/ 0 w 10000"/>
                    <a:gd name="connsiteY3" fmla="*/ 264 h 10000"/>
                    <a:gd name="connsiteX4" fmla="*/ 10000 w 10000"/>
                    <a:gd name="connsiteY4" fmla="*/ 0 h 10000"/>
                    <a:gd name="connsiteX5" fmla="*/ 10000 w 10000"/>
                    <a:gd name="connsiteY5" fmla="*/ 10000 h 10000"/>
                    <a:gd name="connsiteX0" fmla="*/ 10000 w 10000"/>
                    <a:gd name="connsiteY0" fmla="*/ 9099 h 9099"/>
                    <a:gd name="connsiteX1" fmla="*/ 374 w 10000"/>
                    <a:gd name="connsiteY1" fmla="*/ 8999 h 9099"/>
                    <a:gd name="connsiteX2" fmla="*/ 218 w 10000"/>
                    <a:gd name="connsiteY2" fmla="*/ 3590 h 9099"/>
                    <a:gd name="connsiteX3" fmla="*/ 0 w 10000"/>
                    <a:gd name="connsiteY3" fmla="*/ 264 h 9099"/>
                    <a:gd name="connsiteX4" fmla="*/ 10000 w 10000"/>
                    <a:gd name="connsiteY4" fmla="*/ 0 h 9099"/>
                    <a:gd name="connsiteX5" fmla="*/ 10000 w 10000"/>
                    <a:gd name="connsiteY5" fmla="*/ 9099 h 9099"/>
                    <a:gd name="connsiteX0" fmla="*/ 10000 w 10000"/>
                    <a:gd name="connsiteY0" fmla="*/ 10000 h 10673"/>
                    <a:gd name="connsiteX1" fmla="*/ 374 w 10000"/>
                    <a:gd name="connsiteY1" fmla="*/ 9890 h 10673"/>
                    <a:gd name="connsiteX2" fmla="*/ 218 w 10000"/>
                    <a:gd name="connsiteY2" fmla="*/ 3945 h 10673"/>
                    <a:gd name="connsiteX3" fmla="*/ 0 w 10000"/>
                    <a:gd name="connsiteY3" fmla="*/ 290 h 10673"/>
                    <a:gd name="connsiteX4" fmla="*/ 10000 w 10000"/>
                    <a:gd name="connsiteY4" fmla="*/ 0 h 10673"/>
                    <a:gd name="connsiteX5" fmla="*/ 10000 w 10000"/>
                    <a:gd name="connsiteY5" fmla="*/ 10000 h 10673"/>
                    <a:gd name="connsiteX0" fmla="*/ 10000 w 10000"/>
                    <a:gd name="connsiteY0" fmla="*/ 10000 h 10805"/>
                    <a:gd name="connsiteX1" fmla="*/ 374 w 10000"/>
                    <a:gd name="connsiteY1" fmla="*/ 9890 h 10805"/>
                    <a:gd name="connsiteX2" fmla="*/ 218 w 10000"/>
                    <a:gd name="connsiteY2" fmla="*/ 3945 h 10805"/>
                    <a:gd name="connsiteX3" fmla="*/ 0 w 10000"/>
                    <a:gd name="connsiteY3" fmla="*/ 290 h 10805"/>
                    <a:gd name="connsiteX4" fmla="*/ 10000 w 10000"/>
                    <a:gd name="connsiteY4" fmla="*/ 0 h 10805"/>
                    <a:gd name="connsiteX5" fmla="*/ 10000 w 10000"/>
                    <a:gd name="connsiteY5" fmla="*/ 10000 h 10805"/>
                    <a:gd name="connsiteX0" fmla="*/ 10000 w 10000"/>
                    <a:gd name="connsiteY0" fmla="*/ 10000 h 10754"/>
                    <a:gd name="connsiteX1" fmla="*/ 374 w 10000"/>
                    <a:gd name="connsiteY1" fmla="*/ 9725 h 10754"/>
                    <a:gd name="connsiteX2" fmla="*/ 218 w 10000"/>
                    <a:gd name="connsiteY2" fmla="*/ 3945 h 10754"/>
                    <a:gd name="connsiteX3" fmla="*/ 0 w 10000"/>
                    <a:gd name="connsiteY3" fmla="*/ 290 h 10754"/>
                    <a:gd name="connsiteX4" fmla="*/ 10000 w 10000"/>
                    <a:gd name="connsiteY4" fmla="*/ 0 h 10754"/>
                    <a:gd name="connsiteX5" fmla="*/ 10000 w 10000"/>
                    <a:gd name="connsiteY5" fmla="*/ 10000 h 10754"/>
                    <a:gd name="connsiteX0" fmla="*/ 10000 w 10000"/>
                    <a:gd name="connsiteY0" fmla="*/ 10000 h 10888"/>
                    <a:gd name="connsiteX1" fmla="*/ 374 w 10000"/>
                    <a:gd name="connsiteY1" fmla="*/ 9725 h 10888"/>
                    <a:gd name="connsiteX2" fmla="*/ 218 w 10000"/>
                    <a:gd name="connsiteY2" fmla="*/ 3945 h 10888"/>
                    <a:gd name="connsiteX3" fmla="*/ 0 w 10000"/>
                    <a:gd name="connsiteY3" fmla="*/ 290 h 10888"/>
                    <a:gd name="connsiteX4" fmla="*/ 10000 w 10000"/>
                    <a:gd name="connsiteY4" fmla="*/ 0 h 10888"/>
                    <a:gd name="connsiteX5" fmla="*/ 10000 w 10000"/>
                    <a:gd name="connsiteY5" fmla="*/ 10000 h 10888"/>
                    <a:gd name="connsiteX0" fmla="*/ 10000 w 10000"/>
                    <a:gd name="connsiteY0" fmla="*/ 10000 h 11017"/>
                    <a:gd name="connsiteX1" fmla="*/ 374 w 10000"/>
                    <a:gd name="connsiteY1" fmla="*/ 9725 h 11017"/>
                    <a:gd name="connsiteX2" fmla="*/ 218 w 10000"/>
                    <a:gd name="connsiteY2" fmla="*/ 3945 h 11017"/>
                    <a:gd name="connsiteX3" fmla="*/ 0 w 10000"/>
                    <a:gd name="connsiteY3" fmla="*/ 290 h 11017"/>
                    <a:gd name="connsiteX4" fmla="*/ 10000 w 10000"/>
                    <a:gd name="connsiteY4" fmla="*/ 0 h 11017"/>
                    <a:gd name="connsiteX5" fmla="*/ 10000 w 10000"/>
                    <a:gd name="connsiteY5" fmla="*/ 10000 h 11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1017">
                      <a:moveTo>
                        <a:pt x="10000" y="10000"/>
                      </a:moveTo>
                      <a:cubicBezTo>
                        <a:pt x="6791" y="11559"/>
                        <a:pt x="3087" y="11215"/>
                        <a:pt x="374" y="9725"/>
                      </a:cubicBezTo>
                      <a:lnTo>
                        <a:pt x="218" y="3945"/>
                      </a:lnTo>
                      <a:cubicBezTo>
                        <a:pt x="145" y="2727"/>
                        <a:pt x="73" y="1509"/>
                        <a:pt x="0" y="290"/>
                      </a:cubicBezTo>
                      <a:lnTo>
                        <a:pt x="10000" y="0"/>
                      </a:lnTo>
                      <a:lnTo>
                        <a:pt x="10000" y="1000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0" name="Freeform 18">
                  <a:extLst>
                    <a:ext uri="{FF2B5EF4-FFF2-40B4-BE49-F238E27FC236}">
                      <a16:creationId xmlns:a16="http://schemas.microsoft.com/office/drawing/2014/main" id="{81DE00EF-E14E-42F4-98D7-58246EBBCCE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35626" y="4343401"/>
                  <a:ext cx="288925" cy="201613"/>
                </a:xfrm>
                <a:custGeom>
                  <a:avLst/>
                  <a:gdLst>
                    <a:gd name="T0" fmla="*/ 19 w 182"/>
                    <a:gd name="T1" fmla="*/ 127 h 127"/>
                    <a:gd name="T2" fmla="*/ 0 w 182"/>
                    <a:gd name="T3" fmla="*/ 34 h 127"/>
                    <a:gd name="T4" fmla="*/ 162 w 182"/>
                    <a:gd name="T5" fmla="*/ 0 h 127"/>
                    <a:gd name="T6" fmla="*/ 182 w 182"/>
                    <a:gd name="T7" fmla="*/ 95 h 127"/>
                    <a:gd name="T8" fmla="*/ 19 w 182"/>
                    <a:gd name="T9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7">
                      <a:moveTo>
                        <a:pt x="19" y="127"/>
                      </a:moveTo>
                      <a:lnTo>
                        <a:pt x="0" y="34"/>
                      </a:lnTo>
                      <a:lnTo>
                        <a:pt x="162" y="0"/>
                      </a:lnTo>
                      <a:lnTo>
                        <a:pt x="182" y="95"/>
                      </a:lnTo>
                      <a:lnTo>
                        <a:pt x="19" y="127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1" name="Freeform 19">
                  <a:extLst>
                    <a:ext uri="{FF2B5EF4-FFF2-40B4-BE49-F238E27FC236}">
                      <a16:creationId xmlns:a16="http://schemas.microsoft.com/office/drawing/2014/main" id="{5923A460-A51B-4150-A1D1-8EA71FD74E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68951" y="4391026"/>
                  <a:ext cx="157163" cy="158750"/>
                </a:xfrm>
                <a:custGeom>
                  <a:avLst/>
                  <a:gdLst>
                    <a:gd name="T0" fmla="*/ 81 w 83"/>
                    <a:gd name="T1" fmla="*/ 38 h 84"/>
                    <a:gd name="T2" fmla="*/ 45 w 83"/>
                    <a:gd name="T3" fmla="*/ 82 h 84"/>
                    <a:gd name="T4" fmla="*/ 2 w 83"/>
                    <a:gd name="T5" fmla="*/ 46 h 84"/>
                    <a:gd name="T6" fmla="*/ 38 w 83"/>
                    <a:gd name="T7" fmla="*/ 2 h 84"/>
                    <a:gd name="T8" fmla="*/ 81 w 83"/>
                    <a:gd name="T9" fmla="*/ 3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84">
                      <a:moveTo>
                        <a:pt x="81" y="38"/>
                      </a:moveTo>
                      <a:cubicBezTo>
                        <a:pt x="83" y="60"/>
                        <a:pt x="67" y="80"/>
                        <a:pt x="45" y="82"/>
                      </a:cubicBezTo>
                      <a:cubicBezTo>
                        <a:pt x="23" y="84"/>
                        <a:pt x="4" y="68"/>
                        <a:pt x="2" y="46"/>
                      </a:cubicBezTo>
                      <a:cubicBezTo>
                        <a:pt x="0" y="24"/>
                        <a:pt x="16" y="5"/>
                        <a:pt x="38" y="2"/>
                      </a:cubicBezTo>
                      <a:cubicBezTo>
                        <a:pt x="60" y="0"/>
                        <a:pt x="79" y="16"/>
                        <a:pt x="81" y="38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2" name="Freeform 20">
                  <a:extLst>
                    <a:ext uri="{FF2B5EF4-FFF2-40B4-BE49-F238E27FC236}">
                      <a16:creationId xmlns:a16="http://schemas.microsoft.com/office/drawing/2014/main" id="{A6F65FF8-22E9-42E4-B4F6-1FBC9BB8EAC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1839" y="4287838"/>
                  <a:ext cx="177800" cy="142875"/>
                </a:xfrm>
                <a:custGeom>
                  <a:avLst/>
                  <a:gdLst>
                    <a:gd name="T0" fmla="*/ 47 w 94"/>
                    <a:gd name="T1" fmla="*/ 76 h 76"/>
                    <a:gd name="T2" fmla="*/ 0 w 94"/>
                    <a:gd name="T3" fmla="*/ 34 h 76"/>
                    <a:gd name="T4" fmla="*/ 0 w 94"/>
                    <a:gd name="T5" fmla="*/ 0 h 76"/>
                    <a:gd name="T6" fmla="*/ 94 w 94"/>
                    <a:gd name="T7" fmla="*/ 0 h 76"/>
                    <a:gd name="T8" fmla="*/ 94 w 94"/>
                    <a:gd name="T9" fmla="*/ 34 h 76"/>
                    <a:gd name="T10" fmla="*/ 47 w 94"/>
                    <a:gd name="T11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76">
                      <a:moveTo>
                        <a:pt x="47" y="76"/>
                      </a:moveTo>
                      <a:cubicBezTo>
                        <a:pt x="21" y="76"/>
                        <a:pt x="0" y="60"/>
                        <a:pt x="0" y="3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34"/>
                        <a:pt x="94" y="34"/>
                        <a:pt x="94" y="34"/>
                      </a:cubicBezTo>
                      <a:cubicBezTo>
                        <a:pt x="94" y="60"/>
                        <a:pt x="73" y="76"/>
                        <a:pt x="47" y="76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3" name="Freeform 21">
                  <a:extLst>
                    <a:ext uri="{FF2B5EF4-FFF2-40B4-BE49-F238E27FC236}">
                      <a16:creationId xmlns:a16="http://schemas.microsoft.com/office/drawing/2014/main" id="{A1915CAB-39C8-4F3D-BE84-21E4C6FE17E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278313"/>
                  <a:ext cx="85725" cy="22225"/>
                </a:xfrm>
                <a:custGeom>
                  <a:avLst/>
                  <a:gdLst>
                    <a:gd name="T0" fmla="*/ 22 w 45"/>
                    <a:gd name="T1" fmla="*/ 12 h 12"/>
                    <a:gd name="T2" fmla="*/ 8 w 45"/>
                    <a:gd name="T3" fmla="*/ 10 h 12"/>
                    <a:gd name="T4" fmla="*/ 3 w 45"/>
                    <a:gd name="T5" fmla="*/ 9 h 12"/>
                    <a:gd name="T6" fmla="*/ 0 w 45"/>
                    <a:gd name="T7" fmla="*/ 4 h 12"/>
                    <a:gd name="T8" fmla="*/ 5 w 45"/>
                    <a:gd name="T9" fmla="*/ 1 h 12"/>
                    <a:gd name="T10" fmla="*/ 10 w 45"/>
                    <a:gd name="T11" fmla="*/ 2 h 12"/>
                    <a:gd name="T12" fmla="*/ 35 w 45"/>
                    <a:gd name="T13" fmla="*/ 2 h 12"/>
                    <a:gd name="T14" fmla="*/ 39 w 45"/>
                    <a:gd name="T15" fmla="*/ 1 h 12"/>
                    <a:gd name="T16" fmla="*/ 44 w 45"/>
                    <a:gd name="T17" fmla="*/ 4 h 12"/>
                    <a:gd name="T18" fmla="*/ 41 w 45"/>
                    <a:gd name="T19" fmla="*/ 9 h 12"/>
                    <a:gd name="T20" fmla="*/ 36 w 45"/>
                    <a:gd name="T21" fmla="*/ 10 h 12"/>
                    <a:gd name="T22" fmla="*/ 22 w 45"/>
                    <a:gd name="T2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5" h="12">
                      <a:moveTo>
                        <a:pt x="22" y="12"/>
                      </a:moveTo>
                      <a:cubicBezTo>
                        <a:pt x="17" y="12"/>
                        <a:pt x="13" y="11"/>
                        <a:pt x="8" y="10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1" y="9"/>
                        <a:pt x="0" y="6"/>
                        <a:pt x="0" y="4"/>
                      </a:cubicBezTo>
                      <a:cubicBezTo>
                        <a:pt x="1" y="2"/>
                        <a:pt x="3" y="0"/>
                        <a:pt x="5" y="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8" y="4"/>
                        <a:pt x="26" y="4"/>
                        <a:pt x="35" y="2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41" y="0"/>
                        <a:pt x="44" y="2"/>
                        <a:pt x="44" y="4"/>
                      </a:cubicBezTo>
                      <a:cubicBezTo>
                        <a:pt x="45" y="6"/>
                        <a:pt x="43" y="9"/>
                        <a:pt x="41" y="9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2" y="11"/>
                        <a:pt x="27" y="12"/>
                        <a:pt x="22" y="12"/>
                      </a:cubicBezTo>
                      <a:close/>
                    </a:path>
                  </a:pathLst>
                </a:custGeom>
                <a:solidFill>
                  <a:srgbClr val="C98B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4" name="Freeform 22">
                  <a:extLst>
                    <a:ext uri="{FF2B5EF4-FFF2-40B4-BE49-F238E27FC236}">
                      <a16:creationId xmlns:a16="http://schemas.microsoft.com/office/drawing/2014/main" id="{75EEE8A0-4EC1-46C4-8BC7-2A2E255D4B2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19764" y="3821113"/>
                  <a:ext cx="392113" cy="350838"/>
                </a:xfrm>
                <a:custGeom>
                  <a:avLst/>
                  <a:gdLst>
                    <a:gd name="T0" fmla="*/ 180 w 206"/>
                    <a:gd name="T1" fmla="*/ 120 h 185"/>
                    <a:gd name="T2" fmla="*/ 176 w 206"/>
                    <a:gd name="T3" fmla="*/ 122 h 185"/>
                    <a:gd name="T4" fmla="*/ 176 w 206"/>
                    <a:gd name="T5" fmla="*/ 185 h 185"/>
                    <a:gd name="T6" fmla="*/ 163 w 206"/>
                    <a:gd name="T7" fmla="*/ 185 h 185"/>
                    <a:gd name="T8" fmla="*/ 159 w 206"/>
                    <a:gd name="T9" fmla="*/ 115 h 185"/>
                    <a:gd name="T10" fmla="*/ 125 w 206"/>
                    <a:gd name="T11" fmla="*/ 73 h 185"/>
                    <a:gd name="T12" fmla="*/ 26 w 206"/>
                    <a:gd name="T13" fmla="*/ 116 h 185"/>
                    <a:gd name="T14" fmla="*/ 28 w 206"/>
                    <a:gd name="T15" fmla="*/ 183 h 185"/>
                    <a:gd name="T16" fmla="*/ 14 w 206"/>
                    <a:gd name="T17" fmla="*/ 185 h 185"/>
                    <a:gd name="T18" fmla="*/ 14 w 206"/>
                    <a:gd name="T19" fmla="*/ 117 h 185"/>
                    <a:gd name="T20" fmla="*/ 7 w 206"/>
                    <a:gd name="T21" fmla="*/ 110 h 185"/>
                    <a:gd name="T22" fmla="*/ 114 w 206"/>
                    <a:gd name="T23" fmla="*/ 25 h 185"/>
                    <a:gd name="T24" fmla="*/ 117 w 206"/>
                    <a:gd name="T25" fmla="*/ 27 h 185"/>
                    <a:gd name="T26" fmla="*/ 121 w 206"/>
                    <a:gd name="T27" fmla="*/ 27 h 185"/>
                    <a:gd name="T28" fmla="*/ 180 w 206"/>
                    <a:gd name="T29" fmla="*/ 120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6" h="185">
                      <a:moveTo>
                        <a:pt x="180" y="120"/>
                      </a:moveTo>
                      <a:cubicBezTo>
                        <a:pt x="179" y="122"/>
                        <a:pt x="178" y="122"/>
                        <a:pt x="176" y="122"/>
                      </a:cubicBezTo>
                      <a:cubicBezTo>
                        <a:pt x="176" y="185"/>
                        <a:pt x="176" y="185"/>
                        <a:pt x="176" y="185"/>
                      </a:cubicBezTo>
                      <a:cubicBezTo>
                        <a:pt x="163" y="185"/>
                        <a:pt x="163" y="185"/>
                        <a:pt x="163" y="185"/>
                      </a:cubicBezTo>
                      <a:cubicBezTo>
                        <a:pt x="159" y="115"/>
                        <a:pt x="159" y="115"/>
                        <a:pt x="159" y="115"/>
                      </a:cubicBezTo>
                      <a:cubicBezTo>
                        <a:pt x="148" y="105"/>
                        <a:pt x="137" y="89"/>
                        <a:pt x="125" y="73"/>
                      </a:cubicBezTo>
                      <a:cubicBezTo>
                        <a:pt x="98" y="91"/>
                        <a:pt x="52" y="112"/>
                        <a:pt x="26" y="116"/>
                      </a:cubicBezTo>
                      <a:cubicBezTo>
                        <a:pt x="28" y="183"/>
                        <a:pt x="28" y="183"/>
                        <a:pt x="28" y="183"/>
                      </a:cubicBezTo>
                      <a:cubicBezTo>
                        <a:pt x="14" y="185"/>
                        <a:pt x="14" y="185"/>
                        <a:pt x="14" y="185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0" y="116"/>
                        <a:pt x="7" y="114"/>
                        <a:pt x="7" y="110"/>
                      </a:cubicBezTo>
                      <a:cubicBezTo>
                        <a:pt x="0" y="51"/>
                        <a:pt x="58" y="0"/>
                        <a:pt x="114" y="25"/>
                      </a:cubicBezTo>
                      <a:cubicBezTo>
                        <a:pt x="115" y="26"/>
                        <a:pt x="116" y="26"/>
                        <a:pt x="117" y="27"/>
                      </a:cubicBezTo>
                      <a:cubicBezTo>
                        <a:pt x="118" y="26"/>
                        <a:pt x="119" y="26"/>
                        <a:pt x="121" y="27"/>
                      </a:cubicBezTo>
                      <a:cubicBezTo>
                        <a:pt x="176" y="28"/>
                        <a:pt x="206" y="86"/>
                        <a:pt x="180" y="1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5" name="Freeform 23">
                  <a:extLst>
                    <a:ext uri="{FF2B5EF4-FFF2-40B4-BE49-F238E27FC236}">
                      <a16:creationId xmlns:a16="http://schemas.microsoft.com/office/drawing/2014/main" id="{5B4620F6-563C-4B6D-AE1B-117DE9329D4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18189" y="4222751"/>
                  <a:ext cx="166688" cy="147638"/>
                </a:xfrm>
                <a:custGeom>
                  <a:avLst/>
                  <a:gdLst>
                    <a:gd name="T0" fmla="*/ 44 w 88"/>
                    <a:gd name="T1" fmla="*/ 0 h 78"/>
                    <a:gd name="T2" fmla="*/ 0 w 88"/>
                    <a:gd name="T3" fmla="*/ 44 h 78"/>
                    <a:gd name="T4" fmla="*/ 0 w 88"/>
                    <a:gd name="T5" fmla="*/ 69 h 78"/>
                    <a:gd name="T6" fmla="*/ 0 w 88"/>
                    <a:gd name="T7" fmla="*/ 72 h 78"/>
                    <a:gd name="T8" fmla="*/ 44 w 88"/>
                    <a:gd name="T9" fmla="*/ 78 h 78"/>
                    <a:gd name="T10" fmla="*/ 87 w 88"/>
                    <a:gd name="T11" fmla="*/ 72 h 78"/>
                    <a:gd name="T12" fmla="*/ 88 w 88"/>
                    <a:gd name="T13" fmla="*/ 69 h 78"/>
                    <a:gd name="T14" fmla="*/ 88 w 88"/>
                    <a:gd name="T15" fmla="*/ 44 h 78"/>
                    <a:gd name="T16" fmla="*/ 44 w 88"/>
                    <a:gd name="T17" fmla="*/ 0 h 78"/>
                    <a:gd name="T18" fmla="*/ 70 w 88"/>
                    <a:gd name="T19" fmla="*/ 51 h 78"/>
                    <a:gd name="T20" fmla="*/ 50 w 88"/>
                    <a:gd name="T21" fmla="*/ 54 h 78"/>
                    <a:gd name="T22" fmla="*/ 50 w 88"/>
                    <a:gd name="T23" fmla="*/ 42 h 78"/>
                    <a:gd name="T24" fmla="*/ 37 w 88"/>
                    <a:gd name="T25" fmla="*/ 42 h 78"/>
                    <a:gd name="T26" fmla="*/ 37 w 88"/>
                    <a:gd name="T27" fmla="*/ 54 h 78"/>
                    <a:gd name="T28" fmla="*/ 17 w 88"/>
                    <a:gd name="T29" fmla="*/ 51 h 78"/>
                    <a:gd name="T30" fmla="*/ 17 w 88"/>
                    <a:gd name="T31" fmla="*/ 42 h 78"/>
                    <a:gd name="T32" fmla="*/ 44 w 88"/>
                    <a:gd name="T33" fmla="*/ 27 h 78"/>
                    <a:gd name="T34" fmla="*/ 70 w 88"/>
                    <a:gd name="T35" fmla="*/ 42 h 78"/>
                    <a:gd name="T36" fmla="*/ 70 w 88"/>
                    <a:gd name="T37" fmla="*/ 5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8" h="78">
                      <a:moveTo>
                        <a:pt x="44" y="0"/>
                      </a:moveTo>
                      <a:cubicBezTo>
                        <a:pt x="19" y="0"/>
                        <a:pt x="0" y="20"/>
                        <a:pt x="0" y="44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0"/>
                        <a:pt x="0" y="71"/>
                        <a:pt x="0" y="72"/>
                      </a:cubicBezTo>
                      <a:cubicBezTo>
                        <a:pt x="14" y="76"/>
                        <a:pt x="29" y="78"/>
                        <a:pt x="44" y="78"/>
                      </a:cubicBezTo>
                      <a:cubicBezTo>
                        <a:pt x="59" y="78"/>
                        <a:pt x="73" y="76"/>
                        <a:pt x="87" y="72"/>
                      </a:cubicBezTo>
                      <a:cubicBezTo>
                        <a:pt x="87" y="71"/>
                        <a:pt x="88" y="70"/>
                        <a:pt x="88" y="69"/>
                      </a:cubicBezTo>
                      <a:cubicBezTo>
                        <a:pt x="88" y="44"/>
                        <a:pt x="88" y="44"/>
                        <a:pt x="88" y="44"/>
                      </a:cubicBezTo>
                      <a:cubicBezTo>
                        <a:pt x="88" y="20"/>
                        <a:pt x="68" y="0"/>
                        <a:pt x="44" y="0"/>
                      </a:cubicBezTo>
                      <a:close/>
                      <a:moveTo>
                        <a:pt x="70" y="51"/>
                      </a:moveTo>
                      <a:cubicBezTo>
                        <a:pt x="64" y="53"/>
                        <a:pt x="57" y="54"/>
                        <a:pt x="50" y="54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37" y="42"/>
                        <a:pt x="37" y="42"/>
                        <a:pt x="37" y="42"/>
                      </a:cubicBezTo>
                      <a:cubicBezTo>
                        <a:pt x="37" y="54"/>
                        <a:pt x="37" y="54"/>
                        <a:pt x="37" y="54"/>
                      </a:cubicBezTo>
                      <a:cubicBezTo>
                        <a:pt x="30" y="54"/>
                        <a:pt x="23" y="53"/>
                        <a:pt x="17" y="51"/>
                      </a:cubicBezTo>
                      <a:cubicBezTo>
                        <a:pt x="17" y="50"/>
                        <a:pt x="17" y="42"/>
                        <a:pt x="17" y="42"/>
                      </a:cubicBezTo>
                      <a:cubicBezTo>
                        <a:pt x="17" y="27"/>
                        <a:pt x="29" y="27"/>
                        <a:pt x="44" y="27"/>
                      </a:cubicBezTo>
                      <a:cubicBezTo>
                        <a:pt x="58" y="27"/>
                        <a:pt x="70" y="27"/>
                        <a:pt x="70" y="42"/>
                      </a:cubicBezTo>
                      <a:cubicBezTo>
                        <a:pt x="70" y="42"/>
                        <a:pt x="70" y="50"/>
                        <a:pt x="70" y="5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6" name="Freeform 24">
                  <a:extLst>
                    <a:ext uri="{FF2B5EF4-FFF2-40B4-BE49-F238E27FC236}">
                      <a16:creationId xmlns:a16="http://schemas.microsoft.com/office/drawing/2014/main" id="{7BFEDA29-8F5A-416A-AD3B-778877BFF2D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24551" y="4086226"/>
                  <a:ext cx="68263" cy="19050"/>
                </a:xfrm>
                <a:custGeom>
                  <a:avLst/>
                  <a:gdLst>
                    <a:gd name="T0" fmla="*/ 34 w 36"/>
                    <a:gd name="T1" fmla="*/ 10 h 10"/>
                    <a:gd name="T2" fmla="*/ 33 w 36"/>
                    <a:gd name="T3" fmla="*/ 10 h 10"/>
                    <a:gd name="T4" fmla="*/ 30 w 36"/>
                    <a:gd name="T5" fmla="*/ 7 h 10"/>
                    <a:gd name="T6" fmla="*/ 19 w 36"/>
                    <a:gd name="T7" fmla="*/ 3 h 10"/>
                    <a:gd name="T8" fmla="*/ 2 w 36"/>
                    <a:gd name="T9" fmla="*/ 3 h 10"/>
                    <a:gd name="T10" fmla="*/ 0 w 36"/>
                    <a:gd name="T11" fmla="*/ 2 h 10"/>
                    <a:gd name="T12" fmla="*/ 2 w 36"/>
                    <a:gd name="T13" fmla="*/ 0 h 10"/>
                    <a:gd name="T14" fmla="*/ 19 w 36"/>
                    <a:gd name="T15" fmla="*/ 0 h 10"/>
                    <a:gd name="T16" fmla="*/ 32 w 36"/>
                    <a:gd name="T17" fmla="*/ 4 h 10"/>
                    <a:gd name="T18" fmla="*/ 35 w 36"/>
                    <a:gd name="T19" fmla="*/ 8 h 10"/>
                    <a:gd name="T20" fmla="*/ 35 w 36"/>
                    <a:gd name="T21" fmla="*/ 10 h 10"/>
                    <a:gd name="T22" fmla="*/ 34 w 36"/>
                    <a:gd name="T2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">
                      <a:moveTo>
                        <a:pt x="34" y="10"/>
                      </a:moveTo>
                      <a:cubicBezTo>
                        <a:pt x="34" y="10"/>
                        <a:pt x="34" y="10"/>
                        <a:pt x="33" y="10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4"/>
                        <a:pt x="23" y="3"/>
                        <a:pt x="19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3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24" y="0"/>
                        <a:pt x="28" y="1"/>
                        <a:pt x="32" y="4"/>
                      </a:cubicBezTo>
                      <a:cubicBezTo>
                        <a:pt x="35" y="8"/>
                        <a:pt x="35" y="8"/>
                        <a:pt x="35" y="8"/>
                      </a:cubicBezTo>
                      <a:cubicBezTo>
                        <a:pt x="36" y="8"/>
                        <a:pt x="36" y="9"/>
                        <a:pt x="35" y="10"/>
                      </a:cubicBezTo>
                      <a:cubicBezTo>
                        <a:pt x="35" y="10"/>
                        <a:pt x="35" y="10"/>
                        <a:pt x="34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7" name="Freeform 25">
                  <a:extLst>
                    <a:ext uri="{FF2B5EF4-FFF2-40B4-BE49-F238E27FC236}">
                      <a16:creationId xmlns:a16="http://schemas.microsoft.com/office/drawing/2014/main" id="{704817CB-F53A-46AF-98D8-044E45754C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40426" y="4095751"/>
                  <a:ext cx="23813" cy="23813"/>
                </a:xfrm>
                <a:custGeom>
                  <a:avLst/>
                  <a:gdLst>
                    <a:gd name="T0" fmla="*/ 2 w 12"/>
                    <a:gd name="T1" fmla="*/ 10 h 12"/>
                    <a:gd name="T2" fmla="*/ 2 w 12"/>
                    <a:gd name="T3" fmla="*/ 2 h 12"/>
                    <a:gd name="T4" fmla="*/ 10 w 12"/>
                    <a:gd name="T5" fmla="*/ 2 h 12"/>
                    <a:gd name="T6" fmla="*/ 10 w 12"/>
                    <a:gd name="T7" fmla="*/ 10 h 12"/>
                    <a:gd name="T8" fmla="*/ 2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0"/>
                      </a:moveTo>
                      <a:cubicBezTo>
                        <a:pt x="0" y="8"/>
                        <a:pt x="0" y="4"/>
                        <a:pt x="2" y="2"/>
                      </a:cubicBezTo>
                      <a:cubicBezTo>
                        <a:pt x="4" y="0"/>
                        <a:pt x="7" y="0"/>
                        <a:pt x="10" y="2"/>
                      </a:cubicBezTo>
                      <a:cubicBezTo>
                        <a:pt x="12" y="4"/>
                        <a:pt x="12" y="8"/>
                        <a:pt x="10" y="10"/>
                      </a:cubicBezTo>
                      <a:cubicBezTo>
                        <a:pt x="7" y="12"/>
                        <a:pt x="4" y="12"/>
                        <a:pt x="2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8" name="Freeform 26">
                  <a:extLst>
                    <a:ext uri="{FF2B5EF4-FFF2-40B4-BE49-F238E27FC236}">
                      <a16:creationId xmlns:a16="http://schemas.microsoft.com/office/drawing/2014/main" id="{BC0CA5D6-901B-4CC2-98EC-932AB7218A2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3426" y="4086226"/>
                  <a:ext cx="68263" cy="19050"/>
                </a:xfrm>
                <a:custGeom>
                  <a:avLst/>
                  <a:gdLst>
                    <a:gd name="T0" fmla="*/ 2 w 36"/>
                    <a:gd name="T1" fmla="*/ 10 h 10"/>
                    <a:gd name="T2" fmla="*/ 1 w 36"/>
                    <a:gd name="T3" fmla="*/ 10 h 10"/>
                    <a:gd name="T4" fmla="*/ 1 w 36"/>
                    <a:gd name="T5" fmla="*/ 8 h 10"/>
                    <a:gd name="T6" fmla="*/ 4 w 36"/>
                    <a:gd name="T7" fmla="*/ 4 h 10"/>
                    <a:gd name="T8" fmla="*/ 17 w 36"/>
                    <a:gd name="T9" fmla="*/ 0 h 10"/>
                    <a:gd name="T10" fmla="*/ 34 w 36"/>
                    <a:gd name="T11" fmla="*/ 0 h 10"/>
                    <a:gd name="T12" fmla="*/ 36 w 36"/>
                    <a:gd name="T13" fmla="*/ 2 h 10"/>
                    <a:gd name="T14" fmla="*/ 34 w 36"/>
                    <a:gd name="T15" fmla="*/ 3 h 10"/>
                    <a:gd name="T16" fmla="*/ 34 w 36"/>
                    <a:gd name="T17" fmla="*/ 3 h 10"/>
                    <a:gd name="T18" fmla="*/ 17 w 36"/>
                    <a:gd name="T19" fmla="*/ 3 h 10"/>
                    <a:gd name="T20" fmla="*/ 6 w 36"/>
                    <a:gd name="T21" fmla="*/ 6 h 10"/>
                    <a:gd name="T22" fmla="*/ 3 w 36"/>
                    <a:gd name="T23" fmla="*/ 10 h 10"/>
                    <a:gd name="T24" fmla="*/ 2 w 36"/>
                    <a:gd name="T2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">
                      <a:moveTo>
                        <a:pt x="2" y="10"/>
                      </a:move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0" y="9"/>
                        <a:pt x="0" y="8"/>
                        <a:pt x="1" y="8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8" y="1"/>
                        <a:pt x="12" y="0"/>
                        <a:pt x="17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5" y="0"/>
                        <a:pt x="36" y="1"/>
                        <a:pt x="36" y="2"/>
                      </a:cubicBezTo>
                      <a:cubicBezTo>
                        <a:pt x="36" y="2"/>
                        <a:pt x="35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3" y="3"/>
                        <a:pt x="9" y="4"/>
                        <a:pt x="6" y="6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0"/>
                        <a:pt x="2" y="10"/>
                        <a:pt x="2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9" name="Freeform 27">
                  <a:extLst>
                    <a:ext uri="{FF2B5EF4-FFF2-40B4-BE49-F238E27FC236}">
                      <a16:creationId xmlns:a16="http://schemas.microsoft.com/office/drawing/2014/main" id="{E42DA832-D1E4-4DFC-BC33-0D6A8E1902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42001" y="4095751"/>
                  <a:ext cx="22225" cy="23813"/>
                </a:xfrm>
                <a:custGeom>
                  <a:avLst/>
                  <a:gdLst>
                    <a:gd name="T0" fmla="*/ 10 w 12"/>
                    <a:gd name="T1" fmla="*/ 10 h 12"/>
                    <a:gd name="T2" fmla="*/ 10 w 12"/>
                    <a:gd name="T3" fmla="*/ 2 h 12"/>
                    <a:gd name="T4" fmla="*/ 2 w 12"/>
                    <a:gd name="T5" fmla="*/ 2 h 12"/>
                    <a:gd name="T6" fmla="*/ 2 w 12"/>
                    <a:gd name="T7" fmla="*/ 10 h 12"/>
                    <a:gd name="T8" fmla="*/ 10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0" y="10"/>
                      </a:moveTo>
                      <a:cubicBezTo>
                        <a:pt x="12" y="8"/>
                        <a:pt x="12" y="4"/>
                        <a:pt x="10" y="2"/>
                      </a:cubicBezTo>
                      <a:cubicBezTo>
                        <a:pt x="8" y="0"/>
                        <a:pt x="5" y="0"/>
                        <a:pt x="2" y="2"/>
                      </a:cubicBezTo>
                      <a:cubicBezTo>
                        <a:pt x="0" y="4"/>
                        <a:pt x="0" y="8"/>
                        <a:pt x="2" y="10"/>
                      </a:cubicBezTo>
                      <a:cubicBezTo>
                        <a:pt x="5" y="12"/>
                        <a:pt x="8" y="12"/>
                        <a:pt x="10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0" name="Freeform 28">
                  <a:extLst>
                    <a:ext uri="{FF2B5EF4-FFF2-40B4-BE49-F238E27FC236}">
                      <a16:creationId xmlns:a16="http://schemas.microsoft.com/office/drawing/2014/main" id="{93FEB5A1-CFF3-431A-A70A-FA2A8EA3319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0739" y="4200526"/>
                  <a:ext cx="44450" cy="20638"/>
                </a:xfrm>
                <a:custGeom>
                  <a:avLst/>
                  <a:gdLst>
                    <a:gd name="T0" fmla="*/ 0 w 23"/>
                    <a:gd name="T1" fmla="*/ 0 h 11"/>
                    <a:gd name="T2" fmla="*/ 0 w 23"/>
                    <a:gd name="T3" fmla="*/ 11 h 11"/>
                    <a:gd name="T4" fmla="*/ 7 w 23"/>
                    <a:gd name="T5" fmla="*/ 9 h 11"/>
                    <a:gd name="T6" fmla="*/ 17 w 23"/>
                    <a:gd name="T7" fmla="*/ 5 h 11"/>
                    <a:gd name="T8" fmla="*/ 23 w 23"/>
                    <a:gd name="T9" fmla="*/ 0 h 11"/>
                    <a:gd name="T10" fmla="*/ 0 w 23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11">
                      <a:moveTo>
                        <a:pt x="0" y="0"/>
                      </a:move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1"/>
                        <a:pt x="5" y="11"/>
                        <a:pt x="7" y="9"/>
                      </a:cubicBezTo>
                      <a:cubicBezTo>
                        <a:pt x="9" y="7"/>
                        <a:pt x="13" y="5"/>
                        <a:pt x="17" y="5"/>
                      </a:cubicBezTo>
                      <a:cubicBezTo>
                        <a:pt x="20" y="5"/>
                        <a:pt x="23" y="3"/>
                        <a:pt x="23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1" name="Freeform 29">
                  <a:extLst>
                    <a:ext uri="{FF2B5EF4-FFF2-40B4-BE49-F238E27FC236}">
                      <a16:creationId xmlns:a16="http://schemas.microsoft.com/office/drawing/2014/main" id="{AAA81947-806E-48D6-A606-F78CAD0C0B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200526"/>
                  <a:ext cx="41275" cy="20638"/>
                </a:xfrm>
                <a:custGeom>
                  <a:avLst/>
                  <a:gdLst>
                    <a:gd name="T0" fmla="*/ 22 w 22"/>
                    <a:gd name="T1" fmla="*/ 0 h 11"/>
                    <a:gd name="T2" fmla="*/ 22 w 22"/>
                    <a:gd name="T3" fmla="*/ 11 h 11"/>
                    <a:gd name="T4" fmla="*/ 16 w 22"/>
                    <a:gd name="T5" fmla="*/ 9 h 11"/>
                    <a:gd name="T6" fmla="*/ 6 w 22"/>
                    <a:gd name="T7" fmla="*/ 5 h 11"/>
                    <a:gd name="T8" fmla="*/ 0 w 22"/>
                    <a:gd name="T9" fmla="*/ 0 h 11"/>
                    <a:gd name="T10" fmla="*/ 22 w 22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1">
                      <a:moveTo>
                        <a:pt x="22" y="0"/>
                      </a:move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0" y="11"/>
                        <a:pt x="18" y="11"/>
                        <a:pt x="16" y="9"/>
                      </a:cubicBezTo>
                      <a:cubicBezTo>
                        <a:pt x="14" y="7"/>
                        <a:pt x="10" y="5"/>
                        <a:pt x="6" y="5"/>
                      </a:cubicBezTo>
                      <a:cubicBezTo>
                        <a:pt x="3" y="5"/>
                        <a:pt x="0" y="3"/>
                        <a:pt x="0" y="0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2" name="Freeform 30">
                  <a:extLst>
                    <a:ext uri="{FF2B5EF4-FFF2-40B4-BE49-F238E27FC236}">
                      <a16:creationId xmlns:a16="http://schemas.microsoft.com/office/drawing/2014/main" id="{D015F1BF-6B69-4D55-AF95-08B8789F7B8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124326"/>
                  <a:ext cx="41275" cy="76200"/>
                </a:xfrm>
                <a:custGeom>
                  <a:avLst/>
                  <a:gdLst>
                    <a:gd name="T0" fmla="*/ 22 w 22"/>
                    <a:gd name="T1" fmla="*/ 0 h 40"/>
                    <a:gd name="T2" fmla="*/ 22 w 22"/>
                    <a:gd name="T3" fmla="*/ 40 h 40"/>
                    <a:gd name="T4" fmla="*/ 0 w 22"/>
                    <a:gd name="T5" fmla="*/ 40 h 40"/>
                    <a:gd name="T6" fmla="*/ 6 w 22"/>
                    <a:gd name="T7" fmla="*/ 35 h 40"/>
                    <a:gd name="T8" fmla="*/ 6 w 22"/>
                    <a:gd name="T9" fmla="*/ 35 h 40"/>
                    <a:gd name="T10" fmla="*/ 14 w 22"/>
                    <a:gd name="T11" fmla="*/ 9 h 40"/>
                    <a:gd name="T12" fmla="*/ 22 w 22"/>
                    <a:gd name="T13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40">
                      <a:moveTo>
                        <a:pt x="22" y="0"/>
                      </a:moveTo>
                      <a:cubicBezTo>
                        <a:pt x="22" y="0"/>
                        <a:pt x="22" y="40"/>
                        <a:pt x="22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37"/>
                        <a:pt x="3" y="35"/>
                        <a:pt x="6" y="35"/>
                      </a:cubicBezTo>
                      <a:cubicBezTo>
                        <a:pt x="6" y="35"/>
                        <a:pt x="6" y="35"/>
                        <a:pt x="6" y="35"/>
                      </a:cubicBezTo>
                      <a:cubicBezTo>
                        <a:pt x="10" y="30"/>
                        <a:pt x="14" y="18"/>
                        <a:pt x="14" y="9"/>
                      </a:cubicBezTo>
                      <a:cubicBezTo>
                        <a:pt x="14" y="1"/>
                        <a:pt x="21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B897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3" name="Freeform 31">
                  <a:extLst>
                    <a:ext uri="{FF2B5EF4-FFF2-40B4-BE49-F238E27FC236}">
                      <a16:creationId xmlns:a16="http://schemas.microsoft.com/office/drawing/2014/main" id="{7410122C-7619-4CEB-8A23-97A3A72D7BE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8326" y="4724401"/>
                  <a:ext cx="387350" cy="152400"/>
                </a:xfrm>
                <a:custGeom>
                  <a:avLst/>
                  <a:gdLst>
                    <a:gd name="T0" fmla="*/ 126 w 204"/>
                    <a:gd name="T1" fmla="*/ 72 h 80"/>
                    <a:gd name="T2" fmla="*/ 43 w 204"/>
                    <a:gd name="T3" fmla="*/ 69 h 80"/>
                    <a:gd name="T4" fmla="*/ 30 w 204"/>
                    <a:gd name="T5" fmla="*/ 54 h 80"/>
                    <a:gd name="T6" fmla="*/ 14 w 204"/>
                    <a:gd name="T7" fmla="*/ 38 h 80"/>
                    <a:gd name="T8" fmla="*/ 4 w 204"/>
                    <a:gd name="T9" fmla="*/ 25 h 80"/>
                    <a:gd name="T10" fmla="*/ 21 w 204"/>
                    <a:gd name="T11" fmla="*/ 25 h 80"/>
                    <a:gd name="T12" fmla="*/ 39 w 204"/>
                    <a:gd name="T13" fmla="*/ 17 h 80"/>
                    <a:gd name="T14" fmla="*/ 60 w 204"/>
                    <a:gd name="T15" fmla="*/ 19 h 80"/>
                    <a:gd name="T16" fmla="*/ 55 w 204"/>
                    <a:gd name="T17" fmla="*/ 0 h 80"/>
                    <a:gd name="T18" fmla="*/ 107 w 204"/>
                    <a:gd name="T19" fmla="*/ 19 h 80"/>
                    <a:gd name="T20" fmla="*/ 117 w 204"/>
                    <a:gd name="T21" fmla="*/ 24 h 80"/>
                    <a:gd name="T22" fmla="*/ 204 w 204"/>
                    <a:gd name="T23" fmla="*/ 23 h 80"/>
                    <a:gd name="T24" fmla="*/ 182 w 204"/>
                    <a:gd name="T25" fmla="*/ 69 h 80"/>
                    <a:gd name="T26" fmla="*/ 126 w 204"/>
                    <a:gd name="T27" fmla="*/ 72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4" h="80">
                      <a:moveTo>
                        <a:pt x="126" y="72"/>
                      </a:moveTo>
                      <a:cubicBezTo>
                        <a:pt x="88" y="80"/>
                        <a:pt x="75" y="77"/>
                        <a:pt x="43" y="69"/>
                      </a:cubicBezTo>
                      <a:cubicBezTo>
                        <a:pt x="23" y="64"/>
                        <a:pt x="20" y="56"/>
                        <a:pt x="30" y="54"/>
                      </a:cubicBezTo>
                      <a:cubicBezTo>
                        <a:pt x="9" y="54"/>
                        <a:pt x="0" y="38"/>
                        <a:pt x="14" y="38"/>
                      </a:cubicBezTo>
                      <a:cubicBezTo>
                        <a:pt x="9" y="36"/>
                        <a:pt x="1" y="31"/>
                        <a:pt x="4" y="25"/>
                      </a:cubicBezTo>
                      <a:cubicBezTo>
                        <a:pt x="6" y="19"/>
                        <a:pt x="17" y="23"/>
                        <a:pt x="21" y="25"/>
                      </a:cubicBezTo>
                      <a:cubicBezTo>
                        <a:pt x="20" y="19"/>
                        <a:pt x="25" y="12"/>
                        <a:pt x="39" y="17"/>
                      </a:cubicBezTo>
                      <a:cubicBezTo>
                        <a:pt x="51" y="21"/>
                        <a:pt x="60" y="19"/>
                        <a:pt x="60" y="19"/>
                      </a:cubicBezTo>
                      <a:cubicBezTo>
                        <a:pt x="49" y="11"/>
                        <a:pt x="48" y="3"/>
                        <a:pt x="55" y="0"/>
                      </a:cubicBezTo>
                      <a:cubicBezTo>
                        <a:pt x="68" y="7"/>
                        <a:pt x="90" y="11"/>
                        <a:pt x="107" y="19"/>
                      </a:cubicBezTo>
                      <a:cubicBezTo>
                        <a:pt x="111" y="20"/>
                        <a:pt x="114" y="22"/>
                        <a:pt x="117" y="24"/>
                      </a:cubicBezTo>
                      <a:cubicBezTo>
                        <a:pt x="204" y="23"/>
                        <a:pt x="204" y="23"/>
                        <a:pt x="204" y="23"/>
                      </a:cubicBezTo>
                      <a:cubicBezTo>
                        <a:pt x="182" y="69"/>
                        <a:pt x="182" y="69"/>
                        <a:pt x="182" y="69"/>
                      </a:cubicBezTo>
                      <a:lnTo>
                        <a:pt x="126" y="72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4" name="Freeform 32">
                  <a:extLst>
                    <a:ext uri="{FF2B5EF4-FFF2-40B4-BE49-F238E27FC236}">
                      <a16:creationId xmlns:a16="http://schemas.microsoft.com/office/drawing/2014/main" id="{CF697075-37C6-441A-982B-02D89CC7F51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7276" y="4716463"/>
                  <a:ext cx="127000" cy="127000"/>
                </a:xfrm>
                <a:custGeom>
                  <a:avLst/>
                  <a:gdLst>
                    <a:gd name="T0" fmla="*/ 31 w 67"/>
                    <a:gd name="T1" fmla="*/ 1 h 67"/>
                    <a:gd name="T2" fmla="*/ 1 w 67"/>
                    <a:gd name="T3" fmla="*/ 36 h 67"/>
                    <a:gd name="T4" fmla="*/ 36 w 67"/>
                    <a:gd name="T5" fmla="*/ 66 h 67"/>
                    <a:gd name="T6" fmla="*/ 66 w 67"/>
                    <a:gd name="T7" fmla="*/ 31 h 67"/>
                    <a:gd name="T8" fmla="*/ 31 w 67"/>
                    <a:gd name="T9" fmla="*/ 1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7">
                      <a:moveTo>
                        <a:pt x="31" y="1"/>
                      </a:moveTo>
                      <a:cubicBezTo>
                        <a:pt x="13" y="2"/>
                        <a:pt x="0" y="18"/>
                        <a:pt x="1" y="36"/>
                      </a:cubicBezTo>
                      <a:cubicBezTo>
                        <a:pt x="2" y="54"/>
                        <a:pt x="18" y="67"/>
                        <a:pt x="36" y="66"/>
                      </a:cubicBezTo>
                      <a:cubicBezTo>
                        <a:pt x="54" y="65"/>
                        <a:pt x="67" y="49"/>
                        <a:pt x="66" y="31"/>
                      </a:cubicBezTo>
                      <a:cubicBezTo>
                        <a:pt x="65" y="13"/>
                        <a:pt x="49" y="0"/>
                        <a:pt x="31" y="1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5" name="Freeform 33">
                  <a:extLst>
                    <a:ext uri="{FF2B5EF4-FFF2-40B4-BE49-F238E27FC236}">
                      <a16:creationId xmlns:a16="http://schemas.microsoft.com/office/drawing/2014/main" id="{51073694-300C-4A47-88CE-AC73E63D60C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1714" y="4387851"/>
                  <a:ext cx="176213" cy="177800"/>
                </a:xfrm>
                <a:custGeom>
                  <a:avLst/>
                  <a:gdLst>
                    <a:gd name="T0" fmla="*/ 2 w 93"/>
                    <a:gd name="T1" fmla="*/ 51 h 94"/>
                    <a:gd name="T2" fmla="*/ 50 w 93"/>
                    <a:gd name="T3" fmla="*/ 91 h 94"/>
                    <a:gd name="T4" fmla="*/ 91 w 93"/>
                    <a:gd name="T5" fmla="*/ 43 h 94"/>
                    <a:gd name="T6" fmla="*/ 42 w 93"/>
                    <a:gd name="T7" fmla="*/ 2 h 94"/>
                    <a:gd name="T8" fmla="*/ 2 w 93"/>
                    <a:gd name="T9" fmla="*/ 5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94">
                      <a:moveTo>
                        <a:pt x="2" y="51"/>
                      </a:moveTo>
                      <a:cubicBezTo>
                        <a:pt x="4" y="75"/>
                        <a:pt x="25" y="94"/>
                        <a:pt x="50" y="91"/>
                      </a:cubicBezTo>
                      <a:cubicBezTo>
                        <a:pt x="74" y="89"/>
                        <a:pt x="93" y="68"/>
                        <a:pt x="91" y="43"/>
                      </a:cubicBezTo>
                      <a:cubicBezTo>
                        <a:pt x="89" y="19"/>
                        <a:pt x="67" y="0"/>
                        <a:pt x="42" y="2"/>
                      </a:cubicBezTo>
                      <a:cubicBezTo>
                        <a:pt x="18" y="4"/>
                        <a:pt x="0" y="26"/>
                        <a:pt x="2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6" name="Freeform 34">
                  <a:extLst>
                    <a:ext uri="{FF2B5EF4-FFF2-40B4-BE49-F238E27FC236}">
                      <a16:creationId xmlns:a16="http://schemas.microsoft.com/office/drawing/2014/main" id="{513B9566-3456-44D8-9140-11A966D95DC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3301" y="4468813"/>
                  <a:ext cx="179388" cy="315913"/>
                </a:xfrm>
                <a:custGeom>
                  <a:avLst/>
                  <a:gdLst>
                    <a:gd name="T0" fmla="*/ 108 w 113"/>
                    <a:gd name="T1" fmla="*/ 0 h 199"/>
                    <a:gd name="T2" fmla="*/ 113 w 113"/>
                    <a:gd name="T3" fmla="*/ 193 h 199"/>
                    <a:gd name="T4" fmla="*/ 35 w 113"/>
                    <a:gd name="T5" fmla="*/ 199 h 199"/>
                    <a:gd name="T6" fmla="*/ 0 w 113"/>
                    <a:gd name="T7" fmla="*/ 10 h 199"/>
                    <a:gd name="T8" fmla="*/ 108 w 113"/>
                    <a:gd name="T9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199">
                      <a:moveTo>
                        <a:pt x="108" y="0"/>
                      </a:moveTo>
                      <a:lnTo>
                        <a:pt x="113" y="193"/>
                      </a:lnTo>
                      <a:lnTo>
                        <a:pt x="35" y="199"/>
                      </a:lnTo>
                      <a:lnTo>
                        <a:pt x="0" y="10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7" name="Freeform 35">
                  <a:extLst>
                    <a:ext uri="{FF2B5EF4-FFF2-40B4-BE49-F238E27FC236}">
                      <a16:creationId xmlns:a16="http://schemas.microsoft.com/office/drawing/2014/main" id="{C6D86E1A-3FCF-4EDA-A4D3-0EE679B117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72164" y="4765676"/>
                  <a:ext cx="44450" cy="103188"/>
                </a:xfrm>
                <a:custGeom>
                  <a:avLst/>
                  <a:gdLst>
                    <a:gd name="T0" fmla="*/ 0 w 28"/>
                    <a:gd name="T1" fmla="*/ 3 h 65"/>
                    <a:gd name="T2" fmla="*/ 9 w 28"/>
                    <a:gd name="T3" fmla="*/ 65 h 65"/>
                    <a:gd name="T4" fmla="*/ 28 w 28"/>
                    <a:gd name="T5" fmla="*/ 62 h 65"/>
                    <a:gd name="T6" fmla="*/ 19 w 28"/>
                    <a:gd name="T7" fmla="*/ 0 h 65"/>
                    <a:gd name="T8" fmla="*/ 0 w 28"/>
                    <a:gd name="T9" fmla="*/ 3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65">
                      <a:moveTo>
                        <a:pt x="0" y="3"/>
                      </a:moveTo>
                      <a:lnTo>
                        <a:pt x="9" y="65"/>
                      </a:lnTo>
                      <a:lnTo>
                        <a:pt x="28" y="62"/>
                      </a:lnTo>
                      <a:lnTo>
                        <a:pt x="1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8" name="Freeform 36">
                  <a:extLst>
                    <a:ext uri="{FF2B5EF4-FFF2-40B4-BE49-F238E27FC236}">
                      <a16:creationId xmlns:a16="http://schemas.microsoft.com/office/drawing/2014/main" id="{4175B382-31E7-4EFE-90AF-C7A03EB1BB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2514" y="4716463"/>
                  <a:ext cx="130175" cy="128588"/>
                </a:xfrm>
                <a:custGeom>
                  <a:avLst/>
                  <a:gdLst>
                    <a:gd name="T0" fmla="*/ 2 w 68"/>
                    <a:gd name="T1" fmla="*/ 37 h 68"/>
                    <a:gd name="T2" fmla="*/ 37 w 68"/>
                    <a:gd name="T3" fmla="*/ 66 h 68"/>
                    <a:gd name="T4" fmla="*/ 67 w 68"/>
                    <a:gd name="T5" fmla="*/ 31 h 68"/>
                    <a:gd name="T6" fmla="*/ 32 w 68"/>
                    <a:gd name="T7" fmla="*/ 2 h 68"/>
                    <a:gd name="T8" fmla="*/ 2 w 68"/>
                    <a:gd name="T9" fmla="*/ 3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" h="68">
                      <a:moveTo>
                        <a:pt x="2" y="37"/>
                      </a:moveTo>
                      <a:cubicBezTo>
                        <a:pt x="3" y="54"/>
                        <a:pt x="19" y="68"/>
                        <a:pt x="37" y="66"/>
                      </a:cubicBezTo>
                      <a:cubicBezTo>
                        <a:pt x="55" y="65"/>
                        <a:pt x="68" y="49"/>
                        <a:pt x="67" y="31"/>
                      </a:cubicBezTo>
                      <a:cubicBezTo>
                        <a:pt x="65" y="14"/>
                        <a:pt x="49" y="0"/>
                        <a:pt x="32" y="2"/>
                      </a:cubicBezTo>
                      <a:cubicBezTo>
                        <a:pt x="14" y="3"/>
                        <a:pt x="0" y="19"/>
                        <a:pt x="2" y="37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9" name="Freeform 37">
                  <a:extLst>
                    <a:ext uri="{FF2B5EF4-FFF2-40B4-BE49-F238E27FC236}">
                      <a16:creationId xmlns:a16="http://schemas.microsoft.com/office/drawing/2014/main" id="{978D5F13-1092-40D7-81E0-E5545B2E4A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2326" y="4721226"/>
                  <a:ext cx="301625" cy="152400"/>
                </a:xfrm>
                <a:custGeom>
                  <a:avLst/>
                  <a:gdLst>
                    <a:gd name="T0" fmla="*/ 0 w 190"/>
                    <a:gd name="T1" fmla="*/ 27 h 96"/>
                    <a:gd name="T2" fmla="*/ 184 w 190"/>
                    <a:gd name="T3" fmla="*/ 0 h 96"/>
                    <a:gd name="T4" fmla="*/ 190 w 190"/>
                    <a:gd name="T5" fmla="*/ 76 h 96"/>
                    <a:gd name="T6" fmla="*/ 9 w 190"/>
                    <a:gd name="T7" fmla="*/ 96 h 96"/>
                    <a:gd name="T8" fmla="*/ 0 w 190"/>
                    <a:gd name="T9" fmla="*/ 27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0" h="96">
                      <a:moveTo>
                        <a:pt x="0" y="27"/>
                      </a:moveTo>
                      <a:lnTo>
                        <a:pt x="184" y="0"/>
                      </a:lnTo>
                      <a:lnTo>
                        <a:pt x="190" y="76"/>
                      </a:lnTo>
                      <a:lnTo>
                        <a:pt x="9" y="96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0" name="Freeform 38">
                  <a:extLst>
                    <a:ext uri="{FF2B5EF4-FFF2-40B4-BE49-F238E27FC236}">
                      <a16:creationId xmlns:a16="http://schemas.microsoft.com/office/drawing/2014/main" id="{BDF4C516-71DF-439D-AA27-81E5159B650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24501" y="4392613"/>
                  <a:ext cx="352425" cy="508001"/>
                </a:xfrm>
                <a:custGeom>
                  <a:avLst/>
                  <a:gdLst>
                    <a:gd name="T0" fmla="*/ 180 w 185"/>
                    <a:gd name="T1" fmla="*/ 211 h 268"/>
                    <a:gd name="T2" fmla="*/ 147 w 185"/>
                    <a:gd name="T3" fmla="*/ 193 h 268"/>
                    <a:gd name="T4" fmla="*/ 77 w 185"/>
                    <a:gd name="T5" fmla="*/ 190 h 268"/>
                    <a:gd name="T6" fmla="*/ 94 w 185"/>
                    <a:gd name="T7" fmla="*/ 43 h 268"/>
                    <a:gd name="T8" fmla="*/ 63 w 185"/>
                    <a:gd name="T9" fmla="*/ 3 h 268"/>
                    <a:gd name="T10" fmla="*/ 24 w 185"/>
                    <a:gd name="T11" fmla="*/ 35 h 268"/>
                    <a:gd name="T12" fmla="*/ 2 w 185"/>
                    <a:gd name="T13" fmla="*/ 218 h 268"/>
                    <a:gd name="T14" fmla="*/ 0 w 185"/>
                    <a:gd name="T15" fmla="*/ 233 h 268"/>
                    <a:gd name="T16" fmla="*/ 38 w 185"/>
                    <a:gd name="T17" fmla="*/ 266 h 268"/>
                    <a:gd name="T18" fmla="*/ 152 w 185"/>
                    <a:gd name="T19" fmla="*/ 259 h 268"/>
                    <a:gd name="T20" fmla="*/ 183 w 185"/>
                    <a:gd name="T21" fmla="*/ 222 h 268"/>
                    <a:gd name="T22" fmla="*/ 180 w 185"/>
                    <a:gd name="T23" fmla="*/ 211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5" h="268">
                      <a:moveTo>
                        <a:pt x="180" y="211"/>
                      </a:moveTo>
                      <a:cubicBezTo>
                        <a:pt x="174" y="199"/>
                        <a:pt x="161" y="192"/>
                        <a:pt x="147" y="193"/>
                      </a:cubicBezTo>
                      <a:cubicBezTo>
                        <a:pt x="117" y="190"/>
                        <a:pt x="77" y="190"/>
                        <a:pt x="77" y="190"/>
                      </a:cubicBezTo>
                      <a:cubicBezTo>
                        <a:pt x="94" y="43"/>
                        <a:pt x="94" y="43"/>
                        <a:pt x="94" y="43"/>
                      </a:cubicBezTo>
                      <a:cubicBezTo>
                        <a:pt x="96" y="23"/>
                        <a:pt x="82" y="5"/>
                        <a:pt x="63" y="3"/>
                      </a:cubicBezTo>
                      <a:cubicBezTo>
                        <a:pt x="44" y="0"/>
                        <a:pt x="26" y="15"/>
                        <a:pt x="24" y="35"/>
                      </a:cubicBezTo>
                      <a:cubicBezTo>
                        <a:pt x="2" y="218"/>
                        <a:pt x="2" y="218"/>
                        <a:pt x="2" y="218"/>
                      </a:cubicBezTo>
                      <a:cubicBezTo>
                        <a:pt x="0" y="223"/>
                        <a:pt x="0" y="229"/>
                        <a:pt x="0" y="233"/>
                      </a:cubicBezTo>
                      <a:cubicBezTo>
                        <a:pt x="2" y="253"/>
                        <a:pt x="19" y="268"/>
                        <a:pt x="38" y="266"/>
                      </a:cubicBezTo>
                      <a:cubicBezTo>
                        <a:pt x="112" y="259"/>
                        <a:pt x="152" y="259"/>
                        <a:pt x="152" y="259"/>
                      </a:cubicBezTo>
                      <a:cubicBezTo>
                        <a:pt x="170" y="258"/>
                        <a:pt x="185" y="242"/>
                        <a:pt x="183" y="222"/>
                      </a:cubicBezTo>
                      <a:cubicBezTo>
                        <a:pt x="183" y="217"/>
                        <a:pt x="182" y="216"/>
                        <a:pt x="180" y="21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1" name="Freeform 39">
                  <a:extLst>
                    <a:ext uri="{FF2B5EF4-FFF2-40B4-BE49-F238E27FC236}">
                      <a16:creationId xmlns:a16="http://schemas.microsoft.com/office/drawing/2014/main" id="{9DA965A9-DCC4-49B5-AB10-1D812A7A07B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637088"/>
                  <a:ext cx="131763" cy="168275"/>
                </a:xfrm>
                <a:custGeom>
                  <a:avLst/>
                  <a:gdLst>
                    <a:gd name="T0" fmla="*/ 70 w 70"/>
                    <a:gd name="T1" fmla="*/ 6 h 89"/>
                    <a:gd name="T2" fmla="*/ 63 w 70"/>
                    <a:gd name="T3" fmla="*/ 0 h 89"/>
                    <a:gd name="T4" fmla="*/ 6 w 70"/>
                    <a:gd name="T5" fmla="*/ 0 h 89"/>
                    <a:gd name="T6" fmla="*/ 0 w 70"/>
                    <a:gd name="T7" fmla="*/ 6 h 89"/>
                    <a:gd name="T8" fmla="*/ 0 w 70"/>
                    <a:gd name="T9" fmla="*/ 83 h 89"/>
                    <a:gd name="T10" fmla="*/ 6 w 70"/>
                    <a:gd name="T11" fmla="*/ 89 h 89"/>
                    <a:gd name="T12" fmla="*/ 63 w 70"/>
                    <a:gd name="T13" fmla="*/ 89 h 89"/>
                    <a:gd name="T14" fmla="*/ 70 w 70"/>
                    <a:gd name="T15" fmla="*/ 83 h 89"/>
                    <a:gd name="T16" fmla="*/ 70 w 70"/>
                    <a:gd name="T17" fmla="*/ 6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0" h="89">
                      <a:moveTo>
                        <a:pt x="70" y="6"/>
                      </a:moveTo>
                      <a:cubicBezTo>
                        <a:pt x="70" y="2"/>
                        <a:pt x="66" y="0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2" y="89"/>
                        <a:pt x="6" y="89"/>
                      </a:cubicBezTo>
                      <a:cubicBezTo>
                        <a:pt x="63" y="89"/>
                        <a:pt x="63" y="89"/>
                        <a:pt x="63" y="89"/>
                      </a:cubicBezTo>
                      <a:cubicBezTo>
                        <a:pt x="66" y="89"/>
                        <a:pt x="70" y="86"/>
                        <a:pt x="70" y="83"/>
                      </a:cubicBezTo>
                      <a:lnTo>
                        <a:pt x="70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2" name="Freeform 40">
                  <a:extLst>
                    <a:ext uri="{FF2B5EF4-FFF2-40B4-BE49-F238E27FC236}">
                      <a16:creationId xmlns:a16="http://schemas.microsoft.com/office/drawing/2014/main" id="{86163598-A7B1-453A-8CD4-A61A1E8AD0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3901" y="4673601"/>
                  <a:ext cx="200025" cy="209550"/>
                </a:xfrm>
                <a:custGeom>
                  <a:avLst/>
                  <a:gdLst>
                    <a:gd name="T0" fmla="*/ 104 w 105"/>
                    <a:gd name="T1" fmla="*/ 58 h 111"/>
                    <a:gd name="T2" fmla="*/ 97 w 105"/>
                    <a:gd name="T3" fmla="*/ 51 h 111"/>
                    <a:gd name="T4" fmla="*/ 97 w 105"/>
                    <a:gd name="T5" fmla="*/ 44 h 111"/>
                    <a:gd name="T6" fmla="*/ 84 w 105"/>
                    <a:gd name="T7" fmla="*/ 35 h 111"/>
                    <a:gd name="T8" fmla="*/ 68 w 105"/>
                    <a:gd name="T9" fmla="*/ 39 h 111"/>
                    <a:gd name="T10" fmla="*/ 42 w 105"/>
                    <a:gd name="T11" fmla="*/ 41 h 111"/>
                    <a:gd name="T12" fmla="*/ 62 w 105"/>
                    <a:gd name="T13" fmla="*/ 22 h 111"/>
                    <a:gd name="T14" fmla="*/ 56 w 105"/>
                    <a:gd name="T15" fmla="*/ 0 h 111"/>
                    <a:gd name="T16" fmla="*/ 9 w 105"/>
                    <a:gd name="T17" fmla="*/ 40 h 111"/>
                    <a:gd name="T18" fmla="*/ 2 w 105"/>
                    <a:gd name="T19" fmla="*/ 79 h 111"/>
                    <a:gd name="T20" fmla="*/ 2 w 105"/>
                    <a:gd name="T21" fmla="*/ 79 h 111"/>
                    <a:gd name="T22" fmla="*/ 9 w 105"/>
                    <a:gd name="T23" fmla="*/ 110 h 111"/>
                    <a:gd name="T24" fmla="*/ 62 w 105"/>
                    <a:gd name="T25" fmla="*/ 111 h 111"/>
                    <a:gd name="T26" fmla="*/ 86 w 105"/>
                    <a:gd name="T27" fmla="*/ 106 h 111"/>
                    <a:gd name="T28" fmla="*/ 94 w 105"/>
                    <a:gd name="T29" fmla="*/ 93 h 111"/>
                    <a:gd name="T30" fmla="*/ 92 w 105"/>
                    <a:gd name="T31" fmla="*/ 89 h 111"/>
                    <a:gd name="T32" fmla="*/ 99 w 105"/>
                    <a:gd name="T33" fmla="*/ 77 h 111"/>
                    <a:gd name="T34" fmla="*/ 95 w 105"/>
                    <a:gd name="T35" fmla="*/ 71 h 111"/>
                    <a:gd name="T36" fmla="*/ 95 w 105"/>
                    <a:gd name="T37" fmla="*/ 71 h 111"/>
                    <a:gd name="T38" fmla="*/ 104 w 105"/>
                    <a:gd name="T39" fmla="*/ 58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5" h="111">
                      <a:moveTo>
                        <a:pt x="104" y="58"/>
                      </a:moveTo>
                      <a:cubicBezTo>
                        <a:pt x="102" y="54"/>
                        <a:pt x="100" y="52"/>
                        <a:pt x="97" y="51"/>
                      </a:cubicBezTo>
                      <a:cubicBezTo>
                        <a:pt x="97" y="48"/>
                        <a:pt x="98" y="46"/>
                        <a:pt x="97" y="44"/>
                      </a:cubicBezTo>
                      <a:cubicBezTo>
                        <a:pt x="95" y="38"/>
                        <a:pt x="89" y="34"/>
                        <a:pt x="84" y="35"/>
                      </a:cubicBezTo>
                      <a:cubicBezTo>
                        <a:pt x="68" y="39"/>
                        <a:pt x="68" y="39"/>
                        <a:pt x="68" y="39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62" y="22"/>
                        <a:pt x="62" y="22"/>
                        <a:pt x="62" y="22"/>
                      </a:cubicBezTo>
                      <a:cubicBezTo>
                        <a:pt x="62" y="22"/>
                        <a:pt x="71" y="5"/>
                        <a:pt x="56" y="0"/>
                      </a:cubicBezTo>
                      <a:cubicBezTo>
                        <a:pt x="22" y="34"/>
                        <a:pt x="20" y="27"/>
                        <a:pt x="9" y="40"/>
                      </a:cubicBezTo>
                      <a:cubicBezTo>
                        <a:pt x="0" y="53"/>
                        <a:pt x="0" y="71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62" y="111"/>
                        <a:pt x="62" y="111"/>
                        <a:pt x="62" y="111"/>
                      </a:cubicBezTo>
                      <a:cubicBezTo>
                        <a:pt x="86" y="106"/>
                        <a:pt x="86" y="106"/>
                        <a:pt x="86" y="106"/>
                      </a:cubicBezTo>
                      <a:cubicBezTo>
                        <a:pt x="92" y="105"/>
                        <a:pt x="95" y="99"/>
                        <a:pt x="94" y="93"/>
                      </a:cubicBezTo>
                      <a:cubicBezTo>
                        <a:pt x="93" y="92"/>
                        <a:pt x="93" y="90"/>
                        <a:pt x="92" y="89"/>
                      </a:cubicBezTo>
                      <a:cubicBezTo>
                        <a:pt x="97" y="87"/>
                        <a:pt x="99" y="82"/>
                        <a:pt x="99" y="77"/>
                      </a:cubicBezTo>
                      <a:cubicBezTo>
                        <a:pt x="98" y="74"/>
                        <a:pt x="97" y="72"/>
                        <a:pt x="95" y="71"/>
                      </a:cubicBezTo>
                      <a:cubicBezTo>
                        <a:pt x="95" y="71"/>
                        <a:pt x="95" y="71"/>
                        <a:pt x="95" y="71"/>
                      </a:cubicBezTo>
                      <a:cubicBezTo>
                        <a:pt x="101" y="70"/>
                        <a:pt x="105" y="64"/>
                        <a:pt x="104" y="58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85BFCA15-70C8-4F00-B4C9-80700AB56098}"/>
                </a:ext>
              </a:extLst>
            </p:cNvPr>
            <p:cNvGrpSpPr/>
            <p:nvPr userDrawn="1"/>
          </p:nvGrpSpPr>
          <p:grpSpPr>
            <a:xfrm>
              <a:off x="10250170" y="4140200"/>
              <a:ext cx="390871" cy="700879"/>
              <a:chOff x="-139132" y="2035196"/>
              <a:chExt cx="2996632" cy="5373317"/>
            </a:xfrm>
          </p:grpSpPr>
          <p:sp>
            <p:nvSpPr>
              <p:cNvPr id="746" name="Oval 23">
                <a:extLst>
                  <a:ext uri="{FF2B5EF4-FFF2-40B4-BE49-F238E27FC236}">
                    <a16:creationId xmlns:a16="http://schemas.microsoft.com/office/drawing/2014/main" id="{86B68DC2-94C1-49F4-87FE-1076F6C36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209" y="7264370"/>
                <a:ext cx="955890" cy="144143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7" name="Oval 24">
                <a:extLst>
                  <a:ext uri="{FF2B5EF4-FFF2-40B4-BE49-F238E27FC236}">
                    <a16:creationId xmlns:a16="http://schemas.microsoft.com/office/drawing/2014/main" id="{5E98D690-781A-4119-AC5F-748CF674807D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218832" y="7302302"/>
                <a:ext cx="273112" cy="45517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8" name="Freeform 25">
                <a:extLst>
                  <a:ext uri="{FF2B5EF4-FFF2-40B4-BE49-F238E27FC236}">
                    <a16:creationId xmlns:a16="http://schemas.microsoft.com/office/drawing/2014/main" id="{4C551BC3-FD25-4485-9A15-347990A48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9132" y="2803563"/>
                <a:ext cx="2996632" cy="4513915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9" name="Freeform 89">
                <a:extLst>
                  <a:ext uri="{FF2B5EF4-FFF2-40B4-BE49-F238E27FC236}">
                    <a16:creationId xmlns:a16="http://schemas.microsoft.com/office/drawing/2014/main" id="{3089D01B-F501-4009-B5DF-DE87748EF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2195" y="2926828"/>
                <a:ext cx="2743945" cy="2738121"/>
              </a:xfrm>
              <a:prstGeom prst="ellipse">
                <a:avLst/>
              </a:prstGeom>
              <a:solidFill>
                <a:srgbClr val="00BCF2">
                  <a:lumMod val="20000"/>
                  <a:lumOff val="8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D72B49EB-A5EA-4DB1-9F22-B37E7325F84C}"/>
                  </a:ext>
                </a:extLst>
              </p:cNvPr>
              <p:cNvGrpSpPr/>
              <p:nvPr userDrawn="1"/>
            </p:nvGrpSpPr>
            <p:grpSpPr>
              <a:xfrm>
                <a:off x="125724" y="2035196"/>
                <a:ext cx="2419355" cy="3880214"/>
                <a:chOff x="-1634495" y="3270016"/>
                <a:chExt cx="1464136" cy="2348213"/>
              </a:xfrm>
            </p:grpSpPr>
            <p:grpSp>
              <p:nvGrpSpPr>
                <p:cNvPr id="751" name="Group 750">
                  <a:extLst>
                    <a:ext uri="{FF2B5EF4-FFF2-40B4-BE49-F238E27FC236}">
                      <a16:creationId xmlns:a16="http://schemas.microsoft.com/office/drawing/2014/main" id="{2CA166ED-8EE3-40F2-8078-777DE61A5C5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508334" y="3767378"/>
                  <a:ext cx="89234" cy="182222"/>
                  <a:chOff x="-2356474" y="2523009"/>
                  <a:chExt cx="242900" cy="542499"/>
                </a:xfrm>
              </p:grpSpPr>
              <p:sp>
                <p:nvSpPr>
                  <p:cNvPr id="792" name="Freeform 310">
                    <a:extLst>
                      <a:ext uri="{FF2B5EF4-FFF2-40B4-BE49-F238E27FC236}">
                        <a16:creationId xmlns:a16="http://schemas.microsoft.com/office/drawing/2014/main" id="{24DC00DD-03BB-4DBD-854E-D30844790ED7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56474" y="2637980"/>
                    <a:ext cx="163657" cy="367231"/>
                  </a:xfrm>
                  <a:custGeom>
                    <a:avLst/>
                    <a:gdLst>
                      <a:gd name="T0" fmla="*/ 82 w 82"/>
                      <a:gd name="T1" fmla="*/ 177 h 184"/>
                      <a:gd name="T2" fmla="*/ 18 w 82"/>
                      <a:gd name="T3" fmla="*/ 184 h 184"/>
                      <a:gd name="T4" fmla="*/ 0 w 82"/>
                      <a:gd name="T5" fmla="*/ 6 h 184"/>
                      <a:gd name="T6" fmla="*/ 65 w 82"/>
                      <a:gd name="T7" fmla="*/ 0 h 184"/>
                      <a:gd name="T8" fmla="*/ 82 w 82"/>
                      <a:gd name="T9" fmla="*/ 177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2" h="184">
                        <a:moveTo>
                          <a:pt x="82" y="177"/>
                        </a:moveTo>
                        <a:lnTo>
                          <a:pt x="18" y="184"/>
                        </a:lnTo>
                        <a:lnTo>
                          <a:pt x="0" y="6"/>
                        </a:lnTo>
                        <a:lnTo>
                          <a:pt x="65" y="0"/>
                        </a:lnTo>
                        <a:lnTo>
                          <a:pt x="82" y="177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3" name="Freeform 312">
                    <a:extLst>
                      <a:ext uri="{FF2B5EF4-FFF2-40B4-BE49-F238E27FC236}">
                        <a16:creationId xmlns:a16="http://schemas.microsoft.com/office/drawing/2014/main" id="{AA005E8D-EB3F-458D-9DEC-B9CDEBBE2539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24903" y="2523009"/>
                    <a:ext cx="211329" cy="542499"/>
                  </a:xfrm>
                  <a:custGeom>
                    <a:avLst/>
                    <a:gdLst>
                      <a:gd name="T0" fmla="*/ 90 w 92"/>
                      <a:gd name="T1" fmla="*/ 206 h 236"/>
                      <a:gd name="T2" fmla="*/ 69 w 92"/>
                      <a:gd name="T3" fmla="*/ 232 h 236"/>
                      <a:gd name="T4" fmla="*/ 46 w 92"/>
                      <a:gd name="T5" fmla="*/ 234 h 236"/>
                      <a:gd name="T6" fmla="*/ 20 w 92"/>
                      <a:gd name="T7" fmla="*/ 213 h 236"/>
                      <a:gd name="T8" fmla="*/ 2 w 92"/>
                      <a:gd name="T9" fmla="*/ 30 h 236"/>
                      <a:gd name="T10" fmla="*/ 23 w 92"/>
                      <a:gd name="T11" fmla="*/ 4 h 236"/>
                      <a:gd name="T12" fmla="*/ 46 w 92"/>
                      <a:gd name="T13" fmla="*/ 1 h 236"/>
                      <a:gd name="T14" fmla="*/ 72 w 92"/>
                      <a:gd name="T15" fmla="*/ 23 h 236"/>
                      <a:gd name="T16" fmla="*/ 90 w 92"/>
                      <a:gd name="T17" fmla="*/ 206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2" h="236">
                        <a:moveTo>
                          <a:pt x="90" y="206"/>
                        </a:moveTo>
                        <a:cubicBezTo>
                          <a:pt x="92" y="219"/>
                          <a:pt x="82" y="231"/>
                          <a:pt x="69" y="232"/>
                        </a:cubicBezTo>
                        <a:cubicBezTo>
                          <a:pt x="46" y="234"/>
                          <a:pt x="46" y="234"/>
                          <a:pt x="46" y="234"/>
                        </a:cubicBezTo>
                        <a:cubicBezTo>
                          <a:pt x="33" y="236"/>
                          <a:pt x="21" y="226"/>
                          <a:pt x="20" y="213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0" y="17"/>
                          <a:pt x="10" y="5"/>
                          <a:pt x="23" y="4"/>
                        </a:cubicBezTo>
                        <a:cubicBezTo>
                          <a:pt x="46" y="1"/>
                          <a:pt x="46" y="1"/>
                          <a:pt x="46" y="1"/>
                        </a:cubicBezTo>
                        <a:cubicBezTo>
                          <a:pt x="59" y="0"/>
                          <a:pt x="71" y="10"/>
                          <a:pt x="72" y="23"/>
                        </a:cubicBezTo>
                        <a:lnTo>
                          <a:pt x="90" y="206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52" name="Group 751">
                  <a:extLst>
                    <a:ext uri="{FF2B5EF4-FFF2-40B4-BE49-F238E27FC236}">
                      <a16:creationId xmlns:a16="http://schemas.microsoft.com/office/drawing/2014/main" id="{66CCE75F-FB50-4088-96BC-CE4F445D2523}"/>
                    </a:ext>
                  </a:extLst>
                </p:cNvPr>
                <p:cNvGrpSpPr/>
                <p:nvPr/>
              </p:nvGrpSpPr>
              <p:grpSpPr>
                <a:xfrm>
                  <a:off x="-1634495" y="3270016"/>
                  <a:ext cx="1464136" cy="2348213"/>
                  <a:chOff x="7336110" y="2644416"/>
                  <a:chExt cx="511900" cy="820999"/>
                </a:xfrm>
              </p:grpSpPr>
              <p:sp>
                <p:nvSpPr>
                  <p:cNvPr id="759" name="Freeform 292">
                    <a:extLst>
                      <a:ext uri="{FF2B5EF4-FFF2-40B4-BE49-F238E27FC236}">
                        <a16:creationId xmlns:a16="http://schemas.microsoft.com/office/drawing/2014/main" id="{4B85F2D4-3EF3-4188-BF34-E1AB4B41DD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197180"/>
                    <a:ext cx="357365" cy="238490"/>
                  </a:xfrm>
                  <a:custGeom>
                    <a:avLst/>
                    <a:gdLst>
                      <a:gd name="T0" fmla="*/ 350 w 411"/>
                      <a:gd name="T1" fmla="*/ 0 h 274"/>
                      <a:gd name="T2" fmla="*/ 350 w 411"/>
                      <a:gd name="T3" fmla="*/ 207 h 274"/>
                      <a:gd name="T4" fmla="*/ 208 w 411"/>
                      <a:gd name="T5" fmla="*/ 170 h 274"/>
                      <a:gd name="T6" fmla="*/ 132 w 411"/>
                      <a:gd name="T7" fmla="*/ 176 h 274"/>
                      <a:gd name="T8" fmla="*/ 0 w 411"/>
                      <a:gd name="T9" fmla="*/ 211 h 274"/>
                      <a:gd name="T10" fmla="*/ 0 w 411"/>
                      <a:gd name="T11" fmla="*/ 0 h 274"/>
                      <a:gd name="T12" fmla="*/ 350 w 411"/>
                      <a:gd name="T13" fmla="*/ 0 h 2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1" h="274">
                        <a:moveTo>
                          <a:pt x="350" y="0"/>
                        </a:moveTo>
                        <a:cubicBezTo>
                          <a:pt x="350" y="207"/>
                          <a:pt x="350" y="207"/>
                          <a:pt x="350" y="207"/>
                        </a:cubicBezTo>
                        <a:cubicBezTo>
                          <a:pt x="233" y="274"/>
                          <a:pt x="411" y="52"/>
                          <a:pt x="208" y="170"/>
                        </a:cubicBezTo>
                        <a:cubicBezTo>
                          <a:pt x="180" y="185"/>
                          <a:pt x="159" y="191"/>
                          <a:pt x="132" y="176"/>
                        </a:cubicBezTo>
                        <a:cubicBezTo>
                          <a:pt x="4" y="102"/>
                          <a:pt x="0" y="211"/>
                          <a:pt x="0" y="2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50" y="0"/>
                          <a:pt x="350" y="0"/>
                          <a:pt x="350" y="0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0" name="Freeform 293">
                    <a:extLst>
                      <a:ext uri="{FF2B5EF4-FFF2-40B4-BE49-F238E27FC236}">
                        <a16:creationId xmlns:a16="http://schemas.microsoft.com/office/drawing/2014/main" id="{72A750D2-4756-4E5D-9237-97BE40D495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72515" y="3038929"/>
                    <a:ext cx="475495" cy="329132"/>
                  </a:xfrm>
                  <a:custGeom>
                    <a:avLst/>
                    <a:gdLst>
                      <a:gd name="T0" fmla="*/ 1 w 546"/>
                      <a:gd name="T1" fmla="*/ 326 h 378"/>
                      <a:gd name="T2" fmla="*/ 35 w 546"/>
                      <a:gd name="T3" fmla="*/ 89 h 378"/>
                      <a:gd name="T4" fmla="*/ 139 w 546"/>
                      <a:gd name="T5" fmla="*/ 0 h 378"/>
                      <a:gd name="T6" fmla="*/ 407 w 546"/>
                      <a:gd name="T7" fmla="*/ 0 h 378"/>
                      <a:gd name="T8" fmla="*/ 510 w 546"/>
                      <a:gd name="T9" fmla="*/ 89 h 378"/>
                      <a:gd name="T10" fmla="*/ 546 w 546"/>
                      <a:gd name="T11" fmla="*/ 333 h 378"/>
                      <a:gd name="T12" fmla="*/ 468 w 546"/>
                      <a:gd name="T13" fmla="*/ 378 h 378"/>
                      <a:gd name="T14" fmla="*/ 9 w 546"/>
                      <a:gd name="T15" fmla="*/ 335 h 378"/>
                      <a:gd name="T16" fmla="*/ 1 w 546"/>
                      <a:gd name="T17" fmla="*/ 326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46" h="378">
                        <a:moveTo>
                          <a:pt x="1" y="326"/>
                        </a:moveTo>
                        <a:cubicBezTo>
                          <a:pt x="35" y="89"/>
                          <a:pt x="35" y="89"/>
                          <a:pt x="35" y="89"/>
                        </a:cubicBezTo>
                        <a:cubicBezTo>
                          <a:pt x="43" y="38"/>
                          <a:pt x="87" y="0"/>
                          <a:pt x="139" y="0"/>
                        </a:cubicBezTo>
                        <a:cubicBezTo>
                          <a:pt x="407" y="0"/>
                          <a:pt x="407" y="0"/>
                          <a:pt x="407" y="0"/>
                        </a:cubicBezTo>
                        <a:cubicBezTo>
                          <a:pt x="458" y="0"/>
                          <a:pt x="502" y="38"/>
                          <a:pt x="510" y="89"/>
                        </a:cubicBezTo>
                        <a:cubicBezTo>
                          <a:pt x="546" y="333"/>
                          <a:pt x="546" y="333"/>
                          <a:pt x="546" y="333"/>
                        </a:cubicBezTo>
                        <a:cubicBezTo>
                          <a:pt x="468" y="378"/>
                          <a:pt x="468" y="378"/>
                          <a:pt x="468" y="378"/>
                        </a:cubicBezTo>
                        <a:cubicBezTo>
                          <a:pt x="9" y="335"/>
                          <a:pt x="9" y="335"/>
                          <a:pt x="9" y="335"/>
                        </a:cubicBezTo>
                        <a:cubicBezTo>
                          <a:pt x="4" y="335"/>
                          <a:pt x="0" y="331"/>
                          <a:pt x="1" y="326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1" name="Freeform 294">
                    <a:extLst>
                      <a:ext uri="{FF2B5EF4-FFF2-40B4-BE49-F238E27FC236}">
                        <a16:creationId xmlns:a16="http://schemas.microsoft.com/office/drawing/2014/main" id="{DD6D1537-E442-446C-8A7F-025CF9D90E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450234" cy="213230"/>
                  </a:xfrm>
                  <a:custGeom>
                    <a:avLst/>
                    <a:gdLst>
                      <a:gd name="T0" fmla="*/ 0 w 518"/>
                      <a:gd name="T1" fmla="*/ 245 h 245"/>
                      <a:gd name="T2" fmla="*/ 23 w 518"/>
                      <a:gd name="T3" fmla="*/ 88 h 245"/>
                      <a:gd name="T4" fmla="*/ 126 w 518"/>
                      <a:gd name="T5" fmla="*/ 0 h 245"/>
                      <a:gd name="T6" fmla="*/ 392 w 518"/>
                      <a:gd name="T7" fmla="*/ 0 h 245"/>
                      <a:gd name="T8" fmla="*/ 495 w 518"/>
                      <a:gd name="T9" fmla="*/ 88 h 245"/>
                      <a:gd name="T10" fmla="*/ 518 w 518"/>
                      <a:gd name="T11" fmla="*/ 245 h 245"/>
                      <a:gd name="T12" fmla="*/ 0 w 518"/>
                      <a:gd name="T13" fmla="*/ 245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18" h="245">
                        <a:moveTo>
                          <a:pt x="0" y="245"/>
                        </a:move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37"/>
                          <a:pt x="74" y="0"/>
                          <a:pt x="126" y="0"/>
                        </a:cubicBezTo>
                        <a:cubicBezTo>
                          <a:pt x="392" y="0"/>
                          <a:pt x="392" y="0"/>
                          <a:pt x="392" y="0"/>
                        </a:cubicBezTo>
                        <a:cubicBezTo>
                          <a:pt x="444" y="0"/>
                          <a:pt x="487" y="37"/>
                          <a:pt x="495" y="88"/>
                        </a:cubicBezTo>
                        <a:cubicBezTo>
                          <a:pt x="518" y="245"/>
                          <a:pt x="518" y="245"/>
                          <a:pt x="518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2" name="Freeform 295">
                    <a:extLst>
                      <a:ext uri="{FF2B5EF4-FFF2-40B4-BE49-F238E27FC236}">
                        <a16:creationId xmlns:a16="http://schemas.microsoft.com/office/drawing/2014/main" id="{69FC0CAA-0983-4399-8892-53A02E75DB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954231"/>
                    <a:ext cx="194656" cy="182769"/>
                  </a:xfrm>
                  <a:custGeom>
                    <a:avLst/>
                    <a:gdLst>
                      <a:gd name="T0" fmla="*/ 37 w 224"/>
                      <a:gd name="T1" fmla="*/ 79 h 210"/>
                      <a:gd name="T2" fmla="*/ 37 w 224"/>
                      <a:gd name="T3" fmla="*/ 0 h 210"/>
                      <a:gd name="T4" fmla="*/ 188 w 224"/>
                      <a:gd name="T5" fmla="*/ 0 h 210"/>
                      <a:gd name="T6" fmla="*/ 188 w 224"/>
                      <a:gd name="T7" fmla="*/ 79 h 210"/>
                      <a:gd name="T8" fmla="*/ 209 w 224"/>
                      <a:gd name="T9" fmla="*/ 99 h 210"/>
                      <a:gd name="T10" fmla="*/ 224 w 224"/>
                      <a:gd name="T11" fmla="*/ 99 h 210"/>
                      <a:gd name="T12" fmla="*/ 112 w 224"/>
                      <a:gd name="T13" fmla="*/ 210 h 210"/>
                      <a:gd name="T14" fmla="*/ 0 w 224"/>
                      <a:gd name="T15" fmla="*/ 99 h 210"/>
                      <a:gd name="T16" fmla="*/ 16 w 224"/>
                      <a:gd name="T17" fmla="*/ 99 h 210"/>
                      <a:gd name="T18" fmla="*/ 37 w 224"/>
                      <a:gd name="T19" fmla="*/ 79 h 2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4" h="210">
                        <a:moveTo>
                          <a:pt x="37" y="79"/>
                        </a:moveTo>
                        <a:cubicBezTo>
                          <a:pt x="37" y="0"/>
                          <a:pt x="37" y="0"/>
                          <a:pt x="37" y="0"/>
                        </a:cubicBez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9"/>
                          <a:pt x="188" y="79"/>
                          <a:pt x="188" y="79"/>
                        </a:cubicBezTo>
                        <a:cubicBezTo>
                          <a:pt x="188" y="90"/>
                          <a:pt x="197" y="99"/>
                          <a:pt x="209" y="99"/>
                        </a:cubicBezTo>
                        <a:cubicBezTo>
                          <a:pt x="224" y="99"/>
                          <a:pt x="224" y="99"/>
                          <a:pt x="224" y="99"/>
                        </a:cubicBezTo>
                        <a:cubicBezTo>
                          <a:pt x="224" y="160"/>
                          <a:pt x="174" y="210"/>
                          <a:pt x="112" y="210"/>
                        </a:cubicBezTo>
                        <a:cubicBezTo>
                          <a:pt x="51" y="210"/>
                          <a:pt x="0" y="160"/>
                          <a:pt x="0" y="99"/>
                        </a:cubicBezTo>
                        <a:cubicBezTo>
                          <a:pt x="16" y="99"/>
                          <a:pt x="16" y="99"/>
                          <a:pt x="16" y="99"/>
                        </a:cubicBezTo>
                        <a:cubicBezTo>
                          <a:pt x="28" y="99"/>
                          <a:pt x="37" y="90"/>
                          <a:pt x="37" y="79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3" name="Freeform 296">
                    <a:extLst>
                      <a:ext uri="{FF2B5EF4-FFF2-40B4-BE49-F238E27FC236}">
                        <a16:creationId xmlns:a16="http://schemas.microsoft.com/office/drawing/2014/main" id="{87695191-9AD3-41D0-930F-E2A1CF3785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6" y="2954231"/>
                    <a:ext cx="133733" cy="78754"/>
                  </a:xfrm>
                  <a:custGeom>
                    <a:avLst/>
                    <a:gdLst>
                      <a:gd name="T0" fmla="*/ 0 w 154"/>
                      <a:gd name="T1" fmla="*/ 23 h 91"/>
                      <a:gd name="T2" fmla="*/ 0 w 154"/>
                      <a:gd name="T3" fmla="*/ 0 h 91"/>
                      <a:gd name="T4" fmla="*/ 154 w 154"/>
                      <a:gd name="T5" fmla="*/ 0 h 91"/>
                      <a:gd name="T6" fmla="*/ 154 w 154"/>
                      <a:gd name="T7" fmla="*/ 89 h 91"/>
                      <a:gd name="T8" fmla="*/ 0 w 154"/>
                      <a:gd name="T9" fmla="*/ 23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" h="91">
                        <a:moveTo>
                          <a:pt x="0" y="23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54" y="0"/>
                          <a:pt x="154" y="0"/>
                          <a:pt x="154" y="0"/>
                        </a:cubicBezTo>
                        <a:cubicBezTo>
                          <a:pt x="154" y="89"/>
                          <a:pt x="154" y="89"/>
                          <a:pt x="154" y="89"/>
                        </a:cubicBezTo>
                        <a:cubicBezTo>
                          <a:pt x="49" y="91"/>
                          <a:pt x="0" y="23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4" name="Freeform 297">
                    <a:extLst>
                      <a:ext uri="{FF2B5EF4-FFF2-40B4-BE49-F238E27FC236}">
                        <a16:creationId xmlns:a16="http://schemas.microsoft.com/office/drawing/2014/main" id="{9219741D-0DD6-4FD1-AE94-A201A9E747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9381" y="2674878"/>
                    <a:ext cx="323188" cy="315759"/>
                  </a:xfrm>
                  <a:custGeom>
                    <a:avLst/>
                    <a:gdLst>
                      <a:gd name="T0" fmla="*/ 8 w 371"/>
                      <a:gd name="T1" fmla="*/ 194 h 363"/>
                      <a:gd name="T2" fmla="*/ 199 w 371"/>
                      <a:gd name="T3" fmla="*/ 356 h 363"/>
                      <a:gd name="T4" fmla="*/ 363 w 371"/>
                      <a:gd name="T5" fmla="*/ 168 h 363"/>
                      <a:gd name="T6" fmla="*/ 172 w 371"/>
                      <a:gd name="T7" fmla="*/ 6 h 363"/>
                      <a:gd name="T8" fmla="*/ 8 w 371"/>
                      <a:gd name="T9" fmla="*/ 194 h 3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71" h="363">
                        <a:moveTo>
                          <a:pt x="8" y="194"/>
                        </a:moveTo>
                        <a:cubicBezTo>
                          <a:pt x="15" y="291"/>
                          <a:pt x="100" y="363"/>
                          <a:pt x="199" y="356"/>
                        </a:cubicBezTo>
                        <a:cubicBezTo>
                          <a:pt x="297" y="348"/>
                          <a:pt x="371" y="265"/>
                          <a:pt x="363" y="168"/>
                        </a:cubicBezTo>
                        <a:cubicBezTo>
                          <a:pt x="355" y="71"/>
                          <a:pt x="270" y="0"/>
                          <a:pt x="172" y="6"/>
                        </a:cubicBezTo>
                        <a:cubicBezTo>
                          <a:pt x="74" y="14"/>
                          <a:pt x="0" y="99"/>
                          <a:pt x="8" y="194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5" name="Freeform 298">
                    <a:extLst>
                      <a:ext uri="{FF2B5EF4-FFF2-40B4-BE49-F238E27FC236}">
                        <a16:creationId xmlns:a16="http://schemas.microsoft.com/office/drawing/2014/main" id="{1AFD7E72-6BBB-4C8F-8BEA-D67150ABAE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760318"/>
                    <a:ext cx="231061" cy="248149"/>
                  </a:xfrm>
                  <a:custGeom>
                    <a:avLst/>
                    <a:gdLst>
                      <a:gd name="T0" fmla="*/ 156 w 266"/>
                      <a:gd name="T1" fmla="*/ 282 h 286"/>
                      <a:gd name="T2" fmla="*/ 156 w 266"/>
                      <a:gd name="T3" fmla="*/ 282 h 286"/>
                      <a:gd name="T4" fmla="*/ 261 w 266"/>
                      <a:gd name="T5" fmla="*/ 148 h 286"/>
                      <a:gd name="T6" fmla="*/ 250 w 266"/>
                      <a:gd name="T7" fmla="*/ 0 h 286"/>
                      <a:gd name="T8" fmla="*/ 0 w 266"/>
                      <a:gd name="T9" fmla="*/ 18 h 286"/>
                      <a:gd name="T10" fmla="*/ 11 w 266"/>
                      <a:gd name="T11" fmla="*/ 166 h 286"/>
                      <a:gd name="T12" fmla="*/ 156 w 266"/>
                      <a:gd name="T13" fmla="*/ 282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66" h="286">
                        <a:moveTo>
                          <a:pt x="156" y="282"/>
                        </a:moveTo>
                        <a:cubicBezTo>
                          <a:pt x="156" y="282"/>
                          <a:pt x="156" y="282"/>
                          <a:pt x="156" y="282"/>
                        </a:cubicBezTo>
                        <a:cubicBezTo>
                          <a:pt x="219" y="277"/>
                          <a:pt x="266" y="211"/>
                          <a:pt x="261" y="148"/>
                        </a:cubicBezTo>
                        <a:cubicBezTo>
                          <a:pt x="250" y="0"/>
                          <a:pt x="250" y="0"/>
                          <a:pt x="250" y="0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1" y="166"/>
                          <a:pt x="11" y="166"/>
                          <a:pt x="11" y="166"/>
                        </a:cubicBezTo>
                        <a:cubicBezTo>
                          <a:pt x="17" y="245"/>
                          <a:pt x="92" y="286"/>
                          <a:pt x="156" y="28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6" name="Freeform 299">
                    <a:extLst>
                      <a:ext uri="{FF2B5EF4-FFF2-40B4-BE49-F238E27FC236}">
                        <a16:creationId xmlns:a16="http://schemas.microsoft.com/office/drawing/2014/main" id="{9FBC12F6-D250-4A08-AA9E-8E48DE27D1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16206" y="2815297"/>
                    <a:ext cx="127789" cy="181283"/>
                  </a:xfrm>
                  <a:custGeom>
                    <a:avLst/>
                    <a:gdLst>
                      <a:gd name="T0" fmla="*/ 49 w 147"/>
                      <a:gd name="T1" fmla="*/ 105 h 209"/>
                      <a:gd name="T2" fmla="*/ 56 w 147"/>
                      <a:gd name="T3" fmla="*/ 95 h 209"/>
                      <a:gd name="T4" fmla="*/ 53 w 147"/>
                      <a:gd name="T5" fmla="*/ 88 h 209"/>
                      <a:gd name="T6" fmla="*/ 35 w 147"/>
                      <a:gd name="T7" fmla="*/ 46 h 209"/>
                      <a:gd name="T8" fmla="*/ 34 w 147"/>
                      <a:gd name="T9" fmla="*/ 38 h 209"/>
                      <a:gd name="T10" fmla="*/ 61 w 147"/>
                      <a:gd name="T11" fmla="*/ 5 h 209"/>
                      <a:gd name="T12" fmla="*/ 137 w 147"/>
                      <a:gd name="T13" fmla="*/ 0 h 209"/>
                      <a:gd name="T14" fmla="*/ 138 w 147"/>
                      <a:gd name="T15" fmla="*/ 21 h 209"/>
                      <a:gd name="T16" fmla="*/ 141 w 147"/>
                      <a:gd name="T17" fmla="*/ 64 h 209"/>
                      <a:gd name="T18" fmla="*/ 143 w 147"/>
                      <a:gd name="T19" fmla="*/ 86 h 209"/>
                      <a:gd name="T20" fmla="*/ 80 w 147"/>
                      <a:gd name="T21" fmla="*/ 205 h 209"/>
                      <a:gd name="T22" fmla="*/ 71 w 147"/>
                      <a:gd name="T23" fmla="*/ 209 h 209"/>
                      <a:gd name="T24" fmla="*/ 43 w 147"/>
                      <a:gd name="T25" fmla="*/ 139 h 209"/>
                      <a:gd name="T26" fmla="*/ 25 w 147"/>
                      <a:gd name="T27" fmla="*/ 121 h 209"/>
                      <a:gd name="T28" fmla="*/ 0 w 147"/>
                      <a:gd name="T29" fmla="*/ 108 h 209"/>
                      <a:gd name="T30" fmla="*/ 49 w 147"/>
                      <a:gd name="T31" fmla="*/ 105 h 209"/>
                      <a:gd name="T32" fmla="*/ 49 w 147"/>
                      <a:gd name="T33" fmla="*/ 105 h 2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7" h="209">
                        <a:moveTo>
                          <a:pt x="49" y="105"/>
                        </a:moveTo>
                        <a:cubicBezTo>
                          <a:pt x="54" y="105"/>
                          <a:pt x="58" y="100"/>
                          <a:pt x="56" y="95"/>
                        </a:cubicBezTo>
                        <a:cubicBezTo>
                          <a:pt x="56" y="93"/>
                          <a:pt x="55" y="91"/>
                          <a:pt x="53" y="88"/>
                        </a:cubicBezTo>
                        <a:cubicBezTo>
                          <a:pt x="45" y="76"/>
                          <a:pt x="38" y="61"/>
                          <a:pt x="35" y="46"/>
                        </a:cubicBezTo>
                        <a:cubicBezTo>
                          <a:pt x="34" y="38"/>
                          <a:pt x="34" y="38"/>
                          <a:pt x="34" y="38"/>
                        </a:cubicBezTo>
                        <a:cubicBezTo>
                          <a:pt x="30" y="22"/>
                          <a:pt x="43" y="7"/>
                          <a:pt x="61" y="5"/>
                        </a:cubicBezTo>
                        <a:cubicBezTo>
                          <a:pt x="137" y="0"/>
                          <a:pt x="137" y="0"/>
                          <a:pt x="137" y="0"/>
                        </a:cubicBezTo>
                        <a:cubicBezTo>
                          <a:pt x="138" y="21"/>
                          <a:pt x="138" y="21"/>
                          <a:pt x="138" y="21"/>
                        </a:cubicBezTo>
                        <a:cubicBezTo>
                          <a:pt x="141" y="64"/>
                          <a:pt x="141" y="64"/>
                          <a:pt x="141" y="64"/>
                        </a:cubicBezTo>
                        <a:cubicBezTo>
                          <a:pt x="143" y="86"/>
                          <a:pt x="143" y="86"/>
                          <a:pt x="143" y="86"/>
                        </a:cubicBezTo>
                        <a:cubicBezTo>
                          <a:pt x="147" y="133"/>
                          <a:pt x="121" y="182"/>
                          <a:pt x="80" y="205"/>
                        </a:cubicBezTo>
                        <a:cubicBezTo>
                          <a:pt x="78" y="206"/>
                          <a:pt x="75" y="208"/>
                          <a:pt x="71" y="209"/>
                        </a:cubicBezTo>
                        <a:cubicBezTo>
                          <a:pt x="43" y="139"/>
                          <a:pt x="43" y="139"/>
                          <a:pt x="43" y="139"/>
                        </a:cubicBezTo>
                        <a:cubicBezTo>
                          <a:pt x="39" y="131"/>
                          <a:pt x="33" y="125"/>
                          <a:pt x="25" y="121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7" name="Freeform 300">
                    <a:extLst>
                      <a:ext uri="{FF2B5EF4-FFF2-40B4-BE49-F238E27FC236}">
                        <a16:creationId xmlns:a16="http://schemas.microsoft.com/office/drawing/2014/main" id="{61293A9B-3741-4D05-9335-1C10601E1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6405"/>
                  </a:xfrm>
                  <a:custGeom>
                    <a:avLst/>
                    <a:gdLst>
                      <a:gd name="T0" fmla="*/ 0 w 98"/>
                      <a:gd name="T1" fmla="*/ 8 h 42"/>
                      <a:gd name="T2" fmla="*/ 52 w 98"/>
                      <a:gd name="T3" fmla="*/ 41 h 42"/>
                      <a:gd name="T4" fmla="*/ 98 w 98"/>
                      <a:gd name="T5" fmla="*/ 0 h 42"/>
                      <a:gd name="T6" fmla="*/ 0 w 98"/>
                      <a:gd name="T7" fmla="*/ 8 h 42"/>
                      <a:gd name="T8" fmla="*/ 0 w 98"/>
                      <a:gd name="T9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42">
                        <a:moveTo>
                          <a:pt x="0" y="8"/>
                        </a:moveTo>
                        <a:cubicBezTo>
                          <a:pt x="12" y="29"/>
                          <a:pt x="31" y="42"/>
                          <a:pt x="52" y="41"/>
                        </a:cubicBezTo>
                        <a:cubicBezTo>
                          <a:pt x="73" y="39"/>
                          <a:pt x="90" y="24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8" name="Freeform 301">
                    <a:extLst>
                      <a:ext uri="{FF2B5EF4-FFF2-40B4-BE49-F238E27FC236}">
                        <a16:creationId xmlns:a16="http://schemas.microsoft.com/office/drawing/2014/main" id="{95DD384A-B789-4A4C-BD40-4F62937A13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0461"/>
                  </a:xfrm>
                  <a:custGeom>
                    <a:avLst/>
                    <a:gdLst>
                      <a:gd name="T0" fmla="*/ 0 w 98"/>
                      <a:gd name="T1" fmla="*/ 8 h 35"/>
                      <a:gd name="T2" fmla="*/ 51 w 98"/>
                      <a:gd name="T3" fmla="*/ 33 h 35"/>
                      <a:gd name="T4" fmla="*/ 98 w 98"/>
                      <a:gd name="T5" fmla="*/ 0 h 35"/>
                      <a:gd name="T6" fmla="*/ 0 w 98"/>
                      <a:gd name="T7" fmla="*/ 8 h 35"/>
                      <a:gd name="T8" fmla="*/ 0 w 98"/>
                      <a:gd name="T9" fmla="*/ 8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35">
                        <a:moveTo>
                          <a:pt x="0" y="8"/>
                        </a:moveTo>
                        <a:cubicBezTo>
                          <a:pt x="12" y="30"/>
                          <a:pt x="30" y="35"/>
                          <a:pt x="51" y="33"/>
                        </a:cubicBezTo>
                        <a:cubicBezTo>
                          <a:pt x="73" y="32"/>
                          <a:pt x="90" y="25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9" name="Freeform 302">
                    <a:extLst>
                      <a:ext uri="{FF2B5EF4-FFF2-40B4-BE49-F238E27FC236}">
                        <a16:creationId xmlns:a16="http://schemas.microsoft.com/office/drawing/2014/main" id="{213F2D50-BD28-4B73-82CD-76F9436592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4817992">
                    <a:off x="7573857" y="284914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0" name="Freeform 304">
                    <a:extLst>
                      <a:ext uri="{FF2B5EF4-FFF2-40B4-BE49-F238E27FC236}">
                        <a16:creationId xmlns:a16="http://schemas.microsoft.com/office/drawing/2014/main" id="{F2FC6795-0226-4185-A4F6-7839E411CD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3899" y="2827185"/>
                    <a:ext cx="24518" cy="66867"/>
                  </a:xfrm>
                  <a:custGeom>
                    <a:avLst/>
                    <a:gdLst>
                      <a:gd name="T0" fmla="*/ 21 w 28"/>
                      <a:gd name="T1" fmla="*/ 0 h 77"/>
                      <a:gd name="T2" fmla="*/ 1 w 28"/>
                      <a:gd name="T3" fmla="*/ 40 h 77"/>
                      <a:gd name="T4" fmla="*/ 28 w 28"/>
                      <a:gd name="T5" fmla="*/ 77 h 77"/>
                      <a:gd name="T6" fmla="*/ 21 w 28"/>
                      <a:gd name="T7" fmla="*/ 0 h 77"/>
                      <a:gd name="T8" fmla="*/ 21 w 28"/>
                      <a:gd name="T9" fmla="*/ 0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77">
                        <a:moveTo>
                          <a:pt x="21" y="0"/>
                        </a:moveTo>
                        <a:cubicBezTo>
                          <a:pt x="8" y="7"/>
                          <a:pt x="0" y="23"/>
                          <a:pt x="1" y="40"/>
                        </a:cubicBezTo>
                        <a:cubicBezTo>
                          <a:pt x="2" y="56"/>
                          <a:pt x="13" y="71"/>
                          <a:pt x="28" y="77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1" name="Freeform 305">
                    <a:extLst>
                      <a:ext uri="{FF2B5EF4-FFF2-40B4-BE49-F238E27FC236}">
                        <a16:creationId xmlns:a16="http://schemas.microsoft.com/office/drawing/2014/main" id="{E12AADC9-52A7-4C40-9057-8F4E17258C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9843" y="2875477"/>
                    <a:ext cx="18574" cy="24518"/>
                  </a:xfrm>
                  <a:custGeom>
                    <a:avLst/>
                    <a:gdLst>
                      <a:gd name="T0" fmla="*/ 1 w 21"/>
                      <a:gd name="T1" fmla="*/ 15 h 28"/>
                      <a:gd name="T2" fmla="*/ 13 w 21"/>
                      <a:gd name="T3" fmla="*/ 26 h 28"/>
                      <a:gd name="T4" fmla="*/ 21 w 21"/>
                      <a:gd name="T5" fmla="*/ 22 h 28"/>
                      <a:gd name="T6" fmla="*/ 20 w 21"/>
                      <a:gd name="T7" fmla="*/ 3 h 28"/>
                      <a:gd name="T8" fmla="*/ 11 w 21"/>
                      <a:gd name="T9" fmla="*/ 0 h 28"/>
                      <a:gd name="T10" fmla="*/ 4 w 21"/>
                      <a:gd name="T11" fmla="*/ 4 h 28"/>
                      <a:gd name="T12" fmla="*/ 1 w 21"/>
                      <a:gd name="T13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28">
                        <a:moveTo>
                          <a:pt x="1" y="15"/>
                        </a:moveTo>
                        <a:cubicBezTo>
                          <a:pt x="1" y="21"/>
                          <a:pt x="7" y="28"/>
                          <a:pt x="13" y="26"/>
                        </a:cubicBezTo>
                        <a:cubicBezTo>
                          <a:pt x="16" y="26"/>
                          <a:pt x="19" y="24"/>
                          <a:pt x="21" y="22"/>
                        </a:cubicBezTo>
                        <a:cubicBezTo>
                          <a:pt x="20" y="3"/>
                          <a:pt x="20" y="3"/>
                          <a:pt x="20" y="3"/>
                        </a:cubicBezTo>
                        <a:cubicBezTo>
                          <a:pt x="17" y="1"/>
                          <a:pt x="14" y="0"/>
                          <a:pt x="11" y="0"/>
                        </a:cubicBezTo>
                        <a:cubicBezTo>
                          <a:pt x="9" y="0"/>
                          <a:pt x="6" y="2"/>
                          <a:pt x="4" y="4"/>
                        </a:cubicBezTo>
                        <a:cubicBezTo>
                          <a:pt x="2" y="6"/>
                          <a:pt x="0" y="10"/>
                          <a:pt x="1" y="15"/>
                        </a:cubicBezTo>
                        <a:close/>
                      </a:path>
                    </a:pathLst>
                  </a:custGeom>
                  <a:solidFill>
                    <a:srgbClr val="FBB61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2" name="Freeform 306">
                    <a:extLst>
                      <a:ext uri="{FF2B5EF4-FFF2-40B4-BE49-F238E27FC236}">
                        <a16:creationId xmlns:a16="http://schemas.microsoft.com/office/drawing/2014/main" id="{8D9E05AF-845F-43EE-9D85-CF979421AB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6991" y="2747688"/>
                    <a:ext cx="176082" cy="97328"/>
                  </a:xfrm>
                  <a:custGeom>
                    <a:avLst/>
                    <a:gdLst>
                      <a:gd name="T0" fmla="*/ 203 w 203"/>
                      <a:gd name="T1" fmla="*/ 0 h 112"/>
                      <a:gd name="T2" fmla="*/ 15 w 203"/>
                      <a:gd name="T3" fmla="*/ 112 h 112"/>
                      <a:gd name="T4" fmla="*/ 0 w 203"/>
                      <a:gd name="T5" fmla="*/ 15 h 112"/>
                      <a:gd name="T6" fmla="*/ 203 w 203"/>
                      <a:gd name="T7" fmla="*/ 0 h 112"/>
                      <a:gd name="T8" fmla="*/ 203 w 203"/>
                      <a:gd name="T9" fmla="*/ 0 h 1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3" h="112">
                        <a:moveTo>
                          <a:pt x="203" y="0"/>
                        </a:moveTo>
                        <a:cubicBezTo>
                          <a:pt x="203" y="0"/>
                          <a:pt x="159" y="103"/>
                          <a:pt x="15" y="1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3" name="Freeform 307">
                    <a:extLst>
                      <a:ext uri="{FF2B5EF4-FFF2-40B4-BE49-F238E27FC236}">
                        <a16:creationId xmlns:a16="http://schemas.microsoft.com/office/drawing/2014/main" id="{761371B3-46C2-40D9-9328-9F1AD91583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9297" y="2747688"/>
                    <a:ext cx="78754" cy="79497"/>
                  </a:xfrm>
                  <a:custGeom>
                    <a:avLst/>
                    <a:gdLst>
                      <a:gd name="T0" fmla="*/ 5 w 91"/>
                      <a:gd name="T1" fmla="*/ 5 h 91"/>
                      <a:gd name="T2" fmla="*/ 67 w 91"/>
                      <a:gd name="T3" fmla="*/ 0 h 91"/>
                      <a:gd name="T4" fmla="*/ 82 w 91"/>
                      <a:gd name="T5" fmla="*/ 15 h 91"/>
                      <a:gd name="T6" fmla="*/ 86 w 91"/>
                      <a:gd name="T7" fmla="*/ 28 h 91"/>
                      <a:gd name="T8" fmla="*/ 91 w 91"/>
                      <a:gd name="T9" fmla="*/ 91 h 91"/>
                      <a:gd name="T10" fmla="*/ 5 w 91"/>
                      <a:gd name="T11" fmla="*/ 5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1" h="91">
                        <a:moveTo>
                          <a:pt x="5" y="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82" y="15"/>
                          <a:pt x="82" y="15"/>
                          <a:pt x="82" y="15"/>
                        </a:cubicBezTo>
                        <a:cubicBezTo>
                          <a:pt x="86" y="28"/>
                          <a:pt x="86" y="28"/>
                          <a:pt x="86" y="28"/>
                        </a:cubicBezTo>
                        <a:cubicBezTo>
                          <a:pt x="91" y="91"/>
                          <a:pt x="91" y="91"/>
                          <a:pt x="91" y="91"/>
                        </a:cubicBezTo>
                        <a:cubicBezTo>
                          <a:pt x="0" y="67"/>
                          <a:pt x="5" y="5"/>
                          <a:pt x="5" y="5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4" name="Freeform 308">
                    <a:extLst>
                      <a:ext uri="{FF2B5EF4-FFF2-40B4-BE49-F238E27FC236}">
                        <a16:creationId xmlns:a16="http://schemas.microsoft.com/office/drawing/2014/main" id="{48BB8FCE-EF51-45C9-A35E-4D631B1D84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21550" y="2644416"/>
                    <a:ext cx="146364" cy="146364"/>
                  </a:xfrm>
                  <a:custGeom>
                    <a:avLst/>
                    <a:gdLst>
                      <a:gd name="T0" fmla="*/ 3 w 168"/>
                      <a:gd name="T1" fmla="*/ 90 h 168"/>
                      <a:gd name="T2" fmla="*/ 90 w 168"/>
                      <a:gd name="T3" fmla="*/ 164 h 168"/>
                      <a:gd name="T4" fmla="*/ 165 w 168"/>
                      <a:gd name="T5" fmla="*/ 78 h 168"/>
                      <a:gd name="T6" fmla="*/ 78 w 168"/>
                      <a:gd name="T7" fmla="*/ 3 h 168"/>
                      <a:gd name="T8" fmla="*/ 3 w 168"/>
                      <a:gd name="T9" fmla="*/ 90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8" h="168">
                        <a:moveTo>
                          <a:pt x="3" y="90"/>
                        </a:moveTo>
                        <a:cubicBezTo>
                          <a:pt x="7" y="135"/>
                          <a:pt x="46" y="168"/>
                          <a:pt x="90" y="164"/>
                        </a:cubicBezTo>
                        <a:cubicBezTo>
                          <a:pt x="134" y="161"/>
                          <a:pt x="168" y="122"/>
                          <a:pt x="165" y="78"/>
                        </a:cubicBezTo>
                        <a:cubicBezTo>
                          <a:pt x="161" y="33"/>
                          <a:pt x="122" y="0"/>
                          <a:pt x="78" y="3"/>
                        </a:cubicBezTo>
                        <a:cubicBezTo>
                          <a:pt x="33" y="7"/>
                          <a:pt x="0" y="45"/>
                          <a:pt x="3" y="9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5" name="Freeform 309">
                    <a:extLst>
                      <a:ext uri="{FF2B5EF4-FFF2-40B4-BE49-F238E27FC236}">
                        <a16:creationId xmlns:a16="http://schemas.microsoft.com/office/drawing/2014/main" id="{6E17EEDC-ACC3-4316-8629-66EC1DC35A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8"/>
                    <a:ext cx="310558" cy="97328"/>
                  </a:xfrm>
                  <a:custGeom>
                    <a:avLst/>
                    <a:gdLst>
                      <a:gd name="T0" fmla="*/ 418 w 418"/>
                      <a:gd name="T1" fmla="*/ 0 h 131"/>
                      <a:gd name="T2" fmla="*/ 0 w 418"/>
                      <a:gd name="T3" fmla="*/ 0 h 131"/>
                      <a:gd name="T4" fmla="*/ 0 w 418"/>
                      <a:gd name="T5" fmla="*/ 131 h 131"/>
                      <a:gd name="T6" fmla="*/ 418 w 418"/>
                      <a:gd name="T7" fmla="*/ 131 h 131"/>
                      <a:gd name="T8" fmla="*/ 418 w 418"/>
                      <a:gd name="T9" fmla="*/ 0 h 131"/>
                      <a:gd name="T10" fmla="*/ 418 w 418"/>
                      <a:gd name="T11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18" h="131">
                        <a:moveTo>
                          <a:pt x="418" y="0"/>
                        </a:moveTo>
                        <a:lnTo>
                          <a:pt x="0" y="0"/>
                        </a:lnTo>
                        <a:lnTo>
                          <a:pt x="0" y="131"/>
                        </a:lnTo>
                        <a:lnTo>
                          <a:pt x="418" y="131"/>
                        </a:lnTo>
                        <a:lnTo>
                          <a:pt x="418" y="0"/>
                        </a:lnTo>
                        <a:lnTo>
                          <a:pt x="41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6" name="Freeform 310">
                    <a:extLst>
                      <a:ext uri="{FF2B5EF4-FFF2-40B4-BE49-F238E27FC236}">
                        <a16:creationId xmlns:a16="http://schemas.microsoft.com/office/drawing/2014/main" id="{33F63216-9E22-4CE4-8F53-5A1349AAED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182769" cy="213230"/>
                  </a:xfrm>
                  <a:custGeom>
                    <a:avLst/>
                    <a:gdLst>
                      <a:gd name="T0" fmla="*/ 114 w 210"/>
                      <a:gd name="T1" fmla="*/ 0 h 245"/>
                      <a:gd name="T2" fmla="*/ 144 w 210"/>
                      <a:gd name="T3" fmla="*/ 0 h 245"/>
                      <a:gd name="T4" fmla="*/ 210 w 210"/>
                      <a:gd name="T5" fmla="*/ 101 h 245"/>
                      <a:gd name="T6" fmla="*/ 188 w 210"/>
                      <a:gd name="T7" fmla="*/ 224 h 245"/>
                      <a:gd name="T8" fmla="*/ 81 w 210"/>
                      <a:gd name="T9" fmla="*/ 224 h 245"/>
                      <a:gd name="T10" fmla="*/ 81 w 210"/>
                      <a:gd name="T11" fmla="*/ 245 h 245"/>
                      <a:gd name="T12" fmla="*/ 0 w 210"/>
                      <a:gd name="T13" fmla="*/ 245 h 245"/>
                      <a:gd name="T14" fmla="*/ 23 w 210"/>
                      <a:gd name="T15" fmla="*/ 88 h 245"/>
                      <a:gd name="T16" fmla="*/ 114 w 210"/>
                      <a:gd name="T17" fmla="*/ 0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0" h="245">
                        <a:moveTo>
                          <a:pt x="114" y="0"/>
                        </a:moveTo>
                        <a:cubicBezTo>
                          <a:pt x="144" y="0"/>
                          <a:pt x="144" y="0"/>
                          <a:pt x="144" y="0"/>
                        </a:cubicBezTo>
                        <a:cubicBezTo>
                          <a:pt x="145" y="46"/>
                          <a:pt x="171" y="84"/>
                          <a:pt x="210" y="101"/>
                        </a:cubicBezTo>
                        <a:cubicBezTo>
                          <a:pt x="188" y="224"/>
                          <a:pt x="188" y="224"/>
                          <a:pt x="188" y="224"/>
                        </a:cubicBezTo>
                        <a:cubicBezTo>
                          <a:pt x="81" y="224"/>
                          <a:pt x="81" y="224"/>
                          <a:pt x="81" y="224"/>
                        </a:cubicBezTo>
                        <a:cubicBezTo>
                          <a:pt x="81" y="245"/>
                          <a:pt x="81" y="245"/>
                          <a:pt x="81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41"/>
                          <a:pt x="68" y="6"/>
                          <a:pt x="114" y="0"/>
                        </a:cubicBezTo>
                      </a:path>
                    </a:pathLst>
                  </a:custGeom>
                  <a:solidFill>
                    <a:srgbClr val="5328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7" name="Freeform 311">
                    <a:extLst>
                      <a:ext uri="{FF2B5EF4-FFF2-40B4-BE49-F238E27FC236}">
                        <a16:creationId xmlns:a16="http://schemas.microsoft.com/office/drawing/2014/main" id="{8DFCDC87-D750-4344-B900-3DA391A678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3038930"/>
                    <a:ext cx="54979" cy="91384"/>
                  </a:xfrm>
                  <a:custGeom>
                    <a:avLst/>
                    <a:gdLst>
                      <a:gd name="T0" fmla="*/ 0 w 63"/>
                      <a:gd name="T1" fmla="*/ 0 h 105"/>
                      <a:gd name="T2" fmla="*/ 1 w 63"/>
                      <a:gd name="T3" fmla="*/ 0 h 105"/>
                      <a:gd name="T4" fmla="*/ 63 w 63"/>
                      <a:gd name="T5" fmla="*/ 105 h 105"/>
                      <a:gd name="T6" fmla="*/ 63 w 63"/>
                      <a:gd name="T7" fmla="*/ 105 h 105"/>
                      <a:gd name="T8" fmla="*/ 0 w 63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3" h="105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47"/>
                          <a:pt x="27" y="87"/>
                          <a:pt x="63" y="105"/>
                        </a:cubicBezTo>
                        <a:cubicBezTo>
                          <a:pt x="63" y="105"/>
                          <a:pt x="63" y="105"/>
                          <a:pt x="63" y="105"/>
                        </a:cubicBezTo>
                        <a:cubicBezTo>
                          <a:pt x="26" y="87"/>
                          <a:pt x="1" y="48"/>
                          <a:pt x="0" y="0"/>
                        </a:cubicBezTo>
                      </a:path>
                    </a:pathLst>
                  </a:custGeom>
                  <a:solidFill>
                    <a:srgbClr val="B089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8" name="Freeform 312">
                    <a:extLst>
                      <a:ext uri="{FF2B5EF4-FFF2-40B4-BE49-F238E27FC236}">
                        <a16:creationId xmlns:a16="http://schemas.microsoft.com/office/drawing/2014/main" id="{2D1221A8-190C-412E-81FD-E0A77D4ECF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9"/>
                    <a:ext cx="91384" cy="17831"/>
                  </a:xfrm>
                  <a:custGeom>
                    <a:avLst/>
                    <a:gdLst>
                      <a:gd name="T0" fmla="*/ 0 w 123"/>
                      <a:gd name="T1" fmla="*/ 0 h 24"/>
                      <a:gd name="T2" fmla="*/ 123 w 123"/>
                      <a:gd name="T3" fmla="*/ 0 h 24"/>
                      <a:gd name="T4" fmla="*/ 117 w 123"/>
                      <a:gd name="T5" fmla="*/ 24 h 24"/>
                      <a:gd name="T6" fmla="*/ 0 w 123"/>
                      <a:gd name="T7" fmla="*/ 24 h 24"/>
                      <a:gd name="T8" fmla="*/ 0 w 123"/>
                      <a:gd name="T9" fmla="*/ 0 h 24"/>
                      <a:gd name="T10" fmla="*/ 0 w 123"/>
                      <a:gd name="T11" fmla="*/ 0 h 24"/>
                      <a:gd name="T12" fmla="*/ 0 w 123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3" h="24">
                        <a:moveTo>
                          <a:pt x="0" y="0"/>
                        </a:moveTo>
                        <a:lnTo>
                          <a:pt x="123" y="0"/>
                        </a:lnTo>
                        <a:lnTo>
                          <a:pt x="117" y="24"/>
                        </a:lnTo>
                        <a:lnTo>
                          <a:pt x="0" y="24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9" name="Freeform 313">
                    <a:extLst>
                      <a:ext uri="{FF2B5EF4-FFF2-40B4-BE49-F238E27FC236}">
                        <a16:creationId xmlns:a16="http://schemas.microsoft.com/office/drawing/2014/main" id="{65A81AF2-56FF-49B6-B2BE-97BDA77947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0" y="3142946"/>
                    <a:ext cx="445034" cy="280097"/>
                  </a:xfrm>
                  <a:custGeom>
                    <a:avLst/>
                    <a:gdLst>
                      <a:gd name="T0" fmla="*/ 24 w 511"/>
                      <a:gd name="T1" fmla="*/ 0 h 322"/>
                      <a:gd name="T2" fmla="*/ 487 w 511"/>
                      <a:gd name="T3" fmla="*/ 0 h 322"/>
                      <a:gd name="T4" fmla="*/ 511 w 511"/>
                      <a:gd name="T5" fmla="*/ 24 h 322"/>
                      <a:gd name="T6" fmla="*/ 511 w 511"/>
                      <a:gd name="T7" fmla="*/ 298 h 322"/>
                      <a:gd name="T8" fmla="*/ 487 w 511"/>
                      <a:gd name="T9" fmla="*/ 322 h 322"/>
                      <a:gd name="T10" fmla="*/ 24 w 511"/>
                      <a:gd name="T11" fmla="*/ 322 h 322"/>
                      <a:gd name="T12" fmla="*/ 0 w 511"/>
                      <a:gd name="T13" fmla="*/ 298 h 322"/>
                      <a:gd name="T14" fmla="*/ 0 w 511"/>
                      <a:gd name="T15" fmla="*/ 24 h 322"/>
                      <a:gd name="T16" fmla="*/ 24 w 511"/>
                      <a:gd name="T17" fmla="*/ 0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11" h="322">
                        <a:moveTo>
                          <a:pt x="24" y="0"/>
                        </a:moveTo>
                        <a:cubicBezTo>
                          <a:pt x="487" y="0"/>
                          <a:pt x="487" y="0"/>
                          <a:pt x="487" y="0"/>
                        </a:cubicBezTo>
                        <a:cubicBezTo>
                          <a:pt x="500" y="0"/>
                          <a:pt x="511" y="11"/>
                          <a:pt x="511" y="24"/>
                        </a:cubicBezTo>
                        <a:cubicBezTo>
                          <a:pt x="511" y="298"/>
                          <a:pt x="511" y="298"/>
                          <a:pt x="511" y="298"/>
                        </a:cubicBezTo>
                        <a:cubicBezTo>
                          <a:pt x="511" y="311"/>
                          <a:pt x="500" y="322"/>
                          <a:pt x="487" y="322"/>
                        </a:cubicBezTo>
                        <a:cubicBezTo>
                          <a:pt x="24" y="322"/>
                          <a:pt x="24" y="322"/>
                          <a:pt x="24" y="322"/>
                        </a:cubicBezTo>
                        <a:cubicBezTo>
                          <a:pt x="10" y="322"/>
                          <a:pt x="0" y="311"/>
                          <a:pt x="0" y="298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0" y="11"/>
                          <a:pt x="10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rgbClr val="D6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0" name="Freeform 314">
                    <a:extLst>
                      <a:ext uri="{FF2B5EF4-FFF2-40B4-BE49-F238E27FC236}">
                        <a16:creationId xmlns:a16="http://schemas.microsoft.com/office/drawing/2014/main" id="{463154D9-19D5-4124-98F2-E9B0F3E7D8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1" y="3142948"/>
                    <a:ext cx="36405" cy="280097"/>
                  </a:xfrm>
                  <a:custGeom>
                    <a:avLst/>
                    <a:gdLst>
                      <a:gd name="T0" fmla="*/ 19 w 42"/>
                      <a:gd name="T1" fmla="*/ 298 h 322"/>
                      <a:gd name="T2" fmla="*/ 19 w 42"/>
                      <a:gd name="T3" fmla="*/ 24 h 322"/>
                      <a:gd name="T4" fmla="*/ 42 w 42"/>
                      <a:gd name="T5" fmla="*/ 0 h 322"/>
                      <a:gd name="T6" fmla="*/ 22 w 42"/>
                      <a:gd name="T7" fmla="*/ 0 h 322"/>
                      <a:gd name="T8" fmla="*/ 0 w 42"/>
                      <a:gd name="T9" fmla="*/ 24 h 322"/>
                      <a:gd name="T10" fmla="*/ 0 w 42"/>
                      <a:gd name="T11" fmla="*/ 298 h 322"/>
                      <a:gd name="T12" fmla="*/ 22 w 42"/>
                      <a:gd name="T13" fmla="*/ 322 h 322"/>
                      <a:gd name="T14" fmla="*/ 42 w 42"/>
                      <a:gd name="T15" fmla="*/ 322 h 322"/>
                      <a:gd name="T16" fmla="*/ 19 w 42"/>
                      <a:gd name="T17" fmla="*/ 298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2" h="322">
                        <a:moveTo>
                          <a:pt x="19" y="298"/>
                        </a:move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19" y="11"/>
                          <a:pt x="30" y="0"/>
                          <a:pt x="4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9" y="0"/>
                          <a:pt x="0" y="11"/>
                          <a:pt x="0" y="24"/>
                        </a:cubicBez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0" y="311"/>
                          <a:pt x="9" y="322"/>
                          <a:pt x="22" y="322"/>
                        </a:cubicBezTo>
                        <a:cubicBezTo>
                          <a:pt x="42" y="322"/>
                          <a:pt x="42" y="322"/>
                          <a:pt x="42" y="322"/>
                        </a:cubicBezTo>
                        <a:cubicBezTo>
                          <a:pt x="30" y="322"/>
                          <a:pt x="19" y="311"/>
                          <a:pt x="19" y="298"/>
                        </a:cubicBez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1" name="Freeform 315">
                    <a:extLst>
                      <a:ext uri="{FF2B5EF4-FFF2-40B4-BE49-F238E27FC236}">
                        <a16:creationId xmlns:a16="http://schemas.microsoft.com/office/drawing/2014/main" id="{0748880B-2766-43BF-822E-03295BF840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3" y="3398527"/>
                    <a:ext cx="445034" cy="24518"/>
                  </a:xfrm>
                  <a:custGeom>
                    <a:avLst/>
                    <a:gdLst>
                      <a:gd name="T0" fmla="*/ 599 w 599"/>
                      <a:gd name="T1" fmla="*/ 0 h 33"/>
                      <a:gd name="T2" fmla="*/ 0 w 599"/>
                      <a:gd name="T3" fmla="*/ 0 h 33"/>
                      <a:gd name="T4" fmla="*/ 0 w 599"/>
                      <a:gd name="T5" fmla="*/ 33 h 33"/>
                      <a:gd name="T6" fmla="*/ 599 w 599"/>
                      <a:gd name="T7" fmla="*/ 33 h 33"/>
                      <a:gd name="T8" fmla="*/ 599 w 599"/>
                      <a:gd name="T9" fmla="*/ 0 h 33"/>
                      <a:gd name="T10" fmla="*/ 599 w 599"/>
                      <a:gd name="T11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99" h="33">
                        <a:moveTo>
                          <a:pt x="599" y="0"/>
                        </a:moveTo>
                        <a:lnTo>
                          <a:pt x="0" y="0"/>
                        </a:lnTo>
                        <a:lnTo>
                          <a:pt x="0" y="33"/>
                        </a:lnTo>
                        <a:lnTo>
                          <a:pt x="599" y="33"/>
                        </a:lnTo>
                        <a:lnTo>
                          <a:pt x="599" y="0"/>
                        </a:lnTo>
                        <a:lnTo>
                          <a:pt x="599" y="0"/>
                        </a:lnTo>
                        <a:close/>
                      </a:path>
                    </a:pathLst>
                  </a:custGeom>
                  <a:solidFill>
                    <a:srgbClr val="70707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2" name="Freeform 316">
                    <a:extLst>
                      <a:ext uri="{FF2B5EF4-FFF2-40B4-BE49-F238E27FC236}">
                        <a16:creationId xmlns:a16="http://schemas.microsoft.com/office/drawing/2014/main" id="{13CD8BA2-1898-4623-AC68-B4B59C9BC9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1" y="3264794"/>
                    <a:ext cx="12630" cy="17831"/>
                  </a:xfrm>
                  <a:custGeom>
                    <a:avLst/>
                    <a:gdLst>
                      <a:gd name="T0" fmla="*/ 17 w 17"/>
                      <a:gd name="T1" fmla="*/ 0 h 24"/>
                      <a:gd name="T2" fmla="*/ 0 w 17"/>
                      <a:gd name="T3" fmla="*/ 0 h 24"/>
                      <a:gd name="T4" fmla="*/ 0 w 17"/>
                      <a:gd name="T5" fmla="*/ 24 h 24"/>
                      <a:gd name="T6" fmla="*/ 17 w 17"/>
                      <a:gd name="T7" fmla="*/ 24 h 24"/>
                      <a:gd name="T8" fmla="*/ 17 w 17"/>
                      <a:gd name="T9" fmla="*/ 0 h 24"/>
                      <a:gd name="T10" fmla="*/ 17 w 17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4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7" y="24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3" name="Freeform 317">
                    <a:extLst>
                      <a:ext uri="{FF2B5EF4-FFF2-40B4-BE49-F238E27FC236}">
                        <a16:creationId xmlns:a16="http://schemas.microsoft.com/office/drawing/2014/main" id="{17476B81-D9CF-412B-8C5C-A76E607279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8" y="3264794"/>
                    <a:ext cx="11888" cy="17831"/>
                  </a:xfrm>
                  <a:custGeom>
                    <a:avLst/>
                    <a:gdLst>
                      <a:gd name="T0" fmla="*/ 16 w 16"/>
                      <a:gd name="T1" fmla="*/ 0 h 24"/>
                      <a:gd name="T2" fmla="*/ 0 w 16"/>
                      <a:gd name="T3" fmla="*/ 0 h 24"/>
                      <a:gd name="T4" fmla="*/ 0 w 16"/>
                      <a:gd name="T5" fmla="*/ 24 h 24"/>
                      <a:gd name="T6" fmla="*/ 16 w 16"/>
                      <a:gd name="T7" fmla="*/ 24 h 24"/>
                      <a:gd name="T8" fmla="*/ 16 w 16"/>
                      <a:gd name="T9" fmla="*/ 0 h 24"/>
                      <a:gd name="T10" fmla="*/ 16 w 16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4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6" y="24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4" name="Freeform 318">
                    <a:extLst>
                      <a:ext uri="{FF2B5EF4-FFF2-40B4-BE49-F238E27FC236}">
                        <a16:creationId xmlns:a16="http://schemas.microsoft.com/office/drawing/2014/main" id="{806E33F0-C85B-4759-AB3B-86735AE830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2" y="3282625"/>
                    <a:ext cx="12630" cy="18574"/>
                  </a:xfrm>
                  <a:custGeom>
                    <a:avLst/>
                    <a:gdLst>
                      <a:gd name="T0" fmla="*/ 17 w 17"/>
                      <a:gd name="T1" fmla="*/ 0 h 25"/>
                      <a:gd name="T2" fmla="*/ 0 w 17"/>
                      <a:gd name="T3" fmla="*/ 0 h 25"/>
                      <a:gd name="T4" fmla="*/ 0 w 17"/>
                      <a:gd name="T5" fmla="*/ 25 h 25"/>
                      <a:gd name="T6" fmla="*/ 17 w 17"/>
                      <a:gd name="T7" fmla="*/ 25 h 25"/>
                      <a:gd name="T8" fmla="*/ 17 w 17"/>
                      <a:gd name="T9" fmla="*/ 0 h 25"/>
                      <a:gd name="T10" fmla="*/ 17 w 17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5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7" y="25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5" name="Freeform 319">
                    <a:extLst>
                      <a:ext uri="{FF2B5EF4-FFF2-40B4-BE49-F238E27FC236}">
                        <a16:creationId xmlns:a16="http://schemas.microsoft.com/office/drawing/2014/main" id="{F1177FDB-F565-4A81-816A-064E4D6F43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400" y="3282625"/>
                    <a:ext cx="11888" cy="18574"/>
                  </a:xfrm>
                  <a:custGeom>
                    <a:avLst/>
                    <a:gdLst>
                      <a:gd name="T0" fmla="*/ 16 w 16"/>
                      <a:gd name="T1" fmla="*/ 0 h 25"/>
                      <a:gd name="T2" fmla="*/ 0 w 16"/>
                      <a:gd name="T3" fmla="*/ 0 h 25"/>
                      <a:gd name="T4" fmla="*/ 0 w 16"/>
                      <a:gd name="T5" fmla="*/ 25 h 25"/>
                      <a:gd name="T6" fmla="*/ 16 w 16"/>
                      <a:gd name="T7" fmla="*/ 25 h 25"/>
                      <a:gd name="T8" fmla="*/ 16 w 16"/>
                      <a:gd name="T9" fmla="*/ 0 h 25"/>
                      <a:gd name="T10" fmla="*/ 16 w 16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5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6" y="25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6" name="Freeform 320">
                    <a:extLst>
                      <a:ext uri="{FF2B5EF4-FFF2-40B4-BE49-F238E27FC236}">
                        <a16:creationId xmlns:a16="http://schemas.microsoft.com/office/drawing/2014/main" id="{2D5278E7-388B-40B2-B00D-BA747EC9CA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24828" y="3392585"/>
                    <a:ext cx="24518" cy="30461"/>
                  </a:xfrm>
                  <a:custGeom>
                    <a:avLst/>
                    <a:gdLst>
                      <a:gd name="T0" fmla="*/ 0 w 28"/>
                      <a:gd name="T1" fmla="*/ 35 h 35"/>
                      <a:gd name="T2" fmla="*/ 0 w 28"/>
                      <a:gd name="T3" fmla="*/ 13 h 35"/>
                      <a:gd name="T4" fmla="*/ 14 w 28"/>
                      <a:gd name="T5" fmla="*/ 0 h 35"/>
                      <a:gd name="T6" fmla="*/ 28 w 28"/>
                      <a:gd name="T7" fmla="*/ 13 h 35"/>
                      <a:gd name="T8" fmla="*/ 28 w 28"/>
                      <a:gd name="T9" fmla="*/ 35 h 35"/>
                      <a:gd name="T10" fmla="*/ 0 w 28"/>
                      <a:gd name="T11" fmla="*/ 35 h 35"/>
                      <a:gd name="T12" fmla="*/ 0 w 28"/>
                      <a:gd name="T13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35">
                        <a:moveTo>
                          <a:pt x="0" y="35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3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7" name="Freeform 321">
                    <a:extLst>
                      <a:ext uri="{FF2B5EF4-FFF2-40B4-BE49-F238E27FC236}">
                        <a16:creationId xmlns:a16="http://schemas.microsoft.com/office/drawing/2014/main" id="{FD204F0A-3692-4571-82D7-D6C03B2735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0309" y="3385898"/>
                    <a:ext cx="24518" cy="37148"/>
                  </a:xfrm>
                  <a:custGeom>
                    <a:avLst/>
                    <a:gdLst>
                      <a:gd name="T0" fmla="*/ 0 w 28"/>
                      <a:gd name="T1" fmla="*/ 42 h 42"/>
                      <a:gd name="T2" fmla="*/ 0 w 28"/>
                      <a:gd name="T3" fmla="*/ 12 h 42"/>
                      <a:gd name="T4" fmla="*/ 14 w 28"/>
                      <a:gd name="T5" fmla="*/ 0 h 42"/>
                      <a:gd name="T6" fmla="*/ 28 w 28"/>
                      <a:gd name="T7" fmla="*/ 12 h 42"/>
                      <a:gd name="T8" fmla="*/ 28 w 28"/>
                      <a:gd name="T9" fmla="*/ 42 h 42"/>
                      <a:gd name="T10" fmla="*/ 0 w 28"/>
                      <a:gd name="T11" fmla="*/ 42 h 42"/>
                      <a:gd name="T12" fmla="*/ 0 w 28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2">
                        <a:moveTo>
                          <a:pt x="0" y="42"/>
                        </a:move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2"/>
                        </a:cubicBezTo>
                        <a:cubicBezTo>
                          <a:pt x="28" y="42"/>
                          <a:pt x="28" y="42"/>
                          <a:pt x="28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8" name="Freeform 322">
                    <a:extLst>
                      <a:ext uri="{FF2B5EF4-FFF2-40B4-BE49-F238E27FC236}">
                        <a16:creationId xmlns:a16="http://schemas.microsoft.com/office/drawing/2014/main" id="{B92B9E95-345F-4790-9E54-714701029E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60" y="3385898"/>
                    <a:ext cx="18574" cy="37148"/>
                  </a:xfrm>
                  <a:custGeom>
                    <a:avLst/>
                    <a:gdLst>
                      <a:gd name="T0" fmla="*/ 0 w 21"/>
                      <a:gd name="T1" fmla="*/ 42 h 42"/>
                      <a:gd name="T2" fmla="*/ 0 w 21"/>
                      <a:gd name="T3" fmla="*/ 13 h 42"/>
                      <a:gd name="T4" fmla="*/ 10 w 21"/>
                      <a:gd name="T5" fmla="*/ 1 h 42"/>
                      <a:gd name="T6" fmla="*/ 21 w 21"/>
                      <a:gd name="T7" fmla="*/ 12 h 42"/>
                      <a:gd name="T8" fmla="*/ 21 w 21"/>
                      <a:gd name="T9" fmla="*/ 42 h 42"/>
                      <a:gd name="T10" fmla="*/ 0 w 21"/>
                      <a:gd name="T11" fmla="*/ 42 h 42"/>
                      <a:gd name="T12" fmla="*/ 0 w 21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42">
                        <a:moveTo>
                          <a:pt x="0" y="42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4" y="1"/>
                          <a:pt x="10" y="1"/>
                        </a:cubicBezTo>
                        <a:cubicBezTo>
                          <a:pt x="16" y="0"/>
                          <a:pt x="21" y="6"/>
                          <a:pt x="21" y="12"/>
                        </a:cubicBezTo>
                        <a:cubicBezTo>
                          <a:pt x="21" y="42"/>
                          <a:pt x="21" y="42"/>
                          <a:pt x="21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9" name="Freeform 323">
                    <a:extLst>
                      <a:ext uri="{FF2B5EF4-FFF2-40B4-BE49-F238E27FC236}">
                        <a16:creationId xmlns:a16="http://schemas.microsoft.com/office/drawing/2014/main" id="{B6FB7EE1-3C4C-4F6C-9729-7C1DD13430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76534" y="3379957"/>
                    <a:ext cx="23775" cy="43092"/>
                  </a:xfrm>
                  <a:custGeom>
                    <a:avLst/>
                    <a:gdLst>
                      <a:gd name="T0" fmla="*/ 0 w 28"/>
                      <a:gd name="T1" fmla="*/ 49 h 49"/>
                      <a:gd name="T2" fmla="*/ 0 w 28"/>
                      <a:gd name="T3" fmla="*/ 13 h 49"/>
                      <a:gd name="T4" fmla="*/ 14 w 28"/>
                      <a:gd name="T5" fmla="*/ 1 h 49"/>
                      <a:gd name="T6" fmla="*/ 28 w 28"/>
                      <a:gd name="T7" fmla="*/ 12 h 49"/>
                      <a:gd name="T8" fmla="*/ 28 w 28"/>
                      <a:gd name="T9" fmla="*/ 49 h 49"/>
                      <a:gd name="T10" fmla="*/ 0 w 28"/>
                      <a:gd name="T11" fmla="*/ 49 h 49"/>
                      <a:gd name="T12" fmla="*/ 0 w 28"/>
                      <a:gd name="T13" fmla="*/ 49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9">
                        <a:moveTo>
                          <a:pt x="0" y="49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1"/>
                          <a:pt x="14" y="1"/>
                        </a:cubicBezTo>
                        <a:cubicBezTo>
                          <a:pt x="21" y="0"/>
                          <a:pt x="28" y="6"/>
                          <a:pt x="28" y="12"/>
                        </a:cubicBezTo>
                        <a:cubicBezTo>
                          <a:pt x="28" y="49"/>
                          <a:pt x="28" y="49"/>
                          <a:pt x="28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90" name="Freeform 324">
                    <a:extLst>
                      <a:ext uri="{FF2B5EF4-FFF2-40B4-BE49-F238E27FC236}">
                        <a16:creationId xmlns:a16="http://schemas.microsoft.com/office/drawing/2014/main" id="{7F159BAB-B57B-4BDB-8026-A318D15ABC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3437" y="3423066"/>
                    <a:ext cx="115902" cy="42349"/>
                  </a:xfrm>
                  <a:custGeom>
                    <a:avLst/>
                    <a:gdLst>
                      <a:gd name="T0" fmla="*/ 133 w 133"/>
                      <a:gd name="T1" fmla="*/ 0 h 49"/>
                      <a:gd name="T2" fmla="*/ 114 w 133"/>
                      <a:gd name="T3" fmla="*/ 35 h 49"/>
                      <a:gd name="T4" fmla="*/ 54 w 133"/>
                      <a:gd name="T5" fmla="*/ 36 h 49"/>
                      <a:gd name="T6" fmla="*/ 0 w 133"/>
                      <a:gd name="T7" fmla="*/ 0 h 49"/>
                      <a:gd name="T8" fmla="*/ 133 w 133"/>
                      <a:gd name="T9" fmla="*/ 0 h 49"/>
                      <a:gd name="T10" fmla="*/ 133 w 133"/>
                      <a:gd name="T11" fmla="*/ 0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3" h="49">
                        <a:moveTo>
                          <a:pt x="133" y="0"/>
                        </a:moveTo>
                        <a:cubicBezTo>
                          <a:pt x="132" y="15"/>
                          <a:pt x="125" y="28"/>
                          <a:pt x="114" y="35"/>
                        </a:cubicBezTo>
                        <a:cubicBezTo>
                          <a:pt x="96" y="49"/>
                          <a:pt x="73" y="48"/>
                          <a:pt x="54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91" name="Freeform 302">
                    <a:extLst>
                      <a:ext uri="{FF2B5EF4-FFF2-40B4-BE49-F238E27FC236}">
                        <a16:creationId xmlns:a16="http://schemas.microsoft.com/office/drawing/2014/main" id="{C70C33E4-4CDD-4EAF-83BA-46AC4B528683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 rot="5400000">
                    <a:off x="7686145" y="283431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753" name="Freeform 314">
                  <a:extLst>
                    <a:ext uri="{FF2B5EF4-FFF2-40B4-BE49-F238E27FC236}">
                      <a16:creationId xmlns:a16="http://schemas.microsoft.com/office/drawing/2014/main" id="{4AB5BD82-FBE3-4562-853B-652A77CF02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flipH="1">
                  <a:off x="-1249159" y="3322912"/>
                  <a:ext cx="754203" cy="519612"/>
                </a:xfrm>
                <a:custGeom>
                  <a:avLst/>
                  <a:gdLst>
                    <a:gd name="T0" fmla="*/ 386 w 392"/>
                    <a:gd name="T1" fmla="*/ 291 h 291"/>
                    <a:gd name="T2" fmla="*/ 380 w 392"/>
                    <a:gd name="T3" fmla="*/ 285 h 291"/>
                    <a:gd name="T4" fmla="*/ 380 w 392"/>
                    <a:gd name="T5" fmla="*/ 174 h 291"/>
                    <a:gd name="T6" fmla="*/ 218 w 392"/>
                    <a:gd name="T7" fmla="*/ 12 h 291"/>
                    <a:gd name="T8" fmla="*/ 174 w 392"/>
                    <a:gd name="T9" fmla="*/ 12 h 291"/>
                    <a:gd name="T10" fmla="*/ 12 w 392"/>
                    <a:gd name="T11" fmla="*/ 174 h 291"/>
                    <a:gd name="T12" fmla="*/ 12 w 392"/>
                    <a:gd name="T13" fmla="*/ 285 h 291"/>
                    <a:gd name="T14" fmla="*/ 6 w 392"/>
                    <a:gd name="T15" fmla="*/ 291 h 291"/>
                    <a:gd name="T16" fmla="*/ 0 w 392"/>
                    <a:gd name="T17" fmla="*/ 285 h 291"/>
                    <a:gd name="T18" fmla="*/ 0 w 392"/>
                    <a:gd name="T19" fmla="*/ 174 h 291"/>
                    <a:gd name="T20" fmla="*/ 174 w 392"/>
                    <a:gd name="T21" fmla="*/ 0 h 291"/>
                    <a:gd name="T22" fmla="*/ 218 w 392"/>
                    <a:gd name="T23" fmla="*/ 0 h 291"/>
                    <a:gd name="T24" fmla="*/ 392 w 392"/>
                    <a:gd name="T25" fmla="*/ 174 h 291"/>
                    <a:gd name="T26" fmla="*/ 392 w 392"/>
                    <a:gd name="T27" fmla="*/ 285 h 291"/>
                    <a:gd name="T28" fmla="*/ 386 w 392"/>
                    <a:gd name="T29" fmla="*/ 291 h 291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0 w 10000"/>
                    <a:gd name="connsiteY8" fmla="*/ 9794 h 10000"/>
                    <a:gd name="connsiteX9" fmla="*/ 34 w 10000"/>
                    <a:gd name="connsiteY9" fmla="*/ 9372 h 10000"/>
                    <a:gd name="connsiteX10" fmla="*/ 0 w 10000"/>
                    <a:gd name="connsiteY10" fmla="*/ 5979 h 10000"/>
                    <a:gd name="connsiteX11" fmla="*/ 4439 w 10000"/>
                    <a:gd name="connsiteY11" fmla="*/ 0 h 10000"/>
                    <a:gd name="connsiteX12" fmla="*/ 5561 w 10000"/>
                    <a:gd name="connsiteY12" fmla="*/ 0 h 10000"/>
                    <a:gd name="connsiteX13" fmla="*/ 10000 w 10000"/>
                    <a:gd name="connsiteY13" fmla="*/ 5979 h 10000"/>
                    <a:gd name="connsiteX14" fmla="*/ 10000 w 10000"/>
                    <a:gd name="connsiteY14" fmla="*/ 9794 h 10000"/>
                    <a:gd name="connsiteX15" fmla="*/ 9847 w 10000"/>
                    <a:gd name="connsiteY15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34 w 10000"/>
                    <a:gd name="connsiteY8" fmla="*/ 9372 h 10000"/>
                    <a:gd name="connsiteX9" fmla="*/ 0 w 10000"/>
                    <a:gd name="connsiteY9" fmla="*/ 5979 h 10000"/>
                    <a:gd name="connsiteX10" fmla="*/ 4439 w 10000"/>
                    <a:gd name="connsiteY10" fmla="*/ 0 h 10000"/>
                    <a:gd name="connsiteX11" fmla="*/ 5561 w 10000"/>
                    <a:gd name="connsiteY11" fmla="*/ 0 h 10000"/>
                    <a:gd name="connsiteX12" fmla="*/ 10000 w 10000"/>
                    <a:gd name="connsiteY12" fmla="*/ 5979 h 10000"/>
                    <a:gd name="connsiteX13" fmla="*/ 10000 w 10000"/>
                    <a:gd name="connsiteY13" fmla="*/ 9794 h 10000"/>
                    <a:gd name="connsiteX14" fmla="*/ 9847 w 10000"/>
                    <a:gd name="connsiteY14" fmla="*/ 10000 h 10000"/>
                    <a:gd name="connsiteX0" fmla="*/ 10138 w 10291"/>
                    <a:gd name="connsiteY0" fmla="*/ 10000 h 10000"/>
                    <a:gd name="connsiteX1" fmla="*/ 9985 w 10291"/>
                    <a:gd name="connsiteY1" fmla="*/ 9794 h 10000"/>
                    <a:gd name="connsiteX2" fmla="*/ 9985 w 10291"/>
                    <a:gd name="connsiteY2" fmla="*/ 5979 h 10000"/>
                    <a:gd name="connsiteX3" fmla="*/ 5852 w 10291"/>
                    <a:gd name="connsiteY3" fmla="*/ 412 h 10000"/>
                    <a:gd name="connsiteX4" fmla="*/ 4730 w 10291"/>
                    <a:gd name="connsiteY4" fmla="*/ 412 h 10000"/>
                    <a:gd name="connsiteX5" fmla="*/ 597 w 10291"/>
                    <a:gd name="connsiteY5" fmla="*/ 5979 h 10000"/>
                    <a:gd name="connsiteX6" fmla="*/ 597 w 10291"/>
                    <a:gd name="connsiteY6" fmla="*/ 9794 h 10000"/>
                    <a:gd name="connsiteX7" fmla="*/ 444 w 10291"/>
                    <a:gd name="connsiteY7" fmla="*/ 10000 h 10000"/>
                    <a:gd name="connsiteX8" fmla="*/ 291 w 10291"/>
                    <a:gd name="connsiteY8" fmla="*/ 5979 h 10000"/>
                    <a:gd name="connsiteX9" fmla="*/ 4730 w 10291"/>
                    <a:gd name="connsiteY9" fmla="*/ 0 h 10000"/>
                    <a:gd name="connsiteX10" fmla="*/ 5852 w 10291"/>
                    <a:gd name="connsiteY10" fmla="*/ 0 h 10000"/>
                    <a:gd name="connsiteX11" fmla="*/ 10291 w 10291"/>
                    <a:gd name="connsiteY11" fmla="*/ 5979 h 10000"/>
                    <a:gd name="connsiteX12" fmla="*/ 10291 w 10291"/>
                    <a:gd name="connsiteY12" fmla="*/ 9794 h 10000"/>
                    <a:gd name="connsiteX13" fmla="*/ 10138 w 10291"/>
                    <a:gd name="connsiteY13" fmla="*/ 10000 h 10000"/>
                    <a:gd name="connsiteX0" fmla="*/ 10098 w 10251"/>
                    <a:gd name="connsiteY0" fmla="*/ 10000 h 10000"/>
                    <a:gd name="connsiteX1" fmla="*/ 9945 w 10251"/>
                    <a:gd name="connsiteY1" fmla="*/ 9794 h 10000"/>
                    <a:gd name="connsiteX2" fmla="*/ 9945 w 10251"/>
                    <a:gd name="connsiteY2" fmla="*/ 5979 h 10000"/>
                    <a:gd name="connsiteX3" fmla="*/ 5812 w 10251"/>
                    <a:gd name="connsiteY3" fmla="*/ 412 h 10000"/>
                    <a:gd name="connsiteX4" fmla="*/ 4690 w 10251"/>
                    <a:gd name="connsiteY4" fmla="*/ 412 h 10000"/>
                    <a:gd name="connsiteX5" fmla="*/ 557 w 10251"/>
                    <a:gd name="connsiteY5" fmla="*/ 5979 h 10000"/>
                    <a:gd name="connsiteX6" fmla="*/ 557 w 10251"/>
                    <a:gd name="connsiteY6" fmla="*/ 9794 h 10000"/>
                    <a:gd name="connsiteX7" fmla="*/ 251 w 10251"/>
                    <a:gd name="connsiteY7" fmla="*/ 5979 h 10000"/>
                    <a:gd name="connsiteX8" fmla="*/ 4690 w 10251"/>
                    <a:gd name="connsiteY8" fmla="*/ 0 h 10000"/>
                    <a:gd name="connsiteX9" fmla="*/ 5812 w 10251"/>
                    <a:gd name="connsiteY9" fmla="*/ 0 h 10000"/>
                    <a:gd name="connsiteX10" fmla="*/ 10251 w 10251"/>
                    <a:gd name="connsiteY10" fmla="*/ 5979 h 10000"/>
                    <a:gd name="connsiteX11" fmla="*/ 10251 w 10251"/>
                    <a:gd name="connsiteY11" fmla="*/ 9794 h 10000"/>
                    <a:gd name="connsiteX12" fmla="*/ 10098 w 10251"/>
                    <a:gd name="connsiteY12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0 w 10000"/>
                    <a:gd name="connsiteY6" fmla="*/ 5979 h 10000"/>
                    <a:gd name="connsiteX7" fmla="*/ 4439 w 10000"/>
                    <a:gd name="connsiteY7" fmla="*/ 0 h 10000"/>
                    <a:gd name="connsiteX8" fmla="*/ 5561 w 10000"/>
                    <a:gd name="connsiteY8" fmla="*/ 0 h 10000"/>
                    <a:gd name="connsiteX9" fmla="*/ 10000 w 10000"/>
                    <a:gd name="connsiteY9" fmla="*/ 5979 h 10000"/>
                    <a:gd name="connsiteX10" fmla="*/ 10000 w 10000"/>
                    <a:gd name="connsiteY10" fmla="*/ 9794 h 10000"/>
                    <a:gd name="connsiteX11" fmla="*/ 9847 w 10000"/>
                    <a:gd name="connsiteY11" fmla="*/ 10000 h 10000"/>
                    <a:gd name="connsiteX0" fmla="*/ 10174 w 10327"/>
                    <a:gd name="connsiteY0" fmla="*/ 10000 h 10000"/>
                    <a:gd name="connsiteX1" fmla="*/ 10021 w 10327"/>
                    <a:gd name="connsiteY1" fmla="*/ 9794 h 10000"/>
                    <a:gd name="connsiteX2" fmla="*/ 10021 w 10327"/>
                    <a:gd name="connsiteY2" fmla="*/ 5979 h 10000"/>
                    <a:gd name="connsiteX3" fmla="*/ 5888 w 10327"/>
                    <a:gd name="connsiteY3" fmla="*/ 412 h 10000"/>
                    <a:gd name="connsiteX4" fmla="*/ 4766 w 10327"/>
                    <a:gd name="connsiteY4" fmla="*/ 412 h 10000"/>
                    <a:gd name="connsiteX5" fmla="*/ 331 w 10327"/>
                    <a:gd name="connsiteY5" fmla="*/ 5059 h 10000"/>
                    <a:gd name="connsiteX6" fmla="*/ 327 w 10327"/>
                    <a:gd name="connsiteY6" fmla="*/ 5979 h 10000"/>
                    <a:gd name="connsiteX7" fmla="*/ 4766 w 10327"/>
                    <a:gd name="connsiteY7" fmla="*/ 0 h 10000"/>
                    <a:gd name="connsiteX8" fmla="*/ 5888 w 10327"/>
                    <a:gd name="connsiteY8" fmla="*/ 0 h 10000"/>
                    <a:gd name="connsiteX9" fmla="*/ 10327 w 10327"/>
                    <a:gd name="connsiteY9" fmla="*/ 5979 h 10000"/>
                    <a:gd name="connsiteX10" fmla="*/ 10327 w 10327"/>
                    <a:gd name="connsiteY10" fmla="*/ 9794 h 10000"/>
                    <a:gd name="connsiteX11" fmla="*/ 10174 w 10327"/>
                    <a:gd name="connsiteY11" fmla="*/ 10000 h 10000"/>
                    <a:gd name="connsiteX0" fmla="*/ 10489 w 10642"/>
                    <a:gd name="connsiteY0" fmla="*/ 10399 h 10399"/>
                    <a:gd name="connsiteX1" fmla="*/ 10336 w 10642"/>
                    <a:gd name="connsiteY1" fmla="*/ 10193 h 10399"/>
                    <a:gd name="connsiteX2" fmla="*/ 10336 w 10642"/>
                    <a:gd name="connsiteY2" fmla="*/ 6378 h 10399"/>
                    <a:gd name="connsiteX3" fmla="*/ 6203 w 10642"/>
                    <a:gd name="connsiteY3" fmla="*/ 811 h 10399"/>
                    <a:gd name="connsiteX4" fmla="*/ 5081 w 10642"/>
                    <a:gd name="connsiteY4" fmla="*/ 811 h 10399"/>
                    <a:gd name="connsiteX5" fmla="*/ 646 w 10642"/>
                    <a:gd name="connsiteY5" fmla="*/ 5458 h 10399"/>
                    <a:gd name="connsiteX6" fmla="*/ 491 w 10642"/>
                    <a:gd name="connsiteY6" fmla="*/ 5789 h 10399"/>
                    <a:gd name="connsiteX7" fmla="*/ 5081 w 10642"/>
                    <a:gd name="connsiteY7" fmla="*/ 399 h 10399"/>
                    <a:gd name="connsiteX8" fmla="*/ 6203 w 10642"/>
                    <a:gd name="connsiteY8" fmla="*/ 399 h 10399"/>
                    <a:gd name="connsiteX9" fmla="*/ 10642 w 10642"/>
                    <a:gd name="connsiteY9" fmla="*/ 6378 h 10399"/>
                    <a:gd name="connsiteX10" fmla="*/ 10642 w 10642"/>
                    <a:gd name="connsiteY10" fmla="*/ 10193 h 10399"/>
                    <a:gd name="connsiteX11" fmla="*/ 10489 w 10642"/>
                    <a:gd name="connsiteY11" fmla="*/ 10399 h 10399"/>
                    <a:gd name="connsiteX0" fmla="*/ 10276 w 10429"/>
                    <a:gd name="connsiteY0" fmla="*/ 10399 h 10399"/>
                    <a:gd name="connsiteX1" fmla="*/ 10123 w 10429"/>
                    <a:gd name="connsiteY1" fmla="*/ 10193 h 10399"/>
                    <a:gd name="connsiteX2" fmla="*/ 10123 w 10429"/>
                    <a:gd name="connsiteY2" fmla="*/ 6378 h 10399"/>
                    <a:gd name="connsiteX3" fmla="*/ 5990 w 10429"/>
                    <a:gd name="connsiteY3" fmla="*/ 811 h 10399"/>
                    <a:gd name="connsiteX4" fmla="*/ 4868 w 10429"/>
                    <a:gd name="connsiteY4" fmla="*/ 811 h 10399"/>
                    <a:gd name="connsiteX5" fmla="*/ 433 w 10429"/>
                    <a:gd name="connsiteY5" fmla="*/ 5458 h 10399"/>
                    <a:gd name="connsiteX6" fmla="*/ 278 w 10429"/>
                    <a:gd name="connsiteY6" fmla="*/ 5789 h 10399"/>
                    <a:gd name="connsiteX7" fmla="*/ 4868 w 10429"/>
                    <a:gd name="connsiteY7" fmla="*/ 399 h 10399"/>
                    <a:gd name="connsiteX8" fmla="*/ 5990 w 10429"/>
                    <a:gd name="connsiteY8" fmla="*/ 399 h 10399"/>
                    <a:gd name="connsiteX9" fmla="*/ 10429 w 10429"/>
                    <a:gd name="connsiteY9" fmla="*/ 6378 h 10399"/>
                    <a:gd name="connsiteX10" fmla="*/ 10429 w 10429"/>
                    <a:gd name="connsiteY10" fmla="*/ 10193 h 10399"/>
                    <a:gd name="connsiteX11" fmla="*/ 10276 w 10429"/>
                    <a:gd name="connsiteY11" fmla="*/ 10399 h 10399"/>
                    <a:gd name="connsiteX0" fmla="*/ 10238 w 10391"/>
                    <a:gd name="connsiteY0" fmla="*/ 10399 h 10399"/>
                    <a:gd name="connsiteX1" fmla="*/ 10085 w 10391"/>
                    <a:gd name="connsiteY1" fmla="*/ 10193 h 10399"/>
                    <a:gd name="connsiteX2" fmla="*/ 10085 w 10391"/>
                    <a:gd name="connsiteY2" fmla="*/ 6378 h 10399"/>
                    <a:gd name="connsiteX3" fmla="*/ 5952 w 10391"/>
                    <a:gd name="connsiteY3" fmla="*/ 811 h 10399"/>
                    <a:gd name="connsiteX4" fmla="*/ 4830 w 10391"/>
                    <a:gd name="connsiteY4" fmla="*/ 811 h 10399"/>
                    <a:gd name="connsiteX5" fmla="*/ 395 w 10391"/>
                    <a:gd name="connsiteY5" fmla="*/ 5458 h 10399"/>
                    <a:gd name="connsiteX6" fmla="*/ 240 w 10391"/>
                    <a:gd name="connsiteY6" fmla="*/ 5789 h 10399"/>
                    <a:gd name="connsiteX7" fmla="*/ 4830 w 10391"/>
                    <a:gd name="connsiteY7" fmla="*/ 399 h 10399"/>
                    <a:gd name="connsiteX8" fmla="*/ 5952 w 10391"/>
                    <a:gd name="connsiteY8" fmla="*/ 399 h 10399"/>
                    <a:gd name="connsiteX9" fmla="*/ 10391 w 10391"/>
                    <a:gd name="connsiteY9" fmla="*/ 6378 h 10399"/>
                    <a:gd name="connsiteX10" fmla="*/ 10391 w 10391"/>
                    <a:gd name="connsiteY10" fmla="*/ 10193 h 10399"/>
                    <a:gd name="connsiteX11" fmla="*/ 10238 w 10391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4597 w 10158"/>
                    <a:gd name="connsiteY4" fmla="*/ 811 h 10399"/>
                    <a:gd name="connsiteX5" fmla="*/ 162 w 10158"/>
                    <a:gd name="connsiteY5" fmla="*/ 5458 h 10399"/>
                    <a:gd name="connsiteX6" fmla="*/ 7 w 10158"/>
                    <a:gd name="connsiteY6" fmla="*/ 5789 h 10399"/>
                    <a:gd name="connsiteX7" fmla="*/ 4597 w 10158"/>
                    <a:gd name="connsiteY7" fmla="*/ 399 h 10399"/>
                    <a:gd name="connsiteX8" fmla="*/ 5719 w 10158"/>
                    <a:gd name="connsiteY8" fmla="*/ 399 h 10399"/>
                    <a:gd name="connsiteX9" fmla="*/ 10158 w 10158"/>
                    <a:gd name="connsiteY9" fmla="*/ 6378 h 10399"/>
                    <a:gd name="connsiteX10" fmla="*/ 10158 w 10158"/>
                    <a:gd name="connsiteY10" fmla="*/ 10193 h 10399"/>
                    <a:gd name="connsiteX11" fmla="*/ 10005 w 10158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162 w 10158"/>
                    <a:gd name="connsiteY4" fmla="*/ 5458 h 10399"/>
                    <a:gd name="connsiteX5" fmla="*/ 7 w 10158"/>
                    <a:gd name="connsiteY5" fmla="*/ 5789 h 10399"/>
                    <a:gd name="connsiteX6" fmla="*/ 4597 w 10158"/>
                    <a:gd name="connsiteY6" fmla="*/ 399 h 10399"/>
                    <a:gd name="connsiteX7" fmla="*/ 5719 w 10158"/>
                    <a:gd name="connsiteY7" fmla="*/ 399 h 10399"/>
                    <a:gd name="connsiteX8" fmla="*/ 10158 w 10158"/>
                    <a:gd name="connsiteY8" fmla="*/ 6378 h 10399"/>
                    <a:gd name="connsiteX9" fmla="*/ 10158 w 10158"/>
                    <a:gd name="connsiteY9" fmla="*/ 10193 h 10399"/>
                    <a:gd name="connsiteX10" fmla="*/ 10005 w 10158"/>
                    <a:gd name="connsiteY10" fmla="*/ 10399 h 10399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4 w 10157"/>
                    <a:gd name="connsiteY0" fmla="*/ 10002 h 10002"/>
                    <a:gd name="connsiteX1" fmla="*/ 9851 w 10157"/>
                    <a:gd name="connsiteY1" fmla="*/ 9796 h 10002"/>
                    <a:gd name="connsiteX2" fmla="*/ 9851 w 10157"/>
                    <a:gd name="connsiteY2" fmla="*/ 5981 h 10002"/>
                    <a:gd name="connsiteX3" fmla="*/ 5718 w 10157"/>
                    <a:gd name="connsiteY3" fmla="*/ 414 h 10002"/>
                    <a:gd name="connsiteX4" fmla="*/ 186 w 10157"/>
                    <a:gd name="connsiteY4" fmla="*/ 4840 h 10002"/>
                    <a:gd name="connsiteX5" fmla="*/ 6 w 10157"/>
                    <a:gd name="connsiteY5" fmla="*/ 5392 h 10002"/>
                    <a:gd name="connsiteX6" fmla="*/ 5718 w 10157"/>
                    <a:gd name="connsiteY6" fmla="*/ 2 h 10002"/>
                    <a:gd name="connsiteX7" fmla="*/ 10157 w 10157"/>
                    <a:gd name="connsiteY7" fmla="*/ 5981 h 10002"/>
                    <a:gd name="connsiteX8" fmla="*/ 10157 w 10157"/>
                    <a:gd name="connsiteY8" fmla="*/ 9796 h 10002"/>
                    <a:gd name="connsiteX9" fmla="*/ 10004 w 10157"/>
                    <a:gd name="connsiteY9" fmla="*/ 10002 h 10002"/>
                    <a:gd name="connsiteX0" fmla="*/ 9818 w 9971"/>
                    <a:gd name="connsiteY0" fmla="*/ 10005 h 10005"/>
                    <a:gd name="connsiteX1" fmla="*/ 9665 w 9971"/>
                    <a:gd name="connsiteY1" fmla="*/ 9799 h 10005"/>
                    <a:gd name="connsiteX2" fmla="*/ 9665 w 9971"/>
                    <a:gd name="connsiteY2" fmla="*/ 5984 h 10005"/>
                    <a:gd name="connsiteX3" fmla="*/ 5532 w 9971"/>
                    <a:gd name="connsiteY3" fmla="*/ 417 h 10005"/>
                    <a:gd name="connsiteX4" fmla="*/ 0 w 9971"/>
                    <a:gd name="connsiteY4" fmla="*/ 4843 h 10005"/>
                    <a:gd name="connsiteX5" fmla="*/ 5532 w 9971"/>
                    <a:gd name="connsiteY5" fmla="*/ 5 h 10005"/>
                    <a:gd name="connsiteX6" fmla="*/ 9971 w 9971"/>
                    <a:gd name="connsiteY6" fmla="*/ 5984 h 10005"/>
                    <a:gd name="connsiteX7" fmla="*/ 9971 w 9971"/>
                    <a:gd name="connsiteY7" fmla="*/ 9799 h 10005"/>
                    <a:gd name="connsiteX8" fmla="*/ 9818 w 9971"/>
                    <a:gd name="connsiteY8" fmla="*/ 10005 h 10005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00" h="10036">
                      <a:moveTo>
                        <a:pt x="9847" y="10036"/>
                      </a:moveTo>
                      <a:cubicBezTo>
                        <a:pt x="9769" y="10036"/>
                        <a:pt x="9693" y="9933"/>
                        <a:pt x="9693" y="9830"/>
                      </a:cubicBezTo>
                      <a:lnTo>
                        <a:pt x="9693" y="6017"/>
                      </a:lnTo>
                      <a:cubicBezTo>
                        <a:pt x="9693" y="2961"/>
                        <a:pt x="7168" y="606"/>
                        <a:pt x="5548" y="453"/>
                      </a:cubicBezTo>
                      <a:cubicBezTo>
                        <a:pt x="1453" y="79"/>
                        <a:pt x="627" y="4599"/>
                        <a:pt x="0" y="4877"/>
                      </a:cubicBezTo>
                      <a:cubicBezTo>
                        <a:pt x="1541" y="135"/>
                        <a:pt x="3881" y="-149"/>
                        <a:pt x="5548" y="41"/>
                      </a:cubicBezTo>
                      <a:cubicBezTo>
                        <a:pt x="7215" y="231"/>
                        <a:pt x="10000" y="2720"/>
                        <a:pt x="10000" y="6017"/>
                      </a:cubicBezTo>
                      <a:lnTo>
                        <a:pt x="10000" y="9830"/>
                      </a:lnTo>
                      <a:cubicBezTo>
                        <a:pt x="10000" y="9933"/>
                        <a:pt x="9923" y="10036"/>
                        <a:pt x="9847" y="10036"/>
                      </a:cubicBezTo>
                      <a:close/>
                    </a:path>
                  </a:pathLst>
                </a:custGeom>
                <a:solidFill>
                  <a:srgbClr val="E6E6E6">
                    <a:lumMod val="25000"/>
                  </a:srgbClr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126843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Block Arc 753">
                  <a:extLst>
                    <a:ext uri="{FF2B5EF4-FFF2-40B4-BE49-F238E27FC236}">
                      <a16:creationId xmlns:a16="http://schemas.microsoft.com/office/drawing/2014/main" id="{5E360790-CCD7-4902-B322-2512B1666CDE}"/>
                    </a:ext>
                  </a:extLst>
                </p:cNvPr>
                <p:cNvSpPr/>
                <p:nvPr userDrawn="1"/>
              </p:nvSpPr>
              <p:spPr bwMode="auto">
                <a:xfrm rot="15935906" flipH="1">
                  <a:off x="-1210832" y="3748311"/>
                  <a:ext cx="331243" cy="520595"/>
                </a:xfrm>
                <a:prstGeom prst="blockArc">
                  <a:avLst>
                    <a:gd name="adj1" fmla="val 14679405"/>
                    <a:gd name="adj2" fmla="val 2874569"/>
                    <a:gd name="adj3" fmla="val 4391"/>
                  </a:avLst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755" name="Group 754">
                  <a:extLst>
                    <a:ext uri="{FF2B5EF4-FFF2-40B4-BE49-F238E27FC236}">
                      <a16:creationId xmlns:a16="http://schemas.microsoft.com/office/drawing/2014/main" id="{C62B9A92-3EF3-46DE-AD09-90A8DEA9D41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1278568" y="3822769"/>
                  <a:ext cx="91485" cy="182222"/>
                  <a:chOff x="-1154415" y="2515026"/>
                  <a:chExt cx="249028" cy="542499"/>
                </a:xfrm>
              </p:grpSpPr>
              <p:sp>
                <p:nvSpPr>
                  <p:cNvPr id="757" name="Freeform 311">
                    <a:extLst>
                      <a:ext uri="{FF2B5EF4-FFF2-40B4-BE49-F238E27FC236}">
                        <a16:creationId xmlns:a16="http://schemas.microsoft.com/office/drawing/2014/main" id="{CC0B3F07-4B4C-4973-814D-D7682F365941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075032" y="2637980"/>
                    <a:ext cx="169645" cy="369227"/>
                  </a:xfrm>
                  <a:custGeom>
                    <a:avLst/>
                    <a:gdLst>
                      <a:gd name="T0" fmla="*/ 62 w 85"/>
                      <a:gd name="T1" fmla="*/ 185 h 185"/>
                      <a:gd name="T2" fmla="*/ 0 w 85"/>
                      <a:gd name="T3" fmla="*/ 176 h 185"/>
                      <a:gd name="T4" fmla="*/ 21 w 85"/>
                      <a:gd name="T5" fmla="*/ 0 h 185"/>
                      <a:gd name="T6" fmla="*/ 85 w 85"/>
                      <a:gd name="T7" fmla="*/ 8 h 185"/>
                      <a:gd name="T8" fmla="*/ 62 w 85"/>
                      <a:gd name="T9" fmla="*/ 185 h 1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185">
                        <a:moveTo>
                          <a:pt x="62" y="185"/>
                        </a:moveTo>
                        <a:lnTo>
                          <a:pt x="0" y="176"/>
                        </a:lnTo>
                        <a:lnTo>
                          <a:pt x="21" y="0"/>
                        </a:lnTo>
                        <a:lnTo>
                          <a:pt x="85" y="8"/>
                        </a:lnTo>
                        <a:lnTo>
                          <a:pt x="62" y="185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8" name="Freeform 313">
                    <a:extLst>
                      <a:ext uri="{FF2B5EF4-FFF2-40B4-BE49-F238E27FC236}">
                        <a16:creationId xmlns:a16="http://schemas.microsoft.com/office/drawing/2014/main" id="{D5B2DCD1-DDEF-4EAD-9A25-1C39765A0730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154415" y="2515026"/>
                    <a:ext cx="222927" cy="542499"/>
                  </a:xfrm>
                  <a:custGeom>
                    <a:avLst/>
                    <a:gdLst>
                      <a:gd name="T0" fmla="*/ 72 w 97"/>
                      <a:gd name="T1" fmla="*/ 214 h 236"/>
                      <a:gd name="T2" fmla="*/ 45 w 97"/>
                      <a:gd name="T3" fmla="*/ 235 h 236"/>
                      <a:gd name="T4" fmla="*/ 22 w 97"/>
                      <a:gd name="T5" fmla="*/ 232 h 236"/>
                      <a:gd name="T6" fmla="*/ 2 w 97"/>
                      <a:gd name="T7" fmla="*/ 205 h 236"/>
                      <a:gd name="T8" fmla="*/ 26 w 97"/>
                      <a:gd name="T9" fmla="*/ 22 h 236"/>
                      <a:gd name="T10" fmla="*/ 52 w 97"/>
                      <a:gd name="T11" fmla="*/ 2 h 236"/>
                      <a:gd name="T12" fmla="*/ 75 w 97"/>
                      <a:gd name="T13" fmla="*/ 5 h 236"/>
                      <a:gd name="T14" fmla="*/ 96 w 97"/>
                      <a:gd name="T15" fmla="*/ 31 h 236"/>
                      <a:gd name="T16" fmla="*/ 72 w 97"/>
                      <a:gd name="T17" fmla="*/ 21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7" h="236">
                        <a:moveTo>
                          <a:pt x="72" y="214"/>
                        </a:moveTo>
                        <a:cubicBezTo>
                          <a:pt x="70" y="227"/>
                          <a:pt x="58" y="236"/>
                          <a:pt x="45" y="235"/>
                        </a:cubicBezTo>
                        <a:cubicBezTo>
                          <a:pt x="22" y="232"/>
                          <a:pt x="22" y="232"/>
                          <a:pt x="22" y="232"/>
                        </a:cubicBezTo>
                        <a:cubicBezTo>
                          <a:pt x="9" y="230"/>
                          <a:pt x="0" y="218"/>
                          <a:pt x="2" y="205"/>
                        </a:cubicBezTo>
                        <a:cubicBezTo>
                          <a:pt x="26" y="22"/>
                          <a:pt x="26" y="22"/>
                          <a:pt x="26" y="22"/>
                        </a:cubicBezTo>
                        <a:cubicBezTo>
                          <a:pt x="27" y="9"/>
                          <a:pt x="39" y="0"/>
                          <a:pt x="52" y="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88" y="6"/>
                          <a:pt x="97" y="18"/>
                          <a:pt x="96" y="31"/>
                        </a:cubicBezTo>
                        <a:lnTo>
                          <a:pt x="72" y="214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EEC4BF15-BE8B-421C-9D5D-9971122FDAE6}"/>
                    </a:ext>
                  </a:extLst>
                </p:cNvPr>
                <p:cNvSpPr/>
                <p:nvPr userDrawn="1"/>
              </p:nvSpPr>
              <p:spPr bwMode="auto">
                <a:xfrm flipH="1">
                  <a:off x="-907544" y="4105135"/>
                  <a:ext cx="61773" cy="41163"/>
                </a:xfrm>
                <a:prstGeom prst="ellipse">
                  <a:avLst/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638" name="Group 637">
              <a:extLst>
                <a:ext uri="{FF2B5EF4-FFF2-40B4-BE49-F238E27FC236}">
                  <a16:creationId xmlns:a16="http://schemas.microsoft.com/office/drawing/2014/main" id="{47ADEA95-148A-47B3-A88C-B224908D5AC4}"/>
                </a:ext>
              </a:extLst>
            </p:cNvPr>
            <p:cNvGrpSpPr/>
            <p:nvPr userDrawn="1"/>
          </p:nvGrpSpPr>
          <p:grpSpPr>
            <a:xfrm>
              <a:off x="8911564" y="4195609"/>
              <a:ext cx="602005" cy="840721"/>
              <a:chOff x="10189820" y="4241292"/>
              <a:chExt cx="458802" cy="640733"/>
            </a:xfrm>
          </p:grpSpPr>
          <p:sp>
            <p:nvSpPr>
              <p:cNvPr id="639" name="Oval 23">
                <a:extLst>
                  <a:ext uri="{FF2B5EF4-FFF2-40B4-BE49-F238E27FC236}">
                    <a16:creationId xmlns:a16="http://schemas.microsoft.com/office/drawing/2014/main" id="{1095E1AD-B15B-43ED-8CC0-6F1F3F76F9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34434" y="4861969"/>
                <a:ext cx="133002" cy="20056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0" name="Oval 24">
                <a:extLst>
                  <a:ext uri="{FF2B5EF4-FFF2-40B4-BE49-F238E27FC236}">
                    <a16:creationId xmlns:a16="http://schemas.microsoft.com/office/drawing/2014/main" id="{9B4FB4C7-608D-4B8E-BBDE-77607F54362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378767" y="4867247"/>
                <a:ext cx="38001" cy="6333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1" name="Freeform 25">
                <a:extLst>
                  <a:ext uri="{FF2B5EF4-FFF2-40B4-BE49-F238E27FC236}">
                    <a16:creationId xmlns:a16="http://schemas.microsoft.com/office/drawing/2014/main" id="{9B8E0C1D-9640-4679-9192-EB467091E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9820" y="4241292"/>
                <a:ext cx="416951" cy="628066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A2D06D50-AD8F-4739-A036-2768C1BED635}"/>
                  </a:ext>
                </a:extLst>
              </p:cNvPr>
              <p:cNvSpPr/>
              <p:nvPr/>
            </p:nvSpPr>
            <p:spPr bwMode="auto">
              <a:xfrm>
                <a:off x="10208484" y="4259040"/>
                <a:ext cx="379787" cy="379788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643" name="Group 642">
                <a:extLst>
                  <a:ext uri="{FF2B5EF4-FFF2-40B4-BE49-F238E27FC236}">
                    <a16:creationId xmlns:a16="http://schemas.microsoft.com/office/drawing/2014/main" id="{2302CB87-531C-48E8-9463-CDC7872D986C}"/>
                  </a:ext>
                </a:extLst>
              </p:cNvPr>
              <p:cNvGrpSpPr/>
              <p:nvPr userDrawn="1"/>
            </p:nvGrpSpPr>
            <p:grpSpPr>
              <a:xfrm>
                <a:off x="10206230" y="4249390"/>
                <a:ext cx="442392" cy="388009"/>
                <a:chOff x="11212070" y="4740880"/>
                <a:chExt cx="442392" cy="388009"/>
              </a:xfrm>
            </p:grpSpPr>
            <p:sp>
              <p:nvSpPr>
                <p:cNvPr id="644" name="Freeform: Shape 643">
                  <a:extLst>
                    <a:ext uri="{FF2B5EF4-FFF2-40B4-BE49-F238E27FC236}">
                      <a16:creationId xmlns:a16="http://schemas.microsoft.com/office/drawing/2014/main" id="{43C28074-B92E-4CA7-AD0F-9FE0EF92B5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214269" y="4997006"/>
                  <a:ext cx="365760" cy="51317"/>
                </a:xfrm>
                <a:custGeom>
                  <a:avLst/>
                  <a:gdLst>
                    <a:gd name="connsiteX0" fmla="*/ 674453 w 1401167"/>
                    <a:gd name="connsiteY0" fmla="*/ 0 h 148652"/>
                    <a:gd name="connsiteX1" fmla="*/ 1357857 w 1401167"/>
                    <a:gd name="connsiteY1" fmla="*/ 25686 h 148652"/>
                    <a:gd name="connsiteX2" fmla="*/ 1401167 w 1401167"/>
                    <a:gd name="connsiteY2" fmla="*/ 30332 h 148652"/>
                    <a:gd name="connsiteX3" fmla="*/ 1386468 w 1401167"/>
                    <a:gd name="connsiteY3" fmla="*/ 57413 h 148652"/>
                    <a:gd name="connsiteX4" fmla="*/ 1330549 w 1401167"/>
                    <a:gd name="connsiteY4" fmla="*/ 125187 h 148652"/>
                    <a:gd name="connsiteX5" fmla="*/ 1313534 w 1401167"/>
                    <a:gd name="connsiteY5" fmla="*/ 126883 h 148652"/>
                    <a:gd name="connsiteX6" fmla="*/ 674453 w 1401167"/>
                    <a:gd name="connsiteY6" fmla="*/ 148652 h 148652"/>
                    <a:gd name="connsiteX7" fmla="*/ 169132 w 1401167"/>
                    <a:gd name="connsiteY7" fmla="*/ 135959 h 148652"/>
                    <a:gd name="connsiteX8" fmla="*/ 77086 w 1401167"/>
                    <a:gd name="connsiteY8" fmla="*/ 129713 h 148652"/>
                    <a:gd name="connsiteX9" fmla="*/ 17433 w 1401167"/>
                    <a:gd name="connsiteY9" fmla="*/ 57413 h 148652"/>
                    <a:gd name="connsiteX10" fmla="*/ 0 w 1401167"/>
                    <a:gd name="connsiteY10" fmla="*/ 25295 h 148652"/>
                    <a:gd name="connsiteX11" fmla="*/ 35372 w 1401167"/>
                    <a:gd name="connsiteY11" fmla="*/ 21770 h 148652"/>
                    <a:gd name="connsiteX12" fmla="*/ 674453 w 1401167"/>
                    <a:gd name="connsiteY12" fmla="*/ 0 h 148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01167" h="148652">
                      <a:moveTo>
                        <a:pt x="674453" y="0"/>
                      </a:moveTo>
                      <a:cubicBezTo>
                        <a:pt x="947428" y="0"/>
                        <a:pt x="1192137" y="9952"/>
                        <a:pt x="1357857" y="25686"/>
                      </a:cubicBezTo>
                      <a:lnTo>
                        <a:pt x="1401167" y="30332"/>
                      </a:lnTo>
                      <a:lnTo>
                        <a:pt x="1386468" y="57413"/>
                      </a:lnTo>
                      <a:lnTo>
                        <a:pt x="1330549" y="125187"/>
                      </a:lnTo>
                      <a:lnTo>
                        <a:pt x="1313534" y="126883"/>
                      </a:lnTo>
                      <a:cubicBezTo>
                        <a:pt x="1149979" y="140333"/>
                        <a:pt x="924030" y="148652"/>
                        <a:pt x="674453" y="148652"/>
                      </a:cubicBezTo>
                      <a:cubicBezTo>
                        <a:pt x="487271" y="148652"/>
                        <a:pt x="313379" y="143973"/>
                        <a:pt x="169132" y="135959"/>
                      </a:cubicBezTo>
                      <a:lnTo>
                        <a:pt x="77086" y="129713"/>
                      </a:lnTo>
                      <a:lnTo>
                        <a:pt x="17433" y="57413"/>
                      </a:lnTo>
                      <a:lnTo>
                        <a:pt x="0" y="25295"/>
                      </a:lnTo>
                      <a:lnTo>
                        <a:pt x="35372" y="21770"/>
                      </a:lnTo>
                      <a:cubicBezTo>
                        <a:pt x="198927" y="8319"/>
                        <a:pt x="424877" y="0"/>
                        <a:pt x="674453" y="0"/>
                      </a:cubicBezTo>
                      <a:close/>
                    </a:path>
                  </a:pathLst>
                </a:custGeom>
                <a:solidFill>
                  <a:srgbClr val="96674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645" name="Group 644">
                  <a:extLst>
                    <a:ext uri="{FF2B5EF4-FFF2-40B4-BE49-F238E27FC236}">
                      <a16:creationId xmlns:a16="http://schemas.microsoft.com/office/drawing/2014/main" id="{C7B9772E-CCCA-4A20-82B0-53B62BDF8F0A}"/>
                    </a:ext>
                  </a:extLst>
                </p:cNvPr>
                <p:cNvGrpSpPr/>
                <p:nvPr/>
              </p:nvGrpSpPr>
              <p:grpSpPr>
                <a:xfrm>
                  <a:off x="11355226" y="4886872"/>
                  <a:ext cx="299236" cy="149201"/>
                  <a:chOff x="-1148676" y="2491943"/>
                  <a:chExt cx="1735138" cy="865148"/>
                </a:xfrm>
              </p:grpSpPr>
              <p:sp>
                <p:nvSpPr>
                  <p:cNvPr id="677" name="AutoShape 3">
                    <a:extLst>
                      <a:ext uri="{FF2B5EF4-FFF2-40B4-BE49-F238E27FC236}">
                        <a16:creationId xmlns:a16="http://schemas.microsoft.com/office/drawing/2014/main" id="{0F16C29A-4DFD-4D7E-A3A1-084218DC0C68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 flipH="1">
                    <a:off x="-1145501" y="2491943"/>
                    <a:ext cx="1727200" cy="86514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8" name="Freeform 5">
                    <a:extLst>
                      <a:ext uri="{FF2B5EF4-FFF2-40B4-BE49-F238E27FC236}">
                        <a16:creationId xmlns:a16="http://schemas.microsoft.com/office/drawing/2014/main" id="{3973C7F2-0F28-42C5-89F8-0B5D3B806B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148676" y="3198348"/>
                    <a:ext cx="1735138" cy="158743"/>
                  </a:xfrm>
                  <a:custGeom>
                    <a:avLst/>
                    <a:gdLst>
                      <a:gd name="T0" fmla="*/ 35 w 1778"/>
                      <a:gd name="T1" fmla="*/ 0 h 160"/>
                      <a:gd name="T2" fmla="*/ 17 w 1778"/>
                      <a:gd name="T3" fmla="*/ 0 h 160"/>
                      <a:gd name="T4" fmla="*/ 14 w 1778"/>
                      <a:gd name="T5" fmla="*/ 22 h 160"/>
                      <a:gd name="T6" fmla="*/ 512 w 1778"/>
                      <a:gd name="T7" fmla="*/ 158 h 160"/>
                      <a:gd name="T8" fmla="*/ 535 w 1778"/>
                      <a:gd name="T9" fmla="*/ 160 h 160"/>
                      <a:gd name="T10" fmla="*/ 1767 w 1778"/>
                      <a:gd name="T11" fmla="*/ 160 h 160"/>
                      <a:gd name="T12" fmla="*/ 1770 w 1778"/>
                      <a:gd name="T13" fmla="*/ 146 h 160"/>
                      <a:gd name="T14" fmla="*/ 1675 w 1778"/>
                      <a:gd name="T15" fmla="*/ 116 h 160"/>
                      <a:gd name="T16" fmla="*/ 579 w 1778"/>
                      <a:gd name="T17" fmla="*/ 116 h 160"/>
                      <a:gd name="T18" fmla="*/ 552 w 1778"/>
                      <a:gd name="T19" fmla="*/ 112 h 160"/>
                      <a:gd name="T20" fmla="*/ 430 w 1778"/>
                      <a:gd name="T21" fmla="*/ 60 h 160"/>
                      <a:gd name="T22" fmla="*/ 235 w 1778"/>
                      <a:gd name="T23" fmla="*/ 60 h 160"/>
                      <a:gd name="T24" fmla="*/ 219 w 1778"/>
                      <a:gd name="T25" fmla="*/ 54 h 160"/>
                      <a:gd name="T26" fmla="*/ 211 w 1778"/>
                      <a:gd name="T27" fmla="*/ 39 h 160"/>
                      <a:gd name="T28" fmla="*/ 207 w 1778"/>
                      <a:gd name="T29" fmla="*/ 12 h 160"/>
                      <a:gd name="T30" fmla="*/ 55 w 1778"/>
                      <a:gd name="T31" fmla="*/ 12 h 160"/>
                      <a:gd name="T32" fmla="*/ 35 w 1778"/>
                      <a:gd name="T33" fmla="*/ 0 h 1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78" h="160">
                        <a:moveTo>
                          <a:pt x="35" y="0"/>
                        </a:move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3" y="0"/>
                          <a:pt x="0" y="19"/>
                          <a:pt x="14" y="22"/>
                        </a:cubicBezTo>
                        <a:cubicBezTo>
                          <a:pt x="512" y="158"/>
                          <a:pt x="512" y="158"/>
                          <a:pt x="512" y="158"/>
                        </a:cubicBezTo>
                        <a:cubicBezTo>
                          <a:pt x="519" y="160"/>
                          <a:pt x="527" y="160"/>
                          <a:pt x="535" y="160"/>
                        </a:cubicBezTo>
                        <a:cubicBezTo>
                          <a:pt x="1767" y="160"/>
                          <a:pt x="1767" y="160"/>
                          <a:pt x="1767" y="160"/>
                        </a:cubicBezTo>
                        <a:cubicBezTo>
                          <a:pt x="1776" y="160"/>
                          <a:pt x="1778" y="149"/>
                          <a:pt x="1770" y="146"/>
                        </a:cubicBezTo>
                        <a:cubicBezTo>
                          <a:pt x="1675" y="116"/>
                          <a:pt x="1675" y="116"/>
                          <a:pt x="1675" y="116"/>
                        </a:cubicBezTo>
                        <a:cubicBezTo>
                          <a:pt x="579" y="116"/>
                          <a:pt x="579" y="116"/>
                          <a:pt x="579" y="116"/>
                        </a:cubicBezTo>
                        <a:cubicBezTo>
                          <a:pt x="570" y="116"/>
                          <a:pt x="561" y="116"/>
                          <a:pt x="552" y="112"/>
                        </a:cubicBezTo>
                        <a:cubicBezTo>
                          <a:pt x="430" y="60"/>
                          <a:pt x="430" y="60"/>
                          <a:pt x="430" y="60"/>
                        </a:cubicBezTo>
                        <a:cubicBezTo>
                          <a:pt x="235" y="60"/>
                          <a:pt x="235" y="60"/>
                          <a:pt x="235" y="60"/>
                        </a:cubicBezTo>
                        <a:cubicBezTo>
                          <a:pt x="229" y="60"/>
                          <a:pt x="223" y="57"/>
                          <a:pt x="219" y="54"/>
                        </a:cubicBezTo>
                        <a:cubicBezTo>
                          <a:pt x="215" y="50"/>
                          <a:pt x="212" y="45"/>
                          <a:pt x="211" y="39"/>
                        </a:cubicBezTo>
                        <a:cubicBezTo>
                          <a:pt x="207" y="12"/>
                          <a:pt x="207" y="12"/>
                          <a:pt x="207" y="12"/>
                        </a:cubicBezTo>
                        <a:cubicBezTo>
                          <a:pt x="55" y="12"/>
                          <a:pt x="55" y="12"/>
                          <a:pt x="55" y="12"/>
                        </a:cubicBezTo>
                        <a:cubicBezTo>
                          <a:pt x="45" y="12"/>
                          <a:pt x="38" y="7"/>
                          <a:pt x="35" y="0"/>
                        </a:cubicBezTo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9" name="Freeform 6">
                    <a:extLst>
                      <a:ext uri="{FF2B5EF4-FFF2-40B4-BE49-F238E27FC236}">
                        <a16:creationId xmlns:a16="http://schemas.microsoft.com/office/drawing/2014/main" id="{C2A87D67-C396-4102-B1D1-CF7E6B47CA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5363" y="2807841"/>
                    <a:ext cx="603250" cy="403207"/>
                  </a:xfrm>
                  <a:custGeom>
                    <a:avLst/>
                    <a:gdLst>
                      <a:gd name="T0" fmla="*/ 495 w 619"/>
                      <a:gd name="T1" fmla="*/ 376 h 408"/>
                      <a:gd name="T2" fmla="*/ 453 w 619"/>
                      <a:gd name="T3" fmla="*/ 408 h 408"/>
                      <a:gd name="T4" fmla="*/ 26 w 619"/>
                      <a:gd name="T5" fmla="*/ 408 h 408"/>
                      <a:gd name="T6" fmla="*/ 5 w 619"/>
                      <a:gd name="T7" fmla="*/ 376 h 408"/>
                      <a:gd name="T8" fmla="*/ 124 w 619"/>
                      <a:gd name="T9" fmla="*/ 32 h 408"/>
                      <a:gd name="T10" fmla="*/ 166 w 619"/>
                      <a:gd name="T11" fmla="*/ 0 h 408"/>
                      <a:gd name="T12" fmla="*/ 593 w 619"/>
                      <a:gd name="T13" fmla="*/ 0 h 408"/>
                      <a:gd name="T14" fmla="*/ 613 w 619"/>
                      <a:gd name="T15" fmla="*/ 32 h 408"/>
                      <a:gd name="T16" fmla="*/ 495 w 619"/>
                      <a:gd name="T17" fmla="*/ 376 h 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19" h="408">
                        <a:moveTo>
                          <a:pt x="495" y="376"/>
                        </a:moveTo>
                        <a:cubicBezTo>
                          <a:pt x="489" y="393"/>
                          <a:pt x="470" y="408"/>
                          <a:pt x="453" y="408"/>
                        </a:cubicBezTo>
                        <a:cubicBezTo>
                          <a:pt x="26" y="408"/>
                          <a:pt x="26" y="408"/>
                          <a:pt x="26" y="408"/>
                        </a:cubicBezTo>
                        <a:cubicBezTo>
                          <a:pt x="9" y="408"/>
                          <a:pt x="0" y="393"/>
                          <a:pt x="5" y="376"/>
                        </a:cubicBezTo>
                        <a:cubicBezTo>
                          <a:pt x="124" y="32"/>
                          <a:pt x="124" y="32"/>
                          <a:pt x="124" y="32"/>
                        </a:cubicBezTo>
                        <a:cubicBezTo>
                          <a:pt x="130" y="15"/>
                          <a:pt x="149" y="0"/>
                          <a:pt x="166" y="0"/>
                        </a:cubicBezTo>
                        <a:cubicBezTo>
                          <a:pt x="593" y="0"/>
                          <a:pt x="593" y="0"/>
                          <a:pt x="593" y="0"/>
                        </a:cubicBezTo>
                        <a:cubicBezTo>
                          <a:pt x="610" y="0"/>
                          <a:pt x="619" y="15"/>
                          <a:pt x="613" y="32"/>
                        </a:cubicBezTo>
                        <a:cubicBezTo>
                          <a:pt x="495" y="376"/>
                          <a:pt x="495" y="376"/>
                          <a:pt x="495" y="376"/>
                        </a:cubicBezTo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0" name="Freeform 7">
                    <a:extLst>
                      <a:ext uri="{FF2B5EF4-FFF2-40B4-BE49-F238E27FC236}">
                        <a16:creationId xmlns:a16="http://schemas.microsoft.com/office/drawing/2014/main" id="{D08A8A1B-E03A-45B0-8C1D-884E79B76F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3863" y="2496705"/>
                    <a:ext cx="1238250" cy="757203"/>
                  </a:xfrm>
                  <a:custGeom>
                    <a:avLst/>
                    <a:gdLst>
                      <a:gd name="T0" fmla="*/ 1268 w 1269"/>
                      <a:gd name="T1" fmla="*/ 751 h 768"/>
                      <a:gd name="T2" fmla="*/ 1254 w 1269"/>
                      <a:gd name="T3" fmla="*/ 768 h 768"/>
                      <a:gd name="T4" fmla="*/ 140 w 1269"/>
                      <a:gd name="T5" fmla="*/ 768 h 768"/>
                      <a:gd name="T6" fmla="*/ 120 w 1269"/>
                      <a:gd name="T7" fmla="*/ 751 h 768"/>
                      <a:gd name="T8" fmla="*/ 1 w 1269"/>
                      <a:gd name="T9" fmla="*/ 17 h 768"/>
                      <a:gd name="T10" fmla="*/ 15 w 1269"/>
                      <a:gd name="T11" fmla="*/ 0 h 768"/>
                      <a:gd name="T12" fmla="*/ 1130 w 1269"/>
                      <a:gd name="T13" fmla="*/ 0 h 768"/>
                      <a:gd name="T14" fmla="*/ 1149 w 1269"/>
                      <a:gd name="T15" fmla="*/ 17 h 768"/>
                      <a:gd name="T16" fmla="*/ 1268 w 1269"/>
                      <a:gd name="T17" fmla="*/ 751 h 7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69" h="768">
                        <a:moveTo>
                          <a:pt x="1268" y="751"/>
                        </a:moveTo>
                        <a:cubicBezTo>
                          <a:pt x="1269" y="760"/>
                          <a:pt x="1263" y="768"/>
                          <a:pt x="1254" y="768"/>
                        </a:cubicBezTo>
                        <a:cubicBezTo>
                          <a:pt x="140" y="768"/>
                          <a:pt x="140" y="768"/>
                          <a:pt x="140" y="768"/>
                        </a:cubicBezTo>
                        <a:cubicBezTo>
                          <a:pt x="130" y="768"/>
                          <a:pt x="122" y="760"/>
                          <a:pt x="120" y="751"/>
                        </a:cubicBezTo>
                        <a:cubicBezTo>
                          <a:pt x="1" y="17"/>
                          <a:pt x="1" y="17"/>
                          <a:pt x="1" y="17"/>
                        </a:cubicBezTo>
                        <a:cubicBezTo>
                          <a:pt x="0" y="8"/>
                          <a:pt x="6" y="0"/>
                          <a:pt x="15" y="0"/>
                        </a:cubicBezTo>
                        <a:cubicBezTo>
                          <a:pt x="1130" y="0"/>
                          <a:pt x="1130" y="0"/>
                          <a:pt x="1130" y="0"/>
                        </a:cubicBezTo>
                        <a:cubicBezTo>
                          <a:pt x="1139" y="0"/>
                          <a:pt x="1147" y="8"/>
                          <a:pt x="1149" y="17"/>
                        </a:cubicBezTo>
                        <a:cubicBezTo>
                          <a:pt x="1268" y="751"/>
                          <a:pt x="1268" y="751"/>
                          <a:pt x="1268" y="751"/>
                        </a:cubicBezTo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1" name="Freeform 8">
                    <a:extLst>
                      <a:ext uri="{FF2B5EF4-FFF2-40B4-BE49-F238E27FC236}">
                        <a16:creationId xmlns:a16="http://schemas.microsoft.com/office/drawing/2014/main" id="{5D61D80B-7785-4B06-88DA-9CD8437BBC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7039" y="2491943"/>
                    <a:ext cx="1243013" cy="766727"/>
                  </a:xfrm>
                  <a:custGeom>
                    <a:avLst/>
                    <a:gdLst>
                      <a:gd name="T0" fmla="*/ 1271 w 1275"/>
                      <a:gd name="T1" fmla="*/ 755 h 776"/>
                      <a:gd name="T2" fmla="*/ 1267 w 1275"/>
                      <a:gd name="T3" fmla="*/ 755 h 776"/>
                      <a:gd name="T4" fmla="*/ 1267 w 1275"/>
                      <a:gd name="T5" fmla="*/ 758 h 776"/>
                      <a:gd name="T6" fmla="*/ 1264 w 1275"/>
                      <a:gd name="T7" fmla="*/ 765 h 776"/>
                      <a:gd name="T8" fmla="*/ 1257 w 1275"/>
                      <a:gd name="T9" fmla="*/ 768 h 776"/>
                      <a:gd name="T10" fmla="*/ 143 w 1275"/>
                      <a:gd name="T11" fmla="*/ 768 h 776"/>
                      <a:gd name="T12" fmla="*/ 133 w 1275"/>
                      <a:gd name="T13" fmla="*/ 764 h 776"/>
                      <a:gd name="T14" fmla="*/ 127 w 1275"/>
                      <a:gd name="T15" fmla="*/ 754 h 776"/>
                      <a:gd name="T16" fmla="*/ 8 w 1275"/>
                      <a:gd name="T17" fmla="*/ 21 h 776"/>
                      <a:gd name="T18" fmla="*/ 8 w 1275"/>
                      <a:gd name="T19" fmla="*/ 21 h 776"/>
                      <a:gd name="T20" fmla="*/ 8 w 1275"/>
                      <a:gd name="T21" fmla="*/ 19 h 776"/>
                      <a:gd name="T22" fmla="*/ 11 w 1275"/>
                      <a:gd name="T23" fmla="*/ 11 h 776"/>
                      <a:gd name="T24" fmla="*/ 18 w 1275"/>
                      <a:gd name="T25" fmla="*/ 8 h 776"/>
                      <a:gd name="T26" fmla="*/ 1133 w 1275"/>
                      <a:gd name="T27" fmla="*/ 8 h 776"/>
                      <a:gd name="T28" fmla="*/ 1142 w 1275"/>
                      <a:gd name="T29" fmla="*/ 12 h 776"/>
                      <a:gd name="T30" fmla="*/ 1148 w 1275"/>
                      <a:gd name="T31" fmla="*/ 22 h 776"/>
                      <a:gd name="T32" fmla="*/ 1148 w 1275"/>
                      <a:gd name="T33" fmla="*/ 22 h 776"/>
                      <a:gd name="T34" fmla="*/ 1267 w 1275"/>
                      <a:gd name="T35" fmla="*/ 756 h 776"/>
                      <a:gd name="T36" fmla="*/ 1267 w 1275"/>
                      <a:gd name="T37" fmla="*/ 755 h 776"/>
                      <a:gd name="T38" fmla="*/ 1271 w 1275"/>
                      <a:gd name="T39" fmla="*/ 755 h 776"/>
                      <a:gd name="T40" fmla="*/ 1275 w 1275"/>
                      <a:gd name="T41" fmla="*/ 754 h 776"/>
                      <a:gd name="T42" fmla="*/ 1156 w 1275"/>
                      <a:gd name="T43" fmla="*/ 21 h 776"/>
                      <a:gd name="T44" fmla="*/ 1156 w 1275"/>
                      <a:gd name="T45" fmla="*/ 21 h 776"/>
                      <a:gd name="T46" fmla="*/ 1148 w 1275"/>
                      <a:gd name="T47" fmla="*/ 6 h 776"/>
                      <a:gd name="T48" fmla="*/ 1133 w 1275"/>
                      <a:gd name="T49" fmla="*/ 0 h 776"/>
                      <a:gd name="T50" fmla="*/ 18 w 1275"/>
                      <a:gd name="T51" fmla="*/ 0 h 776"/>
                      <a:gd name="T52" fmla="*/ 5 w 1275"/>
                      <a:gd name="T53" fmla="*/ 6 h 776"/>
                      <a:gd name="T54" fmla="*/ 0 w 1275"/>
                      <a:gd name="T55" fmla="*/ 19 h 776"/>
                      <a:gd name="T56" fmla="*/ 1 w 1275"/>
                      <a:gd name="T57" fmla="*/ 22 h 776"/>
                      <a:gd name="T58" fmla="*/ 1 w 1275"/>
                      <a:gd name="T59" fmla="*/ 22 h 776"/>
                      <a:gd name="T60" fmla="*/ 119 w 1275"/>
                      <a:gd name="T61" fmla="*/ 755 h 776"/>
                      <a:gd name="T62" fmla="*/ 127 w 1275"/>
                      <a:gd name="T63" fmla="*/ 770 h 776"/>
                      <a:gd name="T64" fmla="*/ 143 w 1275"/>
                      <a:gd name="T65" fmla="*/ 776 h 776"/>
                      <a:gd name="T66" fmla="*/ 1257 w 1275"/>
                      <a:gd name="T67" fmla="*/ 776 h 776"/>
                      <a:gd name="T68" fmla="*/ 1270 w 1275"/>
                      <a:gd name="T69" fmla="*/ 770 h 776"/>
                      <a:gd name="T70" fmla="*/ 1275 w 1275"/>
                      <a:gd name="T71" fmla="*/ 758 h 776"/>
                      <a:gd name="T72" fmla="*/ 1275 w 1275"/>
                      <a:gd name="T73" fmla="*/ 754 h 776"/>
                      <a:gd name="T74" fmla="*/ 1275 w 1275"/>
                      <a:gd name="T75" fmla="*/ 754 h 776"/>
                      <a:gd name="T76" fmla="*/ 1271 w 1275"/>
                      <a:gd name="T77" fmla="*/ 755 h 7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275" h="776">
                        <a:moveTo>
                          <a:pt x="1271" y="755"/>
                        </a:move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67" y="756"/>
                          <a:pt x="1267" y="757"/>
                          <a:pt x="1267" y="758"/>
                        </a:cubicBezTo>
                        <a:cubicBezTo>
                          <a:pt x="1267" y="761"/>
                          <a:pt x="1266" y="763"/>
                          <a:pt x="1264" y="765"/>
                        </a:cubicBezTo>
                        <a:cubicBezTo>
                          <a:pt x="1262" y="767"/>
                          <a:pt x="1260" y="768"/>
                          <a:pt x="1257" y="768"/>
                        </a:cubicBezTo>
                        <a:cubicBezTo>
                          <a:pt x="143" y="768"/>
                          <a:pt x="143" y="768"/>
                          <a:pt x="143" y="768"/>
                        </a:cubicBezTo>
                        <a:cubicBezTo>
                          <a:pt x="139" y="768"/>
                          <a:pt x="136" y="766"/>
                          <a:pt x="133" y="764"/>
                        </a:cubicBezTo>
                        <a:cubicBezTo>
                          <a:pt x="130" y="761"/>
                          <a:pt x="128" y="758"/>
                          <a:pt x="127" y="754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8" y="19"/>
                        </a:cubicBezTo>
                        <a:cubicBezTo>
                          <a:pt x="8" y="16"/>
                          <a:pt x="9" y="13"/>
                          <a:pt x="11" y="11"/>
                        </a:cubicBezTo>
                        <a:cubicBezTo>
                          <a:pt x="13" y="9"/>
                          <a:pt x="15" y="8"/>
                          <a:pt x="18" y="8"/>
                        </a:cubicBezTo>
                        <a:cubicBezTo>
                          <a:pt x="1133" y="8"/>
                          <a:pt x="1133" y="8"/>
                          <a:pt x="1133" y="8"/>
                        </a:cubicBezTo>
                        <a:cubicBezTo>
                          <a:pt x="1136" y="8"/>
                          <a:pt x="1139" y="10"/>
                          <a:pt x="1142" y="12"/>
                        </a:cubicBezTo>
                        <a:cubicBezTo>
                          <a:pt x="1145" y="15"/>
                          <a:pt x="1147" y="19"/>
                          <a:pt x="1148" y="22"/>
                        </a:cubicBezTo>
                        <a:cubicBezTo>
                          <a:pt x="1148" y="22"/>
                          <a:pt x="1148" y="22"/>
                          <a:pt x="1148" y="22"/>
                        </a:cubicBezTo>
                        <a:cubicBezTo>
                          <a:pt x="1267" y="756"/>
                          <a:pt x="1267" y="756"/>
                          <a:pt x="1267" y="756"/>
                        </a:cubicBez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5" y="15"/>
                          <a:pt x="1152" y="10"/>
                          <a:pt x="1148" y="6"/>
                        </a:cubicBezTo>
                        <a:cubicBezTo>
                          <a:pt x="1144" y="3"/>
                          <a:pt x="1138" y="0"/>
                          <a:pt x="1133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3" y="0"/>
                          <a:pt x="8" y="2"/>
                          <a:pt x="5" y="6"/>
                        </a:cubicBezTo>
                        <a:cubicBezTo>
                          <a:pt x="2" y="9"/>
                          <a:pt x="0" y="14"/>
                          <a:pt x="0" y="19"/>
                        </a:cubicBezTo>
                        <a:cubicBezTo>
                          <a:pt x="0" y="20"/>
                          <a:pt x="0" y="21"/>
                          <a:pt x="1" y="22"/>
                        </a:cubicBezTo>
                        <a:cubicBezTo>
                          <a:pt x="1" y="22"/>
                          <a:pt x="1" y="22"/>
                          <a:pt x="1" y="22"/>
                        </a:cubicBezTo>
                        <a:cubicBezTo>
                          <a:pt x="119" y="755"/>
                          <a:pt x="119" y="755"/>
                          <a:pt x="119" y="755"/>
                        </a:cubicBezTo>
                        <a:cubicBezTo>
                          <a:pt x="120" y="761"/>
                          <a:pt x="123" y="766"/>
                          <a:pt x="127" y="770"/>
                        </a:cubicBezTo>
                        <a:cubicBezTo>
                          <a:pt x="131" y="773"/>
                          <a:pt x="137" y="776"/>
                          <a:pt x="143" y="776"/>
                        </a:cubicBezTo>
                        <a:cubicBezTo>
                          <a:pt x="1257" y="776"/>
                          <a:pt x="1257" y="776"/>
                          <a:pt x="1257" y="776"/>
                        </a:cubicBezTo>
                        <a:cubicBezTo>
                          <a:pt x="1262" y="776"/>
                          <a:pt x="1267" y="774"/>
                          <a:pt x="1270" y="770"/>
                        </a:cubicBezTo>
                        <a:cubicBezTo>
                          <a:pt x="1273" y="767"/>
                          <a:pt x="1275" y="762"/>
                          <a:pt x="1275" y="758"/>
                        </a:cubicBezTo>
                        <a:cubicBezTo>
                          <a:pt x="1275" y="756"/>
                          <a:pt x="1275" y="755"/>
                          <a:pt x="1275" y="754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</a:path>
                    </a:pathLst>
                  </a:custGeom>
                  <a:solidFill>
                    <a:srgbClr val="B2B2B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2" name="Freeform 10">
                    <a:extLst>
                      <a:ext uri="{FF2B5EF4-FFF2-40B4-BE49-F238E27FC236}">
                        <a16:creationId xmlns:a16="http://schemas.microsoft.com/office/drawing/2014/main" id="{ED575DFB-5AAC-43AB-8F1B-FC2E6631E7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089" y="3163425"/>
                    <a:ext cx="392113" cy="90483"/>
                  </a:xfrm>
                  <a:custGeom>
                    <a:avLst/>
                    <a:gdLst>
                      <a:gd name="T0" fmla="*/ 0 w 402"/>
                      <a:gd name="T1" fmla="*/ 0 h 92"/>
                      <a:gd name="T2" fmla="*/ 12 w 402"/>
                      <a:gd name="T3" fmla="*/ 78 h 92"/>
                      <a:gd name="T4" fmla="*/ 29 w 402"/>
                      <a:gd name="T5" fmla="*/ 92 h 92"/>
                      <a:gd name="T6" fmla="*/ 402 w 402"/>
                      <a:gd name="T7" fmla="*/ 92 h 92"/>
                      <a:gd name="T8" fmla="*/ 154 w 402"/>
                      <a:gd name="T9" fmla="*/ 21 h 92"/>
                      <a:gd name="T10" fmla="*/ 0 w 402"/>
                      <a:gd name="T11" fmla="*/ 0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02" h="92">
                        <a:moveTo>
                          <a:pt x="0" y="0"/>
                        </a:moveTo>
                        <a:cubicBezTo>
                          <a:pt x="12" y="78"/>
                          <a:pt x="12" y="78"/>
                          <a:pt x="12" y="78"/>
                        </a:cubicBezTo>
                        <a:cubicBezTo>
                          <a:pt x="14" y="86"/>
                          <a:pt x="20" y="92"/>
                          <a:pt x="29" y="92"/>
                        </a:cubicBezTo>
                        <a:cubicBezTo>
                          <a:pt x="402" y="92"/>
                          <a:pt x="402" y="92"/>
                          <a:pt x="402" y="92"/>
                        </a:cubicBezTo>
                        <a:cubicBezTo>
                          <a:pt x="154" y="21"/>
                          <a:pt x="154" y="21"/>
                          <a:pt x="154" y="2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3" name="Freeform 11">
                    <a:extLst>
                      <a:ext uri="{FF2B5EF4-FFF2-40B4-BE49-F238E27FC236}">
                        <a16:creationId xmlns:a16="http://schemas.microsoft.com/office/drawing/2014/main" id="{A7A124DB-6A9F-4C6B-8243-E6ECBC312E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4064" y="3174537"/>
                    <a:ext cx="1462088" cy="155568"/>
                  </a:xfrm>
                  <a:custGeom>
                    <a:avLst/>
                    <a:gdLst>
                      <a:gd name="T0" fmla="*/ 1494 w 1498"/>
                      <a:gd name="T1" fmla="*/ 156 h 156"/>
                      <a:gd name="T2" fmla="*/ 375 w 1498"/>
                      <a:gd name="T3" fmla="*/ 156 h 156"/>
                      <a:gd name="T4" fmla="*/ 348 w 1498"/>
                      <a:gd name="T5" fmla="*/ 150 h 156"/>
                      <a:gd name="T6" fmla="*/ 0 w 1498"/>
                      <a:gd name="T7" fmla="*/ 0 h 156"/>
                      <a:gd name="T8" fmla="*/ 1153 w 1498"/>
                      <a:gd name="T9" fmla="*/ 0 h 156"/>
                      <a:gd name="T10" fmla="*/ 1498 w 1498"/>
                      <a:gd name="T11" fmla="*/ 137 h 156"/>
                      <a:gd name="T12" fmla="*/ 1498 w 1498"/>
                      <a:gd name="T13" fmla="*/ 152 h 156"/>
                      <a:gd name="T14" fmla="*/ 1494 w 1498"/>
                      <a:gd name="T15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98" h="156">
                        <a:moveTo>
                          <a:pt x="1494" y="156"/>
                        </a:moveTo>
                        <a:cubicBezTo>
                          <a:pt x="375" y="156"/>
                          <a:pt x="375" y="156"/>
                          <a:pt x="375" y="156"/>
                        </a:cubicBezTo>
                        <a:cubicBezTo>
                          <a:pt x="366" y="156"/>
                          <a:pt x="357" y="154"/>
                          <a:pt x="348" y="15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8" y="137"/>
                          <a:pt x="1498" y="137"/>
                          <a:pt x="1498" y="137"/>
                        </a:cubicBezTo>
                        <a:cubicBezTo>
                          <a:pt x="1498" y="137"/>
                          <a:pt x="1498" y="150"/>
                          <a:pt x="1498" y="152"/>
                        </a:cubicBezTo>
                        <a:cubicBezTo>
                          <a:pt x="1498" y="154"/>
                          <a:pt x="1496" y="156"/>
                          <a:pt x="1494" y="156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4" name="Freeform 12">
                    <a:extLst>
                      <a:ext uri="{FF2B5EF4-FFF2-40B4-BE49-F238E27FC236}">
                        <a16:creationId xmlns:a16="http://schemas.microsoft.com/office/drawing/2014/main" id="{E6C5D77D-556A-4649-B556-36233DC996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5651" y="3163425"/>
                    <a:ext cx="1463675" cy="150806"/>
                  </a:xfrm>
                  <a:custGeom>
                    <a:avLst/>
                    <a:gdLst>
                      <a:gd name="T0" fmla="*/ 1494 w 1499"/>
                      <a:gd name="T1" fmla="*/ 152 h 152"/>
                      <a:gd name="T2" fmla="*/ 375 w 1499"/>
                      <a:gd name="T3" fmla="*/ 152 h 152"/>
                      <a:gd name="T4" fmla="*/ 348 w 1499"/>
                      <a:gd name="T5" fmla="*/ 148 h 152"/>
                      <a:gd name="T6" fmla="*/ 0 w 1499"/>
                      <a:gd name="T7" fmla="*/ 0 h 152"/>
                      <a:gd name="T8" fmla="*/ 1153 w 1499"/>
                      <a:gd name="T9" fmla="*/ 0 h 152"/>
                      <a:gd name="T10" fmla="*/ 1495 w 1499"/>
                      <a:gd name="T11" fmla="*/ 146 h 152"/>
                      <a:gd name="T12" fmla="*/ 1494 w 1499"/>
                      <a:gd name="T13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99" h="152">
                        <a:moveTo>
                          <a:pt x="1494" y="152"/>
                        </a:moveTo>
                        <a:cubicBezTo>
                          <a:pt x="375" y="152"/>
                          <a:pt x="375" y="152"/>
                          <a:pt x="375" y="152"/>
                        </a:cubicBezTo>
                        <a:cubicBezTo>
                          <a:pt x="366" y="152"/>
                          <a:pt x="357" y="152"/>
                          <a:pt x="348" y="14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5" y="146"/>
                          <a:pt x="1495" y="146"/>
                          <a:pt x="1495" y="146"/>
                        </a:cubicBezTo>
                        <a:cubicBezTo>
                          <a:pt x="1499" y="147"/>
                          <a:pt x="1498" y="152"/>
                          <a:pt x="1494" y="152"/>
                        </a:cubicBezTo>
                      </a:path>
                    </a:pathLst>
                  </a:custGeom>
                  <a:solidFill>
                    <a:srgbClr val="00BC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5" name="Freeform 13">
                    <a:extLst>
                      <a:ext uri="{FF2B5EF4-FFF2-40B4-BE49-F238E27FC236}">
                        <a16:creationId xmlns:a16="http://schemas.microsoft.com/office/drawing/2014/main" id="{1983F89C-C208-4C09-8FEB-B4B42154D4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31151" y="3222160"/>
                    <a:ext cx="431800" cy="60322"/>
                  </a:xfrm>
                  <a:custGeom>
                    <a:avLst/>
                    <a:gdLst>
                      <a:gd name="T0" fmla="*/ 440 w 443"/>
                      <a:gd name="T1" fmla="*/ 60 h 60"/>
                      <a:gd name="T2" fmla="*/ 136 w 443"/>
                      <a:gd name="T3" fmla="*/ 60 h 60"/>
                      <a:gd name="T4" fmla="*/ 122 w 443"/>
                      <a:gd name="T5" fmla="*/ 57 h 60"/>
                      <a:gd name="T6" fmla="*/ 3 w 443"/>
                      <a:gd name="T7" fmla="*/ 6 h 60"/>
                      <a:gd name="T8" fmla="*/ 4 w 443"/>
                      <a:gd name="T9" fmla="*/ 0 h 60"/>
                      <a:gd name="T10" fmla="*/ 305 w 443"/>
                      <a:gd name="T11" fmla="*/ 0 h 60"/>
                      <a:gd name="T12" fmla="*/ 319 w 443"/>
                      <a:gd name="T13" fmla="*/ 3 h 60"/>
                      <a:gd name="T14" fmla="*/ 441 w 443"/>
                      <a:gd name="T15" fmla="*/ 55 h 60"/>
                      <a:gd name="T16" fmla="*/ 440 w 443"/>
                      <a:gd name="T17" fmla="*/ 6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3" h="60">
                        <a:moveTo>
                          <a:pt x="440" y="60"/>
                        </a:moveTo>
                        <a:cubicBezTo>
                          <a:pt x="136" y="60"/>
                          <a:pt x="136" y="60"/>
                          <a:pt x="136" y="60"/>
                        </a:cubicBezTo>
                        <a:cubicBezTo>
                          <a:pt x="131" y="60"/>
                          <a:pt x="127" y="59"/>
                          <a:pt x="122" y="5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0" y="5"/>
                          <a:pt x="1" y="0"/>
                          <a:pt x="4" y="0"/>
                        </a:cubicBezTo>
                        <a:cubicBezTo>
                          <a:pt x="305" y="0"/>
                          <a:pt x="305" y="0"/>
                          <a:pt x="305" y="0"/>
                        </a:cubicBezTo>
                        <a:cubicBezTo>
                          <a:pt x="310" y="0"/>
                          <a:pt x="315" y="1"/>
                          <a:pt x="319" y="3"/>
                        </a:cubicBezTo>
                        <a:cubicBezTo>
                          <a:pt x="441" y="55"/>
                          <a:pt x="441" y="55"/>
                          <a:pt x="441" y="55"/>
                        </a:cubicBezTo>
                        <a:cubicBezTo>
                          <a:pt x="443" y="56"/>
                          <a:pt x="443" y="60"/>
                          <a:pt x="440" y="60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6" name="Freeform 14">
                    <a:extLst>
                      <a:ext uri="{FF2B5EF4-FFF2-40B4-BE49-F238E27FC236}">
                        <a16:creationId xmlns:a16="http://schemas.microsoft.com/office/drawing/2014/main" id="{1847E14D-0643-4063-B8FE-0E917E3151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7" name="Freeform 15">
                    <a:extLst>
                      <a:ext uri="{FF2B5EF4-FFF2-40B4-BE49-F238E27FC236}">
                        <a16:creationId xmlns:a16="http://schemas.microsoft.com/office/drawing/2014/main" id="{5FE2FFCB-4269-4784-89B3-7746D3C4C8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8" name="Freeform 16">
                    <a:extLst>
                      <a:ext uri="{FF2B5EF4-FFF2-40B4-BE49-F238E27FC236}">
                        <a16:creationId xmlns:a16="http://schemas.microsoft.com/office/drawing/2014/main" id="{240BF7F7-609C-4522-81D3-25826C539E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9" name="Freeform 17">
                    <a:extLst>
                      <a:ext uri="{FF2B5EF4-FFF2-40B4-BE49-F238E27FC236}">
                        <a16:creationId xmlns:a16="http://schemas.microsoft.com/office/drawing/2014/main" id="{85545C28-C731-4027-AE2A-431DF66A00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0" name="Freeform 18">
                    <a:extLst>
                      <a:ext uri="{FF2B5EF4-FFF2-40B4-BE49-F238E27FC236}">
                        <a16:creationId xmlns:a16="http://schemas.microsoft.com/office/drawing/2014/main" id="{B6FD27AB-7461-4858-8BA6-B231D5F787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  <a:close/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1" name="Freeform 19">
                    <a:extLst>
                      <a:ext uri="{FF2B5EF4-FFF2-40B4-BE49-F238E27FC236}">
                        <a16:creationId xmlns:a16="http://schemas.microsoft.com/office/drawing/2014/main" id="{E7A7F4BF-05EA-43AE-87FE-A279EF3A0E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2" name="Freeform 21">
                    <a:extLst>
                      <a:ext uri="{FF2B5EF4-FFF2-40B4-BE49-F238E27FC236}">
                        <a16:creationId xmlns:a16="http://schemas.microsoft.com/office/drawing/2014/main" id="{3EA2D378-9109-4E49-A0C0-2C1C538E5F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3" name="Freeform 22">
                    <a:extLst>
                      <a:ext uri="{FF2B5EF4-FFF2-40B4-BE49-F238E27FC236}">
                        <a16:creationId xmlns:a16="http://schemas.microsoft.com/office/drawing/2014/main" id="{64DCA2CA-47AB-4D4B-9E94-7E5253661B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0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7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0" y="0"/>
                        </a:cubicBezTo>
                        <a:cubicBezTo>
                          <a:pt x="16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4" name="Freeform 23">
                    <a:extLst>
                      <a:ext uri="{FF2B5EF4-FFF2-40B4-BE49-F238E27FC236}">
                        <a16:creationId xmlns:a16="http://schemas.microsoft.com/office/drawing/2014/main" id="{BAD9CDDD-AC04-4E17-BB50-A17E737366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1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8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1" y="0"/>
                        </a:cubicBezTo>
                        <a:cubicBezTo>
                          <a:pt x="17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5" name="Freeform 24">
                    <a:extLst>
                      <a:ext uri="{FF2B5EF4-FFF2-40B4-BE49-F238E27FC236}">
                        <a16:creationId xmlns:a16="http://schemas.microsoft.com/office/drawing/2014/main" id="{79C18C8E-701B-4860-9D64-EB13E5ED0A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6" name="Freeform 25">
                    <a:extLst>
                      <a:ext uri="{FF2B5EF4-FFF2-40B4-BE49-F238E27FC236}">
                        <a16:creationId xmlns:a16="http://schemas.microsoft.com/office/drawing/2014/main" id="{3A22F856-E6DB-4011-BC26-15CBFDF0D6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7" name="Freeform 26">
                    <a:extLst>
                      <a:ext uri="{FF2B5EF4-FFF2-40B4-BE49-F238E27FC236}">
                        <a16:creationId xmlns:a16="http://schemas.microsoft.com/office/drawing/2014/main" id="{A052C741-D356-47DB-A8E8-8BB644184A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8" name="Freeform 27">
                    <a:extLst>
                      <a:ext uri="{FF2B5EF4-FFF2-40B4-BE49-F238E27FC236}">
                        <a16:creationId xmlns:a16="http://schemas.microsoft.com/office/drawing/2014/main" id="{8B4181B3-2CF3-43AD-86BA-410D611EF7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9" name="Freeform 28">
                    <a:extLst>
                      <a:ext uri="{FF2B5EF4-FFF2-40B4-BE49-F238E27FC236}">
                        <a16:creationId xmlns:a16="http://schemas.microsoft.com/office/drawing/2014/main" id="{D3DA5901-9855-469E-BF0E-1DA7B481F4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0" name="Freeform 29">
                    <a:extLst>
                      <a:ext uri="{FF2B5EF4-FFF2-40B4-BE49-F238E27FC236}">
                        <a16:creationId xmlns:a16="http://schemas.microsoft.com/office/drawing/2014/main" id="{EAE35695-C1B7-465A-BDCA-BAAD107109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1" name="Freeform 30">
                    <a:extLst>
                      <a:ext uri="{FF2B5EF4-FFF2-40B4-BE49-F238E27FC236}">
                        <a16:creationId xmlns:a16="http://schemas.microsoft.com/office/drawing/2014/main" id="{93148EC5-26D8-4086-A80F-33C4CCF032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2" name="Freeform 31">
                    <a:extLst>
                      <a:ext uri="{FF2B5EF4-FFF2-40B4-BE49-F238E27FC236}">
                        <a16:creationId xmlns:a16="http://schemas.microsoft.com/office/drawing/2014/main" id="{B0661665-961F-4173-852B-FEF7526FA1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3" name="Freeform 32">
                    <a:extLst>
                      <a:ext uri="{FF2B5EF4-FFF2-40B4-BE49-F238E27FC236}">
                        <a16:creationId xmlns:a16="http://schemas.microsoft.com/office/drawing/2014/main" id="{8940CB56-7304-4D6F-B0B9-8EA7910312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241 w 241"/>
                      <a:gd name="T1" fmla="*/ 72 h 72"/>
                      <a:gd name="T2" fmla="*/ 9 w 241"/>
                      <a:gd name="T3" fmla="*/ 72 h 72"/>
                      <a:gd name="T4" fmla="*/ 0 w 241"/>
                      <a:gd name="T5" fmla="*/ 15 h 72"/>
                      <a:gd name="T6" fmla="*/ 26 w 241"/>
                      <a:gd name="T7" fmla="*/ 0 h 72"/>
                      <a:gd name="T8" fmla="*/ 200 w 241"/>
                      <a:gd name="T9" fmla="*/ 0 h 72"/>
                      <a:gd name="T10" fmla="*/ 233 w 241"/>
                      <a:gd name="T11" fmla="*/ 18 h 72"/>
                      <a:gd name="T12" fmla="*/ 241 w 241"/>
                      <a:gd name="T13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241" y="72"/>
                        </a:move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5" y="6"/>
                          <a:pt x="15" y="0"/>
                          <a:pt x="26" y="0"/>
                        </a:cubicBezTo>
                        <a:cubicBezTo>
                          <a:pt x="200" y="0"/>
                          <a:pt x="200" y="0"/>
                          <a:pt x="200" y="0"/>
                        </a:cubicBezTo>
                        <a:cubicBezTo>
                          <a:pt x="213" y="0"/>
                          <a:pt x="225" y="7"/>
                          <a:pt x="233" y="18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4" name="Freeform 33">
                    <a:extLst>
                      <a:ext uri="{FF2B5EF4-FFF2-40B4-BE49-F238E27FC236}">
                        <a16:creationId xmlns:a16="http://schemas.microsoft.com/office/drawing/2014/main" id="{04FD6AC1-217A-4044-AD50-682A4A40A7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76 w 176"/>
                      <a:gd name="T1" fmla="*/ 72 h 72"/>
                      <a:gd name="T2" fmla="*/ 110 w 176"/>
                      <a:gd name="T3" fmla="*/ 72 h 72"/>
                      <a:gd name="T4" fmla="*/ 0 w 176"/>
                      <a:gd name="T5" fmla="*/ 0 h 72"/>
                      <a:gd name="T6" fmla="*/ 135 w 176"/>
                      <a:gd name="T7" fmla="*/ 0 h 72"/>
                      <a:gd name="T8" fmla="*/ 168 w 176"/>
                      <a:gd name="T9" fmla="*/ 18 h 72"/>
                      <a:gd name="T10" fmla="*/ 176 w 176"/>
                      <a:gd name="T11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6" h="72">
                        <a:moveTo>
                          <a:pt x="176" y="72"/>
                        </a:move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5" y="0"/>
                          <a:pt x="135" y="0"/>
                          <a:pt x="135" y="0"/>
                        </a:cubicBezTo>
                        <a:cubicBezTo>
                          <a:pt x="148" y="0"/>
                          <a:pt x="160" y="7"/>
                          <a:pt x="168" y="18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5" name="Freeform 34">
                    <a:extLst>
                      <a:ext uri="{FF2B5EF4-FFF2-40B4-BE49-F238E27FC236}">
                        <a16:creationId xmlns:a16="http://schemas.microsoft.com/office/drawing/2014/main" id="{69A55A59-4CB6-4074-9A66-34A595F425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1338"/>
                    <a:ext cx="79375" cy="63497"/>
                  </a:xfrm>
                  <a:custGeom>
                    <a:avLst/>
                    <a:gdLst>
                      <a:gd name="T0" fmla="*/ 2 w 81"/>
                      <a:gd name="T1" fmla="*/ 40 h 64"/>
                      <a:gd name="T2" fmla="*/ 6 w 81"/>
                      <a:gd name="T3" fmla="*/ 36 h 64"/>
                      <a:gd name="T4" fmla="*/ 0 w 81"/>
                      <a:gd name="T5" fmla="*/ 0 h 64"/>
                      <a:gd name="T6" fmla="*/ 69 w 81"/>
                      <a:gd name="T7" fmla="*/ 0 h 64"/>
                      <a:gd name="T8" fmla="*/ 75 w 81"/>
                      <a:gd name="T9" fmla="*/ 36 h 64"/>
                      <a:gd name="T10" fmla="*/ 81 w 81"/>
                      <a:gd name="T11" fmla="*/ 41 h 64"/>
                      <a:gd name="T12" fmla="*/ 56 w 81"/>
                      <a:gd name="T13" fmla="*/ 60 h 64"/>
                      <a:gd name="T14" fmla="*/ 45 w 81"/>
                      <a:gd name="T15" fmla="*/ 64 h 64"/>
                      <a:gd name="T16" fmla="*/ 45 w 81"/>
                      <a:gd name="T17" fmla="*/ 64 h 64"/>
                      <a:gd name="T18" fmla="*/ 32 w 81"/>
                      <a:gd name="T19" fmla="*/ 60 h 64"/>
                      <a:gd name="T20" fmla="*/ 2 w 81"/>
                      <a:gd name="T21" fmla="*/ 40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1" h="64">
                        <a:moveTo>
                          <a:pt x="2" y="40"/>
                        </a:moveTo>
                        <a:cubicBezTo>
                          <a:pt x="5" y="40"/>
                          <a:pt x="6" y="38"/>
                          <a:pt x="6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75" y="36"/>
                          <a:pt x="75" y="36"/>
                          <a:pt x="75" y="36"/>
                        </a:cubicBezTo>
                        <a:cubicBezTo>
                          <a:pt x="75" y="38"/>
                          <a:pt x="78" y="41"/>
                          <a:pt x="81" y="41"/>
                        </a:cubicBezTo>
                        <a:cubicBezTo>
                          <a:pt x="56" y="60"/>
                          <a:pt x="56" y="60"/>
                          <a:pt x="56" y="60"/>
                        </a:cubicBezTo>
                        <a:cubicBezTo>
                          <a:pt x="53" y="63"/>
                          <a:pt x="49" y="64"/>
                          <a:pt x="45" y="64"/>
                        </a:cubicBezTo>
                        <a:cubicBezTo>
                          <a:pt x="45" y="64"/>
                          <a:pt x="45" y="64"/>
                          <a:pt x="45" y="64"/>
                        </a:cubicBezTo>
                        <a:cubicBezTo>
                          <a:pt x="41" y="64"/>
                          <a:pt x="36" y="63"/>
                          <a:pt x="32" y="60"/>
                        </a:cubicBezTo>
                        <a:cubicBezTo>
                          <a:pt x="2" y="40"/>
                          <a:pt x="2" y="40"/>
                          <a:pt x="2" y="4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6" name="Freeform 35">
                    <a:extLst>
                      <a:ext uri="{FF2B5EF4-FFF2-40B4-BE49-F238E27FC236}">
                        <a16:creationId xmlns:a16="http://schemas.microsoft.com/office/drawing/2014/main" id="{19C5E9D8-E6C8-4A40-A99B-4DD09CC2AB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29262" y="2801491"/>
                    <a:ext cx="28575" cy="26986"/>
                  </a:xfrm>
                  <a:custGeom>
                    <a:avLst/>
                    <a:gdLst>
                      <a:gd name="T0" fmla="*/ 1 w 29"/>
                      <a:gd name="T1" fmla="*/ 13 h 27"/>
                      <a:gd name="T2" fmla="*/ 17 w 29"/>
                      <a:gd name="T3" fmla="*/ 27 h 27"/>
                      <a:gd name="T4" fmla="*/ 28 w 29"/>
                      <a:gd name="T5" fmla="*/ 13 h 27"/>
                      <a:gd name="T6" fmla="*/ 12 w 29"/>
                      <a:gd name="T7" fmla="*/ 0 h 27"/>
                      <a:gd name="T8" fmla="*/ 1 w 29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24" y="27"/>
                          <a:pt x="29" y="21"/>
                          <a:pt x="28" y="13"/>
                        </a:cubicBezTo>
                        <a:cubicBezTo>
                          <a:pt x="27" y="6"/>
                          <a:pt x="20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7" name="Freeform 36">
                    <a:extLst>
                      <a:ext uri="{FF2B5EF4-FFF2-40B4-BE49-F238E27FC236}">
                        <a16:creationId xmlns:a16="http://schemas.microsoft.com/office/drawing/2014/main" id="{6FDED65F-405E-42A8-A457-995AD0EE90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1" y="2801491"/>
                    <a:ext cx="26988" cy="26986"/>
                  </a:xfrm>
                  <a:custGeom>
                    <a:avLst/>
                    <a:gdLst>
                      <a:gd name="T0" fmla="*/ 1 w 28"/>
                      <a:gd name="T1" fmla="*/ 13 h 27"/>
                      <a:gd name="T2" fmla="*/ 16 w 28"/>
                      <a:gd name="T3" fmla="*/ 27 h 27"/>
                      <a:gd name="T4" fmla="*/ 27 w 28"/>
                      <a:gd name="T5" fmla="*/ 13 h 27"/>
                      <a:gd name="T6" fmla="*/ 12 w 28"/>
                      <a:gd name="T7" fmla="*/ 0 h 27"/>
                      <a:gd name="T8" fmla="*/ 1 w 28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6" y="27"/>
                        </a:cubicBezTo>
                        <a:cubicBezTo>
                          <a:pt x="23" y="27"/>
                          <a:pt x="28" y="21"/>
                          <a:pt x="27" y="13"/>
                        </a:cubicBezTo>
                        <a:cubicBezTo>
                          <a:pt x="26" y="6"/>
                          <a:pt x="19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8" name="Freeform 37">
                    <a:extLst>
                      <a:ext uri="{FF2B5EF4-FFF2-40B4-BE49-F238E27FC236}">
                        <a16:creationId xmlns:a16="http://schemas.microsoft.com/office/drawing/2014/main" id="{9EE0995E-9EB8-4FAF-BAD8-CEA1536B52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44344"/>
                    <a:ext cx="128588" cy="146043"/>
                  </a:xfrm>
                  <a:custGeom>
                    <a:avLst/>
                    <a:gdLst>
                      <a:gd name="T0" fmla="*/ 56 w 131"/>
                      <a:gd name="T1" fmla="*/ 0 h 149"/>
                      <a:gd name="T2" fmla="*/ 5 w 131"/>
                      <a:gd name="T3" fmla="*/ 47 h 149"/>
                      <a:gd name="T4" fmla="*/ 12 w 131"/>
                      <a:gd name="T5" fmla="*/ 97 h 149"/>
                      <a:gd name="T6" fmla="*/ 22 w 131"/>
                      <a:gd name="T7" fmla="*/ 114 h 149"/>
                      <a:gd name="T8" fmla="*/ 54 w 131"/>
                      <a:gd name="T9" fmla="*/ 144 h 149"/>
                      <a:gd name="T10" fmla="*/ 67 w 131"/>
                      <a:gd name="T11" fmla="*/ 149 h 149"/>
                      <a:gd name="T12" fmla="*/ 93 w 131"/>
                      <a:gd name="T13" fmla="*/ 149 h 149"/>
                      <a:gd name="T14" fmla="*/ 103 w 131"/>
                      <a:gd name="T15" fmla="*/ 144 h 149"/>
                      <a:gd name="T16" fmla="*/ 126 w 131"/>
                      <a:gd name="T17" fmla="*/ 114 h 149"/>
                      <a:gd name="T18" fmla="*/ 130 w 131"/>
                      <a:gd name="T19" fmla="*/ 97 h 149"/>
                      <a:gd name="T20" fmla="*/ 122 w 131"/>
                      <a:gd name="T21" fmla="*/ 47 h 149"/>
                      <a:gd name="T22" fmla="*/ 56 w 131"/>
                      <a:gd name="T23" fmla="*/ 0 h 1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1" h="149">
                        <a:moveTo>
                          <a:pt x="56" y="0"/>
                        </a:moveTo>
                        <a:cubicBezTo>
                          <a:pt x="24" y="0"/>
                          <a:pt x="0" y="15"/>
                          <a:pt x="5" y="47"/>
                        </a:cubicBezTo>
                        <a:cubicBezTo>
                          <a:pt x="12" y="97"/>
                          <a:pt x="12" y="97"/>
                          <a:pt x="12" y="97"/>
                        </a:cubicBezTo>
                        <a:cubicBezTo>
                          <a:pt x="13" y="103"/>
                          <a:pt x="17" y="109"/>
                          <a:pt x="22" y="114"/>
                        </a:cubicBezTo>
                        <a:cubicBezTo>
                          <a:pt x="54" y="144"/>
                          <a:pt x="54" y="144"/>
                          <a:pt x="54" y="144"/>
                        </a:cubicBezTo>
                        <a:cubicBezTo>
                          <a:pt x="58" y="148"/>
                          <a:pt x="62" y="149"/>
                          <a:pt x="67" y="149"/>
                        </a:cubicBezTo>
                        <a:cubicBezTo>
                          <a:pt x="93" y="149"/>
                          <a:pt x="93" y="149"/>
                          <a:pt x="93" y="149"/>
                        </a:cubicBezTo>
                        <a:cubicBezTo>
                          <a:pt x="97" y="149"/>
                          <a:pt x="101" y="148"/>
                          <a:pt x="103" y="144"/>
                        </a:cubicBezTo>
                        <a:cubicBezTo>
                          <a:pt x="126" y="114"/>
                          <a:pt x="126" y="114"/>
                          <a:pt x="126" y="114"/>
                        </a:cubicBezTo>
                        <a:cubicBezTo>
                          <a:pt x="130" y="109"/>
                          <a:pt x="131" y="103"/>
                          <a:pt x="130" y="9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ubicBezTo>
                          <a:pt x="117" y="15"/>
                          <a:pt x="88" y="0"/>
                          <a:pt x="56" y="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9" name="Freeform 38">
                    <a:extLst>
                      <a:ext uri="{FF2B5EF4-FFF2-40B4-BE49-F238E27FC236}">
                        <a16:creationId xmlns:a16="http://schemas.microsoft.com/office/drawing/2014/main" id="{2B2CD987-4B01-431F-83E3-9C60BFD686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0057"/>
                    <a:ext cx="127000" cy="93658"/>
                  </a:xfrm>
                  <a:custGeom>
                    <a:avLst/>
                    <a:gdLst>
                      <a:gd name="T0" fmla="*/ 89 w 131"/>
                      <a:gd name="T1" fmla="*/ 43 h 95"/>
                      <a:gd name="T2" fmla="*/ 114 w 131"/>
                      <a:gd name="T3" fmla="*/ 63 h 95"/>
                      <a:gd name="T4" fmla="*/ 119 w 131"/>
                      <a:gd name="T5" fmla="*/ 95 h 95"/>
                      <a:gd name="T6" fmla="*/ 131 w 131"/>
                      <a:gd name="T7" fmla="*/ 95 h 95"/>
                      <a:gd name="T8" fmla="*/ 126 w 131"/>
                      <a:gd name="T9" fmla="*/ 60 h 95"/>
                      <a:gd name="T10" fmla="*/ 104 w 131"/>
                      <a:gd name="T11" fmla="*/ 27 h 95"/>
                      <a:gd name="T12" fmla="*/ 49 w 131"/>
                      <a:gd name="T13" fmla="*/ 0 h 95"/>
                      <a:gd name="T14" fmla="*/ 3 w 131"/>
                      <a:gd name="T15" fmla="*/ 48 h 95"/>
                      <a:gd name="T16" fmla="*/ 10 w 131"/>
                      <a:gd name="T17" fmla="*/ 95 h 95"/>
                      <a:gd name="T18" fmla="*/ 22 w 131"/>
                      <a:gd name="T19" fmla="*/ 95 h 95"/>
                      <a:gd name="T20" fmla="*/ 19 w 131"/>
                      <a:gd name="T21" fmla="*/ 72 h 95"/>
                      <a:gd name="T22" fmla="*/ 17 w 131"/>
                      <a:gd name="T23" fmla="*/ 63 h 95"/>
                      <a:gd name="T24" fmla="*/ 36 w 131"/>
                      <a:gd name="T25" fmla="*/ 43 h 95"/>
                      <a:gd name="T26" fmla="*/ 63 w 131"/>
                      <a:gd name="T27" fmla="*/ 46 h 95"/>
                      <a:gd name="T28" fmla="*/ 89 w 131"/>
                      <a:gd name="T29" fmla="*/ 43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1" h="95">
                        <a:moveTo>
                          <a:pt x="89" y="43"/>
                        </a:moveTo>
                        <a:cubicBezTo>
                          <a:pt x="110" y="43"/>
                          <a:pt x="114" y="63"/>
                          <a:pt x="114" y="63"/>
                        </a:cubicBezTo>
                        <a:cubicBezTo>
                          <a:pt x="119" y="95"/>
                          <a:pt x="119" y="95"/>
                          <a:pt x="119" y="95"/>
                        </a:cubicBezTo>
                        <a:cubicBezTo>
                          <a:pt x="131" y="95"/>
                          <a:pt x="131" y="95"/>
                          <a:pt x="131" y="95"/>
                        </a:cubicBezTo>
                        <a:cubicBezTo>
                          <a:pt x="126" y="60"/>
                          <a:pt x="126" y="60"/>
                          <a:pt x="126" y="60"/>
                        </a:cubicBezTo>
                        <a:cubicBezTo>
                          <a:pt x="122" y="34"/>
                          <a:pt x="104" y="27"/>
                          <a:pt x="104" y="27"/>
                        </a:cubicBezTo>
                        <a:cubicBezTo>
                          <a:pt x="94" y="10"/>
                          <a:pt x="74" y="0"/>
                          <a:pt x="49" y="0"/>
                        </a:cubicBezTo>
                        <a:cubicBezTo>
                          <a:pt x="9" y="0"/>
                          <a:pt x="0" y="29"/>
                          <a:pt x="3" y="48"/>
                        </a:cubicBezTo>
                        <a:cubicBezTo>
                          <a:pt x="6" y="68"/>
                          <a:pt x="10" y="95"/>
                          <a:pt x="10" y="95"/>
                        </a:cubicBezTo>
                        <a:cubicBezTo>
                          <a:pt x="22" y="95"/>
                          <a:pt x="22" y="95"/>
                          <a:pt x="22" y="95"/>
                        </a:cubicBezTo>
                        <a:cubicBezTo>
                          <a:pt x="19" y="72"/>
                          <a:pt x="19" y="72"/>
                          <a:pt x="19" y="72"/>
                        </a:cubicBezTo>
                        <a:cubicBezTo>
                          <a:pt x="17" y="63"/>
                          <a:pt x="17" y="63"/>
                          <a:pt x="17" y="63"/>
                        </a:cubicBezTo>
                        <a:cubicBezTo>
                          <a:pt x="17" y="63"/>
                          <a:pt x="16" y="43"/>
                          <a:pt x="36" y="43"/>
                        </a:cubicBezTo>
                        <a:cubicBezTo>
                          <a:pt x="47" y="43"/>
                          <a:pt x="53" y="46"/>
                          <a:pt x="63" y="46"/>
                        </a:cubicBezTo>
                        <a:cubicBezTo>
                          <a:pt x="73" y="46"/>
                          <a:pt x="76" y="43"/>
                          <a:pt x="89" y="43"/>
                        </a:cubicBezTo>
                      </a:path>
                    </a:pathLst>
                  </a:custGeom>
                  <a:solidFill>
                    <a:srgbClr val="8E562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0" name="Freeform 39">
                    <a:extLst>
                      <a:ext uri="{FF2B5EF4-FFF2-40B4-BE49-F238E27FC236}">
                        <a16:creationId xmlns:a16="http://schemas.microsoft.com/office/drawing/2014/main" id="{D0AF94A0-89F9-4A70-8FA8-E54A588863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62876" y="2744344"/>
                    <a:ext cx="354013" cy="47623"/>
                  </a:xfrm>
                  <a:custGeom>
                    <a:avLst/>
                    <a:gdLst>
                      <a:gd name="T0" fmla="*/ 223 w 223"/>
                      <a:gd name="T1" fmla="*/ 30 h 30"/>
                      <a:gd name="T2" fmla="*/ 5 w 223"/>
                      <a:gd name="T3" fmla="*/ 30 h 30"/>
                      <a:gd name="T4" fmla="*/ 0 w 223"/>
                      <a:gd name="T5" fmla="*/ 0 h 30"/>
                      <a:gd name="T6" fmla="*/ 218 w 223"/>
                      <a:gd name="T7" fmla="*/ 0 h 30"/>
                      <a:gd name="T8" fmla="*/ 223 w 223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" h="30">
                        <a:moveTo>
                          <a:pt x="223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8" y="0"/>
                        </a:lnTo>
                        <a:lnTo>
                          <a:pt x="223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1" name="Freeform 40">
                    <a:extLst>
                      <a:ext uri="{FF2B5EF4-FFF2-40B4-BE49-F238E27FC236}">
                        <a16:creationId xmlns:a16="http://schemas.microsoft.com/office/drawing/2014/main" id="{0EEF2ABC-3F9B-487F-B304-91949965F2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2" name="Freeform 41">
                    <a:extLst>
                      <a:ext uri="{FF2B5EF4-FFF2-40B4-BE49-F238E27FC236}">
                        <a16:creationId xmlns:a16="http://schemas.microsoft.com/office/drawing/2014/main" id="{5362B304-EEE1-4E2E-BD6F-465EFC84F2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3" name="Freeform 42">
                    <a:extLst>
                      <a:ext uri="{FF2B5EF4-FFF2-40B4-BE49-F238E27FC236}">
                        <a16:creationId xmlns:a16="http://schemas.microsoft.com/office/drawing/2014/main" id="{B50E24A3-0842-417C-B6DA-B6D47F6FA2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1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4" name="Freeform 43">
                    <a:extLst>
                      <a:ext uri="{FF2B5EF4-FFF2-40B4-BE49-F238E27FC236}">
                        <a16:creationId xmlns:a16="http://schemas.microsoft.com/office/drawing/2014/main" id="{FD9D6004-537E-42E2-BE80-EC7F9BFA15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98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5" name="Freeform 44">
                    <a:extLst>
                      <a:ext uri="{FF2B5EF4-FFF2-40B4-BE49-F238E27FC236}">
                        <a16:creationId xmlns:a16="http://schemas.microsoft.com/office/drawing/2014/main" id="{975640B2-9E5D-4217-9C97-DB1A091CF3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16814" y="2858639"/>
                    <a:ext cx="17463" cy="17462"/>
                  </a:xfrm>
                  <a:custGeom>
                    <a:avLst/>
                    <a:gdLst>
                      <a:gd name="T0" fmla="*/ 19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9 w 19"/>
                      <a:gd name="T7" fmla="*/ 0 h 18"/>
                      <a:gd name="T8" fmla="*/ 19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9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9" y="0"/>
                        </a:cubicBezTo>
                        <a:cubicBezTo>
                          <a:pt x="13" y="0"/>
                          <a:pt x="18" y="4"/>
                          <a:pt x="19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6" name="Freeform 45">
                    <a:extLst>
                      <a:ext uri="{FF2B5EF4-FFF2-40B4-BE49-F238E27FC236}">
                        <a16:creationId xmlns:a16="http://schemas.microsoft.com/office/drawing/2014/main" id="{32F510FE-AA36-470B-95D5-0EB65FCCEC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697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1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7" name="Freeform 46">
                    <a:extLst>
                      <a:ext uri="{FF2B5EF4-FFF2-40B4-BE49-F238E27FC236}">
                        <a16:creationId xmlns:a16="http://schemas.microsoft.com/office/drawing/2014/main" id="{D6DF8BFC-9767-4664-B68A-CE9FBE803F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755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8" name="Freeform 47">
                    <a:extLst>
                      <a:ext uri="{FF2B5EF4-FFF2-40B4-BE49-F238E27FC236}">
                        <a16:creationId xmlns:a16="http://schemas.microsoft.com/office/drawing/2014/main" id="{EC518E80-90BE-48A2-92A1-3687D82EEC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041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9" name="Freeform 48">
                    <a:extLst>
                      <a:ext uri="{FF2B5EF4-FFF2-40B4-BE49-F238E27FC236}">
                        <a16:creationId xmlns:a16="http://schemas.microsoft.com/office/drawing/2014/main" id="{7C0DCE27-8FE8-4308-B157-FD72928BB9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3270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0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0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0" name="Freeform 49">
                    <a:extLst>
                      <a:ext uri="{FF2B5EF4-FFF2-40B4-BE49-F238E27FC236}">
                        <a16:creationId xmlns:a16="http://schemas.microsoft.com/office/drawing/2014/main" id="{33DF3045-075B-4DC4-8D50-ED77DF9040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E3E3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1" name="Freeform 50">
                    <a:extLst>
                      <a:ext uri="{FF2B5EF4-FFF2-40B4-BE49-F238E27FC236}">
                        <a16:creationId xmlns:a16="http://schemas.microsoft.com/office/drawing/2014/main" id="{9DFC50E3-78D9-4FDF-8453-C9AE6ED3E7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2" name="Freeform 51">
                    <a:extLst>
                      <a:ext uri="{FF2B5EF4-FFF2-40B4-BE49-F238E27FC236}">
                        <a16:creationId xmlns:a16="http://schemas.microsoft.com/office/drawing/2014/main" id="{565656AB-CD4C-4F24-AECE-F7DAC2421B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3" name="Freeform 52">
                    <a:extLst>
                      <a:ext uri="{FF2B5EF4-FFF2-40B4-BE49-F238E27FC236}">
                        <a16:creationId xmlns:a16="http://schemas.microsoft.com/office/drawing/2014/main" id="{F051D99D-2218-48C0-97CE-49E0EBC10B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4" name="Freeform 53">
                    <a:extLst>
                      <a:ext uri="{FF2B5EF4-FFF2-40B4-BE49-F238E27FC236}">
                        <a16:creationId xmlns:a16="http://schemas.microsoft.com/office/drawing/2014/main" id="{B08998B7-1F4C-4032-8D9B-781CE921193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-650201" y="3120564"/>
                    <a:ext cx="682625" cy="42861"/>
                  </a:xfrm>
                  <a:prstGeom prst="rect">
                    <a:avLst/>
                  </a:prstGeom>
                  <a:solidFill>
                    <a:srgbClr val="1A1A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5" name="Freeform 55">
                    <a:extLst>
                      <a:ext uri="{FF2B5EF4-FFF2-40B4-BE49-F238E27FC236}">
                        <a16:creationId xmlns:a16="http://schemas.microsoft.com/office/drawing/2014/main" id="{A61A693D-87D4-4F83-A1B8-2B3B4840670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32 w 182"/>
                      <a:gd name="T1" fmla="*/ 21 h 27"/>
                      <a:gd name="T2" fmla="*/ 16 w 182"/>
                      <a:gd name="T3" fmla="*/ 19 h 27"/>
                      <a:gd name="T4" fmla="*/ 15 w 182"/>
                      <a:gd name="T5" fmla="*/ 8 h 27"/>
                      <a:gd name="T6" fmla="*/ 29 w 182"/>
                      <a:gd name="T7" fmla="*/ 6 h 27"/>
                      <a:gd name="T8" fmla="*/ 32 w 182"/>
                      <a:gd name="T9" fmla="*/ 21 h 27"/>
                      <a:gd name="T10" fmla="*/ 178 w 182"/>
                      <a:gd name="T11" fmla="*/ 0 h 27"/>
                      <a:gd name="T12" fmla="*/ 0 w 182"/>
                      <a:gd name="T13" fmla="*/ 0 h 27"/>
                      <a:gd name="T14" fmla="*/ 4 w 182"/>
                      <a:gd name="T15" fmla="*/ 27 h 27"/>
                      <a:gd name="T16" fmla="*/ 182 w 182"/>
                      <a:gd name="T17" fmla="*/ 27 h 27"/>
                      <a:gd name="T18" fmla="*/ 178 w 182"/>
                      <a:gd name="T1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2" h="27">
                        <a:moveTo>
                          <a:pt x="32" y="21"/>
                        </a:moveTo>
                        <a:lnTo>
                          <a:pt x="16" y="19"/>
                        </a:lnTo>
                        <a:lnTo>
                          <a:pt x="15" y="8"/>
                        </a:lnTo>
                        <a:lnTo>
                          <a:pt x="29" y="6"/>
                        </a:lnTo>
                        <a:lnTo>
                          <a:pt x="32" y="21"/>
                        </a:lnTo>
                        <a:moveTo>
                          <a:pt x="178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182" y="27"/>
                        </a:lnTo>
                        <a:lnTo>
                          <a:pt x="17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6" name="Freeform 57">
                    <a:extLst>
                      <a:ext uri="{FF2B5EF4-FFF2-40B4-BE49-F238E27FC236}">
                        <a16:creationId xmlns:a16="http://schemas.microsoft.com/office/drawing/2014/main" id="{F9FE5E41-5E17-49CE-8E27-51031F6087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7" name="Freeform 58">
                    <a:extLst>
                      <a:ext uri="{FF2B5EF4-FFF2-40B4-BE49-F238E27FC236}">
                        <a16:creationId xmlns:a16="http://schemas.microsoft.com/office/drawing/2014/main" id="{9A45ED09-60EF-4EC6-AF2B-2EF6391E35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10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0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0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7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6" y="0"/>
                          <a:pt x="10" y="0"/>
                        </a:cubicBezTo>
                      </a:path>
                    </a:pathLst>
                  </a:custGeom>
                  <a:solidFill>
                    <a:srgbClr val="1A74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8" name="Freeform 59">
                    <a:extLst>
                      <a:ext uri="{FF2B5EF4-FFF2-40B4-BE49-F238E27FC236}">
                        <a16:creationId xmlns:a16="http://schemas.microsoft.com/office/drawing/2014/main" id="{DF1EBE4C-0BB1-47AC-844F-E4B4EFAFF6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11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1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1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8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7" y="0"/>
                          <a:pt x="11" y="0"/>
                        </a:cubicBezTo>
                      </a:path>
                    </a:pathLst>
                  </a:custGeom>
                  <a:solidFill>
                    <a:srgbClr val="6262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9" name="Freeform 60">
                    <a:extLst>
                      <a:ext uri="{FF2B5EF4-FFF2-40B4-BE49-F238E27FC236}">
                        <a16:creationId xmlns:a16="http://schemas.microsoft.com/office/drawing/2014/main" id="{249DE86D-0827-4078-A5D5-91B23F2E75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0" name="Freeform 61">
                    <a:extLst>
                      <a:ext uri="{FF2B5EF4-FFF2-40B4-BE49-F238E27FC236}">
                        <a16:creationId xmlns:a16="http://schemas.microsoft.com/office/drawing/2014/main" id="{EF7CE6F4-D4C4-45D8-8E75-12F515084A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1" name="Freeform 62">
                    <a:extLst>
                      <a:ext uri="{FF2B5EF4-FFF2-40B4-BE49-F238E27FC236}">
                        <a16:creationId xmlns:a16="http://schemas.microsoft.com/office/drawing/2014/main" id="{6D5A0804-229A-42FA-90B4-BEC2B6665A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2" name="Freeform 63">
                    <a:extLst>
                      <a:ext uri="{FF2B5EF4-FFF2-40B4-BE49-F238E27FC236}">
                        <a16:creationId xmlns:a16="http://schemas.microsoft.com/office/drawing/2014/main" id="{71879ED6-3F7B-4B9E-9F04-CB110FBEFD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3" name="Freeform 64">
                    <a:extLst>
                      <a:ext uri="{FF2B5EF4-FFF2-40B4-BE49-F238E27FC236}">
                        <a16:creationId xmlns:a16="http://schemas.microsoft.com/office/drawing/2014/main" id="{6E48A5DE-31E2-4B83-B7C9-9820720358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35 w 302"/>
                      <a:gd name="T1" fmla="*/ 0 h 304"/>
                      <a:gd name="T2" fmla="*/ 0 w 302"/>
                      <a:gd name="T3" fmla="*/ 0 h 304"/>
                      <a:gd name="T4" fmla="*/ 47 w 302"/>
                      <a:gd name="T5" fmla="*/ 304 h 304"/>
                      <a:gd name="T6" fmla="*/ 302 w 302"/>
                      <a:gd name="T7" fmla="*/ 304 h 304"/>
                      <a:gd name="T8" fmla="*/ 275 w 302"/>
                      <a:gd name="T9" fmla="*/ 132 h 304"/>
                      <a:gd name="T10" fmla="*/ 199 w 302"/>
                      <a:gd name="T11" fmla="*/ 91 h 304"/>
                      <a:gd name="T12" fmla="*/ 201 w 302"/>
                      <a:gd name="T13" fmla="*/ 97 h 304"/>
                      <a:gd name="T14" fmla="*/ 203 w 302"/>
                      <a:gd name="T15" fmla="*/ 109 h 304"/>
                      <a:gd name="T16" fmla="*/ 216 w 302"/>
                      <a:gd name="T17" fmla="*/ 122 h 304"/>
                      <a:gd name="T18" fmla="*/ 205 w 302"/>
                      <a:gd name="T19" fmla="*/ 136 h 304"/>
                      <a:gd name="T20" fmla="*/ 207 w 302"/>
                      <a:gd name="T21" fmla="*/ 148 h 304"/>
                      <a:gd name="T22" fmla="*/ 203 w 302"/>
                      <a:gd name="T23" fmla="*/ 165 h 304"/>
                      <a:gd name="T24" fmla="*/ 188 w 302"/>
                      <a:gd name="T25" fmla="*/ 185 h 304"/>
                      <a:gd name="T26" fmla="*/ 193 w 302"/>
                      <a:gd name="T27" fmla="*/ 216 h 304"/>
                      <a:gd name="T28" fmla="*/ 196 w 302"/>
                      <a:gd name="T29" fmla="*/ 220 h 304"/>
                      <a:gd name="T30" fmla="*/ 246 w 302"/>
                      <a:gd name="T31" fmla="*/ 220 h 304"/>
                      <a:gd name="T32" fmla="*/ 279 w 302"/>
                      <a:gd name="T33" fmla="*/ 238 h 304"/>
                      <a:gd name="T34" fmla="*/ 287 w 302"/>
                      <a:gd name="T35" fmla="*/ 292 h 304"/>
                      <a:gd name="T36" fmla="*/ 55 w 302"/>
                      <a:gd name="T37" fmla="*/ 292 h 304"/>
                      <a:gd name="T38" fmla="*/ 46 w 302"/>
                      <a:gd name="T39" fmla="*/ 235 h 304"/>
                      <a:gd name="T40" fmla="*/ 72 w 302"/>
                      <a:gd name="T41" fmla="*/ 220 h 304"/>
                      <a:gd name="T42" fmla="*/ 111 w 302"/>
                      <a:gd name="T43" fmla="*/ 220 h 304"/>
                      <a:gd name="T44" fmla="*/ 122 w 302"/>
                      <a:gd name="T45" fmla="*/ 220 h 304"/>
                      <a:gd name="T46" fmla="*/ 124 w 302"/>
                      <a:gd name="T47" fmla="*/ 216 h 304"/>
                      <a:gd name="T48" fmla="*/ 119 w 302"/>
                      <a:gd name="T49" fmla="*/ 184 h 304"/>
                      <a:gd name="T50" fmla="*/ 99 w 302"/>
                      <a:gd name="T51" fmla="*/ 165 h 304"/>
                      <a:gd name="T52" fmla="*/ 89 w 302"/>
                      <a:gd name="T53" fmla="*/ 148 h 304"/>
                      <a:gd name="T54" fmla="*/ 88 w 302"/>
                      <a:gd name="T55" fmla="*/ 136 h 304"/>
                      <a:gd name="T56" fmla="*/ 72 w 302"/>
                      <a:gd name="T57" fmla="*/ 122 h 304"/>
                      <a:gd name="T58" fmla="*/ 82 w 302"/>
                      <a:gd name="T59" fmla="*/ 109 h 304"/>
                      <a:gd name="T60" fmla="*/ 78 w 302"/>
                      <a:gd name="T61" fmla="*/ 85 h 304"/>
                      <a:gd name="T62" fmla="*/ 106 w 302"/>
                      <a:gd name="T63" fmla="*/ 39 h 304"/>
                      <a:gd name="T64" fmla="*/ 35 w 302"/>
                      <a:gd name="T65" fmla="*/ 0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02" h="304">
                        <a:moveTo>
                          <a:pt x="35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7" y="304"/>
                          <a:pt x="47" y="304"/>
                          <a:pt x="47" y="304"/>
                        </a:cubicBezTo>
                        <a:cubicBezTo>
                          <a:pt x="302" y="304"/>
                          <a:pt x="302" y="304"/>
                          <a:pt x="302" y="304"/>
                        </a:cubicBezTo>
                        <a:cubicBezTo>
                          <a:pt x="275" y="132"/>
                          <a:pt x="275" y="132"/>
                          <a:pt x="275" y="132"/>
                        </a:cubicBezTo>
                        <a:cubicBezTo>
                          <a:pt x="199" y="91"/>
                          <a:pt x="199" y="91"/>
                          <a:pt x="199" y="91"/>
                        </a:cubicBezTo>
                        <a:cubicBezTo>
                          <a:pt x="200" y="93"/>
                          <a:pt x="200" y="95"/>
                          <a:pt x="201" y="97"/>
                        </a:cubicBezTo>
                        <a:cubicBezTo>
                          <a:pt x="203" y="109"/>
                          <a:pt x="203" y="109"/>
                          <a:pt x="203" y="109"/>
                        </a:cubicBezTo>
                        <a:cubicBezTo>
                          <a:pt x="209" y="110"/>
                          <a:pt x="215" y="116"/>
                          <a:pt x="216" y="122"/>
                        </a:cubicBezTo>
                        <a:cubicBezTo>
                          <a:pt x="217" y="130"/>
                          <a:pt x="212" y="136"/>
                          <a:pt x="205" y="136"/>
                        </a:cubicBezTo>
                        <a:cubicBezTo>
                          <a:pt x="207" y="148"/>
                          <a:pt x="207" y="148"/>
                          <a:pt x="207" y="148"/>
                        </a:cubicBezTo>
                        <a:cubicBezTo>
                          <a:pt x="208" y="154"/>
                          <a:pt x="207" y="160"/>
                          <a:pt x="203" y="165"/>
                        </a:cubicBezTo>
                        <a:cubicBezTo>
                          <a:pt x="188" y="185"/>
                          <a:pt x="188" y="185"/>
                          <a:pt x="188" y="185"/>
                        </a:cubicBezTo>
                        <a:cubicBezTo>
                          <a:pt x="193" y="216"/>
                          <a:pt x="193" y="216"/>
                          <a:pt x="193" y="216"/>
                        </a:cubicBezTo>
                        <a:cubicBezTo>
                          <a:pt x="193" y="218"/>
                          <a:pt x="194" y="219"/>
                          <a:pt x="196" y="220"/>
                        </a:cubicBezTo>
                        <a:cubicBezTo>
                          <a:pt x="246" y="220"/>
                          <a:pt x="246" y="220"/>
                          <a:pt x="246" y="220"/>
                        </a:cubicBezTo>
                        <a:cubicBezTo>
                          <a:pt x="259" y="220"/>
                          <a:pt x="271" y="227"/>
                          <a:pt x="279" y="238"/>
                        </a:cubicBezTo>
                        <a:cubicBezTo>
                          <a:pt x="287" y="292"/>
                          <a:pt x="287" y="292"/>
                          <a:pt x="287" y="292"/>
                        </a:cubicBezTo>
                        <a:cubicBezTo>
                          <a:pt x="55" y="292"/>
                          <a:pt x="55" y="292"/>
                          <a:pt x="55" y="292"/>
                        </a:cubicBezTo>
                        <a:cubicBezTo>
                          <a:pt x="46" y="235"/>
                          <a:pt x="46" y="235"/>
                          <a:pt x="46" y="235"/>
                        </a:cubicBezTo>
                        <a:cubicBezTo>
                          <a:pt x="51" y="226"/>
                          <a:pt x="61" y="220"/>
                          <a:pt x="72" y="220"/>
                        </a:cubicBezTo>
                        <a:cubicBezTo>
                          <a:pt x="111" y="220"/>
                          <a:pt x="111" y="220"/>
                          <a:pt x="111" y="220"/>
                        </a:cubicBezTo>
                        <a:cubicBezTo>
                          <a:pt x="122" y="220"/>
                          <a:pt x="122" y="220"/>
                          <a:pt x="122" y="220"/>
                        </a:cubicBezTo>
                        <a:cubicBezTo>
                          <a:pt x="123" y="219"/>
                          <a:pt x="124" y="218"/>
                          <a:pt x="124" y="216"/>
                        </a:cubicBezTo>
                        <a:cubicBezTo>
                          <a:pt x="119" y="184"/>
                          <a:pt x="119" y="184"/>
                          <a:pt x="119" y="184"/>
                        </a:cubicBezTo>
                        <a:cubicBezTo>
                          <a:pt x="99" y="165"/>
                          <a:pt x="99" y="165"/>
                          <a:pt x="99" y="165"/>
                        </a:cubicBezTo>
                        <a:cubicBezTo>
                          <a:pt x="94" y="160"/>
                          <a:pt x="90" y="154"/>
                          <a:pt x="89" y="148"/>
                        </a:cubicBezTo>
                        <a:cubicBezTo>
                          <a:pt x="88" y="136"/>
                          <a:pt x="88" y="136"/>
                          <a:pt x="88" y="136"/>
                        </a:cubicBezTo>
                        <a:cubicBezTo>
                          <a:pt x="80" y="136"/>
                          <a:pt x="73" y="130"/>
                          <a:pt x="72" y="122"/>
                        </a:cubicBezTo>
                        <a:cubicBezTo>
                          <a:pt x="71" y="116"/>
                          <a:pt x="75" y="110"/>
                          <a:pt x="82" y="109"/>
                        </a:cubicBezTo>
                        <a:cubicBezTo>
                          <a:pt x="80" y="101"/>
                          <a:pt x="79" y="93"/>
                          <a:pt x="78" y="85"/>
                        </a:cubicBezTo>
                        <a:cubicBezTo>
                          <a:pt x="75" y="69"/>
                          <a:pt x="81" y="47"/>
                          <a:pt x="106" y="39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4" name="Freeform 65">
                    <a:extLst>
                      <a:ext uri="{FF2B5EF4-FFF2-40B4-BE49-F238E27FC236}">
                        <a16:creationId xmlns:a16="http://schemas.microsoft.com/office/drawing/2014/main" id="{09340FBA-894F-478A-AF83-74DF103824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65 w 241"/>
                      <a:gd name="T1" fmla="*/ 0 h 72"/>
                      <a:gd name="T2" fmla="*/ 26 w 241"/>
                      <a:gd name="T3" fmla="*/ 0 h 72"/>
                      <a:gd name="T4" fmla="*/ 0 w 241"/>
                      <a:gd name="T5" fmla="*/ 15 h 72"/>
                      <a:gd name="T6" fmla="*/ 9 w 241"/>
                      <a:gd name="T7" fmla="*/ 72 h 72"/>
                      <a:gd name="T8" fmla="*/ 241 w 241"/>
                      <a:gd name="T9" fmla="*/ 72 h 72"/>
                      <a:gd name="T10" fmla="*/ 175 w 241"/>
                      <a:gd name="T11" fmla="*/ 72 h 72"/>
                      <a:gd name="T12" fmla="*/ 65 w 241"/>
                      <a:gd name="T13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65" y="0"/>
                        </a:moveTo>
                        <a:cubicBezTo>
                          <a:pt x="26" y="0"/>
                          <a:pt x="26" y="0"/>
                          <a:pt x="26" y="0"/>
                        </a:cubicBezTo>
                        <a:cubicBezTo>
                          <a:pt x="15" y="0"/>
                          <a:pt x="5" y="6"/>
                          <a:pt x="0" y="15"/>
                        </a:cubicBez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  <a:cubicBezTo>
                          <a:pt x="175" y="72"/>
                          <a:pt x="175" y="72"/>
                          <a:pt x="175" y="72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5" name="Freeform 66">
                    <a:extLst>
                      <a:ext uri="{FF2B5EF4-FFF2-40B4-BE49-F238E27FC236}">
                        <a16:creationId xmlns:a16="http://schemas.microsoft.com/office/drawing/2014/main" id="{94089A06-CF64-412A-9316-1A124BD8B9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35 w 176"/>
                      <a:gd name="T1" fmla="*/ 0 h 72"/>
                      <a:gd name="T2" fmla="*/ 85 w 176"/>
                      <a:gd name="T3" fmla="*/ 0 h 72"/>
                      <a:gd name="T4" fmla="*/ 88 w 176"/>
                      <a:gd name="T5" fmla="*/ 1 h 72"/>
                      <a:gd name="T6" fmla="*/ 63 w 176"/>
                      <a:gd name="T7" fmla="*/ 20 h 72"/>
                      <a:gd name="T8" fmla="*/ 52 w 176"/>
                      <a:gd name="T9" fmla="*/ 24 h 72"/>
                      <a:gd name="T10" fmla="*/ 52 w 176"/>
                      <a:gd name="T11" fmla="*/ 24 h 72"/>
                      <a:gd name="T12" fmla="*/ 39 w 176"/>
                      <a:gd name="T13" fmla="*/ 20 h 72"/>
                      <a:gd name="T14" fmla="*/ 9 w 176"/>
                      <a:gd name="T15" fmla="*/ 0 h 72"/>
                      <a:gd name="T16" fmla="*/ 11 w 176"/>
                      <a:gd name="T17" fmla="*/ 0 h 72"/>
                      <a:gd name="T18" fmla="*/ 0 w 176"/>
                      <a:gd name="T19" fmla="*/ 0 h 72"/>
                      <a:gd name="T20" fmla="*/ 110 w 176"/>
                      <a:gd name="T21" fmla="*/ 72 h 72"/>
                      <a:gd name="T22" fmla="*/ 176 w 176"/>
                      <a:gd name="T23" fmla="*/ 72 h 72"/>
                      <a:gd name="T24" fmla="*/ 168 w 176"/>
                      <a:gd name="T25" fmla="*/ 18 h 72"/>
                      <a:gd name="T26" fmla="*/ 135 w 176"/>
                      <a:gd name="T27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6" h="72">
                        <a:moveTo>
                          <a:pt x="135" y="0"/>
                        </a:moveTo>
                        <a:cubicBezTo>
                          <a:pt x="85" y="0"/>
                          <a:pt x="85" y="0"/>
                          <a:pt x="85" y="0"/>
                        </a:cubicBezTo>
                        <a:cubicBezTo>
                          <a:pt x="86" y="0"/>
                          <a:pt x="87" y="1"/>
                          <a:pt x="88" y="1"/>
                        </a:cubicBezTo>
                        <a:cubicBezTo>
                          <a:pt x="63" y="20"/>
                          <a:pt x="63" y="20"/>
                          <a:pt x="63" y="20"/>
                        </a:cubicBezTo>
                        <a:cubicBezTo>
                          <a:pt x="60" y="23"/>
                          <a:pt x="56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48" y="24"/>
                          <a:pt x="43" y="23"/>
                          <a:pt x="39" y="2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10" y="0"/>
                          <a:pt x="10" y="0"/>
                          <a:pt x="1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  <a:cubicBezTo>
                          <a:pt x="168" y="18"/>
                          <a:pt x="168" y="18"/>
                          <a:pt x="168" y="18"/>
                        </a:cubicBezTo>
                        <a:cubicBezTo>
                          <a:pt x="160" y="7"/>
                          <a:pt x="148" y="0"/>
                          <a:pt x="1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6" name="Freeform 67">
                    <a:extLst>
                      <a:ext uri="{FF2B5EF4-FFF2-40B4-BE49-F238E27FC236}">
                        <a16:creationId xmlns:a16="http://schemas.microsoft.com/office/drawing/2014/main" id="{CD1B96BA-9892-48BE-8692-A044218C4C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4513"/>
                    <a:ext cx="77788" cy="60322"/>
                  </a:xfrm>
                  <a:custGeom>
                    <a:avLst/>
                    <a:gdLst>
                      <a:gd name="T0" fmla="*/ 0 w 80"/>
                      <a:gd name="T1" fmla="*/ 0 h 60"/>
                      <a:gd name="T2" fmla="*/ 5 w 80"/>
                      <a:gd name="T3" fmla="*/ 32 h 60"/>
                      <a:gd name="T4" fmla="*/ 3 w 80"/>
                      <a:gd name="T5" fmla="*/ 36 h 60"/>
                      <a:gd name="T6" fmla="*/ 1 w 80"/>
                      <a:gd name="T7" fmla="*/ 36 h 60"/>
                      <a:gd name="T8" fmla="*/ 31 w 80"/>
                      <a:gd name="T9" fmla="*/ 56 h 60"/>
                      <a:gd name="T10" fmla="*/ 44 w 80"/>
                      <a:gd name="T11" fmla="*/ 60 h 60"/>
                      <a:gd name="T12" fmla="*/ 44 w 80"/>
                      <a:gd name="T13" fmla="*/ 60 h 60"/>
                      <a:gd name="T14" fmla="*/ 55 w 80"/>
                      <a:gd name="T15" fmla="*/ 56 h 60"/>
                      <a:gd name="T16" fmla="*/ 80 w 80"/>
                      <a:gd name="T17" fmla="*/ 37 h 60"/>
                      <a:gd name="T18" fmla="*/ 77 w 80"/>
                      <a:gd name="T19" fmla="*/ 36 h 60"/>
                      <a:gd name="T20" fmla="*/ 74 w 80"/>
                      <a:gd name="T21" fmla="*/ 32 h 60"/>
                      <a:gd name="T22" fmla="*/ 69 w 80"/>
                      <a:gd name="T23" fmla="*/ 1 h 60"/>
                      <a:gd name="T24" fmla="*/ 61 w 80"/>
                      <a:gd name="T25" fmla="*/ 11 h 60"/>
                      <a:gd name="T26" fmla="*/ 51 w 80"/>
                      <a:gd name="T27" fmla="*/ 16 h 60"/>
                      <a:gd name="T28" fmla="*/ 25 w 80"/>
                      <a:gd name="T29" fmla="*/ 16 h 60"/>
                      <a:gd name="T30" fmla="*/ 12 w 80"/>
                      <a:gd name="T31" fmla="*/ 11 h 60"/>
                      <a:gd name="T32" fmla="*/ 0 w 80"/>
                      <a:gd name="T3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80" h="60">
                        <a:moveTo>
                          <a:pt x="0" y="0"/>
                        </a:move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4" y="35"/>
                          <a:pt x="3" y="36"/>
                        </a:cubicBezTo>
                        <a:cubicBezTo>
                          <a:pt x="2" y="36"/>
                          <a:pt x="2" y="36"/>
                          <a:pt x="1" y="36"/>
                        </a:cubicBezTo>
                        <a:cubicBezTo>
                          <a:pt x="31" y="56"/>
                          <a:pt x="31" y="56"/>
                          <a:pt x="31" y="56"/>
                        </a:cubicBezTo>
                        <a:cubicBezTo>
                          <a:pt x="35" y="59"/>
                          <a:pt x="40" y="60"/>
                          <a:pt x="44" y="60"/>
                        </a:cubicBezTo>
                        <a:cubicBezTo>
                          <a:pt x="44" y="60"/>
                          <a:pt x="44" y="60"/>
                          <a:pt x="44" y="60"/>
                        </a:cubicBezTo>
                        <a:cubicBezTo>
                          <a:pt x="48" y="60"/>
                          <a:pt x="52" y="59"/>
                          <a:pt x="55" y="56"/>
                        </a:cubicBezTo>
                        <a:cubicBezTo>
                          <a:pt x="80" y="37"/>
                          <a:pt x="80" y="37"/>
                          <a:pt x="80" y="37"/>
                        </a:cubicBezTo>
                        <a:cubicBezTo>
                          <a:pt x="79" y="37"/>
                          <a:pt x="78" y="36"/>
                          <a:pt x="77" y="36"/>
                        </a:cubicBezTo>
                        <a:cubicBezTo>
                          <a:pt x="75" y="35"/>
                          <a:pt x="74" y="34"/>
                          <a:pt x="74" y="32"/>
                        </a:cubicBezTo>
                        <a:cubicBezTo>
                          <a:pt x="69" y="1"/>
                          <a:pt x="69" y="1"/>
                          <a:pt x="69" y="1"/>
                        </a:cubicBezTo>
                        <a:cubicBezTo>
                          <a:pt x="61" y="11"/>
                          <a:pt x="61" y="11"/>
                          <a:pt x="61" y="11"/>
                        </a:cubicBezTo>
                        <a:cubicBezTo>
                          <a:pt x="59" y="15"/>
                          <a:pt x="55" y="16"/>
                          <a:pt x="51" y="16"/>
                        </a:cubicBezTo>
                        <a:cubicBezTo>
                          <a:pt x="25" y="16"/>
                          <a:pt x="25" y="16"/>
                          <a:pt x="25" y="16"/>
                        </a:cubicBezTo>
                        <a:cubicBezTo>
                          <a:pt x="20" y="16"/>
                          <a:pt x="16" y="15"/>
                          <a:pt x="12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7" name="Freeform 68">
                    <a:extLst>
                      <a:ext uri="{FF2B5EF4-FFF2-40B4-BE49-F238E27FC236}">
                        <a16:creationId xmlns:a16="http://schemas.microsoft.com/office/drawing/2014/main" id="{CACEC415-63B4-43B3-B2B2-3A00238B47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0374" y="2801491"/>
                    <a:ext cx="17463" cy="26986"/>
                  </a:xfrm>
                  <a:custGeom>
                    <a:avLst/>
                    <a:gdLst>
                      <a:gd name="T0" fmla="*/ 11 w 17"/>
                      <a:gd name="T1" fmla="*/ 0 h 27"/>
                      <a:gd name="T2" fmla="*/ 1 w 17"/>
                      <a:gd name="T3" fmla="*/ 13 h 27"/>
                      <a:gd name="T4" fmla="*/ 17 w 17"/>
                      <a:gd name="T5" fmla="*/ 27 h 27"/>
                      <a:gd name="T6" fmla="*/ 16 w 17"/>
                      <a:gd name="T7" fmla="*/ 23 h 27"/>
                      <a:gd name="T8" fmla="*/ 14 w 17"/>
                      <a:gd name="T9" fmla="*/ 23 h 27"/>
                      <a:gd name="T10" fmla="*/ 11 w 17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7">
                        <a:moveTo>
                          <a:pt x="11" y="0"/>
                        </a:moveTo>
                        <a:cubicBezTo>
                          <a:pt x="4" y="1"/>
                          <a:pt x="0" y="7"/>
                          <a:pt x="1" y="13"/>
                        </a:cubicBez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16" y="23"/>
                          <a:pt x="16" y="23"/>
                          <a:pt x="16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4" y="23"/>
                          <a:pt x="13" y="13"/>
                          <a:pt x="11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8" name="Freeform 69">
                    <a:extLst>
                      <a:ext uri="{FF2B5EF4-FFF2-40B4-BE49-F238E27FC236}">
                        <a16:creationId xmlns:a16="http://schemas.microsoft.com/office/drawing/2014/main" id="{E94F283C-D823-47A8-BC85-25C02A7B30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2" y="2801491"/>
                    <a:ext cx="12700" cy="26986"/>
                  </a:xfrm>
                  <a:custGeom>
                    <a:avLst/>
                    <a:gdLst>
                      <a:gd name="T0" fmla="*/ 0 w 14"/>
                      <a:gd name="T1" fmla="*/ 0 h 27"/>
                      <a:gd name="T2" fmla="*/ 3 w 14"/>
                      <a:gd name="T3" fmla="*/ 23 h 27"/>
                      <a:gd name="T4" fmla="*/ 2 w 14"/>
                      <a:gd name="T5" fmla="*/ 23 h 27"/>
                      <a:gd name="T6" fmla="*/ 2 w 14"/>
                      <a:gd name="T7" fmla="*/ 27 h 27"/>
                      <a:gd name="T8" fmla="*/ 13 w 14"/>
                      <a:gd name="T9" fmla="*/ 13 h 27"/>
                      <a:gd name="T10" fmla="*/ 0 w 14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27">
                        <a:moveTo>
                          <a:pt x="0" y="0"/>
                        </a:moveTo>
                        <a:cubicBezTo>
                          <a:pt x="3" y="23"/>
                          <a:pt x="3" y="23"/>
                          <a:pt x="3" y="23"/>
                        </a:cubicBezTo>
                        <a:cubicBezTo>
                          <a:pt x="2" y="23"/>
                          <a:pt x="2" y="23"/>
                          <a:pt x="2" y="23"/>
                        </a:cubicBezTo>
                        <a:cubicBezTo>
                          <a:pt x="2" y="27"/>
                          <a:pt x="2" y="27"/>
                          <a:pt x="2" y="27"/>
                        </a:cubicBezTo>
                        <a:cubicBezTo>
                          <a:pt x="9" y="27"/>
                          <a:pt x="14" y="21"/>
                          <a:pt x="13" y="13"/>
                        </a:cubicBezTo>
                        <a:cubicBezTo>
                          <a:pt x="12" y="7"/>
                          <a:pt x="6" y="1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9" name="Freeform 70">
                    <a:extLst>
                      <a:ext uri="{FF2B5EF4-FFF2-40B4-BE49-F238E27FC236}">
                        <a16:creationId xmlns:a16="http://schemas.microsoft.com/office/drawing/2014/main" id="{279A0ED7-47D1-425A-A4C6-A0E14EC0A8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72918"/>
                    <a:ext cx="119063" cy="117470"/>
                  </a:xfrm>
                  <a:custGeom>
                    <a:avLst/>
                    <a:gdLst>
                      <a:gd name="T0" fmla="*/ 77 w 121"/>
                      <a:gd name="T1" fmla="*/ 0 h 120"/>
                      <a:gd name="T2" fmla="*/ 51 w 121"/>
                      <a:gd name="T3" fmla="*/ 3 h 120"/>
                      <a:gd name="T4" fmla="*/ 24 w 121"/>
                      <a:gd name="T5" fmla="*/ 0 h 120"/>
                      <a:gd name="T6" fmla="*/ 5 w 121"/>
                      <a:gd name="T7" fmla="*/ 20 h 120"/>
                      <a:gd name="T8" fmla="*/ 7 w 121"/>
                      <a:gd name="T9" fmla="*/ 29 h 120"/>
                      <a:gd name="T10" fmla="*/ 10 w 121"/>
                      <a:gd name="T11" fmla="*/ 52 h 120"/>
                      <a:gd name="T12" fmla="*/ 0 w 121"/>
                      <a:gd name="T13" fmla="*/ 52 h 120"/>
                      <a:gd name="T14" fmla="*/ 1 w 121"/>
                      <a:gd name="T15" fmla="*/ 56 h 120"/>
                      <a:gd name="T16" fmla="*/ 2 w 121"/>
                      <a:gd name="T17" fmla="*/ 68 h 120"/>
                      <a:gd name="T18" fmla="*/ 12 w 121"/>
                      <a:gd name="T19" fmla="*/ 85 h 120"/>
                      <a:gd name="T20" fmla="*/ 32 w 121"/>
                      <a:gd name="T21" fmla="*/ 104 h 120"/>
                      <a:gd name="T22" fmla="*/ 44 w 121"/>
                      <a:gd name="T23" fmla="*/ 115 h 120"/>
                      <a:gd name="T24" fmla="*/ 57 w 121"/>
                      <a:gd name="T25" fmla="*/ 120 h 120"/>
                      <a:gd name="T26" fmla="*/ 83 w 121"/>
                      <a:gd name="T27" fmla="*/ 120 h 120"/>
                      <a:gd name="T28" fmla="*/ 93 w 121"/>
                      <a:gd name="T29" fmla="*/ 115 h 120"/>
                      <a:gd name="T30" fmla="*/ 101 w 121"/>
                      <a:gd name="T31" fmla="*/ 105 h 120"/>
                      <a:gd name="T32" fmla="*/ 116 w 121"/>
                      <a:gd name="T33" fmla="*/ 85 h 120"/>
                      <a:gd name="T34" fmla="*/ 120 w 121"/>
                      <a:gd name="T35" fmla="*/ 68 h 120"/>
                      <a:gd name="T36" fmla="*/ 118 w 121"/>
                      <a:gd name="T37" fmla="*/ 56 h 120"/>
                      <a:gd name="T38" fmla="*/ 118 w 121"/>
                      <a:gd name="T39" fmla="*/ 52 h 120"/>
                      <a:gd name="T40" fmla="*/ 107 w 121"/>
                      <a:gd name="T41" fmla="*/ 52 h 120"/>
                      <a:gd name="T42" fmla="*/ 102 w 121"/>
                      <a:gd name="T43" fmla="*/ 20 h 120"/>
                      <a:gd name="T44" fmla="*/ 77 w 121"/>
                      <a:gd name="T45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21" h="120">
                        <a:moveTo>
                          <a:pt x="77" y="0"/>
                        </a:moveTo>
                        <a:cubicBezTo>
                          <a:pt x="64" y="0"/>
                          <a:pt x="61" y="3"/>
                          <a:pt x="51" y="3"/>
                        </a:cubicBezTo>
                        <a:cubicBezTo>
                          <a:pt x="41" y="3"/>
                          <a:pt x="35" y="0"/>
                          <a:pt x="24" y="0"/>
                        </a:cubicBezTo>
                        <a:cubicBezTo>
                          <a:pt x="4" y="0"/>
                          <a:pt x="5" y="20"/>
                          <a:pt x="5" y="20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10" y="52"/>
                          <a:pt x="10" y="52"/>
                          <a:pt x="10" y="52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1" y="56"/>
                          <a:pt x="1" y="56"/>
                          <a:pt x="1" y="56"/>
                        </a:cubicBezTo>
                        <a:cubicBezTo>
                          <a:pt x="2" y="68"/>
                          <a:pt x="2" y="68"/>
                          <a:pt x="2" y="68"/>
                        </a:cubicBezTo>
                        <a:cubicBezTo>
                          <a:pt x="3" y="74"/>
                          <a:pt x="7" y="80"/>
                          <a:pt x="12" y="85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44" y="115"/>
                          <a:pt x="44" y="115"/>
                          <a:pt x="44" y="115"/>
                        </a:cubicBezTo>
                        <a:cubicBezTo>
                          <a:pt x="48" y="119"/>
                          <a:pt x="52" y="120"/>
                          <a:pt x="57" y="120"/>
                        </a:cubicBezTo>
                        <a:cubicBezTo>
                          <a:pt x="83" y="120"/>
                          <a:pt x="83" y="120"/>
                          <a:pt x="83" y="120"/>
                        </a:cubicBezTo>
                        <a:cubicBezTo>
                          <a:pt x="87" y="120"/>
                          <a:pt x="91" y="119"/>
                          <a:pt x="93" y="115"/>
                        </a:cubicBezTo>
                        <a:cubicBezTo>
                          <a:pt x="101" y="105"/>
                          <a:pt x="101" y="105"/>
                          <a:pt x="101" y="105"/>
                        </a:cubicBezTo>
                        <a:cubicBezTo>
                          <a:pt x="116" y="85"/>
                          <a:pt x="116" y="85"/>
                          <a:pt x="116" y="85"/>
                        </a:cubicBezTo>
                        <a:cubicBezTo>
                          <a:pt x="120" y="80"/>
                          <a:pt x="121" y="74"/>
                          <a:pt x="120" y="68"/>
                        </a:cubicBezTo>
                        <a:cubicBezTo>
                          <a:pt x="118" y="56"/>
                          <a:pt x="118" y="56"/>
                          <a:pt x="118" y="56"/>
                        </a:cubicBezTo>
                        <a:cubicBezTo>
                          <a:pt x="118" y="52"/>
                          <a:pt x="118" y="52"/>
                          <a:pt x="118" y="52"/>
                        </a:cubicBezTo>
                        <a:cubicBezTo>
                          <a:pt x="107" y="52"/>
                          <a:pt x="107" y="52"/>
                          <a:pt x="107" y="52"/>
                        </a:cubicBezTo>
                        <a:cubicBezTo>
                          <a:pt x="102" y="20"/>
                          <a:pt x="102" y="20"/>
                          <a:pt x="102" y="20"/>
                        </a:cubicBezTo>
                        <a:cubicBezTo>
                          <a:pt x="102" y="20"/>
                          <a:pt x="98" y="0"/>
                          <a:pt x="77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0" name="Freeform 71">
                    <a:extLst>
                      <a:ext uri="{FF2B5EF4-FFF2-40B4-BE49-F238E27FC236}">
                        <a16:creationId xmlns:a16="http://schemas.microsoft.com/office/drawing/2014/main" id="{4474C7B5-ECA4-4AAD-89FD-69DD2CE108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1645"/>
                    <a:ext cx="127000" cy="92071"/>
                  </a:xfrm>
                  <a:custGeom>
                    <a:avLst/>
                    <a:gdLst>
                      <a:gd name="T0" fmla="*/ 31 w 131"/>
                      <a:gd name="T1" fmla="*/ 0 h 93"/>
                      <a:gd name="T2" fmla="*/ 3 w 131"/>
                      <a:gd name="T3" fmla="*/ 46 h 93"/>
                      <a:gd name="T4" fmla="*/ 7 w 131"/>
                      <a:gd name="T5" fmla="*/ 70 h 93"/>
                      <a:gd name="T6" fmla="*/ 10 w 131"/>
                      <a:gd name="T7" fmla="*/ 93 h 93"/>
                      <a:gd name="T8" fmla="*/ 12 w 131"/>
                      <a:gd name="T9" fmla="*/ 93 h 93"/>
                      <a:gd name="T10" fmla="*/ 22 w 131"/>
                      <a:gd name="T11" fmla="*/ 93 h 93"/>
                      <a:gd name="T12" fmla="*/ 19 w 131"/>
                      <a:gd name="T13" fmla="*/ 70 h 93"/>
                      <a:gd name="T14" fmla="*/ 17 w 131"/>
                      <a:gd name="T15" fmla="*/ 61 h 93"/>
                      <a:gd name="T16" fmla="*/ 36 w 131"/>
                      <a:gd name="T17" fmla="*/ 41 h 93"/>
                      <a:gd name="T18" fmla="*/ 63 w 131"/>
                      <a:gd name="T19" fmla="*/ 44 h 93"/>
                      <a:gd name="T20" fmla="*/ 89 w 131"/>
                      <a:gd name="T21" fmla="*/ 41 h 93"/>
                      <a:gd name="T22" fmla="*/ 114 w 131"/>
                      <a:gd name="T23" fmla="*/ 61 h 93"/>
                      <a:gd name="T24" fmla="*/ 119 w 131"/>
                      <a:gd name="T25" fmla="*/ 93 h 93"/>
                      <a:gd name="T26" fmla="*/ 130 w 131"/>
                      <a:gd name="T27" fmla="*/ 93 h 93"/>
                      <a:gd name="T28" fmla="*/ 131 w 131"/>
                      <a:gd name="T29" fmla="*/ 93 h 93"/>
                      <a:gd name="T30" fmla="*/ 128 w 131"/>
                      <a:gd name="T31" fmla="*/ 70 h 93"/>
                      <a:gd name="T32" fmla="*/ 126 w 131"/>
                      <a:gd name="T33" fmla="*/ 58 h 93"/>
                      <a:gd name="T34" fmla="*/ 124 w 131"/>
                      <a:gd name="T35" fmla="*/ 52 h 93"/>
                      <a:gd name="T36" fmla="*/ 31 w 131"/>
                      <a:gd name="T37" fmla="*/ 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31" h="93">
                        <a:moveTo>
                          <a:pt x="31" y="0"/>
                        </a:moveTo>
                        <a:cubicBezTo>
                          <a:pt x="6" y="8"/>
                          <a:pt x="0" y="30"/>
                          <a:pt x="3" y="46"/>
                        </a:cubicBezTo>
                        <a:cubicBezTo>
                          <a:pt x="4" y="54"/>
                          <a:pt x="5" y="62"/>
                          <a:pt x="7" y="70"/>
                        </a:cubicBezTo>
                        <a:cubicBezTo>
                          <a:pt x="9" y="83"/>
                          <a:pt x="10" y="93"/>
                          <a:pt x="10" y="93"/>
                        </a:cubicBezTo>
                        <a:cubicBezTo>
                          <a:pt x="12" y="93"/>
                          <a:pt x="12" y="93"/>
                          <a:pt x="12" y="93"/>
                        </a:cubicBezTo>
                        <a:cubicBezTo>
                          <a:pt x="22" y="93"/>
                          <a:pt x="22" y="93"/>
                          <a:pt x="22" y="93"/>
                        </a:cubicBezTo>
                        <a:cubicBezTo>
                          <a:pt x="19" y="70"/>
                          <a:pt x="19" y="70"/>
                          <a:pt x="19" y="70"/>
                        </a:cubicBezTo>
                        <a:cubicBezTo>
                          <a:pt x="17" y="61"/>
                          <a:pt x="17" y="61"/>
                          <a:pt x="17" y="61"/>
                        </a:cubicBezTo>
                        <a:cubicBezTo>
                          <a:pt x="17" y="61"/>
                          <a:pt x="16" y="41"/>
                          <a:pt x="36" y="41"/>
                        </a:cubicBezTo>
                        <a:cubicBezTo>
                          <a:pt x="47" y="41"/>
                          <a:pt x="53" y="44"/>
                          <a:pt x="63" y="44"/>
                        </a:cubicBezTo>
                        <a:cubicBezTo>
                          <a:pt x="73" y="44"/>
                          <a:pt x="76" y="41"/>
                          <a:pt x="89" y="41"/>
                        </a:cubicBezTo>
                        <a:cubicBezTo>
                          <a:pt x="110" y="41"/>
                          <a:pt x="114" y="61"/>
                          <a:pt x="114" y="61"/>
                        </a:cubicBezTo>
                        <a:cubicBezTo>
                          <a:pt x="119" y="93"/>
                          <a:pt x="119" y="93"/>
                          <a:pt x="119" y="93"/>
                        </a:cubicBezTo>
                        <a:cubicBezTo>
                          <a:pt x="130" y="93"/>
                          <a:pt x="130" y="93"/>
                          <a:pt x="130" y="93"/>
                        </a:cubicBezTo>
                        <a:cubicBezTo>
                          <a:pt x="131" y="93"/>
                          <a:pt x="131" y="93"/>
                          <a:pt x="131" y="93"/>
                        </a:cubicBezTo>
                        <a:cubicBezTo>
                          <a:pt x="128" y="70"/>
                          <a:pt x="128" y="70"/>
                          <a:pt x="128" y="70"/>
                        </a:cubicBezTo>
                        <a:cubicBezTo>
                          <a:pt x="126" y="58"/>
                          <a:pt x="126" y="58"/>
                          <a:pt x="126" y="58"/>
                        </a:cubicBezTo>
                        <a:cubicBezTo>
                          <a:pt x="125" y="56"/>
                          <a:pt x="125" y="54"/>
                          <a:pt x="124" y="52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</a:path>
                    </a:pathLst>
                  </a:custGeom>
                  <a:solidFill>
                    <a:srgbClr val="9A674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1" name="Freeform 72">
                    <a:extLst>
                      <a:ext uri="{FF2B5EF4-FFF2-40B4-BE49-F238E27FC236}">
                        <a16:creationId xmlns:a16="http://schemas.microsoft.com/office/drawing/2014/main" id="{5DF3CFDB-18A0-411C-8DF2-1B1F5B6EED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2" name="Freeform 73">
                    <a:extLst>
                      <a:ext uri="{FF2B5EF4-FFF2-40B4-BE49-F238E27FC236}">
                        <a16:creationId xmlns:a16="http://schemas.microsoft.com/office/drawing/2014/main" id="{6B95E659-A660-454E-AD17-32C1278F21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3" name="Freeform 74">
                    <a:extLst>
                      <a:ext uri="{FF2B5EF4-FFF2-40B4-BE49-F238E27FC236}">
                        <a16:creationId xmlns:a16="http://schemas.microsoft.com/office/drawing/2014/main" id="{5E8D6B7B-398B-45A5-95F3-6D28C5A8FB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  <a:gd name="T6" fmla="*/ 18 w 18"/>
                      <a:gd name="T7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  <a:lnTo>
                          <a:pt x="18" y="7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4" name="Freeform 75">
                    <a:extLst>
                      <a:ext uri="{FF2B5EF4-FFF2-40B4-BE49-F238E27FC236}">
                        <a16:creationId xmlns:a16="http://schemas.microsoft.com/office/drawing/2014/main" id="{65369ED8-6913-4BE4-9E15-5790923C37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5" name="Freeform 56">
                    <a:extLst>
                      <a:ext uri="{FF2B5EF4-FFF2-40B4-BE49-F238E27FC236}">
                        <a16:creationId xmlns:a16="http://schemas.microsoft.com/office/drawing/2014/main" id="{8CADDD92-65AC-41F4-9974-EE3322FF6D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63396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646" name="Freeform 11">
                  <a:extLst>
                    <a:ext uri="{FF2B5EF4-FFF2-40B4-BE49-F238E27FC236}">
                      <a16:creationId xmlns:a16="http://schemas.microsoft.com/office/drawing/2014/main" id="{6C3976A4-9731-46F2-A24B-CC0C20C9C3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8192" y="4841938"/>
                  <a:ext cx="49220" cy="126013"/>
                </a:xfrm>
                <a:prstGeom prst="rect">
                  <a:avLst/>
                </a:prstGeom>
                <a:solidFill>
                  <a:srgbClr val="CE9C5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7" name="Freeform: Shape 646">
                  <a:extLst>
                    <a:ext uri="{FF2B5EF4-FFF2-40B4-BE49-F238E27FC236}">
                      <a16:creationId xmlns:a16="http://schemas.microsoft.com/office/drawing/2014/main" id="{24173CD8-AE7E-44FB-A761-6BA354E799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6233" y="5034598"/>
                  <a:ext cx="320040" cy="27068"/>
                </a:xfrm>
                <a:custGeom>
                  <a:avLst/>
                  <a:gdLst>
                    <a:gd name="connsiteX0" fmla="*/ 1280368 w 1280368"/>
                    <a:gd name="connsiteY0" fmla="*/ 0 h 78410"/>
                    <a:gd name="connsiteX1" fmla="*/ 1232262 w 1280368"/>
                    <a:gd name="connsiteY1" fmla="*/ 58304 h 78410"/>
                    <a:gd name="connsiteX2" fmla="*/ 1116393 w 1280368"/>
                    <a:gd name="connsiteY2" fmla="*/ 66022 h 78410"/>
                    <a:gd name="connsiteX3" fmla="*/ 610829 w 1280368"/>
                    <a:gd name="connsiteY3" fmla="*/ 78410 h 78410"/>
                    <a:gd name="connsiteX4" fmla="*/ 105266 w 1280368"/>
                    <a:gd name="connsiteY4" fmla="*/ 66022 h 78410"/>
                    <a:gd name="connsiteX5" fmla="*/ 47586 w 1280368"/>
                    <a:gd name="connsiteY5" fmla="*/ 62180 h 78410"/>
                    <a:gd name="connsiteX6" fmla="*/ 0 w 1280368"/>
                    <a:gd name="connsiteY6" fmla="*/ 4506 h 78410"/>
                    <a:gd name="connsiteX7" fmla="*/ 68009 w 1280368"/>
                    <a:gd name="connsiteY7" fmla="*/ 9726 h 78410"/>
                    <a:gd name="connsiteX8" fmla="*/ 610829 w 1280368"/>
                    <a:gd name="connsiteY8" fmla="*/ 24613 h 78410"/>
                    <a:gd name="connsiteX9" fmla="*/ 1153649 w 1280368"/>
                    <a:gd name="connsiteY9" fmla="*/ 9726 h 78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0368" h="78410">
                      <a:moveTo>
                        <a:pt x="1280368" y="0"/>
                      </a:moveTo>
                      <a:lnTo>
                        <a:pt x="1232262" y="58304"/>
                      </a:lnTo>
                      <a:lnTo>
                        <a:pt x="1116393" y="66022"/>
                      </a:lnTo>
                      <a:cubicBezTo>
                        <a:pt x="972162" y="73871"/>
                        <a:pt x="798218" y="78410"/>
                        <a:pt x="610829" y="78410"/>
                      </a:cubicBezTo>
                      <a:cubicBezTo>
                        <a:pt x="423440" y="78410"/>
                        <a:pt x="249497" y="73871"/>
                        <a:pt x="105266" y="66022"/>
                      </a:cubicBezTo>
                      <a:lnTo>
                        <a:pt x="47586" y="62180"/>
                      </a:lnTo>
                      <a:lnTo>
                        <a:pt x="0" y="4506"/>
                      </a:lnTo>
                      <a:lnTo>
                        <a:pt x="68009" y="9726"/>
                      </a:lnTo>
                      <a:cubicBezTo>
                        <a:pt x="219097" y="19097"/>
                        <a:pt x="407035" y="24613"/>
                        <a:pt x="610829" y="24613"/>
                      </a:cubicBezTo>
                      <a:cubicBezTo>
                        <a:pt x="814623" y="24613"/>
                        <a:pt x="1002562" y="19097"/>
                        <a:pt x="1153649" y="9726"/>
                      </a:cubicBezTo>
                      <a:close/>
                    </a:path>
                  </a:pathLst>
                </a:custGeom>
                <a:solidFill>
                  <a:srgbClr val="714E3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8" name="Freeform 38">
                  <a:extLst>
                    <a:ext uri="{FF2B5EF4-FFF2-40B4-BE49-F238E27FC236}">
                      <a16:creationId xmlns:a16="http://schemas.microsoft.com/office/drawing/2014/main" id="{A183FA4A-114C-42BC-A1CA-BCB5E9D587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3905" y="4886872"/>
                  <a:ext cx="72870" cy="33869"/>
                </a:xfrm>
                <a:prstGeom prst="rect">
                  <a:avLst/>
                </a:prstGeom>
                <a:solidFill>
                  <a:srgbClr val="008272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9" name="Freeform: Shape 648">
                  <a:extLst>
                    <a:ext uri="{FF2B5EF4-FFF2-40B4-BE49-F238E27FC236}">
                      <a16:creationId xmlns:a16="http://schemas.microsoft.com/office/drawing/2014/main" id="{8368C83E-E4D9-4084-963C-61EB7CC871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3294" y="4898480"/>
                  <a:ext cx="136456" cy="230409"/>
                </a:xfrm>
                <a:custGeom>
                  <a:avLst/>
                  <a:gdLst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325517 w 395282"/>
                    <a:gd name="connsiteY5" fmla="*/ 641904 h 667439"/>
                    <a:gd name="connsiteX6" fmla="*/ 63122 w 395282"/>
                    <a:gd name="connsiteY6" fmla="*/ 464993 h 667439"/>
                    <a:gd name="connsiteX7" fmla="*/ 0 w 395282"/>
                    <a:gd name="connsiteY7" fmla="*/ 388488 h 667439"/>
                    <a:gd name="connsiteX8" fmla="*/ 20 w 395282"/>
                    <a:gd name="connsiteY8" fmla="*/ 387805 h 667439"/>
                    <a:gd name="connsiteX9" fmla="*/ 30628 w 395282"/>
                    <a:gd name="connsiteY9" fmla="*/ 84207 h 667439"/>
                    <a:gd name="connsiteX10" fmla="*/ 114063 w 395282"/>
                    <a:gd name="connsiteY10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282" h="667439">
                      <a:moveTo>
                        <a:pt x="114063" y="0"/>
                      </a:moveTo>
                      <a:lnTo>
                        <a:pt x="219265" y="0"/>
                      </a:lnTo>
                      <a:cubicBezTo>
                        <a:pt x="288190" y="0"/>
                        <a:pt x="302700" y="50166"/>
                        <a:pt x="315397" y="64499"/>
                      </a:cubicBezTo>
                      <a:cubicBezTo>
                        <a:pt x="344305" y="99772"/>
                        <a:pt x="389234" y="511153"/>
                        <a:pt x="394738" y="645108"/>
                      </a:cubicBezTo>
                      <a:cubicBezTo>
                        <a:pt x="394919" y="652552"/>
                        <a:pt x="395101" y="659995"/>
                        <a:pt x="395282" y="667439"/>
                      </a:cubicBezTo>
                      <a:cubicBezTo>
                        <a:pt x="168676" y="599956"/>
                        <a:pt x="157286" y="543513"/>
                        <a:pt x="63122" y="464993"/>
                      </a:cubicBezTo>
                      <a:lnTo>
                        <a:pt x="0" y="388488"/>
                      </a:lnTo>
                      <a:cubicBezTo>
                        <a:pt x="7" y="388260"/>
                        <a:pt x="13" y="388033"/>
                        <a:pt x="20" y="387805"/>
                      </a:cubicBezTo>
                      <a:cubicBezTo>
                        <a:pt x="4101" y="275016"/>
                        <a:pt x="14304" y="127206"/>
                        <a:pt x="30628" y="84207"/>
                      </a:cubicBezTo>
                      <a:cubicBezTo>
                        <a:pt x="37883" y="69874"/>
                        <a:pt x="46952" y="0"/>
                        <a:pt x="114063" y="0"/>
                      </a:cubicBezTo>
                      <a:close/>
                    </a:path>
                  </a:pathLst>
                </a:custGeom>
                <a:solidFill>
                  <a:srgbClr val="00827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0" name="Freeform: Shape 649">
                  <a:extLst>
                    <a:ext uri="{FF2B5EF4-FFF2-40B4-BE49-F238E27FC236}">
                      <a16:creationId xmlns:a16="http://schemas.microsoft.com/office/drawing/2014/main" id="{728D6D5F-79AA-49D6-A56F-A15EF70CE6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70571" y="4972720"/>
                  <a:ext cx="33869" cy="102927"/>
                </a:xfrm>
                <a:custGeom>
                  <a:avLst/>
                  <a:gdLst>
                    <a:gd name="connsiteX0" fmla="*/ 24074 w 98111"/>
                    <a:gd name="connsiteY0" fmla="*/ 126 h 298153"/>
                    <a:gd name="connsiteX1" fmla="*/ 34521 w 98111"/>
                    <a:gd name="connsiteY1" fmla="*/ 800 h 298153"/>
                    <a:gd name="connsiteX2" fmla="*/ 98111 w 98111"/>
                    <a:gd name="connsiteY2" fmla="*/ 69126 h 298153"/>
                    <a:gd name="connsiteX3" fmla="*/ 98111 w 98111"/>
                    <a:gd name="connsiteY3" fmla="*/ 229153 h 298153"/>
                    <a:gd name="connsiteX4" fmla="*/ 34521 w 98111"/>
                    <a:gd name="connsiteY4" fmla="*/ 297479 h 298153"/>
                    <a:gd name="connsiteX5" fmla="*/ 24074 w 98111"/>
                    <a:gd name="connsiteY5" fmla="*/ 298153 h 298153"/>
                    <a:gd name="connsiteX6" fmla="*/ 13208 w 98111"/>
                    <a:gd name="connsiteY6" fmla="*/ 297849 h 298153"/>
                    <a:gd name="connsiteX7" fmla="*/ 8486 w 98111"/>
                    <a:gd name="connsiteY7" fmla="*/ 293952 h 298153"/>
                    <a:gd name="connsiteX8" fmla="*/ 20213 w 98111"/>
                    <a:gd name="connsiteY8" fmla="*/ 289079 h 298153"/>
                    <a:gd name="connsiteX9" fmla="*/ 50872 w 98111"/>
                    <a:gd name="connsiteY9" fmla="*/ 229153 h 298153"/>
                    <a:gd name="connsiteX10" fmla="*/ 50872 w 98111"/>
                    <a:gd name="connsiteY10" fmla="*/ 69126 h 298153"/>
                    <a:gd name="connsiteX11" fmla="*/ 0 w 98111"/>
                    <a:gd name="connsiteY11" fmla="*/ 800 h 298153"/>
                    <a:gd name="connsiteX12" fmla="*/ 24074 w 98111"/>
                    <a:gd name="connsiteY12" fmla="*/ 126 h 29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8111" h="298153">
                      <a:moveTo>
                        <a:pt x="24074" y="126"/>
                      </a:moveTo>
                      <a:cubicBezTo>
                        <a:pt x="30433" y="351"/>
                        <a:pt x="34521" y="800"/>
                        <a:pt x="34521" y="800"/>
                      </a:cubicBezTo>
                      <a:cubicBezTo>
                        <a:pt x="69041" y="800"/>
                        <a:pt x="98111" y="31367"/>
                        <a:pt x="98111" y="69126"/>
                      </a:cubicBezTo>
                      <a:cubicBezTo>
                        <a:pt x="98111" y="69126"/>
                        <a:pt x="98111" y="69126"/>
                        <a:pt x="98111" y="229153"/>
                      </a:cubicBezTo>
                      <a:cubicBezTo>
                        <a:pt x="98111" y="266912"/>
                        <a:pt x="69041" y="297479"/>
                        <a:pt x="34521" y="297479"/>
                      </a:cubicBezTo>
                      <a:cubicBezTo>
                        <a:pt x="34521" y="297479"/>
                        <a:pt x="30433" y="297929"/>
                        <a:pt x="24074" y="298153"/>
                      </a:cubicBezTo>
                      <a:lnTo>
                        <a:pt x="13208" y="297849"/>
                      </a:lnTo>
                      <a:lnTo>
                        <a:pt x="8486" y="293952"/>
                      </a:lnTo>
                      <a:lnTo>
                        <a:pt x="20213" y="289079"/>
                      </a:lnTo>
                      <a:cubicBezTo>
                        <a:pt x="38609" y="276689"/>
                        <a:pt x="50872" y="253427"/>
                        <a:pt x="50872" y="229153"/>
                      </a:cubicBezTo>
                      <a:cubicBezTo>
                        <a:pt x="50872" y="229153"/>
                        <a:pt x="50872" y="229153"/>
                        <a:pt x="50872" y="69126"/>
                      </a:cubicBezTo>
                      <a:cubicBezTo>
                        <a:pt x="50872" y="38559"/>
                        <a:pt x="27253" y="7992"/>
                        <a:pt x="0" y="800"/>
                      </a:cubicBezTo>
                      <a:cubicBezTo>
                        <a:pt x="9084" y="-99"/>
                        <a:pt x="17715" y="-99"/>
                        <a:pt x="24074" y="126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1" name="Freeform: Shape 650">
                  <a:extLst>
                    <a:ext uri="{FF2B5EF4-FFF2-40B4-BE49-F238E27FC236}">
                      <a16:creationId xmlns:a16="http://schemas.microsoft.com/office/drawing/2014/main" id="{49A564CE-D043-41E7-8E04-B446AFB6AF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2070" y="4973402"/>
                  <a:ext cx="81080" cy="101034"/>
                </a:xfrm>
                <a:custGeom>
                  <a:avLst/>
                  <a:gdLst>
                    <a:gd name="connsiteX0" fmla="*/ 63724 w 234870"/>
                    <a:gd name="connsiteY0" fmla="*/ 0 h 292671"/>
                    <a:gd name="connsiteX1" fmla="*/ 116525 w 234870"/>
                    <a:gd name="connsiteY1" fmla="*/ 3568 h 292671"/>
                    <a:gd name="connsiteX2" fmla="*/ 171146 w 234870"/>
                    <a:gd name="connsiteY2" fmla="*/ 0 h 292671"/>
                    <a:gd name="connsiteX3" fmla="*/ 234870 w 234870"/>
                    <a:gd name="connsiteY3" fmla="*/ 67785 h 292671"/>
                    <a:gd name="connsiteX4" fmla="*/ 234870 w 234870"/>
                    <a:gd name="connsiteY4" fmla="*/ 226544 h 292671"/>
                    <a:gd name="connsiteX5" fmla="*/ 195697 w 234870"/>
                    <a:gd name="connsiteY5" fmla="*/ 289006 h 292671"/>
                    <a:gd name="connsiteX6" fmla="*/ 178791 w 234870"/>
                    <a:gd name="connsiteY6" fmla="*/ 292671 h 292671"/>
                    <a:gd name="connsiteX7" fmla="*/ 124602 w 234870"/>
                    <a:gd name="connsiteY7" fmla="*/ 247962 h 292671"/>
                    <a:gd name="connsiteX8" fmla="*/ 23802 w 234870"/>
                    <a:gd name="connsiteY8" fmla="*/ 125790 h 292671"/>
                    <a:gd name="connsiteX9" fmla="*/ 0 w 234870"/>
                    <a:gd name="connsiteY9" fmla="*/ 81939 h 292671"/>
                    <a:gd name="connsiteX10" fmla="*/ 0 w 234870"/>
                    <a:gd name="connsiteY10" fmla="*/ 81080 h 292671"/>
                    <a:gd name="connsiteX11" fmla="*/ 0 w 234870"/>
                    <a:gd name="connsiteY11" fmla="*/ 67785 h 292671"/>
                    <a:gd name="connsiteX12" fmla="*/ 63724 w 234870"/>
                    <a:gd name="connsiteY12" fmla="*/ 0 h 292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34870" h="292671">
                      <a:moveTo>
                        <a:pt x="63724" y="0"/>
                      </a:moveTo>
                      <a:cubicBezTo>
                        <a:pt x="63724" y="0"/>
                        <a:pt x="92856" y="3568"/>
                        <a:pt x="116525" y="3568"/>
                      </a:cubicBezTo>
                      <a:cubicBezTo>
                        <a:pt x="142014" y="3568"/>
                        <a:pt x="171146" y="0"/>
                        <a:pt x="171146" y="0"/>
                      </a:cubicBezTo>
                      <a:cubicBezTo>
                        <a:pt x="205739" y="0"/>
                        <a:pt x="234870" y="30325"/>
                        <a:pt x="234870" y="67785"/>
                      </a:cubicBezTo>
                      <a:lnTo>
                        <a:pt x="234870" y="226544"/>
                      </a:lnTo>
                      <a:cubicBezTo>
                        <a:pt x="234870" y="254639"/>
                        <a:pt x="218484" y="278721"/>
                        <a:pt x="195697" y="289006"/>
                      </a:cubicBezTo>
                      <a:lnTo>
                        <a:pt x="178791" y="292671"/>
                      </a:lnTo>
                      <a:lnTo>
                        <a:pt x="124602" y="247962"/>
                      </a:lnTo>
                      <a:cubicBezTo>
                        <a:pt x="87256" y="210615"/>
                        <a:pt x="53471" y="169707"/>
                        <a:pt x="23802" y="125790"/>
                      </a:cubicBezTo>
                      <a:lnTo>
                        <a:pt x="0" y="81939"/>
                      </a:lnTo>
                      <a:lnTo>
                        <a:pt x="0" y="81080"/>
                      </a:lnTo>
                      <a:cubicBezTo>
                        <a:pt x="0" y="67785"/>
                        <a:pt x="0" y="67785"/>
                        <a:pt x="0" y="67785"/>
                      </a:cubicBezTo>
                      <a:cubicBezTo>
                        <a:pt x="0" y="30325"/>
                        <a:pt x="29131" y="0"/>
                        <a:pt x="63724" y="0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2" name="Freeform: Shape 651">
                  <a:extLst>
                    <a:ext uri="{FF2B5EF4-FFF2-40B4-BE49-F238E27FC236}">
                      <a16:creationId xmlns:a16="http://schemas.microsoft.com/office/drawing/2014/main" id="{41783999-40B3-4E96-B303-B2775ECFBF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5052" y="4973402"/>
                  <a:ext cx="28099" cy="100982"/>
                </a:xfrm>
                <a:custGeom>
                  <a:avLst/>
                  <a:gdLst>
                    <a:gd name="connsiteX0" fmla="*/ 16649 w 81395"/>
                    <a:gd name="connsiteY0" fmla="*/ 0 h 292519"/>
                    <a:gd name="connsiteX1" fmla="*/ 81395 w 81395"/>
                    <a:gd name="connsiteY1" fmla="*/ 67785 h 292519"/>
                    <a:gd name="connsiteX2" fmla="*/ 81395 w 81395"/>
                    <a:gd name="connsiteY2" fmla="*/ 226544 h 292519"/>
                    <a:gd name="connsiteX3" fmla="*/ 41594 w 81395"/>
                    <a:gd name="connsiteY3" fmla="*/ 289006 h 292519"/>
                    <a:gd name="connsiteX4" fmla="*/ 25131 w 81395"/>
                    <a:gd name="connsiteY4" fmla="*/ 292519 h 292519"/>
                    <a:gd name="connsiteX5" fmla="*/ 18236 w 81395"/>
                    <a:gd name="connsiteY5" fmla="*/ 286830 h 292519"/>
                    <a:gd name="connsiteX6" fmla="*/ 19800 w 81395"/>
                    <a:gd name="connsiteY6" fmla="*/ 286246 h 292519"/>
                    <a:gd name="connsiteX7" fmla="*/ 51797 w 81395"/>
                    <a:gd name="connsiteY7" fmla="*/ 226544 h 292519"/>
                    <a:gd name="connsiteX8" fmla="*/ 51797 w 81395"/>
                    <a:gd name="connsiteY8" fmla="*/ 67785 h 292519"/>
                    <a:gd name="connsiteX9" fmla="*/ 0 w 81395"/>
                    <a:gd name="connsiteY9" fmla="*/ 1784 h 292519"/>
                    <a:gd name="connsiteX10" fmla="*/ 16649 w 81395"/>
                    <a:gd name="connsiteY10" fmla="*/ 0 h 292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395" h="292519">
                      <a:moveTo>
                        <a:pt x="16649" y="0"/>
                      </a:moveTo>
                      <a:cubicBezTo>
                        <a:pt x="51797" y="0"/>
                        <a:pt x="81395" y="30325"/>
                        <a:pt x="81395" y="67785"/>
                      </a:cubicBezTo>
                      <a:cubicBezTo>
                        <a:pt x="81395" y="67785"/>
                        <a:pt x="81395" y="67785"/>
                        <a:pt x="81395" y="226544"/>
                      </a:cubicBezTo>
                      <a:cubicBezTo>
                        <a:pt x="81395" y="254639"/>
                        <a:pt x="64746" y="278721"/>
                        <a:pt x="41594" y="289006"/>
                      </a:cubicBezTo>
                      <a:lnTo>
                        <a:pt x="25131" y="292519"/>
                      </a:lnTo>
                      <a:lnTo>
                        <a:pt x="18236" y="286830"/>
                      </a:lnTo>
                      <a:lnTo>
                        <a:pt x="19800" y="286246"/>
                      </a:lnTo>
                      <a:cubicBezTo>
                        <a:pt x="39310" y="274373"/>
                        <a:pt x="51797" y="251964"/>
                        <a:pt x="51797" y="226544"/>
                      </a:cubicBezTo>
                      <a:cubicBezTo>
                        <a:pt x="51797" y="226544"/>
                        <a:pt x="51797" y="226544"/>
                        <a:pt x="51797" y="67785"/>
                      </a:cubicBezTo>
                      <a:cubicBezTo>
                        <a:pt x="51797" y="35676"/>
                        <a:pt x="29598" y="7135"/>
                        <a:pt x="0" y="1784"/>
                      </a:cubicBezTo>
                      <a:cubicBezTo>
                        <a:pt x="9249" y="0"/>
                        <a:pt x="16649" y="0"/>
                        <a:pt x="16649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3" name="Freeform: Shape 652">
                  <a:extLst>
                    <a:ext uri="{FF2B5EF4-FFF2-40B4-BE49-F238E27FC236}">
                      <a16:creationId xmlns:a16="http://schemas.microsoft.com/office/drawing/2014/main" id="{EB517DAB-3EF1-4A26-A21D-A01515C57A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4649" y="5017534"/>
                  <a:ext cx="15395" cy="35360"/>
                </a:xfrm>
                <a:custGeom>
                  <a:avLst/>
                  <a:gdLst>
                    <a:gd name="connsiteX0" fmla="*/ 23191 w 44597"/>
                    <a:gd name="connsiteY0" fmla="*/ 0 h 102429"/>
                    <a:gd name="connsiteX1" fmla="*/ 44597 w 44597"/>
                    <a:gd name="connsiteY1" fmla="*/ 21551 h 102429"/>
                    <a:gd name="connsiteX2" fmla="*/ 44597 w 44597"/>
                    <a:gd name="connsiteY2" fmla="*/ 102429 h 102429"/>
                    <a:gd name="connsiteX3" fmla="*/ 0 w 44597"/>
                    <a:gd name="connsiteY3" fmla="*/ 48377 h 102429"/>
                    <a:gd name="connsiteX4" fmla="*/ 0 w 44597"/>
                    <a:gd name="connsiteY4" fmla="*/ 31033 h 102429"/>
                    <a:gd name="connsiteX5" fmla="*/ 0 w 44597"/>
                    <a:gd name="connsiteY5" fmla="*/ 21551 h 102429"/>
                    <a:gd name="connsiteX6" fmla="*/ 23191 w 44597"/>
                    <a:gd name="connsiteY6" fmla="*/ 0 h 102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597" h="102429">
                      <a:moveTo>
                        <a:pt x="23191" y="0"/>
                      </a:moveTo>
                      <a:cubicBezTo>
                        <a:pt x="33894" y="0"/>
                        <a:pt x="44597" y="8980"/>
                        <a:pt x="44597" y="21551"/>
                      </a:cubicBezTo>
                      <a:lnTo>
                        <a:pt x="44597" y="102429"/>
                      </a:lnTo>
                      <a:lnTo>
                        <a:pt x="0" y="48377"/>
                      </a:lnTo>
                      <a:lnTo>
                        <a:pt x="0" y="31033"/>
                      </a:lnTo>
                      <a:cubicBezTo>
                        <a:pt x="0" y="21551"/>
                        <a:pt x="0" y="21551"/>
                        <a:pt x="0" y="21551"/>
                      </a:cubicBezTo>
                      <a:cubicBezTo>
                        <a:pt x="0" y="8980"/>
                        <a:pt x="10703" y="0"/>
                        <a:pt x="23191" y="0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654" name="Group 653">
                  <a:extLst>
                    <a:ext uri="{FF2B5EF4-FFF2-40B4-BE49-F238E27FC236}">
                      <a16:creationId xmlns:a16="http://schemas.microsoft.com/office/drawing/2014/main" id="{51777655-E505-4847-80BA-82A01FEBEAED}"/>
                    </a:ext>
                  </a:extLst>
                </p:cNvPr>
                <p:cNvGrpSpPr/>
                <p:nvPr/>
              </p:nvGrpSpPr>
              <p:grpSpPr>
                <a:xfrm>
                  <a:off x="11231540" y="4740880"/>
                  <a:ext cx="125212" cy="170315"/>
                  <a:chOff x="6867935" y="3547047"/>
                  <a:chExt cx="687714" cy="935441"/>
                </a:xfrm>
              </p:grpSpPr>
              <p:sp>
                <p:nvSpPr>
                  <p:cNvPr id="673" name="Freeform 12">
                    <a:extLst>
                      <a:ext uri="{FF2B5EF4-FFF2-40B4-BE49-F238E27FC236}">
                        <a16:creationId xmlns:a16="http://schemas.microsoft.com/office/drawing/2014/main" id="{E3B1FDFC-BE74-45AF-BAA4-05E7201924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023361" y="4151210"/>
                    <a:ext cx="326946" cy="152201"/>
                  </a:xfrm>
                  <a:custGeom>
                    <a:avLst/>
                    <a:gdLst>
                      <a:gd name="T0" fmla="*/ 3 w 95"/>
                      <a:gd name="T1" fmla="*/ 19 h 46"/>
                      <a:gd name="T2" fmla="*/ 95 w 95"/>
                      <a:gd name="T3" fmla="*/ 16 h 46"/>
                      <a:gd name="T4" fmla="*/ 93 w 95"/>
                      <a:gd name="T5" fmla="*/ 0 h 46"/>
                      <a:gd name="T6" fmla="*/ 0 w 95"/>
                      <a:gd name="T7" fmla="*/ 3 h 46"/>
                      <a:gd name="T8" fmla="*/ 3 w 95"/>
                      <a:gd name="T9" fmla="*/ 1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5" h="46">
                        <a:moveTo>
                          <a:pt x="3" y="19"/>
                        </a:moveTo>
                        <a:cubicBezTo>
                          <a:pt x="33" y="46"/>
                          <a:pt x="60" y="35"/>
                          <a:pt x="95" y="16"/>
                        </a:cubicBezTo>
                        <a:cubicBezTo>
                          <a:pt x="93" y="0"/>
                          <a:pt x="93" y="0"/>
                          <a:pt x="93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lnTo>
                          <a:pt x="3" y="19"/>
                        </a:lnTo>
                        <a:close/>
                      </a:path>
                    </a:pathLst>
                  </a:custGeom>
                  <a:solidFill>
                    <a:srgbClr val="C4945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4" name="Freeform 68">
                    <a:extLst>
                      <a:ext uri="{FF2B5EF4-FFF2-40B4-BE49-F238E27FC236}">
                        <a16:creationId xmlns:a16="http://schemas.microsoft.com/office/drawing/2014/main" id="{54C559DC-1466-432F-B739-3A2F4E4A4D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867935" y="3693308"/>
                    <a:ext cx="687714" cy="789180"/>
                  </a:xfrm>
                  <a:custGeom>
                    <a:avLst/>
                    <a:gdLst>
                      <a:gd name="T0" fmla="*/ 197 w 201"/>
                      <a:gd name="T1" fmla="*/ 100 h 233"/>
                      <a:gd name="T2" fmla="*/ 165 w 201"/>
                      <a:gd name="T3" fmla="*/ 68 h 233"/>
                      <a:gd name="T4" fmla="*/ 165 w 201"/>
                      <a:gd name="T5" fmla="*/ 63 h 233"/>
                      <a:gd name="T6" fmla="*/ 172 w 201"/>
                      <a:gd name="T7" fmla="*/ 56 h 233"/>
                      <a:gd name="T8" fmla="*/ 171 w 201"/>
                      <a:gd name="T9" fmla="*/ 50 h 233"/>
                      <a:gd name="T10" fmla="*/ 144 w 201"/>
                      <a:gd name="T11" fmla="*/ 34 h 233"/>
                      <a:gd name="T12" fmla="*/ 137 w 201"/>
                      <a:gd name="T13" fmla="*/ 29 h 233"/>
                      <a:gd name="T14" fmla="*/ 108 w 201"/>
                      <a:gd name="T15" fmla="*/ 0 h 233"/>
                      <a:gd name="T16" fmla="*/ 3 w 201"/>
                      <a:gd name="T17" fmla="*/ 69 h 233"/>
                      <a:gd name="T18" fmla="*/ 13 w 201"/>
                      <a:gd name="T19" fmla="*/ 84 h 233"/>
                      <a:gd name="T20" fmla="*/ 0 w 201"/>
                      <a:gd name="T21" fmla="*/ 93 h 233"/>
                      <a:gd name="T22" fmla="*/ 196 w 201"/>
                      <a:gd name="T23" fmla="*/ 113 h 233"/>
                      <a:gd name="T24" fmla="*/ 197 w 201"/>
                      <a:gd name="T25" fmla="*/ 100 h 2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01" h="233">
                        <a:moveTo>
                          <a:pt x="197" y="100"/>
                        </a:moveTo>
                        <a:cubicBezTo>
                          <a:pt x="183" y="92"/>
                          <a:pt x="165" y="68"/>
                          <a:pt x="165" y="68"/>
                        </a:cubicBezTo>
                        <a:cubicBezTo>
                          <a:pt x="164" y="67"/>
                          <a:pt x="164" y="64"/>
                          <a:pt x="165" y="63"/>
                        </a:cubicBezTo>
                        <a:cubicBezTo>
                          <a:pt x="172" y="56"/>
                          <a:pt x="172" y="56"/>
                          <a:pt x="172" y="56"/>
                        </a:cubicBezTo>
                        <a:cubicBezTo>
                          <a:pt x="174" y="55"/>
                          <a:pt x="174" y="52"/>
                          <a:pt x="171" y="50"/>
                        </a:cubicBezTo>
                        <a:cubicBezTo>
                          <a:pt x="144" y="34"/>
                          <a:pt x="144" y="34"/>
                          <a:pt x="144" y="34"/>
                        </a:cubicBezTo>
                        <a:cubicBezTo>
                          <a:pt x="141" y="33"/>
                          <a:pt x="139" y="31"/>
                          <a:pt x="137" y="29"/>
                        </a:cubicBezTo>
                        <a:cubicBezTo>
                          <a:pt x="108" y="0"/>
                          <a:pt x="108" y="0"/>
                          <a:pt x="108" y="0"/>
                        </a:cubicBezTo>
                        <a:cubicBezTo>
                          <a:pt x="3" y="69"/>
                          <a:pt x="3" y="69"/>
                          <a:pt x="3" y="69"/>
                        </a:cubicBezTo>
                        <a:cubicBezTo>
                          <a:pt x="13" y="84"/>
                          <a:pt x="13" y="84"/>
                          <a:pt x="13" y="84"/>
                        </a:cubicBezTo>
                        <a:cubicBezTo>
                          <a:pt x="0" y="93"/>
                          <a:pt x="0" y="93"/>
                          <a:pt x="0" y="93"/>
                        </a:cubicBezTo>
                        <a:cubicBezTo>
                          <a:pt x="0" y="93"/>
                          <a:pt x="59" y="233"/>
                          <a:pt x="196" y="113"/>
                        </a:cubicBezTo>
                        <a:cubicBezTo>
                          <a:pt x="200" y="109"/>
                          <a:pt x="201" y="102"/>
                          <a:pt x="197" y="100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5" name="Freeform 69">
                    <a:extLst>
                      <a:ext uri="{FF2B5EF4-FFF2-40B4-BE49-F238E27FC236}">
                        <a16:creationId xmlns:a16="http://schemas.microsoft.com/office/drawing/2014/main" id="{1F95A886-2A66-4EAF-BD99-54976BCA4D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961585" y="3547047"/>
                    <a:ext cx="496056" cy="642618"/>
                  </a:xfrm>
                  <a:custGeom>
                    <a:avLst/>
                    <a:gdLst>
                      <a:gd name="T0" fmla="*/ 10 w 144"/>
                      <a:gd name="T1" fmla="*/ 65 h 189"/>
                      <a:gd name="T2" fmla="*/ 65 w 144"/>
                      <a:gd name="T3" fmla="*/ 14 h 189"/>
                      <a:gd name="T4" fmla="*/ 128 w 144"/>
                      <a:gd name="T5" fmla="*/ 15 h 189"/>
                      <a:gd name="T6" fmla="*/ 102 w 144"/>
                      <a:gd name="T7" fmla="*/ 46 h 189"/>
                      <a:gd name="T8" fmla="*/ 85 w 144"/>
                      <a:gd name="T9" fmla="*/ 72 h 189"/>
                      <a:gd name="T10" fmla="*/ 115 w 144"/>
                      <a:gd name="T11" fmla="*/ 101 h 189"/>
                      <a:gd name="T12" fmla="*/ 109 w 144"/>
                      <a:gd name="T13" fmla="*/ 110 h 189"/>
                      <a:gd name="T14" fmla="*/ 103 w 144"/>
                      <a:gd name="T15" fmla="*/ 111 h 189"/>
                      <a:gd name="T16" fmla="*/ 72 w 144"/>
                      <a:gd name="T17" fmla="*/ 110 h 189"/>
                      <a:gd name="T18" fmla="*/ 83 w 144"/>
                      <a:gd name="T19" fmla="*/ 136 h 189"/>
                      <a:gd name="T20" fmla="*/ 106 w 144"/>
                      <a:gd name="T21" fmla="*/ 144 h 189"/>
                      <a:gd name="T22" fmla="*/ 107 w 144"/>
                      <a:gd name="T23" fmla="*/ 188 h 189"/>
                      <a:gd name="T24" fmla="*/ 32 w 144"/>
                      <a:gd name="T25" fmla="*/ 161 h 189"/>
                      <a:gd name="T26" fmla="*/ 5 w 144"/>
                      <a:gd name="T27" fmla="*/ 83 h 189"/>
                      <a:gd name="T28" fmla="*/ 10 w 144"/>
                      <a:gd name="T29" fmla="*/ 65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4" h="189">
                        <a:moveTo>
                          <a:pt x="10" y="65"/>
                        </a:moveTo>
                        <a:cubicBezTo>
                          <a:pt x="21" y="43"/>
                          <a:pt x="32" y="26"/>
                          <a:pt x="65" y="14"/>
                        </a:cubicBezTo>
                        <a:cubicBezTo>
                          <a:pt x="100" y="0"/>
                          <a:pt x="123" y="7"/>
                          <a:pt x="128" y="15"/>
                        </a:cubicBezTo>
                        <a:cubicBezTo>
                          <a:pt x="144" y="39"/>
                          <a:pt x="117" y="41"/>
                          <a:pt x="102" y="46"/>
                        </a:cubicBezTo>
                        <a:cubicBezTo>
                          <a:pt x="76" y="53"/>
                          <a:pt x="80" y="67"/>
                          <a:pt x="85" y="72"/>
                        </a:cubicBezTo>
                        <a:cubicBezTo>
                          <a:pt x="115" y="101"/>
                          <a:pt x="115" y="101"/>
                          <a:pt x="115" y="101"/>
                        </a:cubicBezTo>
                        <a:cubicBezTo>
                          <a:pt x="109" y="110"/>
                          <a:pt x="109" y="110"/>
                          <a:pt x="109" y="110"/>
                        </a:cubicBezTo>
                        <a:cubicBezTo>
                          <a:pt x="107" y="112"/>
                          <a:pt x="105" y="112"/>
                          <a:pt x="103" y="111"/>
                        </a:cubicBezTo>
                        <a:cubicBezTo>
                          <a:pt x="97" y="107"/>
                          <a:pt x="81" y="98"/>
                          <a:pt x="72" y="110"/>
                        </a:cubicBezTo>
                        <a:cubicBezTo>
                          <a:pt x="63" y="123"/>
                          <a:pt x="75" y="133"/>
                          <a:pt x="83" y="136"/>
                        </a:cubicBezTo>
                        <a:cubicBezTo>
                          <a:pt x="91" y="139"/>
                          <a:pt x="100" y="137"/>
                          <a:pt x="106" y="144"/>
                        </a:cubicBezTo>
                        <a:cubicBezTo>
                          <a:pt x="109" y="148"/>
                          <a:pt x="126" y="168"/>
                          <a:pt x="107" y="188"/>
                        </a:cubicBezTo>
                        <a:cubicBezTo>
                          <a:pt x="73" y="189"/>
                          <a:pt x="49" y="176"/>
                          <a:pt x="32" y="161"/>
                        </a:cubicBezTo>
                        <a:cubicBezTo>
                          <a:pt x="11" y="141"/>
                          <a:pt x="0" y="112"/>
                          <a:pt x="5" y="83"/>
                        </a:cubicBezTo>
                        <a:cubicBezTo>
                          <a:pt x="6" y="77"/>
                          <a:pt x="8" y="71"/>
                          <a:pt x="10" y="6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6" name="Freeform 70">
                    <a:extLst>
                      <a:ext uri="{FF2B5EF4-FFF2-40B4-BE49-F238E27FC236}">
                        <a16:creationId xmlns:a16="http://schemas.microsoft.com/office/drawing/2014/main" id="{70E7144E-483E-4ED8-865F-57D1A94E9C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411605" y="3942167"/>
                    <a:ext cx="39461" cy="39461"/>
                  </a:xfrm>
                  <a:custGeom>
                    <a:avLst/>
                    <a:gdLst>
                      <a:gd name="T0" fmla="*/ 11 w 12"/>
                      <a:gd name="T1" fmla="*/ 3 h 12"/>
                      <a:gd name="T2" fmla="*/ 9 w 12"/>
                      <a:gd name="T3" fmla="*/ 10 h 12"/>
                      <a:gd name="T4" fmla="*/ 2 w 12"/>
                      <a:gd name="T5" fmla="*/ 9 h 12"/>
                      <a:gd name="T6" fmla="*/ 4 w 12"/>
                      <a:gd name="T7" fmla="*/ 1 h 12"/>
                      <a:gd name="T8" fmla="*/ 11 w 12"/>
                      <a:gd name="T9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11" y="3"/>
                        </a:moveTo>
                        <a:cubicBezTo>
                          <a:pt x="12" y="6"/>
                          <a:pt x="12" y="9"/>
                          <a:pt x="9" y="10"/>
                        </a:cubicBezTo>
                        <a:cubicBezTo>
                          <a:pt x="7" y="12"/>
                          <a:pt x="3" y="11"/>
                          <a:pt x="2" y="9"/>
                        </a:cubicBezTo>
                        <a:cubicBezTo>
                          <a:pt x="0" y="6"/>
                          <a:pt x="1" y="3"/>
                          <a:pt x="4" y="1"/>
                        </a:cubicBezTo>
                        <a:cubicBezTo>
                          <a:pt x="6" y="0"/>
                          <a:pt x="9" y="1"/>
                          <a:pt x="11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655" name="Freeform 71">
                  <a:extLst>
                    <a:ext uri="{FF2B5EF4-FFF2-40B4-BE49-F238E27FC236}">
                      <a16:creationId xmlns:a16="http://schemas.microsoft.com/office/drawing/2014/main" id="{B5202251-C8D9-4CA4-9571-1809690C98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915450">
                  <a:off x="11331291" y="4850120"/>
                  <a:ext cx="14369" cy="11290"/>
                </a:xfrm>
                <a:custGeom>
                  <a:avLst/>
                  <a:gdLst>
                    <a:gd name="T0" fmla="*/ 13 w 22"/>
                    <a:gd name="T1" fmla="*/ 0 h 18"/>
                    <a:gd name="T2" fmla="*/ 0 w 22"/>
                    <a:gd name="T3" fmla="*/ 18 h 18"/>
                    <a:gd name="T4" fmla="*/ 22 w 22"/>
                    <a:gd name="T5" fmla="*/ 8 h 18"/>
                    <a:gd name="T6" fmla="*/ 13 w 22"/>
                    <a:gd name="T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8">
                      <a:moveTo>
                        <a:pt x="13" y="0"/>
                      </a:moveTo>
                      <a:cubicBezTo>
                        <a:pt x="10" y="8"/>
                        <a:pt x="0" y="18"/>
                        <a:pt x="0" y="18"/>
                      </a:cubicBezTo>
                      <a:cubicBezTo>
                        <a:pt x="0" y="18"/>
                        <a:pt x="16" y="15"/>
                        <a:pt x="22" y="8"/>
                      </a:cubicBez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6" name="Freeform: Shape 655">
                  <a:extLst>
                    <a:ext uri="{FF2B5EF4-FFF2-40B4-BE49-F238E27FC236}">
                      <a16:creationId xmlns:a16="http://schemas.microsoft.com/office/drawing/2014/main" id="{2A32A333-2D1F-470C-8F38-A02DD614AB78}"/>
                    </a:ext>
                  </a:extLst>
                </p:cNvPr>
                <p:cNvSpPr/>
                <p:nvPr/>
              </p:nvSpPr>
              <p:spPr bwMode="auto">
                <a:xfrm rot="21362615">
                  <a:off x="11285660" y="4752627"/>
                  <a:ext cx="23845" cy="56073"/>
                </a:xfrm>
                <a:custGeom>
                  <a:avLst/>
                  <a:gdLst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0 w 119063"/>
                    <a:gd name="connsiteY3" fmla="*/ 259556 h 259556"/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16669 w 119063"/>
                    <a:gd name="connsiteY3" fmla="*/ 219075 h 259556"/>
                    <a:gd name="connsiteX4" fmla="*/ 0 w 119063"/>
                    <a:gd name="connsiteY4" fmla="*/ 259556 h 259556"/>
                    <a:gd name="connsiteX0" fmla="*/ 0 w 119063"/>
                    <a:gd name="connsiteY0" fmla="*/ 259556 h 269081"/>
                    <a:gd name="connsiteX1" fmla="*/ 61913 w 119063"/>
                    <a:gd name="connsiteY1" fmla="*/ 0 h 269081"/>
                    <a:gd name="connsiteX2" fmla="*/ 119063 w 119063"/>
                    <a:gd name="connsiteY2" fmla="*/ 9525 h 269081"/>
                    <a:gd name="connsiteX3" fmla="*/ 23812 w 119063"/>
                    <a:gd name="connsiteY3" fmla="*/ 269081 h 269081"/>
                    <a:gd name="connsiteX4" fmla="*/ 0 w 119063"/>
                    <a:gd name="connsiteY4" fmla="*/ 259556 h 269081"/>
                    <a:gd name="connsiteX0" fmla="*/ 0 w 119063"/>
                    <a:gd name="connsiteY0" fmla="*/ 260080 h 269605"/>
                    <a:gd name="connsiteX1" fmla="*/ 61913 w 119063"/>
                    <a:gd name="connsiteY1" fmla="*/ 524 h 269605"/>
                    <a:gd name="connsiteX2" fmla="*/ 119063 w 119063"/>
                    <a:gd name="connsiteY2" fmla="*/ 10049 h 269605"/>
                    <a:gd name="connsiteX3" fmla="*/ 23812 w 119063"/>
                    <a:gd name="connsiteY3" fmla="*/ 269605 h 269605"/>
                    <a:gd name="connsiteX4" fmla="*/ 0 w 119063"/>
                    <a:gd name="connsiteY4" fmla="*/ 260080 h 269605"/>
                    <a:gd name="connsiteX0" fmla="*/ 0 w 119063"/>
                    <a:gd name="connsiteY0" fmla="*/ 263755 h 273280"/>
                    <a:gd name="connsiteX1" fmla="*/ 61913 w 119063"/>
                    <a:gd name="connsiteY1" fmla="*/ 4199 h 273280"/>
                    <a:gd name="connsiteX2" fmla="*/ 119063 w 119063"/>
                    <a:gd name="connsiteY2" fmla="*/ 13724 h 273280"/>
                    <a:gd name="connsiteX3" fmla="*/ 23812 w 119063"/>
                    <a:gd name="connsiteY3" fmla="*/ 273280 h 273280"/>
                    <a:gd name="connsiteX4" fmla="*/ 0 w 119063"/>
                    <a:gd name="connsiteY4" fmla="*/ 263755 h 273280"/>
                    <a:gd name="connsiteX0" fmla="*/ 0 w 121268"/>
                    <a:gd name="connsiteY0" fmla="*/ 263755 h 273280"/>
                    <a:gd name="connsiteX1" fmla="*/ 61913 w 121268"/>
                    <a:gd name="connsiteY1" fmla="*/ 4199 h 273280"/>
                    <a:gd name="connsiteX2" fmla="*/ 121268 w 121268"/>
                    <a:gd name="connsiteY2" fmla="*/ 13724 h 273280"/>
                    <a:gd name="connsiteX3" fmla="*/ 23812 w 121268"/>
                    <a:gd name="connsiteY3" fmla="*/ 273280 h 273280"/>
                    <a:gd name="connsiteX4" fmla="*/ 0 w 121268"/>
                    <a:gd name="connsiteY4" fmla="*/ 263755 h 27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268" h="273280">
                      <a:moveTo>
                        <a:pt x="0" y="263755"/>
                      </a:moveTo>
                      <a:lnTo>
                        <a:pt x="61913" y="4199"/>
                      </a:lnTo>
                      <a:cubicBezTo>
                        <a:pt x="86701" y="-1780"/>
                        <a:pt x="96189" y="-3517"/>
                        <a:pt x="121268" y="13724"/>
                      </a:cubicBezTo>
                      <a:lnTo>
                        <a:pt x="23812" y="273280"/>
                      </a:lnTo>
                      <a:lnTo>
                        <a:pt x="0" y="263755"/>
                      </a:lnTo>
                      <a:close/>
                    </a:path>
                  </a:pathLst>
                </a:custGeom>
                <a:solidFill>
                  <a:srgbClr val="353535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657" name="Group 656">
                  <a:extLst>
                    <a:ext uri="{FF2B5EF4-FFF2-40B4-BE49-F238E27FC236}">
                      <a16:creationId xmlns:a16="http://schemas.microsoft.com/office/drawing/2014/main" id="{AAEC8657-2FA4-4F97-8D8F-BB0534465253}"/>
                    </a:ext>
                  </a:extLst>
                </p:cNvPr>
                <p:cNvGrpSpPr/>
                <p:nvPr/>
              </p:nvGrpSpPr>
              <p:grpSpPr>
                <a:xfrm>
                  <a:off x="11270707" y="4801184"/>
                  <a:ext cx="42872" cy="39639"/>
                  <a:chOff x="7074467" y="3870324"/>
                  <a:chExt cx="252640" cy="233588"/>
                </a:xfrm>
                <a:solidFill>
                  <a:srgbClr val="D83B01"/>
                </a:solidFill>
              </p:grpSpPr>
              <p:sp>
                <p:nvSpPr>
                  <p:cNvPr id="671" name="Oval 670">
                    <a:extLst>
                      <a:ext uri="{FF2B5EF4-FFF2-40B4-BE49-F238E27FC236}">
                        <a16:creationId xmlns:a16="http://schemas.microsoft.com/office/drawing/2014/main" id="{D33417A8-6696-4A93-9376-CCA2290A541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93517" y="3870324"/>
                    <a:ext cx="233590" cy="233588"/>
                  </a:xfrm>
                  <a:prstGeom prst="ellipse">
                    <a:avLst/>
                  </a:prstGeom>
                  <a:solidFill>
                    <a:srgbClr val="D83B01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672" name="Oval 671">
                    <a:extLst>
                      <a:ext uri="{FF2B5EF4-FFF2-40B4-BE49-F238E27FC236}">
                        <a16:creationId xmlns:a16="http://schemas.microsoft.com/office/drawing/2014/main" id="{22BBBDC4-7ED8-4BE0-97AB-B3FF728B22D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74467" y="3870324"/>
                    <a:ext cx="233590" cy="233588"/>
                  </a:xfrm>
                  <a:prstGeom prst="ellipse">
                    <a:avLst/>
                  </a:prstGeom>
                  <a:grpFill/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658" name="Group 657">
                  <a:extLst>
                    <a:ext uri="{FF2B5EF4-FFF2-40B4-BE49-F238E27FC236}">
                      <a16:creationId xmlns:a16="http://schemas.microsoft.com/office/drawing/2014/main" id="{1F76D9BF-D660-4AD8-B211-AD7EBC34A254}"/>
                    </a:ext>
                  </a:extLst>
                </p:cNvPr>
                <p:cNvGrpSpPr/>
                <p:nvPr/>
              </p:nvGrpSpPr>
              <p:grpSpPr>
                <a:xfrm flipH="1">
                  <a:off x="11286161" y="4901136"/>
                  <a:ext cx="269168" cy="160305"/>
                  <a:chOff x="-2488035" y="3084210"/>
                  <a:chExt cx="2488035" cy="1481762"/>
                </a:xfrm>
              </p:grpSpPr>
              <p:sp>
                <p:nvSpPr>
                  <p:cNvPr id="659" name="Freeform 15">
                    <a:extLst>
                      <a:ext uri="{FF2B5EF4-FFF2-40B4-BE49-F238E27FC236}">
                        <a16:creationId xmlns:a16="http://schemas.microsoft.com/office/drawing/2014/main" id="{FA3AC9DB-3375-40A8-A4ED-12983CD24D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35452" y="3673677"/>
                    <a:ext cx="647217" cy="485444"/>
                  </a:xfrm>
                  <a:custGeom>
                    <a:avLst/>
                    <a:gdLst>
                      <a:gd name="T0" fmla="*/ 121 w 123"/>
                      <a:gd name="T1" fmla="*/ 56 h 94"/>
                      <a:gd name="T2" fmla="*/ 119 w 123"/>
                      <a:gd name="T3" fmla="*/ 48 h 94"/>
                      <a:gd name="T4" fmla="*/ 122 w 123"/>
                      <a:gd name="T5" fmla="*/ 43 h 94"/>
                      <a:gd name="T6" fmla="*/ 116 w 123"/>
                      <a:gd name="T7" fmla="*/ 33 h 94"/>
                      <a:gd name="T8" fmla="*/ 104 w 123"/>
                      <a:gd name="T9" fmla="*/ 30 h 94"/>
                      <a:gd name="T10" fmla="*/ 86 w 123"/>
                      <a:gd name="T11" fmla="*/ 23 h 94"/>
                      <a:gd name="T12" fmla="*/ 106 w 123"/>
                      <a:gd name="T13" fmla="*/ 17 h 94"/>
                      <a:gd name="T14" fmla="*/ 109 w 123"/>
                      <a:gd name="T15" fmla="*/ 0 h 94"/>
                      <a:gd name="T16" fmla="*/ 64 w 123"/>
                      <a:gd name="T17" fmla="*/ 11 h 94"/>
                      <a:gd name="T18" fmla="*/ 49 w 123"/>
                      <a:gd name="T19" fmla="*/ 25 h 94"/>
                      <a:gd name="T20" fmla="*/ 0 w 123"/>
                      <a:gd name="T21" fmla="*/ 49 h 94"/>
                      <a:gd name="T22" fmla="*/ 10 w 123"/>
                      <a:gd name="T23" fmla="*/ 94 h 94"/>
                      <a:gd name="T24" fmla="*/ 66 w 123"/>
                      <a:gd name="T25" fmla="*/ 80 h 94"/>
                      <a:gd name="T26" fmla="*/ 93 w 123"/>
                      <a:gd name="T27" fmla="*/ 82 h 94"/>
                      <a:gd name="T28" fmla="*/ 103 w 123"/>
                      <a:gd name="T29" fmla="*/ 76 h 94"/>
                      <a:gd name="T30" fmla="*/ 103 w 123"/>
                      <a:gd name="T31" fmla="*/ 72 h 94"/>
                      <a:gd name="T32" fmla="*/ 112 w 123"/>
                      <a:gd name="T33" fmla="*/ 66 h 94"/>
                      <a:gd name="T34" fmla="*/ 111 w 123"/>
                      <a:gd name="T35" fmla="*/ 61 h 94"/>
                      <a:gd name="T36" fmla="*/ 111 w 123"/>
                      <a:gd name="T37" fmla="*/ 61 h 94"/>
                      <a:gd name="T38" fmla="*/ 121 w 123"/>
                      <a:gd name="T39" fmla="*/ 5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23" h="94">
                        <a:moveTo>
                          <a:pt x="121" y="56"/>
                        </a:moveTo>
                        <a:cubicBezTo>
                          <a:pt x="122" y="53"/>
                          <a:pt x="121" y="50"/>
                          <a:pt x="119" y="48"/>
                        </a:cubicBezTo>
                        <a:cubicBezTo>
                          <a:pt x="120" y="46"/>
                          <a:pt x="121" y="45"/>
                          <a:pt x="122" y="43"/>
                        </a:cubicBezTo>
                        <a:cubicBezTo>
                          <a:pt x="123" y="39"/>
                          <a:pt x="120" y="35"/>
                          <a:pt x="116" y="33"/>
                        </a:cubicBezTo>
                        <a:cubicBezTo>
                          <a:pt x="104" y="30"/>
                          <a:pt x="104" y="30"/>
                          <a:pt x="104" y="30"/>
                        </a:cubicBezTo>
                        <a:cubicBezTo>
                          <a:pt x="86" y="23"/>
                          <a:pt x="86" y="23"/>
                          <a:pt x="86" y="23"/>
                        </a:cubicBezTo>
                        <a:cubicBezTo>
                          <a:pt x="106" y="17"/>
                          <a:pt x="106" y="17"/>
                          <a:pt x="106" y="17"/>
                        </a:cubicBezTo>
                        <a:cubicBezTo>
                          <a:pt x="106" y="17"/>
                          <a:pt x="117" y="8"/>
                          <a:pt x="109" y="0"/>
                        </a:cubicBezTo>
                        <a:cubicBezTo>
                          <a:pt x="75" y="11"/>
                          <a:pt x="75" y="5"/>
                          <a:pt x="64" y="11"/>
                        </a:cubicBezTo>
                        <a:cubicBezTo>
                          <a:pt x="57" y="14"/>
                          <a:pt x="52" y="19"/>
                          <a:pt x="49" y="25"/>
                        </a:cubicBezTo>
                        <a:cubicBezTo>
                          <a:pt x="47" y="28"/>
                          <a:pt x="0" y="49"/>
                          <a:pt x="0" y="49"/>
                        </a:cubicBezTo>
                        <a:cubicBezTo>
                          <a:pt x="10" y="94"/>
                          <a:pt x="10" y="94"/>
                          <a:pt x="10" y="94"/>
                        </a:cubicBezTo>
                        <a:cubicBezTo>
                          <a:pt x="66" y="80"/>
                          <a:pt x="66" y="80"/>
                          <a:pt x="66" y="80"/>
                        </a:cubicBezTo>
                        <a:cubicBezTo>
                          <a:pt x="93" y="82"/>
                          <a:pt x="93" y="82"/>
                          <a:pt x="93" y="82"/>
                        </a:cubicBezTo>
                        <a:cubicBezTo>
                          <a:pt x="97" y="83"/>
                          <a:pt x="101" y="81"/>
                          <a:pt x="103" y="76"/>
                        </a:cubicBezTo>
                        <a:cubicBezTo>
                          <a:pt x="103" y="75"/>
                          <a:pt x="103" y="73"/>
                          <a:pt x="103" y="72"/>
                        </a:cubicBezTo>
                        <a:cubicBezTo>
                          <a:pt x="107" y="73"/>
                          <a:pt x="110" y="70"/>
                          <a:pt x="112" y="66"/>
                        </a:cubicBezTo>
                        <a:cubicBezTo>
                          <a:pt x="112" y="65"/>
                          <a:pt x="112" y="63"/>
                          <a:pt x="111" y="61"/>
                        </a:cubicBezTo>
                        <a:cubicBezTo>
                          <a:pt x="111" y="61"/>
                          <a:pt x="111" y="61"/>
                          <a:pt x="111" y="61"/>
                        </a:cubicBezTo>
                        <a:cubicBezTo>
                          <a:pt x="116" y="63"/>
                          <a:pt x="120" y="60"/>
                          <a:pt x="121" y="56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0" name="Freeform 91">
                    <a:extLst>
                      <a:ext uri="{FF2B5EF4-FFF2-40B4-BE49-F238E27FC236}">
                        <a16:creationId xmlns:a16="http://schemas.microsoft.com/office/drawing/2014/main" id="{62AEA300-F295-4098-AEAB-929697EC7A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20389" y="3865544"/>
                    <a:ext cx="194635" cy="288956"/>
                  </a:xfrm>
                  <a:custGeom>
                    <a:avLst/>
                    <a:gdLst>
                      <a:gd name="T0" fmla="*/ 38 w 83"/>
                      <a:gd name="T1" fmla="*/ 0 h 125"/>
                      <a:gd name="T2" fmla="*/ 83 w 83"/>
                      <a:gd name="T3" fmla="*/ 109 h 125"/>
                      <a:gd name="T4" fmla="*/ 40 w 83"/>
                      <a:gd name="T5" fmla="*/ 125 h 125"/>
                      <a:gd name="T6" fmla="*/ 2 w 83"/>
                      <a:gd name="T7" fmla="*/ 20 h 125"/>
                      <a:gd name="T8" fmla="*/ 0 w 83"/>
                      <a:gd name="T9" fmla="*/ 13 h 125"/>
                      <a:gd name="T10" fmla="*/ 38 w 83"/>
                      <a:gd name="T11" fmla="*/ 0 h 1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3" h="125">
                        <a:moveTo>
                          <a:pt x="38" y="0"/>
                        </a:moveTo>
                        <a:lnTo>
                          <a:pt x="83" y="109"/>
                        </a:lnTo>
                        <a:lnTo>
                          <a:pt x="40" y="125"/>
                        </a:lnTo>
                        <a:lnTo>
                          <a:pt x="2" y="20"/>
                        </a:lnTo>
                        <a:lnTo>
                          <a:pt x="0" y="1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1" name="Freeform 92">
                    <a:extLst>
                      <a:ext uri="{FF2B5EF4-FFF2-40B4-BE49-F238E27FC236}">
                        <a16:creationId xmlns:a16="http://schemas.microsoft.com/office/drawing/2014/main" id="{9DF935DB-6D47-4E3B-92F9-38B850E69B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526588" y="3890972"/>
                    <a:ext cx="1116215" cy="674999"/>
                  </a:xfrm>
                  <a:custGeom>
                    <a:avLst/>
                    <a:gdLst>
                      <a:gd name="T0" fmla="*/ 193 w 212"/>
                      <a:gd name="T1" fmla="*/ 0 h 131"/>
                      <a:gd name="T2" fmla="*/ 212 w 212"/>
                      <a:gd name="T3" fmla="*/ 53 h 131"/>
                      <a:gd name="T4" fmla="*/ 55 w 212"/>
                      <a:gd name="T5" fmla="*/ 123 h 131"/>
                      <a:gd name="T6" fmla="*/ 7 w 212"/>
                      <a:gd name="T7" fmla="*/ 103 h 131"/>
                      <a:gd name="T8" fmla="*/ 27 w 212"/>
                      <a:gd name="T9" fmla="*/ 56 h 131"/>
                      <a:gd name="T10" fmla="*/ 28 w 212"/>
                      <a:gd name="T11" fmla="*/ 55 h 131"/>
                      <a:gd name="T12" fmla="*/ 32 w 212"/>
                      <a:gd name="T13" fmla="*/ 54 h 131"/>
                      <a:gd name="T14" fmla="*/ 193 w 212"/>
                      <a:gd name="T15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2" h="131">
                        <a:moveTo>
                          <a:pt x="193" y="0"/>
                        </a:moveTo>
                        <a:cubicBezTo>
                          <a:pt x="212" y="53"/>
                          <a:pt x="212" y="53"/>
                          <a:pt x="212" y="53"/>
                        </a:cubicBezTo>
                        <a:cubicBezTo>
                          <a:pt x="55" y="123"/>
                          <a:pt x="55" y="123"/>
                          <a:pt x="55" y="123"/>
                        </a:cubicBezTo>
                        <a:cubicBezTo>
                          <a:pt x="37" y="131"/>
                          <a:pt x="15" y="122"/>
                          <a:pt x="7" y="103"/>
                        </a:cubicBezTo>
                        <a:cubicBezTo>
                          <a:pt x="0" y="85"/>
                          <a:pt x="8" y="63"/>
                          <a:pt x="27" y="56"/>
                        </a:cubicBezTo>
                        <a:cubicBezTo>
                          <a:pt x="28" y="55"/>
                          <a:pt x="28" y="55"/>
                          <a:pt x="28" y="55"/>
                        </a:cubicBezTo>
                        <a:cubicBezTo>
                          <a:pt x="32" y="54"/>
                          <a:pt x="32" y="54"/>
                          <a:pt x="32" y="54"/>
                        </a:cubicBezTo>
                        <a:lnTo>
                          <a:pt x="193" y="0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2" name="Freeform 108">
                    <a:extLst>
                      <a:ext uri="{FF2B5EF4-FFF2-40B4-BE49-F238E27FC236}">
                        <a16:creationId xmlns:a16="http://schemas.microsoft.com/office/drawing/2014/main" id="{2B070D1D-A446-4E2A-92B2-2EC316CF76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205325" y="3084210"/>
                    <a:ext cx="1205325" cy="1481762"/>
                  </a:xfrm>
                  <a:custGeom>
                    <a:avLst/>
                    <a:gdLst>
                      <a:gd name="T0" fmla="*/ 211 w 229"/>
                      <a:gd name="T1" fmla="*/ 275 h 287"/>
                      <a:gd name="T2" fmla="*/ 159 w 229"/>
                      <a:gd name="T3" fmla="*/ 269 h 287"/>
                      <a:gd name="T4" fmla="*/ 23 w 229"/>
                      <a:gd name="T5" fmla="*/ 94 h 287"/>
                      <a:gd name="T6" fmla="*/ 23 w 229"/>
                      <a:gd name="T7" fmla="*/ 94 h 287"/>
                      <a:gd name="T8" fmla="*/ 17 w 229"/>
                      <a:gd name="T9" fmla="*/ 88 h 287"/>
                      <a:gd name="T10" fmla="*/ 25 w 229"/>
                      <a:gd name="T11" fmla="*/ 18 h 287"/>
                      <a:gd name="T12" fmla="*/ 95 w 229"/>
                      <a:gd name="T13" fmla="*/ 26 h 287"/>
                      <a:gd name="T14" fmla="*/ 216 w 229"/>
                      <a:gd name="T15" fmla="*/ 223 h 287"/>
                      <a:gd name="T16" fmla="*/ 211 w 229"/>
                      <a:gd name="T17" fmla="*/ 275 h 2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29" h="287">
                        <a:moveTo>
                          <a:pt x="211" y="275"/>
                        </a:moveTo>
                        <a:cubicBezTo>
                          <a:pt x="195" y="287"/>
                          <a:pt x="172" y="285"/>
                          <a:pt x="159" y="269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0" y="66"/>
                          <a:pt x="3" y="35"/>
                          <a:pt x="25" y="18"/>
                        </a:cubicBezTo>
                        <a:cubicBezTo>
                          <a:pt x="47" y="0"/>
                          <a:pt x="78" y="4"/>
                          <a:pt x="95" y="26"/>
                        </a:cubicBezTo>
                        <a:cubicBezTo>
                          <a:pt x="216" y="223"/>
                          <a:pt x="216" y="223"/>
                          <a:pt x="216" y="223"/>
                        </a:cubicBezTo>
                        <a:cubicBezTo>
                          <a:pt x="229" y="239"/>
                          <a:pt x="227" y="262"/>
                          <a:pt x="211" y="275"/>
                        </a:cubicBez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3" name="Freeform 110">
                    <a:extLst>
                      <a:ext uri="{FF2B5EF4-FFF2-40B4-BE49-F238E27FC236}">
                        <a16:creationId xmlns:a16="http://schemas.microsoft.com/office/drawing/2014/main" id="{D252E122-146E-40A6-AFE3-714512D91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95112" y="3121196"/>
                    <a:ext cx="780882" cy="1058731"/>
                  </a:xfrm>
                  <a:custGeom>
                    <a:avLst/>
                    <a:gdLst>
                      <a:gd name="T0" fmla="*/ 148 w 148"/>
                      <a:gd name="T1" fmla="*/ 204 h 205"/>
                      <a:gd name="T2" fmla="*/ 143 w 148"/>
                      <a:gd name="T3" fmla="*/ 205 h 205"/>
                      <a:gd name="T4" fmla="*/ 142 w 148"/>
                      <a:gd name="T5" fmla="*/ 202 h 205"/>
                      <a:gd name="T6" fmla="*/ 36 w 148"/>
                      <a:gd name="T7" fmla="*/ 25 h 205"/>
                      <a:gd name="T8" fmla="*/ 0 w 148"/>
                      <a:gd name="T9" fmla="*/ 0 h 205"/>
                      <a:gd name="T10" fmla="*/ 36 w 148"/>
                      <a:gd name="T11" fmla="*/ 19 h 205"/>
                      <a:gd name="T12" fmla="*/ 146 w 148"/>
                      <a:gd name="T13" fmla="*/ 202 h 205"/>
                      <a:gd name="T14" fmla="*/ 148 w 148"/>
                      <a:gd name="T15" fmla="*/ 204 h 2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8" h="205">
                        <a:moveTo>
                          <a:pt x="148" y="204"/>
                        </a:moveTo>
                        <a:cubicBezTo>
                          <a:pt x="143" y="205"/>
                          <a:pt x="143" y="205"/>
                          <a:pt x="143" y="205"/>
                        </a:cubicBezTo>
                        <a:cubicBezTo>
                          <a:pt x="142" y="202"/>
                          <a:pt x="142" y="202"/>
                          <a:pt x="142" y="202"/>
                        </a:cubicBezTo>
                        <a:cubicBezTo>
                          <a:pt x="142" y="202"/>
                          <a:pt x="66" y="66"/>
                          <a:pt x="36" y="25"/>
                        </a:cubicBezTo>
                        <a:cubicBezTo>
                          <a:pt x="23" y="8"/>
                          <a:pt x="15" y="2"/>
                          <a:pt x="0" y="0"/>
                        </a:cubicBezTo>
                        <a:cubicBezTo>
                          <a:pt x="14" y="0"/>
                          <a:pt x="27" y="7"/>
                          <a:pt x="36" y="19"/>
                        </a:cubicBezTo>
                        <a:cubicBezTo>
                          <a:pt x="65" y="57"/>
                          <a:pt x="146" y="202"/>
                          <a:pt x="146" y="202"/>
                        </a:cubicBezTo>
                        <a:lnTo>
                          <a:pt x="148" y="204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4" name="Freeform 112">
                    <a:extLst>
                      <a:ext uri="{FF2B5EF4-FFF2-40B4-BE49-F238E27FC236}">
                        <a16:creationId xmlns:a16="http://schemas.microsoft.com/office/drawing/2014/main" id="{B3516EC6-61D4-4F55-9D08-7FA3B9F538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  <a:gd name="T8" fmla="*/ 112 w 137"/>
                      <a:gd name="T9" fmla="*/ 0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  <a:lnTo>
                          <a:pt x="112" y="0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5" name="Freeform 113">
                    <a:extLst>
                      <a:ext uri="{FF2B5EF4-FFF2-40B4-BE49-F238E27FC236}">
                        <a16:creationId xmlns:a16="http://schemas.microsoft.com/office/drawing/2014/main" id="{B6E3EC27-A98E-4FBD-BC79-2440AD356C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6" name="Freeform 114">
                    <a:extLst>
                      <a:ext uri="{FF2B5EF4-FFF2-40B4-BE49-F238E27FC236}">
                        <a16:creationId xmlns:a16="http://schemas.microsoft.com/office/drawing/2014/main" id="{0D337C2E-0C52-4B29-9FD2-178CF4BF4A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93242" y="4168368"/>
                    <a:ext cx="110215" cy="270463"/>
                  </a:xfrm>
                  <a:custGeom>
                    <a:avLst/>
                    <a:gdLst>
                      <a:gd name="T0" fmla="*/ 38 w 47"/>
                      <a:gd name="T1" fmla="*/ 0 h 117"/>
                      <a:gd name="T2" fmla="*/ 47 w 47"/>
                      <a:gd name="T3" fmla="*/ 114 h 117"/>
                      <a:gd name="T4" fmla="*/ 9 w 47"/>
                      <a:gd name="T5" fmla="*/ 117 h 117"/>
                      <a:gd name="T6" fmla="*/ 7 w 47"/>
                      <a:gd name="T7" fmla="*/ 117 h 117"/>
                      <a:gd name="T8" fmla="*/ 0 w 47"/>
                      <a:gd name="T9" fmla="*/ 9 h 117"/>
                      <a:gd name="T10" fmla="*/ 0 w 47"/>
                      <a:gd name="T11" fmla="*/ 3 h 117"/>
                      <a:gd name="T12" fmla="*/ 38 w 47"/>
                      <a:gd name="T13" fmla="*/ 0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7" h="117">
                        <a:moveTo>
                          <a:pt x="38" y="0"/>
                        </a:moveTo>
                        <a:lnTo>
                          <a:pt x="47" y="114"/>
                        </a:lnTo>
                        <a:lnTo>
                          <a:pt x="9" y="117"/>
                        </a:lnTo>
                        <a:lnTo>
                          <a:pt x="7" y="117"/>
                        </a:lnTo>
                        <a:lnTo>
                          <a:pt x="0" y="9"/>
                        </a:lnTo>
                        <a:lnTo>
                          <a:pt x="0" y="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7" name="Freeform 115">
                    <a:extLst>
                      <a:ext uri="{FF2B5EF4-FFF2-40B4-BE49-F238E27FC236}">
                        <a16:creationId xmlns:a16="http://schemas.microsoft.com/office/drawing/2014/main" id="{BB97F184-0D81-4865-A7E2-777FB31BA1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4163745"/>
                    <a:ext cx="1120905" cy="392979"/>
                  </a:xfrm>
                  <a:custGeom>
                    <a:avLst/>
                    <a:gdLst>
                      <a:gd name="T0" fmla="*/ 209 w 213"/>
                      <a:gd name="T1" fmla="*/ 1 h 76"/>
                      <a:gd name="T2" fmla="*/ 209 w 213"/>
                      <a:gd name="T3" fmla="*/ 2 h 76"/>
                      <a:gd name="T4" fmla="*/ 209 w 213"/>
                      <a:gd name="T5" fmla="*/ 5 h 76"/>
                      <a:gd name="T6" fmla="*/ 213 w 213"/>
                      <a:gd name="T7" fmla="*/ 58 h 76"/>
                      <a:gd name="T8" fmla="*/ 43 w 213"/>
                      <a:gd name="T9" fmla="*/ 73 h 76"/>
                      <a:gd name="T10" fmla="*/ 2 w 213"/>
                      <a:gd name="T11" fmla="*/ 41 h 76"/>
                      <a:gd name="T12" fmla="*/ 34 w 213"/>
                      <a:gd name="T13" fmla="*/ 1 h 76"/>
                      <a:gd name="T14" fmla="*/ 35 w 213"/>
                      <a:gd name="T15" fmla="*/ 1 h 76"/>
                      <a:gd name="T16" fmla="*/ 40 w 213"/>
                      <a:gd name="T17" fmla="*/ 0 h 76"/>
                      <a:gd name="T18" fmla="*/ 209 w 213"/>
                      <a:gd name="T19" fmla="*/ 1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3" h="76">
                        <a:moveTo>
                          <a:pt x="209" y="1"/>
                        </a:moveTo>
                        <a:cubicBezTo>
                          <a:pt x="209" y="2"/>
                          <a:pt x="209" y="2"/>
                          <a:pt x="209" y="2"/>
                        </a:cubicBezTo>
                        <a:cubicBezTo>
                          <a:pt x="209" y="5"/>
                          <a:pt x="209" y="5"/>
                          <a:pt x="209" y="5"/>
                        </a:cubicBezTo>
                        <a:cubicBezTo>
                          <a:pt x="213" y="58"/>
                          <a:pt x="213" y="58"/>
                          <a:pt x="213" y="58"/>
                        </a:cubicBezTo>
                        <a:cubicBezTo>
                          <a:pt x="43" y="73"/>
                          <a:pt x="43" y="73"/>
                          <a:pt x="43" y="73"/>
                        </a:cubicBezTo>
                        <a:cubicBezTo>
                          <a:pt x="23" y="76"/>
                          <a:pt x="4" y="61"/>
                          <a:pt x="2" y="41"/>
                        </a:cubicBezTo>
                        <a:cubicBezTo>
                          <a:pt x="0" y="21"/>
                          <a:pt x="14" y="3"/>
                          <a:pt x="34" y="1"/>
                        </a:cubicBezTo>
                        <a:cubicBezTo>
                          <a:pt x="35" y="1"/>
                          <a:pt x="35" y="1"/>
                          <a:pt x="35" y="1"/>
                        </a:cubicBezTo>
                        <a:cubicBezTo>
                          <a:pt x="40" y="0"/>
                          <a:pt x="40" y="0"/>
                          <a:pt x="40" y="0"/>
                        </a:cubicBezTo>
                        <a:lnTo>
                          <a:pt x="209" y="1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8" name="Freeform 116">
                    <a:extLst>
                      <a:ext uri="{FF2B5EF4-FFF2-40B4-BE49-F238E27FC236}">
                        <a16:creationId xmlns:a16="http://schemas.microsoft.com/office/drawing/2014/main" id="{DC316ED0-0A1E-4748-B59A-55FC469F1B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83027" y="4163745"/>
                    <a:ext cx="820746" cy="16182"/>
                  </a:xfrm>
                  <a:custGeom>
                    <a:avLst/>
                    <a:gdLst>
                      <a:gd name="T0" fmla="*/ 350 w 350"/>
                      <a:gd name="T1" fmla="*/ 7 h 7"/>
                      <a:gd name="T2" fmla="*/ 344 w 350"/>
                      <a:gd name="T3" fmla="*/ 7 h 7"/>
                      <a:gd name="T4" fmla="*/ 14 w 350"/>
                      <a:gd name="T5" fmla="*/ 5 h 7"/>
                      <a:gd name="T6" fmla="*/ 2 w 350"/>
                      <a:gd name="T7" fmla="*/ 7 h 7"/>
                      <a:gd name="T8" fmla="*/ 0 w 350"/>
                      <a:gd name="T9" fmla="*/ 0 h 7"/>
                      <a:gd name="T10" fmla="*/ 9 w 350"/>
                      <a:gd name="T11" fmla="*/ 0 h 7"/>
                      <a:gd name="T12" fmla="*/ 350 w 350"/>
                      <a:gd name="T13" fmla="*/ 2 h 7"/>
                      <a:gd name="T14" fmla="*/ 350 w 350"/>
                      <a:gd name="T1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50" h="7">
                        <a:moveTo>
                          <a:pt x="350" y="7"/>
                        </a:moveTo>
                        <a:lnTo>
                          <a:pt x="344" y="7"/>
                        </a:lnTo>
                        <a:lnTo>
                          <a:pt x="14" y="5"/>
                        </a:lnTo>
                        <a:lnTo>
                          <a:pt x="2" y="7"/>
                        </a:lnTo>
                        <a:lnTo>
                          <a:pt x="0" y="0"/>
                        </a:lnTo>
                        <a:lnTo>
                          <a:pt x="9" y="0"/>
                        </a:lnTo>
                        <a:lnTo>
                          <a:pt x="350" y="2"/>
                        </a:lnTo>
                        <a:lnTo>
                          <a:pt x="350" y="7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9" name="Freeform 117">
                    <a:extLst>
                      <a:ext uri="{FF2B5EF4-FFF2-40B4-BE49-F238E27FC236}">
                        <a16:creationId xmlns:a16="http://schemas.microsoft.com/office/drawing/2014/main" id="{932CA1FA-9FF2-4079-9BB7-A2F24F52BD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3576588"/>
                    <a:ext cx="1784538" cy="975512"/>
                  </a:xfrm>
                  <a:custGeom>
                    <a:avLst/>
                    <a:gdLst>
                      <a:gd name="T0" fmla="*/ 0 w 339"/>
                      <a:gd name="T1" fmla="*/ 0 h 189"/>
                      <a:gd name="T2" fmla="*/ 145 w 339"/>
                      <a:gd name="T3" fmla="*/ 169 h 189"/>
                      <a:gd name="T4" fmla="*/ 151 w 339"/>
                      <a:gd name="T5" fmla="*/ 174 h 189"/>
                      <a:gd name="T6" fmla="*/ 174 w 339"/>
                      <a:gd name="T7" fmla="*/ 178 h 189"/>
                      <a:gd name="T8" fmla="*/ 338 w 339"/>
                      <a:gd name="T9" fmla="*/ 164 h 189"/>
                      <a:gd name="T10" fmla="*/ 338 w 339"/>
                      <a:gd name="T11" fmla="*/ 168 h 189"/>
                      <a:gd name="T12" fmla="*/ 338 w 339"/>
                      <a:gd name="T13" fmla="*/ 168 h 189"/>
                      <a:gd name="T14" fmla="*/ 339 w 339"/>
                      <a:gd name="T15" fmla="*/ 173 h 189"/>
                      <a:gd name="T16" fmla="*/ 169 w 339"/>
                      <a:gd name="T17" fmla="*/ 188 h 189"/>
                      <a:gd name="T18" fmla="*/ 147 w 339"/>
                      <a:gd name="T19" fmla="*/ 184 h 189"/>
                      <a:gd name="T20" fmla="*/ 143 w 339"/>
                      <a:gd name="T21" fmla="*/ 181 h 189"/>
                      <a:gd name="T22" fmla="*/ 70 w 339"/>
                      <a:gd name="T23" fmla="*/ 103 h 189"/>
                      <a:gd name="T24" fmla="*/ 0 w 339"/>
                      <a:gd name="T25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39" h="189">
                        <a:moveTo>
                          <a:pt x="0" y="0"/>
                        </a:moveTo>
                        <a:cubicBezTo>
                          <a:pt x="46" y="51"/>
                          <a:pt x="96" y="121"/>
                          <a:pt x="145" y="169"/>
                        </a:cubicBezTo>
                        <a:cubicBezTo>
                          <a:pt x="147" y="171"/>
                          <a:pt x="149" y="173"/>
                          <a:pt x="151" y="174"/>
                        </a:cubicBezTo>
                        <a:cubicBezTo>
                          <a:pt x="158" y="178"/>
                          <a:pt x="166" y="179"/>
                          <a:pt x="174" y="178"/>
                        </a:cubicBezTo>
                        <a:cubicBezTo>
                          <a:pt x="228" y="174"/>
                          <a:pt x="283" y="169"/>
                          <a:pt x="338" y="164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9" y="173"/>
                          <a:pt x="339" y="173"/>
                          <a:pt x="339" y="173"/>
                        </a:cubicBezTo>
                        <a:cubicBezTo>
                          <a:pt x="282" y="178"/>
                          <a:pt x="225" y="183"/>
                          <a:pt x="169" y="188"/>
                        </a:cubicBezTo>
                        <a:cubicBezTo>
                          <a:pt x="161" y="189"/>
                          <a:pt x="154" y="187"/>
                          <a:pt x="147" y="184"/>
                        </a:cubicBezTo>
                        <a:cubicBezTo>
                          <a:pt x="146" y="183"/>
                          <a:pt x="144" y="182"/>
                          <a:pt x="143" y="181"/>
                        </a:cubicBezTo>
                        <a:cubicBezTo>
                          <a:pt x="116" y="159"/>
                          <a:pt x="93" y="128"/>
                          <a:pt x="70" y="103"/>
                        </a:cubicBezTo>
                        <a:cubicBezTo>
                          <a:pt x="47" y="77"/>
                          <a:pt x="23" y="2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0" name="Freeform 111">
                    <a:extLst>
                      <a:ext uri="{FF2B5EF4-FFF2-40B4-BE49-F238E27FC236}">
                        <a16:creationId xmlns:a16="http://schemas.microsoft.com/office/drawing/2014/main" id="{47768B9C-8E02-4BB2-A8C1-4D036AFB9D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88035" y="4050475"/>
                    <a:ext cx="466654" cy="355993"/>
                  </a:xfrm>
                  <a:custGeom>
                    <a:avLst/>
                    <a:gdLst>
                      <a:gd name="T0" fmla="*/ 76 w 89"/>
                      <a:gd name="T1" fmla="*/ 68 h 69"/>
                      <a:gd name="T2" fmla="*/ 76 w 89"/>
                      <a:gd name="T3" fmla="*/ 68 h 69"/>
                      <a:gd name="T4" fmla="*/ 76 w 89"/>
                      <a:gd name="T5" fmla="*/ 68 h 69"/>
                      <a:gd name="T6" fmla="*/ 12 w 89"/>
                      <a:gd name="T7" fmla="*/ 69 h 69"/>
                      <a:gd name="T8" fmla="*/ 1 w 89"/>
                      <a:gd name="T9" fmla="*/ 29 h 69"/>
                      <a:gd name="T10" fmla="*/ 3 w 89"/>
                      <a:gd name="T11" fmla="*/ 23 h 69"/>
                      <a:gd name="T12" fmla="*/ 12 w 89"/>
                      <a:gd name="T13" fmla="*/ 11 h 69"/>
                      <a:gd name="T14" fmla="*/ 17 w 89"/>
                      <a:gd name="T15" fmla="*/ 7 h 69"/>
                      <a:gd name="T16" fmla="*/ 57 w 89"/>
                      <a:gd name="T17" fmla="*/ 0 h 69"/>
                      <a:gd name="T18" fmla="*/ 56 w 89"/>
                      <a:gd name="T19" fmla="*/ 11 h 69"/>
                      <a:gd name="T20" fmla="*/ 35 w 89"/>
                      <a:gd name="T21" fmla="*/ 13 h 69"/>
                      <a:gd name="T22" fmla="*/ 39 w 89"/>
                      <a:gd name="T23" fmla="*/ 13 h 69"/>
                      <a:gd name="T24" fmla="*/ 74 w 89"/>
                      <a:gd name="T25" fmla="*/ 9 h 69"/>
                      <a:gd name="T26" fmla="*/ 75 w 89"/>
                      <a:gd name="T27" fmla="*/ 10 h 69"/>
                      <a:gd name="T28" fmla="*/ 83 w 89"/>
                      <a:gd name="T29" fmla="*/ 18 h 69"/>
                      <a:gd name="T30" fmla="*/ 82 w 89"/>
                      <a:gd name="T31" fmla="*/ 23 h 69"/>
                      <a:gd name="T32" fmla="*/ 89 w 89"/>
                      <a:gd name="T33" fmla="*/ 31 h 69"/>
                      <a:gd name="T34" fmla="*/ 84 w 89"/>
                      <a:gd name="T35" fmla="*/ 39 h 69"/>
                      <a:gd name="T36" fmla="*/ 88 w 89"/>
                      <a:gd name="T37" fmla="*/ 46 h 69"/>
                      <a:gd name="T38" fmla="*/ 82 w 89"/>
                      <a:gd name="T39" fmla="*/ 54 h 69"/>
                      <a:gd name="T40" fmla="*/ 84 w 89"/>
                      <a:gd name="T41" fmla="*/ 59 h 69"/>
                      <a:gd name="T42" fmla="*/ 76 w 89"/>
                      <a:gd name="T43" fmla="*/ 68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9" h="69">
                        <a:moveTo>
                          <a:pt x="76" y="68"/>
                        </a:move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12" y="69"/>
                          <a:pt x="12" y="69"/>
                          <a:pt x="12" y="69"/>
                        </a:cubicBezTo>
                        <a:cubicBezTo>
                          <a:pt x="12" y="69"/>
                          <a:pt x="0" y="35"/>
                          <a:pt x="1" y="29"/>
                        </a:cubicBezTo>
                        <a:cubicBezTo>
                          <a:pt x="1" y="27"/>
                          <a:pt x="2" y="25"/>
                          <a:pt x="3" y="23"/>
                        </a:cubicBezTo>
                        <a:cubicBezTo>
                          <a:pt x="6" y="19"/>
                          <a:pt x="10" y="14"/>
                          <a:pt x="12" y="11"/>
                        </a:cubicBezTo>
                        <a:cubicBezTo>
                          <a:pt x="14" y="9"/>
                          <a:pt x="15" y="8"/>
                          <a:pt x="17" y="7"/>
                        </a:cubicBezTo>
                        <a:cubicBezTo>
                          <a:pt x="23" y="5"/>
                          <a:pt x="36" y="2"/>
                          <a:pt x="57" y="0"/>
                        </a:cubicBezTo>
                        <a:cubicBezTo>
                          <a:pt x="61" y="3"/>
                          <a:pt x="59" y="9"/>
                          <a:pt x="56" y="11"/>
                        </a:cubicBezTo>
                        <a:cubicBezTo>
                          <a:pt x="53" y="14"/>
                          <a:pt x="35" y="13"/>
                          <a:pt x="35" y="13"/>
                        </a:cubicBezTo>
                        <a:cubicBezTo>
                          <a:pt x="39" y="13"/>
                          <a:pt x="39" y="13"/>
                          <a:pt x="39" y="13"/>
                        </a:cubicBezTo>
                        <a:cubicBezTo>
                          <a:pt x="74" y="9"/>
                          <a:pt x="74" y="9"/>
                          <a:pt x="74" y="9"/>
                        </a:cubicBezTo>
                        <a:cubicBezTo>
                          <a:pt x="75" y="10"/>
                          <a:pt x="75" y="10"/>
                          <a:pt x="75" y="10"/>
                        </a:cubicBezTo>
                        <a:cubicBezTo>
                          <a:pt x="79" y="9"/>
                          <a:pt x="83" y="13"/>
                          <a:pt x="83" y="18"/>
                        </a:cubicBezTo>
                        <a:cubicBezTo>
                          <a:pt x="83" y="20"/>
                          <a:pt x="83" y="21"/>
                          <a:pt x="82" y="23"/>
                        </a:cubicBezTo>
                        <a:cubicBezTo>
                          <a:pt x="86" y="23"/>
                          <a:pt x="89" y="27"/>
                          <a:pt x="89" y="31"/>
                        </a:cubicBezTo>
                        <a:cubicBezTo>
                          <a:pt x="89" y="35"/>
                          <a:pt x="87" y="38"/>
                          <a:pt x="84" y="39"/>
                        </a:cubicBezTo>
                        <a:cubicBezTo>
                          <a:pt x="86" y="41"/>
                          <a:pt x="88" y="43"/>
                          <a:pt x="88" y="46"/>
                        </a:cubicBezTo>
                        <a:cubicBezTo>
                          <a:pt x="88" y="50"/>
                          <a:pt x="86" y="53"/>
                          <a:pt x="82" y="54"/>
                        </a:cubicBezTo>
                        <a:cubicBezTo>
                          <a:pt x="83" y="56"/>
                          <a:pt x="84" y="57"/>
                          <a:pt x="84" y="59"/>
                        </a:cubicBezTo>
                        <a:cubicBezTo>
                          <a:pt x="85" y="64"/>
                          <a:pt x="81" y="68"/>
                          <a:pt x="76" y="68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7315200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6400800" cy="918949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4701" y="4979354"/>
            <a:ext cx="6400800" cy="461665"/>
          </a:xfrm>
        </p:spPr>
        <p:txBody>
          <a:bodyPr/>
          <a:lstStyle>
            <a:lvl1pPr marL="0" indent="0">
              <a:buNone/>
              <a:defRPr lang="en-IN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marR="0" lvl="0" indent="-22860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Date</a:t>
            </a:r>
            <a:endParaRPr lang="en-IN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74702" y="1722636"/>
            <a:ext cx="3474720" cy="365760"/>
          </a:xfrm>
        </p:spPr>
        <p:txBody>
          <a:bodyPr tIns="0" b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000" b="0" i="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850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9" name="Group 88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90" name="Freeform: Shape 89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2" name="Freeform: Shape 91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3" name="Freeform: Shape 92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4" name="Freeform: Shape 93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84" name="Freeform: Shape 83"/>
            <p:cNvSpPr/>
            <p:nvPr userDrawn="1"/>
          </p:nvSpPr>
          <p:spPr bwMode="auto">
            <a:xfrm>
              <a:off x="10088675" y="2625898"/>
              <a:ext cx="777818" cy="1259529"/>
            </a:xfrm>
            <a:custGeom>
              <a:avLst/>
              <a:gdLst/>
              <a:ahLst/>
              <a:cxnLst/>
              <a:rect l="l" t="t" r="r" b="b"/>
              <a:pathLst>
                <a:path w="557329" h="902489">
                  <a:moveTo>
                    <a:pt x="47011" y="0"/>
                  </a:moveTo>
                  <a:lnTo>
                    <a:pt x="516504" y="0"/>
                  </a:lnTo>
                  <a:lnTo>
                    <a:pt x="516504" y="159590"/>
                  </a:lnTo>
                  <a:lnTo>
                    <a:pt x="196086" y="159590"/>
                  </a:lnTo>
                  <a:lnTo>
                    <a:pt x="183715" y="337119"/>
                  </a:lnTo>
                  <a:cubicBezTo>
                    <a:pt x="215468" y="334644"/>
                    <a:pt x="242891" y="333407"/>
                    <a:pt x="265984" y="333407"/>
                  </a:cubicBezTo>
                  <a:cubicBezTo>
                    <a:pt x="357119" y="333407"/>
                    <a:pt x="428461" y="357325"/>
                    <a:pt x="480008" y="405161"/>
                  </a:cubicBezTo>
                  <a:cubicBezTo>
                    <a:pt x="531555" y="452997"/>
                    <a:pt x="557329" y="517328"/>
                    <a:pt x="557329" y="598154"/>
                  </a:cubicBezTo>
                  <a:cubicBezTo>
                    <a:pt x="557329" y="687640"/>
                    <a:pt x="526607" y="760734"/>
                    <a:pt x="465162" y="817436"/>
                  </a:cubicBezTo>
                  <a:cubicBezTo>
                    <a:pt x="403718" y="874138"/>
                    <a:pt x="320418" y="902489"/>
                    <a:pt x="215261" y="902489"/>
                  </a:cubicBezTo>
                  <a:cubicBezTo>
                    <a:pt x="129899" y="902489"/>
                    <a:pt x="58145" y="889705"/>
                    <a:pt x="0" y="864138"/>
                  </a:cubicBezTo>
                  <a:lnTo>
                    <a:pt x="0" y="697125"/>
                  </a:lnTo>
                  <a:cubicBezTo>
                    <a:pt x="60620" y="734239"/>
                    <a:pt x="125157" y="752796"/>
                    <a:pt x="193612" y="752796"/>
                  </a:cubicBezTo>
                  <a:cubicBezTo>
                    <a:pt x="245159" y="752796"/>
                    <a:pt x="285469" y="740527"/>
                    <a:pt x="314541" y="715991"/>
                  </a:cubicBezTo>
                  <a:cubicBezTo>
                    <a:pt x="343614" y="691454"/>
                    <a:pt x="358150" y="658155"/>
                    <a:pt x="358150" y="616092"/>
                  </a:cubicBezTo>
                  <a:cubicBezTo>
                    <a:pt x="358150" y="528256"/>
                    <a:pt x="296088" y="484338"/>
                    <a:pt x="171962" y="484338"/>
                  </a:cubicBezTo>
                  <a:cubicBezTo>
                    <a:pt x="126188" y="484338"/>
                    <a:pt x="73403" y="487843"/>
                    <a:pt x="13609" y="494853"/>
                  </a:cubicBezTo>
                  <a:lnTo>
                    <a:pt x="47011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7410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0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2" name="Freeform: Shape 91"/>
            <p:cNvSpPr/>
            <p:nvPr userDrawn="1"/>
          </p:nvSpPr>
          <p:spPr bwMode="auto">
            <a:xfrm>
              <a:off x="10418740" y="2623270"/>
              <a:ext cx="897813" cy="1280248"/>
            </a:xfrm>
            <a:custGeom>
              <a:avLst/>
              <a:gdLst/>
              <a:ahLst/>
              <a:cxnLst/>
              <a:rect l="l" t="t" r="r" b="b"/>
              <a:pathLst>
                <a:path w="643309" h="917335">
                  <a:moveTo>
                    <a:pt x="334026" y="0"/>
                  </a:moveTo>
                  <a:cubicBezTo>
                    <a:pt x="540215" y="0"/>
                    <a:pt x="643309" y="150724"/>
                    <a:pt x="643309" y="452173"/>
                  </a:cubicBezTo>
                  <a:cubicBezTo>
                    <a:pt x="643309" y="602278"/>
                    <a:pt x="615165" y="717332"/>
                    <a:pt x="558875" y="797333"/>
                  </a:cubicBezTo>
                  <a:cubicBezTo>
                    <a:pt x="502585" y="877334"/>
                    <a:pt x="421862" y="917335"/>
                    <a:pt x="316706" y="917335"/>
                  </a:cubicBezTo>
                  <a:cubicBezTo>
                    <a:pt x="105568" y="917335"/>
                    <a:pt x="0" y="769085"/>
                    <a:pt x="0" y="472585"/>
                  </a:cubicBezTo>
                  <a:cubicBezTo>
                    <a:pt x="0" y="318768"/>
                    <a:pt x="28557" y="201550"/>
                    <a:pt x="85671" y="120930"/>
                  </a:cubicBezTo>
                  <a:cubicBezTo>
                    <a:pt x="142786" y="40310"/>
                    <a:pt x="225570" y="0"/>
                    <a:pt x="334026" y="0"/>
                  </a:cubicBezTo>
                  <a:close/>
                  <a:moveTo>
                    <a:pt x="325366" y="149075"/>
                  </a:moveTo>
                  <a:cubicBezTo>
                    <a:pt x="240829" y="149075"/>
                    <a:pt x="198560" y="255262"/>
                    <a:pt x="198560" y="467637"/>
                  </a:cubicBezTo>
                  <a:cubicBezTo>
                    <a:pt x="198560" y="667640"/>
                    <a:pt x="240004" y="767642"/>
                    <a:pt x="322892" y="767642"/>
                  </a:cubicBezTo>
                  <a:cubicBezTo>
                    <a:pt x="403718" y="767642"/>
                    <a:pt x="444131" y="664547"/>
                    <a:pt x="444131" y="458358"/>
                  </a:cubicBezTo>
                  <a:cubicBezTo>
                    <a:pt x="444131" y="252169"/>
                    <a:pt x="404543" y="149075"/>
                    <a:pt x="325366" y="14907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Freeform: Shape 100"/>
            <p:cNvSpPr/>
            <p:nvPr userDrawn="1"/>
          </p:nvSpPr>
          <p:spPr bwMode="auto">
            <a:xfrm>
              <a:off x="9752847" y="2618904"/>
              <a:ext cx="535234" cy="1265572"/>
            </a:xfrm>
            <a:custGeom>
              <a:avLst/>
              <a:gdLst/>
              <a:ahLst/>
              <a:cxnLst/>
              <a:rect l="l" t="t" r="r" b="b"/>
              <a:pathLst>
                <a:path w="383511" h="906819">
                  <a:moveTo>
                    <a:pt x="265365" y="0"/>
                  </a:moveTo>
                  <a:lnTo>
                    <a:pt x="383511" y="0"/>
                  </a:lnTo>
                  <a:lnTo>
                    <a:pt x="383511" y="906819"/>
                  </a:lnTo>
                  <a:lnTo>
                    <a:pt x="188663" y="906819"/>
                  </a:lnTo>
                  <a:lnTo>
                    <a:pt x="188663" y="220209"/>
                  </a:lnTo>
                  <a:cubicBezTo>
                    <a:pt x="177941" y="229694"/>
                    <a:pt x="165260" y="238663"/>
                    <a:pt x="150621" y="247117"/>
                  </a:cubicBezTo>
                  <a:cubicBezTo>
                    <a:pt x="135982" y="255571"/>
                    <a:pt x="120414" y="263200"/>
                    <a:pt x="103919" y="270004"/>
                  </a:cubicBezTo>
                  <a:cubicBezTo>
                    <a:pt x="87424" y="276808"/>
                    <a:pt x="70310" y="282582"/>
                    <a:pt x="52578" y="287324"/>
                  </a:cubicBezTo>
                  <a:cubicBezTo>
                    <a:pt x="34846" y="292066"/>
                    <a:pt x="17320" y="295468"/>
                    <a:pt x="0" y="297530"/>
                  </a:cubicBezTo>
                  <a:lnTo>
                    <a:pt x="0" y="132991"/>
                  </a:lnTo>
                  <a:cubicBezTo>
                    <a:pt x="50722" y="118146"/>
                    <a:pt x="98558" y="99177"/>
                    <a:pt x="143507" y="76083"/>
                  </a:cubicBezTo>
                  <a:cubicBezTo>
                    <a:pt x="188457" y="52990"/>
                    <a:pt x="229076" y="27629"/>
                    <a:pt x="26536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6" name="Group 85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7" name="Freeform: Shape 86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0938616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4" name="Group 3"/>
            <p:cNvGrpSpPr/>
            <p:nvPr userDrawn="1"/>
          </p:nvGrpSpPr>
          <p:grpSpPr>
            <a:xfrm>
              <a:off x="9752847" y="2625073"/>
              <a:ext cx="1461025" cy="1265572"/>
              <a:chOff x="9752847" y="2625073"/>
              <a:chExt cx="1461025" cy="1265572"/>
            </a:xfrm>
          </p:grpSpPr>
          <p:sp>
            <p:nvSpPr>
              <p:cNvPr id="85" name="Freeform: Shape 84"/>
              <p:cNvSpPr/>
              <p:nvPr userDrawn="1"/>
            </p:nvSpPr>
            <p:spPr bwMode="auto">
              <a:xfrm>
                <a:off x="9752847" y="2625073"/>
                <a:ext cx="535234" cy="1265572"/>
              </a:xfrm>
              <a:custGeom>
                <a:avLst/>
                <a:gdLst/>
                <a:ahLst/>
                <a:cxnLst/>
                <a:rect l="l" t="t" r="r" b="b"/>
                <a:pathLst>
                  <a:path w="383511" h="906819">
                    <a:moveTo>
                      <a:pt x="265365" y="0"/>
                    </a:moveTo>
                    <a:lnTo>
                      <a:pt x="383511" y="0"/>
                    </a:lnTo>
                    <a:lnTo>
                      <a:pt x="383511" y="906819"/>
                    </a:lnTo>
                    <a:lnTo>
                      <a:pt x="188663" y="906819"/>
                    </a:lnTo>
                    <a:lnTo>
                      <a:pt x="188663" y="220209"/>
                    </a:lnTo>
                    <a:cubicBezTo>
                      <a:pt x="177941" y="229694"/>
                      <a:pt x="165260" y="238663"/>
                      <a:pt x="150621" y="247117"/>
                    </a:cubicBezTo>
                    <a:cubicBezTo>
                      <a:pt x="135982" y="255571"/>
                      <a:pt x="120414" y="263200"/>
                      <a:pt x="103919" y="270004"/>
                    </a:cubicBezTo>
                    <a:cubicBezTo>
                      <a:pt x="87424" y="276808"/>
                      <a:pt x="70310" y="282582"/>
                      <a:pt x="52578" y="287324"/>
                    </a:cubicBezTo>
                    <a:cubicBezTo>
                      <a:pt x="34846" y="292066"/>
                      <a:pt x="17320" y="295468"/>
                      <a:pt x="0" y="297530"/>
                    </a:cubicBezTo>
                    <a:lnTo>
                      <a:pt x="0" y="132991"/>
                    </a:lnTo>
                    <a:cubicBezTo>
                      <a:pt x="50722" y="118146"/>
                      <a:pt x="98558" y="99177"/>
                      <a:pt x="143507" y="76083"/>
                    </a:cubicBezTo>
                    <a:cubicBezTo>
                      <a:pt x="188457" y="52990"/>
                      <a:pt x="229076" y="27629"/>
                      <a:pt x="265365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0000" b="1">
                  <a:solidFill>
                    <a:schemeClr val="tx2"/>
                  </a:solidFill>
                  <a:latin typeface="Segoe UI" panose="020B0502040204020203" pitchFamily="34" charset="0"/>
                  <a:ea typeface="Segoe UI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0" name="Freeform: Shape 99"/>
              <p:cNvSpPr/>
              <p:nvPr userDrawn="1"/>
            </p:nvSpPr>
            <p:spPr bwMode="auto">
              <a:xfrm>
                <a:off x="10436054" y="2625898"/>
                <a:ext cx="777818" cy="1259529"/>
              </a:xfrm>
              <a:custGeom>
                <a:avLst/>
                <a:gdLst/>
                <a:ahLst/>
                <a:cxnLst/>
                <a:rect l="l" t="t" r="r" b="b"/>
                <a:pathLst>
                  <a:path w="557329" h="902489">
                    <a:moveTo>
                      <a:pt x="47011" y="0"/>
                    </a:moveTo>
                    <a:lnTo>
                      <a:pt x="516504" y="0"/>
                    </a:lnTo>
                    <a:lnTo>
                      <a:pt x="516504" y="159590"/>
                    </a:lnTo>
                    <a:lnTo>
                      <a:pt x="196086" y="159590"/>
                    </a:lnTo>
                    <a:lnTo>
                      <a:pt x="183715" y="337119"/>
                    </a:lnTo>
                    <a:cubicBezTo>
                      <a:pt x="215468" y="334644"/>
                      <a:pt x="242891" y="333407"/>
                      <a:pt x="265984" y="333407"/>
                    </a:cubicBezTo>
                    <a:cubicBezTo>
                      <a:pt x="357119" y="333407"/>
                      <a:pt x="428461" y="357325"/>
                      <a:pt x="480008" y="405161"/>
                    </a:cubicBezTo>
                    <a:cubicBezTo>
                      <a:pt x="531555" y="452997"/>
                      <a:pt x="557329" y="517328"/>
                      <a:pt x="557329" y="598154"/>
                    </a:cubicBezTo>
                    <a:cubicBezTo>
                      <a:pt x="557329" y="687640"/>
                      <a:pt x="526607" y="760734"/>
                      <a:pt x="465162" y="817436"/>
                    </a:cubicBezTo>
                    <a:cubicBezTo>
                      <a:pt x="403718" y="874138"/>
                      <a:pt x="320418" y="902489"/>
                      <a:pt x="215261" y="902489"/>
                    </a:cubicBezTo>
                    <a:cubicBezTo>
                      <a:pt x="129899" y="902489"/>
                      <a:pt x="58145" y="889705"/>
                      <a:pt x="0" y="864138"/>
                    </a:cubicBezTo>
                    <a:lnTo>
                      <a:pt x="0" y="697125"/>
                    </a:lnTo>
                    <a:cubicBezTo>
                      <a:pt x="60620" y="734239"/>
                      <a:pt x="125157" y="752796"/>
                      <a:pt x="193612" y="752796"/>
                    </a:cubicBezTo>
                    <a:cubicBezTo>
                      <a:pt x="245159" y="752796"/>
                      <a:pt x="285469" y="740527"/>
                      <a:pt x="314541" y="715991"/>
                    </a:cubicBezTo>
                    <a:cubicBezTo>
                      <a:pt x="343614" y="691454"/>
                      <a:pt x="358150" y="658155"/>
                      <a:pt x="358150" y="616092"/>
                    </a:cubicBezTo>
                    <a:cubicBezTo>
                      <a:pt x="358150" y="528256"/>
                      <a:pt x="296088" y="484338"/>
                      <a:pt x="171962" y="484338"/>
                    </a:cubicBezTo>
                    <a:cubicBezTo>
                      <a:pt x="126188" y="484338"/>
                      <a:pt x="73403" y="487843"/>
                      <a:pt x="13609" y="494853"/>
                    </a:cubicBezTo>
                    <a:lnTo>
                      <a:pt x="47011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0000" b="1">
                  <a:solidFill>
                    <a:schemeClr val="tx2"/>
                  </a:solidFill>
                  <a:latin typeface="Segoe UI" panose="020B0502040204020203" pitchFamily="34" charset="0"/>
                  <a:ea typeface="Segoe UI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6" name="Group 85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7" name="Freeform: Shape 86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3697311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20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1" name="Freeform: Shape 100"/>
            <p:cNvSpPr/>
            <p:nvPr userDrawn="1"/>
          </p:nvSpPr>
          <p:spPr bwMode="auto">
            <a:xfrm>
              <a:off x="9576689" y="2625898"/>
              <a:ext cx="825298" cy="1258667"/>
            </a:xfrm>
            <a:custGeom>
              <a:avLst/>
              <a:gdLst/>
              <a:ahLst/>
              <a:cxnLst/>
              <a:rect l="l" t="t" r="r" b="b"/>
              <a:pathLst>
                <a:path w="591350" h="901871">
                  <a:moveTo>
                    <a:pt x="303716" y="0"/>
                  </a:moveTo>
                  <a:cubicBezTo>
                    <a:pt x="348665" y="0"/>
                    <a:pt x="388975" y="5876"/>
                    <a:pt x="424646" y="17629"/>
                  </a:cubicBezTo>
                  <a:cubicBezTo>
                    <a:pt x="460317" y="29382"/>
                    <a:pt x="490523" y="46186"/>
                    <a:pt x="515266" y="68042"/>
                  </a:cubicBezTo>
                  <a:cubicBezTo>
                    <a:pt x="540009" y="89899"/>
                    <a:pt x="558875" y="116394"/>
                    <a:pt x="571865" y="147528"/>
                  </a:cubicBezTo>
                  <a:cubicBezTo>
                    <a:pt x="584855" y="178663"/>
                    <a:pt x="591350" y="213406"/>
                    <a:pt x="591350" y="251757"/>
                  </a:cubicBezTo>
                  <a:cubicBezTo>
                    <a:pt x="591350" y="292582"/>
                    <a:pt x="585061" y="328872"/>
                    <a:pt x="572483" y="360625"/>
                  </a:cubicBezTo>
                  <a:cubicBezTo>
                    <a:pt x="559906" y="392378"/>
                    <a:pt x="543205" y="421244"/>
                    <a:pt x="522380" y="447224"/>
                  </a:cubicBezTo>
                  <a:cubicBezTo>
                    <a:pt x="501554" y="473204"/>
                    <a:pt x="477533" y="497019"/>
                    <a:pt x="450317" y="518669"/>
                  </a:cubicBezTo>
                  <a:cubicBezTo>
                    <a:pt x="423100" y="540318"/>
                    <a:pt x="394852" y="561247"/>
                    <a:pt x="365573" y="581453"/>
                  </a:cubicBezTo>
                  <a:cubicBezTo>
                    <a:pt x="345779" y="595474"/>
                    <a:pt x="326706" y="609392"/>
                    <a:pt x="308355" y="623206"/>
                  </a:cubicBezTo>
                  <a:cubicBezTo>
                    <a:pt x="290005" y="637021"/>
                    <a:pt x="273819" y="650629"/>
                    <a:pt x="259798" y="664032"/>
                  </a:cubicBezTo>
                  <a:cubicBezTo>
                    <a:pt x="245777" y="677434"/>
                    <a:pt x="234643" y="690527"/>
                    <a:pt x="226395" y="703311"/>
                  </a:cubicBezTo>
                  <a:cubicBezTo>
                    <a:pt x="218148" y="716094"/>
                    <a:pt x="214024" y="728260"/>
                    <a:pt x="214024" y="739806"/>
                  </a:cubicBezTo>
                  <a:lnTo>
                    <a:pt x="590113" y="739806"/>
                  </a:lnTo>
                  <a:lnTo>
                    <a:pt x="590113" y="901871"/>
                  </a:lnTo>
                  <a:lnTo>
                    <a:pt x="0" y="901871"/>
                  </a:lnTo>
                  <a:lnTo>
                    <a:pt x="0" y="835065"/>
                  </a:lnTo>
                  <a:cubicBezTo>
                    <a:pt x="0" y="789704"/>
                    <a:pt x="7629" y="748982"/>
                    <a:pt x="22887" y="712899"/>
                  </a:cubicBezTo>
                  <a:cubicBezTo>
                    <a:pt x="38145" y="676815"/>
                    <a:pt x="57320" y="644444"/>
                    <a:pt x="80414" y="615784"/>
                  </a:cubicBezTo>
                  <a:cubicBezTo>
                    <a:pt x="103507" y="587123"/>
                    <a:pt x="128765" y="561762"/>
                    <a:pt x="156188" y="539700"/>
                  </a:cubicBezTo>
                  <a:cubicBezTo>
                    <a:pt x="183611" y="517638"/>
                    <a:pt x="209694" y="497740"/>
                    <a:pt x="234437" y="480008"/>
                  </a:cubicBezTo>
                  <a:cubicBezTo>
                    <a:pt x="260416" y="461451"/>
                    <a:pt x="283200" y="443719"/>
                    <a:pt x="302788" y="426811"/>
                  </a:cubicBezTo>
                  <a:cubicBezTo>
                    <a:pt x="322376" y="409904"/>
                    <a:pt x="338871" y="393099"/>
                    <a:pt x="352274" y="376398"/>
                  </a:cubicBezTo>
                  <a:cubicBezTo>
                    <a:pt x="365676" y="359697"/>
                    <a:pt x="375676" y="342789"/>
                    <a:pt x="382274" y="325676"/>
                  </a:cubicBezTo>
                  <a:cubicBezTo>
                    <a:pt x="388872" y="308562"/>
                    <a:pt x="392171" y="290314"/>
                    <a:pt x="392171" y="270932"/>
                  </a:cubicBezTo>
                  <a:cubicBezTo>
                    <a:pt x="392171" y="232994"/>
                    <a:pt x="381449" y="204333"/>
                    <a:pt x="360006" y="184952"/>
                  </a:cubicBezTo>
                  <a:cubicBezTo>
                    <a:pt x="338562" y="165570"/>
                    <a:pt x="305778" y="155879"/>
                    <a:pt x="261654" y="155879"/>
                  </a:cubicBezTo>
                  <a:cubicBezTo>
                    <a:pt x="185364" y="155879"/>
                    <a:pt x="112373" y="186189"/>
                    <a:pt x="42681" y="246808"/>
                  </a:cubicBezTo>
                  <a:lnTo>
                    <a:pt x="42681" y="74847"/>
                  </a:lnTo>
                  <a:cubicBezTo>
                    <a:pt x="119796" y="24949"/>
                    <a:pt x="206807" y="0"/>
                    <a:pt x="303716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Freeform: Shape 101"/>
            <p:cNvSpPr/>
            <p:nvPr userDrawn="1"/>
          </p:nvSpPr>
          <p:spPr bwMode="auto">
            <a:xfrm>
              <a:off x="10418740" y="2623270"/>
              <a:ext cx="897813" cy="1280248"/>
            </a:xfrm>
            <a:custGeom>
              <a:avLst/>
              <a:gdLst/>
              <a:ahLst/>
              <a:cxnLst/>
              <a:rect l="l" t="t" r="r" b="b"/>
              <a:pathLst>
                <a:path w="643309" h="917335">
                  <a:moveTo>
                    <a:pt x="334026" y="0"/>
                  </a:moveTo>
                  <a:cubicBezTo>
                    <a:pt x="540215" y="0"/>
                    <a:pt x="643309" y="150724"/>
                    <a:pt x="643309" y="452173"/>
                  </a:cubicBezTo>
                  <a:cubicBezTo>
                    <a:pt x="643309" y="602278"/>
                    <a:pt x="615165" y="717332"/>
                    <a:pt x="558875" y="797333"/>
                  </a:cubicBezTo>
                  <a:cubicBezTo>
                    <a:pt x="502585" y="877334"/>
                    <a:pt x="421862" y="917335"/>
                    <a:pt x="316706" y="917335"/>
                  </a:cubicBezTo>
                  <a:cubicBezTo>
                    <a:pt x="105568" y="917335"/>
                    <a:pt x="0" y="769085"/>
                    <a:pt x="0" y="472585"/>
                  </a:cubicBezTo>
                  <a:cubicBezTo>
                    <a:pt x="0" y="318768"/>
                    <a:pt x="28557" y="201550"/>
                    <a:pt x="85671" y="120930"/>
                  </a:cubicBezTo>
                  <a:cubicBezTo>
                    <a:pt x="142786" y="40310"/>
                    <a:pt x="225570" y="0"/>
                    <a:pt x="334026" y="0"/>
                  </a:cubicBezTo>
                  <a:close/>
                  <a:moveTo>
                    <a:pt x="325366" y="149075"/>
                  </a:moveTo>
                  <a:cubicBezTo>
                    <a:pt x="240829" y="149075"/>
                    <a:pt x="198560" y="255262"/>
                    <a:pt x="198560" y="467637"/>
                  </a:cubicBezTo>
                  <a:cubicBezTo>
                    <a:pt x="198560" y="667640"/>
                    <a:pt x="240004" y="767642"/>
                    <a:pt x="322892" y="767642"/>
                  </a:cubicBezTo>
                  <a:cubicBezTo>
                    <a:pt x="403718" y="767642"/>
                    <a:pt x="444131" y="664547"/>
                    <a:pt x="444131" y="458358"/>
                  </a:cubicBezTo>
                  <a:cubicBezTo>
                    <a:pt x="444131" y="252169"/>
                    <a:pt x="404543" y="149075"/>
                    <a:pt x="325366" y="14907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5" name="Group 84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6" name="Freeform: Shape 85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7" name="Freeform: Shape 86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59230480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2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7" name="Freeform: Shape 96"/>
            <p:cNvSpPr/>
            <p:nvPr userDrawn="1"/>
          </p:nvSpPr>
          <p:spPr bwMode="auto">
            <a:xfrm>
              <a:off x="10436054" y="2625898"/>
              <a:ext cx="777818" cy="1259529"/>
            </a:xfrm>
            <a:custGeom>
              <a:avLst/>
              <a:gdLst/>
              <a:ahLst/>
              <a:cxnLst/>
              <a:rect l="l" t="t" r="r" b="b"/>
              <a:pathLst>
                <a:path w="557329" h="902489">
                  <a:moveTo>
                    <a:pt x="47011" y="0"/>
                  </a:moveTo>
                  <a:lnTo>
                    <a:pt x="516504" y="0"/>
                  </a:lnTo>
                  <a:lnTo>
                    <a:pt x="516504" y="159590"/>
                  </a:lnTo>
                  <a:lnTo>
                    <a:pt x="196086" y="159590"/>
                  </a:lnTo>
                  <a:lnTo>
                    <a:pt x="183715" y="337119"/>
                  </a:lnTo>
                  <a:cubicBezTo>
                    <a:pt x="215468" y="334644"/>
                    <a:pt x="242891" y="333407"/>
                    <a:pt x="265984" y="333407"/>
                  </a:cubicBezTo>
                  <a:cubicBezTo>
                    <a:pt x="357119" y="333407"/>
                    <a:pt x="428461" y="357325"/>
                    <a:pt x="480008" y="405161"/>
                  </a:cubicBezTo>
                  <a:cubicBezTo>
                    <a:pt x="531555" y="452997"/>
                    <a:pt x="557329" y="517328"/>
                    <a:pt x="557329" y="598154"/>
                  </a:cubicBezTo>
                  <a:cubicBezTo>
                    <a:pt x="557329" y="687640"/>
                    <a:pt x="526607" y="760734"/>
                    <a:pt x="465162" y="817436"/>
                  </a:cubicBezTo>
                  <a:cubicBezTo>
                    <a:pt x="403718" y="874138"/>
                    <a:pt x="320418" y="902489"/>
                    <a:pt x="215261" y="902489"/>
                  </a:cubicBezTo>
                  <a:cubicBezTo>
                    <a:pt x="129899" y="902489"/>
                    <a:pt x="58145" y="889705"/>
                    <a:pt x="0" y="864138"/>
                  </a:cubicBezTo>
                  <a:lnTo>
                    <a:pt x="0" y="697125"/>
                  </a:lnTo>
                  <a:cubicBezTo>
                    <a:pt x="60620" y="734239"/>
                    <a:pt x="125157" y="752796"/>
                    <a:pt x="193612" y="752796"/>
                  </a:cubicBezTo>
                  <a:cubicBezTo>
                    <a:pt x="245159" y="752796"/>
                    <a:pt x="285469" y="740527"/>
                    <a:pt x="314541" y="715991"/>
                  </a:cubicBezTo>
                  <a:cubicBezTo>
                    <a:pt x="343614" y="691454"/>
                    <a:pt x="358150" y="658155"/>
                    <a:pt x="358150" y="616092"/>
                  </a:cubicBezTo>
                  <a:cubicBezTo>
                    <a:pt x="358150" y="528256"/>
                    <a:pt x="296088" y="484338"/>
                    <a:pt x="171962" y="484338"/>
                  </a:cubicBezTo>
                  <a:cubicBezTo>
                    <a:pt x="126188" y="484338"/>
                    <a:pt x="73403" y="487843"/>
                    <a:pt x="13609" y="494853"/>
                  </a:cubicBezTo>
                  <a:lnTo>
                    <a:pt x="47011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8" name="Freeform: Shape 97"/>
            <p:cNvSpPr/>
            <p:nvPr userDrawn="1"/>
          </p:nvSpPr>
          <p:spPr bwMode="auto">
            <a:xfrm>
              <a:off x="9576689" y="2625898"/>
              <a:ext cx="825298" cy="1258667"/>
            </a:xfrm>
            <a:custGeom>
              <a:avLst/>
              <a:gdLst/>
              <a:ahLst/>
              <a:cxnLst/>
              <a:rect l="l" t="t" r="r" b="b"/>
              <a:pathLst>
                <a:path w="591350" h="901871">
                  <a:moveTo>
                    <a:pt x="303716" y="0"/>
                  </a:moveTo>
                  <a:cubicBezTo>
                    <a:pt x="348665" y="0"/>
                    <a:pt x="388975" y="5876"/>
                    <a:pt x="424646" y="17629"/>
                  </a:cubicBezTo>
                  <a:cubicBezTo>
                    <a:pt x="460317" y="29382"/>
                    <a:pt x="490523" y="46186"/>
                    <a:pt x="515266" y="68042"/>
                  </a:cubicBezTo>
                  <a:cubicBezTo>
                    <a:pt x="540009" y="89899"/>
                    <a:pt x="558875" y="116394"/>
                    <a:pt x="571865" y="147528"/>
                  </a:cubicBezTo>
                  <a:cubicBezTo>
                    <a:pt x="584855" y="178663"/>
                    <a:pt x="591350" y="213406"/>
                    <a:pt x="591350" y="251757"/>
                  </a:cubicBezTo>
                  <a:cubicBezTo>
                    <a:pt x="591350" y="292582"/>
                    <a:pt x="585061" y="328872"/>
                    <a:pt x="572483" y="360625"/>
                  </a:cubicBezTo>
                  <a:cubicBezTo>
                    <a:pt x="559906" y="392378"/>
                    <a:pt x="543205" y="421244"/>
                    <a:pt x="522380" y="447224"/>
                  </a:cubicBezTo>
                  <a:cubicBezTo>
                    <a:pt x="501554" y="473204"/>
                    <a:pt x="477533" y="497019"/>
                    <a:pt x="450317" y="518669"/>
                  </a:cubicBezTo>
                  <a:cubicBezTo>
                    <a:pt x="423100" y="540318"/>
                    <a:pt x="394852" y="561247"/>
                    <a:pt x="365573" y="581453"/>
                  </a:cubicBezTo>
                  <a:cubicBezTo>
                    <a:pt x="345779" y="595474"/>
                    <a:pt x="326706" y="609392"/>
                    <a:pt x="308355" y="623206"/>
                  </a:cubicBezTo>
                  <a:cubicBezTo>
                    <a:pt x="290005" y="637021"/>
                    <a:pt x="273819" y="650629"/>
                    <a:pt x="259798" y="664032"/>
                  </a:cubicBezTo>
                  <a:cubicBezTo>
                    <a:pt x="245777" y="677434"/>
                    <a:pt x="234643" y="690527"/>
                    <a:pt x="226395" y="703311"/>
                  </a:cubicBezTo>
                  <a:cubicBezTo>
                    <a:pt x="218148" y="716094"/>
                    <a:pt x="214024" y="728260"/>
                    <a:pt x="214024" y="739806"/>
                  </a:cubicBezTo>
                  <a:lnTo>
                    <a:pt x="590113" y="739806"/>
                  </a:lnTo>
                  <a:lnTo>
                    <a:pt x="590113" y="901871"/>
                  </a:lnTo>
                  <a:lnTo>
                    <a:pt x="0" y="901871"/>
                  </a:lnTo>
                  <a:lnTo>
                    <a:pt x="0" y="835065"/>
                  </a:lnTo>
                  <a:cubicBezTo>
                    <a:pt x="0" y="789704"/>
                    <a:pt x="7629" y="748982"/>
                    <a:pt x="22887" y="712899"/>
                  </a:cubicBezTo>
                  <a:cubicBezTo>
                    <a:pt x="38145" y="676815"/>
                    <a:pt x="57320" y="644444"/>
                    <a:pt x="80414" y="615784"/>
                  </a:cubicBezTo>
                  <a:cubicBezTo>
                    <a:pt x="103507" y="587123"/>
                    <a:pt x="128765" y="561762"/>
                    <a:pt x="156188" y="539700"/>
                  </a:cubicBezTo>
                  <a:cubicBezTo>
                    <a:pt x="183611" y="517638"/>
                    <a:pt x="209694" y="497740"/>
                    <a:pt x="234437" y="480008"/>
                  </a:cubicBezTo>
                  <a:cubicBezTo>
                    <a:pt x="260416" y="461451"/>
                    <a:pt x="283200" y="443719"/>
                    <a:pt x="302788" y="426811"/>
                  </a:cubicBezTo>
                  <a:cubicBezTo>
                    <a:pt x="322376" y="409904"/>
                    <a:pt x="338871" y="393099"/>
                    <a:pt x="352274" y="376398"/>
                  </a:cubicBezTo>
                  <a:cubicBezTo>
                    <a:pt x="365676" y="359697"/>
                    <a:pt x="375676" y="342789"/>
                    <a:pt x="382274" y="325676"/>
                  </a:cubicBezTo>
                  <a:cubicBezTo>
                    <a:pt x="388872" y="308562"/>
                    <a:pt x="392171" y="290314"/>
                    <a:pt x="392171" y="270932"/>
                  </a:cubicBezTo>
                  <a:cubicBezTo>
                    <a:pt x="392171" y="232994"/>
                    <a:pt x="381449" y="204333"/>
                    <a:pt x="360006" y="184952"/>
                  </a:cubicBezTo>
                  <a:cubicBezTo>
                    <a:pt x="338562" y="165570"/>
                    <a:pt x="305778" y="155879"/>
                    <a:pt x="261654" y="155879"/>
                  </a:cubicBezTo>
                  <a:cubicBezTo>
                    <a:pt x="185364" y="155879"/>
                    <a:pt x="112373" y="186189"/>
                    <a:pt x="42681" y="246808"/>
                  </a:cubicBezTo>
                  <a:lnTo>
                    <a:pt x="42681" y="74847"/>
                  </a:lnTo>
                  <a:cubicBezTo>
                    <a:pt x="119796" y="24949"/>
                    <a:pt x="206807" y="0"/>
                    <a:pt x="303716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5" name="Group 84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6" name="Freeform: Shape 85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7" name="Freeform: Shape 86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2145840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s Recogniti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65714" y="295274"/>
            <a:ext cx="8713561" cy="849463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61397" y="0"/>
            <a:ext cx="3136332" cy="6994525"/>
            <a:chOff x="-61397" y="0"/>
            <a:chExt cx="3136332" cy="6994525"/>
          </a:xfrm>
        </p:grpSpPr>
        <p:sp>
          <p:nvSpPr>
            <p:cNvPr id="150" name="TextBox 149"/>
            <p:cNvSpPr txBox="1"/>
            <p:nvPr userDrawn="1"/>
          </p:nvSpPr>
          <p:spPr>
            <a:xfrm>
              <a:off x="0" y="0"/>
              <a:ext cx="3017838" cy="6994525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l">
                <a:spcBef>
                  <a:spcPts val="2400"/>
                </a:spcBef>
                <a:spcAft>
                  <a:spcPts val="2400"/>
                </a:spcAft>
              </a:pPr>
              <a:endParaRPr lang="en-US" sz="2000"/>
            </a:p>
          </p:txBody>
        </p:sp>
        <p:grpSp>
          <p:nvGrpSpPr>
            <p:cNvPr id="4182" name="Group 4181"/>
            <p:cNvGrpSpPr/>
            <p:nvPr userDrawn="1"/>
          </p:nvGrpSpPr>
          <p:grpSpPr>
            <a:xfrm>
              <a:off x="1044336" y="2469136"/>
              <a:ext cx="929166" cy="1052143"/>
              <a:chOff x="1646071" y="1693791"/>
              <a:chExt cx="539750" cy="611187"/>
            </a:xfrm>
          </p:grpSpPr>
          <p:sp>
            <p:nvSpPr>
              <p:cNvPr id="296" name="Freeform 213"/>
              <p:cNvSpPr>
                <a:spLocks/>
              </p:cNvSpPr>
              <p:nvPr userDrawn="1"/>
            </p:nvSpPr>
            <p:spPr bwMode="auto">
              <a:xfrm>
                <a:off x="1766721" y="1711253"/>
                <a:ext cx="298450" cy="555625"/>
              </a:xfrm>
              <a:custGeom>
                <a:avLst/>
                <a:gdLst>
                  <a:gd name="T0" fmla="*/ 86 w 86"/>
                  <a:gd name="T1" fmla="*/ 32 h 161"/>
                  <a:gd name="T2" fmla="*/ 86 w 86"/>
                  <a:gd name="T3" fmla="*/ 0 h 161"/>
                  <a:gd name="T4" fmla="*/ 0 w 86"/>
                  <a:gd name="T5" fmla="*/ 0 h 161"/>
                  <a:gd name="T6" fmla="*/ 0 w 86"/>
                  <a:gd name="T7" fmla="*/ 32 h 161"/>
                  <a:gd name="T8" fmla="*/ 19 w 86"/>
                  <a:gd name="T9" fmla="*/ 80 h 161"/>
                  <a:gd name="T10" fmla="*/ 36 w 86"/>
                  <a:gd name="T11" fmla="*/ 117 h 161"/>
                  <a:gd name="T12" fmla="*/ 16 w 86"/>
                  <a:gd name="T13" fmla="*/ 161 h 161"/>
                  <a:gd name="T14" fmla="*/ 71 w 86"/>
                  <a:gd name="T15" fmla="*/ 161 h 161"/>
                  <a:gd name="T16" fmla="*/ 51 w 86"/>
                  <a:gd name="T17" fmla="*/ 117 h 161"/>
                  <a:gd name="T18" fmla="*/ 67 w 86"/>
                  <a:gd name="T19" fmla="*/ 80 h 161"/>
                  <a:gd name="T20" fmla="*/ 86 w 86"/>
                  <a:gd name="T21" fmla="*/ 3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" h="161">
                    <a:moveTo>
                      <a:pt x="86" y="32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50"/>
                      <a:pt x="12" y="68"/>
                      <a:pt x="19" y="80"/>
                    </a:cubicBezTo>
                    <a:cubicBezTo>
                      <a:pt x="27" y="91"/>
                      <a:pt x="36" y="94"/>
                      <a:pt x="36" y="117"/>
                    </a:cubicBezTo>
                    <a:cubicBezTo>
                      <a:pt x="36" y="145"/>
                      <a:pt x="29" y="161"/>
                      <a:pt x="16" y="161"/>
                    </a:cubicBezTo>
                    <a:cubicBezTo>
                      <a:pt x="71" y="161"/>
                      <a:pt x="71" y="161"/>
                      <a:pt x="71" y="161"/>
                    </a:cubicBezTo>
                    <a:cubicBezTo>
                      <a:pt x="58" y="161"/>
                      <a:pt x="51" y="145"/>
                      <a:pt x="51" y="117"/>
                    </a:cubicBezTo>
                    <a:cubicBezTo>
                      <a:pt x="51" y="94"/>
                      <a:pt x="59" y="91"/>
                      <a:pt x="67" y="80"/>
                    </a:cubicBezTo>
                    <a:cubicBezTo>
                      <a:pt x="75" y="68"/>
                      <a:pt x="86" y="50"/>
                      <a:pt x="86" y="32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7" name="Freeform 214"/>
              <p:cNvSpPr>
                <a:spLocks/>
              </p:cNvSpPr>
              <p:nvPr userDrawn="1"/>
            </p:nvSpPr>
            <p:spPr bwMode="auto">
              <a:xfrm>
                <a:off x="1774659" y="2266878"/>
                <a:ext cx="287338" cy="38100"/>
              </a:xfrm>
              <a:custGeom>
                <a:avLst/>
                <a:gdLst>
                  <a:gd name="T0" fmla="*/ 83 w 83"/>
                  <a:gd name="T1" fmla="*/ 6 h 11"/>
                  <a:gd name="T2" fmla="*/ 78 w 83"/>
                  <a:gd name="T3" fmla="*/ 11 h 11"/>
                  <a:gd name="T4" fmla="*/ 5 w 83"/>
                  <a:gd name="T5" fmla="*/ 11 h 11"/>
                  <a:gd name="T6" fmla="*/ 0 w 83"/>
                  <a:gd name="T7" fmla="*/ 6 h 11"/>
                  <a:gd name="T8" fmla="*/ 5 w 83"/>
                  <a:gd name="T9" fmla="*/ 0 h 11"/>
                  <a:gd name="T10" fmla="*/ 78 w 83"/>
                  <a:gd name="T11" fmla="*/ 0 h 11"/>
                  <a:gd name="T12" fmla="*/ 83 w 83"/>
                  <a:gd name="T13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1">
                    <a:moveTo>
                      <a:pt x="83" y="6"/>
                    </a:moveTo>
                    <a:cubicBezTo>
                      <a:pt x="83" y="8"/>
                      <a:pt x="81" y="11"/>
                      <a:pt x="7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81" y="0"/>
                      <a:pt x="83" y="3"/>
                      <a:pt x="83" y="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8" name="Freeform 215"/>
              <p:cNvSpPr>
                <a:spLocks/>
              </p:cNvSpPr>
              <p:nvPr userDrawn="1"/>
            </p:nvSpPr>
            <p:spPr bwMode="auto">
              <a:xfrm>
                <a:off x="2027071" y="1693791"/>
                <a:ext cx="158750" cy="273050"/>
              </a:xfrm>
              <a:custGeom>
                <a:avLst/>
                <a:gdLst>
                  <a:gd name="T0" fmla="*/ 8 w 46"/>
                  <a:gd name="T1" fmla="*/ 79 h 79"/>
                  <a:gd name="T2" fmla="*/ 3 w 46"/>
                  <a:gd name="T3" fmla="*/ 77 h 79"/>
                  <a:gd name="T4" fmla="*/ 0 w 46"/>
                  <a:gd name="T5" fmla="*/ 72 h 79"/>
                  <a:gd name="T6" fmla="*/ 2 w 46"/>
                  <a:gd name="T7" fmla="*/ 67 h 79"/>
                  <a:gd name="T8" fmla="*/ 15 w 46"/>
                  <a:gd name="T9" fmla="*/ 51 h 79"/>
                  <a:gd name="T10" fmla="*/ 35 w 46"/>
                  <a:gd name="T11" fmla="*/ 27 h 79"/>
                  <a:gd name="T12" fmla="*/ 40 w 46"/>
                  <a:gd name="T13" fmla="*/ 16 h 79"/>
                  <a:gd name="T14" fmla="*/ 35 w 46"/>
                  <a:gd name="T15" fmla="*/ 8 h 79"/>
                  <a:gd name="T16" fmla="*/ 26 w 46"/>
                  <a:gd name="T17" fmla="*/ 6 h 79"/>
                  <a:gd name="T18" fmla="*/ 16 w 46"/>
                  <a:gd name="T19" fmla="*/ 19 h 79"/>
                  <a:gd name="T20" fmla="*/ 13 w 46"/>
                  <a:gd name="T21" fmla="*/ 22 h 79"/>
                  <a:gd name="T22" fmla="*/ 10 w 46"/>
                  <a:gd name="T23" fmla="*/ 20 h 79"/>
                  <a:gd name="T24" fmla="*/ 26 w 46"/>
                  <a:gd name="T25" fmla="*/ 0 h 79"/>
                  <a:gd name="T26" fmla="*/ 39 w 46"/>
                  <a:gd name="T27" fmla="*/ 4 h 79"/>
                  <a:gd name="T28" fmla="*/ 45 w 46"/>
                  <a:gd name="T29" fmla="*/ 15 h 79"/>
                  <a:gd name="T30" fmla="*/ 40 w 46"/>
                  <a:gd name="T31" fmla="*/ 30 h 79"/>
                  <a:gd name="T32" fmla="*/ 19 w 46"/>
                  <a:gd name="T33" fmla="*/ 54 h 79"/>
                  <a:gd name="T34" fmla="*/ 6 w 46"/>
                  <a:gd name="T35" fmla="*/ 70 h 79"/>
                  <a:gd name="T36" fmla="*/ 6 w 46"/>
                  <a:gd name="T37" fmla="*/ 71 h 79"/>
                  <a:gd name="T38" fmla="*/ 7 w 46"/>
                  <a:gd name="T39" fmla="*/ 73 h 79"/>
                  <a:gd name="T40" fmla="*/ 8 w 46"/>
                  <a:gd name="T41" fmla="*/ 73 h 79"/>
                  <a:gd name="T42" fmla="*/ 9 w 46"/>
                  <a:gd name="T43" fmla="*/ 72 h 79"/>
                  <a:gd name="T44" fmla="*/ 9 w 46"/>
                  <a:gd name="T45" fmla="*/ 71 h 79"/>
                  <a:gd name="T46" fmla="*/ 12 w 46"/>
                  <a:gd name="T47" fmla="*/ 68 h 79"/>
                  <a:gd name="T48" fmla="*/ 15 w 46"/>
                  <a:gd name="T49" fmla="*/ 70 h 79"/>
                  <a:gd name="T50" fmla="*/ 9 w 46"/>
                  <a:gd name="T51" fmla="*/ 79 h 79"/>
                  <a:gd name="T52" fmla="*/ 8 w 46"/>
                  <a:gd name="T53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79">
                    <a:moveTo>
                      <a:pt x="8" y="79"/>
                    </a:moveTo>
                    <a:cubicBezTo>
                      <a:pt x="6" y="79"/>
                      <a:pt x="4" y="78"/>
                      <a:pt x="3" y="77"/>
                    </a:cubicBezTo>
                    <a:cubicBezTo>
                      <a:pt x="2" y="76"/>
                      <a:pt x="1" y="74"/>
                      <a:pt x="0" y="72"/>
                    </a:cubicBezTo>
                    <a:cubicBezTo>
                      <a:pt x="0" y="70"/>
                      <a:pt x="1" y="68"/>
                      <a:pt x="2" y="67"/>
                    </a:cubicBezTo>
                    <a:cubicBezTo>
                      <a:pt x="6" y="61"/>
                      <a:pt x="10" y="57"/>
                      <a:pt x="15" y="51"/>
                    </a:cubicBezTo>
                    <a:cubicBezTo>
                      <a:pt x="21" y="45"/>
                      <a:pt x="27" y="37"/>
                      <a:pt x="35" y="27"/>
                    </a:cubicBezTo>
                    <a:cubicBezTo>
                      <a:pt x="39" y="23"/>
                      <a:pt x="40" y="19"/>
                      <a:pt x="40" y="16"/>
                    </a:cubicBezTo>
                    <a:cubicBezTo>
                      <a:pt x="39" y="13"/>
                      <a:pt x="38" y="10"/>
                      <a:pt x="35" y="8"/>
                    </a:cubicBezTo>
                    <a:cubicBezTo>
                      <a:pt x="33" y="6"/>
                      <a:pt x="29" y="5"/>
                      <a:pt x="26" y="6"/>
                    </a:cubicBezTo>
                    <a:cubicBezTo>
                      <a:pt x="20" y="7"/>
                      <a:pt x="15" y="13"/>
                      <a:pt x="16" y="19"/>
                    </a:cubicBezTo>
                    <a:cubicBezTo>
                      <a:pt x="16" y="21"/>
                      <a:pt x="15" y="22"/>
                      <a:pt x="13" y="22"/>
                    </a:cubicBezTo>
                    <a:cubicBezTo>
                      <a:pt x="12" y="22"/>
                      <a:pt x="11" y="21"/>
                      <a:pt x="10" y="20"/>
                    </a:cubicBezTo>
                    <a:cubicBezTo>
                      <a:pt x="9" y="10"/>
                      <a:pt x="16" y="1"/>
                      <a:pt x="26" y="0"/>
                    </a:cubicBezTo>
                    <a:cubicBezTo>
                      <a:pt x="30" y="0"/>
                      <a:pt x="35" y="1"/>
                      <a:pt x="39" y="4"/>
                    </a:cubicBezTo>
                    <a:cubicBezTo>
                      <a:pt x="42" y="7"/>
                      <a:pt x="45" y="11"/>
                      <a:pt x="45" y="15"/>
                    </a:cubicBezTo>
                    <a:cubicBezTo>
                      <a:pt x="46" y="22"/>
                      <a:pt x="43" y="27"/>
                      <a:pt x="40" y="30"/>
                    </a:cubicBezTo>
                    <a:cubicBezTo>
                      <a:pt x="32" y="41"/>
                      <a:pt x="25" y="48"/>
                      <a:pt x="19" y="54"/>
                    </a:cubicBezTo>
                    <a:cubicBezTo>
                      <a:pt x="14" y="60"/>
                      <a:pt x="10" y="65"/>
                      <a:pt x="6" y="70"/>
                    </a:cubicBezTo>
                    <a:cubicBezTo>
                      <a:pt x="6" y="70"/>
                      <a:pt x="6" y="71"/>
                      <a:pt x="6" y="71"/>
                    </a:cubicBezTo>
                    <a:cubicBezTo>
                      <a:pt x="6" y="72"/>
                      <a:pt x="6" y="72"/>
                      <a:pt x="7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8" y="73"/>
                      <a:pt x="9" y="73"/>
                      <a:pt x="9" y="72"/>
                    </a:cubicBezTo>
                    <a:cubicBezTo>
                      <a:pt x="9" y="72"/>
                      <a:pt x="10" y="72"/>
                      <a:pt x="9" y="71"/>
                    </a:cubicBezTo>
                    <a:cubicBezTo>
                      <a:pt x="9" y="70"/>
                      <a:pt x="10" y="68"/>
                      <a:pt x="12" y="68"/>
                    </a:cubicBezTo>
                    <a:cubicBezTo>
                      <a:pt x="14" y="68"/>
                      <a:pt x="15" y="69"/>
                      <a:pt x="15" y="70"/>
                    </a:cubicBezTo>
                    <a:cubicBezTo>
                      <a:pt x="16" y="74"/>
                      <a:pt x="13" y="78"/>
                      <a:pt x="9" y="79"/>
                    </a:cubicBezTo>
                    <a:lnTo>
                      <a:pt x="8" y="79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9" name="Freeform 216"/>
              <p:cNvSpPr>
                <a:spLocks/>
              </p:cNvSpPr>
              <p:nvPr userDrawn="1"/>
            </p:nvSpPr>
            <p:spPr bwMode="auto">
              <a:xfrm>
                <a:off x="1646071" y="1693791"/>
                <a:ext cx="158750" cy="273050"/>
              </a:xfrm>
              <a:custGeom>
                <a:avLst/>
                <a:gdLst>
                  <a:gd name="T0" fmla="*/ 38 w 46"/>
                  <a:gd name="T1" fmla="*/ 79 h 79"/>
                  <a:gd name="T2" fmla="*/ 38 w 46"/>
                  <a:gd name="T3" fmla="*/ 79 h 79"/>
                  <a:gd name="T4" fmla="*/ 31 w 46"/>
                  <a:gd name="T5" fmla="*/ 70 h 79"/>
                  <a:gd name="T6" fmla="*/ 34 w 46"/>
                  <a:gd name="T7" fmla="*/ 68 h 79"/>
                  <a:gd name="T8" fmla="*/ 37 w 46"/>
                  <a:gd name="T9" fmla="*/ 71 h 79"/>
                  <a:gd name="T10" fmla="*/ 37 w 46"/>
                  <a:gd name="T11" fmla="*/ 72 h 79"/>
                  <a:gd name="T12" fmla="*/ 38 w 46"/>
                  <a:gd name="T13" fmla="*/ 73 h 79"/>
                  <a:gd name="T14" fmla="*/ 40 w 46"/>
                  <a:gd name="T15" fmla="*/ 73 h 79"/>
                  <a:gd name="T16" fmla="*/ 40 w 46"/>
                  <a:gd name="T17" fmla="*/ 71 h 79"/>
                  <a:gd name="T18" fmla="*/ 40 w 46"/>
                  <a:gd name="T19" fmla="*/ 70 h 79"/>
                  <a:gd name="T20" fmla="*/ 27 w 46"/>
                  <a:gd name="T21" fmla="*/ 54 h 79"/>
                  <a:gd name="T22" fmla="*/ 6 w 46"/>
                  <a:gd name="T23" fmla="*/ 30 h 79"/>
                  <a:gd name="T24" fmla="*/ 1 w 46"/>
                  <a:gd name="T25" fmla="*/ 15 h 79"/>
                  <a:gd name="T26" fmla="*/ 8 w 46"/>
                  <a:gd name="T27" fmla="*/ 4 h 79"/>
                  <a:gd name="T28" fmla="*/ 21 w 46"/>
                  <a:gd name="T29" fmla="*/ 0 h 79"/>
                  <a:gd name="T30" fmla="*/ 36 w 46"/>
                  <a:gd name="T31" fmla="*/ 20 h 79"/>
                  <a:gd name="T32" fmla="*/ 33 w 46"/>
                  <a:gd name="T33" fmla="*/ 22 h 79"/>
                  <a:gd name="T34" fmla="*/ 30 w 46"/>
                  <a:gd name="T35" fmla="*/ 19 h 79"/>
                  <a:gd name="T36" fmla="*/ 20 w 46"/>
                  <a:gd name="T37" fmla="*/ 6 h 79"/>
                  <a:gd name="T38" fmla="*/ 11 w 46"/>
                  <a:gd name="T39" fmla="*/ 8 h 79"/>
                  <a:gd name="T40" fmla="*/ 7 w 46"/>
                  <a:gd name="T41" fmla="*/ 16 h 79"/>
                  <a:gd name="T42" fmla="*/ 11 w 46"/>
                  <a:gd name="T43" fmla="*/ 27 h 79"/>
                  <a:gd name="T44" fmla="*/ 31 w 46"/>
                  <a:gd name="T45" fmla="*/ 51 h 79"/>
                  <a:gd name="T46" fmla="*/ 44 w 46"/>
                  <a:gd name="T47" fmla="*/ 67 h 79"/>
                  <a:gd name="T48" fmla="*/ 46 w 46"/>
                  <a:gd name="T49" fmla="*/ 72 h 79"/>
                  <a:gd name="T50" fmla="*/ 43 w 46"/>
                  <a:gd name="T51" fmla="*/ 77 h 79"/>
                  <a:gd name="T52" fmla="*/ 38 w 46"/>
                  <a:gd name="T53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79">
                    <a:moveTo>
                      <a:pt x="38" y="79"/>
                    </a:moveTo>
                    <a:cubicBezTo>
                      <a:pt x="38" y="79"/>
                      <a:pt x="38" y="79"/>
                      <a:pt x="38" y="79"/>
                    </a:cubicBezTo>
                    <a:cubicBezTo>
                      <a:pt x="34" y="78"/>
                      <a:pt x="31" y="74"/>
                      <a:pt x="31" y="70"/>
                    </a:cubicBezTo>
                    <a:cubicBezTo>
                      <a:pt x="31" y="69"/>
                      <a:pt x="33" y="68"/>
                      <a:pt x="34" y="68"/>
                    </a:cubicBezTo>
                    <a:cubicBezTo>
                      <a:pt x="36" y="68"/>
                      <a:pt x="37" y="70"/>
                      <a:pt x="37" y="7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8" y="73"/>
                      <a:pt x="38" y="73"/>
                    </a:cubicBezTo>
                    <a:cubicBezTo>
                      <a:pt x="39" y="73"/>
                      <a:pt x="39" y="73"/>
                      <a:pt x="40" y="73"/>
                    </a:cubicBezTo>
                    <a:cubicBezTo>
                      <a:pt x="40" y="72"/>
                      <a:pt x="40" y="72"/>
                      <a:pt x="40" y="71"/>
                    </a:cubicBezTo>
                    <a:cubicBezTo>
                      <a:pt x="40" y="71"/>
                      <a:pt x="40" y="70"/>
                      <a:pt x="40" y="70"/>
                    </a:cubicBezTo>
                    <a:cubicBezTo>
                      <a:pt x="36" y="65"/>
                      <a:pt x="32" y="60"/>
                      <a:pt x="27" y="54"/>
                    </a:cubicBezTo>
                    <a:cubicBezTo>
                      <a:pt x="21" y="48"/>
                      <a:pt x="15" y="41"/>
                      <a:pt x="6" y="30"/>
                    </a:cubicBezTo>
                    <a:cubicBezTo>
                      <a:pt x="4" y="27"/>
                      <a:pt x="0" y="22"/>
                      <a:pt x="1" y="15"/>
                    </a:cubicBezTo>
                    <a:cubicBezTo>
                      <a:pt x="2" y="11"/>
                      <a:pt x="4" y="7"/>
                      <a:pt x="8" y="4"/>
                    </a:cubicBezTo>
                    <a:cubicBezTo>
                      <a:pt x="11" y="1"/>
                      <a:pt x="16" y="0"/>
                      <a:pt x="21" y="0"/>
                    </a:cubicBezTo>
                    <a:cubicBezTo>
                      <a:pt x="30" y="1"/>
                      <a:pt x="37" y="10"/>
                      <a:pt x="36" y="20"/>
                    </a:cubicBezTo>
                    <a:cubicBezTo>
                      <a:pt x="36" y="21"/>
                      <a:pt x="34" y="22"/>
                      <a:pt x="33" y="22"/>
                    </a:cubicBezTo>
                    <a:cubicBezTo>
                      <a:pt x="31" y="22"/>
                      <a:pt x="30" y="21"/>
                      <a:pt x="30" y="19"/>
                    </a:cubicBezTo>
                    <a:cubicBezTo>
                      <a:pt x="31" y="13"/>
                      <a:pt x="26" y="7"/>
                      <a:pt x="20" y="6"/>
                    </a:cubicBezTo>
                    <a:cubicBezTo>
                      <a:pt x="17" y="5"/>
                      <a:pt x="14" y="6"/>
                      <a:pt x="11" y="8"/>
                    </a:cubicBezTo>
                    <a:cubicBezTo>
                      <a:pt x="9" y="10"/>
                      <a:pt x="7" y="13"/>
                      <a:pt x="7" y="16"/>
                    </a:cubicBezTo>
                    <a:cubicBezTo>
                      <a:pt x="6" y="19"/>
                      <a:pt x="8" y="23"/>
                      <a:pt x="11" y="27"/>
                    </a:cubicBezTo>
                    <a:cubicBezTo>
                      <a:pt x="19" y="37"/>
                      <a:pt x="26" y="45"/>
                      <a:pt x="31" y="51"/>
                    </a:cubicBezTo>
                    <a:cubicBezTo>
                      <a:pt x="36" y="57"/>
                      <a:pt x="40" y="61"/>
                      <a:pt x="44" y="67"/>
                    </a:cubicBezTo>
                    <a:cubicBezTo>
                      <a:pt x="46" y="68"/>
                      <a:pt x="46" y="70"/>
                      <a:pt x="46" y="72"/>
                    </a:cubicBezTo>
                    <a:cubicBezTo>
                      <a:pt x="46" y="74"/>
                      <a:pt x="45" y="76"/>
                      <a:pt x="43" y="77"/>
                    </a:cubicBezTo>
                    <a:cubicBezTo>
                      <a:pt x="42" y="78"/>
                      <a:pt x="40" y="79"/>
                      <a:pt x="38" y="79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01" name="Freeform 213"/>
              <p:cNvSpPr>
                <a:spLocks/>
              </p:cNvSpPr>
              <p:nvPr userDrawn="1"/>
            </p:nvSpPr>
            <p:spPr bwMode="auto">
              <a:xfrm>
                <a:off x="1822233" y="1710975"/>
                <a:ext cx="242938" cy="555902"/>
              </a:xfrm>
              <a:custGeom>
                <a:avLst/>
                <a:gdLst>
                  <a:gd name="T0" fmla="*/ 86 w 86"/>
                  <a:gd name="T1" fmla="*/ 32 h 161"/>
                  <a:gd name="T2" fmla="*/ 86 w 86"/>
                  <a:gd name="T3" fmla="*/ 0 h 161"/>
                  <a:gd name="T4" fmla="*/ 0 w 86"/>
                  <a:gd name="T5" fmla="*/ 0 h 161"/>
                  <a:gd name="T6" fmla="*/ 0 w 86"/>
                  <a:gd name="T7" fmla="*/ 32 h 161"/>
                  <a:gd name="T8" fmla="*/ 19 w 86"/>
                  <a:gd name="T9" fmla="*/ 80 h 161"/>
                  <a:gd name="T10" fmla="*/ 36 w 86"/>
                  <a:gd name="T11" fmla="*/ 117 h 161"/>
                  <a:gd name="T12" fmla="*/ 16 w 86"/>
                  <a:gd name="T13" fmla="*/ 161 h 161"/>
                  <a:gd name="T14" fmla="*/ 71 w 86"/>
                  <a:gd name="T15" fmla="*/ 161 h 161"/>
                  <a:gd name="T16" fmla="*/ 51 w 86"/>
                  <a:gd name="T17" fmla="*/ 117 h 161"/>
                  <a:gd name="T18" fmla="*/ 67 w 86"/>
                  <a:gd name="T19" fmla="*/ 80 h 161"/>
                  <a:gd name="T20" fmla="*/ 86 w 86"/>
                  <a:gd name="T21" fmla="*/ 32 h 161"/>
                  <a:gd name="connsiteX0" fmla="*/ 10000 w 10000"/>
                  <a:gd name="connsiteY0" fmla="*/ 1988 h 10000"/>
                  <a:gd name="connsiteX1" fmla="*/ 10000 w 10000"/>
                  <a:gd name="connsiteY1" fmla="*/ 0 h 10000"/>
                  <a:gd name="connsiteX2" fmla="*/ 0 w 10000"/>
                  <a:gd name="connsiteY2" fmla="*/ 0 h 10000"/>
                  <a:gd name="connsiteX3" fmla="*/ 2209 w 10000"/>
                  <a:gd name="connsiteY3" fmla="*/ 4969 h 10000"/>
                  <a:gd name="connsiteX4" fmla="*/ 4186 w 10000"/>
                  <a:gd name="connsiteY4" fmla="*/ 7267 h 10000"/>
                  <a:gd name="connsiteX5" fmla="*/ 1860 w 10000"/>
                  <a:gd name="connsiteY5" fmla="*/ 10000 h 10000"/>
                  <a:gd name="connsiteX6" fmla="*/ 8256 w 10000"/>
                  <a:gd name="connsiteY6" fmla="*/ 10000 h 10000"/>
                  <a:gd name="connsiteX7" fmla="*/ 5930 w 10000"/>
                  <a:gd name="connsiteY7" fmla="*/ 7267 h 10000"/>
                  <a:gd name="connsiteX8" fmla="*/ 7791 w 10000"/>
                  <a:gd name="connsiteY8" fmla="*/ 4969 h 10000"/>
                  <a:gd name="connsiteX9" fmla="*/ 10000 w 10000"/>
                  <a:gd name="connsiteY9" fmla="*/ 1988 h 10000"/>
                  <a:gd name="connsiteX0" fmla="*/ 10000 w 10000"/>
                  <a:gd name="connsiteY0" fmla="*/ 1993 h 10005"/>
                  <a:gd name="connsiteX1" fmla="*/ 10000 w 10000"/>
                  <a:gd name="connsiteY1" fmla="*/ 5 h 10005"/>
                  <a:gd name="connsiteX2" fmla="*/ 8754 w 10000"/>
                  <a:gd name="connsiteY2" fmla="*/ 0 h 10005"/>
                  <a:gd name="connsiteX3" fmla="*/ 0 w 10000"/>
                  <a:gd name="connsiteY3" fmla="*/ 5 h 10005"/>
                  <a:gd name="connsiteX4" fmla="*/ 2209 w 10000"/>
                  <a:gd name="connsiteY4" fmla="*/ 4974 h 10005"/>
                  <a:gd name="connsiteX5" fmla="*/ 4186 w 10000"/>
                  <a:gd name="connsiteY5" fmla="*/ 7272 h 10005"/>
                  <a:gd name="connsiteX6" fmla="*/ 1860 w 10000"/>
                  <a:gd name="connsiteY6" fmla="*/ 10005 h 10005"/>
                  <a:gd name="connsiteX7" fmla="*/ 8256 w 10000"/>
                  <a:gd name="connsiteY7" fmla="*/ 10005 h 10005"/>
                  <a:gd name="connsiteX8" fmla="*/ 5930 w 10000"/>
                  <a:gd name="connsiteY8" fmla="*/ 7272 h 10005"/>
                  <a:gd name="connsiteX9" fmla="*/ 7791 w 10000"/>
                  <a:gd name="connsiteY9" fmla="*/ 4974 h 10005"/>
                  <a:gd name="connsiteX10" fmla="*/ 10000 w 10000"/>
                  <a:gd name="connsiteY10" fmla="*/ 1993 h 10005"/>
                  <a:gd name="connsiteX0" fmla="*/ 8140 w 8140"/>
                  <a:gd name="connsiteY0" fmla="*/ 1993 h 10005"/>
                  <a:gd name="connsiteX1" fmla="*/ 8140 w 8140"/>
                  <a:gd name="connsiteY1" fmla="*/ 5 h 10005"/>
                  <a:gd name="connsiteX2" fmla="*/ 6894 w 8140"/>
                  <a:gd name="connsiteY2" fmla="*/ 0 h 10005"/>
                  <a:gd name="connsiteX3" fmla="*/ 349 w 8140"/>
                  <a:gd name="connsiteY3" fmla="*/ 4974 h 10005"/>
                  <a:gd name="connsiteX4" fmla="*/ 2326 w 8140"/>
                  <a:gd name="connsiteY4" fmla="*/ 7272 h 10005"/>
                  <a:gd name="connsiteX5" fmla="*/ 0 w 8140"/>
                  <a:gd name="connsiteY5" fmla="*/ 10005 h 10005"/>
                  <a:gd name="connsiteX6" fmla="*/ 6396 w 8140"/>
                  <a:gd name="connsiteY6" fmla="*/ 10005 h 10005"/>
                  <a:gd name="connsiteX7" fmla="*/ 4070 w 8140"/>
                  <a:gd name="connsiteY7" fmla="*/ 7272 h 10005"/>
                  <a:gd name="connsiteX8" fmla="*/ 5931 w 8140"/>
                  <a:gd name="connsiteY8" fmla="*/ 4974 h 10005"/>
                  <a:gd name="connsiteX9" fmla="*/ 8140 w 8140"/>
                  <a:gd name="connsiteY9" fmla="*/ 1993 h 10005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0" h="10000">
                    <a:moveTo>
                      <a:pt x="10000" y="1992"/>
                    </a:moveTo>
                    <a:lnTo>
                      <a:pt x="10000" y="5"/>
                    </a:lnTo>
                    <a:lnTo>
                      <a:pt x="8469" y="0"/>
                    </a:lnTo>
                    <a:cubicBezTo>
                      <a:pt x="4624" y="1627"/>
                      <a:pt x="2602" y="3916"/>
                      <a:pt x="2857" y="7268"/>
                    </a:cubicBezTo>
                    <a:cubicBezTo>
                      <a:pt x="2989" y="9001"/>
                      <a:pt x="1857" y="10000"/>
                      <a:pt x="0" y="10000"/>
                    </a:cubicBezTo>
                    <a:lnTo>
                      <a:pt x="7857" y="10000"/>
                    </a:lnTo>
                    <a:cubicBezTo>
                      <a:pt x="6000" y="10000"/>
                      <a:pt x="5000" y="9006"/>
                      <a:pt x="5000" y="7268"/>
                    </a:cubicBezTo>
                    <a:cubicBezTo>
                      <a:pt x="5000" y="5841"/>
                      <a:pt x="6143" y="5654"/>
                      <a:pt x="7286" y="4972"/>
                    </a:cubicBezTo>
                    <a:cubicBezTo>
                      <a:pt x="8429" y="4227"/>
                      <a:pt x="10000" y="3109"/>
                      <a:pt x="10000" y="1992"/>
                    </a:cubicBezTo>
                    <a:close/>
                  </a:path>
                </a:pathLst>
              </a:custGeom>
              <a:solidFill>
                <a:srgbClr val="E2A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3" name="Trapezoid 2"/>
            <p:cNvSpPr/>
            <p:nvPr userDrawn="1"/>
          </p:nvSpPr>
          <p:spPr bwMode="auto">
            <a:xfrm>
              <a:off x="0" y="4978399"/>
              <a:ext cx="3017838" cy="2016125"/>
            </a:xfrm>
            <a:prstGeom prst="trapezoid">
              <a:avLst>
                <a:gd name="adj" fmla="val 42204"/>
              </a:avLst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5" name="Group 4"/>
            <p:cNvGrpSpPr/>
            <p:nvPr userDrawn="1"/>
          </p:nvGrpSpPr>
          <p:grpSpPr>
            <a:xfrm>
              <a:off x="846138" y="4419600"/>
              <a:ext cx="1325562" cy="558798"/>
              <a:chOff x="846138" y="4419600"/>
              <a:chExt cx="1325562" cy="558798"/>
            </a:xfrm>
          </p:grpSpPr>
          <p:sp>
            <p:nvSpPr>
              <p:cNvPr id="44" name="Rectangle 43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5" name="Trapezoid 44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47" name="Group 46"/>
            <p:cNvGrpSpPr/>
            <p:nvPr userDrawn="1"/>
          </p:nvGrpSpPr>
          <p:grpSpPr>
            <a:xfrm>
              <a:off x="992103" y="4051300"/>
              <a:ext cx="1033632" cy="374650"/>
              <a:chOff x="846138" y="4419600"/>
              <a:chExt cx="1325562" cy="558798"/>
            </a:xfrm>
          </p:grpSpPr>
          <p:sp>
            <p:nvSpPr>
              <p:cNvPr id="48" name="Rectangle 47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9" name="Trapezoid 48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50" name="Group 49"/>
            <p:cNvGrpSpPr/>
            <p:nvPr userDrawn="1"/>
          </p:nvGrpSpPr>
          <p:grpSpPr>
            <a:xfrm>
              <a:off x="1101892" y="3772980"/>
              <a:ext cx="814054" cy="278320"/>
              <a:chOff x="846138" y="4419600"/>
              <a:chExt cx="1325562" cy="558798"/>
            </a:xfrm>
          </p:grpSpPr>
          <p:sp>
            <p:nvSpPr>
              <p:cNvPr id="51" name="Rectangle 50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2" name="Trapezoid 51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53" name="Group 52"/>
            <p:cNvGrpSpPr/>
            <p:nvPr userDrawn="1"/>
          </p:nvGrpSpPr>
          <p:grpSpPr>
            <a:xfrm>
              <a:off x="1178646" y="3524247"/>
              <a:ext cx="660547" cy="248730"/>
              <a:chOff x="846138" y="4503738"/>
              <a:chExt cx="1325562" cy="474660"/>
            </a:xfrm>
          </p:grpSpPr>
          <p:sp>
            <p:nvSpPr>
              <p:cNvPr id="54" name="Rectangle 53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5" name="Trapezoid 54"/>
              <p:cNvSpPr/>
              <p:nvPr userDrawn="1"/>
            </p:nvSpPr>
            <p:spPr bwMode="auto">
              <a:xfrm>
                <a:off x="846138" y="4503738"/>
                <a:ext cx="1325562" cy="106363"/>
              </a:xfrm>
              <a:prstGeom prst="trapezoid">
                <a:avLst>
                  <a:gd name="adj" fmla="val 110225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4181" name="Group 4180"/>
            <p:cNvGrpSpPr/>
            <p:nvPr userDrawn="1"/>
          </p:nvGrpSpPr>
          <p:grpSpPr>
            <a:xfrm>
              <a:off x="58738" y="4568619"/>
              <a:ext cx="620712" cy="1573268"/>
              <a:chOff x="58738" y="4568619"/>
              <a:chExt cx="620712" cy="1573268"/>
            </a:xfrm>
          </p:grpSpPr>
          <p:grpSp>
            <p:nvGrpSpPr>
              <p:cNvPr id="4173" name="Group 4172"/>
              <p:cNvGrpSpPr/>
              <p:nvPr userDrawn="1"/>
            </p:nvGrpSpPr>
            <p:grpSpPr>
              <a:xfrm>
                <a:off x="58738" y="5208438"/>
                <a:ext cx="264301" cy="933449"/>
                <a:chOff x="3929062" y="8469313"/>
                <a:chExt cx="474663" cy="1676400"/>
              </a:xfrm>
            </p:grpSpPr>
            <p:sp>
              <p:nvSpPr>
                <p:cNvPr id="206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7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8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9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18" name="Group 217"/>
              <p:cNvGrpSpPr/>
              <p:nvPr userDrawn="1"/>
            </p:nvGrpSpPr>
            <p:grpSpPr>
              <a:xfrm>
                <a:off x="319539" y="4778834"/>
                <a:ext cx="207060" cy="731286"/>
                <a:chOff x="3929062" y="8469313"/>
                <a:chExt cx="474663" cy="1676400"/>
              </a:xfrm>
            </p:grpSpPr>
            <p:sp>
              <p:nvSpPr>
                <p:cNvPr id="219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0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1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2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8" name="Group 227"/>
              <p:cNvGrpSpPr/>
              <p:nvPr userDrawn="1"/>
            </p:nvGrpSpPr>
            <p:grpSpPr>
              <a:xfrm>
                <a:off x="534509" y="4568619"/>
                <a:ext cx="144941" cy="511897"/>
                <a:chOff x="3929062" y="8469313"/>
                <a:chExt cx="474663" cy="1676400"/>
              </a:xfrm>
            </p:grpSpPr>
            <p:sp>
              <p:nvSpPr>
                <p:cNvPr id="229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0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1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2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179" name="Group 4178"/>
              <p:cNvGrpSpPr/>
              <p:nvPr userDrawn="1"/>
            </p:nvGrpSpPr>
            <p:grpSpPr>
              <a:xfrm>
                <a:off x="231950" y="4867351"/>
                <a:ext cx="250785" cy="604123"/>
                <a:chOff x="231950" y="4867351"/>
                <a:chExt cx="250785" cy="604123"/>
              </a:xfrm>
            </p:grpSpPr>
            <p:sp>
              <p:nvSpPr>
                <p:cNvPr id="4178" name="Freeform: Shape 4177"/>
                <p:cNvSpPr/>
                <p:nvPr userDrawn="1"/>
              </p:nvSpPr>
              <p:spPr bwMode="auto">
                <a:xfrm>
                  <a:off x="271462" y="4898607"/>
                  <a:ext cx="188118" cy="572867"/>
                </a:xfrm>
                <a:custGeom>
                  <a:avLst/>
                  <a:gdLst>
                    <a:gd name="connsiteX0" fmla="*/ 0 w 178593"/>
                    <a:gd name="connsiteY0" fmla="*/ 476250 h 476250"/>
                    <a:gd name="connsiteX1" fmla="*/ 178593 w 178593"/>
                    <a:gd name="connsiteY1" fmla="*/ 0 h 476250"/>
                    <a:gd name="connsiteX0" fmla="*/ 0 w 178593"/>
                    <a:gd name="connsiteY0" fmla="*/ 476250 h 541837"/>
                    <a:gd name="connsiteX1" fmla="*/ 178593 w 178593"/>
                    <a:gd name="connsiteY1" fmla="*/ 0 h 541837"/>
                    <a:gd name="connsiteX0" fmla="*/ 0 w 207950"/>
                    <a:gd name="connsiteY0" fmla="*/ 476250 h 545370"/>
                    <a:gd name="connsiteX1" fmla="*/ 178593 w 207950"/>
                    <a:gd name="connsiteY1" fmla="*/ 0 h 545370"/>
                    <a:gd name="connsiteX0" fmla="*/ 0 w 199740"/>
                    <a:gd name="connsiteY0" fmla="*/ 476250 h 636011"/>
                    <a:gd name="connsiteX1" fmla="*/ 178593 w 199740"/>
                    <a:gd name="connsiteY1" fmla="*/ 0 h 636011"/>
                    <a:gd name="connsiteX0" fmla="*/ 0 w 183319"/>
                    <a:gd name="connsiteY0" fmla="*/ 476250 h 644408"/>
                    <a:gd name="connsiteX1" fmla="*/ 178593 w 183319"/>
                    <a:gd name="connsiteY1" fmla="*/ 0 h 644408"/>
                    <a:gd name="connsiteX0" fmla="*/ 0 w 192559"/>
                    <a:gd name="connsiteY0" fmla="*/ 469106 h 638364"/>
                    <a:gd name="connsiteX1" fmla="*/ 188118 w 192559"/>
                    <a:gd name="connsiteY1" fmla="*/ 0 h 638364"/>
                    <a:gd name="connsiteX0" fmla="*/ 0 w 188118"/>
                    <a:gd name="connsiteY0" fmla="*/ 469106 h 640151"/>
                    <a:gd name="connsiteX1" fmla="*/ 188118 w 188118"/>
                    <a:gd name="connsiteY1" fmla="*/ 0 h 640151"/>
                    <a:gd name="connsiteX0" fmla="*/ 0 w 188118"/>
                    <a:gd name="connsiteY0" fmla="*/ 469106 h 560977"/>
                    <a:gd name="connsiteX1" fmla="*/ 188118 w 188118"/>
                    <a:gd name="connsiteY1" fmla="*/ 0 h 560977"/>
                    <a:gd name="connsiteX0" fmla="*/ 0 w 188118"/>
                    <a:gd name="connsiteY0" fmla="*/ 469106 h 562867"/>
                    <a:gd name="connsiteX1" fmla="*/ 188118 w 188118"/>
                    <a:gd name="connsiteY1" fmla="*/ 0 h 562867"/>
                    <a:gd name="connsiteX0" fmla="*/ 0 w 188118"/>
                    <a:gd name="connsiteY0" fmla="*/ 469106 h 595361"/>
                    <a:gd name="connsiteX1" fmla="*/ 188118 w 188118"/>
                    <a:gd name="connsiteY1" fmla="*/ 0 h 595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8118" h="595361">
                      <a:moveTo>
                        <a:pt x="0" y="469106"/>
                      </a:moveTo>
                      <a:cubicBezTo>
                        <a:pt x="72231" y="843486"/>
                        <a:pt x="170656" y="294311"/>
                        <a:pt x="188118" y="0"/>
                      </a:cubicBezTo>
                    </a:path>
                  </a:pathLst>
                </a:custGeom>
                <a:noFill/>
                <a:ln w="28575">
                  <a:solidFill>
                    <a:srgbClr val="FFFF00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42" name="Group 241"/>
                <p:cNvGrpSpPr/>
                <p:nvPr userDrawn="1"/>
              </p:nvGrpSpPr>
              <p:grpSpPr>
                <a:xfrm rot="1904162">
                  <a:off x="231950" y="5319713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48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49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2" name="Group 251"/>
                <p:cNvGrpSpPr/>
                <p:nvPr userDrawn="1"/>
              </p:nvGrpSpPr>
              <p:grpSpPr>
                <a:xfrm rot="4433039">
                  <a:off x="431149" y="4873218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53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257" name="Freeform: Shape 256"/>
              <p:cNvSpPr/>
              <p:nvPr userDrawn="1"/>
            </p:nvSpPr>
            <p:spPr bwMode="auto">
              <a:xfrm>
                <a:off x="461808" y="4652962"/>
                <a:ext cx="169223" cy="383883"/>
              </a:xfrm>
              <a:custGeom>
                <a:avLst/>
                <a:gdLst>
                  <a:gd name="connsiteX0" fmla="*/ 0 w 178593"/>
                  <a:gd name="connsiteY0" fmla="*/ 476250 h 476250"/>
                  <a:gd name="connsiteX1" fmla="*/ 178593 w 178593"/>
                  <a:gd name="connsiteY1" fmla="*/ 0 h 476250"/>
                  <a:gd name="connsiteX0" fmla="*/ 0 w 178593"/>
                  <a:gd name="connsiteY0" fmla="*/ 476250 h 541837"/>
                  <a:gd name="connsiteX1" fmla="*/ 178593 w 178593"/>
                  <a:gd name="connsiteY1" fmla="*/ 0 h 541837"/>
                  <a:gd name="connsiteX0" fmla="*/ 0 w 207950"/>
                  <a:gd name="connsiteY0" fmla="*/ 476250 h 545370"/>
                  <a:gd name="connsiteX1" fmla="*/ 178593 w 207950"/>
                  <a:gd name="connsiteY1" fmla="*/ 0 h 545370"/>
                  <a:gd name="connsiteX0" fmla="*/ 0 w 199740"/>
                  <a:gd name="connsiteY0" fmla="*/ 476250 h 636011"/>
                  <a:gd name="connsiteX1" fmla="*/ 178593 w 199740"/>
                  <a:gd name="connsiteY1" fmla="*/ 0 h 636011"/>
                  <a:gd name="connsiteX0" fmla="*/ 0 w 183319"/>
                  <a:gd name="connsiteY0" fmla="*/ 476250 h 644408"/>
                  <a:gd name="connsiteX1" fmla="*/ 178593 w 183319"/>
                  <a:gd name="connsiteY1" fmla="*/ 0 h 644408"/>
                  <a:gd name="connsiteX0" fmla="*/ 0 w 192559"/>
                  <a:gd name="connsiteY0" fmla="*/ 469106 h 638364"/>
                  <a:gd name="connsiteX1" fmla="*/ 188118 w 192559"/>
                  <a:gd name="connsiteY1" fmla="*/ 0 h 638364"/>
                  <a:gd name="connsiteX0" fmla="*/ 0 w 188118"/>
                  <a:gd name="connsiteY0" fmla="*/ 469106 h 640151"/>
                  <a:gd name="connsiteX1" fmla="*/ 188118 w 188118"/>
                  <a:gd name="connsiteY1" fmla="*/ 0 h 640151"/>
                  <a:gd name="connsiteX0" fmla="*/ 0 w 188118"/>
                  <a:gd name="connsiteY0" fmla="*/ 469106 h 560977"/>
                  <a:gd name="connsiteX1" fmla="*/ 188118 w 188118"/>
                  <a:gd name="connsiteY1" fmla="*/ 0 h 560977"/>
                  <a:gd name="connsiteX0" fmla="*/ 0 w 188118"/>
                  <a:gd name="connsiteY0" fmla="*/ 469106 h 562867"/>
                  <a:gd name="connsiteX1" fmla="*/ 188118 w 188118"/>
                  <a:gd name="connsiteY1" fmla="*/ 0 h 562867"/>
                  <a:gd name="connsiteX0" fmla="*/ 0 w 188118"/>
                  <a:gd name="connsiteY0" fmla="*/ 469106 h 595361"/>
                  <a:gd name="connsiteX1" fmla="*/ 188118 w 188118"/>
                  <a:gd name="connsiteY1" fmla="*/ 0 h 595361"/>
                  <a:gd name="connsiteX0" fmla="*/ 0 w 180499"/>
                  <a:gd name="connsiteY0" fmla="*/ 421996 h 555406"/>
                  <a:gd name="connsiteX1" fmla="*/ 180499 w 180499"/>
                  <a:gd name="connsiteY1" fmla="*/ 0 h 555406"/>
                  <a:gd name="connsiteX0" fmla="*/ 0 w 180499"/>
                  <a:gd name="connsiteY0" fmla="*/ 421996 h 632882"/>
                  <a:gd name="connsiteX1" fmla="*/ 180499 w 180499"/>
                  <a:gd name="connsiteY1" fmla="*/ 0 h 63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0499" h="632882">
                    <a:moveTo>
                      <a:pt x="0" y="421996"/>
                    </a:moveTo>
                    <a:cubicBezTo>
                      <a:pt x="117951" y="976963"/>
                      <a:pt x="163037" y="294311"/>
                      <a:pt x="180499" y="0"/>
                    </a:cubicBezTo>
                  </a:path>
                </a:pathLst>
              </a:custGeom>
              <a:noFill/>
              <a:ln w="19050">
                <a:solidFill>
                  <a:srgbClr val="FFFF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9" name="Group 258"/>
              <p:cNvGrpSpPr/>
              <p:nvPr userDrawn="1"/>
            </p:nvGrpSpPr>
            <p:grpSpPr>
              <a:xfrm rot="4433039">
                <a:off x="611734" y="4635407"/>
                <a:ext cx="38652" cy="30758"/>
                <a:chOff x="-596900" y="8636000"/>
                <a:chExt cx="195263" cy="160338"/>
              </a:xfrm>
            </p:grpSpPr>
            <p:sp>
              <p:nvSpPr>
                <p:cNvPr id="260" name="Freeform 88"/>
                <p:cNvSpPr>
                  <a:spLocks/>
                </p:cNvSpPr>
                <p:nvPr userDrawn="1"/>
              </p:nvSpPr>
              <p:spPr bwMode="auto">
                <a:xfrm>
                  <a:off x="-596900" y="8636000"/>
                  <a:ext cx="195263" cy="160337"/>
                </a:xfrm>
                <a:custGeom>
                  <a:avLst/>
                  <a:gdLst>
                    <a:gd name="T0" fmla="*/ 1 w 81"/>
                    <a:gd name="T1" fmla="*/ 19 h 67"/>
                    <a:gd name="T2" fmla="*/ 18 w 81"/>
                    <a:gd name="T3" fmla="*/ 9 h 67"/>
                    <a:gd name="T4" fmla="*/ 32 w 81"/>
                    <a:gd name="T5" fmla="*/ 14 h 67"/>
                    <a:gd name="T6" fmla="*/ 69 w 81"/>
                    <a:gd name="T7" fmla="*/ 6 h 67"/>
                    <a:gd name="T8" fmla="*/ 81 w 81"/>
                    <a:gd name="T9" fmla="*/ 12 h 67"/>
                    <a:gd name="T10" fmla="*/ 54 w 81"/>
                    <a:gd name="T11" fmla="*/ 67 h 67"/>
                    <a:gd name="T12" fmla="*/ 42 w 81"/>
                    <a:gd name="T13" fmla="*/ 61 h 67"/>
                    <a:gd name="T14" fmla="*/ 28 w 81"/>
                    <a:gd name="T15" fmla="*/ 21 h 67"/>
                    <a:gd name="T16" fmla="*/ 18 w 81"/>
                    <a:gd name="T17" fmla="*/ 17 h 67"/>
                    <a:gd name="T18" fmla="*/ 8 w 81"/>
                    <a:gd name="T19" fmla="*/ 23 h 67"/>
                    <a:gd name="T20" fmla="*/ 2 w 81"/>
                    <a:gd name="T21" fmla="*/ 25 h 67"/>
                    <a:gd name="T22" fmla="*/ 1 w 81"/>
                    <a:gd name="T23" fmla="*/ 1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1" h="67">
                      <a:moveTo>
                        <a:pt x="1" y="19"/>
                      </a:moveTo>
                      <a:cubicBezTo>
                        <a:pt x="4" y="13"/>
                        <a:pt x="11" y="9"/>
                        <a:pt x="18" y="9"/>
                      </a:cubicBezTo>
                      <a:cubicBezTo>
                        <a:pt x="24" y="9"/>
                        <a:pt x="29" y="11"/>
                        <a:pt x="32" y="14"/>
                      </a:cubicBezTo>
                      <a:cubicBezTo>
                        <a:pt x="41" y="4"/>
                        <a:pt x="56" y="0"/>
                        <a:pt x="69" y="6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54" y="67"/>
                        <a:pt x="54" y="67"/>
                        <a:pt x="54" y="67"/>
                      </a:cubicBezTo>
                      <a:cubicBezTo>
                        <a:pt x="42" y="61"/>
                        <a:pt x="42" y="61"/>
                        <a:pt x="42" y="61"/>
                      </a:cubicBezTo>
                      <a:cubicBezTo>
                        <a:pt x="27" y="54"/>
                        <a:pt x="21" y="36"/>
                        <a:pt x="28" y="21"/>
                      </a:cubicBezTo>
                      <a:cubicBezTo>
                        <a:pt x="26" y="18"/>
                        <a:pt x="22" y="17"/>
                        <a:pt x="18" y="17"/>
                      </a:cubicBezTo>
                      <a:cubicBezTo>
                        <a:pt x="14" y="17"/>
                        <a:pt x="10" y="19"/>
                        <a:pt x="8" y="23"/>
                      </a:cubicBezTo>
                      <a:cubicBezTo>
                        <a:pt x="7" y="25"/>
                        <a:pt x="4" y="26"/>
                        <a:pt x="2" y="25"/>
                      </a:cubicBezTo>
                      <a:cubicBezTo>
                        <a:pt x="0" y="24"/>
                        <a:pt x="0" y="21"/>
                        <a:pt x="1" y="19"/>
                      </a:cubicBezTo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1" name="Freeform 92"/>
                <p:cNvSpPr>
                  <a:spLocks/>
                </p:cNvSpPr>
                <p:nvPr userDrawn="1"/>
              </p:nvSpPr>
              <p:spPr bwMode="auto">
                <a:xfrm>
                  <a:off x="-541337" y="8688388"/>
                  <a:ext cx="103188" cy="107950"/>
                </a:xfrm>
                <a:custGeom>
                  <a:avLst/>
                  <a:gdLst>
                    <a:gd name="T0" fmla="*/ 4 w 43"/>
                    <a:gd name="T1" fmla="*/ 0 h 45"/>
                    <a:gd name="T2" fmla="*/ 7 w 43"/>
                    <a:gd name="T3" fmla="*/ 29 h 45"/>
                    <a:gd name="T4" fmla="*/ 7 w 43"/>
                    <a:gd name="T5" fmla="*/ 29 h 45"/>
                    <a:gd name="T6" fmla="*/ 7 w 43"/>
                    <a:gd name="T7" fmla="*/ 29 h 45"/>
                    <a:gd name="T8" fmla="*/ 7 w 43"/>
                    <a:gd name="T9" fmla="*/ 29 h 45"/>
                    <a:gd name="T10" fmla="*/ 7 w 43"/>
                    <a:gd name="T11" fmla="*/ 29 h 45"/>
                    <a:gd name="T12" fmla="*/ 7 w 43"/>
                    <a:gd name="T13" fmla="*/ 29 h 45"/>
                    <a:gd name="T14" fmla="*/ 7 w 43"/>
                    <a:gd name="T15" fmla="*/ 29 h 45"/>
                    <a:gd name="T16" fmla="*/ 7 w 43"/>
                    <a:gd name="T17" fmla="*/ 29 h 45"/>
                    <a:gd name="T18" fmla="*/ 7 w 43"/>
                    <a:gd name="T19" fmla="*/ 29 h 45"/>
                    <a:gd name="T20" fmla="*/ 7 w 43"/>
                    <a:gd name="T21" fmla="*/ 29 h 45"/>
                    <a:gd name="T22" fmla="*/ 7 w 43"/>
                    <a:gd name="T23" fmla="*/ 29 h 45"/>
                    <a:gd name="T24" fmla="*/ 8 w 43"/>
                    <a:gd name="T25" fmla="*/ 29 h 45"/>
                    <a:gd name="T26" fmla="*/ 8 w 43"/>
                    <a:gd name="T27" fmla="*/ 29 h 45"/>
                    <a:gd name="T28" fmla="*/ 8 w 43"/>
                    <a:gd name="T29" fmla="*/ 29 h 45"/>
                    <a:gd name="T30" fmla="*/ 8 w 43"/>
                    <a:gd name="T31" fmla="*/ 30 h 45"/>
                    <a:gd name="T32" fmla="*/ 8 w 43"/>
                    <a:gd name="T33" fmla="*/ 30 h 45"/>
                    <a:gd name="T34" fmla="*/ 8 w 43"/>
                    <a:gd name="T35" fmla="*/ 30 h 45"/>
                    <a:gd name="T36" fmla="*/ 8 w 43"/>
                    <a:gd name="T37" fmla="*/ 30 h 45"/>
                    <a:gd name="T38" fmla="*/ 19 w 43"/>
                    <a:gd name="T39" fmla="*/ 39 h 45"/>
                    <a:gd name="T40" fmla="*/ 31 w 43"/>
                    <a:gd name="T41" fmla="*/ 45 h 45"/>
                    <a:gd name="T42" fmla="*/ 34 w 43"/>
                    <a:gd name="T43" fmla="*/ 39 h 45"/>
                    <a:gd name="T44" fmla="*/ 43 w 43"/>
                    <a:gd name="T45" fmla="*/ 21 h 45"/>
                    <a:gd name="T46" fmla="*/ 4 w 43"/>
                    <a:gd name="T47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3" h="45">
                      <a:moveTo>
                        <a:pt x="4" y="0"/>
                      </a:moveTo>
                      <a:cubicBezTo>
                        <a:pt x="0" y="10"/>
                        <a:pt x="2" y="20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11" y="34"/>
                        <a:pt x="14" y="37"/>
                        <a:pt x="19" y="39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43" y="21"/>
                        <a:pt x="43" y="21"/>
                        <a:pt x="43" y="21"/>
                      </a:cubicBezTo>
                      <a:cubicBezTo>
                        <a:pt x="29" y="14"/>
                        <a:pt x="17" y="7"/>
                        <a:pt x="4" y="0"/>
                      </a:cubicBezTo>
                    </a:path>
                  </a:pathLst>
                </a:custGeom>
                <a:solidFill>
                  <a:srgbClr val="DB9D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66" name="Group 265"/>
            <p:cNvGrpSpPr/>
            <p:nvPr userDrawn="1"/>
          </p:nvGrpSpPr>
          <p:grpSpPr>
            <a:xfrm flipH="1">
              <a:off x="2357595" y="4568619"/>
              <a:ext cx="620712" cy="1573268"/>
              <a:chOff x="58738" y="4568619"/>
              <a:chExt cx="620712" cy="1573268"/>
            </a:xfrm>
          </p:grpSpPr>
          <p:grpSp>
            <p:nvGrpSpPr>
              <p:cNvPr id="267" name="Group 266"/>
              <p:cNvGrpSpPr/>
              <p:nvPr userDrawn="1"/>
            </p:nvGrpSpPr>
            <p:grpSpPr>
              <a:xfrm>
                <a:off x="58738" y="5208438"/>
                <a:ext cx="264301" cy="933449"/>
                <a:chOff x="3929062" y="8469313"/>
                <a:chExt cx="474663" cy="1676400"/>
              </a:xfrm>
            </p:grpSpPr>
            <p:sp>
              <p:nvSpPr>
                <p:cNvPr id="290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1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2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3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68" name="Group 267"/>
              <p:cNvGrpSpPr/>
              <p:nvPr userDrawn="1"/>
            </p:nvGrpSpPr>
            <p:grpSpPr>
              <a:xfrm>
                <a:off x="319539" y="4778834"/>
                <a:ext cx="207060" cy="731286"/>
                <a:chOff x="3929062" y="8469313"/>
                <a:chExt cx="474663" cy="1676400"/>
              </a:xfrm>
            </p:grpSpPr>
            <p:sp>
              <p:nvSpPr>
                <p:cNvPr id="286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7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8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9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69" name="Group 268"/>
              <p:cNvGrpSpPr/>
              <p:nvPr userDrawn="1"/>
            </p:nvGrpSpPr>
            <p:grpSpPr>
              <a:xfrm>
                <a:off x="534509" y="4568619"/>
                <a:ext cx="144941" cy="511897"/>
                <a:chOff x="3929062" y="8469313"/>
                <a:chExt cx="474663" cy="1676400"/>
              </a:xfrm>
            </p:grpSpPr>
            <p:sp>
              <p:nvSpPr>
                <p:cNvPr id="282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3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4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5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70" name="Group 269"/>
              <p:cNvGrpSpPr/>
              <p:nvPr userDrawn="1"/>
            </p:nvGrpSpPr>
            <p:grpSpPr>
              <a:xfrm>
                <a:off x="231950" y="4867351"/>
                <a:ext cx="250785" cy="604123"/>
                <a:chOff x="231950" y="4867351"/>
                <a:chExt cx="250785" cy="604123"/>
              </a:xfrm>
            </p:grpSpPr>
            <p:sp>
              <p:nvSpPr>
                <p:cNvPr id="275" name="Freeform: Shape 274"/>
                <p:cNvSpPr/>
                <p:nvPr userDrawn="1"/>
              </p:nvSpPr>
              <p:spPr bwMode="auto">
                <a:xfrm>
                  <a:off x="271462" y="4898607"/>
                  <a:ext cx="188118" cy="572867"/>
                </a:xfrm>
                <a:custGeom>
                  <a:avLst/>
                  <a:gdLst>
                    <a:gd name="connsiteX0" fmla="*/ 0 w 178593"/>
                    <a:gd name="connsiteY0" fmla="*/ 476250 h 476250"/>
                    <a:gd name="connsiteX1" fmla="*/ 178593 w 178593"/>
                    <a:gd name="connsiteY1" fmla="*/ 0 h 476250"/>
                    <a:gd name="connsiteX0" fmla="*/ 0 w 178593"/>
                    <a:gd name="connsiteY0" fmla="*/ 476250 h 541837"/>
                    <a:gd name="connsiteX1" fmla="*/ 178593 w 178593"/>
                    <a:gd name="connsiteY1" fmla="*/ 0 h 541837"/>
                    <a:gd name="connsiteX0" fmla="*/ 0 w 207950"/>
                    <a:gd name="connsiteY0" fmla="*/ 476250 h 545370"/>
                    <a:gd name="connsiteX1" fmla="*/ 178593 w 207950"/>
                    <a:gd name="connsiteY1" fmla="*/ 0 h 545370"/>
                    <a:gd name="connsiteX0" fmla="*/ 0 w 199740"/>
                    <a:gd name="connsiteY0" fmla="*/ 476250 h 636011"/>
                    <a:gd name="connsiteX1" fmla="*/ 178593 w 199740"/>
                    <a:gd name="connsiteY1" fmla="*/ 0 h 636011"/>
                    <a:gd name="connsiteX0" fmla="*/ 0 w 183319"/>
                    <a:gd name="connsiteY0" fmla="*/ 476250 h 644408"/>
                    <a:gd name="connsiteX1" fmla="*/ 178593 w 183319"/>
                    <a:gd name="connsiteY1" fmla="*/ 0 h 644408"/>
                    <a:gd name="connsiteX0" fmla="*/ 0 w 192559"/>
                    <a:gd name="connsiteY0" fmla="*/ 469106 h 638364"/>
                    <a:gd name="connsiteX1" fmla="*/ 188118 w 192559"/>
                    <a:gd name="connsiteY1" fmla="*/ 0 h 638364"/>
                    <a:gd name="connsiteX0" fmla="*/ 0 w 188118"/>
                    <a:gd name="connsiteY0" fmla="*/ 469106 h 640151"/>
                    <a:gd name="connsiteX1" fmla="*/ 188118 w 188118"/>
                    <a:gd name="connsiteY1" fmla="*/ 0 h 640151"/>
                    <a:gd name="connsiteX0" fmla="*/ 0 w 188118"/>
                    <a:gd name="connsiteY0" fmla="*/ 469106 h 560977"/>
                    <a:gd name="connsiteX1" fmla="*/ 188118 w 188118"/>
                    <a:gd name="connsiteY1" fmla="*/ 0 h 560977"/>
                    <a:gd name="connsiteX0" fmla="*/ 0 w 188118"/>
                    <a:gd name="connsiteY0" fmla="*/ 469106 h 562867"/>
                    <a:gd name="connsiteX1" fmla="*/ 188118 w 188118"/>
                    <a:gd name="connsiteY1" fmla="*/ 0 h 562867"/>
                    <a:gd name="connsiteX0" fmla="*/ 0 w 188118"/>
                    <a:gd name="connsiteY0" fmla="*/ 469106 h 595361"/>
                    <a:gd name="connsiteX1" fmla="*/ 188118 w 188118"/>
                    <a:gd name="connsiteY1" fmla="*/ 0 h 595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8118" h="595361">
                      <a:moveTo>
                        <a:pt x="0" y="469106"/>
                      </a:moveTo>
                      <a:cubicBezTo>
                        <a:pt x="72231" y="843486"/>
                        <a:pt x="170656" y="294311"/>
                        <a:pt x="188118" y="0"/>
                      </a:cubicBezTo>
                    </a:path>
                  </a:pathLst>
                </a:custGeom>
                <a:noFill/>
                <a:ln w="28575">
                  <a:solidFill>
                    <a:srgbClr val="FFFF00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6" name="Group 275"/>
                <p:cNvGrpSpPr/>
                <p:nvPr userDrawn="1"/>
              </p:nvGrpSpPr>
              <p:grpSpPr>
                <a:xfrm rot="1904162">
                  <a:off x="231950" y="5319713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80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81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77" name="Group 276"/>
                <p:cNvGrpSpPr/>
                <p:nvPr userDrawn="1"/>
              </p:nvGrpSpPr>
              <p:grpSpPr>
                <a:xfrm rot="4433039">
                  <a:off x="431149" y="4873218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78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79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271" name="Freeform: Shape 270"/>
              <p:cNvSpPr/>
              <p:nvPr userDrawn="1"/>
            </p:nvSpPr>
            <p:spPr bwMode="auto">
              <a:xfrm>
                <a:off x="461808" y="4652962"/>
                <a:ext cx="169223" cy="383883"/>
              </a:xfrm>
              <a:custGeom>
                <a:avLst/>
                <a:gdLst>
                  <a:gd name="connsiteX0" fmla="*/ 0 w 178593"/>
                  <a:gd name="connsiteY0" fmla="*/ 476250 h 476250"/>
                  <a:gd name="connsiteX1" fmla="*/ 178593 w 178593"/>
                  <a:gd name="connsiteY1" fmla="*/ 0 h 476250"/>
                  <a:gd name="connsiteX0" fmla="*/ 0 w 178593"/>
                  <a:gd name="connsiteY0" fmla="*/ 476250 h 541837"/>
                  <a:gd name="connsiteX1" fmla="*/ 178593 w 178593"/>
                  <a:gd name="connsiteY1" fmla="*/ 0 h 541837"/>
                  <a:gd name="connsiteX0" fmla="*/ 0 w 207950"/>
                  <a:gd name="connsiteY0" fmla="*/ 476250 h 545370"/>
                  <a:gd name="connsiteX1" fmla="*/ 178593 w 207950"/>
                  <a:gd name="connsiteY1" fmla="*/ 0 h 545370"/>
                  <a:gd name="connsiteX0" fmla="*/ 0 w 199740"/>
                  <a:gd name="connsiteY0" fmla="*/ 476250 h 636011"/>
                  <a:gd name="connsiteX1" fmla="*/ 178593 w 199740"/>
                  <a:gd name="connsiteY1" fmla="*/ 0 h 636011"/>
                  <a:gd name="connsiteX0" fmla="*/ 0 w 183319"/>
                  <a:gd name="connsiteY0" fmla="*/ 476250 h 644408"/>
                  <a:gd name="connsiteX1" fmla="*/ 178593 w 183319"/>
                  <a:gd name="connsiteY1" fmla="*/ 0 h 644408"/>
                  <a:gd name="connsiteX0" fmla="*/ 0 w 192559"/>
                  <a:gd name="connsiteY0" fmla="*/ 469106 h 638364"/>
                  <a:gd name="connsiteX1" fmla="*/ 188118 w 192559"/>
                  <a:gd name="connsiteY1" fmla="*/ 0 h 638364"/>
                  <a:gd name="connsiteX0" fmla="*/ 0 w 188118"/>
                  <a:gd name="connsiteY0" fmla="*/ 469106 h 640151"/>
                  <a:gd name="connsiteX1" fmla="*/ 188118 w 188118"/>
                  <a:gd name="connsiteY1" fmla="*/ 0 h 640151"/>
                  <a:gd name="connsiteX0" fmla="*/ 0 w 188118"/>
                  <a:gd name="connsiteY0" fmla="*/ 469106 h 560977"/>
                  <a:gd name="connsiteX1" fmla="*/ 188118 w 188118"/>
                  <a:gd name="connsiteY1" fmla="*/ 0 h 560977"/>
                  <a:gd name="connsiteX0" fmla="*/ 0 w 188118"/>
                  <a:gd name="connsiteY0" fmla="*/ 469106 h 562867"/>
                  <a:gd name="connsiteX1" fmla="*/ 188118 w 188118"/>
                  <a:gd name="connsiteY1" fmla="*/ 0 h 562867"/>
                  <a:gd name="connsiteX0" fmla="*/ 0 w 188118"/>
                  <a:gd name="connsiteY0" fmla="*/ 469106 h 595361"/>
                  <a:gd name="connsiteX1" fmla="*/ 188118 w 188118"/>
                  <a:gd name="connsiteY1" fmla="*/ 0 h 595361"/>
                  <a:gd name="connsiteX0" fmla="*/ 0 w 180499"/>
                  <a:gd name="connsiteY0" fmla="*/ 421996 h 555406"/>
                  <a:gd name="connsiteX1" fmla="*/ 180499 w 180499"/>
                  <a:gd name="connsiteY1" fmla="*/ 0 h 555406"/>
                  <a:gd name="connsiteX0" fmla="*/ 0 w 180499"/>
                  <a:gd name="connsiteY0" fmla="*/ 421996 h 632882"/>
                  <a:gd name="connsiteX1" fmla="*/ 180499 w 180499"/>
                  <a:gd name="connsiteY1" fmla="*/ 0 h 63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0499" h="632882">
                    <a:moveTo>
                      <a:pt x="0" y="421996"/>
                    </a:moveTo>
                    <a:cubicBezTo>
                      <a:pt x="117951" y="976963"/>
                      <a:pt x="163037" y="294311"/>
                      <a:pt x="180499" y="0"/>
                    </a:cubicBezTo>
                  </a:path>
                </a:pathLst>
              </a:custGeom>
              <a:noFill/>
              <a:ln w="19050">
                <a:solidFill>
                  <a:srgbClr val="FFFF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2" name="Group 271"/>
              <p:cNvGrpSpPr/>
              <p:nvPr userDrawn="1"/>
            </p:nvGrpSpPr>
            <p:grpSpPr>
              <a:xfrm rot="4433039">
                <a:off x="611734" y="4635407"/>
                <a:ext cx="38652" cy="30758"/>
                <a:chOff x="-596900" y="8636000"/>
                <a:chExt cx="195263" cy="160338"/>
              </a:xfrm>
            </p:grpSpPr>
            <p:sp>
              <p:nvSpPr>
                <p:cNvPr id="273" name="Freeform 88"/>
                <p:cNvSpPr>
                  <a:spLocks/>
                </p:cNvSpPr>
                <p:nvPr userDrawn="1"/>
              </p:nvSpPr>
              <p:spPr bwMode="auto">
                <a:xfrm>
                  <a:off x="-596900" y="8636000"/>
                  <a:ext cx="195263" cy="160337"/>
                </a:xfrm>
                <a:custGeom>
                  <a:avLst/>
                  <a:gdLst>
                    <a:gd name="T0" fmla="*/ 1 w 81"/>
                    <a:gd name="T1" fmla="*/ 19 h 67"/>
                    <a:gd name="T2" fmla="*/ 18 w 81"/>
                    <a:gd name="T3" fmla="*/ 9 h 67"/>
                    <a:gd name="T4" fmla="*/ 32 w 81"/>
                    <a:gd name="T5" fmla="*/ 14 h 67"/>
                    <a:gd name="T6" fmla="*/ 69 w 81"/>
                    <a:gd name="T7" fmla="*/ 6 h 67"/>
                    <a:gd name="T8" fmla="*/ 81 w 81"/>
                    <a:gd name="T9" fmla="*/ 12 h 67"/>
                    <a:gd name="T10" fmla="*/ 54 w 81"/>
                    <a:gd name="T11" fmla="*/ 67 h 67"/>
                    <a:gd name="T12" fmla="*/ 42 w 81"/>
                    <a:gd name="T13" fmla="*/ 61 h 67"/>
                    <a:gd name="T14" fmla="*/ 28 w 81"/>
                    <a:gd name="T15" fmla="*/ 21 h 67"/>
                    <a:gd name="T16" fmla="*/ 18 w 81"/>
                    <a:gd name="T17" fmla="*/ 17 h 67"/>
                    <a:gd name="T18" fmla="*/ 8 w 81"/>
                    <a:gd name="T19" fmla="*/ 23 h 67"/>
                    <a:gd name="T20" fmla="*/ 2 w 81"/>
                    <a:gd name="T21" fmla="*/ 25 h 67"/>
                    <a:gd name="T22" fmla="*/ 1 w 81"/>
                    <a:gd name="T23" fmla="*/ 1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1" h="67">
                      <a:moveTo>
                        <a:pt x="1" y="19"/>
                      </a:moveTo>
                      <a:cubicBezTo>
                        <a:pt x="4" y="13"/>
                        <a:pt x="11" y="9"/>
                        <a:pt x="18" y="9"/>
                      </a:cubicBezTo>
                      <a:cubicBezTo>
                        <a:pt x="24" y="9"/>
                        <a:pt x="29" y="11"/>
                        <a:pt x="32" y="14"/>
                      </a:cubicBezTo>
                      <a:cubicBezTo>
                        <a:pt x="41" y="4"/>
                        <a:pt x="56" y="0"/>
                        <a:pt x="69" y="6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54" y="67"/>
                        <a:pt x="54" y="67"/>
                        <a:pt x="54" y="67"/>
                      </a:cubicBezTo>
                      <a:cubicBezTo>
                        <a:pt x="42" y="61"/>
                        <a:pt x="42" y="61"/>
                        <a:pt x="42" y="61"/>
                      </a:cubicBezTo>
                      <a:cubicBezTo>
                        <a:pt x="27" y="54"/>
                        <a:pt x="21" y="36"/>
                        <a:pt x="28" y="21"/>
                      </a:cubicBezTo>
                      <a:cubicBezTo>
                        <a:pt x="26" y="18"/>
                        <a:pt x="22" y="17"/>
                        <a:pt x="18" y="17"/>
                      </a:cubicBezTo>
                      <a:cubicBezTo>
                        <a:pt x="14" y="17"/>
                        <a:pt x="10" y="19"/>
                        <a:pt x="8" y="23"/>
                      </a:cubicBezTo>
                      <a:cubicBezTo>
                        <a:pt x="7" y="25"/>
                        <a:pt x="4" y="26"/>
                        <a:pt x="2" y="25"/>
                      </a:cubicBezTo>
                      <a:cubicBezTo>
                        <a:pt x="0" y="24"/>
                        <a:pt x="0" y="21"/>
                        <a:pt x="1" y="19"/>
                      </a:cubicBezTo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4" name="Freeform 92"/>
                <p:cNvSpPr>
                  <a:spLocks/>
                </p:cNvSpPr>
                <p:nvPr userDrawn="1"/>
              </p:nvSpPr>
              <p:spPr bwMode="auto">
                <a:xfrm>
                  <a:off x="-541337" y="8688388"/>
                  <a:ext cx="103188" cy="107950"/>
                </a:xfrm>
                <a:custGeom>
                  <a:avLst/>
                  <a:gdLst>
                    <a:gd name="T0" fmla="*/ 4 w 43"/>
                    <a:gd name="T1" fmla="*/ 0 h 45"/>
                    <a:gd name="T2" fmla="*/ 7 w 43"/>
                    <a:gd name="T3" fmla="*/ 29 h 45"/>
                    <a:gd name="T4" fmla="*/ 7 w 43"/>
                    <a:gd name="T5" fmla="*/ 29 h 45"/>
                    <a:gd name="T6" fmla="*/ 7 w 43"/>
                    <a:gd name="T7" fmla="*/ 29 h 45"/>
                    <a:gd name="T8" fmla="*/ 7 w 43"/>
                    <a:gd name="T9" fmla="*/ 29 h 45"/>
                    <a:gd name="T10" fmla="*/ 7 w 43"/>
                    <a:gd name="T11" fmla="*/ 29 h 45"/>
                    <a:gd name="T12" fmla="*/ 7 w 43"/>
                    <a:gd name="T13" fmla="*/ 29 h 45"/>
                    <a:gd name="T14" fmla="*/ 7 w 43"/>
                    <a:gd name="T15" fmla="*/ 29 h 45"/>
                    <a:gd name="T16" fmla="*/ 7 w 43"/>
                    <a:gd name="T17" fmla="*/ 29 h 45"/>
                    <a:gd name="T18" fmla="*/ 7 w 43"/>
                    <a:gd name="T19" fmla="*/ 29 h 45"/>
                    <a:gd name="T20" fmla="*/ 7 w 43"/>
                    <a:gd name="T21" fmla="*/ 29 h 45"/>
                    <a:gd name="T22" fmla="*/ 7 w 43"/>
                    <a:gd name="T23" fmla="*/ 29 h 45"/>
                    <a:gd name="T24" fmla="*/ 8 w 43"/>
                    <a:gd name="T25" fmla="*/ 29 h 45"/>
                    <a:gd name="T26" fmla="*/ 8 w 43"/>
                    <a:gd name="T27" fmla="*/ 29 h 45"/>
                    <a:gd name="T28" fmla="*/ 8 w 43"/>
                    <a:gd name="T29" fmla="*/ 29 h 45"/>
                    <a:gd name="T30" fmla="*/ 8 w 43"/>
                    <a:gd name="T31" fmla="*/ 30 h 45"/>
                    <a:gd name="T32" fmla="*/ 8 w 43"/>
                    <a:gd name="T33" fmla="*/ 30 h 45"/>
                    <a:gd name="T34" fmla="*/ 8 w 43"/>
                    <a:gd name="T35" fmla="*/ 30 h 45"/>
                    <a:gd name="T36" fmla="*/ 8 w 43"/>
                    <a:gd name="T37" fmla="*/ 30 h 45"/>
                    <a:gd name="T38" fmla="*/ 19 w 43"/>
                    <a:gd name="T39" fmla="*/ 39 h 45"/>
                    <a:gd name="T40" fmla="*/ 31 w 43"/>
                    <a:gd name="T41" fmla="*/ 45 h 45"/>
                    <a:gd name="T42" fmla="*/ 34 w 43"/>
                    <a:gd name="T43" fmla="*/ 39 h 45"/>
                    <a:gd name="T44" fmla="*/ 43 w 43"/>
                    <a:gd name="T45" fmla="*/ 21 h 45"/>
                    <a:gd name="T46" fmla="*/ 4 w 43"/>
                    <a:gd name="T47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3" h="45">
                      <a:moveTo>
                        <a:pt x="4" y="0"/>
                      </a:moveTo>
                      <a:cubicBezTo>
                        <a:pt x="0" y="10"/>
                        <a:pt x="2" y="20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11" y="34"/>
                        <a:pt x="14" y="37"/>
                        <a:pt x="19" y="39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43" y="21"/>
                        <a:pt x="43" y="21"/>
                        <a:pt x="43" y="21"/>
                      </a:cubicBezTo>
                      <a:cubicBezTo>
                        <a:pt x="29" y="14"/>
                        <a:pt x="17" y="7"/>
                        <a:pt x="4" y="0"/>
                      </a:cubicBezTo>
                    </a:path>
                  </a:pathLst>
                </a:custGeom>
                <a:solidFill>
                  <a:srgbClr val="DB9D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302" name="Freeform 45"/>
            <p:cNvSpPr>
              <a:spLocks/>
            </p:cNvSpPr>
            <p:nvPr userDrawn="1"/>
          </p:nvSpPr>
          <p:spPr bwMode="auto">
            <a:xfrm>
              <a:off x="609472" y="3282616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45"/>
            <p:cNvSpPr>
              <a:spLocks/>
            </p:cNvSpPr>
            <p:nvPr userDrawn="1"/>
          </p:nvSpPr>
          <p:spPr bwMode="auto">
            <a:xfrm>
              <a:off x="1987622" y="3009393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45"/>
            <p:cNvSpPr>
              <a:spLocks/>
            </p:cNvSpPr>
            <p:nvPr userDrawn="1"/>
          </p:nvSpPr>
          <p:spPr bwMode="auto">
            <a:xfrm>
              <a:off x="2311104" y="601408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45"/>
            <p:cNvSpPr>
              <a:spLocks/>
            </p:cNvSpPr>
            <p:nvPr userDrawn="1"/>
          </p:nvSpPr>
          <p:spPr bwMode="auto">
            <a:xfrm>
              <a:off x="379278" y="2589517"/>
              <a:ext cx="108110" cy="106775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45"/>
            <p:cNvSpPr>
              <a:spLocks/>
            </p:cNvSpPr>
            <p:nvPr userDrawn="1"/>
          </p:nvSpPr>
          <p:spPr bwMode="auto">
            <a:xfrm>
              <a:off x="2597344" y="2427183"/>
              <a:ext cx="144859" cy="14307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45"/>
            <p:cNvSpPr>
              <a:spLocks/>
            </p:cNvSpPr>
            <p:nvPr userDrawn="1"/>
          </p:nvSpPr>
          <p:spPr bwMode="auto">
            <a:xfrm>
              <a:off x="596800" y="859294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86" name="Group 4185"/>
            <p:cNvGrpSpPr/>
            <p:nvPr userDrawn="1"/>
          </p:nvGrpSpPr>
          <p:grpSpPr>
            <a:xfrm>
              <a:off x="-61397" y="1528782"/>
              <a:ext cx="1467448" cy="846926"/>
              <a:chOff x="-61396" y="1108615"/>
              <a:chExt cx="1467448" cy="846926"/>
            </a:xfrm>
          </p:grpSpPr>
          <p:sp>
            <p:nvSpPr>
              <p:cNvPr id="316" name="Trapezoid 315"/>
              <p:cNvSpPr/>
              <p:nvPr userDrawn="1"/>
            </p:nvSpPr>
            <p:spPr bwMode="auto">
              <a:xfrm rot="17976481">
                <a:off x="311736" y="861226"/>
                <a:ext cx="786881" cy="1401750"/>
              </a:xfrm>
              <a:prstGeom prst="trapezoid">
                <a:avLst>
                  <a:gd name="adj" fmla="val 42204"/>
                </a:avLst>
              </a:prstGeom>
              <a:gradFill flip="none" rotWithShape="1">
                <a:gsLst>
                  <a:gs pos="0">
                    <a:schemeClr val="bg1">
                      <a:alpha val="44000"/>
                    </a:schemeClr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5" name="Freeform: Shape 314"/>
              <p:cNvSpPr/>
              <p:nvPr userDrawn="1"/>
            </p:nvSpPr>
            <p:spPr bwMode="auto">
              <a:xfrm rot="2067443">
                <a:off x="-61396" y="1108615"/>
                <a:ext cx="209742" cy="149805"/>
              </a:xfrm>
              <a:custGeom>
                <a:avLst/>
                <a:gdLst>
                  <a:gd name="connsiteX0" fmla="*/ 0 w 418647"/>
                  <a:gd name="connsiteY0" fmla="*/ 0 h 299012"/>
                  <a:gd name="connsiteX1" fmla="*/ 269141 w 418647"/>
                  <a:gd name="connsiteY1" fmla="*/ 0 h 299012"/>
                  <a:gd name="connsiteX2" fmla="*/ 418647 w 418647"/>
                  <a:gd name="connsiteY2" fmla="*/ 149506 h 299012"/>
                  <a:gd name="connsiteX3" fmla="*/ 269141 w 418647"/>
                  <a:gd name="connsiteY3" fmla="*/ 299012 h 299012"/>
                  <a:gd name="connsiteX4" fmla="*/ 205177 w 418647"/>
                  <a:gd name="connsiteY4" fmla="*/ 299012 h 29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647" h="299012">
                    <a:moveTo>
                      <a:pt x="0" y="0"/>
                    </a:moveTo>
                    <a:lnTo>
                      <a:pt x="269141" y="0"/>
                    </a:lnTo>
                    <a:cubicBezTo>
                      <a:pt x="351711" y="0"/>
                      <a:pt x="418647" y="66936"/>
                      <a:pt x="418647" y="149506"/>
                    </a:cubicBezTo>
                    <a:cubicBezTo>
                      <a:pt x="418647" y="232076"/>
                      <a:pt x="351711" y="299012"/>
                      <a:pt x="269141" y="299012"/>
                    </a:cubicBezTo>
                    <a:lnTo>
                      <a:pt x="205177" y="299012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319" name="Group 318"/>
            <p:cNvGrpSpPr/>
            <p:nvPr userDrawn="1"/>
          </p:nvGrpSpPr>
          <p:grpSpPr>
            <a:xfrm flipH="1">
              <a:off x="1607487" y="1528782"/>
              <a:ext cx="1467448" cy="846926"/>
              <a:chOff x="-61396" y="1108615"/>
              <a:chExt cx="1467448" cy="846926"/>
            </a:xfrm>
          </p:grpSpPr>
          <p:sp>
            <p:nvSpPr>
              <p:cNvPr id="320" name="Trapezoid 319"/>
              <p:cNvSpPr/>
              <p:nvPr userDrawn="1"/>
            </p:nvSpPr>
            <p:spPr bwMode="auto">
              <a:xfrm rot="17976481">
                <a:off x="311736" y="861226"/>
                <a:ext cx="786881" cy="1401750"/>
              </a:xfrm>
              <a:prstGeom prst="trapezoid">
                <a:avLst>
                  <a:gd name="adj" fmla="val 42204"/>
                </a:avLst>
              </a:prstGeom>
              <a:gradFill flip="none" rotWithShape="1">
                <a:gsLst>
                  <a:gs pos="0">
                    <a:schemeClr val="bg1">
                      <a:alpha val="44000"/>
                    </a:schemeClr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1" name="Freeform: Shape 320"/>
              <p:cNvSpPr/>
              <p:nvPr userDrawn="1"/>
            </p:nvSpPr>
            <p:spPr bwMode="auto">
              <a:xfrm rot="2067443">
                <a:off x="-61396" y="1108615"/>
                <a:ext cx="209742" cy="149805"/>
              </a:xfrm>
              <a:custGeom>
                <a:avLst/>
                <a:gdLst>
                  <a:gd name="connsiteX0" fmla="*/ 0 w 418647"/>
                  <a:gd name="connsiteY0" fmla="*/ 0 h 299012"/>
                  <a:gd name="connsiteX1" fmla="*/ 269141 w 418647"/>
                  <a:gd name="connsiteY1" fmla="*/ 0 h 299012"/>
                  <a:gd name="connsiteX2" fmla="*/ 418647 w 418647"/>
                  <a:gd name="connsiteY2" fmla="*/ 149506 h 299012"/>
                  <a:gd name="connsiteX3" fmla="*/ 269141 w 418647"/>
                  <a:gd name="connsiteY3" fmla="*/ 299012 h 299012"/>
                  <a:gd name="connsiteX4" fmla="*/ 205177 w 418647"/>
                  <a:gd name="connsiteY4" fmla="*/ 299012 h 29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647" h="299012">
                    <a:moveTo>
                      <a:pt x="0" y="0"/>
                    </a:moveTo>
                    <a:lnTo>
                      <a:pt x="269141" y="0"/>
                    </a:lnTo>
                    <a:cubicBezTo>
                      <a:pt x="351711" y="0"/>
                      <a:pt x="418647" y="66936"/>
                      <a:pt x="418647" y="149506"/>
                    </a:cubicBezTo>
                    <a:cubicBezTo>
                      <a:pt x="418647" y="232076"/>
                      <a:pt x="351711" y="299012"/>
                      <a:pt x="269141" y="299012"/>
                    </a:cubicBezTo>
                    <a:lnTo>
                      <a:pt x="205177" y="299012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322" name="Freeform 45"/>
            <p:cNvSpPr>
              <a:spLocks/>
            </p:cNvSpPr>
            <p:nvPr userDrawn="1"/>
          </p:nvSpPr>
          <p:spPr bwMode="auto">
            <a:xfrm>
              <a:off x="1556700" y="1353562"/>
              <a:ext cx="144859" cy="14307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862968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810332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9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EDC7D8-DE5F-40BC-BC41-BD7B5987544D}"/>
              </a:ext>
            </a:extLst>
          </p:cNvPr>
          <p:cNvGrpSpPr/>
          <p:nvPr userDrawn="1"/>
        </p:nvGrpSpPr>
        <p:grpSpPr>
          <a:xfrm>
            <a:off x="8779459" y="539001"/>
            <a:ext cx="2729691" cy="5755877"/>
            <a:chOff x="8779459" y="539001"/>
            <a:chExt cx="2729691" cy="5755877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BA8335F-FB6E-4532-BDAD-32EA1854DC49}"/>
                </a:ext>
              </a:extLst>
            </p:cNvPr>
            <p:cNvGrpSpPr/>
            <p:nvPr userDrawn="1"/>
          </p:nvGrpSpPr>
          <p:grpSpPr>
            <a:xfrm>
              <a:off x="8799429" y="4782581"/>
              <a:ext cx="2297469" cy="1187914"/>
              <a:chOff x="10073058" y="4246191"/>
              <a:chExt cx="3355922" cy="1735191"/>
            </a:xfrm>
          </p:grpSpPr>
          <p:sp>
            <p:nvSpPr>
              <p:cNvPr id="1207" name="Freeform 311">
                <a:extLst>
                  <a:ext uri="{FF2B5EF4-FFF2-40B4-BE49-F238E27FC236}">
                    <a16:creationId xmlns:a16="http://schemas.microsoft.com/office/drawing/2014/main" id="{A0DF69BE-34A0-4CF3-A8A5-2157899724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073058" y="5056558"/>
                <a:ext cx="3355922" cy="924824"/>
              </a:xfrm>
              <a:custGeom>
                <a:avLst/>
                <a:gdLst>
                  <a:gd name="T0" fmla="*/ 336 w 336"/>
                  <a:gd name="T1" fmla="*/ 93 h 93"/>
                  <a:gd name="T2" fmla="*/ 168 w 336"/>
                  <a:gd name="T3" fmla="*/ 0 h 93"/>
                  <a:gd name="T4" fmla="*/ 0 w 336"/>
                  <a:gd name="T5" fmla="*/ 93 h 93"/>
                  <a:gd name="T6" fmla="*/ 336 w 336"/>
                  <a:gd name="T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6" h="93">
                    <a:moveTo>
                      <a:pt x="336" y="93"/>
                    </a:moveTo>
                    <a:cubicBezTo>
                      <a:pt x="301" y="37"/>
                      <a:pt x="239" y="0"/>
                      <a:pt x="168" y="0"/>
                    </a:cubicBezTo>
                    <a:cubicBezTo>
                      <a:pt x="97" y="0"/>
                      <a:pt x="35" y="37"/>
                      <a:pt x="0" y="93"/>
                    </a:cubicBezTo>
                    <a:lnTo>
                      <a:pt x="336" y="93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312">
                <a:extLst>
                  <a:ext uri="{FF2B5EF4-FFF2-40B4-BE49-F238E27FC236}">
                    <a16:creationId xmlns:a16="http://schemas.microsoft.com/office/drawing/2014/main" id="{0A97FE94-79CA-4DB6-9C54-3FF99D541A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849453" y="4259927"/>
                <a:ext cx="851571" cy="1552058"/>
              </a:xfrm>
              <a:custGeom>
                <a:avLst/>
                <a:gdLst>
                  <a:gd name="T0" fmla="*/ 92 w 186"/>
                  <a:gd name="T1" fmla="*/ 0 h 339"/>
                  <a:gd name="T2" fmla="*/ 0 w 186"/>
                  <a:gd name="T3" fmla="*/ 339 h 339"/>
                  <a:gd name="T4" fmla="*/ 186 w 186"/>
                  <a:gd name="T5" fmla="*/ 339 h 339"/>
                  <a:gd name="T6" fmla="*/ 92 w 186"/>
                  <a:gd name="T7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339">
                    <a:moveTo>
                      <a:pt x="92" y="0"/>
                    </a:moveTo>
                    <a:lnTo>
                      <a:pt x="0" y="339"/>
                    </a:lnTo>
                    <a:lnTo>
                      <a:pt x="186" y="339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007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313">
                <a:extLst>
                  <a:ext uri="{FF2B5EF4-FFF2-40B4-BE49-F238E27FC236}">
                    <a16:creationId xmlns:a16="http://schemas.microsoft.com/office/drawing/2014/main" id="{FE9C9223-B37E-41AC-A3B1-DB0FE56CF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763544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314">
                <a:extLst>
                  <a:ext uri="{FF2B5EF4-FFF2-40B4-BE49-F238E27FC236}">
                    <a16:creationId xmlns:a16="http://schemas.microsoft.com/office/drawing/2014/main" id="{EC5BCDF7-BEDE-4B76-9F79-8DCD5167C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507158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315">
                <a:extLst>
                  <a:ext uri="{FF2B5EF4-FFF2-40B4-BE49-F238E27FC236}">
                    <a16:creationId xmlns:a16="http://schemas.microsoft.com/office/drawing/2014/main" id="{AC4B19CA-B051-4E55-BBCB-F0FBF9A70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246191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Freeform 316">
                <a:extLst>
                  <a:ext uri="{FF2B5EF4-FFF2-40B4-BE49-F238E27FC236}">
                    <a16:creationId xmlns:a16="http://schemas.microsoft.com/office/drawing/2014/main" id="{9CCB67DC-CC97-4203-A63C-B5C590FED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9808" y="4914628"/>
                <a:ext cx="380003" cy="705064"/>
              </a:xfrm>
              <a:custGeom>
                <a:avLst/>
                <a:gdLst>
                  <a:gd name="T0" fmla="*/ 42 w 83"/>
                  <a:gd name="T1" fmla="*/ 0 h 154"/>
                  <a:gd name="T2" fmla="*/ 0 w 83"/>
                  <a:gd name="T3" fmla="*/ 154 h 154"/>
                  <a:gd name="T4" fmla="*/ 83 w 83"/>
                  <a:gd name="T5" fmla="*/ 154 h 154"/>
                  <a:gd name="T6" fmla="*/ 42 w 83"/>
                  <a:gd name="T7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154">
                    <a:moveTo>
                      <a:pt x="42" y="0"/>
                    </a:moveTo>
                    <a:lnTo>
                      <a:pt x="0" y="154"/>
                    </a:lnTo>
                    <a:lnTo>
                      <a:pt x="83" y="15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7" name="Freeform 7"/>
            <p:cNvSpPr>
              <a:spLocks/>
            </p:cNvSpPr>
            <p:nvPr userDrawn="1"/>
          </p:nvSpPr>
          <p:spPr bwMode="auto">
            <a:xfrm>
              <a:off x="8904194" y="2651659"/>
              <a:ext cx="1914122" cy="1077592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IN">
                <a:solidFill>
                  <a:schemeClr val="accent1"/>
                </a:solidFill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07B672D-B646-4695-A9CD-3E149722C948}"/>
                </a:ext>
              </a:extLst>
            </p:cNvPr>
            <p:cNvGrpSpPr/>
            <p:nvPr userDrawn="1"/>
          </p:nvGrpSpPr>
          <p:grpSpPr>
            <a:xfrm>
              <a:off x="8987844" y="539001"/>
              <a:ext cx="1580851" cy="2482221"/>
              <a:chOff x="8987844" y="515852"/>
              <a:chExt cx="1580851" cy="2482221"/>
            </a:xfrm>
          </p:grpSpPr>
          <p:sp>
            <p:nvSpPr>
              <p:cNvPr id="640" name="Hexagon 639">
                <a:extLst>
                  <a:ext uri="{FF2B5EF4-FFF2-40B4-BE49-F238E27FC236}">
                    <a16:creationId xmlns:a16="http://schemas.microsoft.com/office/drawing/2014/main" id="{FA4C3FE0-A59E-43A5-AF68-31DBFB398C31}"/>
                  </a:ext>
                </a:extLst>
              </p:cNvPr>
              <p:cNvSpPr/>
              <p:nvPr/>
            </p:nvSpPr>
            <p:spPr bwMode="auto">
              <a:xfrm rot="5400000">
                <a:off x="10074160" y="1024236"/>
                <a:ext cx="519903" cy="448192"/>
              </a:xfrm>
              <a:prstGeom prst="hexagon">
                <a:avLst/>
              </a:prstGeom>
              <a:solidFill>
                <a:srgbClr val="00BC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1" name="Hexagon 640">
                <a:extLst>
                  <a:ext uri="{FF2B5EF4-FFF2-40B4-BE49-F238E27FC236}">
                    <a16:creationId xmlns:a16="http://schemas.microsoft.com/office/drawing/2014/main" id="{AAA81AF4-54F0-41AB-95BF-15CE87348087}"/>
                  </a:ext>
                </a:extLst>
              </p:cNvPr>
              <p:cNvSpPr/>
              <p:nvPr/>
            </p:nvSpPr>
            <p:spPr bwMode="auto">
              <a:xfrm rot="5400000">
                <a:off x="10268116" y="1504276"/>
                <a:ext cx="322844" cy="278314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2" name="Hexagon 641">
                <a:extLst>
                  <a:ext uri="{FF2B5EF4-FFF2-40B4-BE49-F238E27FC236}">
                    <a16:creationId xmlns:a16="http://schemas.microsoft.com/office/drawing/2014/main" id="{D6C6458F-4E9D-46B2-9A69-372A2237B13D}"/>
                  </a:ext>
                </a:extLst>
              </p:cNvPr>
              <p:cNvSpPr/>
              <p:nvPr/>
            </p:nvSpPr>
            <p:spPr bwMode="auto">
              <a:xfrm rot="5400000">
                <a:off x="10386577" y="895103"/>
                <a:ext cx="158472" cy="136615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4" name="Rectangle 47">
                <a:extLst>
                  <a:ext uri="{FF2B5EF4-FFF2-40B4-BE49-F238E27FC236}">
                    <a16:creationId xmlns:a16="http://schemas.microsoft.com/office/drawing/2014/main" id="{8950848D-8A2E-4925-84A4-52B738AF00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32044" y="2650439"/>
                <a:ext cx="419369" cy="248313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5" name="Freeform 48">
                <a:extLst>
                  <a:ext uri="{FF2B5EF4-FFF2-40B4-BE49-F238E27FC236}">
                    <a16:creationId xmlns:a16="http://schemas.microsoft.com/office/drawing/2014/main" id="{C8258C45-1375-4788-A265-F6E595C11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3776" y="2898749"/>
                <a:ext cx="275900" cy="99324"/>
              </a:xfrm>
              <a:custGeom>
                <a:avLst/>
                <a:gdLst>
                  <a:gd name="T0" fmla="*/ 7 w 50"/>
                  <a:gd name="T1" fmla="*/ 18 h 18"/>
                  <a:gd name="T2" fmla="*/ 43 w 50"/>
                  <a:gd name="T3" fmla="*/ 18 h 18"/>
                  <a:gd name="T4" fmla="*/ 50 w 50"/>
                  <a:gd name="T5" fmla="*/ 0 h 18"/>
                  <a:gd name="T6" fmla="*/ 0 w 50"/>
                  <a:gd name="T7" fmla="*/ 0 h 18"/>
                  <a:gd name="T8" fmla="*/ 7 w 50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8">
                    <a:moveTo>
                      <a:pt x="7" y="18"/>
                    </a:moveTo>
                    <a:lnTo>
                      <a:pt x="43" y="18"/>
                    </a:lnTo>
                    <a:lnTo>
                      <a:pt x="50" y="0"/>
                    </a:lnTo>
                    <a:lnTo>
                      <a:pt x="0" y="0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6" name="Line 49">
                <a:extLst>
                  <a:ext uri="{FF2B5EF4-FFF2-40B4-BE49-F238E27FC236}">
                    <a16:creationId xmlns:a16="http://schemas.microsoft.com/office/drawing/2014/main" id="{7F1E484B-7295-4E26-A25E-6A552056E1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827015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7" name="Line 50">
                <a:extLst>
                  <a:ext uri="{FF2B5EF4-FFF2-40B4-BE49-F238E27FC236}">
                    <a16:creationId xmlns:a16="http://schemas.microsoft.com/office/drawing/2014/main" id="{CF6C94FB-F78A-4709-96A5-E61CA95C6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766315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8" name="Line 51">
                <a:extLst>
                  <a:ext uri="{FF2B5EF4-FFF2-40B4-BE49-F238E27FC236}">
                    <a16:creationId xmlns:a16="http://schemas.microsoft.com/office/drawing/2014/main" id="{692D35DC-9B96-4A00-B3F3-1DFC695DB9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705618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0" name="Hexagon 649">
                <a:extLst>
                  <a:ext uri="{FF2B5EF4-FFF2-40B4-BE49-F238E27FC236}">
                    <a16:creationId xmlns:a16="http://schemas.microsoft.com/office/drawing/2014/main" id="{881B0A19-A52C-4C61-914E-8FF4768220B2}"/>
                  </a:ext>
                </a:extLst>
              </p:cNvPr>
              <p:cNvSpPr/>
              <p:nvPr/>
            </p:nvSpPr>
            <p:spPr bwMode="auto">
              <a:xfrm rot="5400000">
                <a:off x="9339913" y="1482596"/>
                <a:ext cx="607690" cy="523871"/>
              </a:xfrm>
              <a:prstGeom prst="hexagon">
                <a:avLst/>
              </a:prstGeom>
              <a:solidFill>
                <a:schemeClr val="accent2"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1" name="Hexagon 650">
                <a:extLst>
                  <a:ext uri="{FF2B5EF4-FFF2-40B4-BE49-F238E27FC236}">
                    <a16:creationId xmlns:a16="http://schemas.microsoft.com/office/drawing/2014/main" id="{2251A797-D7D7-4209-BA93-8E3AD45D4C6B}"/>
                  </a:ext>
                </a:extLst>
              </p:cNvPr>
              <p:cNvSpPr/>
              <p:nvPr/>
            </p:nvSpPr>
            <p:spPr bwMode="auto">
              <a:xfrm rot="5400000">
                <a:off x="8965393" y="842479"/>
                <a:ext cx="562799" cy="485172"/>
              </a:xfrm>
              <a:prstGeom prst="hexagon">
                <a:avLst/>
              </a:prstGeom>
              <a:solidFill>
                <a:schemeClr val="tx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2" name="Hexagon 651">
                <a:extLst>
                  <a:ext uri="{FF2B5EF4-FFF2-40B4-BE49-F238E27FC236}">
                    <a16:creationId xmlns:a16="http://schemas.microsoft.com/office/drawing/2014/main" id="{9054F11A-AAF5-4DB7-8FB5-35B1AE090579}"/>
                  </a:ext>
                </a:extLst>
              </p:cNvPr>
              <p:cNvSpPr/>
              <p:nvPr/>
            </p:nvSpPr>
            <p:spPr bwMode="auto">
              <a:xfrm rot="5400000">
                <a:off x="9318753" y="649102"/>
                <a:ext cx="414263" cy="357123"/>
              </a:xfrm>
              <a:prstGeom prst="hexagon">
                <a:avLst/>
              </a:prstGeom>
              <a:solidFill>
                <a:schemeClr val="accent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3" name="Hexagon 652">
                <a:extLst>
                  <a:ext uri="{FF2B5EF4-FFF2-40B4-BE49-F238E27FC236}">
                    <a16:creationId xmlns:a16="http://schemas.microsoft.com/office/drawing/2014/main" id="{22CD801E-A03A-4CF2-BFFB-A879943EB2BB}"/>
                  </a:ext>
                </a:extLst>
              </p:cNvPr>
              <p:cNvSpPr/>
              <p:nvPr/>
            </p:nvSpPr>
            <p:spPr bwMode="auto">
              <a:xfrm rot="5400000">
                <a:off x="9653150" y="544422"/>
                <a:ext cx="414263" cy="357123"/>
              </a:xfrm>
              <a:prstGeom prst="hexagon">
                <a:avLst/>
              </a:prstGeom>
              <a:solidFill>
                <a:schemeClr val="tx2">
                  <a:lumMod val="75000"/>
                  <a:alpha val="89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4" name="Hexagon 653">
                <a:extLst>
                  <a:ext uri="{FF2B5EF4-FFF2-40B4-BE49-F238E27FC236}">
                    <a16:creationId xmlns:a16="http://schemas.microsoft.com/office/drawing/2014/main" id="{863D6B25-76C4-4CE4-BFE4-54B676DDECEF}"/>
                  </a:ext>
                </a:extLst>
              </p:cNvPr>
              <p:cNvSpPr/>
              <p:nvPr/>
            </p:nvSpPr>
            <p:spPr bwMode="auto">
              <a:xfrm rot="5400000">
                <a:off x="9963334" y="729190"/>
                <a:ext cx="414263" cy="357123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5" name="Hexagon 654">
                <a:extLst>
                  <a:ext uri="{FF2B5EF4-FFF2-40B4-BE49-F238E27FC236}">
                    <a16:creationId xmlns:a16="http://schemas.microsoft.com/office/drawing/2014/main" id="{F0F2BC05-0AC0-4715-96F5-A427DEBA0E8C}"/>
                  </a:ext>
                </a:extLst>
              </p:cNvPr>
              <p:cNvSpPr/>
              <p:nvPr/>
            </p:nvSpPr>
            <p:spPr bwMode="auto">
              <a:xfrm rot="5400000">
                <a:off x="9871481" y="1470156"/>
                <a:ext cx="414263" cy="357123"/>
              </a:xfrm>
              <a:prstGeom prst="hexagon">
                <a:avLst/>
              </a:prstGeom>
              <a:solidFill>
                <a:schemeClr val="accent2">
                  <a:lumMod val="50000"/>
                  <a:lumOff val="50000"/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6" name="Hexagon 655">
                <a:extLst>
                  <a:ext uri="{FF2B5EF4-FFF2-40B4-BE49-F238E27FC236}">
                    <a16:creationId xmlns:a16="http://schemas.microsoft.com/office/drawing/2014/main" id="{A3E08C1B-2889-4F23-A68C-21CD5C1B30E7}"/>
                  </a:ext>
                </a:extLst>
              </p:cNvPr>
              <p:cNvSpPr/>
              <p:nvPr/>
            </p:nvSpPr>
            <p:spPr bwMode="auto">
              <a:xfrm rot="5400000">
                <a:off x="8959274" y="1264756"/>
                <a:ext cx="414263" cy="357123"/>
              </a:xfrm>
              <a:prstGeom prst="hexagon">
                <a:avLst/>
              </a:prstGeom>
              <a:solidFill>
                <a:schemeClr val="tx2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7" name="Hexagon 656">
                <a:extLst>
                  <a:ext uri="{FF2B5EF4-FFF2-40B4-BE49-F238E27FC236}">
                    <a16:creationId xmlns:a16="http://schemas.microsoft.com/office/drawing/2014/main" id="{8D60CA8D-FCC8-443F-A4ED-34DAF8C2B725}"/>
                  </a:ext>
                </a:extLst>
              </p:cNvPr>
              <p:cNvSpPr/>
              <p:nvPr/>
            </p:nvSpPr>
            <p:spPr bwMode="auto">
              <a:xfrm rot="5400000">
                <a:off x="9365604" y="1976525"/>
                <a:ext cx="414263" cy="357123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8" name="Hexagon 657">
                <a:extLst>
                  <a:ext uri="{FF2B5EF4-FFF2-40B4-BE49-F238E27FC236}">
                    <a16:creationId xmlns:a16="http://schemas.microsoft.com/office/drawing/2014/main" id="{2B6C3080-C7AC-4BEC-A21C-28F6F2AE2DF8}"/>
                  </a:ext>
                </a:extLst>
              </p:cNvPr>
              <p:cNvSpPr/>
              <p:nvPr/>
            </p:nvSpPr>
            <p:spPr bwMode="auto">
              <a:xfrm rot="5400000">
                <a:off x="9062353" y="1601351"/>
                <a:ext cx="322844" cy="278314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9" name="Hexagon 658">
                <a:extLst>
                  <a:ext uri="{FF2B5EF4-FFF2-40B4-BE49-F238E27FC236}">
                    <a16:creationId xmlns:a16="http://schemas.microsoft.com/office/drawing/2014/main" id="{CA89FC10-B50B-44F9-AED7-97CF66A787A3}"/>
                  </a:ext>
                </a:extLst>
              </p:cNvPr>
              <p:cNvSpPr/>
              <p:nvPr/>
            </p:nvSpPr>
            <p:spPr bwMode="auto">
              <a:xfrm rot="5400000">
                <a:off x="10106150" y="1766762"/>
                <a:ext cx="322844" cy="278314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0" name="Hexagon 659">
                <a:extLst>
                  <a:ext uri="{FF2B5EF4-FFF2-40B4-BE49-F238E27FC236}">
                    <a16:creationId xmlns:a16="http://schemas.microsoft.com/office/drawing/2014/main" id="{EAB3E20E-37C5-4D77-AE3B-1A90D0B03C7B}"/>
                  </a:ext>
                </a:extLst>
              </p:cNvPr>
              <p:cNvSpPr/>
              <p:nvPr/>
            </p:nvSpPr>
            <p:spPr bwMode="auto">
              <a:xfrm rot="5400000">
                <a:off x="9779569" y="1821430"/>
                <a:ext cx="327844" cy="282624"/>
              </a:xfrm>
              <a:prstGeom prst="hexagon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1" name="Hexagon 660">
                <a:extLst>
                  <a:ext uri="{FF2B5EF4-FFF2-40B4-BE49-F238E27FC236}">
                    <a16:creationId xmlns:a16="http://schemas.microsoft.com/office/drawing/2014/main" id="{D50981BF-C5BB-459F-93DC-54552ABFF598}"/>
                  </a:ext>
                </a:extLst>
              </p:cNvPr>
              <p:cNvSpPr/>
              <p:nvPr/>
            </p:nvSpPr>
            <p:spPr bwMode="auto">
              <a:xfrm rot="5400000">
                <a:off x="9632796" y="2310597"/>
                <a:ext cx="327844" cy="282624"/>
              </a:xfrm>
              <a:prstGeom prst="hexagon">
                <a:avLst/>
              </a:prstGeom>
              <a:solidFill>
                <a:schemeClr val="tx1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2" name="Hexagon 661">
                <a:extLst>
                  <a:ext uri="{FF2B5EF4-FFF2-40B4-BE49-F238E27FC236}">
                    <a16:creationId xmlns:a16="http://schemas.microsoft.com/office/drawing/2014/main" id="{CB871EFF-848D-4779-B89E-D8ADAA593E9A}"/>
                  </a:ext>
                </a:extLst>
              </p:cNvPr>
              <p:cNvSpPr/>
              <p:nvPr/>
            </p:nvSpPr>
            <p:spPr bwMode="auto">
              <a:xfrm rot="5400000">
                <a:off x="9796220" y="2151388"/>
                <a:ext cx="262010" cy="225871"/>
              </a:xfrm>
              <a:prstGeom prst="hexagon">
                <a:avLst/>
              </a:prstGeom>
              <a:solidFill>
                <a:schemeClr val="accent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3" name="Hexagon 662">
                <a:extLst>
                  <a:ext uri="{FF2B5EF4-FFF2-40B4-BE49-F238E27FC236}">
                    <a16:creationId xmlns:a16="http://schemas.microsoft.com/office/drawing/2014/main" id="{B525F7E1-DB09-475C-9765-9105DBE16329}"/>
                  </a:ext>
                </a:extLst>
              </p:cNvPr>
              <p:cNvSpPr/>
              <p:nvPr/>
            </p:nvSpPr>
            <p:spPr bwMode="auto">
              <a:xfrm rot="5400000">
                <a:off x="9923150" y="2364129"/>
                <a:ext cx="262010" cy="225871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4" name="Hexagon 663">
                <a:extLst>
                  <a:ext uri="{FF2B5EF4-FFF2-40B4-BE49-F238E27FC236}">
                    <a16:creationId xmlns:a16="http://schemas.microsoft.com/office/drawing/2014/main" id="{5912193D-9DD6-4F89-B098-D251CEB6A300}"/>
                  </a:ext>
                </a:extLst>
              </p:cNvPr>
              <p:cNvSpPr/>
              <p:nvPr/>
            </p:nvSpPr>
            <p:spPr bwMode="auto">
              <a:xfrm rot="5400000">
                <a:off x="10027610" y="2046075"/>
                <a:ext cx="203936" cy="175808"/>
              </a:xfrm>
              <a:prstGeom prst="hexagon">
                <a:avLst/>
              </a:prstGeom>
              <a:solidFill>
                <a:schemeClr val="tx1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5" name="Hexagon 664">
                <a:extLst>
                  <a:ext uri="{FF2B5EF4-FFF2-40B4-BE49-F238E27FC236}">
                    <a16:creationId xmlns:a16="http://schemas.microsoft.com/office/drawing/2014/main" id="{7BC579E1-6C35-44F1-9D45-9AB08CC9617D}"/>
                  </a:ext>
                </a:extLst>
              </p:cNvPr>
              <p:cNvSpPr/>
              <p:nvPr/>
            </p:nvSpPr>
            <p:spPr bwMode="auto">
              <a:xfrm rot="5400000">
                <a:off x="9256275" y="1908735"/>
                <a:ext cx="158472" cy="136615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6" name="Hexagon 665">
                <a:extLst>
                  <a:ext uri="{FF2B5EF4-FFF2-40B4-BE49-F238E27FC236}">
                    <a16:creationId xmlns:a16="http://schemas.microsoft.com/office/drawing/2014/main" id="{F23B80A2-C179-4F9F-9863-6B172679BB5B}"/>
                  </a:ext>
                </a:extLst>
              </p:cNvPr>
              <p:cNvSpPr/>
              <p:nvPr/>
            </p:nvSpPr>
            <p:spPr bwMode="auto">
              <a:xfrm rot="5400000">
                <a:off x="9307898" y="1392391"/>
                <a:ext cx="252313" cy="217511"/>
              </a:xfrm>
              <a:prstGeom prst="hexagon">
                <a:avLst/>
              </a:prstGeom>
              <a:solidFill>
                <a:schemeClr val="tx1">
                  <a:lumMod val="20000"/>
                  <a:lumOff val="8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7" name="Hexagon 666">
                <a:extLst>
                  <a:ext uri="{FF2B5EF4-FFF2-40B4-BE49-F238E27FC236}">
                    <a16:creationId xmlns:a16="http://schemas.microsoft.com/office/drawing/2014/main" id="{A719F248-5B94-46CF-BECE-22628028E098}"/>
                  </a:ext>
                </a:extLst>
              </p:cNvPr>
              <p:cNvSpPr/>
              <p:nvPr/>
            </p:nvSpPr>
            <p:spPr bwMode="auto">
              <a:xfrm rot="5400000">
                <a:off x="9471371" y="2402453"/>
                <a:ext cx="158472" cy="136615"/>
              </a:xfrm>
              <a:prstGeom prst="hexagon">
                <a:avLst/>
              </a:prstGeom>
              <a:solidFill>
                <a:schemeClr val="tx1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8" name="Hexagon 667">
                <a:extLst>
                  <a:ext uri="{FF2B5EF4-FFF2-40B4-BE49-F238E27FC236}">
                    <a16:creationId xmlns:a16="http://schemas.microsoft.com/office/drawing/2014/main" id="{D4D85F8B-9361-4CF2-A66F-C5A359F7CCF4}"/>
                  </a:ext>
                </a:extLst>
              </p:cNvPr>
              <p:cNvSpPr/>
              <p:nvPr/>
            </p:nvSpPr>
            <p:spPr bwMode="auto">
              <a:xfrm rot="5400000">
                <a:off x="10062191" y="2268755"/>
                <a:ext cx="108989" cy="93956"/>
              </a:xfrm>
              <a:prstGeom prst="hexagon">
                <a:avLst/>
              </a:prstGeom>
              <a:solidFill>
                <a:schemeClr val="tx1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672" name="Group 671">
                <a:extLst>
                  <a:ext uri="{FF2B5EF4-FFF2-40B4-BE49-F238E27FC236}">
                    <a16:creationId xmlns:a16="http://schemas.microsoft.com/office/drawing/2014/main" id="{DE2E81F3-DEAD-4974-8505-4A2F554461AC}"/>
                  </a:ext>
                </a:extLst>
              </p:cNvPr>
              <p:cNvGrpSpPr/>
              <p:nvPr/>
            </p:nvGrpSpPr>
            <p:grpSpPr>
              <a:xfrm>
                <a:off x="10237922" y="1120638"/>
                <a:ext cx="192379" cy="255388"/>
                <a:chOff x="11712585" y="2944817"/>
                <a:chExt cx="455613" cy="604838"/>
              </a:xfrm>
            </p:grpSpPr>
            <p:sp>
              <p:nvSpPr>
                <p:cNvPr id="701" name="Freeform 80">
                  <a:extLst>
                    <a:ext uri="{FF2B5EF4-FFF2-40B4-BE49-F238E27FC236}">
                      <a16:creationId xmlns:a16="http://schemas.microsoft.com/office/drawing/2014/main" id="{F4FA16C0-7B39-4331-BA0E-39C2672586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12585" y="2944817"/>
                  <a:ext cx="455613" cy="604838"/>
                </a:xfrm>
                <a:custGeom>
                  <a:avLst/>
                  <a:gdLst>
                    <a:gd name="T0" fmla="*/ 287 w 287"/>
                    <a:gd name="T1" fmla="*/ 381 h 381"/>
                    <a:gd name="T2" fmla="*/ 0 w 287"/>
                    <a:gd name="T3" fmla="*/ 381 h 381"/>
                    <a:gd name="T4" fmla="*/ 0 w 287"/>
                    <a:gd name="T5" fmla="*/ 86 h 381"/>
                    <a:gd name="T6" fmla="*/ 91 w 287"/>
                    <a:gd name="T7" fmla="*/ 0 h 381"/>
                    <a:gd name="T8" fmla="*/ 287 w 287"/>
                    <a:gd name="T9" fmla="*/ 0 h 381"/>
                    <a:gd name="T10" fmla="*/ 287 w 287"/>
                    <a:gd name="T11" fmla="*/ 381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7" h="381">
                      <a:moveTo>
                        <a:pt x="287" y="381"/>
                      </a:moveTo>
                      <a:lnTo>
                        <a:pt x="0" y="381"/>
                      </a:lnTo>
                      <a:lnTo>
                        <a:pt x="0" y="86"/>
                      </a:lnTo>
                      <a:lnTo>
                        <a:pt x="91" y="0"/>
                      </a:lnTo>
                      <a:lnTo>
                        <a:pt x="287" y="0"/>
                      </a:lnTo>
                      <a:lnTo>
                        <a:pt x="287" y="3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2" name="Freeform 81">
                  <a:extLst>
                    <a:ext uri="{FF2B5EF4-FFF2-40B4-BE49-F238E27FC236}">
                      <a16:creationId xmlns:a16="http://schemas.microsoft.com/office/drawing/2014/main" id="{8B10F6C7-C276-4882-BF3C-1F28732D13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12585" y="2944817"/>
                  <a:ext cx="144463" cy="136525"/>
                </a:xfrm>
                <a:custGeom>
                  <a:avLst/>
                  <a:gdLst>
                    <a:gd name="T0" fmla="*/ 91 w 91"/>
                    <a:gd name="T1" fmla="*/ 86 h 86"/>
                    <a:gd name="T2" fmla="*/ 0 w 91"/>
                    <a:gd name="T3" fmla="*/ 86 h 86"/>
                    <a:gd name="T4" fmla="*/ 91 w 91"/>
                    <a:gd name="T5" fmla="*/ 0 h 86"/>
                    <a:gd name="T6" fmla="*/ 91 w 91"/>
                    <a:gd name="T7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1" h="86">
                      <a:moveTo>
                        <a:pt x="91" y="86"/>
                      </a:moveTo>
                      <a:lnTo>
                        <a:pt x="0" y="86"/>
                      </a:lnTo>
                      <a:lnTo>
                        <a:pt x="91" y="0"/>
                      </a:lnTo>
                      <a:lnTo>
                        <a:pt x="91" y="86"/>
                      </a:ln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3" name="Freeform 82">
                  <a:extLst>
                    <a:ext uri="{FF2B5EF4-FFF2-40B4-BE49-F238E27FC236}">
                      <a16:creationId xmlns:a16="http://schemas.microsoft.com/office/drawing/2014/main" id="{239E7021-CB90-484D-830A-04F765FE3F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113093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4" name="Freeform 83">
                  <a:extLst>
                    <a:ext uri="{FF2B5EF4-FFF2-40B4-BE49-F238E27FC236}">
                      <a16:creationId xmlns:a16="http://schemas.microsoft.com/office/drawing/2014/main" id="{74733FC7-7561-4078-8FD4-5D3E743D8B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160718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2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2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3"/>
                        <a:pt x="45" y="2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3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5" name="Freeform 84">
                  <a:extLst>
                    <a:ext uri="{FF2B5EF4-FFF2-40B4-BE49-F238E27FC236}">
                      <a16:creationId xmlns:a16="http://schemas.microsoft.com/office/drawing/2014/main" id="{CD7D1383-4B75-41C2-B302-BB8446681F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211518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0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6" name="Freeform 85">
                  <a:extLst>
                    <a:ext uri="{FF2B5EF4-FFF2-40B4-BE49-F238E27FC236}">
                      <a16:creationId xmlns:a16="http://schemas.microsoft.com/office/drawing/2014/main" id="{DDA5A7E0-AFE6-49A2-BA47-B103B09952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259143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7" name="Freeform 86">
                  <a:extLst>
                    <a:ext uri="{FF2B5EF4-FFF2-40B4-BE49-F238E27FC236}">
                      <a16:creationId xmlns:a16="http://schemas.microsoft.com/office/drawing/2014/main" id="{E99C20CF-4180-4652-88EC-56198CD91F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405193"/>
                  <a:ext cx="153988" cy="11113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2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2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2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8" name="Freeform 87">
                  <a:extLst>
                    <a:ext uri="{FF2B5EF4-FFF2-40B4-BE49-F238E27FC236}">
                      <a16:creationId xmlns:a16="http://schemas.microsoft.com/office/drawing/2014/main" id="{400BE9AC-D797-49CF-B625-6707439764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457581"/>
                  <a:ext cx="153988" cy="6350"/>
                </a:xfrm>
                <a:custGeom>
                  <a:avLst/>
                  <a:gdLst>
                    <a:gd name="T0" fmla="*/ 1 w 45"/>
                    <a:gd name="T1" fmla="*/ 2 h 2"/>
                    <a:gd name="T2" fmla="*/ 43 w 45"/>
                    <a:gd name="T3" fmla="*/ 2 h 2"/>
                    <a:gd name="T4" fmla="*/ 45 w 45"/>
                    <a:gd name="T5" fmla="*/ 1 h 2"/>
                    <a:gd name="T6" fmla="*/ 43 w 45"/>
                    <a:gd name="T7" fmla="*/ 0 h 2"/>
                    <a:gd name="T8" fmla="*/ 1 w 45"/>
                    <a:gd name="T9" fmla="*/ 0 h 2"/>
                    <a:gd name="T10" fmla="*/ 0 w 45"/>
                    <a:gd name="T11" fmla="*/ 1 h 2"/>
                    <a:gd name="T12" fmla="*/ 1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1" y="2"/>
                      </a:moveTo>
                      <a:cubicBezTo>
                        <a:pt x="43" y="2"/>
                        <a:pt x="43" y="2"/>
                        <a:pt x="43" y="2"/>
                      </a:cubicBezTo>
                      <a:cubicBezTo>
                        <a:pt x="44" y="2"/>
                        <a:pt x="45" y="2"/>
                        <a:pt x="45" y="1"/>
                      </a:cubicBezTo>
                      <a:cubicBezTo>
                        <a:pt x="45" y="0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2"/>
                        <a:pt x="0" y="2"/>
                        <a:pt x="1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9" name="Freeform 88">
                  <a:extLst>
                    <a:ext uri="{FF2B5EF4-FFF2-40B4-BE49-F238E27FC236}">
                      <a16:creationId xmlns:a16="http://schemas.microsoft.com/office/drawing/2014/main" id="{6713C8CE-BC04-4086-BA80-E77A47205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065468"/>
                  <a:ext cx="153988" cy="6350"/>
                </a:xfrm>
                <a:custGeom>
                  <a:avLst/>
                  <a:gdLst>
                    <a:gd name="T0" fmla="*/ 2 w 45"/>
                    <a:gd name="T1" fmla="*/ 2 h 2"/>
                    <a:gd name="T2" fmla="*/ 44 w 45"/>
                    <a:gd name="T3" fmla="*/ 2 h 2"/>
                    <a:gd name="T4" fmla="*/ 45 w 45"/>
                    <a:gd name="T5" fmla="*/ 1 h 2"/>
                    <a:gd name="T6" fmla="*/ 44 w 45"/>
                    <a:gd name="T7" fmla="*/ 0 h 2"/>
                    <a:gd name="T8" fmla="*/ 2 w 45"/>
                    <a:gd name="T9" fmla="*/ 0 h 2"/>
                    <a:gd name="T10" fmla="*/ 0 w 45"/>
                    <a:gd name="T11" fmla="*/ 1 h 2"/>
                    <a:gd name="T12" fmla="*/ 2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2" y="2"/>
                      </a:moveTo>
                      <a:cubicBezTo>
                        <a:pt x="44" y="2"/>
                        <a:pt x="44" y="2"/>
                        <a:pt x="44" y="2"/>
                      </a:cubicBezTo>
                      <a:cubicBezTo>
                        <a:pt x="45" y="2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2"/>
                        <a:pt x="2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0" name="Freeform 89">
                  <a:extLst>
                    <a:ext uri="{FF2B5EF4-FFF2-40B4-BE49-F238E27FC236}">
                      <a16:creationId xmlns:a16="http://schemas.microsoft.com/office/drawing/2014/main" id="{EDB4F00B-E270-40E0-B300-DBE633E843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013080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1" name="Freeform 90">
                  <a:extLst>
                    <a:ext uri="{FF2B5EF4-FFF2-40B4-BE49-F238E27FC236}">
                      <a16:creationId xmlns:a16="http://schemas.microsoft.com/office/drawing/2014/main" id="{157F1C15-8801-44C2-B790-4365FD1AD8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259143"/>
                  <a:ext cx="153988" cy="9525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1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1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1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2" name="Freeform 91">
                  <a:extLst>
                    <a:ext uri="{FF2B5EF4-FFF2-40B4-BE49-F238E27FC236}">
                      <a16:creationId xmlns:a16="http://schemas.microsoft.com/office/drawing/2014/main" id="{B426C824-DEB2-4997-BC1E-905F36EF7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306768"/>
                  <a:ext cx="153988" cy="9525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3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3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3" name="Freeform 92">
                  <a:extLst>
                    <a:ext uri="{FF2B5EF4-FFF2-40B4-BE49-F238E27FC236}">
                      <a16:creationId xmlns:a16="http://schemas.microsoft.com/office/drawing/2014/main" id="{FAF85D70-7531-4B0D-940B-BF49A0580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357568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1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1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4" name="Freeform 93">
                  <a:extLst>
                    <a:ext uri="{FF2B5EF4-FFF2-40B4-BE49-F238E27FC236}">
                      <a16:creationId xmlns:a16="http://schemas.microsoft.com/office/drawing/2014/main" id="{5EB21F14-29B7-49AB-B695-9D7E7B23C8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405193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5" name="Freeform 94">
                  <a:extLst>
                    <a:ext uri="{FF2B5EF4-FFF2-40B4-BE49-F238E27FC236}">
                      <a16:creationId xmlns:a16="http://schemas.microsoft.com/office/drawing/2014/main" id="{3C02BB1D-BD18-4C44-83D9-2E4B056E7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457581"/>
                  <a:ext cx="153988" cy="6350"/>
                </a:xfrm>
                <a:custGeom>
                  <a:avLst/>
                  <a:gdLst>
                    <a:gd name="T0" fmla="*/ 2 w 45"/>
                    <a:gd name="T1" fmla="*/ 2 h 2"/>
                    <a:gd name="T2" fmla="*/ 44 w 45"/>
                    <a:gd name="T3" fmla="*/ 2 h 2"/>
                    <a:gd name="T4" fmla="*/ 45 w 45"/>
                    <a:gd name="T5" fmla="*/ 1 h 2"/>
                    <a:gd name="T6" fmla="*/ 44 w 45"/>
                    <a:gd name="T7" fmla="*/ 0 h 2"/>
                    <a:gd name="T8" fmla="*/ 2 w 45"/>
                    <a:gd name="T9" fmla="*/ 0 h 2"/>
                    <a:gd name="T10" fmla="*/ 0 w 45"/>
                    <a:gd name="T11" fmla="*/ 1 h 2"/>
                    <a:gd name="T12" fmla="*/ 2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2" y="2"/>
                      </a:moveTo>
                      <a:cubicBezTo>
                        <a:pt x="44" y="2"/>
                        <a:pt x="44" y="2"/>
                        <a:pt x="44" y="2"/>
                      </a:cubicBezTo>
                      <a:cubicBezTo>
                        <a:pt x="45" y="2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2"/>
                        <a:pt x="2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6" name="Rectangle 95">
                  <a:extLst>
                    <a:ext uri="{FF2B5EF4-FFF2-40B4-BE49-F238E27FC236}">
                      <a16:creationId xmlns:a16="http://schemas.microsoft.com/office/drawing/2014/main" id="{DEC0B7E6-1D3F-44F6-94CC-0AEE79689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6110" y="3092455"/>
                  <a:ext cx="144463" cy="146050"/>
                </a:xfrm>
                <a:prstGeom prst="rect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7" name="Rectangle 96">
                  <a:extLst>
                    <a:ext uri="{FF2B5EF4-FFF2-40B4-BE49-F238E27FC236}">
                      <a16:creationId xmlns:a16="http://schemas.microsoft.com/office/drawing/2014/main" id="{9241F628-8883-4DDD-9C97-5FFA216DA7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760210" y="3286131"/>
                  <a:ext cx="147638" cy="98425"/>
                </a:xfrm>
                <a:prstGeom prst="rect">
                  <a:avLst/>
                </a:prstGeom>
                <a:solidFill>
                  <a:srgbClr val="40CDF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73" name="Group 672">
                <a:extLst>
                  <a:ext uri="{FF2B5EF4-FFF2-40B4-BE49-F238E27FC236}">
                    <a16:creationId xmlns:a16="http://schemas.microsoft.com/office/drawing/2014/main" id="{0DCE199F-D422-4DBF-93CB-FED3BFABA7B4}"/>
                  </a:ext>
                </a:extLst>
              </p:cNvPr>
              <p:cNvGrpSpPr/>
              <p:nvPr userDrawn="1"/>
            </p:nvGrpSpPr>
            <p:grpSpPr>
              <a:xfrm>
                <a:off x="9472816" y="2053753"/>
                <a:ext cx="199839" cy="202669"/>
                <a:chOff x="263526" y="1417638"/>
                <a:chExt cx="560388" cy="568325"/>
              </a:xfrm>
            </p:grpSpPr>
            <p:sp>
              <p:nvSpPr>
                <p:cNvPr id="690" name="Freeform 389">
                  <a:extLst>
                    <a:ext uri="{FF2B5EF4-FFF2-40B4-BE49-F238E27FC236}">
                      <a16:creationId xmlns:a16="http://schemas.microsoft.com/office/drawing/2014/main" id="{61682D3C-5331-48D2-B515-10163D397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3526" y="1739901"/>
                  <a:ext cx="215900" cy="214313"/>
                </a:xfrm>
                <a:custGeom>
                  <a:avLst/>
                  <a:gdLst>
                    <a:gd name="T0" fmla="*/ 56 w 62"/>
                    <a:gd name="T1" fmla="*/ 21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1"/>
                      </a:moveTo>
                      <a:cubicBezTo>
                        <a:pt x="62" y="34"/>
                        <a:pt x="55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7"/>
                        <a:pt x="56" y="2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1" name="Line 390">
                  <a:extLst>
                    <a:ext uri="{FF2B5EF4-FFF2-40B4-BE49-F238E27FC236}">
                      <a16:creationId xmlns:a16="http://schemas.microsoft.com/office/drawing/2014/main" id="{1990301C-5A48-42A3-BD5D-A7186FFA55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371476" y="1846263"/>
                  <a:ext cx="328613" cy="31750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2" name="Line 391">
                  <a:extLst>
                    <a:ext uri="{FF2B5EF4-FFF2-40B4-BE49-F238E27FC236}">
                      <a16:creationId xmlns:a16="http://schemas.microsoft.com/office/drawing/2014/main" id="{FC8FB15A-FC3F-478C-91C1-5DDEB18CE15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00089" y="1597026"/>
                  <a:ext cx="15875" cy="280988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3" name="Freeform 392">
                  <a:extLst>
                    <a:ext uri="{FF2B5EF4-FFF2-40B4-BE49-F238E27FC236}">
                      <a16:creationId xmlns:a16="http://schemas.microsoft.com/office/drawing/2014/main" id="{E7E8E9F2-CF64-4C9E-A661-1D3A34E160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14" y="1417638"/>
                  <a:ext cx="214313" cy="214313"/>
                </a:xfrm>
                <a:custGeom>
                  <a:avLst/>
                  <a:gdLst>
                    <a:gd name="T0" fmla="*/ 56 w 62"/>
                    <a:gd name="T1" fmla="*/ 21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1"/>
                      </a:moveTo>
                      <a:cubicBezTo>
                        <a:pt x="62" y="34"/>
                        <a:pt x="56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7"/>
                        <a:pt x="56" y="2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4" name="Line 393">
                  <a:extLst>
                    <a:ext uri="{FF2B5EF4-FFF2-40B4-BE49-F238E27FC236}">
                      <a16:creationId xmlns:a16="http://schemas.microsoft.com/office/drawing/2014/main" id="{8EAE56DB-1302-4413-AF33-AB23FEA9AE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1476" y="1524001"/>
                  <a:ext cx="39688" cy="322263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5" name="Line 394">
                  <a:extLst>
                    <a:ext uri="{FF2B5EF4-FFF2-40B4-BE49-F238E27FC236}">
                      <a16:creationId xmlns:a16="http://schemas.microsoft.com/office/drawing/2014/main" id="{BBF1CE64-43E1-4E07-8023-4CC95946CC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1476" y="1597026"/>
                  <a:ext cx="344488" cy="249238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6" name="Freeform 395">
                  <a:extLst>
                    <a:ext uri="{FF2B5EF4-FFF2-40B4-BE49-F238E27FC236}">
                      <a16:creationId xmlns:a16="http://schemas.microsoft.com/office/drawing/2014/main" id="{86A2A41C-557B-40B7-9ABB-289CEC8BDB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139" y="1770063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1 w 62"/>
                    <a:gd name="T3" fmla="*/ 56 h 62"/>
                    <a:gd name="T4" fmla="*/ 5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5" y="50"/>
                        <a:pt x="41" y="56"/>
                      </a:cubicBezTo>
                      <a:cubicBezTo>
                        <a:pt x="27" y="62"/>
                        <a:pt x="11" y="56"/>
                        <a:pt x="5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7" name="Line 396">
                  <a:extLst>
                    <a:ext uri="{FF2B5EF4-FFF2-40B4-BE49-F238E27FC236}">
                      <a16:creationId xmlns:a16="http://schemas.microsoft.com/office/drawing/2014/main" id="{A29A28DC-BD3F-45D4-8341-5E1EF8F0220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11164" y="1524001"/>
                  <a:ext cx="198438" cy="260350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Freeform 397">
                  <a:extLst>
                    <a:ext uri="{FF2B5EF4-FFF2-40B4-BE49-F238E27FC236}">
                      <a16:creationId xmlns:a16="http://schemas.microsoft.com/office/drawing/2014/main" id="{931B71F2-EB61-4181-83DA-E6452C09F3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651" y="1676401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1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5" y="50"/>
                        <a:pt x="41" y="56"/>
                      </a:cubicBezTo>
                      <a:cubicBezTo>
                        <a:pt x="28" y="62"/>
                        <a:pt x="11" y="55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9" name="Line 398">
                  <a:extLst>
                    <a:ext uri="{FF2B5EF4-FFF2-40B4-BE49-F238E27FC236}">
                      <a16:creationId xmlns:a16="http://schemas.microsoft.com/office/drawing/2014/main" id="{E706E66D-B7F4-4377-8C86-104ACAD2BBA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11164" y="1524001"/>
                  <a:ext cx="304800" cy="73025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Freeform 399">
                  <a:extLst>
                    <a:ext uri="{FF2B5EF4-FFF2-40B4-BE49-F238E27FC236}">
                      <a16:creationId xmlns:a16="http://schemas.microsoft.com/office/drawing/2014/main" id="{88D69F6A-4A05-41B2-9D32-1105697AD7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9601" y="1489076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6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54" name="Rectangle 4">
                <a:extLst>
                  <a:ext uri="{FF2B5EF4-FFF2-40B4-BE49-F238E27FC236}">
                    <a16:creationId xmlns:a16="http://schemas.microsoft.com/office/drawing/2014/main" id="{6D0A2710-5D3F-4966-9C8B-7276BDF333C8}"/>
                  </a:ext>
                </a:extLst>
              </p:cNvPr>
              <p:cNvSpPr/>
              <p:nvPr userDrawn="1"/>
            </p:nvSpPr>
            <p:spPr>
              <a:xfrm>
                <a:off x="9517368" y="1637260"/>
                <a:ext cx="220339" cy="211004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chemeClr val="bg1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052" name="Trapezoid 86">
                <a:extLst>
                  <a:ext uri="{FF2B5EF4-FFF2-40B4-BE49-F238E27FC236}">
                    <a16:creationId xmlns:a16="http://schemas.microsoft.com/office/drawing/2014/main" id="{BDDE7E72-78C7-42AD-8A92-6C4C86B680CF}"/>
                  </a:ext>
                </a:extLst>
              </p:cNvPr>
              <p:cNvSpPr/>
              <p:nvPr userDrawn="1"/>
            </p:nvSpPr>
            <p:spPr>
              <a:xfrm rot="16200000">
                <a:off x="9985193" y="1545136"/>
                <a:ext cx="202966" cy="212010"/>
              </a:xfrm>
              <a:custGeom>
                <a:avLst/>
                <a:gdLst/>
                <a:ahLst/>
                <a:cxnLst/>
                <a:rect l="l" t="t" r="r" b="b"/>
                <a:pathLst>
                  <a:path w="2027807" h="2118185">
                    <a:moveTo>
                      <a:pt x="1444196" y="576481"/>
                    </a:moveTo>
                    <a:cubicBezTo>
                      <a:pt x="1444682" y="552730"/>
                      <a:pt x="1442083" y="538494"/>
                      <a:pt x="1436393" y="501663"/>
                    </a:cubicBezTo>
                    <a:cubicBezTo>
                      <a:pt x="1412674" y="401526"/>
                      <a:pt x="1335314" y="342520"/>
                      <a:pt x="1246587" y="333544"/>
                    </a:cubicBezTo>
                    <a:cubicBezTo>
                      <a:pt x="934873" y="285510"/>
                      <a:pt x="997216" y="642331"/>
                      <a:pt x="845813" y="621744"/>
                    </a:cubicBezTo>
                    <a:cubicBezTo>
                      <a:pt x="709252" y="590866"/>
                      <a:pt x="764173" y="436473"/>
                      <a:pt x="810188" y="354130"/>
                    </a:cubicBezTo>
                    <a:lnTo>
                      <a:pt x="663238" y="323253"/>
                    </a:lnTo>
                    <a:cubicBezTo>
                      <a:pt x="632861" y="393029"/>
                      <a:pt x="617035" y="451844"/>
                      <a:pt x="614889" y="501663"/>
                    </a:cubicBezTo>
                    <a:cubicBezTo>
                      <a:pt x="613842" y="552883"/>
                      <a:pt x="612797" y="553370"/>
                      <a:pt x="619982" y="604591"/>
                    </a:cubicBezTo>
                    <a:cubicBezTo>
                      <a:pt x="649982" y="729409"/>
                      <a:pt x="770757" y="760685"/>
                      <a:pt x="814641" y="772706"/>
                    </a:cubicBezTo>
                    <a:cubicBezTo>
                      <a:pt x="1102606" y="829890"/>
                      <a:pt x="1101120" y="482219"/>
                      <a:pt x="1224323" y="481075"/>
                    </a:cubicBezTo>
                    <a:cubicBezTo>
                      <a:pt x="1359396" y="498228"/>
                      <a:pt x="1298541" y="669776"/>
                      <a:pt x="1255495" y="717810"/>
                    </a:cubicBezTo>
                    <a:lnTo>
                      <a:pt x="1406898" y="748690"/>
                    </a:lnTo>
                    <a:cubicBezTo>
                      <a:pt x="1428531" y="696272"/>
                      <a:pt x="1440429" y="648140"/>
                      <a:pt x="1442681" y="604591"/>
                    </a:cubicBezTo>
                    <a:cubicBezTo>
                      <a:pt x="1443529" y="593370"/>
                      <a:pt x="1444033" y="584399"/>
                      <a:pt x="1444196" y="576481"/>
                    </a:cubicBezTo>
                    <a:close/>
                    <a:moveTo>
                      <a:pt x="1799148" y="1357574"/>
                    </a:moveTo>
                    <a:cubicBezTo>
                      <a:pt x="1799148" y="1473336"/>
                      <a:pt x="1705304" y="1567179"/>
                      <a:pt x="1589543" y="1567179"/>
                    </a:cubicBezTo>
                    <a:lnTo>
                      <a:pt x="1554007" y="1563597"/>
                    </a:lnTo>
                    <a:cubicBezTo>
                      <a:pt x="1493860" y="1705429"/>
                      <a:pt x="1380505" y="1819212"/>
                      <a:pt x="1238879" y="1879709"/>
                    </a:cubicBezTo>
                    <a:cubicBezTo>
                      <a:pt x="1241111" y="1889060"/>
                      <a:pt x="1241789" y="1898742"/>
                      <a:pt x="1241789" y="1908581"/>
                    </a:cubicBezTo>
                    <a:cubicBezTo>
                      <a:pt x="1241789" y="2024342"/>
                      <a:pt x="1147946" y="2118185"/>
                      <a:pt x="1032185" y="2118185"/>
                    </a:cubicBezTo>
                    <a:cubicBezTo>
                      <a:pt x="916424" y="2118185"/>
                      <a:pt x="822580" y="2024342"/>
                      <a:pt x="822580" y="1908581"/>
                    </a:cubicBezTo>
                    <a:lnTo>
                      <a:pt x="823652" y="1897951"/>
                    </a:lnTo>
                    <a:cubicBezTo>
                      <a:pt x="655917" y="1848109"/>
                      <a:pt x="520628" y="1724356"/>
                      <a:pt x="452688" y="1564947"/>
                    </a:cubicBezTo>
                    <a:cubicBezTo>
                      <a:pt x="347275" y="1554900"/>
                      <a:pt x="265223" y="1465820"/>
                      <a:pt x="265223" y="1357574"/>
                    </a:cubicBezTo>
                    <a:cubicBezTo>
                      <a:pt x="265223" y="1319589"/>
                      <a:pt x="275328" y="1283964"/>
                      <a:pt x="296243" y="1255299"/>
                    </a:cubicBezTo>
                    <a:lnTo>
                      <a:pt x="653413" y="1255299"/>
                    </a:lnTo>
                    <a:cubicBezTo>
                      <a:pt x="674328" y="1283964"/>
                      <a:pt x="684432" y="1319589"/>
                      <a:pt x="684432" y="1357574"/>
                    </a:cubicBezTo>
                    <a:cubicBezTo>
                      <a:pt x="684432" y="1442722"/>
                      <a:pt x="633660" y="1516012"/>
                      <a:pt x="560385" y="1548031"/>
                    </a:cubicBezTo>
                    <a:cubicBezTo>
                      <a:pt x="618252" y="1669618"/>
                      <a:pt x="725621" y="1762539"/>
                      <a:pt x="856786" y="1800691"/>
                    </a:cubicBezTo>
                    <a:cubicBezTo>
                      <a:pt x="890532" y="1738880"/>
                      <a:pt x="956699" y="1698976"/>
                      <a:pt x="1032185" y="1698976"/>
                    </a:cubicBezTo>
                    <a:cubicBezTo>
                      <a:pt x="1100945" y="1698976"/>
                      <a:pt x="1161972" y="1732086"/>
                      <a:pt x="1197280" y="1785409"/>
                    </a:cubicBezTo>
                    <a:cubicBezTo>
                      <a:pt x="1316368" y="1734729"/>
                      <a:pt x="1411439" y="1638632"/>
                      <a:pt x="1460565" y="1518755"/>
                    </a:cubicBezTo>
                    <a:cubicBezTo>
                      <a:pt x="1410637" y="1482824"/>
                      <a:pt x="1379938" y="1423784"/>
                      <a:pt x="1379938" y="1357574"/>
                    </a:cubicBezTo>
                    <a:cubicBezTo>
                      <a:pt x="1379938" y="1319589"/>
                      <a:pt x="1390043" y="1283964"/>
                      <a:pt x="1410958" y="1255299"/>
                    </a:cubicBezTo>
                    <a:lnTo>
                      <a:pt x="1768128" y="1255299"/>
                    </a:lnTo>
                    <a:cubicBezTo>
                      <a:pt x="1789044" y="1283964"/>
                      <a:pt x="1799148" y="1319589"/>
                      <a:pt x="1799148" y="1357574"/>
                    </a:cubicBezTo>
                    <a:close/>
                    <a:moveTo>
                      <a:pt x="2027807" y="1205134"/>
                    </a:moveTo>
                    <a:lnTo>
                      <a:pt x="2027573" y="1205134"/>
                    </a:lnTo>
                    <a:lnTo>
                      <a:pt x="2027594" y="1205217"/>
                    </a:lnTo>
                    <a:lnTo>
                      <a:pt x="1760083" y="1205217"/>
                    </a:lnTo>
                    <a:lnTo>
                      <a:pt x="1732733" y="1205217"/>
                    </a:lnTo>
                    <a:lnTo>
                      <a:pt x="1446353" y="1205217"/>
                    </a:lnTo>
                    <a:lnTo>
                      <a:pt x="1416734" y="1205217"/>
                    </a:lnTo>
                    <a:lnTo>
                      <a:pt x="645056" y="1205217"/>
                    </a:lnTo>
                    <a:lnTo>
                      <a:pt x="618018" y="1205217"/>
                    </a:lnTo>
                    <a:lnTo>
                      <a:pt x="331638" y="1205217"/>
                    </a:lnTo>
                    <a:lnTo>
                      <a:pt x="301707" y="1205217"/>
                    </a:lnTo>
                    <a:lnTo>
                      <a:pt x="0" y="1205217"/>
                    </a:lnTo>
                    <a:lnTo>
                      <a:pt x="2509" y="1195184"/>
                    </a:lnTo>
                    <a:lnTo>
                      <a:pt x="200515" y="0"/>
                    </a:lnTo>
                    <a:lnTo>
                      <a:pt x="1828152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49" name="Hexagon 648">
                <a:extLst>
                  <a:ext uri="{FF2B5EF4-FFF2-40B4-BE49-F238E27FC236}">
                    <a16:creationId xmlns:a16="http://schemas.microsoft.com/office/drawing/2014/main" id="{835F901D-52EE-4E27-8BCB-892CD8FE694D}"/>
                  </a:ext>
                </a:extLst>
              </p:cNvPr>
              <p:cNvSpPr/>
              <p:nvPr/>
            </p:nvSpPr>
            <p:spPr bwMode="auto">
              <a:xfrm rot="5400000">
                <a:off x="9421674" y="901929"/>
                <a:ext cx="739911" cy="637854"/>
              </a:xfrm>
              <a:prstGeom prst="hexagon">
                <a:avLst/>
              </a:prstGeom>
              <a:solidFill>
                <a:schemeClr val="tx2">
                  <a:lumMod val="40000"/>
                  <a:lumOff val="60000"/>
                  <a:alpha val="89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050" name="Picture 1049">
                <a:extLst>
                  <a:ext uri="{FF2B5EF4-FFF2-40B4-BE49-F238E27FC236}">
                    <a16:creationId xmlns:a16="http://schemas.microsoft.com/office/drawing/2014/main" id="{D12E2DCC-4499-40DB-B59E-8B993AFB464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biLevel thresh="25000"/>
              </a:blip>
              <a:stretch>
                <a:fillRect/>
              </a:stretch>
            </p:blipFill>
            <p:spPr>
              <a:xfrm>
                <a:off x="9117123" y="965683"/>
                <a:ext cx="212850" cy="242994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25023E6-E7A5-418E-804D-4DE658B1801B}"/>
                  </a:ext>
                </a:extLst>
              </p:cNvPr>
              <p:cNvGrpSpPr/>
              <p:nvPr userDrawn="1"/>
            </p:nvGrpSpPr>
            <p:grpSpPr>
              <a:xfrm>
                <a:off x="9754540" y="621030"/>
                <a:ext cx="203566" cy="199074"/>
                <a:chOff x="10031198" y="3120901"/>
                <a:chExt cx="189015" cy="184847"/>
              </a:xfrm>
              <a:solidFill>
                <a:schemeClr val="bg1"/>
              </a:solidFill>
            </p:grpSpPr>
            <p:sp>
              <p:nvSpPr>
                <p:cNvPr id="1125" name="Freeform 757">
                  <a:extLst>
                    <a:ext uri="{FF2B5EF4-FFF2-40B4-BE49-F238E27FC236}">
                      <a16:creationId xmlns:a16="http://schemas.microsoft.com/office/drawing/2014/main" id="{75ED3EC4-D2C8-4A16-BE58-362312A3EE9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6" name="Freeform 758">
                  <a:extLst>
                    <a:ext uri="{FF2B5EF4-FFF2-40B4-BE49-F238E27FC236}">
                      <a16:creationId xmlns:a16="http://schemas.microsoft.com/office/drawing/2014/main" id="{2EE6F293-3DFC-40E9-A2C5-3F19F23802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7" name="Freeform 762">
                  <a:extLst>
                    <a:ext uri="{FF2B5EF4-FFF2-40B4-BE49-F238E27FC236}">
                      <a16:creationId xmlns:a16="http://schemas.microsoft.com/office/drawing/2014/main" id="{EB7E4159-4241-41D3-BF14-8335EC6243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8" name="Freeform 763">
                  <a:extLst>
                    <a:ext uri="{FF2B5EF4-FFF2-40B4-BE49-F238E27FC236}">
                      <a16:creationId xmlns:a16="http://schemas.microsoft.com/office/drawing/2014/main" id="{5DFFFBEA-903B-4938-BA13-29AE4F4936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6EC8366-7457-4CCB-9FD3-B2AFDA01D1B3}"/>
                  </a:ext>
                </a:extLst>
              </p:cNvPr>
              <p:cNvGrpSpPr/>
              <p:nvPr userDrawn="1"/>
            </p:nvGrpSpPr>
            <p:grpSpPr>
              <a:xfrm>
                <a:off x="9576426" y="1050779"/>
                <a:ext cx="422937" cy="384029"/>
                <a:chOff x="9711398" y="1161589"/>
                <a:chExt cx="184217" cy="167271"/>
              </a:xfrm>
            </p:grpSpPr>
            <p:sp>
              <p:nvSpPr>
                <p:cNvPr id="719" name="Freeform 343">
                  <a:extLst>
                    <a:ext uri="{FF2B5EF4-FFF2-40B4-BE49-F238E27FC236}">
                      <a16:creationId xmlns:a16="http://schemas.microsoft.com/office/drawing/2014/main" id="{5A02655C-84BB-41A6-8E2A-C28F938F73C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711576" y="1228969"/>
                  <a:ext cx="82465" cy="82466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0" name="Freeform 344">
                  <a:extLst>
                    <a:ext uri="{FF2B5EF4-FFF2-40B4-BE49-F238E27FC236}">
                      <a16:creationId xmlns:a16="http://schemas.microsoft.com/office/drawing/2014/main" id="{832F604E-7EF1-4403-832F-613742AA3DF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778957" y="1161589"/>
                  <a:ext cx="116658" cy="116659"/>
                </a:xfrm>
                <a:custGeom>
                  <a:avLst/>
                  <a:gdLst>
                    <a:gd name="T0" fmla="*/ 48 w 54"/>
                    <a:gd name="T1" fmla="*/ 26 h 54"/>
                    <a:gd name="T2" fmla="*/ 45 w 54"/>
                    <a:gd name="T3" fmla="*/ 24 h 54"/>
                    <a:gd name="T4" fmla="*/ 45 w 54"/>
                    <a:gd name="T5" fmla="*/ 18 h 54"/>
                    <a:gd name="T6" fmla="*/ 49 w 54"/>
                    <a:gd name="T7" fmla="*/ 13 h 54"/>
                    <a:gd name="T8" fmla="*/ 45 w 54"/>
                    <a:gd name="T9" fmla="*/ 9 h 54"/>
                    <a:gd name="T10" fmla="*/ 37 w 54"/>
                    <a:gd name="T11" fmla="*/ 12 h 54"/>
                    <a:gd name="T12" fmla="*/ 33 w 54"/>
                    <a:gd name="T13" fmla="*/ 8 h 54"/>
                    <a:gd name="T14" fmla="*/ 32 w 54"/>
                    <a:gd name="T15" fmla="*/ 1 h 54"/>
                    <a:gd name="T16" fmla="*/ 26 w 54"/>
                    <a:gd name="T17" fmla="*/ 2 h 54"/>
                    <a:gd name="T18" fmla="*/ 23 w 54"/>
                    <a:gd name="T19" fmla="*/ 9 h 54"/>
                    <a:gd name="T20" fmla="*/ 17 w 54"/>
                    <a:gd name="T21" fmla="*/ 9 h 54"/>
                    <a:gd name="T22" fmla="*/ 12 w 54"/>
                    <a:gd name="T23" fmla="*/ 5 h 54"/>
                    <a:gd name="T24" fmla="*/ 8 w 54"/>
                    <a:gd name="T25" fmla="*/ 10 h 54"/>
                    <a:gd name="T26" fmla="*/ 11 w 54"/>
                    <a:gd name="T27" fmla="*/ 17 h 54"/>
                    <a:gd name="T28" fmla="*/ 10 w 54"/>
                    <a:gd name="T29" fmla="*/ 19 h 54"/>
                    <a:gd name="T30" fmla="*/ 7 w 54"/>
                    <a:gd name="T31" fmla="*/ 21 h 54"/>
                    <a:gd name="T32" fmla="*/ 0 w 54"/>
                    <a:gd name="T33" fmla="*/ 22 h 54"/>
                    <a:gd name="T34" fmla="*/ 1 w 54"/>
                    <a:gd name="T35" fmla="*/ 28 h 54"/>
                    <a:gd name="T36" fmla="*/ 8 w 54"/>
                    <a:gd name="T37" fmla="*/ 31 h 54"/>
                    <a:gd name="T38" fmla="*/ 9 w 54"/>
                    <a:gd name="T39" fmla="*/ 33 h 54"/>
                    <a:gd name="T40" fmla="*/ 8 w 54"/>
                    <a:gd name="T41" fmla="*/ 37 h 54"/>
                    <a:gd name="T42" fmla="*/ 4 w 54"/>
                    <a:gd name="T43" fmla="*/ 42 h 54"/>
                    <a:gd name="T44" fmla="*/ 9 w 54"/>
                    <a:gd name="T45" fmla="*/ 46 h 54"/>
                    <a:gd name="T46" fmla="*/ 16 w 54"/>
                    <a:gd name="T47" fmla="*/ 43 h 54"/>
                    <a:gd name="T48" fmla="*/ 18 w 54"/>
                    <a:gd name="T49" fmla="*/ 44 h 54"/>
                    <a:gd name="T50" fmla="*/ 20 w 54"/>
                    <a:gd name="T51" fmla="*/ 47 h 54"/>
                    <a:gd name="T52" fmla="*/ 21 w 54"/>
                    <a:gd name="T53" fmla="*/ 54 h 54"/>
                    <a:gd name="T54" fmla="*/ 27 w 54"/>
                    <a:gd name="T55" fmla="*/ 53 h 54"/>
                    <a:gd name="T56" fmla="*/ 30 w 54"/>
                    <a:gd name="T57" fmla="*/ 46 h 54"/>
                    <a:gd name="T58" fmla="*/ 33 w 54"/>
                    <a:gd name="T59" fmla="*/ 45 h 54"/>
                    <a:gd name="T60" fmla="*/ 36 w 54"/>
                    <a:gd name="T61" fmla="*/ 46 h 54"/>
                    <a:gd name="T62" fmla="*/ 42 w 54"/>
                    <a:gd name="T63" fmla="*/ 50 h 54"/>
                    <a:gd name="T64" fmla="*/ 45 w 54"/>
                    <a:gd name="T65" fmla="*/ 45 h 54"/>
                    <a:gd name="T66" fmla="*/ 42 w 54"/>
                    <a:gd name="T67" fmla="*/ 38 h 54"/>
                    <a:gd name="T68" fmla="*/ 44 w 54"/>
                    <a:gd name="T69" fmla="*/ 36 h 54"/>
                    <a:gd name="T70" fmla="*/ 46 w 54"/>
                    <a:gd name="T71" fmla="*/ 34 h 54"/>
                    <a:gd name="T72" fmla="*/ 53 w 54"/>
                    <a:gd name="T73" fmla="*/ 33 h 54"/>
                    <a:gd name="T74" fmla="*/ 52 w 54"/>
                    <a:gd name="T75" fmla="*/ 27 h 54"/>
                    <a:gd name="T76" fmla="*/ 17 w 54"/>
                    <a:gd name="T77" fmla="*/ 26 h 54"/>
                    <a:gd name="T78" fmla="*/ 36 w 54"/>
                    <a:gd name="T79" fmla="*/ 2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54" h="54">
                      <a:moveTo>
                        <a:pt x="52" y="27"/>
                      </a:moveTo>
                      <a:cubicBezTo>
                        <a:pt x="48" y="26"/>
                        <a:pt x="48" y="26"/>
                        <a:pt x="48" y="26"/>
                      </a:cubicBezTo>
                      <a:cubicBezTo>
                        <a:pt x="46" y="26"/>
                        <a:pt x="45" y="25"/>
                        <a:pt x="45" y="24"/>
                      </a:cubicBezTo>
                      <a:cubicBezTo>
                        <a:pt x="45" y="24"/>
                        <a:pt x="45" y="24"/>
                        <a:pt x="45" y="24"/>
                      </a:cubicBezTo>
                      <a:cubicBezTo>
                        <a:pt x="45" y="23"/>
                        <a:pt x="45" y="22"/>
                        <a:pt x="45" y="21"/>
                      </a:cubicBezTo>
                      <a:cubicBezTo>
                        <a:pt x="44" y="20"/>
                        <a:pt x="44" y="19"/>
                        <a:pt x="45" y="18"/>
                      </a:cubicBezTo>
                      <a:cubicBezTo>
                        <a:pt x="49" y="15"/>
                        <a:pt x="49" y="15"/>
                        <a:pt x="49" y="15"/>
                      </a:cubicBezTo>
                      <a:cubicBezTo>
                        <a:pt x="50" y="14"/>
                        <a:pt x="50" y="13"/>
                        <a:pt x="49" y="13"/>
                      </a:cubicBezTo>
                      <a:cubicBezTo>
                        <a:pt x="47" y="9"/>
                        <a:pt x="47" y="9"/>
                        <a:pt x="47" y="9"/>
                      </a:cubicBezTo>
                      <a:cubicBezTo>
                        <a:pt x="46" y="9"/>
                        <a:pt x="45" y="9"/>
                        <a:pt x="45" y="9"/>
                      </a:cubicBezTo>
                      <a:cubicBezTo>
                        <a:pt x="41" y="12"/>
                        <a:pt x="41" y="12"/>
                        <a:pt x="41" y="12"/>
                      </a:cubicBezTo>
                      <a:cubicBezTo>
                        <a:pt x="39" y="13"/>
                        <a:pt x="38" y="12"/>
                        <a:pt x="37" y="12"/>
                      </a:cubicBezTo>
                      <a:cubicBezTo>
                        <a:pt x="36" y="11"/>
                        <a:pt x="36" y="11"/>
                        <a:pt x="35" y="10"/>
                      </a:cubicBezTo>
                      <a:cubicBezTo>
                        <a:pt x="34" y="10"/>
                        <a:pt x="33" y="9"/>
                        <a:pt x="33" y="8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2"/>
                        <a:pt x="33" y="1"/>
                        <a:pt x="32" y="1"/>
                      </a:cubicBezTo>
                      <a:cubicBezTo>
                        <a:pt x="28" y="1"/>
                        <a:pt x="28" y="1"/>
                        <a:pt x="28" y="1"/>
                      </a:cubicBezTo>
                      <a:cubicBezTo>
                        <a:pt x="28" y="0"/>
                        <a:pt x="27" y="1"/>
                        <a:pt x="26" y="2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8"/>
                        <a:pt x="24" y="9"/>
                        <a:pt x="23" y="9"/>
                      </a:cubicBezTo>
                      <a:cubicBezTo>
                        <a:pt x="22" y="9"/>
                        <a:pt x="21" y="9"/>
                        <a:pt x="21" y="10"/>
                      </a:cubicBezTo>
                      <a:cubicBezTo>
                        <a:pt x="20" y="10"/>
                        <a:pt x="19" y="10"/>
                        <a:pt x="17" y="9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5"/>
                        <a:pt x="12" y="5"/>
                        <a:pt x="12" y="5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8" y="8"/>
                        <a:pt x="8" y="9"/>
                        <a:pt x="8" y="10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2" y="15"/>
                        <a:pt x="12" y="16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8"/>
                        <a:pt x="10" y="18"/>
                        <a:pt x="10" y="19"/>
                      </a:cubicBezTo>
                      <a:cubicBezTo>
                        <a:pt x="10" y="19"/>
                        <a:pt x="10" y="19"/>
                        <a:pt x="10" y="19"/>
                      </a:cubicBezTo>
                      <a:cubicBezTo>
                        <a:pt x="9" y="20"/>
                        <a:pt x="9" y="21"/>
                        <a:pt x="7" y="21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1" y="21"/>
                        <a:pt x="0" y="21"/>
                        <a:pt x="0" y="22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7"/>
                        <a:pt x="0" y="27"/>
                        <a:pt x="1" y="28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7" y="29"/>
                        <a:pt x="8" y="30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2"/>
                        <a:pt x="9" y="33"/>
                        <a:pt x="9" y="33"/>
                      </a:cubicBezTo>
                      <a:cubicBezTo>
                        <a:pt x="9" y="34"/>
                        <a:pt x="9" y="34"/>
                        <a:pt x="9" y="34"/>
                      </a:cubicBezTo>
                      <a:cubicBezTo>
                        <a:pt x="9" y="34"/>
                        <a:pt x="9" y="35"/>
                        <a:pt x="8" y="37"/>
                      </a:cubicBezTo>
                      <a:cubicBezTo>
                        <a:pt x="4" y="40"/>
                        <a:pt x="4" y="40"/>
                        <a:pt x="4" y="40"/>
                      </a:cubicBezTo>
                      <a:cubicBezTo>
                        <a:pt x="4" y="41"/>
                        <a:pt x="4" y="42"/>
                        <a:pt x="4" y="42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7" y="46"/>
                        <a:pt x="8" y="46"/>
                        <a:pt x="9" y="46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4" y="42"/>
                        <a:pt x="15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7" y="44"/>
                        <a:pt x="18" y="44"/>
                        <a:pt x="18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cubicBezTo>
                        <a:pt x="19" y="45"/>
                        <a:pt x="20" y="46"/>
                        <a:pt x="20" y="47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0" y="53"/>
                        <a:pt x="21" y="54"/>
                        <a:pt x="21" y="54"/>
                      </a:cubicBezTo>
                      <a:cubicBezTo>
                        <a:pt x="25" y="54"/>
                        <a:pt x="25" y="54"/>
                        <a:pt x="25" y="54"/>
                      </a:cubicBezTo>
                      <a:cubicBezTo>
                        <a:pt x="26" y="54"/>
                        <a:pt x="27" y="54"/>
                        <a:pt x="27" y="53"/>
                      </a:cubicBezTo>
                      <a:cubicBezTo>
                        <a:pt x="28" y="48"/>
                        <a:pt x="28" y="48"/>
                        <a:pt x="28" y="48"/>
                      </a:cubicBezTo>
                      <a:cubicBezTo>
                        <a:pt x="29" y="47"/>
                        <a:pt x="29" y="46"/>
                        <a:pt x="30" y="46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1" y="46"/>
                        <a:pt x="32" y="46"/>
                        <a:pt x="33" y="45"/>
                      </a:cubicBezTo>
                      <a:cubicBezTo>
                        <a:pt x="33" y="45"/>
                        <a:pt x="33" y="45"/>
                        <a:pt x="33" y="45"/>
                      </a:cubicBezTo>
                      <a:cubicBezTo>
                        <a:pt x="34" y="45"/>
                        <a:pt x="35" y="45"/>
                        <a:pt x="36" y="46"/>
                      </a:cubicBezTo>
                      <a:cubicBezTo>
                        <a:pt x="39" y="50"/>
                        <a:pt x="39" y="50"/>
                        <a:pt x="39" y="50"/>
                      </a:cubicBezTo>
                      <a:cubicBezTo>
                        <a:pt x="40" y="50"/>
                        <a:pt x="41" y="50"/>
                        <a:pt x="42" y="50"/>
                      </a:cubicBezTo>
                      <a:cubicBezTo>
                        <a:pt x="45" y="48"/>
                        <a:pt x="45" y="48"/>
                        <a:pt x="45" y="48"/>
                      </a:cubicBezTo>
                      <a:cubicBezTo>
                        <a:pt x="45" y="47"/>
                        <a:pt x="45" y="46"/>
                        <a:pt x="45" y="45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0"/>
                        <a:pt x="42" y="39"/>
                        <a:pt x="42" y="38"/>
                      </a:cubicBezTo>
                      <a:cubicBezTo>
                        <a:pt x="42" y="38"/>
                        <a:pt x="42" y="38"/>
                        <a:pt x="42" y="38"/>
                      </a:cubicBezTo>
                      <a:cubicBezTo>
                        <a:pt x="43" y="37"/>
                        <a:pt x="43" y="36"/>
                        <a:pt x="44" y="36"/>
                      </a:cubicBezTo>
                      <a:cubicBezTo>
                        <a:pt x="44" y="36"/>
                        <a:pt x="44" y="36"/>
                        <a:pt x="44" y="36"/>
                      </a:cubicBezTo>
                      <a:cubicBezTo>
                        <a:pt x="44" y="35"/>
                        <a:pt x="45" y="34"/>
                        <a:pt x="46" y="34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52" y="34"/>
                        <a:pt x="53" y="33"/>
                        <a:pt x="53" y="33"/>
                      </a:cubicBezTo>
                      <a:cubicBezTo>
                        <a:pt x="54" y="29"/>
                        <a:pt x="54" y="29"/>
                        <a:pt x="54" y="29"/>
                      </a:cubicBezTo>
                      <a:cubicBezTo>
                        <a:pt x="54" y="28"/>
                        <a:pt x="53" y="27"/>
                        <a:pt x="52" y="27"/>
                      </a:cubicBezTo>
                      <a:close/>
                      <a:moveTo>
                        <a:pt x="25" y="37"/>
                      </a:moveTo>
                      <a:cubicBezTo>
                        <a:pt x="20" y="37"/>
                        <a:pt x="16" y="32"/>
                        <a:pt x="17" y="26"/>
                      </a:cubicBezTo>
                      <a:cubicBezTo>
                        <a:pt x="18" y="21"/>
                        <a:pt x="23" y="17"/>
                        <a:pt x="28" y="18"/>
                      </a:cubicBezTo>
                      <a:cubicBezTo>
                        <a:pt x="33" y="18"/>
                        <a:pt x="37" y="23"/>
                        <a:pt x="36" y="29"/>
                      </a:cubicBezTo>
                      <a:cubicBezTo>
                        <a:pt x="36" y="34"/>
                        <a:pt x="31" y="38"/>
                        <a:pt x="25" y="3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29" name="Freeform 343">
                  <a:extLst>
                    <a:ext uri="{FF2B5EF4-FFF2-40B4-BE49-F238E27FC236}">
                      <a16:creationId xmlns:a16="http://schemas.microsoft.com/office/drawing/2014/main" id="{7A01B47A-254F-4F9C-BACF-2AD9067C035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711398" y="1179007"/>
                  <a:ext cx="55261" cy="55261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30" name="Freeform 343">
                  <a:extLst>
                    <a:ext uri="{FF2B5EF4-FFF2-40B4-BE49-F238E27FC236}">
                      <a16:creationId xmlns:a16="http://schemas.microsoft.com/office/drawing/2014/main" id="{AF194645-7C90-4EA5-8323-A2D218311AC6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786076" y="1273599"/>
                  <a:ext cx="55261" cy="55261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9A8700E-D6AD-4868-9ED1-8A1B49E8674E}"/>
                </a:ext>
              </a:extLst>
            </p:cNvPr>
            <p:cNvGrpSpPr/>
            <p:nvPr userDrawn="1"/>
          </p:nvGrpSpPr>
          <p:grpSpPr>
            <a:xfrm>
              <a:off x="8779459" y="3222949"/>
              <a:ext cx="2729691" cy="3071929"/>
              <a:chOff x="8779459" y="3222949"/>
              <a:chExt cx="2729691" cy="3071929"/>
            </a:xfrm>
          </p:grpSpPr>
          <p:sp>
            <p:nvSpPr>
              <p:cNvPr id="59" name="Freeform 568"/>
              <p:cNvSpPr>
                <a:spLocks/>
              </p:cNvSpPr>
              <p:nvPr userDrawn="1"/>
            </p:nvSpPr>
            <p:spPr bwMode="auto">
              <a:xfrm>
                <a:off x="11088008" y="4529956"/>
                <a:ext cx="120229" cy="43077"/>
              </a:xfrm>
              <a:custGeom>
                <a:avLst/>
                <a:gdLst>
                  <a:gd name="T0" fmla="*/ 0 w 52"/>
                  <a:gd name="T1" fmla="*/ 10 h 18"/>
                  <a:gd name="T2" fmla="*/ 6 w 52"/>
                  <a:gd name="T3" fmla="*/ 4 h 18"/>
                  <a:gd name="T4" fmla="*/ 44 w 52"/>
                  <a:gd name="T5" fmla="*/ 0 h 18"/>
                  <a:gd name="T6" fmla="*/ 52 w 52"/>
                  <a:gd name="T7" fmla="*/ 6 h 18"/>
                  <a:gd name="T8" fmla="*/ 45 w 52"/>
                  <a:gd name="T9" fmla="*/ 14 h 18"/>
                  <a:gd name="T10" fmla="*/ 8 w 52"/>
                  <a:gd name="T11" fmla="*/ 18 h 18"/>
                  <a:gd name="T12" fmla="*/ 0 w 52"/>
                  <a:gd name="T13" fmla="*/ 12 h 18"/>
                  <a:gd name="T14" fmla="*/ 0 w 52"/>
                  <a:gd name="T15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8">
                    <a:moveTo>
                      <a:pt x="0" y="10"/>
                    </a:moveTo>
                    <a:cubicBezTo>
                      <a:pt x="1" y="7"/>
                      <a:pt x="3" y="4"/>
                      <a:pt x="6" y="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8" y="0"/>
                      <a:pt x="51" y="2"/>
                      <a:pt x="52" y="6"/>
                    </a:cubicBezTo>
                    <a:cubicBezTo>
                      <a:pt x="52" y="10"/>
                      <a:pt x="49" y="14"/>
                      <a:pt x="45" y="14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1" y="16"/>
                      <a:pt x="0" y="12"/>
                    </a:cubicBezTo>
                    <a:cubicBezTo>
                      <a:pt x="0" y="1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5" name="Freeform 574"/>
              <p:cNvSpPr>
                <a:spLocks/>
              </p:cNvSpPr>
              <p:nvPr userDrawn="1"/>
            </p:nvSpPr>
            <p:spPr bwMode="auto">
              <a:xfrm>
                <a:off x="11011845" y="4569260"/>
                <a:ext cx="166678" cy="153016"/>
              </a:xfrm>
              <a:custGeom>
                <a:avLst/>
                <a:gdLst>
                  <a:gd name="T0" fmla="*/ 69 w 72"/>
                  <a:gd name="T1" fmla="*/ 25 h 67"/>
                  <a:gd name="T2" fmla="*/ 66 w 72"/>
                  <a:gd name="T3" fmla="*/ 0 h 67"/>
                  <a:gd name="T4" fmla="*/ 60 w 72"/>
                  <a:gd name="T5" fmla="*/ 2 h 67"/>
                  <a:gd name="T6" fmla="*/ 60 w 72"/>
                  <a:gd name="T7" fmla="*/ 2 h 67"/>
                  <a:gd name="T8" fmla="*/ 45 w 72"/>
                  <a:gd name="T9" fmla="*/ 5 h 67"/>
                  <a:gd name="T10" fmla="*/ 9 w 72"/>
                  <a:gd name="T11" fmla="*/ 32 h 67"/>
                  <a:gd name="T12" fmla="*/ 0 w 72"/>
                  <a:gd name="T13" fmla="*/ 30 h 67"/>
                  <a:gd name="T14" fmla="*/ 11 w 72"/>
                  <a:gd name="T15" fmla="*/ 53 h 67"/>
                  <a:gd name="T16" fmla="*/ 66 w 72"/>
                  <a:gd name="T17" fmla="*/ 53 h 67"/>
                  <a:gd name="T18" fmla="*/ 69 w 72"/>
                  <a:gd name="T19" fmla="*/ 2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" h="67">
                    <a:moveTo>
                      <a:pt x="69" y="25"/>
                    </a:moveTo>
                    <a:cubicBezTo>
                      <a:pt x="72" y="13"/>
                      <a:pt x="66" y="0"/>
                      <a:pt x="66" y="0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53" y="2"/>
                      <a:pt x="46" y="3"/>
                      <a:pt x="45" y="5"/>
                    </a:cubicBezTo>
                    <a:cubicBezTo>
                      <a:pt x="43" y="7"/>
                      <a:pt x="36" y="37"/>
                      <a:pt x="9" y="32"/>
                    </a:cubicBezTo>
                    <a:cubicBezTo>
                      <a:pt x="5" y="32"/>
                      <a:pt x="2" y="32"/>
                      <a:pt x="0" y="30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34" y="67"/>
                      <a:pt x="66" y="53"/>
                      <a:pt x="66" y="53"/>
                    </a:cubicBezTo>
                    <a:cubicBezTo>
                      <a:pt x="66" y="53"/>
                      <a:pt x="67" y="38"/>
                      <a:pt x="69" y="25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7" name="Freeform 682"/>
              <p:cNvSpPr>
                <a:spLocks/>
              </p:cNvSpPr>
              <p:nvPr userDrawn="1"/>
            </p:nvSpPr>
            <p:spPr bwMode="auto">
              <a:xfrm>
                <a:off x="9875192" y="3222949"/>
                <a:ext cx="1294411" cy="1489778"/>
              </a:xfrm>
              <a:custGeom>
                <a:avLst/>
                <a:gdLst>
                  <a:gd name="T0" fmla="*/ 551 w 587"/>
                  <a:gd name="T1" fmla="*/ 365 h 371"/>
                  <a:gd name="T2" fmla="*/ 482 w 587"/>
                  <a:gd name="T3" fmla="*/ 336 h 371"/>
                  <a:gd name="T4" fmla="*/ 472 w 587"/>
                  <a:gd name="T5" fmla="*/ 268 h 371"/>
                  <a:gd name="T6" fmla="*/ 496 w 587"/>
                  <a:gd name="T7" fmla="*/ 242 h 371"/>
                  <a:gd name="T8" fmla="*/ 522 w 587"/>
                  <a:gd name="T9" fmla="*/ 185 h 371"/>
                  <a:gd name="T10" fmla="*/ 498 w 587"/>
                  <a:gd name="T11" fmla="*/ 157 h 371"/>
                  <a:gd name="T12" fmla="*/ 380 w 587"/>
                  <a:gd name="T13" fmla="*/ 169 h 371"/>
                  <a:gd name="T14" fmla="*/ 254 w 587"/>
                  <a:gd name="T15" fmla="*/ 169 h 371"/>
                  <a:gd name="T16" fmla="*/ 237 w 587"/>
                  <a:gd name="T17" fmla="*/ 130 h 371"/>
                  <a:gd name="T18" fmla="*/ 249 w 587"/>
                  <a:gd name="T19" fmla="*/ 101 h 371"/>
                  <a:gd name="T20" fmla="*/ 253 w 587"/>
                  <a:gd name="T21" fmla="*/ 54 h 371"/>
                  <a:gd name="T22" fmla="*/ 144 w 587"/>
                  <a:gd name="T23" fmla="*/ 52 h 371"/>
                  <a:gd name="T24" fmla="*/ 18 w 587"/>
                  <a:gd name="T25" fmla="*/ 50 h 371"/>
                  <a:gd name="T26" fmla="*/ 0 w 587"/>
                  <a:gd name="T27" fmla="*/ 0 h 371"/>
                  <a:gd name="T28" fmla="*/ 4 w 587"/>
                  <a:gd name="T29" fmla="*/ 0 h 371"/>
                  <a:gd name="T30" fmla="*/ 20 w 587"/>
                  <a:gd name="T31" fmla="*/ 47 h 371"/>
                  <a:gd name="T32" fmla="*/ 143 w 587"/>
                  <a:gd name="T33" fmla="*/ 48 h 371"/>
                  <a:gd name="T34" fmla="*/ 256 w 587"/>
                  <a:gd name="T35" fmla="*/ 52 h 371"/>
                  <a:gd name="T36" fmla="*/ 253 w 587"/>
                  <a:gd name="T37" fmla="*/ 104 h 371"/>
                  <a:gd name="T38" fmla="*/ 241 w 587"/>
                  <a:gd name="T39" fmla="*/ 131 h 371"/>
                  <a:gd name="T40" fmla="*/ 256 w 587"/>
                  <a:gd name="T41" fmla="*/ 166 h 371"/>
                  <a:gd name="T42" fmla="*/ 379 w 587"/>
                  <a:gd name="T43" fmla="*/ 165 h 371"/>
                  <a:gd name="T44" fmla="*/ 500 w 587"/>
                  <a:gd name="T45" fmla="*/ 154 h 371"/>
                  <a:gd name="T46" fmla="*/ 526 w 587"/>
                  <a:gd name="T47" fmla="*/ 184 h 371"/>
                  <a:gd name="T48" fmla="*/ 498 w 587"/>
                  <a:gd name="T49" fmla="*/ 245 h 371"/>
                  <a:gd name="T50" fmla="*/ 475 w 587"/>
                  <a:gd name="T51" fmla="*/ 270 h 371"/>
                  <a:gd name="T52" fmla="*/ 485 w 587"/>
                  <a:gd name="T53" fmla="*/ 333 h 371"/>
                  <a:gd name="T54" fmla="*/ 585 w 587"/>
                  <a:gd name="T55" fmla="*/ 352 h 371"/>
                  <a:gd name="T56" fmla="*/ 587 w 587"/>
                  <a:gd name="T57" fmla="*/ 355 h 371"/>
                  <a:gd name="T58" fmla="*/ 551 w 587"/>
                  <a:gd name="T59" fmla="*/ 365 h 371"/>
                  <a:gd name="connsiteX0" fmla="*/ 9387 w 9966"/>
                  <a:gd name="connsiteY0" fmla="*/ 9838 h 9838"/>
                  <a:gd name="connsiteX1" fmla="*/ 8211 w 9966"/>
                  <a:gd name="connsiteY1" fmla="*/ 9057 h 9838"/>
                  <a:gd name="connsiteX2" fmla="*/ 8041 w 9966"/>
                  <a:gd name="connsiteY2" fmla="*/ 7224 h 9838"/>
                  <a:gd name="connsiteX3" fmla="*/ 8450 w 9966"/>
                  <a:gd name="connsiteY3" fmla="*/ 6523 h 9838"/>
                  <a:gd name="connsiteX4" fmla="*/ 8893 w 9966"/>
                  <a:gd name="connsiteY4" fmla="*/ 4987 h 9838"/>
                  <a:gd name="connsiteX5" fmla="*/ 8484 w 9966"/>
                  <a:gd name="connsiteY5" fmla="*/ 4232 h 9838"/>
                  <a:gd name="connsiteX6" fmla="*/ 6474 w 9966"/>
                  <a:gd name="connsiteY6" fmla="*/ 4555 h 9838"/>
                  <a:gd name="connsiteX7" fmla="*/ 4327 w 9966"/>
                  <a:gd name="connsiteY7" fmla="*/ 4555 h 9838"/>
                  <a:gd name="connsiteX8" fmla="*/ 4037 w 9966"/>
                  <a:gd name="connsiteY8" fmla="*/ 3504 h 9838"/>
                  <a:gd name="connsiteX9" fmla="*/ 4242 w 9966"/>
                  <a:gd name="connsiteY9" fmla="*/ 2722 h 9838"/>
                  <a:gd name="connsiteX10" fmla="*/ 4310 w 9966"/>
                  <a:gd name="connsiteY10" fmla="*/ 1456 h 9838"/>
                  <a:gd name="connsiteX11" fmla="*/ 2453 w 9966"/>
                  <a:gd name="connsiteY11" fmla="*/ 1402 h 9838"/>
                  <a:gd name="connsiteX12" fmla="*/ 307 w 9966"/>
                  <a:gd name="connsiteY12" fmla="*/ 1348 h 9838"/>
                  <a:gd name="connsiteX13" fmla="*/ 0 w 9966"/>
                  <a:gd name="connsiteY13" fmla="*/ 0 h 9838"/>
                  <a:gd name="connsiteX14" fmla="*/ 68 w 9966"/>
                  <a:gd name="connsiteY14" fmla="*/ 0 h 9838"/>
                  <a:gd name="connsiteX15" fmla="*/ 341 w 9966"/>
                  <a:gd name="connsiteY15" fmla="*/ 1267 h 9838"/>
                  <a:gd name="connsiteX16" fmla="*/ 2436 w 9966"/>
                  <a:gd name="connsiteY16" fmla="*/ 1294 h 9838"/>
                  <a:gd name="connsiteX17" fmla="*/ 4361 w 9966"/>
                  <a:gd name="connsiteY17" fmla="*/ 1402 h 9838"/>
                  <a:gd name="connsiteX18" fmla="*/ 4310 w 9966"/>
                  <a:gd name="connsiteY18" fmla="*/ 2803 h 9838"/>
                  <a:gd name="connsiteX19" fmla="*/ 4106 w 9966"/>
                  <a:gd name="connsiteY19" fmla="*/ 3531 h 9838"/>
                  <a:gd name="connsiteX20" fmla="*/ 4361 w 9966"/>
                  <a:gd name="connsiteY20" fmla="*/ 4474 h 9838"/>
                  <a:gd name="connsiteX21" fmla="*/ 6457 w 9966"/>
                  <a:gd name="connsiteY21" fmla="*/ 4447 h 9838"/>
                  <a:gd name="connsiteX22" fmla="*/ 8518 w 9966"/>
                  <a:gd name="connsiteY22" fmla="*/ 4151 h 9838"/>
                  <a:gd name="connsiteX23" fmla="*/ 8961 w 9966"/>
                  <a:gd name="connsiteY23" fmla="*/ 4960 h 9838"/>
                  <a:gd name="connsiteX24" fmla="*/ 8484 w 9966"/>
                  <a:gd name="connsiteY24" fmla="*/ 6604 h 9838"/>
                  <a:gd name="connsiteX25" fmla="*/ 8092 w 9966"/>
                  <a:gd name="connsiteY25" fmla="*/ 7278 h 9838"/>
                  <a:gd name="connsiteX26" fmla="*/ 8262 w 9966"/>
                  <a:gd name="connsiteY26" fmla="*/ 8976 h 9838"/>
                  <a:gd name="connsiteX27" fmla="*/ 9966 w 9966"/>
                  <a:gd name="connsiteY27" fmla="*/ 9488 h 9838"/>
                  <a:gd name="connsiteX28" fmla="*/ 9387 w 9966"/>
                  <a:gd name="connsiteY28" fmla="*/ 9838 h 9838"/>
                  <a:gd name="connsiteX0" fmla="*/ 9419 w 9419"/>
                  <a:gd name="connsiteY0" fmla="*/ 10000 h 10000"/>
                  <a:gd name="connsiteX1" fmla="*/ 8239 w 9419"/>
                  <a:gd name="connsiteY1" fmla="*/ 9206 h 10000"/>
                  <a:gd name="connsiteX2" fmla="*/ 8068 w 9419"/>
                  <a:gd name="connsiteY2" fmla="*/ 7343 h 10000"/>
                  <a:gd name="connsiteX3" fmla="*/ 8479 w 9419"/>
                  <a:gd name="connsiteY3" fmla="*/ 6630 h 10000"/>
                  <a:gd name="connsiteX4" fmla="*/ 8923 w 9419"/>
                  <a:gd name="connsiteY4" fmla="*/ 5069 h 10000"/>
                  <a:gd name="connsiteX5" fmla="*/ 8513 w 9419"/>
                  <a:gd name="connsiteY5" fmla="*/ 4302 h 10000"/>
                  <a:gd name="connsiteX6" fmla="*/ 6496 w 9419"/>
                  <a:gd name="connsiteY6" fmla="*/ 4630 h 10000"/>
                  <a:gd name="connsiteX7" fmla="*/ 4342 w 9419"/>
                  <a:gd name="connsiteY7" fmla="*/ 4630 h 10000"/>
                  <a:gd name="connsiteX8" fmla="*/ 4051 w 9419"/>
                  <a:gd name="connsiteY8" fmla="*/ 3562 h 10000"/>
                  <a:gd name="connsiteX9" fmla="*/ 4256 w 9419"/>
                  <a:gd name="connsiteY9" fmla="*/ 2767 h 10000"/>
                  <a:gd name="connsiteX10" fmla="*/ 4325 w 9419"/>
                  <a:gd name="connsiteY10" fmla="*/ 1480 h 10000"/>
                  <a:gd name="connsiteX11" fmla="*/ 2461 w 9419"/>
                  <a:gd name="connsiteY11" fmla="*/ 1425 h 10000"/>
                  <a:gd name="connsiteX12" fmla="*/ 308 w 9419"/>
                  <a:gd name="connsiteY12" fmla="*/ 1370 h 10000"/>
                  <a:gd name="connsiteX13" fmla="*/ 0 w 9419"/>
                  <a:gd name="connsiteY13" fmla="*/ 0 h 10000"/>
                  <a:gd name="connsiteX14" fmla="*/ 68 w 9419"/>
                  <a:gd name="connsiteY14" fmla="*/ 0 h 10000"/>
                  <a:gd name="connsiteX15" fmla="*/ 342 w 9419"/>
                  <a:gd name="connsiteY15" fmla="*/ 1288 h 10000"/>
                  <a:gd name="connsiteX16" fmla="*/ 2444 w 9419"/>
                  <a:gd name="connsiteY16" fmla="*/ 1315 h 10000"/>
                  <a:gd name="connsiteX17" fmla="*/ 4376 w 9419"/>
                  <a:gd name="connsiteY17" fmla="*/ 1425 h 10000"/>
                  <a:gd name="connsiteX18" fmla="*/ 4325 w 9419"/>
                  <a:gd name="connsiteY18" fmla="*/ 2849 h 10000"/>
                  <a:gd name="connsiteX19" fmla="*/ 4120 w 9419"/>
                  <a:gd name="connsiteY19" fmla="*/ 3589 h 10000"/>
                  <a:gd name="connsiteX20" fmla="*/ 4376 w 9419"/>
                  <a:gd name="connsiteY20" fmla="*/ 4548 h 10000"/>
                  <a:gd name="connsiteX21" fmla="*/ 6479 w 9419"/>
                  <a:gd name="connsiteY21" fmla="*/ 4520 h 10000"/>
                  <a:gd name="connsiteX22" fmla="*/ 8547 w 9419"/>
                  <a:gd name="connsiteY22" fmla="*/ 4219 h 10000"/>
                  <a:gd name="connsiteX23" fmla="*/ 8992 w 9419"/>
                  <a:gd name="connsiteY23" fmla="*/ 5042 h 10000"/>
                  <a:gd name="connsiteX24" fmla="*/ 8513 w 9419"/>
                  <a:gd name="connsiteY24" fmla="*/ 6713 h 10000"/>
                  <a:gd name="connsiteX25" fmla="*/ 8120 w 9419"/>
                  <a:gd name="connsiteY25" fmla="*/ 7398 h 10000"/>
                  <a:gd name="connsiteX26" fmla="*/ 8290 w 9419"/>
                  <a:gd name="connsiteY26" fmla="*/ 9124 h 10000"/>
                  <a:gd name="connsiteX27" fmla="*/ 9419 w 9419"/>
                  <a:gd name="connsiteY27" fmla="*/ 10000 h 10000"/>
                  <a:gd name="connsiteX0" fmla="*/ 10000 w 10000"/>
                  <a:gd name="connsiteY0" fmla="*/ 10000 h 10000"/>
                  <a:gd name="connsiteX1" fmla="*/ 8747 w 10000"/>
                  <a:gd name="connsiteY1" fmla="*/ 9206 h 10000"/>
                  <a:gd name="connsiteX2" fmla="*/ 8566 w 10000"/>
                  <a:gd name="connsiteY2" fmla="*/ 7343 h 10000"/>
                  <a:gd name="connsiteX3" fmla="*/ 9002 w 10000"/>
                  <a:gd name="connsiteY3" fmla="*/ 6630 h 10000"/>
                  <a:gd name="connsiteX4" fmla="*/ 9473 w 10000"/>
                  <a:gd name="connsiteY4" fmla="*/ 5069 h 10000"/>
                  <a:gd name="connsiteX5" fmla="*/ 9038 w 10000"/>
                  <a:gd name="connsiteY5" fmla="*/ 4302 h 10000"/>
                  <a:gd name="connsiteX6" fmla="*/ 6897 w 10000"/>
                  <a:gd name="connsiteY6" fmla="*/ 4630 h 10000"/>
                  <a:gd name="connsiteX7" fmla="*/ 4610 w 10000"/>
                  <a:gd name="connsiteY7" fmla="*/ 4630 h 10000"/>
                  <a:gd name="connsiteX8" fmla="*/ 4301 w 10000"/>
                  <a:gd name="connsiteY8" fmla="*/ 3562 h 10000"/>
                  <a:gd name="connsiteX9" fmla="*/ 4519 w 10000"/>
                  <a:gd name="connsiteY9" fmla="*/ 2767 h 10000"/>
                  <a:gd name="connsiteX10" fmla="*/ 4592 w 10000"/>
                  <a:gd name="connsiteY10" fmla="*/ 1480 h 10000"/>
                  <a:gd name="connsiteX11" fmla="*/ 2613 w 10000"/>
                  <a:gd name="connsiteY11" fmla="*/ 1425 h 10000"/>
                  <a:gd name="connsiteX12" fmla="*/ 327 w 10000"/>
                  <a:gd name="connsiteY12" fmla="*/ 1370 h 10000"/>
                  <a:gd name="connsiteX13" fmla="*/ 0 w 10000"/>
                  <a:gd name="connsiteY13" fmla="*/ 0 h 10000"/>
                  <a:gd name="connsiteX14" fmla="*/ 72 w 10000"/>
                  <a:gd name="connsiteY14" fmla="*/ 0 h 10000"/>
                  <a:gd name="connsiteX15" fmla="*/ 363 w 10000"/>
                  <a:gd name="connsiteY15" fmla="*/ 1288 h 10000"/>
                  <a:gd name="connsiteX16" fmla="*/ 2595 w 10000"/>
                  <a:gd name="connsiteY16" fmla="*/ 1315 h 10000"/>
                  <a:gd name="connsiteX17" fmla="*/ 4646 w 10000"/>
                  <a:gd name="connsiteY17" fmla="*/ 1425 h 10000"/>
                  <a:gd name="connsiteX18" fmla="*/ 4592 w 10000"/>
                  <a:gd name="connsiteY18" fmla="*/ 2849 h 10000"/>
                  <a:gd name="connsiteX19" fmla="*/ 4374 w 10000"/>
                  <a:gd name="connsiteY19" fmla="*/ 3589 h 10000"/>
                  <a:gd name="connsiteX20" fmla="*/ 4646 w 10000"/>
                  <a:gd name="connsiteY20" fmla="*/ 4548 h 10000"/>
                  <a:gd name="connsiteX21" fmla="*/ 6879 w 10000"/>
                  <a:gd name="connsiteY21" fmla="*/ 4520 h 10000"/>
                  <a:gd name="connsiteX22" fmla="*/ 9074 w 10000"/>
                  <a:gd name="connsiteY22" fmla="*/ 4219 h 10000"/>
                  <a:gd name="connsiteX23" fmla="*/ 9547 w 10000"/>
                  <a:gd name="connsiteY23" fmla="*/ 5042 h 10000"/>
                  <a:gd name="connsiteX24" fmla="*/ 9038 w 10000"/>
                  <a:gd name="connsiteY24" fmla="*/ 6713 h 10000"/>
                  <a:gd name="connsiteX25" fmla="*/ 8621 w 10000"/>
                  <a:gd name="connsiteY25" fmla="*/ 7398 h 10000"/>
                  <a:gd name="connsiteX26" fmla="*/ 8801 w 10000"/>
                  <a:gd name="connsiteY26" fmla="*/ 9124 h 10000"/>
                  <a:gd name="connsiteX27" fmla="*/ 10000 w 10000"/>
                  <a:gd name="connsiteY27" fmla="*/ 10000 h 10000"/>
                  <a:gd name="connsiteX0" fmla="*/ 9548 w 9589"/>
                  <a:gd name="connsiteY0" fmla="*/ 10727 h 10727"/>
                  <a:gd name="connsiteX1" fmla="*/ 8747 w 9589"/>
                  <a:gd name="connsiteY1" fmla="*/ 9206 h 10727"/>
                  <a:gd name="connsiteX2" fmla="*/ 8566 w 9589"/>
                  <a:gd name="connsiteY2" fmla="*/ 7343 h 10727"/>
                  <a:gd name="connsiteX3" fmla="*/ 9002 w 9589"/>
                  <a:gd name="connsiteY3" fmla="*/ 6630 h 10727"/>
                  <a:gd name="connsiteX4" fmla="*/ 9473 w 9589"/>
                  <a:gd name="connsiteY4" fmla="*/ 5069 h 10727"/>
                  <a:gd name="connsiteX5" fmla="*/ 9038 w 9589"/>
                  <a:gd name="connsiteY5" fmla="*/ 4302 h 10727"/>
                  <a:gd name="connsiteX6" fmla="*/ 6897 w 9589"/>
                  <a:gd name="connsiteY6" fmla="*/ 4630 h 10727"/>
                  <a:gd name="connsiteX7" fmla="*/ 4610 w 9589"/>
                  <a:gd name="connsiteY7" fmla="*/ 4630 h 10727"/>
                  <a:gd name="connsiteX8" fmla="*/ 4301 w 9589"/>
                  <a:gd name="connsiteY8" fmla="*/ 3562 h 10727"/>
                  <a:gd name="connsiteX9" fmla="*/ 4519 w 9589"/>
                  <a:gd name="connsiteY9" fmla="*/ 2767 h 10727"/>
                  <a:gd name="connsiteX10" fmla="*/ 4592 w 9589"/>
                  <a:gd name="connsiteY10" fmla="*/ 1480 h 10727"/>
                  <a:gd name="connsiteX11" fmla="*/ 2613 w 9589"/>
                  <a:gd name="connsiteY11" fmla="*/ 1425 h 10727"/>
                  <a:gd name="connsiteX12" fmla="*/ 327 w 9589"/>
                  <a:gd name="connsiteY12" fmla="*/ 1370 h 10727"/>
                  <a:gd name="connsiteX13" fmla="*/ 0 w 9589"/>
                  <a:gd name="connsiteY13" fmla="*/ 0 h 10727"/>
                  <a:gd name="connsiteX14" fmla="*/ 72 w 9589"/>
                  <a:gd name="connsiteY14" fmla="*/ 0 h 10727"/>
                  <a:gd name="connsiteX15" fmla="*/ 363 w 9589"/>
                  <a:gd name="connsiteY15" fmla="*/ 1288 h 10727"/>
                  <a:gd name="connsiteX16" fmla="*/ 2595 w 9589"/>
                  <a:gd name="connsiteY16" fmla="*/ 1315 h 10727"/>
                  <a:gd name="connsiteX17" fmla="*/ 4646 w 9589"/>
                  <a:gd name="connsiteY17" fmla="*/ 1425 h 10727"/>
                  <a:gd name="connsiteX18" fmla="*/ 4592 w 9589"/>
                  <a:gd name="connsiteY18" fmla="*/ 2849 h 10727"/>
                  <a:gd name="connsiteX19" fmla="*/ 4374 w 9589"/>
                  <a:gd name="connsiteY19" fmla="*/ 3589 h 10727"/>
                  <a:gd name="connsiteX20" fmla="*/ 4646 w 9589"/>
                  <a:gd name="connsiteY20" fmla="*/ 4548 h 10727"/>
                  <a:gd name="connsiteX21" fmla="*/ 6879 w 9589"/>
                  <a:gd name="connsiteY21" fmla="*/ 4520 h 10727"/>
                  <a:gd name="connsiteX22" fmla="*/ 9074 w 9589"/>
                  <a:gd name="connsiteY22" fmla="*/ 4219 h 10727"/>
                  <a:gd name="connsiteX23" fmla="*/ 9547 w 9589"/>
                  <a:gd name="connsiteY23" fmla="*/ 5042 h 10727"/>
                  <a:gd name="connsiteX24" fmla="*/ 9038 w 9589"/>
                  <a:gd name="connsiteY24" fmla="*/ 6713 h 10727"/>
                  <a:gd name="connsiteX25" fmla="*/ 8621 w 9589"/>
                  <a:gd name="connsiteY25" fmla="*/ 7398 h 10727"/>
                  <a:gd name="connsiteX26" fmla="*/ 8801 w 9589"/>
                  <a:gd name="connsiteY26" fmla="*/ 9124 h 10727"/>
                  <a:gd name="connsiteX27" fmla="*/ 9548 w 9589"/>
                  <a:gd name="connsiteY27" fmla="*/ 10727 h 10727"/>
                  <a:gd name="connsiteX0" fmla="*/ 9957 w 10000"/>
                  <a:gd name="connsiteY0" fmla="*/ 10000 h 10000"/>
                  <a:gd name="connsiteX1" fmla="*/ 9122 w 10000"/>
                  <a:gd name="connsiteY1" fmla="*/ 8582 h 10000"/>
                  <a:gd name="connsiteX2" fmla="*/ 8933 w 10000"/>
                  <a:gd name="connsiteY2" fmla="*/ 6845 h 10000"/>
                  <a:gd name="connsiteX3" fmla="*/ 9388 w 10000"/>
                  <a:gd name="connsiteY3" fmla="*/ 6181 h 10000"/>
                  <a:gd name="connsiteX4" fmla="*/ 9879 w 10000"/>
                  <a:gd name="connsiteY4" fmla="*/ 4725 h 10000"/>
                  <a:gd name="connsiteX5" fmla="*/ 9425 w 10000"/>
                  <a:gd name="connsiteY5" fmla="*/ 4010 h 10000"/>
                  <a:gd name="connsiteX6" fmla="*/ 7193 w 10000"/>
                  <a:gd name="connsiteY6" fmla="*/ 4316 h 10000"/>
                  <a:gd name="connsiteX7" fmla="*/ 4808 w 10000"/>
                  <a:gd name="connsiteY7" fmla="*/ 4316 h 10000"/>
                  <a:gd name="connsiteX8" fmla="*/ 4485 w 10000"/>
                  <a:gd name="connsiteY8" fmla="*/ 3321 h 10000"/>
                  <a:gd name="connsiteX9" fmla="*/ 4713 w 10000"/>
                  <a:gd name="connsiteY9" fmla="*/ 2579 h 10000"/>
                  <a:gd name="connsiteX10" fmla="*/ 4789 w 10000"/>
                  <a:gd name="connsiteY10" fmla="*/ 1380 h 10000"/>
                  <a:gd name="connsiteX11" fmla="*/ 2725 w 10000"/>
                  <a:gd name="connsiteY11" fmla="*/ 1328 h 10000"/>
                  <a:gd name="connsiteX12" fmla="*/ 341 w 10000"/>
                  <a:gd name="connsiteY12" fmla="*/ 1277 h 10000"/>
                  <a:gd name="connsiteX13" fmla="*/ 0 w 10000"/>
                  <a:gd name="connsiteY13" fmla="*/ 0 h 10000"/>
                  <a:gd name="connsiteX14" fmla="*/ 75 w 10000"/>
                  <a:gd name="connsiteY14" fmla="*/ 0 h 10000"/>
                  <a:gd name="connsiteX15" fmla="*/ 379 w 10000"/>
                  <a:gd name="connsiteY15" fmla="*/ 1201 h 10000"/>
                  <a:gd name="connsiteX16" fmla="*/ 2706 w 10000"/>
                  <a:gd name="connsiteY16" fmla="*/ 1226 h 10000"/>
                  <a:gd name="connsiteX17" fmla="*/ 4845 w 10000"/>
                  <a:gd name="connsiteY17" fmla="*/ 1328 h 10000"/>
                  <a:gd name="connsiteX18" fmla="*/ 4789 w 10000"/>
                  <a:gd name="connsiteY18" fmla="*/ 2656 h 10000"/>
                  <a:gd name="connsiteX19" fmla="*/ 4561 w 10000"/>
                  <a:gd name="connsiteY19" fmla="*/ 3346 h 10000"/>
                  <a:gd name="connsiteX20" fmla="*/ 4845 w 10000"/>
                  <a:gd name="connsiteY20" fmla="*/ 4240 h 10000"/>
                  <a:gd name="connsiteX21" fmla="*/ 7174 w 10000"/>
                  <a:gd name="connsiteY21" fmla="*/ 4214 h 10000"/>
                  <a:gd name="connsiteX22" fmla="*/ 9463 w 10000"/>
                  <a:gd name="connsiteY22" fmla="*/ 3933 h 10000"/>
                  <a:gd name="connsiteX23" fmla="*/ 9956 w 10000"/>
                  <a:gd name="connsiteY23" fmla="*/ 4700 h 10000"/>
                  <a:gd name="connsiteX24" fmla="*/ 9425 w 10000"/>
                  <a:gd name="connsiteY24" fmla="*/ 6258 h 10000"/>
                  <a:gd name="connsiteX25" fmla="*/ 8991 w 10000"/>
                  <a:gd name="connsiteY25" fmla="*/ 6897 h 10000"/>
                  <a:gd name="connsiteX26" fmla="*/ 9516 w 10000"/>
                  <a:gd name="connsiteY26" fmla="*/ 8429 h 10000"/>
                  <a:gd name="connsiteX27" fmla="*/ 9957 w 10000"/>
                  <a:gd name="connsiteY27" fmla="*/ 10000 h 10000"/>
                  <a:gd name="connsiteX0" fmla="*/ 9957 w 10000"/>
                  <a:gd name="connsiteY0" fmla="*/ 10000 h 10000"/>
                  <a:gd name="connsiteX1" fmla="*/ 9460 w 10000"/>
                  <a:gd name="connsiteY1" fmla="*/ 8518 h 10000"/>
                  <a:gd name="connsiteX2" fmla="*/ 8933 w 10000"/>
                  <a:gd name="connsiteY2" fmla="*/ 6845 h 10000"/>
                  <a:gd name="connsiteX3" fmla="*/ 9388 w 10000"/>
                  <a:gd name="connsiteY3" fmla="*/ 6181 h 10000"/>
                  <a:gd name="connsiteX4" fmla="*/ 9879 w 10000"/>
                  <a:gd name="connsiteY4" fmla="*/ 4725 h 10000"/>
                  <a:gd name="connsiteX5" fmla="*/ 9425 w 10000"/>
                  <a:gd name="connsiteY5" fmla="*/ 4010 h 10000"/>
                  <a:gd name="connsiteX6" fmla="*/ 7193 w 10000"/>
                  <a:gd name="connsiteY6" fmla="*/ 4316 h 10000"/>
                  <a:gd name="connsiteX7" fmla="*/ 4808 w 10000"/>
                  <a:gd name="connsiteY7" fmla="*/ 4316 h 10000"/>
                  <a:gd name="connsiteX8" fmla="*/ 4485 w 10000"/>
                  <a:gd name="connsiteY8" fmla="*/ 3321 h 10000"/>
                  <a:gd name="connsiteX9" fmla="*/ 4713 w 10000"/>
                  <a:gd name="connsiteY9" fmla="*/ 2579 h 10000"/>
                  <a:gd name="connsiteX10" fmla="*/ 4789 w 10000"/>
                  <a:gd name="connsiteY10" fmla="*/ 1380 h 10000"/>
                  <a:gd name="connsiteX11" fmla="*/ 2725 w 10000"/>
                  <a:gd name="connsiteY11" fmla="*/ 1328 h 10000"/>
                  <a:gd name="connsiteX12" fmla="*/ 341 w 10000"/>
                  <a:gd name="connsiteY12" fmla="*/ 1277 h 10000"/>
                  <a:gd name="connsiteX13" fmla="*/ 0 w 10000"/>
                  <a:gd name="connsiteY13" fmla="*/ 0 h 10000"/>
                  <a:gd name="connsiteX14" fmla="*/ 75 w 10000"/>
                  <a:gd name="connsiteY14" fmla="*/ 0 h 10000"/>
                  <a:gd name="connsiteX15" fmla="*/ 379 w 10000"/>
                  <a:gd name="connsiteY15" fmla="*/ 1201 h 10000"/>
                  <a:gd name="connsiteX16" fmla="*/ 2706 w 10000"/>
                  <a:gd name="connsiteY16" fmla="*/ 1226 h 10000"/>
                  <a:gd name="connsiteX17" fmla="*/ 4845 w 10000"/>
                  <a:gd name="connsiteY17" fmla="*/ 1328 h 10000"/>
                  <a:gd name="connsiteX18" fmla="*/ 4789 w 10000"/>
                  <a:gd name="connsiteY18" fmla="*/ 2656 h 10000"/>
                  <a:gd name="connsiteX19" fmla="*/ 4561 w 10000"/>
                  <a:gd name="connsiteY19" fmla="*/ 3346 h 10000"/>
                  <a:gd name="connsiteX20" fmla="*/ 4845 w 10000"/>
                  <a:gd name="connsiteY20" fmla="*/ 4240 h 10000"/>
                  <a:gd name="connsiteX21" fmla="*/ 7174 w 10000"/>
                  <a:gd name="connsiteY21" fmla="*/ 4214 h 10000"/>
                  <a:gd name="connsiteX22" fmla="*/ 9463 w 10000"/>
                  <a:gd name="connsiteY22" fmla="*/ 3933 h 10000"/>
                  <a:gd name="connsiteX23" fmla="*/ 9956 w 10000"/>
                  <a:gd name="connsiteY23" fmla="*/ 4700 h 10000"/>
                  <a:gd name="connsiteX24" fmla="*/ 9425 w 10000"/>
                  <a:gd name="connsiteY24" fmla="*/ 6258 h 10000"/>
                  <a:gd name="connsiteX25" fmla="*/ 8991 w 10000"/>
                  <a:gd name="connsiteY25" fmla="*/ 6897 h 10000"/>
                  <a:gd name="connsiteX26" fmla="*/ 9516 w 10000"/>
                  <a:gd name="connsiteY26" fmla="*/ 8429 h 10000"/>
                  <a:gd name="connsiteX27" fmla="*/ 9957 w 10000"/>
                  <a:gd name="connsiteY27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00" h="10000">
                    <a:moveTo>
                      <a:pt x="9957" y="10000"/>
                    </a:moveTo>
                    <a:cubicBezTo>
                      <a:pt x="9466" y="10000"/>
                      <a:pt x="9763" y="8953"/>
                      <a:pt x="9460" y="8518"/>
                    </a:cubicBezTo>
                    <a:cubicBezTo>
                      <a:pt x="9082" y="8007"/>
                      <a:pt x="8668" y="7433"/>
                      <a:pt x="8933" y="6845"/>
                    </a:cubicBezTo>
                    <a:cubicBezTo>
                      <a:pt x="9047" y="6590"/>
                      <a:pt x="9216" y="6386"/>
                      <a:pt x="9388" y="6181"/>
                    </a:cubicBezTo>
                    <a:cubicBezTo>
                      <a:pt x="9728" y="5772"/>
                      <a:pt x="10050" y="5389"/>
                      <a:pt x="9879" y="4725"/>
                    </a:cubicBezTo>
                    <a:cubicBezTo>
                      <a:pt x="9804" y="4393"/>
                      <a:pt x="9653" y="4163"/>
                      <a:pt x="9425" y="4010"/>
                    </a:cubicBezTo>
                    <a:cubicBezTo>
                      <a:pt x="8782" y="3576"/>
                      <a:pt x="7665" y="4112"/>
                      <a:pt x="7193" y="4316"/>
                    </a:cubicBezTo>
                    <a:cubicBezTo>
                      <a:pt x="6567" y="4623"/>
                      <a:pt x="5355" y="4878"/>
                      <a:pt x="4808" y="4316"/>
                    </a:cubicBezTo>
                    <a:cubicBezTo>
                      <a:pt x="4580" y="4087"/>
                      <a:pt x="4485" y="3754"/>
                      <a:pt x="4485" y="3321"/>
                    </a:cubicBezTo>
                    <a:cubicBezTo>
                      <a:pt x="4505" y="3065"/>
                      <a:pt x="4618" y="2810"/>
                      <a:pt x="4713" y="2579"/>
                    </a:cubicBezTo>
                    <a:cubicBezTo>
                      <a:pt x="4883" y="2222"/>
                      <a:pt x="5055" y="1864"/>
                      <a:pt x="4789" y="1380"/>
                    </a:cubicBezTo>
                    <a:cubicBezTo>
                      <a:pt x="4467" y="843"/>
                      <a:pt x="3615" y="1073"/>
                      <a:pt x="2725" y="1328"/>
                    </a:cubicBezTo>
                    <a:cubicBezTo>
                      <a:pt x="1798" y="1584"/>
                      <a:pt x="833" y="1839"/>
                      <a:pt x="341" y="1277"/>
                    </a:cubicBezTo>
                    <a:cubicBezTo>
                      <a:pt x="94" y="996"/>
                      <a:pt x="0" y="587"/>
                      <a:pt x="0" y="0"/>
                    </a:cubicBezTo>
                    <a:lnTo>
                      <a:pt x="75" y="0"/>
                    </a:lnTo>
                    <a:cubicBezTo>
                      <a:pt x="75" y="562"/>
                      <a:pt x="170" y="944"/>
                      <a:pt x="379" y="1201"/>
                    </a:cubicBezTo>
                    <a:cubicBezTo>
                      <a:pt x="852" y="1712"/>
                      <a:pt x="1798" y="1455"/>
                      <a:pt x="2706" y="1226"/>
                    </a:cubicBezTo>
                    <a:cubicBezTo>
                      <a:pt x="3633" y="970"/>
                      <a:pt x="4505" y="741"/>
                      <a:pt x="4845" y="1328"/>
                    </a:cubicBezTo>
                    <a:cubicBezTo>
                      <a:pt x="5149" y="1864"/>
                      <a:pt x="4958" y="2248"/>
                      <a:pt x="4789" y="2656"/>
                    </a:cubicBezTo>
                    <a:cubicBezTo>
                      <a:pt x="4674" y="2861"/>
                      <a:pt x="4580" y="3090"/>
                      <a:pt x="4561" y="3346"/>
                    </a:cubicBezTo>
                    <a:cubicBezTo>
                      <a:pt x="4561" y="3729"/>
                      <a:pt x="4655" y="4036"/>
                      <a:pt x="4845" y="4240"/>
                    </a:cubicBezTo>
                    <a:cubicBezTo>
                      <a:pt x="5375" y="4776"/>
                      <a:pt x="6567" y="4521"/>
                      <a:pt x="7174" y="4214"/>
                    </a:cubicBezTo>
                    <a:cubicBezTo>
                      <a:pt x="7665" y="4010"/>
                      <a:pt x="8782" y="3473"/>
                      <a:pt x="9463" y="3933"/>
                    </a:cubicBezTo>
                    <a:cubicBezTo>
                      <a:pt x="9690" y="4087"/>
                      <a:pt x="9860" y="4341"/>
                      <a:pt x="9956" y="4700"/>
                    </a:cubicBezTo>
                    <a:cubicBezTo>
                      <a:pt x="10125" y="5414"/>
                      <a:pt x="9784" y="5850"/>
                      <a:pt x="9425" y="6258"/>
                    </a:cubicBezTo>
                    <a:cubicBezTo>
                      <a:pt x="9274" y="6461"/>
                      <a:pt x="9103" y="6666"/>
                      <a:pt x="8991" y="6897"/>
                    </a:cubicBezTo>
                    <a:cubicBezTo>
                      <a:pt x="8744" y="7433"/>
                      <a:pt x="9157" y="7943"/>
                      <a:pt x="9516" y="8429"/>
                    </a:cubicBezTo>
                    <a:cubicBezTo>
                      <a:pt x="9872" y="9047"/>
                      <a:pt x="9968" y="9987"/>
                      <a:pt x="9957" y="1000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8" name="Rectangle 550"/>
              <p:cNvSpPr>
                <a:spLocks noChangeArrowheads="1"/>
              </p:cNvSpPr>
              <p:nvPr userDrawn="1"/>
            </p:nvSpPr>
            <p:spPr bwMode="auto">
              <a:xfrm>
                <a:off x="9336871" y="4962727"/>
                <a:ext cx="125693" cy="961816"/>
              </a:xfrm>
              <a:prstGeom prst="rect">
                <a:avLst/>
              </a:prstGeom>
              <a:solidFill>
                <a:srgbClr val="FFA9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9" name="Rectangle 551"/>
              <p:cNvSpPr>
                <a:spLocks noChangeArrowheads="1"/>
              </p:cNvSpPr>
              <p:nvPr userDrawn="1"/>
            </p:nvSpPr>
            <p:spPr bwMode="auto">
              <a:xfrm>
                <a:off x="10894352" y="4962727"/>
                <a:ext cx="125693" cy="961816"/>
              </a:xfrm>
              <a:prstGeom prst="rect">
                <a:avLst/>
              </a:prstGeom>
              <a:solidFill>
                <a:srgbClr val="FFA9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6" name="Freeform 517"/>
              <p:cNvSpPr>
                <a:spLocks/>
              </p:cNvSpPr>
              <p:nvPr userDrawn="1"/>
            </p:nvSpPr>
            <p:spPr bwMode="auto">
              <a:xfrm>
                <a:off x="9123744" y="6171917"/>
                <a:ext cx="2030191" cy="122961"/>
              </a:xfrm>
              <a:custGeom>
                <a:avLst/>
                <a:gdLst>
                  <a:gd name="T0" fmla="*/ 858 w 885"/>
                  <a:gd name="T1" fmla="*/ 0 h 54"/>
                  <a:gd name="T2" fmla="*/ 26 w 885"/>
                  <a:gd name="T3" fmla="*/ 0 h 54"/>
                  <a:gd name="T4" fmla="*/ 0 w 885"/>
                  <a:gd name="T5" fmla="*/ 27 h 54"/>
                  <a:gd name="T6" fmla="*/ 26 w 885"/>
                  <a:gd name="T7" fmla="*/ 54 h 54"/>
                  <a:gd name="T8" fmla="*/ 858 w 885"/>
                  <a:gd name="T9" fmla="*/ 54 h 54"/>
                  <a:gd name="T10" fmla="*/ 885 w 885"/>
                  <a:gd name="T11" fmla="*/ 27 h 54"/>
                  <a:gd name="T12" fmla="*/ 858 w 885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5" h="54">
                    <a:moveTo>
                      <a:pt x="858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1" y="0"/>
                      <a:pt x="0" y="12"/>
                      <a:pt x="0" y="27"/>
                    </a:cubicBezTo>
                    <a:cubicBezTo>
                      <a:pt x="0" y="42"/>
                      <a:pt x="11" y="54"/>
                      <a:pt x="26" y="54"/>
                    </a:cubicBezTo>
                    <a:cubicBezTo>
                      <a:pt x="858" y="54"/>
                      <a:pt x="858" y="54"/>
                      <a:pt x="858" y="54"/>
                    </a:cubicBezTo>
                    <a:cubicBezTo>
                      <a:pt x="873" y="54"/>
                      <a:pt x="885" y="42"/>
                      <a:pt x="885" y="27"/>
                    </a:cubicBezTo>
                    <a:cubicBezTo>
                      <a:pt x="885" y="12"/>
                      <a:pt x="873" y="0"/>
                      <a:pt x="858" y="0"/>
                    </a:cubicBezTo>
                  </a:path>
                </a:pathLst>
              </a:custGeom>
              <a:solidFill>
                <a:srgbClr val="FFB9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7" name="Freeform 518"/>
              <p:cNvSpPr>
                <a:spLocks/>
              </p:cNvSpPr>
              <p:nvPr userDrawn="1"/>
            </p:nvSpPr>
            <p:spPr bwMode="auto">
              <a:xfrm>
                <a:off x="8779459" y="5864425"/>
                <a:ext cx="2729691" cy="120229"/>
              </a:xfrm>
              <a:custGeom>
                <a:avLst/>
                <a:gdLst>
                  <a:gd name="T0" fmla="*/ 1163 w 1190"/>
                  <a:gd name="T1" fmla="*/ 0 h 53"/>
                  <a:gd name="T2" fmla="*/ 26 w 1190"/>
                  <a:gd name="T3" fmla="*/ 0 h 53"/>
                  <a:gd name="T4" fmla="*/ 0 w 1190"/>
                  <a:gd name="T5" fmla="*/ 26 h 53"/>
                  <a:gd name="T6" fmla="*/ 26 w 1190"/>
                  <a:gd name="T7" fmla="*/ 53 h 53"/>
                  <a:gd name="T8" fmla="*/ 1163 w 1190"/>
                  <a:gd name="T9" fmla="*/ 53 h 53"/>
                  <a:gd name="T10" fmla="*/ 1190 w 1190"/>
                  <a:gd name="T11" fmla="*/ 26 h 53"/>
                  <a:gd name="T12" fmla="*/ 1163 w 119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0" h="53">
                    <a:moveTo>
                      <a:pt x="1163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1" y="0"/>
                      <a:pt x="0" y="12"/>
                      <a:pt x="0" y="26"/>
                    </a:cubicBezTo>
                    <a:cubicBezTo>
                      <a:pt x="0" y="41"/>
                      <a:pt x="11" y="53"/>
                      <a:pt x="26" y="53"/>
                    </a:cubicBezTo>
                    <a:cubicBezTo>
                      <a:pt x="1163" y="53"/>
                      <a:pt x="1163" y="53"/>
                      <a:pt x="1163" y="53"/>
                    </a:cubicBezTo>
                    <a:cubicBezTo>
                      <a:pt x="1178" y="53"/>
                      <a:pt x="1190" y="41"/>
                      <a:pt x="1190" y="26"/>
                    </a:cubicBezTo>
                    <a:cubicBezTo>
                      <a:pt x="1190" y="12"/>
                      <a:pt x="1178" y="0"/>
                      <a:pt x="1163" y="0"/>
                    </a:cubicBezTo>
                  </a:path>
                </a:pathLst>
              </a:custGeom>
              <a:solidFill>
                <a:srgbClr val="FFB9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0" name="Freeform 552"/>
              <p:cNvSpPr>
                <a:spLocks/>
              </p:cNvSpPr>
              <p:nvPr userDrawn="1"/>
            </p:nvSpPr>
            <p:spPr bwMode="auto">
              <a:xfrm>
                <a:off x="9118280" y="5454560"/>
                <a:ext cx="2117625" cy="125693"/>
              </a:xfrm>
              <a:custGeom>
                <a:avLst/>
                <a:gdLst>
                  <a:gd name="T0" fmla="*/ 924 w 924"/>
                  <a:gd name="T1" fmla="*/ 41 h 56"/>
                  <a:gd name="T2" fmla="*/ 909 w 924"/>
                  <a:gd name="T3" fmla="*/ 56 h 56"/>
                  <a:gd name="T4" fmla="*/ 16 w 924"/>
                  <a:gd name="T5" fmla="*/ 56 h 56"/>
                  <a:gd name="T6" fmla="*/ 0 w 924"/>
                  <a:gd name="T7" fmla="*/ 41 h 56"/>
                  <a:gd name="T8" fmla="*/ 0 w 924"/>
                  <a:gd name="T9" fmla="*/ 15 h 56"/>
                  <a:gd name="T10" fmla="*/ 16 w 924"/>
                  <a:gd name="T11" fmla="*/ 0 h 56"/>
                  <a:gd name="T12" fmla="*/ 909 w 924"/>
                  <a:gd name="T13" fmla="*/ 0 h 56"/>
                  <a:gd name="T14" fmla="*/ 924 w 924"/>
                  <a:gd name="T15" fmla="*/ 15 h 56"/>
                  <a:gd name="T16" fmla="*/ 924 w 924"/>
                  <a:gd name="T1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4" h="56">
                    <a:moveTo>
                      <a:pt x="924" y="41"/>
                    </a:moveTo>
                    <a:cubicBezTo>
                      <a:pt x="924" y="49"/>
                      <a:pt x="918" y="56"/>
                      <a:pt x="909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7" y="56"/>
                      <a:pt x="0" y="49"/>
                      <a:pt x="0" y="4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909" y="0"/>
                      <a:pt x="909" y="0"/>
                      <a:pt x="909" y="0"/>
                    </a:cubicBezTo>
                    <a:cubicBezTo>
                      <a:pt x="918" y="0"/>
                      <a:pt x="924" y="7"/>
                      <a:pt x="924" y="15"/>
                    </a:cubicBezTo>
                    <a:lnTo>
                      <a:pt x="924" y="41"/>
                    </a:lnTo>
                    <a:close/>
                  </a:path>
                </a:pathLst>
              </a:custGeom>
              <a:solidFill>
                <a:srgbClr val="BD360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1" name="Freeform 553"/>
              <p:cNvSpPr>
                <a:spLocks/>
              </p:cNvSpPr>
              <p:nvPr userDrawn="1"/>
            </p:nvSpPr>
            <p:spPr bwMode="auto">
              <a:xfrm>
                <a:off x="9145603" y="5260563"/>
                <a:ext cx="2065711" cy="128426"/>
              </a:xfrm>
              <a:custGeom>
                <a:avLst/>
                <a:gdLst>
                  <a:gd name="T0" fmla="*/ 901 w 901"/>
                  <a:gd name="T1" fmla="*/ 41 h 56"/>
                  <a:gd name="T2" fmla="*/ 886 w 901"/>
                  <a:gd name="T3" fmla="*/ 56 h 56"/>
                  <a:gd name="T4" fmla="*/ 15 w 901"/>
                  <a:gd name="T5" fmla="*/ 56 h 56"/>
                  <a:gd name="T6" fmla="*/ 0 w 901"/>
                  <a:gd name="T7" fmla="*/ 41 h 56"/>
                  <a:gd name="T8" fmla="*/ 0 w 901"/>
                  <a:gd name="T9" fmla="*/ 16 h 56"/>
                  <a:gd name="T10" fmla="*/ 15 w 901"/>
                  <a:gd name="T11" fmla="*/ 0 h 56"/>
                  <a:gd name="T12" fmla="*/ 886 w 901"/>
                  <a:gd name="T13" fmla="*/ 0 h 56"/>
                  <a:gd name="T14" fmla="*/ 901 w 901"/>
                  <a:gd name="T15" fmla="*/ 16 h 56"/>
                  <a:gd name="T16" fmla="*/ 901 w 901"/>
                  <a:gd name="T1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6">
                    <a:moveTo>
                      <a:pt x="901" y="41"/>
                    </a:moveTo>
                    <a:cubicBezTo>
                      <a:pt x="901" y="49"/>
                      <a:pt x="894" y="56"/>
                      <a:pt x="886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6" y="56"/>
                      <a:pt x="0" y="49"/>
                      <a:pt x="0" y="4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7"/>
                      <a:pt x="901" y="16"/>
                    </a:cubicBezTo>
                    <a:lnTo>
                      <a:pt x="901" y="41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2" name="Freeform 554"/>
              <p:cNvSpPr>
                <a:spLocks/>
              </p:cNvSpPr>
              <p:nvPr userDrawn="1"/>
            </p:nvSpPr>
            <p:spPr bwMode="auto">
              <a:xfrm>
                <a:off x="9145603" y="5072023"/>
                <a:ext cx="2065711" cy="125693"/>
              </a:xfrm>
              <a:custGeom>
                <a:avLst/>
                <a:gdLst>
                  <a:gd name="T0" fmla="*/ 901 w 901"/>
                  <a:gd name="T1" fmla="*/ 40 h 55"/>
                  <a:gd name="T2" fmla="*/ 886 w 901"/>
                  <a:gd name="T3" fmla="*/ 55 h 55"/>
                  <a:gd name="T4" fmla="*/ 15 w 901"/>
                  <a:gd name="T5" fmla="*/ 55 h 55"/>
                  <a:gd name="T6" fmla="*/ 0 w 901"/>
                  <a:gd name="T7" fmla="*/ 40 h 55"/>
                  <a:gd name="T8" fmla="*/ 0 w 901"/>
                  <a:gd name="T9" fmla="*/ 15 h 55"/>
                  <a:gd name="T10" fmla="*/ 15 w 901"/>
                  <a:gd name="T11" fmla="*/ 0 h 55"/>
                  <a:gd name="T12" fmla="*/ 886 w 901"/>
                  <a:gd name="T13" fmla="*/ 0 h 55"/>
                  <a:gd name="T14" fmla="*/ 901 w 901"/>
                  <a:gd name="T15" fmla="*/ 15 h 55"/>
                  <a:gd name="T16" fmla="*/ 901 w 901"/>
                  <a:gd name="T17" fmla="*/ 4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5">
                    <a:moveTo>
                      <a:pt x="901" y="40"/>
                    </a:moveTo>
                    <a:cubicBezTo>
                      <a:pt x="901" y="49"/>
                      <a:pt x="894" y="55"/>
                      <a:pt x="886" y="55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6" y="55"/>
                      <a:pt x="0" y="49"/>
                      <a:pt x="0" y="4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6"/>
                      <a:pt x="901" y="15"/>
                    </a:cubicBezTo>
                    <a:lnTo>
                      <a:pt x="901" y="40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3" name="Freeform 555"/>
              <p:cNvSpPr>
                <a:spLocks/>
              </p:cNvSpPr>
              <p:nvPr userDrawn="1"/>
            </p:nvSpPr>
            <p:spPr bwMode="auto">
              <a:xfrm>
                <a:off x="9145603" y="4880754"/>
                <a:ext cx="2065711" cy="128426"/>
              </a:xfrm>
              <a:custGeom>
                <a:avLst/>
                <a:gdLst>
                  <a:gd name="T0" fmla="*/ 901 w 901"/>
                  <a:gd name="T1" fmla="*/ 40 h 56"/>
                  <a:gd name="T2" fmla="*/ 886 w 901"/>
                  <a:gd name="T3" fmla="*/ 56 h 56"/>
                  <a:gd name="T4" fmla="*/ 15 w 901"/>
                  <a:gd name="T5" fmla="*/ 56 h 56"/>
                  <a:gd name="T6" fmla="*/ 0 w 901"/>
                  <a:gd name="T7" fmla="*/ 40 h 56"/>
                  <a:gd name="T8" fmla="*/ 0 w 901"/>
                  <a:gd name="T9" fmla="*/ 15 h 56"/>
                  <a:gd name="T10" fmla="*/ 15 w 901"/>
                  <a:gd name="T11" fmla="*/ 0 h 56"/>
                  <a:gd name="T12" fmla="*/ 886 w 901"/>
                  <a:gd name="T13" fmla="*/ 0 h 56"/>
                  <a:gd name="T14" fmla="*/ 901 w 901"/>
                  <a:gd name="T15" fmla="*/ 15 h 56"/>
                  <a:gd name="T16" fmla="*/ 901 w 901"/>
                  <a:gd name="T17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6">
                    <a:moveTo>
                      <a:pt x="901" y="40"/>
                    </a:moveTo>
                    <a:cubicBezTo>
                      <a:pt x="901" y="49"/>
                      <a:pt x="894" y="56"/>
                      <a:pt x="886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6" y="56"/>
                      <a:pt x="0" y="49"/>
                      <a:pt x="0" y="4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7"/>
                      <a:pt x="901" y="15"/>
                    </a:cubicBezTo>
                    <a:lnTo>
                      <a:pt x="901" y="40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3" name="Freeform 572"/>
              <p:cNvSpPr>
                <a:spLocks/>
              </p:cNvSpPr>
              <p:nvPr userDrawn="1"/>
            </p:nvSpPr>
            <p:spPr bwMode="auto">
              <a:xfrm>
                <a:off x="10342404" y="4563791"/>
                <a:ext cx="704964" cy="366144"/>
              </a:xfrm>
              <a:custGeom>
                <a:avLst/>
                <a:gdLst>
                  <a:gd name="T0" fmla="*/ 17 w 307"/>
                  <a:gd name="T1" fmla="*/ 160 h 160"/>
                  <a:gd name="T2" fmla="*/ 0 w 307"/>
                  <a:gd name="T3" fmla="*/ 71 h 160"/>
                  <a:gd name="T4" fmla="*/ 131 w 307"/>
                  <a:gd name="T5" fmla="*/ 77 h 160"/>
                  <a:gd name="T6" fmla="*/ 277 w 307"/>
                  <a:gd name="T7" fmla="*/ 0 h 160"/>
                  <a:gd name="T8" fmla="*/ 307 w 307"/>
                  <a:gd name="T9" fmla="*/ 64 h 160"/>
                  <a:gd name="T10" fmla="*/ 152 w 307"/>
                  <a:gd name="T11" fmla="*/ 145 h 160"/>
                  <a:gd name="T12" fmla="*/ 134 w 307"/>
                  <a:gd name="T13" fmla="*/ 149 h 160"/>
                  <a:gd name="T14" fmla="*/ 17 w 307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7" h="160">
                    <a:moveTo>
                      <a:pt x="17" y="16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277" y="0"/>
                      <a:pt x="277" y="0"/>
                      <a:pt x="277" y="0"/>
                    </a:cubicBezTo>
                    <a:cubicBezTo>
                      <a:pt x="307" y="64"/>
                      <a:pt x="307" y="64"/>
                      <a:pt x="307" y="64"/>
                    </a:cubicBezTo>
                    <a:cubicBezTo>
                      <a:pt x="152" y="145"/>
                      <a:pt x="152" y="145"/>
                      <a:pt x="152" y="145"/>
                    </a:cubicBezTo>
                    <a:cubicBezTo>
                      <a:pt x="147" y="148"/>
                      <a:pt x="140" y="149"/>
                      <a:pt x="134" y="149"/>
                    </a:cubicBezTo>
                    <a:lnTo>
                      <a:pt x="17" y="160"/>
                    </a:lnTo>
                    <a:close/>
                  </a:path>
                </a:pathLst>
              </a:custGeom>
              <a:solidFill>
                <a:srgbClr val="004B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4" name="Freeform 573"/>
              <p:cNvSpPr>
                <a:spLocks/>
              </p:cNvSpPr>
              <p:nvPr userDrawn="1"/>
            </p:nvSpPr>
            <p:spPr bwMode="auto">
              <a:xfrm>
                <a:off x="10640236" y="4563791"/>
                <a:ext cx="349750" cy="183075"/>
              </a:xfrm>
              <a:custGeom>
                <a:avLst/>
                <a:gdLst>
                  <a:gd name="T0" fmla="*/ 0 w 128"/>
                  <a:gd name="T1" fmla="*/ 67 h 67"/>
                  <a:gd name="T2" fmla="*/ 128 w 128"/>
                  <a:gd name="T3" fmla="*/ 10 h 67"/>
                  <a:gd name="T4" fmla="*/ 124 w 128"/>
                  <a:gd name="T5" fmla="*/ 0 h 67"/>
                  <a:gd name="T6" fmla="*/ 1 w 128"/>
                  <a:gd name="T7" fmla="*/ 64 h 67"/>
                  <a:gd name="T8" fmla="*/ 0 w 128"/>
                  <a:gd name="T9" fmla="*/ 64 h 67"/>
                  <a:gd name="T10" fmla="*/ 0 w 128"/>
                  <a:gd name="T1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67">
                    <a:moveTo>
                      <a:pt x="0" y="67"/>
                    </a:moveTo>
                    <a:lnTo>
                      <a:pt x="128" y="10"/>
                    </a:lnTo>
                    <a:lnTo>
                      <a:pt x="124" y="0"/>
                    </a:lnTo>
                    <a:lnTo>
                      <a:pt x="1" y="64"/>
                    </a:lnTo>
                    <a:lnTo>
                      <a:pt x="0" y="64"/>
                    </a:lnTo>
                    <a:lnTo>
                      <a:pt x="0" y="67"/>
                    </a:lnTo>
                    <a:close/>
                  </a:path>
                </a:pathLst>
              </a:custGeom>
              <a:solidFill>
                <a:srgbClr val="0073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66" name="Group 65"/>
              <p:cNvGrpSpPr/>
              <p:nvPr userDrawn="1"/>
            </p:nvGrpSpPr>
            <p:grpSpPr>
              <a:xfrm>
                <a:off x="9804114" y="4214045"/>
                <a:ext cx="770540" cy="2073913"/>
                <a:chOff x="9651086" y="3752555"/>
                <a:chExt cx="195668" cy="526640"/>
              </a:xfrm>
            </p:grpSpPr>
            <p:sp>
              <p:nvSpPr>
                <p:cNvPr id="455" name="Freeform 576"/>
                <p:cNvSpPr>
                  <a:spLocks/>
                </p:cNvSpPr>
                <p:nvPr/>
              </p:nvSpPr>
              <p:spPr bwMode="auto">
                <a:xfrm>
                  <a:off x="9651086" y="3876062"/>
                  <a:ext cx="195668" cy="198444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456" name="Group 455"/>
                <p:cNvGrpSpPr/>
                <p:nvPr/>
              </p:nvGrpSpPr>
              <p:grpSpPr>
                <a:xfrm>
                  <a:off x="9657331" y="3752555"/>
                  <a:ext cx="154037" cy="526640"/>
                  <a:chOff x="9657331" y="3752555"/>
                  <a:chExt cx="154037" cy="526640"/>
                </a:xfrm>
              </p:grpSpPr>
              <p:sp>
                <p:nvSpPr>
                  <p:cNvPr id="457" name="Freeform 562"/>
                  <p:cNvSpPr>
                    <a:spLocks/>
                  </p:cNvSpPr>
                  <p:nvPr/>
                </p:nvSpPr>
                <p:spPr bwMode="auto">
                  <a:xfrm>
                    <a:off x="9762104" y="4225768"/>
                    <a:ext cx="49264" cy="47877"/>
                  </a:xfrm>
                  <a:custGeom>
                    <a:avLst/>
                    <a:gdLst>
                      <a:gd name="T0" fmla="*/ 74 w 84"/>
                      <a:gd name="T1" fmla="*/ 49 h 82"/>
                      <a:gd name="T2" fmla="*/ 52 w 84"/>
                      <a:gd name="T3" fmla="*/ 21 h 82"/>
                      <a:gd name="T4" fmla="*/ 52 w 84"/>
                      <a:gd name="T5" fmla="*/ 1 h 82"/>
                      <a:gd name="T6" fmla="*/ 0 w 84"/>
                      <a:gd name="T7" fmla="*/ 0 h 82"/>
                      <a:gd name="T8" fmla="*/ 0 w 84"/>
                      <a:gd name="T9" fmla="*/ 82 h 82"/>
                      <a:gd name="T10" fmla="*/ 76 w 84"/>
                      <a:gd name="T11" fmla="*/ 82 h 82"/>
                      <a:gd name="T12" fmla="*/ 82 w 84"/>
                      <a:gd name="T13" fmla="*/ 75 h 82"/>
                      <a:gd name="T14" fmla="*/ 82 w 84"/>
                      <a:gd name="T15" fmla="*/ 60 h 82"/>
                      <a:gd name="T16" fmla="*/ 74 w 84"/>
                      <a:gd name="T17" fmla="*/ 49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4" h="82">
                        <a:moveTo>
                          <a:pt x="74" y="49"/>
                        </a:moveTo>
                        <a:cubicBezTo>
                          <a:pt x="67" y="44"/>
                          <a:pt x="54" y="28"/>
                          <a:pt x="52" y="2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82"/>
                          <a:pt x="0" y="82"/>
                          <a:pt x="0" y="82"/>
                        </a:cubicBezTo>
                        <a:cubicBezTo>
                          <a:pt x="76" y="82"/>
                          <a:pt x="76" y="82"/>
                          <a:pt x="76" y="82"/>
                        </a:cubicBezTo>
                        <a:cubicBezTo>
                          <a:pt x="76" y="82"/>
                          <a:pt x="82" y="82"/>
                          <a:pt x="82" y="75"/>
                        </a:cubicBezTo>
                        <a:cubicBezTo>
                          <a:pt x="82" y="68"/>
                          <a:pt x="82" y="60"/>
                          <a:pt x="82" y="60"/>
                        </a:cubicBezTo>
                        <a:cubicBezTo>
                          <a:pt x="82" y="60"/>
                          <a:pt x="84" y="54"/>
                          <a:pt x="74" y="4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58" name="Freeform 563"/>
                  <p:cNvSpPr>
                    <a:spLocks/>
                  </p:cNvSpPr>
                  <p:nvPr/>
                </p:nvSpPr>
                <p:spPr bwMode="auto">
                  <a:xfrm>
                    <a:off x="9762104" y="4269481"/>
                    <a:ext cx="47877" cy="9714"/>
                  </a:xfrm>
                  <a:custGeom>
                    <a:avLst/>
                    <a:gdLst>
                      <a:gd name="T0" fmla="*/ 82 w 82"/>
                      <a:gd name="T1" fmla="*/ 0 h 17"/>
                      <a:gd name="T2" fmla="*/ 82 w 82"/>
                      <a:gd name="T3" fmla="*/ 10 h 17"/>
                      <a:gd name="T4" fmla="*/ 76 w 82"/>
                      <a:gd name="T5" fmla="*/ 17 h 17"/>
                      <a:gd name="T6" fmla="*/ 0 w 82"/>
                      <a:gd name="T7" fmla="*/ 17 h 17"/>
                      <a:gd name="T8" fmla="*/ 0 w 82"/>
                      <a:gd name="T9" fmla="*/ 7 h 17"/>
                      <a:gd name="T10" fmla="*/ 76 w 82"/>
                      <a:gd name="T11" fmla="*/ 7 h 17"/>
                      <a:gd name="T12" fmla="*/ 82 w 82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7">
                        <a:moveTo>
                          <a:pt x="82" y="0"/>
                        </a:moveTo>
                        <a:cubicBezTo>
                          <a:pt x="82" y="3"/>
                          <a:pt x="82" y="6"/>
                          <a:pt x="82" y="10"/>
                        </a:cubicBezTo>
                        <a:cubicBezTo>
                          <a:pt x="82" y="17"/>
                          <a:pt x="76" y="17"/>
                          <a:pt x="76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76" y="7"/>
                          <a:pt x="76" y="7"/>
                          <a:pt x="76" y="7"/>
                        </a:cubicBezTo>
                        <a:cubicBezTo>
                          <a:pt x="76" y="7"/>
                          <a:pt x="82" y="7"/>
                          <a:pt x="8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59" name="Freeform 564"/>
                  <p:cNvSpPr>
                    <a:spLocks/>
                  </p:cNvSpPr>
                  <p:nvPr/>
                </p:nvSpPr>
                <p:spPr bwMode="auto">
                  <a:xfrm>
                    <a:off x="9759328" y="4226462"/>
                    <a:ext cx="52040" cy="47182"/>
                  </a:xfrm>
                  <a:custGeom>
                    <a:avLst/>
                    <a:gdLst>
                      <a:gd name="T0" fmla="*/ 79 w 89"/>
                      <a:gd name="T1" fmla="*/ 48 h 81"/>
                      <a:gd name="T2" fmla="*/ 57 w 89"/>
                      <a:gd name="T3" fmla="*/ 20 h 81"/>
                      <a:gd name="T4" fmla="*/ 57 w 89"/>
                      <a:gd name="T5" fmla="*/ 0 h 81"/>
                      <a:gd name="T6" fmla="*/ 44 w 89"/>
                      <a:gd name="T7" fmla="*/ 0 h 81"/>
                      <a:gd name="T8" fmla="*/ 39 w 89"/>
                      <a:gd name="T9" fmla="*/ 20 h 81"/>
                      <a:gd name="T10" fmla="*/ 61 w 89"/>
                      <a:gd name="T11" fmla="*/ 47 h 81"/>
                      <a:gd name="T12" fmla="*/ 69 w 89"/>
                      <a:gd name="T13" fmla="*/ 59 h 81"/>
                      <a:gd name="T14" fmla="*/ 69 w 89"/>
                      <a:gd name="T15" fmla="*/ 74 h 81"/>
                      <a:gd name="T16" fmla="*/ 63 w 89"/>
                      <a:gd name="T17" fmla="*/ 81 h 81"/>
                      <a:gd name="T18" fmla="*/ 0 w 89"/>
                      <a:gd name="T19" fmla="*/ 81 h 81"/>
                      <a:gd name="T20" fmla="*/ 0 w 89"/>
                      <a:gd name="T21" fmla="*/ 81 h 81"/>
                      <a:gd name="T22" fmla="*/ 81 w 89"/>
                      <a:gd name="T23" fmla="*/ 81 h 81"/>
                      <a:gd name="T24" fmla="*/ 87 w 89"/>
                      <a:gd name="T25" fmla="*/ 74 h 81"/>
                      <a:gd name="T26" fmla="*/ 87 w 89"/>
                      <a:gd name="T27" fmla="*/ 59 h 81"/>
                      <a:gd name="T28" fmla="*/ 79 w 89"/>
                      <a:gd name="T29" fmla="*/ 48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89" h="81">
                        <a:moveTo>
                          <a:pt x="79" y="48"/>
                        </a:moveTo>
                        <a:cubicBezTo>
                          <a:pt x="72" y="43"/>
                          <a:pt x="59" y="27"/>
                          <a:pt x="57" y="20"/>
                        </a:cubicBezTo>
                        <a:cubicBezTo>
                          <a:pt x="57" y="0"/>
                          <a:pt x="57" y="0"/>
                          <a:pt x="57" y="0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39" y="20"/>
                          <a:pt x="39" y="20"/>
                          <a:pt x="39" y="20"/>
                        </a:cubicBezTo>
                        <a:cubicBezTo>
                          <a:pt x="41" y="27"/>
                          <a:pt x="54" y="43"/>
                          <a:pt x="61" y="47"/>
                        </a:cubicBezTo>
                        <a:cubicBezTo>
                          <a:pt x="71" y="53"/>
                          <a:pt x="69" y="59"/>
                          <a:pt x="69" y="59"/>
                        </a:cubicBezTo>
                        <a:cubicBezTo>
                          <a:pt x="69" y="59"/>
                          <a:pt x="69" y="67"/>
                          <a:pt x="69" y="74"/>
                        </a:cubicBezTo>
                        <a:cubicBezTo>
                          <a:pt x="69" y="81"/>
                          <a:pt x="63" y="81"/>
                          <a:pt x="63" y="81"/>
                        </a:cubicBezTo>
                        <a:cubicBezTo>
                          <a:pt x="0" y="81"/>
                          <a:pt x="0" y="81"/>
                          <a:pt x="0" y="81"/>
                        </a:cubicBezTo>
                        <a:cubicBezTo>
                          <a:pt x="0" y="81"/>
                          <a:pt x="0" y="81"/>
                          <a:pt x="0" y="81"/>
                        </a:cubicBezTo>
                        <a:cubicBezTo>
                          <a:pt x="81" y="81"/>
                          <a:pt x="81" y="81"/>
                          <a:pt x="81" y="81"/>
                        </a:cubicBezTo>
                        <a:cubicBezTo>
                          <a:pt x="81" y="81"/>
                          <a:pt x="87" y="81"/>
                          <a:pt x="87" y="74"/>
                        </a:cubicBezTo>
                        <a:cubicBezTo>
                          <a:pt x="87" y="67"/>
                          <a:pt x="87" y="59"/>
                          <a:pt x="87" y="59"/>
                        </a:cubicBezTo>
                        <a:cubicBezTo>
                          <a:pt x="87" y="59"/>
                          <a:pt x="89" y="53"/>
                          <a:pt x="79" y="48"/>
                        </a:cubicBezTo>
                        <a:close/>
                      </a:path>
                    </a:pathLst>
                  </a:custGeom>
                  <a:solidFill>
                    <a:srgbClr val="6363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0" name="Freeform 565"/>
                  <p:cNvSpPr>
                    <a:spLocks/>
                  </p:cNvSpPr>
                  <p:nvPr/>
                </p:nvSpPr>
                <p:spPr bwMode="auto">
                  <a:xfrm>
                    <a:off x="9677453" y="4262542"/>
                    <a:ext cx="47182" cy="10408"/>
                  </a:xfrm>
                  <a:custGeom>
                    <a:avLst/>
                    <a:gdLst>
                      <a:gd name="T0" fmla="*/ 0 w 82"/>
                      <a:gd name="T1" fmla="*/ 1 h 18"/>
                      <a:gd name="T2" fmla="*/ 1 w 82"/>
                      <a:gd name="T3" fmla="*/ 10 h 18"/>
                      <a:gd name="T4" fmla="*/ 8 w 82"/>
                      <a:gd name="T5" fmla="*/ 17 h 18"/>
                      <a:gd name="T6" fmla="*/ 82 w 82"/>
                      <a:gd name="T7" fmla="*/ 9 h 18"/>
                      <a:gd name="T8" fmla="*/ 81 w 82"/>
                      <a:gd name="T9" fmla="*/ 0 h 18"/>
                      <a:gd name="T10" fmla="*/ 7 w 82"/>
                      <a:gd name="T11" fmla="*/ 7 h 18"/>
                      <a:gd name="T12" fmla="*/ 0 w 82"/>
                      <a:gd name="T13" fmla="*/ 1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8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1" y="10"/>
                        </a:cubicBezTo>
                        <a:cubicBezTo>
                          <a:pt x="1" y="18"/>
                          <a:pt x="8" y="17"/>
                          <a:pt x="8" y="17"/>
                        </a:cubicBezTo>
                        <a:cubicBezTo>
                          <a:pt x="82" y="9"/>
                          <a:pt x="82" y="9"/>
                          <a:pt x="82" y="9"/>
                        </a:cubicBez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7"/>
                          <a:pt x="0" y="8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1" name="Freeform 566"/>
                  <p:cNvSpPr>
                    <a:spLocks/>
                  </p:cNvSpPr>
                  <p:nvPr/>
                </p:nvSpPr>
                <p:spPr bwMode="auto">
                  <a:xfrm>
                    <a:off x="9674677" y="4215360"/>
                    <a:ext cx="49958" cy="52040"/>
                  </a:xfrm>
                  <a:custGeom>
                    <a:avLst/>
                    <a:gdLst>
                      <a:gd name="T0" fmla="*/ 26 w 85"/>
                      <a:gd name="T1" fmla="*/ 6 h 90"/>
                      <a:gd name="T2" fmla="*/ 28 w 85"/>
                      <a:gd name="T3" fmla="*/ 26 h 90"/>
                      <a:gd name="T4" fmla="*/ 9 w 85"/>
                      <a:gd name="T5" fmla="*/ 56 h 90"/>
                      <a:gd name="T6" fmla="*/ 2 w 85"/>
                      <a:gd name="T7" fmla="*/ 68 h 90"/>
                      <a:gd name="T8" fmla="*/ 4 w 85"/>
                      <a:gd name="T9" fmla="*/ 83 h 90"/>
                      <a:gd name="T10" fmla="*/ 11 w 85"/>
                      <a:gd name="T11" fmla="*/ 89 h 90"/>
                      <a:gd name="T12" fmla="*/ 85 w 85"/>
                      <a:gd name="T13" fmla="*/ 82 h 90"/>
                      <a:gd name="T14" fmla="*/ 77 w 85"/>
                      <a:gd name="T15" fmla="*/ 0 h 90"/>
                      <a:gd name="T16" fmla="*/ 26 w 85"/>
                      <a:gd name="T17" fmla="*/ 6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5" h="90">
                        <a:moveTo>
                          <a:pt x="26" y="6"/>
                        </a:moveTo>
                        <a:cubicBezTo>
                          <a:pt x="28" y="26"/>
                          <a:pt x="28" y="26"/>
                          <a:pt x="28" y="26"/>
                        </a:cubicBezTo>
                        <a:cubicBezTo>
                          <a:pt x="27" y="33"/>
                          <a:pt x="15" y="50"/>
                          <a:pt x="9" y="56"/>
                        </a:cubicBezTo>
                        <a:cubicBezTo>
                          <a:pt x="0" y="62"/>
                          <a:pt x="2" y="68"/>
                          <a:pt x="2" y="68"/>
                        </a:cubicBezTo>
                        <a:cubicBezTo>
                          <a:pt x="2" y="68"/>
                          <a:pt x="3" y="76"/>
                          <a:pt x="4" y="83"/>
                        </a:cubicBezTo>
                        <a:cubicBezTo>
                          <a:pt x="4" y="90"/>
                          <a:pt x="11" y="89"/>
                          <a:pt x="11" y="89"/>
                        </a:cubicBezTo>
                        <a:cubicBezTo>
                          <a:pt x="85" y="82"/>
                          <a:pt x="85" y="82"/>
                          <a:pt x="85" y="82"/>
                        </a:cubicBezTo>
                        <a:cubicBezTo>
                          <a:pt x="77" y="0"/>
                          <a:pt x="77" y="0"/>
                          <a:pt x="77" y="0"/>
                        </a:cubicBezTo>
                        <a:lnTo>
                          <a:pt x="26" y="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2" name="Freeform 567"/>
                  <p:cNvSpPr>
                    <a:spLocks/>
                  </p:cNvSpPr>
                  <p:nvPr/>
                </p:nvSpPr>
                <p:spPr bwMode="auto">
                  <a:xfrm>
                    <a:off x="9698963" y="4215360"/>
                    <a:ext cx="25673" cy="49264"/>
                  </a:xfrm>
                  <a:custGeom>
                    <a:avLst/>
                    <a:gdLst>
                      <a:gd name="T0" fmla="*/ 30 w 44"/>
                      <a:gd name="T1" fmla="*/ 1 h 86"/>
                      <a:gd name="T2" fmla="*/ 28 w 44"/>
                      <a:gd name="T3" fmla="*/ 22 h 86"/>
                      <a:gd name="T4" fmla="*/ 8 w 44"/>
                      <a:gd name="T5" fmla="*/ 51 h 86"/>
                      <a:gd name="T6" fmla="*/ 2 w 44"/>
                      <a:gd name="T7" fmla="*/ 63 h 86"/>
                      <a:gd name="T8" fmla="*/ 4 w 44"/>
                      <a:gd name="T9" fmla="*/ 78 h 86"/>
                      <a:gd name="T10" fmla="*/ 11 w 44"/>
                      <a:gd name="T11" fmla="*/ 85 h 86"/>
                      <a:gd name="T12" fmla="*/ 44 w 44"/>
                      <a:gd name="T13" fmla="*/ 82 h 86"/>
                      <a:gd name="T14" fmla="*/ 36 w 44"/>
                      <a:gd name="T15" fmla="*/ 0 h 86"/>
                      <a:gd name="T16" fmla="*/ 30 w 44"/>
                      <a:gd name="T17" fmla="*/ 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86">
                        <a:moveTo>
                          <a:pt x="30" y="1"/>
                        </a:moveTo>
                        <a:cubicBezTo>
                          <a:pt x="28" y="22"/>
                          <a:pt x="28" y="22"/>
                          <a:pt x="28" y="22"/>
                        </a:cubicBezTo>
                        <a:cubicBezTo>
                          <a:pt x="27" y="29"/>
                          <a:pt x="15" y="46"/>
                          <a:pt x="8" y="51"/>
                        </a:cubicBezTo>
                        <a:cubicBezTo>
                          <a:pt x="0" y="58"/>
                          <a:pt x="2" y="63"/>
                          <a:pt x="2" y="63"/>
                        </a:cubicBezTo>
                        <a:cubicBezTo>
                          <a:pt x="2" y="63"/>
                          <a:pt x="3" y="71"/>
                          <a:pt x="4" y="78"/>
                        </a:cubicBezTo>
                        <a:cubicBezTo>
                          <a:pt x="4" y="86"/>
                          <a:pt x="11" y="85"/>
                          <a:pt x="11" y="85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lnTo>
                          <a:pt x="30" y="1"/>
                        </a:lnTo>
                        <a:close/>
                      </a:path>
                    </a:pathLst>
                  </a:custGeom>
                  <a:solidFill>
                    <a:srgbClr val="6363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3" name="Rectangle 577"/>
                  <p:cNvSpPr>
                    <a:spLocks noChangeArrowheads="1"/>
                  </p:cNvSpPr>
                  <p:nvPr/>
                </p:nvSpPr>
                <p:spPr bwMode="auto">
                  <a:xfrm>
                    <a:off x="9682310" y="4055772"/>
                    <a:ext cx="121426" cy="43713"/>
                  </a:xfrm>
                  <a:prstGeom prst="rect">
                    <a:avLst/>
                  </a:pr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4" name="Freeform 578"/>
                  <p:cNvSpPr>
                    <a:spLocks/>
                  </p:cNvSpPr>
                  <p:nvPr/>
                </p:nvSpPr>
                <p:spPr bwMode="auto">
                  <a:xfrm>
                    <a:off x="9720472" y="3876756"/>
                    <a:ext cx="45795" cy="127670"/>
                  </a:xfrm>
                  <a:custGeom>
                    <a:avLst/>
                    <a:gdLst>
                      <a:gd name="T0" fmla="*/ 32 w 66"/>
                      <a:gd name="T1" fmla="*/ 184 h 184"/>
                      <a:gd name="T2" fmla="*/ 0 w 66"/>
                      <a:gd name="T3" fmla="*/ 0 h 184"/>
                      <a:gd name="T4" fmla="*/ 66 w 66"/>
                      <a:gd name="T5" fmla="*/ 0 h 184"/>
                      <a:gd name="T6" fmla="*/ 32 w 66"/>
                      <a:gd name="T7" fmla="*/ 184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184">
                        <a:moveTo>
                          <a:pt x="32" y="184"/>
                        </a:moveTo>
                        <a:lnTo>
                          <a:pt x="0" y="0"/>
                        </a:lnTo>
                        <a:lnTo>
                          <a:pt x="66" y="0"/>
                        </a:lnTo>
                        <a:lnTo>
                          <a:pt x="32" y="1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5" name="Freeform 579"/>
                  <p:cNvSpPr>
                    <a:spLocks/>
                  </p:cNvSpPr>
                  <p:nvPr/>
                </p:nvSpPr>
                <p:spPr bwMode="auto">
                  <a:xfrm>
                    <a:off x="9800266" y="3932265"/>
                    <a:ext cx="10408" cy="123507"/>
                  </a:xfrm>
                  <a:custGeom>
                    <a:avLst/>
                    <a:gdLst>
                      <a:gd name="T0" fmla="*/ 0 w 15"/>
                      <a:gd name="T1" fmla="*/ 2 h 178"/>
                      <a:gd name="T2" fmla="*/ 0 w 15"/>
                      <a:gd name="T3" fmla="*/ 178 h 178"/>
                      <a:gd name="T4" fmla="*/ 5 w 15"/>
                      <a:gd name="T5" fmla="*/ 178 h 178"/>
                      <a:gd name="T6" fmla="*/ 15 w 15"/>
                      <a:gd name="T7" fmla="*/ 0 h 178"/>
                      <a:gd name="T8" fmla="*/ 0 w 15"/>
                      <a:gd name="T9" fmla="*/ 2 h 1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78">
                        <a:moveTo>
                          <a:pt x="0" y="2"/>
                        </a:moveTo>
                        <a:lnTo>
                          <a:pt x="0" y="178"/>
                        </a:lnTo>
                        <a:lnTo>
                          <a:pt x="5" y="178"/>
                        </a:lnTo>
                        <a:lnTo>
                          <a:pt x="15" y="0"/>
                        </a:lnTo>
                        <a:lnTo>
                          <a:pt x="0" y="2"/>
                        </a:lnTo>
                        <a:close/>
                      </a:path>
                    </a:pathLst>
                  </a:custGeom>
                  <a:solidFill>
                    <a:srgbClr val="00736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6" name="Freeform 580"/>
                  <p:cNvSpPr>
                    <a:spLocks/>
                  </p:cNvSpPr>
                  <p:nvPr/>
                </p:nvSpPr>
                <p:spPr bwMode="auto">
                  <a:xfrm>
                    <a:off x="9800266" y="3932265"/>
                    <a:ext cx="10408" cy="123507"/>
                  </a:xfrm>
                  <a:custGeom>
                    <a:avLst/>
                    <a:gdLst>
                      <a:gd name="T0" fmla="*/ 0 w 15"/>
                      <a:gd name="T1" fmla="*/ 2 h 178"/>
                      <a:gd name="T2" fmla="*/ 0 w 15"/>
                      <a:gd name="T3" fmla="*/ 178 h 178"/>
                      <a:gd name="T4" fmla="*/ 5 w 15"/>
                      <a:gd name="T5" fmla="*/ 178 h 178"/>
                      <a:gd name="T6" fmla="*/ 15 w 15"/>
                      <a:gd name="T7" fmla="*/ 0 h 1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5" h="178">
                        <a:moveTo>
                          <a:pt x="0" y="2"/>
                        </a:moveTo>
                        <a:lnTo>
                          <a:pt x="0" y="178"/>
                        </a:lnTo>
                        <a:lnTo>
                          <a:pt x="5" y="178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7" name="Freeform 581"/>
                  <p:cNvSpPr>
                    <a:spLocks/>
                  </p:cNvSpPr>
                  <p:nvPr/>
                </p:nvSpPr>
                <p:spPr bwMode="auto">
                  <a:xfrm>
                    <a:off x="9657331" y="3883695"/>
                    <a:ext cx="70774" cy="131140"/>
                  </a:xfrm>
                  <a:custGeom>
                    <a:avLst/>
                    <a:gdLst>
                      <a:gd name="T0" fmla="*/ 118 w 122"/>
                      <a:gd name="T1" fmla="*/ 178 h 226"/>
                      <a:gd name="T2" fmla="*/ 90 w 122"/>
                      <a:gd name="T3" fmla="*/ 163 h 226"/>
                      <a:gd name="T4" fmla="*/ 65 w 122"/>
                      <a:gd name="T5" fmla="*/ 160 h 226"/>
                      <a:gd name="T6" fmla="*/ 79 w 122"/>
                      <a:gd name="T7" fmla="*/ 36 h 226"/>
                      <a:gd name="T8" fmla="*/ 53 w 122"/>
                      <a:gd name="T9" fmla="*/ 2 h 226"/>
                      <a:gd name="T10" fmla="*/ 20 w 122"/>
                      <a:gd name="T11" fmla="*/ 29 h 226"/>
                      <a:gd name="T12" fmla="*/ 1 w 122"/>
                      <a:gd name="T13" fmla="*/ 184 h 226"/>
                      <a:gd name="T14" fmla="*/ 0 w 122"/>
                      <a:gd name="T15" fmla="*/ 197 h 226"/>
                      <a:gd name="T16" fmla="*/ 32 w 122"/>
                      <a:gd name="T17" fmla="*/ 225 h 226"/>
                      <a:gd name="T18" fmla="*/ 94 w 122"/>
                      <a:gd name="T19" fmla="*/ 219 h 226"/>
                      <a:gd name="T20" fmla="*/ 121 w 122"/>
                      <a:gd name="T21" fmla="*/ 187 h 226"/>
                      <a:gd name="T22" fmla="*/ 118 w 122"/>
                      <a:gd name="T23" fmla="*/ 178 h 2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22" h="226">
                        <a:moveTo>
                          <a:pt x="118" y="178"/>
                        </a:moveTo>
                        <a:cubicBezTo>
                          <a:pt x="113" y="168"/>
                          <a:pt x="102" y="162"/>
                          <a:pt x="90" y="163"/>
                        </a:cubicBezTo>
                        <a:cubicBezTo>
                          <a:pt x="65" y="160"/>
                          <a:pt x="65" y="160"/>
                          <a:pt x="65" y="160"/>
                        </a:cubicBezTo>
                        <a:cubicBezTo>
                          <a:pt x="79" y="36"/>
                          <a:pt x="79" y="36"/>
                          <a:pt x="79" y="36"/>
                        </a:cubicBezTo>
                        <a:cubicBezTo>
                          <a:pt x="81" y="19"/>
                          <a:pt x="69" y="4"/>
                          <a:pt x="53" y="2"/>
                        </a:cubicBezTo>
                        <a:cubicBezTo>
                          <a:pt x="37" y="0"/>
                          <a:pt x="22" y="12"/>
                          <a:pt x="20" y="29"/>
                        </a:cubicBezTo>
                        <a:cubicBezTo>
                          <a:pt x="1" y="184"/>
                          <a:pt x="1" y="184"/>
                          <a:pt x="1" y="184"/>
                        </a:cubicBezTo>
                        <a:cubicBezTo>
                          <a:pt x="0" y="188"/>
                          <a:pt x="0" y="193"/>
                          <a:pt x="0" y="197"/>
                        </a:cubicBezTo>
                        <a:cubicBezTo>
                          <a:pt x="1" y="214"/>
                          <a:pt x="16" y="226"/>
                          <a:pt x="32" y="225"/>
                        </a:cubicBezTo>
                        <a:cubicBezTo>
                          <a:pt x="94" y="219"/>
                          <a:pt x="94" y="219"/>
                          <a:pt x="94" y="219"/>
                        </a:cubicBezTo>
                        <a:cubicBezTo>
                          <a:pt x="110" y="218"/>
                          <a:pt x="122" y="204"/>
                          <a:pt x="121" y="187"/>
                        </a:cubicBezTo>
                        <a:cubicBezTo>
                          <a:pt x="121" y="183"/>
                          <a:pt x="120" y="182"/>
                          <a:pt x="118" y="178"/>
                        </a:cubicBezTo>
                        <a:close/>
                      </a:path>
                    </a:pathLst>
                  </a:custGeom>
                  <a:solidFill>
                    <a:srgbClr val="004B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8" name="Freeform 582"/>
                  <p:cNvSpPr>
                    <a:spLocks/>
                  </p:cNvSpPr>
                  <p:nvPr/>
                </p:nvSpPr>
                <p:spPr bwMode="auto">
                  <a:xfrm>
                    <a:off x="9687861" y="3930877"/>
                    <a:ext cx="36775" cy="54815"/>
                  </a:xfrm>
                  <a:custGeom>
                    <a:avLst/>
                    <a:gdLst>
                      <a:gd name="T0" fmla="*/ 38 w 63"/>
                      <a:gd name="T1" fmla="*/ 81 h 94"/>
                      <a:gd name="T2" fmla="*/ 13 w 63"/>
                      <a:gd name="T3" fmla="*/ 78 h 94"/>
                      <a:gd name="T4" fmla="*/ 19 w 63"/>
                      <a:gd name="T5" fmla="*/ 23 h 94"/>
                      <a:gd name="T6" fmla="*/ 10 w 63"/>
                      <a:gd name="T7" fmla="*/ 0 h 94"/>
                      <a:gd name="T8" fmla="*/ 4 w 63"/>
                      <a:gd name="T9" fmla="*/ 53 h 94"/>
                      <a:gd name="T10" fmla="*/ 4 w 63"/>
                      <a:gd name="T11" fmla="*/ 87 h 94"/>
                      <a:gd name="T12" fmla="*/ 33 w 63"/>
                      <a:gd name="T13" fmla="*/ 94 h 94"/>
                      <a:gd name="T14" fmla="*/ 63 w 63"/>
                      <a:gd name="T15" fmla="*/ 91 h 94"/>
                      <a:gd name="T16" fmla="*/ 38 w 63"/>
                      <a:gd name="T17" fmla="*/ 81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3" h="94">
                        <a:moveTo>
                          <a:pt x="38" y="81"/>
                        </a:moveTo>
                        <a:cubicBezTo>
                          <a:pt x="13" y="78"/>
                          <a:pt x="13" y="78"/>
                          <a:pt x="13" y="78"/>
                        </a:cubicBezTo>
                        <a:cubicBezTo>
                          <a:pt x="19" y="23"/>
                          <a:pt x="19" y="23"/>
                          <a:pt x="19" y="23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4" y="53"/>
                          <a:pt x="4" y="53"/>
                          <a:pt x="4" y="53"/>
                        </a:cubicBezTo>
                        <a:cubicBezTo>
                          <a:pt x="4" y="53"/>
                          <a:pt x="0" y="83"/>
                          <a:pt x="4" y="87"/>
                        </a:cubicBezTo>
                        <a:cubicBezTo>
                          <a:pt x="9" y="94"/>
                          <a:pt x="23" y="94"/>
                          <a:pt x="33" y="94"/>
                        </a:cubicBezTo>
                        <a:cubicBezTo>
                          <a:pt x="63" y="91"/>
                          <a:pt x="63" y="91"/>
                          <a:pt x="63" y="91"/>
                        </a:cubicBezTo>
                        <a:cubicBezTo>
                          <a:pt x="57" y="84"/>
                          <a:pt x="48" y="80"/>
                          <a:pt x="38" y="81"/>
                        </a:cubicBezTo>
                        <a:close/>
                      </a:path>
                    </a:pathLst>
                  </a:custGeom>
                  <a:solidFill>
                    <a:srgbClr val="00736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9" name="Freeform 583"/>
                  <p:cNvSpPr>
                    <a:spLocks/>
                  </p:cNvSpPr>
                  <p:nvPr/>
                </p:nvSpPr>
                <p:spPr bwMode="auto">
                  <a:xfrm>
                    <a:off x="9728105" y="3953081"/>
                    <a:ext cx="19428" cy="22898"/>
                  </a:xfrm>
                  <a:custGeom>
                    <a:avLst/>
                    <a:gdLst>
                      <a:gd name="T0" fmla="*/ 28 w 28"/>
                      <a:gd name="T1" fmla="*/ 30 h 33"/>
                      <a:gd name="T2" fmla="*/ 0 w 28"/>
                      <a:gd name="T3" fmla="*/ 33 h 33"/>
                      <a:gd name="T4" fmla="*/ 0 w 28"/>
                      <a:gd name="T5" fmla="*/ 0 h 33"/>
                      <a:gd name="T6" fmla="*/ 28 w 28"/>
                      <a:gd name="T7" fmla="*/ 0 h 33"/>
                      <a:gd name="T8" fmla="*/ 28 w 28"/>
                      <a:gd name="T9" fmla="*/ 3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33">
                        <a:moveTo>
                          <a:pt x="28" y="30"/>
                        </a:moveTo>
                        <a:lnTo>
                          <a:pt x="0" y="33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3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0" name="Freeform 584"/>
                  <p:cNvSpPr>
                    <a:spLocks/>
                  </p:cNvSpPr>
                  <p:nvPr/>
                </p:nvSpPr>
                <p:spPr bwMode="auto">
                  <a:xfrm>
                    <a:off x="9782226" y="3815002"/>
                    <a:ext cx="24979" cy="24979"/>
                  </a:xfrm>
                  <a:custGeom>
                    <a:avLst/>
                    <a:gdLst>
                      <a:gd name="T0" fmla="*/ 42 w 42"/>
                      <a:gd name="T1" fmla="*/ 22 h 43"/>
                      <a:gd name="T2" fmla="*/ 21 w 42"/>
                      <a:gd name="T3" fmla="*/ 43 h 43"/>
                      <a:gd name="T4" fmla="*/ 0 w 42"/>
                      <a:gd name="T5" fmla="*/ 22 h 43"/>
                      <a:gd name="T6" fmla="*/ 21 w 42"/>
                      <a:gd name="T7" fmla="*/ 1 h 43"/>
                      <a:gd name="T8" fmla="*/ 42 w 42"/>
                      <a:gd name="T9" fmla="*/ 22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" h="43">
                        <a:moveTo>
                          <a:pt x="42" y="22"/>
                        </a:moveTo>
                        <a:cubicBezTo>
                          <a:pt x="42" y="33"/>
                          <a:pt x="33" y="43"/>
                          <a:pt x="21" y="43"/>
                        </a:cubicBezTo>
                        <a:cubicBezTo>
                          <a:pt x="10" y="43"/>
                          <a:pt x="0" y="33"/>
                          <a:pt x="0" y="22"/>
                        </a:cubicBezTo>
                        <a:cubicBezTo>
                          <a:pt x="0" y="10"/>
                          <a:pt x="9" y="1"/>
                          <a:pt x="21" y="1"/>
                        </a:cubicBezTo>
                        <a:cubicBezTo>
                          <a:pt x="33" y="0"/>
                          <a:pt x="42" y="10"/>
                          <a:pt x="42" y="2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1" name="Freeform 585"/>
                  <p:cNvSpPr>
                    <a:spLocks/>
                  </p:cNvSpPr>
                  <p:nvPr/>
                </p:nvSpPr>
                <p:spPr bwMode="auto">
                  <a:xfrm>
                    <a:off x="9678841" y="3815002"/>
                    <a:ext cx="24979" cy="24979"/>
                  </a:xfrm>
                  <a:custGeom>
                    <a:avLst/>
                    <a:gdLst>
                      <a:gd name="T0" fmla="*/ 0 w 43"/>
                      <a:gd name="T1" fmla="*/ 22 h 43"/>
                      <a:gd name="T2" fmla="*/ 21 w 43"/>
                      <a:gd name="T3" fmla="*/ 43 h 43"/>
                      <a:gd name="T4" fmla="*/ 43 w 43"/>
                      <a:gd name="T5" fmla="*/ 22 h 43"/>
                      <a:gd name="T6" fmla="*/ 21 w 43"/>
                      <a:gd name="T7" fmla="*/ 1 h 43"/>
                      <a:gd name="T8" fmla="*/ 0 w 43"/>
                      <a:gd name="T9" fmla="*/ 22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3" h="43">
                        <a:moveTo>
                          <a:pt x="0" y="22"/>
                        </a:moveTo>
                        <a:cubicBezTo>
                          <a:pt x="0" y="33"/>
                          <a:pt x="10" y="43"/>
                          <a:pt x="21" y="43"/>
                        </a:cubicBezTo>
                        <a:cubicBezTo>
                          <a:pt x="33" y="43"/>
                          <a:pt x="43" y="33"/>
                          <a:pt x="43" y="22"/>
                        </a:cubicBezTo>
                        <a:cubicBezTo>
                          <a:pt x="43" y="10"/>
                          <a:pt x="33" y="1"/>
                          <a:pt x="21" y="1"/>
                        </a:cubicBezTo>
                        <a:cubicBezTo>
                          <a:pt x="10" y="0"/>
                          <a:pt x="0" y="10"/>
                          <a:pt x="0" y="2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2" name="Freeform 586"/>
                  <p:cNvSpPr>
                    <a:spLocks/>
                  </p:cNvSpPr>
                  <p:nvPr/>
                </p:nvSpPr>
                <p:spPr bwMode="auto">
                  <a:xfrm>
                    <a:off x="9691330" y="3785860"/>
                    <a:ext cx="103385" cy="98528"/>
                  </a:xfrm>
                  <a:custGeom>
                    <a:avLst/>
                    <a:gdLst>
                      <a:gd name="T0" fmla="*/ 178 w 178"/>
                      <a:gd name="T1" fmla="*/ 12 h 170"/>
                      <a:gd name="T2" fmla="*/ 167 w 178"/>
                      <a:gd name="T3" fmla="*/ 0 h 170"/>
                      <a:gd name="T4" fmla="*/ 11 w 178"/>
                      <a:gd name="T5" fmla="*/ 0 h 170"/>
                      <a:gd name="T6" fmla="*/ 0 w 178"/>
                      <a:gd name="T7" fmla="*/ 12 h 170"/>
                      <a:gd name="T8" fmla="*/ 0 w 178"/>
                      <a:gd name="T9" fmla="*/ 109 h 170"/>
                      <a:gd name="T10" fmla="*/ 8 w 178"/>
                      <a:gd name="T11" fmla="*/ 126 h 170"/>
                      <a:gd name="T12" fmla="*/ 8 w 178"/>
                      <a:gd name="T13" fmla="*/ 126 h 170"/>
                      <a:gd name="T14" fmla="*/ 8 w 178"/>
                      <a:gd name="T15" fmla="*/ 126 h 170"/>
                      <a:gd name="T16" fmla="*/ 58 w 178"/>
                      <a:gd name="T17" fmla="*/ 161 h 170"/>
                      <a:gd name="T18" fmla="*/ 73 w 178"/>
                      <a:gd name="T19" fmla="*/ 170 h 170"/>
                      <a:gd name="T20" fmla="*/ 105 w 178"/>
                      <a:gd name="T21" fmla="*/ 170 h 170"/>
                      <a:gd name="T22" fmla="*/ 120 w 178"/>
                      <a:gd name="T23" fmla="*/ 161 h 170"/>
                      <a:gd name="T24" fmla="*/ 171 w 178"/>
                      <a:gd name="T25" fmla="*/ 126 h 170"/>
                      <a:gd name="T26" fmla="*/ 171 w 178"/>
                      <a:gd name="T27" fmla="*/ 126 h 170"/>
                      <a:gd name="T28" fmla="*/ 171 w 178"/>
                      <a:gd name="T29" fmla="*/ 126 h 170"/>
                      <a:gd name="T30" fmla="*/ 178 w 178"/>
                      <a:gd name="T31" fmla="*/ 108 h 170"/>
                      <a:gd name="T32" fmla="*/ 178 w 178"/>
                      <a:gd name="T33" fmla="*/ 12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8" h="170">
                        <a:moveTo>
                          <a:pt x="178" y="12"/>
                        </a:moveTo>
                        <a:cubicBezTo>
                          <a:pt x="178" y="5"/>
                          <a:pt x="173" y="0"/>
                          <a:pt x="167" y="0"/>
                        </a:cubicBezTo>
                        <a:cubicBezTo>
                          <a:pt x="11" y="0"/>
                          <a:pt x="11" y="0"/>
                          <a:pt x="11" y="0"/>
                        </a:cubicBezTo>
                        <a:cubicBezTo>
                          <a:pt x="5" y="0"/>
                          <a:pt x="0" y="5"/>
                          <a:pt x="0" y="12"/>
                        </a:cubicBezTo>
                        <a:cubicBezTo>
                          <a:pt x="0" y="12"/>
                          <a:pt x="0" y="108"/>
                          <a:pt x="0" y="109"/>
                        </a:cubicBezTo>
                        <a:cubicBezTo>
                          <a:pt x="0" y="116"/>
                          <a:pt x="3" y="122"/>
                          <a:pt x="8" y="126"/>
                        </a:cubicBezTo>
                        <a:cubicBezTo>
                          <a:pt x="8" y="126"/>
                          <a:pt x="8" y="126"/>
                          <a:pt x="8" y="126"/>
                        </a:cubicBezTo>
                        <a:cubicBezTo>
                          <a:pt x="8" y="126"/>
                          <a:pt x="8" y="126"/>
                          <a:pt x="8" y="126"/>
                        </a:cubicBezTo>
                        <a:cubicBezTo>
                          <a:pt x="10" y="128"/>
                          <a:pt x="58" y="161"/>
                          <a:pt x="58" y="161"/>
                        </a:cubicBezTo>
                        <a:cubicBezTo>
                          <a:pt x="62" y="166"/>
                          <a:pt x="68" y="170"/>
                          <a:pt x="73" y="170"/>
                        </a:cubicBezTo>
                        <a:cubicBezTo>
                          <a:pt x="105" y="170"/>
                          <a:pt x="105" y="170"/>
                          <a:pt x="105" y="170"/>
                        </a:cubicBezTo>
                        <a:cubicBezTo>
                          <a:pt x="110" y="170"/>
                          <a:pt x="117" y="166"/>
                          <a:pt x="120" y="161"/>
                        </a:cubicBezTo>
                        <a:cubicBezTo>
                          <a:pt x="120" y="161"/>
                          <a:pt x="169" y="127"/>
                          <a:pt x="171" y="126"/>
                        </a:cubicBezTo>
                        <a:cubicBezTo>
                          <a:pt x="171" y="126"/>
                          <a:pt x="171" y="126"/>
                          <a:pt x="171" y="126"/>
                        </a:cubicBezTo>
                        <a:cubicBezTo>
                          <a:pt x="171" y="126"/>
                          <a:pt x="171" y="126"/>
                          <a:pt x="171" y="126"/>
                        </a:cubicBezTo>
                        <a:cubicBezTo>
                          <a:pt x="175" y="122"/>
                          <a:pt x="178" y="115"/>
                          <a:pt x="178" y="108"/>
                        </a:cubicBezTo>
                        <a:cubicBezTo>
                          <a:pt x="178" y="108"/>
                          <a:pt x="178" y="12"/>
                          <a:pt x="178" y="12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3" name="Freeform 587"/>
                  <p:cNvSpPr>
                    <a:spLocks/>
                  </p:cNvSpPr>
                  <p:nvPr/>
                </p:nvSpPr>
                <p:spPr bwMode="auto">
                  <a:xfrm>
                    <a:off x="9722554" y="3827492"/>
                    <a:ext cx="9714" cy="8326"/>
                  </a:xfrm>
                  <a:custGeom>
                    <a:avLst/>
                    <a:gdLst>
                      <a:gd name="T0" fmla="*/ 8 w 17"/>
                      <a:gd name="T1" fmla="*/ 13 h 14"/>
                      <a:gd name="T2" fmla="*/ 14 w 17"/>
                      <a:gd name="T3" fmla="*/ 14 h 14"/>
                      <a:gd name="T4" fmla="*/ 17 w 17"/>
                      <a:gd name="T5" fmla="*/ 8 h 14"/>
                      <a:gd name="T6" fmla="*/ 8 w 17"/>
                      <a:gd name="T7" fmla="*/ 0 h 14"/>
                      <a:gd name="T8" fmla="*/ 0 w 17"/>
                      <a:gd name="T9" fmla="*/ 8 h 14"/>
                      <a:gd name="T10" fmla="*/ 3 w 17"/>
                      <a:gd name="T11" fmla="*/ 14 h 14"/>
                      <a:gd name="T12" fmla="*/ 8 w 17"/>
                      <a:gd name="T13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14">
                        <a:moveTo>
                          <a:pt x="8" y="13"/>
                        </a:moveTo>
                        <a:cubicBezTo>
                          <a:pt x="10" y="13"/>
                          <a:pt x="12" y="13"/>
                          <a:pt x="14" y="14"/>
                        </a:cubicBezTo>
                        <a:cubicBezTo>
                          <a:pt x="16" y="12"/>
                          <a:pt x="17" y="10"/>
                          <a:pt x="17" y="8"/>
                        </a:cubicBezTo>
                        <a:cubicBezTo>
                          <a:pt x="17" y="3"/>
                          <a:pt x="13" y="0"/>
                          <a:pt x="8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10"/>
                          <a:pt x="1" y="12"/>
                          <a:pt x="3" y="14"/>
                        </a:cubicBezTo>
                        <a:cubicBezTo>
                          <a:pt x="4" y="13"/>
                          <a:pt x="6" y="13"/>
                          <a:pt x="8" y="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4" name="Freeform 588"/>
                  <p:cNvSpPr>
                    <a:spLocks/>
                  </p:cNvSpPr>
                  <p:nvPr/>
                </p:nvSpPr>
                <p:spPr bwMode="auto">
                  <a:xfrm>
                    <a:off x="9753777" y="3827492"/>
                    <a:ext cx="9714" cy="8326"/>
                  </a:xfrm>
                  <a:custGeom>
                    <a:avLst/>
                    <a:gdLst>
                      <a:gd name="T0" fmla="*/ 8 w 16"/>
                      <a:gd name="T1" fmla="*/ 13 h 14"/>
                      <a:gd name="T2" fmla="*/ 14 w 16"/>
                      <a:gd name="T3" fmla="*/ 14 h 14"/>
                      <a:gd name="T4" fmla="*/ 16 w 16"/>
                      <a:gd name="T5" fmla="*/ 8 h 14"/>
                      <a:gd name="T6" fmla="*/ 8 w 16"/>
                      <a:gd name="T7" fmla="*/ 0 h 14"/>
                      <a:gd name="T8" fmla="*/ 0 w 16"/>
                      <a:gd name="T9" fmla="*/ 8 h 14"/>
                      <a:gd name="T10" fmla="*/ 2 w 16"/>
                      <a:gd name="T11" fmla="*/ 14 h 14"/>
                      <a:gd name="T12" fmla="*/ 8 w 16"/>
                      <a:gd name="T13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" h="14">
                        <a:moveTo>
                          <a:pt x="8" y="13"/>
                        </a:moveTo>
                        <a:cubicBezTo>
                          <a:pt x="10" y="13"/>
                          <a:pt x="12" y="13"/>
                          <a:pt x="14" y="14"/>
                        </a:cubicBezTo>
                        <a:cubicBezTo>
                          <a:pt x="15" y="12"/>
                          <a:pt x="16" y="10"/>
                          <a:pt x="16" y="8"/>
                        </a:cubicBezTo>
                        <a:cubicBezTo>
                          <a:pt x="16" y="3"/>
                          <a:pt x="13" y="0"/>
                          <a:pt x="8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10"/>
                          <a:pt x="1" y="12"/>
                          <a:pt x="2" y="14"/>
                        </a:cubicBezTo>
                        <a:cubicBezTo>
                          <a:pt x="4" y="13"/>
                          <a:pt x="6" y="13"/>
                          <a:pt x="8" y="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5" name="Freeform 589"/>
                  <p:cNvSpPr>
                    <a:spLocks/>
                  </p:cNvSpPr>
                  <p:nvPr/>
                </p:nvSpPr>
                <p:spPr bwMode="auto">
                  <a:xfrm>
                    <a:off x="9711452" y="3812227"/>
                    <a:ext cx="24979" cy="8326"/>
                  </a:xfrm>
                  <a:custGeom>
                    <a:avLst/>
                    <a:gdLst>
                      <a:gd name="T0" fmla="*/ 36 w 43"/>
                      <a:gd name="T1" fmla="*/ 14 h 14"/>
                      <a:gd name="T2" fmla="*/ 8 w 43"/>
                      <a:gd name="T3" fmla="*/ 14 h 14"/>
                      <a:gd name="T4" fmla="*/ 0 w 43"/>
                      <a:gd name="T5" fmla="*/ 7 h 14"/>
                      <a:gd name="T6" fmla="*/ 8 w 43"/>
                      <a:gd name="T7" fmla="*/ 0 h 14"/>
                      <a:gd name="T8" fmla="*/ 36 w 43"/>
                      <a:gd name="T9" fmla="*/ 0 h 14"/>
                      <a:gd name="T10" fmla="*/ 43 w 43"/>
                      <a:gd name="T11" fmla="*/ 7 h 14"/>
                      <a:gd name="T12" fmla="*/ 36 w 43"/>
                      <a:gd name="T13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3" h="14">
                        <a:moveTo>
                          <a:pt x="36" y="14"/>
                        </a:moveTo>
                        <a:cubicBezTo>
                          <a:pt x="8" y="14"/>
                          <a:pt x="8" y="14"/>
                          <a:pt x="8" y="14"/>
                        </a:cubicBezTo>
                        <a:cubicBezTo>
                          <a:pt x="4" y="14"/>
                          <a:pt x="0" y="11"/>
                          <a:pt x="0" y="7"/>
                        </a:cubicBezTo>
                        <a:cubicBezTo>
                          <a:pt x="0" y="3"/>
                          <a:pt x="4" y="0"/>
                          <a:pt x="8" y="0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cubicBezTo>
                          <a:pt x="40" y="0"/>
                          <a:pt x="43" y="3"/>
                          <a:pt x="43" y="7"/>
                        </a:cubicBezTo>
                        <a:cubicBezTo>
                          <a:pt x="43" y="11"/>
                          <a:pt x="40" y="14"/>
                          <a:pt x="36" y="14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6" name="Freeform 590"/>
                  <p:cNvSpPr>
                    <a:spLocks/>
                  </p:cNvSpPr>
                  <p:nvPr/>
                </p:nvSpPr>
                <p:spPr bwMode="auto">
                  <a:xfrm>
                    <a:off x="9749614" y="3812227"/>
                    <a:ext cx="24979" cy="8326"/>
                  </a:xfrm>
                  <a:custGeom>
                    <a:avLst/>
                    <a:gdLst>
                      <a:gd name="T0" fmla="*/ 36 w 43"/>
                      <a:gd name="T1" fmla="*/ 14 h 14"/>
                      <a:gd name="T2" fmla="*/ 7 w 43"/>
                      <a:gd name="T3" fmla="*/ 14 h 14"/>
                      <a:gd name="T4" fmla="*/ 0 w 43"/>
                      <a:gd name="T5" fmla="*/ 7 h 14"/>
                      <a:gd name="T6" fmla="*/ 7 w 43"/>
                      <a:gd name="T7" fmla="*/ 0 h 14"/>
                      <a:gd name="T8" fmla="*/ 36 w 43"/>
                      <a:gd name="T9" fmla="*/ 0 h 14"/>
                      <a:gd name="T10" fmla="*/ 43 w 43"/>
                      <a:gd name="T11" fmla="*/ 7 h 14"/>
                      <a:gd name="T12" fmla="*/ 36 w 43"/>
                      <a:gd name="T13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3" h="14">
                        <a:moveTo>
                          <a:pt x="36" y="14"/>
                        </a:moveTo>
                        <a:cubicBezTo>
                          <a:pt x="7" y="14"/>
                          <a:pt x="7" y="14"/>
                          <a:pt x="7" y="14"/>
                        </a:cubicBezTo>
                        <a:cubicBezTo>
                          <a:pt x="3" y="14"/>
                          <a:pt x="0" y="11"/>
                          <a:pt x="0" y="7"/>
                        </a:cubicBezTo>
                        <a:cubicBezTo>
                          <a:pt x="0" y="3"/>
                          <a:pt x="3" y="0"/>
                          <a:pt x="7" y="0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cubicBezTo>
                          <a:pt x="40" y="0"/>
                          <a:pt x="43" y="3"/>
                          <a:pt x="43" y="7"/>
                        </a:cubicBezTo>
                        <a:cubicBezTo>
                          <a:pt x="43" y="11"/>
                          <a:pt x="40" y="14"/>
                          <a:pt x="36" y="14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7" name="Freeform 591"/>
                  <p:cNvSpPr>
                    <a:spLocks/>
                  </p:cNvSpPr>
                  <p:nvPr/>
                </p:nvSpPr>
                <p:spPr bwMode="auto">
                  <a:xfrm>
                    <a:off x="9760716" y="3824716"/>
                    <a:ext cx="33999" cy="54121"/>
                  </a:xfrm>
                  <a:custGeom>
                    <a:avLst/>
                    <a:gdLst>
                      <a:gd name="T0" fmla="*/ 50 w 58"/>
                      <a:gd name="T1" fmla="*/ 46 h 94"/>
                      <a:gd name="T2" fmla="*/ 0 w 58"/>
                      <a:gd name="T3" fmla="*/ 94 h 94"/>
                      <a:gd name="T4" fmla="*/ 51 w 58"/>
                      <a:gd name="T5" fmla="*/ 59 h 94"/>
                      <a:gd name="T6" fmla="*/ 51 w 58"/>
                      <a:gd name="T7" fmla="*/ 59 h 94"/>
                      <a:gd name="T8" fmla="*/ 51 w 58"/>
                      <a:gd name="T9" fmla="*/ 59 h 94"/>
                      <a:gd name="T10" fmla="*/ 58 w 58"/>
                      <a:gd name="T11" fmla="*/ 41 h 94"/>
                      <a:gd name="T12" fmla="*/ 58 w 58"/>
                      <a:gd name="T13" fmla="*/ 0 h 94"/>
                      <a:gd name="T14" fmla="*/ 49 w 58"/>
                      <a:gd name="T15" fmla="*/ 2 h 94"/>
                      <a:gd name="T16" fmla="*/ 50 w 58"/>
                      <a:gd name="T17" fmla="*/ 4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8" h="94">
                        <a:moveTo>
                          <a:pt x="50" y="46"/>
                        </a:moveTo>
                        <a:cubicBezTo>
                          <a:pt x="47" y="53"/>
                          <a:pt x="0" y="94"/>
                          <a:pt x="0" y="94"/>
                        </a:cubicBezTo>
                        <a:cubicBezTo>
                          <a:pt x="0" y="94"/>
                          <a:pt x="49" y="60"/>
                          <a:pt x="51" y="59"/>
                        </a:cubicBezTo>
                        <a:cubicBezTo>
                          <a:pt x="51" y="59"/>
                          <a:pt x="51" y="59"/>
                          <a:pt x="51" y="59"/>
                        </a:cubicBezTo>
                        <a:cubicBezTo>
                          <a:pt x="51" y="59"/>
                          <a:pt x="51" y="59"/>
                          <a:pt x="51" y="59"/>
                        </a:cubicBezTo>
                        <a:cubicBezTo>
                          <a:pt x="55" y="55"/>
                          <a:pt x="58" y="48"/>
                          <a:pt x="58" y="41"/>
                        </a:cubicBezTo>
                        <a:cubicBezTo>
                          <a:pt x="58" y="41"/>
                          <a:pt x="58" y="20"/>
                          <a:pt x="58" y="0"/>
                        </a:cubicBezTo>
                        <a:cubicBezTo>
                          <a:pt x="49" y="2"/>
                          <a:pt x="49" y="2"/>
                          <a:pt x="49" y="2"/>
                        </a:cubicBezTo>
                        <a:cubicBezTo>
                          <a:pt x="49" y="2"/>
                          <a:pt x="54" y="36"/>
                          <a:pt x="50" y="46"/>
                        </a:cubicBezTo>
                        <a:close/>
                      </a:path>
                    </a:pathLst>
                  </a:custGeom>
                  <a:solidFill>
                    <a:srgbClr val="C2A0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8" name="Freeform 592"/>
                  <p:cNvSpPr>
                    <a:spLocks/>
                  </p:cNvSpPr>
                  <p:nvPr/>
                </p:nvSpPr>
                <p:spPr bwMode="auto">
                  <a:xfrm>
                    <a:off x="9674677" y="4062017"/>
                    <a:ext cx="47182" cy="169302"/>
                  </a:xfrm>
                  <a:custGeom>
                    <a:avLst/>
                    <a:gdLst>
                      <a:gd name="T0" fmla="*/ 81 w 81"/>
                      <a:gd name="T1" fmla="*/ 289 h 292"/>
                      <a:gd name="T2" fmla="*/ 72 w 81"/>
                      <a:gd name="T3" fmla="*/ 35 h 292"/>
                      <a:gd name="T4" fmla="*/ 35 w 81"/>
                      <a:gd name="T5" fmla="*/ 1 h 292"/>
                      <a:gd name="T6" fmla="*/ 1 w 81"/>
                      <a:gd name="T7" fmla="*/ 39 h 292"/>
                      <a:gd name="T8" fmla="*/ 23 w 81"/>
                      <a:gd name="T9" fmla="*/ 292 h 292"/>
                      <a:gd name="T10" fmla="*/ 81 w 81"/>
                      <a:gd name="T11" fmla="*/ 289 h 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1" h="292">
                        <a:moveTo>
                          <a:pt x="81" y="289"/>
                        </a:moveTo>
                        <a:cubicBezTo>
                          <a:pt x="72" y="35"/>
                          <a:pt x="72" y="35"/>
                          <a:pt x="72" y="35"/>
                        </a:cubicBezTo>
                        <a:cubicBezTo>
                          <a:pt x="71" y="15"/>
                          <a:pt x="54" y="0"/>
                          <a:pt x="35" y="1"/>
                        </a:cubicBezTo>
                        <a:cubicBezTo>
                          <a:pt x="15" y="2"/>
                          <a:pt x="0" y="19"/>
                          <a:pt x="1" y="39"/>
                        </a:cubicBezTo>
                        <a:cubicBezTo>
                          <a:pt x="23" y="292"/>
                          <a:pt x="23" y="292"/>
                          <a:pt x="23" y="292"/>
                        </a:cubicBezTo>
                        <a:lnTo>
                          <a:pt x="81" y="289"/>
                        </a:lnTo>
                        <a:close/>
                      </a:path>
                    </a:pathLst>
                  </a:custGeom>
                  <a:solidFill>
                    <a:srgbClr val="002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9" name="Freeform 593"/>
                  <p:cNvSpPr>
                    <a:spLocks/>
                  </p:cNvSpPr>
                  <p:nvPr/>
                </p:nvSpPr>
                <p:spPr bwMode="auto">
                  <a:xfrm>
                    <a:off x="9707983" y="4070343"/>
                    <a:ext cx="13877" cy="158894"/>
                  </a:xfrm>
                  <a:custGeom>
                    <a:avLst/>
                    <a:gdLst>
                      <a:gd name="T0" fmla="*/ 15 w 24"/>
                      <a:gd name="T1" fmla="*/ 21 h 275"/>
                      <a:gd name="T2" fmla="*/ 7 w 24"/>
                      <a:gd name="T3" fmla="*/ 0 h 275"/>
                      <a:gd name="T4" fmla="*/ 0 w 24"/>
                      <a:gd name="T5" fmla="*/ 22 h 275"/>
                      <a:gd name="T6" fmla="*/ 14 w 24"/>
                      <a:gd name="T7" fmla="*/ 275 h 275"/>
                      <a:gd name="T8" fmla="*/ 19 w 24"/>
                      <a:gd name="T9" fmla="*/ 275 h 275"/>
                      <a:gd name="T10" fmla="*/ 24 w 24"/>
                      <a:gd name="T11" fmla="*/ 275 h 275"/>
                      <a:gd name="T12" fmla="*/ 15 w 24"/>
                      <a:gd name="T13" fmla="*/ 21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" h="275">
                        <a:moveTo>
                          <a:pt x="15" y="21"/>
                        </a:moveTo>
                        <a:cubicBezTo>
                          <a:pt x="15" y="13"/>
                          <a:pt x="12" y="5"/>
                          <a:pt x="7" y="0"/>
                        </a:cubicBezTo>
                        <a:cubicBezTo>
                          <a:pt x="2" y="6"/>
                          <a:pt x="0" y="13"/>
                          <a:pt x="0" y="22"/>
                        </a:cubicBezTo>
                        <a:cubicBezTo>
                          <a:pt x="14" y="275"/>
                          <a:pt x="14" y="275"/>
                          <a:pt x="14" y="275"/>
                        </a:cubicBezTo>
                        <a:cubicBezTo>
                          <a:pt x="19" y="275"/>
                          <a:pt x="19" y="275"/>
                          <a:pt x="19" y="275"/>
                        </a:cubicBezTo>
                        <a:cubicBezTo>
                          <a:pt x="24" y="275"/>
                          <a:pt x="24" y="275"/>
                          <a:pt x="24" y="275"/>
                        </a:cubicBezTo>
                        <a:lnTo>
                          <a:pt x="15" y="21"/>
                        </a:lnTo>
                        <a:close/>
                      </a:path>
                    </a:pathLst>
                  </a:custGeom>
                  <a:solidFill>
                    <a:srgbClr val="006F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0" name="Freeform 594"/>
                  <p:cNvSpPr>
                    <a:spLocks/>
                  </p:cNvSpPr>
                  <p:nvPr/>
                </p:nvSpPr>
                <p:spPr bwMode="auto">
                  <a:xfrm>
                    <a:off x="9674677" y="4071731"/>
                    <a:ext cx="19428" cy="159588"/>
                  </a:xfrm>
                  <a:custGeom>
                    <a:avLst/>
                    <a:gdLst>
                      <a:gd name="T0" fmla="*/ 1 w 33"/>
                      <a:gd name="T1" fmla="*/ 22 h 275"/>
                      <a:gd name="T2" fmla="*/ 7 w 33"/>
                      <a:gd name="T3" fmla="*/ 0 h 275"/>
                      <a:gd name="T4" fmla="*/ 16 w 33"/>
                      <a:gd name="T5" fmla="*/ 21 h 275"/>
                      <a:gd name="T6" fmla="*/ 33 w 33"/>
                      <a:gd name="T7" fmla="*/ 275 h 275"/>
                      <a:gd name="T8" fmla="*/ 27 w 33"/>
                      <a:gd name="T9" fmla="*/ 275 h 275"/>
                      <a:gd name="T10" fmla="*/ 23 w 33"/>
                      <a:gd name="T11" fmla="*/ 275 h 275"/>
                      <a:gd name="T12" fmla="*/ 1 w 33"/>
                      <a:gd name="T13" fmla="*/ 22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3" h="275">
                        <a:moveTo>
                          <a:pt x="1" y="22"/>
                        </a:moveTo>
                        <a:cubicBezTo>
                          <a:pt x="0" y="14"/>
                          <a:pt x="3" y="6"/>
                          <a:pt x="7" y="0"/>
                        </a:cubicBezTo>
                        <a:cubicBezTo>
                          <a:pt x="12" y="6"/>
                          <a:pt x="16" y="13"/>
                          <a:pt x="16" y="21"/>
                        </a:cubicBezTo>
                        <a:cubicBezTo>
                          <a:pt x="33" y="275"/>
                          <a:pt x="33" y="275"/>
                          <a:pt x="33" y="275"/>
                        </a:cubicBezTo>
                        <a:cubicBezTo>
                          <a:pt x="27" y="275"/>
                          <a:pt x="27" y="275"/>
                          <a:pt x="27" y="275"/>
                        </a:cubicBezTo>
                        <a:cubicBezTo>
                          <a:pt x="23" y="275"/>
                          <a:pt x="23" y="275"/>
                          <a:pt x="23" y="275"/>
                        </a:cubicBezTo>
                        <a:lnTo>
                          <a:pt x="1" y="22"/>
                        </a:lnTo>
                        <a:close/>
                      </a:path>
                    </a:pathLst>
                  </a:cu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1" name="Freeform 595"/>
                  <p:cNvSpPr>
                    <a:spLocks/>
                  </p:cNvSpPr>
                  <p:nvPr/>
                </p:nvSpPr>
                <p:spPr bwMode="auto">
                  <a:xfrm>
                    <a:off x="9760716" y="4070343"/>
                    <a:ext cx="45101" cy="169302"/>
                  </a:xfrm>
                  <a:custGeom>
                    <a:avLst/>
                    <a:gdLst>
                      <a:gd name="T0" fmla="*/ 58 w 77"/>
                      <a:gd name="T1" fmla="*/ 292 h 292"/>
                      <a:gd name="T2" fmla="*/ 76 w 77"/>
                      <a:gd name="T3" fmla="*/ 39 h 292"/>
                      <a:gd name="T4" fmla="*/ 42 w 77"/>
                      <a:gd name="T5" fmla="*/ 1 h 292"/>
                      <a:gd name="T6" fmla="*/ 4 w 77"/>
                      <a:gd name="T7" fmla="*/ 36 h 292"/>
                      <a:gd name="T8" fmla="*/ 0 w 77"/>
                      <a:gd name="T9" fmla="*/ 290 h 292"/>
                      <a:gd name="T10" fmla="*/ 58 w 77"/>
                      <a:gd name="T11" fmla="*/ 292 h 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7" h="292">
                        <a:moveTo>
                          <a:pt x="58" y="292"/>
                        </a:moveTo>
                        <a:cubicBezTo>
                          <a:pt x="76" y="39"/>
                          <a:pt x="76" y="39"/>
                          <a:pt x="76" y="39"/>
                        </a:cubicBezTo>
                        <a:cubicBezTo>
                          <a:pt x="77" y="19"/>
                          <a:pt x="61" y="2"/>
                          <a:pt x="42" y="1"/>
                        </a:cubicBezTo>
                        <a:cubicBezTo>
                          <a:pt x="22" y="0"/>
                          <a:pt x="5" y="16"/>
                          <a:pt x="4" y="36"/>
                        </a:cubicBezTo>
                        <a:cubicBezTo>
                          <a:pt x="0" y="290"/>
                          <a:pt x="0" y="290"/>
                          <a:pt x="0" y="290"/>
                        </a:cubicBezTo>
                        <a:lnTo>
                          <a:pt x="58" y="292"/>
                        </a:lnTo>
                        <a:close/>
                      </a:path>
                    </a:pathLst>
                  </a:custGeom>
                  <a:solidFill>
                    <a:srgbClr val="002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2" name="Freeform 596"/>
                  <p:cNvSpPr>
                    <a:spLocks/>
                  </p:cNvSpPr>
                  <p:nvPr/>
                </p:nvSpPr>
                <p:spPr bwMode="auto">
                  <a:xfrm>
                    <a:off x="9789164" y="4080057"/>
                    <a:ext cx="15959" cy="159588"/>
                  </a:xfrm>
                  <a:custGeom>
                    <a:avLst/>
                    <a:gdLst>
                      <a:gd name="T0" fmla="*/ 28 w 28"/>
                      <a:gd name="T1" fmla="*/ 22 h 275"/>
                      <a:gd name="T2" fmla="*/ 21 w 28"/>
                      <a:gd name="T3" fmla="*/ 0 h 275"/>
                      <a:gd name="T4" fmla="*/ 12 w 28"/>
                      <a:gd name="T5" fmla="*/ 21 h 275"/>
                      <a:gd name="T6" fmla="*/ 0 w 28"/>
                      <a:gd name="T7" fmla="*/ 275 h 275"/>
                      <a:gd name="T8" fmla="*/ 5 w 28"/>
                      <a:gd name="T9" fmla="*/ 275 h 275"/>
                      <a:gd name="T10" fmla="*/ 10 w 28"/>
                      <a:gd name="T11" fmla="*/ 275 h 275"/>
                      <a:gd name="T12" fmla="*/ 28 w 28"/>
                      <a:gd name="T13" fmla="*/ 22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275">
                        <a:moveTo>
                          <a:pt x="28" y="22"/>
                        </a:moveTo>
                        <a:cubicBezTo>
                          <a:pt x="28" y="14"/>
                          <a:pt x="26" y="6"/>
                          <a:pt x="21" y="0"/>
                        </a:cubicBezTo>
                        <a:cubicBezTo>
                          <a:pt x="16" y="5"/>
                          <a:pt x="13" y="13"/>
                          <a:pt x="12" y="21"/>
                        </a:cubicBezTo>
                        <a:cubicBezTo>
                          <a:pt x="0" y="275"/>
                          <a:pt x="0" y="275"/>
                          <a:pt x="0" y="275"/>
                        </a:cubicBezTo>
                        <a:cubicBezTo>
                          <a:pt x="5" y="275"/>
                          <a:pt x="5" y="275"/>
                          <a:pt x="5" y="275"/>
                        </a:cubicBezTo>
                        <a:cubicBezTo>
                          <a:pt x="10" y="275"/>
                          <a:pt x="10" y="275"/>
                          <a:pt x="10" y="275"/>
                        </a:cubicBezTo>
                        <a:lnTo>
                          <a:pt x="28" y="22"/>
                        </a:lnTo>
                        <a:close/>
                      </a:path>
                    </a:pathLst>
                  </a:custGeom>
                  <a:solidFill>
                    <a:srgbClr val="006F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3" name="Freeform 597"/>
                  <p:cNvSpPr>
                    <a:spLocks/>
                  </p:cNvSpPr>
                  <p:nvPr/>
                </p:nvSpPr>
                <p:spPr bwMode="auto">
                  <a:xfrm>
                    <a:off x="9760716" y="4077976"/>
                    <a:ext cx="11796" cy="160282"/>
                  </a:xfrm>
                  <a:custGeom>
                    <a:avLst/>
                    <a:gdLst>
                      <a:gd name="T0" fmla="*/ 4 w 20"/>
                      <a:gd name="T1" fmla="*/ 22 h 276"/>
                      <a:gd name="T2" fmla="*/ 13 w 20"/>
                      <a:gd name="T3" fmla="*/ 0 h 276"/>
                      <a:gd name="T4" fmla="*/ 20 w 20"/>
                      <a:gd name="T5" fmla="*/ 22 h 276"/>
                      <a:gd name="T6" fmla="*/ 10 w 20"/>
                      <a:gd name="T7" fmla="*/ 276 h 276"/>
                      <a:gd name="T8" fmla="*/ 4 w 20"/>
                      <a:gd name="T9" fmla="*/ 276 h 276"/>
                      <a:gd name="T10" fmla="*/ 0 w 20"/>
                      <a:gd name="T11" fmla="*/ 276 h 276"/>
                      <a:gd name="T12" fmla="*/ 4 w 20"/>
                      <a:gd name="T13" fmla="*/ 22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0" h="276">
                        <a:moveTo>
                          <a:pt x="4" y="22"/>
                        </a:moveTo>
                        <a:cubicBezTo>
                          <a:pt x="5" y="13"/>
                          <a:pt x="8" y="6"/>
                          <a:pt x="13" y="0"/>
                        </a:cubicBezTo>
                        <a:cubicBezTo>
                          <a:pt x="17" y="6"/>
                          <a:pt x="20" y="14"/>
                          <a:pt x="20" y="22"/>
                        </a:cubicBezTo>
                        <a:cubicBezTo>
                          <a:pt x="10" y="276"/>
                          <a:pt x="10" y="276"/>
                          <a:pt x="10" y="276"/>
                        </a:cubicBezTo>
                        <a:cubicBezTo>
                          <a:pt x="4" y="276"/>
                          <a:pt x="4" y="276"/>
                          <a:pt x="4" y="276"/>
                        </a:cubicBezTo>
                        <a:cubicBezTo>
                          <a:pt x="0" y="276"/>
                          <a:pt x="0" y="276"/>
                          <a:pt x="0" y="276"/>
                        </a:cubicBezTo>
                        <a:lnTo>
                          <a:pt x="4" y="22"/>
                        </a:lnTo>
                        <a:close/>
                      </a:path>
                    </a:pathLst>
                  </a:cu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4" name="Freeform 598"/>
                  <p:cNvSpPr>
                    <a:spLocks/>
                  </p:cNvSpPr>
                  <p:nvPr/>
                </p:nvSpPr>
                <p:spPr bwMode="auto">
                  <a:xfrm>
                    <a:off x="9744063" y="3821941"/>
                    <a:ext cx="6245" cy="22204"/>
                  </a:xfrm>
                  <a:custGeom>
                    <a:avLst/>
                    <a:gdLst>
                      <a:gd name="T0" fmla="*/ 0 w 11"/>
                      <a:gd name="T1" fmla="*/ 38 h 38"/>
                      <a:gd name="T2" fmla="*/ 0 w 11"/>
                      <a:gd name="T3" fmla="*/ 0 h 38"/>
                      <a:gd name="T4" fmla="*/ 0 w 11"/>
                      <a:gd name="T5" fmla="*/ 0 h 38"/>
                      <a:gd name="T6" fmla="*/ 8 w 11"/>
                      <a:gd name="T7" fmla="*/ 8 h 38"/>
                      <a:gd name="T8" fmla="*/ 11 w 11"/>
                      <a:gd name="T9" fmla="*/ 38 h 38"/>
                      <a:gd name="T10" fmla="*/ 0 w 11"/>
                      <a:gd name="T11" fmla="*/ 38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38">
                        <a:moveTo>
                          <a:pt x="0" y="38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" y="0"/>
                          <a:pt x="7" y="4"/>
                          <a:pt x="8" y="8"/>
                        </a:cubicBezTo>
                        <a:cubicBezTo>
                          <a:pt x="11" y="38"/>
                          <a:pt x="11" y="38"/>
                          <a:pt x="11" y="38"/>
                        </a:cubicBezTo>
                        <a:lnTo>
                          <a:pt x="0" y="38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5" name="Freeform 599"/>
                  <p:cNvSpPr>
                    <a:spLocks/>
                  </p:cNvSpPr>
                  <p:nvPr/>
                </p:nvSpPr>
                <p:spPr bwMode="auto">
                  <a:xfrm>
                    <a:off x="9729493" y="3854553"/>
                    <a:ext cx="27754" cy="5551"/>
                  </a:xfrm>
                  <a:custGeom>
                    <a:avLst/>
                    <a:gdLst>
                      <a:gd name="T0" fmla="*/ 2 w 47"/>
                      <a:gd name="T1" fmla="*/ 0 h 9"/>
                      <a:gd name="T2" fmla="*/ 1 w 47"/>
                      <a:gd name="T3" fmla="*/ 1 h 9"/>
                      <a:gd name="T4" fmla="*/ 23 w 47"/>
                      <a:gd name="T5" fmla="*/ 9 h 9"/>
                      <a:gd name="T6" fmla="*/ 46 w 47"/>
                      <a:gd name="T7" fmla="*/ 1 h 9"/>
                      <a:gd name="T8" fmla="*/ 45 w 47"/>
                      <a:gd name="T9" fmla="*/ 0 h 9"/>
                      <a:gd name="T10" fmla="*/ 2 w 47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7" h="9">
                        <a:moveTo>
                          <a:pt x="2" y="0"/>
                        </a:move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1" y="1"/>
                          <a:pt x="6" y="9"/>
                          <a:pt x="23" y="9"/>
                        </a:cubicBezTo>
                        <a:cubicBezTo>
                          <a:pt x="40" y="9"/>
                          <a:pt x="46" y="1"/>
                          <a:pt x="46" y="1"/>
                        </a:cubicBezTo>
                        <a:cubicBezTo>
                          <a:pt x="47" y="0"/>
                          <a:pt x="46" y="0"/>
                          <a:pt x="45" y="0"/>
                        </a:cubicBezTo>
                        <a:lnTo>
                          <a:pt x="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6" name="Freeform 604"/>
                  <p:cNvSpPr>
                    <a:spLocks/>
                  </p:cNvSpPr>
                  <p:nvPr/>
                </p:nvSpPr>
                <p:spPr bwMode="auto">
                  <a:xfrm>
                    <a:off x="9732962" y="3884388"/>
                    <a:ext cx="20122" cy="121426"/>
                  </a:xfrm>
                  <a:custGeom>
                    <a:avLst/>
                    <a:gdLst>
                      <a:gd name="T0" fmla="*/ 29 w 29"/>
                      <a:gd name="T1" fmla="*/ 0 h 175"/>
                      <a:gd name="T2" fmla="*/ 0 w 29"/>
                      <a:gd name="T3" fmla="*/ 0 h 175"/>
                      <a:gd name="T4" fmla="*/ 0 w 29"/>
                      <a:gd name="T5" fmla="*/ 14 h 175"/>
                      <a:gd name="T6" fmla="*/ 7 w 29"/>
                      <a:gd name="T7" fmla="*/ 20 h 175"/>
                      <a:gd name="T8" fmla="*/ 6 w 29"/>
                      <a:gd name="T9" fmla="*/ 141 h 175"/>
                      <a:gd name="T10" fmla="*/ 14 w 29"/>
                      <a:gd name="T11" fmla="*/ 175 h 175"/>
                      <a:gd name="T12" fmla="*/ 23 w 29"/>
                      <a:gd name="T13" fmla="*/ 140 h 175"/>
                      <a:gd name="T14" fmla="*/ 23 w 29"/>
                      <a:gd name="T15" fmla="*/ 20 h 175"/>
                      <a:gd name="T16" fmla="*/ 29 w 29"/>
                      <a:gd name="T17" fmla="*/ 14 h 175"/>
                      <a:gd name="T18" fmla="*/ 29 w 29"/>
                      <a:gd name="T19" fmla="*/ 0 h 1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9" h="175">
                        <a:moveTo>
                          <a:pt x="29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7" y="20"/>
                        </a:lnTo>
                        <a:lnTo>
                          <a:pt x="6" y="141"/>
                        </a:lnTo>
                        <a:lnTo>
                          <a:pt x="14" y="175"/>
                        </a:lnTo>
                        <a:lnTo>
                          <a:pt x="23" y="140"/>
                        </a:lnTo>
                        <a:lnTo>
                          <a:pt x="23" y="20"/>
                        </a:lnTo>
                        <a:lnTo>
                          <a:pt x="29" y="14"/>
                        </a:ln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7" name="Freeform 605"/>
                  <p:cNvSpPr>
                    <a:spLocks/>
                  </p:cNvSpPr>
                  <p:nvPr/>
                </p:nvSpPr>
                <p:spPr bwMode="auto">
                  <a:xfrm>
                    <a:off x="9783614" y="3815002"/>
                    <a:ext cx="23591" cy="20816"/>
                  </a:xfrm>
                  <a:custGeom>
                    <a:avLst/>
                    <a:gdLst>
                      <a:gd name="T0" fmla="*/ 16 w 40"/>
                      <a:gd name="T1" fmla="*/ 5 h 35"/>
                      <a:gd name="T2" fmla="*/ 37 w 40"/>
                      <a:gd name="T3" fmla="*/ 27 h 35"/>
                      <a:gd name="T4" fmla="*/ 36 w 40"/>
                      <a:gd name="T5" fmla="*/ 35 h 35"/>
                      <a:gd name="T6" fmla="*/ 40 w 40"/>
                      <a:gd name="T7" fmla="*/ 22 h 35"/>
                      <a:gd name="T8" fmla="*/ 19 w 40"/>
                      <a:gd name="T9" fmla="*/ 1 h 35"/>
                      <a:gd name="T10" fmla="*/ 0 w 40"/>
                      <a:gd name="T11" fmla="*/ 13 h 35"/>
                      <a:gd name="T12" fmla="*/ 16 w 40"/>
                      <a:gd name="T13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0" h="35">
                        <a:moveTo>
                          <a:pt x="16" y="5"/>
                        </a:moveTo>
                        <a:cubicBezTo>
                          <a:pt x="28" y="5"/>
                          <a:pt x="37" y="15"/>
                          <a:pt x="37" y="27"/>
                        </a:cubicBezTo>
                        <a:cubicBezTo>
                          <a:pt x="37" y="30"/>
                          <a:pt x="37" y="32"/>
                          <a:pt x="36" y="35"/>
                        </a:cubicBezTo>
                        <a:cubicBezTo>
                          <a:pt x="39" y="31"/>
                          <a:pt x="40" y="27"/>
                          <a:pt x="40" y="22"/>
                        </a:cubicBezTo>
                        <a:cubicBezTo>
                          <a:pt x="40" y="10"/>
                          <a:pt x="31" y="0"/>
                          <a:pt x="19" y="1"/>
                        </a:cubicBezTo>
                        <a:cubicBezTo>
                          <a:pt x="10" y="1"/>
                          <a:pt x="3" y="6"/>
                          <a:pt x="0" y="13"/>
                        </a:cubicBezTo>
                        <a:cubicBezTo>
                          <a:pt x="4" y="9"/>
                          <a:pt x="10" y="5"/>
                          <a:pt x="16" y="5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8" name="Freeform 606"/>
                  <p:cNvSpPr>
                    <a:spLocks/>
                  </p:cNvSpPr>
                  <p:nvPr/>
                </p:nvSpPr>
                <p:spPr bwMode="auto">
                  <a:xfrm>
                    <a:off x="9678841" y="3815002"/>
                    <a:ext cx="23591" cy="20816"/>
                  </a:xfrm>
                  <a:custGeom>
                    <a:avLst/>
                    <a:gdLst>
                      <a:gd name="T0" fmla="*/ 24 w 41"/>
                      <a:gd name="T1" fmla="*/ 5 h 35"/>
                      <a:gd name="T2" fmla="*/ 3 w 41"/>
                      <a:gd name="T3" fmla="*/ 27 h 35"/>
                      <a:gd name="T4" fmla="*/ 5 w 41"/>
                      <a:gd name="T5" fmla="*/ 35 h 35"/>
                      <a:gd name="T6" fmla="*/ 0 w 41"/>
                      <a:gd name="T7" fmla="*/ 22 h 35"/>
                      <a:gd name="T8" fmla="*/ 21 w 41"/>
                      <a:gd name="T9" fmla="*/ 1 h 35"/>
                      <a:gd name="T10" fmla="*/ 41 w 41"/>
                      <a:gd name="T11" fmla="*/ 13 h 35"/>
                      <a:gd name="T12" fmla="*/ 24 w 41"/>
                      <a:gd name="T13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" h="35">
                        <a:moveTo>
                          <a:pt x="24" y="5"/>
                        </a:moveTo>
                        <a:cubicBezTo>
                          <a:pt x="13" y="5"/>
                          <a:pt x="3" y="15"/>
                          <a:pt x="3" y="27"/>
                        </a:cubicBezTo>
                        <a:cubicBezTo>
                          <a:pt x="3" y="30"/>
                          <a:pt x="4" y="32"/>
                          <a:pt x="5" y="35"/>
                        </a:cubicBezTo>
                        <a:cubicBezTo>
                          <a:pt x="2" y="31"/>
                          <a:pt x="0" y="27"/>
                          <a:pt x="0" y="22"/>
                        </a:cubicBezTo>
                        <a:cubicBezTo>
                          <a:pt x="0" y="10"/>
                          <a:pt x="10" y="0"/>
                          <a:pt x="21" y="1"/>
                        </a:cubicBezTo>
                        <a:cubicBezTo>
                          <a:pt x="30" y="1"/>
                          <a:pt x="38" y="6"/>
                          <a:pt x="41" y="13"/>
                        </a:cubicBezTo>
                        <a:cubicBezTo>
                          <a:pt x="37" y="9"/>
                          <a:pt x="31" y="5"/>
                          <a:pt x="24" y="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9" name="Freeform 607"/>
                  <p:cNvSpPr>
                    <a:spLocks/>
                  </p:cNvSpPr>
                  <p:nvPr/>
                </p:nvSpPr>
                <p:spPr bwMode="auto">
                  <a:xfrm>
                    <a:off x="9691330" y="3824716"/>
                    <a:ext cx="33305" cy="54121"/>
                  </a:xfrm>
                  <a:custGeom>
                    <a:avLst/>
                    <a:gdLst>
                      <a:gd name="T0" fmla="*/ 9 w 58"/>
                      <a:gd name="T1" fmla="*/ 46 h 94"/>
                      <a:gd name="T2" fmla="*/ 58 w 58"/>
                      <a:gd name="T3" fmla="*/ 94 h 94"/>
                      <a:gd name="T4" fmla="*/ 8 w 58"/>
                      <a:gd name="T5" fmla="*/ 59 h 94"/>
                      <a:gd name="T6" fmla="*/ 8 w 58"/>
                      <a:gd name="T7" fmla="*/ 59 h 94"/>
                      <a:gd name="T8" fmla="*/ 7 w 58"/>
                      <a:gd name="T9" fmla="*/ 59 h 94"/>
                      <a:gd name="T10" fmla="*/ 0 w 58"/>
                      <a:gd name="T11" fmla="*/ 41 h 94"/>
                      <a:gd name="T12" fmla="*/ 0 w 58"/>
                      <a:gd name="T13" fmla="*/ 0 h 94"/>
                      <a:gd name="T14" fmla="*/ 9 w 58"/>
                      <a:gd name="T15" fmla="*/ 2 h 94"/>
                      <a:gd name="T16" fmla="*/ 9 w 58"/>
                      <a:gd name="T17" fmla="*/ 4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8" h="94">
                        <a:moveTo>
                          <a:pt x="9" y="46"/>
                        </a:moveTo>
                        <a:cubicBezTo>
                          <a:pt x="12" y="53"/>
                          <a:pt x="58" y="94"/>
                          <a:pt x="58" y="94"/>
                        </a:cubicBezTo>
                        <a:cubicBezTo>
                          <a:pt x="58" y="94"/>
                          <a:pt x="9" y="60"/>
                          <a:pt x="8" y="59"/>
                        </a:cubicBezTo>
                        <a:cubicBezTo>
                          <a:pt x="8" y="59"/>
                          <a:pt x="8" y="59"/>
                          <a:pt x="8" y="59"/>
                        </a:cubicBezTo>
                        <a:cubicBezTo>
                          <a:pt x="7" y="59"/>
                          <a:pt x="7" y="59"/>
                          <a:pt x="7" y="59"/>
                        </a:cubicBezTo>
                        <a:cubicBezTo>
                          <a:pt x="3" y="55"/>
                          <a:pt x="0" y="48"/>
                          <a:pt x="0" y="41"/>
                        </a:cubicBezTo>
                        <a:cubicBezTo>
                          <a:pt x="0" y="41"/>
                          <a:pt x="0" y="20"/>
                          <a:pt x="0" y="0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4" y="36"/>
                          <a:pt x="9" y="46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0" name="Freeform 608"/>
                  <p:cNvSpPr>
                    <a:spLocks/>
                  </p:cNvSpPr>
                  <p:nvPr/>
                </p:nvSpPr>
                <p:spPr bwMode="auto">
                  <a:xfrm>
                    <a:off x="9698963" y="3785167"/>
                    <a:ext cx="18040" cy="20122"/>
                  </a:xfrm>
                  <a:custGeom>
                    <a:avLst/>
                    <a:gdLst>
                      <a:gd name="T0" fmla="*/ 0 w 31"/>
                      <a:gd name="T1" fmla="*/ 35 h 35"/>
                      <a:gd name="T2" fmla="*/ 31 w 31"/>
                      <a:gd name="T3" fmla="*/ 11 h 35"/>
                      <a:gd name="T4" fmla="*/ 0 w 31"/>
                      <a:gd name="T5" fmla="*/ 0 h 35"/>
                      <a:gd name="T6" fmla="*/ 0 w 31"/>
                      <a:gd name="T7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1" h="35">
                        <a:moveTo>
                          <a:pt x="0" y="35"/>
                        </a:moveTo>
                        <a:cubicBezTo>
                          <a:pt x="6" y="18"/>
                          <a:pt x="31" y="11"/>
                          <a:pt x="31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31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1" name="Freeform 609"/>
                  <p:cNvSpPr>
                    <a:spLocks/>
                  </p:cNvSpPr>
                  <p:nvPr userDrawn="1"/>
                </p:nvSpPr>
                <p:spPr bwMode="auto">
                  <a:xfrm>
                    <a:off x="9680941" y="3752555"/>
                    <a:ext cx="113793" cy="74937"/>
                  </a:xfrm>
                  <a:custGeom>
                    <a:avLst/>
                    <a:gdLst>
                      <a:gd name="T0" fmla="*/ 196 w 196"/>
                      <a:gd name="T1" fmla="*/ 66 h 129"/>
                      <a:gd name="T2" fmla="*/ 133 w 196"/>
                      <a:gd name="T3" fmla="*/ 0 h 129"/>
                      <a:gd name="T4" fmla="*/ 0 w 196"/>
                      <a:gd name="T5" fmla="*/ 0 h 129"/>
                      <a:gd name="T6" fmla="*/ 0 w 196"/>
                      <a:gd name="T7" fmla="*/ 0 h 129"/>
                      <a:gd name="T8" fmla="*/ 18 w 196"/>
                      <a:gd name="T9" fmla="*/ 46 h 129"/>
                      <a:gd name="T10" fmla="*/ 18 w 196"/>
                      <a:gd name="T11" fmla="*/ 122 h 129"/>
                      <a:gd name="T12" fmla="*/ 18 w 196"/>
                      <a:gd name="T13" fmla="*/ 122 h 129"/>
                      <a:gd name="T14" fmla="*/ 18 w 196"/>
                      <a:gd name="T15" fmla="*/ 122 h 129"/>
                      <a:gd name="T16" fmla="*/ 25 w 196"/>
                      <a:gd name="T17" fmla="*/ 129 h 129"/>
                      <a:gd name="T18" fmla="*/ 31 w 196"/>
                      <a:gd name="T19" fmla="*/ 122 h 129"/>
                      <a:gd name="T20" fmla="*/ 31 w 196"/>
                      <a:gd name="T21" fmla="*/ 57 h 129"/>
                      <a:gd name="T22" fmla="*/ 64 w 196"/>
                      <a:gd name="T23" fmla="*/ 67 h 129"/>
                      <a:gd name="T24" fmla="*/ 184 w 196"/>
                      <a:gd name="T25" fmla="*/ 67 h 129"/>
                      <a:gd name="T26" fmla="*/ 184 w 196"/>
                      <a:gd name="T27" fmla="*/ 122 h 129"/>
                      <a:gd name="T28" fmla="*/ 184 w 196"/>
                      <a:gd name="T29" fmla="*/ 122 h 129"/>
                      <a:gd name="T30" fmla="*/ 184 w 196"/>
                      <a:gd name="T31" fmla="*/ 122 h 129"/>
                      <a:gd name="T32" fmla="*/ 190 w 196"/>
                      <a:gd name="T33" fmla="*/ 129 h 129"/>
                      <a:gd name="T34" fmla="*/ 196 w 196"/>
                      <a:gd name="T35" fmla="*/ 122 h 129"/>
                      <a:gd name="T36" fmla="*/ 196 w 196"/>
                      <a:gd name="T37" fmla="*/ 67 h 129"/>
                      <a:gd name="T38" fmla="*/ 196 w 196"/>
                      <a:gd name="T39" fmla="*/ 67 h 129"/>
                      <a:gd name="T40" fmla="*/ 196 w 196"/>
                      <a:gd name="T41" fmla="*/ 66 h 1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96" h="129">
                        <a:moveTo>
                          <a:pt x="196" y="66"/>
                        </a:moveTo>
                        <a:cubicBezTo>
                          <a:pt x="195" y="31"/>
                          <a:pt x="167" y="0"/>
                          <a:pt x="133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7" y="34"/>
                          <a:pt x="18" y="46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6"/>
                          <a:pt x="21" y="129"/>
                          <a:pt x="25" y="129"/>
                        </a:cubicBezTo>
                        <a:cubicBezTo>
                          <a:pt x="28" y="129"/>
                          <a:pt x="31" y="126"/>
                          <a:pt x="31" y="122"/>
                        </a:cubicBezTo>
                        <a:cubicBezTo>
                          <a:pt x="31" y="110"/>
                          <a:pt x="31" y="75"/>
                          <a:pt x="31" y="57"/>
                        </a:cubicBezTo>
                        <a:cubicBezTo>
                          <a:pt x="41" y="63"/>
                          <a:pt x="52" y="67"/>
                          <a:pt x="64" y="67"/>
                        </a:cubicBezTo>
                        <a:cubicBezTo>
                          <a:pt x="184" y="67"/>
                          <a:pt x="184" y="67"/>
                          <a:pt x="184" y="67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6"/>
                          <a:pt x="186" y="129"/>
                          <a:pt x="190" y="129"/>
                        </a:cubicBezTo>
                        <a:cubicBezTo>
                          <a:pt x="193" y="129"/>
                          <a:pt x="196" y="126"/>
                          <a:pt x="196" y="122"/>
                        </a:cubicBezTo>
                        <a:cubicBezTo>
                          <a:pt x="196" y="107"/>
                          <a:pt x="196" y="74"/>
                          <a:pt x="196" y="67"/>
                        </a:cubicBezTo>
                        <a:cubicBezTo>
                          <a:pt x="196" y="67"/>
                          <a:pt x="196" y="67"/>
                          <a:pt x="196" y="67"/>
                        </a:cubicBezTo>
                        <a:cubicBezTo>
                          <a:pt x="196" y="66"/>
                          <a:pt x="196" y="66"/>
                          <a:pt x="196" y="66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2" name="Freeform 634"/>
                  <p:cNvSpPr>
                    <a:spLocks/>
                  </p:cNvSpPr>
                  <p:nvPr/>
                </p:nvSpPr>
                <p:spPr bwMode="auto">
                  <a:xfrm>
                    <a:off x="9728105" y="3945448"/>
                    <a:ext cx="33999" cy="43713"/>
                  </a:xfrm>
                  <a:custGeom>
                    <a:avLst/>
                    <a:gdLst>
                      <a:gd name="T0" fmla="*/ 59 w 59"/>
                      <a:gd name="T1" fmla="*/ 5 h 75"/>
                      <a:gd name="T2" fmla="*/ 53 w 59"/>
                      <a:gd name="T3" fmla="*/ 0 h 75"/>
                      <a:gd name="T4" fmla="*/ 5 w 59"/>
                      <a:gd name="T5" fmla="*/ 0 h 75"/>
                      <a:gd name="T6" fmla="*/ 0 w 59"/>
                      <a:gd name="T7" fmla="*/ 5 h 75"/>
                      <a:gd name="T8" fmla="*/ 0 w 59"/>
                      <a:gd name="T9" fmla="*/ 70 h 75"/>
                      <a:gd name="T10" fmla="*/ 5 w 59"/>
                      <a:gd name="T11" fmla="*/ 75 h 75"/>
                      <a:gd name="T12" fmla="*/ 53 w 59"/>
                      <a:gd name="T13" fmla="*/ 75 h 75"/>
                      <a:gd name="T14" fmla="*/ 59 w 59"/>
                      <a:gd name="T15" fmla="*/ 70 h 75"/>
                      <a:gd name="T16" fmla="*/ 59 w 59"/>
                      <a:gd name="T17" fmla="*/ 5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9" h="75">
                        <a:moveTo>
                          <a:pt x="59" y="5"/>
                        </a:moveTo>
                        <a:cubicBezTo>
                          <a:pt x="59" y="2"/>
                          <a:pt x="56" y="0"/>
                          <a:pt x="53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73"/>
                          <a:pt x="2" y="75"/>
                          <a:pt x="5" y="75"/>
                        </a:cubicBezTo>
                        <a:cubicBezTo>
                          <a:pt x="53" y="75"/>
                          <a:pt x="53" y="75"/>
                          <a:pt x="53" y="75"/>
                        </a:cubicBezTo>
                        <a:cubicBezTo>
                          <a:pt x="56" y="75"/>
                          <a:pt x="59" y="73"/>
                          <a:pt x="59" y="70"/>
                        </a:cubicBezTo>
                        <a:lnTo>
                          <a:pt x="59" y="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3" name="Freeform 635"/>
                  <p:cNvSpPr>
                    <a:spLocks/>
                  </p:cNvSpPr>
                  <p:nvPr/>
                </p:nvSpPr>
                <p:spPr bwMode="auto">
                  <a:xfrm>
                    <a:off x="9762104" y="4269481"/>
                    <a:ext cx="47877" cy="9714"/>
                  </a:xfrm>
                  <a:custGeom>
                    <a:avLst/>
                    <a:gdLst>
                      <a:gd name="T0" fmla="*/ 82 w 82"/>
                      <a:gd name="T1" fmla="*/ 0 h 17"/>
                      <a:gd name="T2" fmla="*/ 82 w 82"/>
                      <a:gd name="T3" fmla="*/ 10 h 17"/>
                      <a:gd name="T4" fmla="*/ 76 w 82"/>
                      <a:gd name="T5" fmla="*/ 17 h 17"/>
                      <a:gd name="T6" fmla="*/ 0 w 82"/>
                      <a:gd name="T7" fmla="*/ 17 h 17"/>
                      <a:gd name="T8" fmla="*/ 0 w 82"/>
                      <a:gd name="T9" fmla="*/ 7 h 17"/>
                      <a:gd name="T10" fmla="*/ 76 w 82"/>
                      <a:gd name="T11" fmla="*/ 7 h 17"/>
                      <a:gd name="T12" fmla="*/ 82 w 82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7">
                        <a:moveTo>
                          <a:pt x="82" y="0"/>
                        </a:moveTo>
                        <a:cubicBezTo>
                          <a:pt x="82" y="3"/>
                          <a:pt x="82" y="6"/>
                          <a:pt x="82" y="10"/>
                        </a:cubicBezTo>
                        <a:cubicBezTo>
                          <a:pt x="82" y="17"/>
                          <a:pt x="76" y="17"/>
                          <a:pt x="76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76" y="7"/>
                          <a:pt x="76" y="7"/>
                          <a:pt x="76" y="7"/>
                        </a:cubicBezTo>
                        <a:cubicBezTo>
                          <a:pt x="76" y="7"/>
                          <a:pt x="82" y="7"/>
                          <a:pt x="82" y="0"/>
                        </a:cubicBezTo>
                        <a:close/>
                      </a:path>
                    </a:pathLst>
                  </a:custGeom>
                  <a:solidFill>
                    <a:srgbClr val="7C7C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4" name="Freeform 636"/>
                  <p:cNvSpPr>
                    <a:spLocks/>
                  </p:cNvSpPr>
                  <p:nvPr/>
                </p:nvSpPr>
                <p:spPr bwMode="auto">
                  <a:xfrm>
                    <a:off x="9657331" y="3991243"/>
                    <a:ext cx="70774" cy="23591"/>
                  </a:xfrm>
                  <a:custGeom>
                    <a:avLst/>
                    <a:gdLst>
                      <a:gd name="T0" fmla="*/ 94 w 122"/>
                      <a:gd name="T1" fmla="*/ 22 h 40"/>
                      <a:gd name="T2" fmla="*/ 33 w 122"/>
                      <a:gd name="T3" fmla="*/ 27 h 40"/>
                      <a:gd name="T4" fmla="*/ 1 w 122"/>
                      <a:gd name="T5" fmla="*/ 0 h 40"/>
                      <a:gd name="T6" fmla="*/ 1 w 122"/>
                      <a:gd name="T7" fmla="*/ 0 h 40"/>
                      <a:gd name="T8" fmla="*/ 0 w 122"/>
                      <a:gd name="T9" fmla="*/ 11 h 40"/>
                      <a:gd name="T10" fmla="*/ 32 w 122"/>
                      <a:gd name="T11" fmla="*/ 39 h 40"/>
                      <a:gd name="T12" fmla="*/ 94 w 122"/>
                      <a:gd name="T13" fmla="*/ 33 h 40"/>
                      <a:gd name="T14" fmla="*/ 121 w 122"/>
                      <a:gd name="T15" fmla="*/ 1 h 40"/>
                      <a:gd name="T16" fmla="*/ 121 w 122"/>
                      <a:gd name="T17" fmla="*/ 0 h 40"/>
                      <a:gd name="T18" fmla="*/ 94 w 122"/>
                      <a:gd name="T19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2" h="40">
                        <a:moveTo>
                          <a:pt x="94" y="22"/>
                        </a:moveTo>
                        <a:cubicBezTo>
                          <a:pt x="33" y="27"/>
                          <a:pt x="33" y="27"/>
                          <a:pt x="33" y="27"/>
                        </a:cubicBezTo>
                        <a:cubicBezTo>
                          <a:pt x="17" y="29"/>
                          <a:pt x="2" y="16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4"/>
                          <a:pt x="0" y="8"/>
                          <a:pt x="0" y="11"/>
                        </a:cubicBezTo>
                        <a:cubicBezTo>
                          <a:pt x="1" y="28"/>
                          <a:pt x="16" y="40"/>
                          <a:pt x="32" y="39"/>
                        </a:cubicBezTo>
                        <a:cubicBezTo>
                          <a:pt x="94" y="33"/>
                          <a:pt x="94" y="33"/>
                          <a:pt x="94" y="33"/>
                        </a:cubicBezTo>
                        <a:cubicBezTo>
                          <a:pt x="110" y="32"/>
                          <a:pt x="122" y="18"/>
                          <a:pt x="121" y="1"/>
                        </a:cubicBezTo>
                        <a:cubicBezTo>
                          <a:pt x="121" y="1"/>
                          <a:pt x="121" y="0"/>
                          <a:pt x="121" y="0"/>
                        </a:cubicBezTo>
                        <a:cubicBezTo>
                          <a:pt x="118" y="12"/>
                          <a:pt x="107" y="21"/>
                          <a:pt x="94" y="22"/>
                        </a:cubicBezTo>
                        <a:close/>
                      </a:path>
                    </a:pathLst>
                  </a:custGeom>
                  <a:solidFill>
                    <a:srgbClr val="0058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5" name="Freeform 637"/>
                  <p:cNvSpPr>
                    <a:spLocks/>
                  </p:cNvSpPr>
                  <p:nvPr/>
                </p:nvSpPr>
                <p:spPr bwMode="auto">
                  <a:xfrm>
                    <a:off x="9713534" y="3955162"/>
                    <a:ext cx="52040" cy="54121"/>
                  </a:xfrm>
                  <a:custGeom>
                    <a:avLst/>
                    <a:gdLst>
                      <a:gd name="T0" fmla="*/ 88 w 89"/>
                      <a:gd name="T1" fmla="*/ 49 h 94"/>
                      <a:gd name="T2" fmla="*/ 82 w 89"/>
                      <a:gd name="T3" fmla="*/ 43 h 94"/>
                      <a:gd name="T4" fmla="*/ 82 w 89"/>
                      <a:gd name="T5" fmla="*/ 37 h 94"/>
                      <a:gd name="T6" fmla="*/ 71 w 89"/>
                      <a:gd name="T7" fmla="*/ 30 h 94"/>
                      <a:gd name="T8" fmla="*/ 58 w 89"/>
                      <a:gd name="T9" fmla="*/ 33 h 94"/>
                      <a:gd name="T10" fmla="*/ 36 w 89"/>
                      <a:gd name="T11" fmla="*/ 35 h 94"/>
                      <a:gd name="T12" fmla="*/ 53 w 89"/>
                      <a:gd name="T13" fmla="*/ 19 h 94"/>
                      <a:gd name="T14" fmla="*/ 48 w 89"/>
                      <a:gd name="T15" fmla="*/ 0 h 94"/>
                      <a:gd name="T16" fmla="*/ 8 w 89"/>
                      <a:gd name="T17" fmla="*/ 34 h 94"/>
                      <a:gd name="T18" fmla="*/ 2 w 89"/>
                      <a:gd name="T19" fmla="*/ 67 h 94"/>
                      <a:gd name="T20" fmla="*/ 2 w 89"/>
                      <a:gd name="T21" fmla="*/ 67 h 94"/>
                      <a:gd name="T22" fmla="*/ 8 w 89"/>
                      <a:gd name="T23" fmla="*/ 93 h 94"/>
                      <a:gd name="T24" fmla="*/ 53 w 89"/>
                      <a:gd name="T25" fmla="*/ 94 h 94"/>
                      <a:gd name="T26" fmla="*/ 73 w 89"/>
                      <a:gd name="T27" fmla="*/ 90 h 94"/>
                      <a:gd name="T28" fmla="*/ 80 w 89"/>
                      <a:gd name="T29" fmla="*/ 79 h 94"/>
                      <a:gd name="T30" fmla="*/ 78 w 89"/>
                      <a:gd name="T31" fmla="*/ 75 h 94"/>
                      <a:gd name="T32" fmla="*/ 84 w 89"/>
                      <a:gd name="T33" fmla="*/ 65 h 94"/>
                      <a:gd name="T34" fmla="*/ 81 w 89"/>
                      <a:gd name="T35" fmla="*/ 60 h 94"/>
                      <a:gd name="T36" fmla="*/ 81 w 89"/>
                      <a:gd name="T37" fmla="*/ 60 h 94"/>
                      <a:gd name="T38" fmla="*/ 88 w 89"/>
                      <a:gd name="T39" fmla="*/ 49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89" h="94">
                        <a:moveTo>
                          <a:pt x="88" y="49"/>
                        </a:moveTo>
                        <a:cubicBezTo>
                          <a:pt x="87" y="46"/>
                          <a:pt x="85" y="44"/>
                          <a:pt x="82" y="43"/>
                        </a:cubicBezTo>
                        <a:cubicBezTo>
                          <a:pt x="82" y="41"/>
                          <a:pt x="83" y="39"/>
                          <a:pt x="82" y="37"/>
                        </a:cubicBezTo>
                        <a:cubicBezTo>
                          <a:pt x="81" y="32"/>
                          <a:pt x="76" y="29"/>
                          <a:pt x="71" y="30"/>
                        </a:cubicBezTo>
                        <a:cubicBezTo>
                          <a:pt x="58" y="33"/>
                          <a:pt x="58" y="33"/>
                          <a:pt x="58" y="33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cubicBezTo>
                          <a:pt x="53" y="19"/>
                          <a:pt x="53" y="19"/>
                          <a:pt x="53" y="19"/>
                        </a:cubicBezTo>
                        <a:cubicBezTo>
                          <a:pt x="53" y="19"/>
                          <a:pt x="60" y="4"/>
                          <a:pt x="48" y="0"/>
                        </a:cubicBezTo>
                        <a:cubicBezTo>
                          <a:pt x="19" y="29"/>
                          <a:pt x="17" y="23"/>
                          <a:pt x="8" y="34"/>
                        </a:cubicBezTo>
                        <a:cubicBezTo>
                          <a:pt x="0" y="45"/>
                          <a:pt x="0" y="60"/>
                          <a:pt x="2" y="67"/>
                        </a:cubicBezTo>
                        <a:cubicBezTo>
                          <a:pt x="2" y="67"/>
                          <a:pt x="2" y="67"/>
                          <a:pt x="2" y="67"/>
                        </a:cubicBezTo>
                        <a:cubicBezTo>
                          <a:pt x="8" y="93"/>
                          <a:pt x="8" y="93"/>
                          <a:pt x="8" y="93"/>
                        </a:cubicBezTo>
                        <a:cubicBezTo>
                          <a:pt x="53" y="94"/>
                          <a:pt x="53" y="94"/>
                          <a:pt x="53" y="94"/>
                        </a:cubicBezTo>
                        <a:cubicBezTo>
                          <a:pt x="73" y="90"/>
                          <a:pt x="73" y="90"/>
                          <a:pt x="73" y="90"/>
                        </a:cubicBezTo>
                        <a:cubicBezTo>
                          <a:pt x="78" y="89"/>
                          <a:pt x="81" y="84"/>
                          <a:pt x="80" y="79"/>
                        </a:cubicBezTo>
                        <a:cubicBezTo>
                          <a:pt x="79" y="78"/>
                          <a:pt x="79" y="76"/>
                          <a:pt x="78" y="75"/>
                        </a:cubicBezTo>
                        <a:cubicBezTo>
                          <a:pt x="82" y="74"/>
                          <a:pt x="84" y="69"/>
                          <a:pt x="84" y="65"/>
                        </a:cubicBezTo>
                        <a:cubicBezTo>
                          <a:pt x="83" y="63"/>
                          <a:pt x="82" y="61"/>
                          <a:pt x="81" y="60"/>
                        </a:cubicBezTo>
                        <a:cubicBezTo>
                          <a:pt x="81" y="60"/>
                          <a:pt x="81" y="60"/>
                          <a:pt x="81" y="60"/>
                        </a:cubicBezTo>
                        <a:cubicBezTo>
                          <a:pt x="86" y="59"/>
                          <a:pt x="89" y="54"/>
                          <a:pt x="88" y="49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68" name="Freeform 575"/>
              <p:cNvSpPr>
                <a:spLocks/>
              </p:cNvSpPr>
              <p:nvPr userDrawn="1"/>
            </p:nvSpPr>
            <p:spPr bwMode="auto">
              <a:xfrm>
                <a:off x="10989986" y="4522807"/>
                <a:ext cx="224057" cy="131154"/>
              </a:xfrm>
              <a:custGeom>
                <a:avLst/>
                <a:gdLst>
                  <a:gd name="T0" fmla="*/ 92 w 98"/>
                  <a:gd name="T1" fmla="*/ 0 h 57"/>
                  <a:gd name="T2" fmla="*/ 56 w 98"/>
                  <a:gd name="T3" fmla="*/ 4 h 57"/>
                  <a:gd name="T4" fmla="*/ 0 w 98"/>
                  <a:gd name="T5" fmla="*/ 29 h 57"/>
                  <a:gd name="T6" fmla="*/ 10 w 98"/>
                  <a:gd name="T7" fmla="*/ 50 h 57"/>
                  <a:gd name="T8" fmla="*/ 19 w 98"/>
                  <a:gd name="T9" fmla="*/ 52 h 57"/>
                  <a:gd name="T10" fmla="*/ 55 w 98"/>
                  <a:gd name="T11" fmla="*/ 25 h 57"/>
                  <a:gd name="T12" fmla="*/ 70 w 98"/>
                  <a:gd name="T13" fmla="*/ 22 h 57"/>
                  <a:gd name="T14" fmla="*/ 92 w 98"/>
                  <a:gd name="T1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8" h="57">
                    <a:moveTo>
                      <a:pt x="92" y="0"/>
                    </a:moveTo>
                    <a:cubicBezTo>
                      <a:pt x="76" y="11"/>
                      <a:pt x="56" y="4"/>
                      <a:pt x="56" y="4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2" y="52"/>
                      <a:pt x="15" y="52"/>
                      <a:pt x="19" y="52"/>
                    </a:cubicBezTo>
                    <a:cubicBezTo>
                      <a:pt x="46" y="57"/>
                      <a:pt x="53" y="27"/>
                      <a:pt x="55" y="25"/>
                    </a:cubicBezTo>
                    <a:cubicBezTo>
                      <a:pt x="56" y="23"/>
                      <a:pt x="63" y="22"/>
                      <a:pt x="70" y="22"/>
                    </a:cubicBezTo>
                    <a:cubicBezTo>
                      <a:pt x="88" y="25"/>
                      <a:pt x="98" y="8"/>
                      <a:pt x="92" y="0"/>
                    </a:cubicBezTo>
                    <a:close/>
                  </a:path>
                </a:pathLst>
              </a:custGeom>
              <a:solidFill>
                <a:srgbClr val="D0B2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0" name="Freeform 569"/>
              <p:cNvSpPr>
                <a:spLocks/>
              </p:cNvSpPr>
              <p:nvPr userDrawn="1"/>
            </p:nvSpPr>
            <p:spPr bwMode="auto">
              <a:xfrm>
                <a:off x="11125985" y="4568145"/>
                <a:ext cx="86256" cy="45950"/>
              </a:xfrm>
              <a:custGeom>
                <a:avLst/>
                <a:gdLst>
                  <a:gd name="T0" fmla="*/ 0 w 56"/>
                  <a:gd name="T1" fmla="*/ 11 h 19"/>
                  <a:gd name="T2" fmla="*/ 6 w 56"/>
                  <a:gd name="T3" fmla="*/ 5 h 19"/>
                  <a:gd name="T4" fmla="*/ 48 w 56"/>
                  <a:gd name="T5" fmla="*/ 0 h 19"/>
                  <a:gd name="T6" fmla="*/ 56 w 56"/>
                  <a:gd name="T7" fmla="*/ 7 h 19"/>
                  <a:gd name="T8" fmla="*/ 49 w 56"/>
                  <a:gd name="T9" fmla="*/ 15 h 19"/>
                  <a:gd name="T10" fmla="*/ 8 w 56"/>
                  <a:gd name="T11" fmla="*/ 19 h 19"/>
                  <a:gd name="T12" fmla="*/ 0 w 56"/>
                  <a:gd name="T13" fmla="*/ 13 h 19"/>
                  <a:gd name="T14" fmla="*/ 0 w 56"/>
                  <a:gd name="T15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9">
                    <a:moveTo>
                      <a:pt x="0" y="11"/>
                    </a:moveTo>
                    <a:cubicBezTo>
                      <a:pt x="0" y="7"/>
                      <a:pt x="3" y="5"/>
                      <a:pt x="6" y="5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2" y="0"/>
                      <a:pt x="55" y="3"/>
                      <a:pt x="56" y="7"/>
                    </a:cubicBezTo>
                    <a:cubicBezTo>
                      <a:pt x="56" y="10"/>
                      <a:pt x="53" y="14"/>
                      <a:pt x="49" y="15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0" y="17"/>
                      <a:pt x="0" y="13"/>
                    </a:cubicBezTo>
                    <a:cubicBezTo>
                      <a:pt x="0" y="12"/>
                      <a:pt x="0" y="11"/>
                      <a:pt x="0" y="11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1" name="Freeform 570"/>
              <p:cNvSpPr>
                <a:spLocks/>
              </p:cNvSpPr>
              <p:nvPr userDrawn="1"/>
            </p:nvSpPr>
            <p:spPr bwMode="auto">
              <a:xfrm>
                <a:off x="11129657" y="4611999"/>
                <a:ext cx="78919" cy="40204"/>
              </a:xfrm>
              <a:custGeom>
                <a:avLst/>
                <a:gdLst>
                  <a:gd name="T0" fmla="*/ 0 w 52"/>
                  <a:gd name="T1" fmla="*/ 7 h 16"/>
                  <a:gd name="T2" fmla="*/ 7 w 52"/>
                  <a:gd name="T3" fmla="*/ 2 h 16"/>
                  <a:gd name="T4" fmla="*/ 44 w 52"/>
                  <a:gd name="T5" fmla="*/ 0 h 16"/>
                  <a:gd name="T6" fmla="*/ 52 w 52"/>
                  <a:gd name="T7" fmla="*/ 7 h 16"/>
                  <a:gd name="T8" fmla="*/ 45 w 52"/>
                  <a:gd name="T9" fmla="*/ 14 h 16"/>
                  <a:gd name="T10" fmla="*/ 8 w 52"/>
                  <a:gd name="T11" fmla="*/ 16 h 16"/>
                  <a:gd name="T12" fmla="*/ 0 w 52"/>
                  <a:gd name="T13" fmla="*/ 9 h 16"/>
                  <a:gd name="T14" fmla="*/ 0 w 52"/>
                  <a:gd name="T15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6">
                    <a:moveTo>
                      <a:pt x="0" y="7"/>
                    </a:moveTo>
                    <a:cubicBezTo>
                      <a:pt x="1" y="4"/>
                      <a:pt x="3" y="2"/>
                      <a:pt x="7" y="2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8" y="0"/>
                      <a:pt x="52" y="3"/>
                      <a:pt x="52" y="7"/>
                    </a:cubicBezTo>
                    <a:cubicBezTo>
                      <a:pt x="52" y="11"/>
                      <a:pt x="49" y="14"/>
                      <a:pt x="45" y="14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4" y="16"/>
                      <a:pt x="0" y="13"/>
                      <a:pt x="0" y="9"/>
                    </a:cubicBezTo>
                    <a:cubicBezTo>
                      <a:pt x="0" y="9"/>
                      <a:pt x="0" y="8"/>
                      <a:pt x="0" y="7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2" name="Freeform 571"/>
              <p:cNvSpPr>
                <a:spLocks/>
              </p:cNvSpPr>
              <p:nvPr userDrawn="1"/>
            </p:nvSpPr>
            <p:spPr bwMode="auto">
              <a:xfrm>
                <a:off x="11103226" y="4652917"/>
                <a:ext cx="82590" cy="43077"/>
              </a:xfrm>
              <a:custGeom>
                <a:avLst/>
                <a:gdLst>
                  <a:gd name="T0" fmla="*/ 1 w 53"/>
                  <a:gd name="T1" fmla="*/ 8 h 17"/>
                  <a:gd name="T2" fmla="*/ 7 w 53"/>
                  <a:gd name="T3" fmla="*/ 2 h 17"/>
                  <a:gd name="T4" fmla="*/ 45 w 53"/>
                  <a:gd name="T5" fmla="*/ 1 h 17"/>
                  <a:gd name="T6" fmla="*/ 52 w 53"/>
                  <a:gd name="T7" fmla="*/ 7 h 17"/>
                  <a:gd name="T8" fmla="*/ 46 w 53"/>
                  <a:gd name="T9" fmla="*/ 15 h 17"/>
                  <a:gd name="T10" fmla="*/ 8 w 53"/>
                  <a:gd name="T11" fmla="*/ 17 h 17"/>
                  <a:gd name="T12" fmla="*/ 0 w 53"/>
                  <a:gd name="T13" fmla="*/ 10 h 17"/>
                  <a:gd name="T14" fmla="*/ 1 w 53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17">
                    <a:moveTo>
                      <a:pt x="1" y="8"/>
                    </a:moveTo>
                    <a:cubicBezTo>
                      <a:pt x="1" y="5"/>
                      <a:pt x="4" y="3"/>
                      <a:pt x="7" y="2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9" y="0"/>
                      <a:pt x="52" y="3"/>
                      <a:pt x="52" y="7"/>
                    </a:cubicBezTo>
                    <a:cubicBezTo>
                      <a:pt x="53" y="11"/>
                      <a:pt x="50" y="15"/>
                      <a:pt x="46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1" y="14"/>
                      <a:pt x="0" y="10"/>
                    </a:cubicBezTo>
                    <a:cubicBezTo>
                      <a:pt x="0" y="9"/>
                      <a:pt x="0" y="9"/>
                      <a:pt x="1" y="8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  <p:sp>
          <p:nvSpPr>
            <p:cNvPr id="1124" name="Freeform 7">
              <a:extLst>
                <a:ext uri="{FF2B5EF4-FFF2-40B4-BE49-F238E27FC236}">
                  <a16:creationId xmlns:a16="http://schemas.microsoft.com/office/drawing/2014/main" id="{408352F3-0FC5-4E78-B3CC-9E9E4F42E3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39885" y="2613640"/>
              <a:ext cx="1546275" cy="870504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90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sp>
        <p:nvSpPr>
          <p:cNvPr id="2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4701" y="4936490"/>
            <a:ext cx="4937760" cy="461665"/>
          </a:xfrm>
        </p:spPr>
        <p:txBody>
          <a:bodyPr/>
          <a:lstStyle>
            <a:lvl1pPr marL="0" indent="0">
              <a:buNone/>
              <a:defRPr lang="en-IN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marR="0" lvl="0" indent="-22860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Date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74702" y="1719072"/>
            <a:ext cx="3474720" cy="365760"/>
          </a:xfrm>
        </p:spPr>
        <p:txBody>
          <a:bodyPr tIns="0" bIns="0" anchor="ctr" anchorCtr="0">
            <a:noAutofit/>
          </a:bodyPr>
          <a:lstStyle>
            <a:lvl1pPr marL="0" indent="0">
              <a:buNone/>
              <a:defRPr sz="2000" b="0" i="0">
                <a:latin typeface="+mn-lt"/>
              </a:defRPr>
            </a:lvl1pPr>
            <a:lvl2pPr marL="228600" indent="0">
              <a:buNone/>
              <a:defRPr b="0" i="0">
                <a:latin typeface="+mn-lt"/>
              </a:defRPr>
            </a:lvl2pPr>
            <a:lvl3pPr marL="457200" indent="0">
              <a:buNone/>
              <a:defRPr b="0" i="0">
                <a:latin typeface="+mn-lt"/>
              </a:defRPr>
            </a:lvl3pPr>
            <a:lvl4pPr marL="685800" indent="0">
              <a:buNone/>
              <a:defRPr b="0" i="0">
                <a:latin typeface="+mn-lt"/>
              </a:defRPr>
            </a:lvl4pPr>
            <a:lvl5pPr marL="914400" indent="0">
              <a:buNone/>
              <a:defRPr b="0" i="0">
                <a:latin typeface="+mn-lt"/>
              </a:defRPr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grpSp>
        <p:nvGrpSpPr>
          <p:cNvPr id="1571" name="Group 1570">
            <a:extLst>
              <a:ext uri="{FF2B5EF4-FFF2-40B4-BE49-F238E27FC236}">
                <a16:creationId xmlns:a16="http://schemas.microsoft.com/office/drawing/2014/main" id="{C38094D3-ABAB-4C90-BBC7-B590D596C7FA}"/>
              </a:ext>
            </a:extLst>
          </p:cNvPr>
          <p:cNvGrpSpPr/>
          <p:nvPr userDrawn="1"/>
        </p:nvGrpSpPr>
        <p:grpSpPr>
          <a:xfrm>
            <a:off x="6248636" y="962677"/>
            <a:ext cx="5381152" cy="5069171"/>
            <a:chOff x="6861250" y="962677"/>
            <a:chExt cx="5381152" cy="5069171"/>
          </a:xfrm>
        </p:grpSpPr>
        <p:grpSp>
          <p:nvGrpSpPr>
            <p:cNvPr id="1572" name="Group 1571">
              <a:extLst>
                <a:ext uri="{FF2B5EF4-FFF2-40B4-BE49-F238E27FC236}">
                  <a16:creationId xmlns:a16="http://schemas.microsoft.com/office/drawing/2014/main" id="{5D008B0E-3C38-4AC8-8543-84E5A67F75D8}"/>
                </a:ext>
              </a:extLst>
            </p:cNvPr>
            <p:cNvGrpSpPr/>
            <p:nvPr userDrawn="1"/>
          </p:nvGrpSpPr>
          <p:grpSpPr>
            <a:xfrm>
              <a:off x="8945036" y="1667771"/>
              <a:ext cx="538284" cy="636512"/>
              <a:chOff x="4848649" y="2174268"/>
              <a:chExt cx="538284" cy="636512"/>
            </a:xfrm>
          </p:grpSpPr>
          <p:sp>
            <p:nvSpPr>
              <p:cNvPr id="2572" name="Freeform 764">
                <a:extLst>
                  <a:ext uri="{FF2B5EF4-FFF2-40B4-BE49-F238E27FC236}">
                    <a16:creationId xmlns:a16="http://schemas.microsoft.com/office/drawing/2014/main" id="{7807AF15-69EC-4CBA-BA65-C8617FD08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75318" cy="485122"/>
              </a:xfrm>
              <a:custGeom>
                <a:avLst/>
                <a:gdLst>
                  <a:gd name="T0" fmla="*/ 49 w 68"/>
                  <a:gd name="T1" fmla="*/ 0 h 438"/>
                  <a:gd name="T2" fmla="*/ 19 w 68"/>
                  <a:gd name="T3" fmla="*/ 0 h 438"/>
                  <a:gd name="T4" fmla="*/ 0 w 68"/>
                  <a:gd name="T5" fmla="*/ 438 h 438"/>
                  <a:gd name="T6" fmla="*/ 68 w 68"/>
                  <a:gd name="T7" fmla="*/ 438 h 438"/>
                  <a:gd name="T8" fmla="*/ 49 w 68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438">
                    <a:moveTo>
                      <a:pt x="49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68" y="438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3" name="Freeform 765">
                <a:extLst>
                  <a:ext uri="{FF2B5EF4-FFF2-40B4-BE49-F238E27FC236}">
                    <a16:creationId xmlns:a16="http://schemas.microsoft.com/office/drawing/2014/main" id="{1F3652FB-A46B-4378-A33C-F04C33977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37657" cy="485122"/>
              </a:xfrm>
              <a:custGeom>
                <a:avLst/>
                <a:gdLst>
                  <a:gd name="T0" fmla="*/ 34 w 34"/>
                  <a:gd name="T1" fmla="*/ 0 h 438"/>
                  <a:gd name="T2" fmla="*/ 19 w 34"/>
                  <a:gd name="T3" fmla="*/ 0 h 438"/>
                  <a:gd name="T4" fmla="*/ 0 w 34"/>
                  <a:gd name="T5" fmla="*/ 438 h 438"/>
                  <a:gd name="T6" fmla="*/ 34 w 34"/>
                  <a:gd name="T7" fmla="*/ 438 h 438"/>
                  <a:gd name="T8" fmla="*/ 34 w 34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38">
                    <a:moveTo>
                      <a:pt x="34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34" y="43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4" name="Oval 766">
                <a:extLst>
                  <a:ext uri="{FF2B5EF4-FFF2-40B4-BE49-F238E27FC236}">
                    <a16:creationId xmlns:a16="http://schemas.microsoft.com/office/drawing/2014/main" id="{9BF37C88-4725-486C-8DBB-05DE807E9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9754" y="2392464"/>
                <a:ext cx="53163" cy="47627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5" name="Rectangle 767">
                <a:extLst>
                  <a:ext uri="{FF2B5EF4-FFF2-40B4-BE49-F238E27FC236}">
                    <a16:creationId xmlns:a16="http://schemas.microsoft.com/office/drawing/2014/main" id="{5753AC54-144A-42EE-9813-54FA60702F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791" y="2392464"/>
                <a:ext cx="108543" cy="47627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6" name="Oval 768">
                <a:extLst>
                  <a:ext uri="{FF2B5EF4-FFF2-40B4-BE49-F238E27FC236}">
                    <a16:creationId xmlns:a16="http://schemas.microsoft.com/office/drawing/2014/main" id="{448FDE75-C41A-429A-A522-A43B443BFB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91209" y="2392464"/>
                <a:ext cx="53163" cy="47627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7" name="Freeform 769">
                <a:extLst>
                  <a:ext uri="{FF2B5EF4-FFF2-40B4-BE49-F238E27FC236}">
                    <a16:creationId xmlns:a16="http://schemas.microsoft.com/office/drawing/2014/main" id="{1A1BC0DC-05EB-4647-A00D-76E075DF6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415722"/>
                <a:ext cx="269142" cy="242562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8" name="Freeform 770">
                <a:extLst>
                  <a:ext uri="{FF2B5EF4-FFF2-40B4-BE49-F238E27FC236}">
                    <a16:creationId xmlns:a16="http://schemas.microsoft.com/office/drawing/2014/main" id="{0FDCEFFD-8343-4CC7-9C87-95B452C05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174268"/>
                <a:ext cx="269142" cy="241453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9" name="Freeform 771">
                <a:extLst>
                  <a:ext uri="{FF2B5EF4-FFF2-40B4-BE49-F238E27FC236}">
                    <a16:creationId xmlns:a16="http://schemas.microsoft.com/office/drawing/2014/main" id="{BCF2F076-EA32-4DE8-B480-EB18F021D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174268"/>
                <a:ext cx="269142" cy="241453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80" name="Freeform 772">
                <a:extLst>
                  <a:ext uri="{FF2B5EF4-FFF2-40B4-BE49-F238E27FC236}">
                    <a16:creationId xmlns:a16="http://schemas.microsoft.com/office/drawing/2014/main" id="{6A17D65D-2F3B-4EBE-8D07-515387DF9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415722"/>
                <a:ext cx="269142" cy="242562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1573" name="Group 1572">
              <a:extLst>
                <a:ext uri="{FF2B5EF4-FFF2-40B4-BE49-F238E27FC236}">
                  <a16:creationId xmlns:a16="http://schemas.microsoft.com/office/drawing/2014/main" id="{4647F090-9208-4412-A380-B58BCC6C6F74}"/>
                </a:ext>
              </a:extLst>
            </p:cNvPr>
            <p:cNvGrpSpPr/>
            <p:nvPr userDrawn="1"/>
          </p:nvGrpSpPr>
          <p:grpSpPr>
            <a:xfrm>
              <a:off x="8663105" y="2143382"/>
              <a:ext cx="369933" cy="511707"/>
              <a:chOff x="4541318" y="2109367"/>
              <a:chExt cx="369933" cy="511707"/>
            </a:xfrm>
          </p:grpSpPr>
          <p:sp>
            <p:nvSpPr>
              <p:cNvPr id="2563" name="Freeform 799">
                <a:extLst>
                  <a:ext uri="{FF2B5EF4-FFF2-40B4-BE49-F238E27FC236}">
                    <a16:creationId xmlns:a16="http://schemas.microsoft.com/office/drawing/2014/main" id="{7081027B-E5FC-4A07-B545-B970FF5B5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52057" cy="334493"/>
              </a:xfrm>
              <a:custGeom>
                <a:avLst/>
                <a:gdLst>
                  <a:gd name="T0" fmla="*/ 34 w 47"/>
                  <a:gd name="T1" fmla="*/ 0 h 302"/>
                  <a:gd name="T2" fmla="*/ 14 w 47"/>
                  <a:gd name="T3" fmla="*/ 0 h 302"/>
                  <a:gd name="T4" fmla="*/ 0 w 47"/>
                  <a:gd name="T5" fmla="*/ 302 h 302"/>
                  <a:gd name="T6" fmla="*/ 47 w 47"/>
                  <a:gd name="T7" fmla="*/ 302 h 302"/>
                  <a:gd name="T8" fmla="*/ 34 w 47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02">
                    <a:moveTo>
                      <a:pt x="3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47" y="30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4" name="Freeform 800">
                <a:extLst>
                  <a:ext uri="{FF2B5EF4-FFF2-40B4-BE49-F238E27FC236}">
                    <a16:creationId xmlns:a16="http://schemas.microsoft.com/office/drawing/2014/main" id="{6D45AFE6-8439-4CE1-9872-C877148CF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26581" cy="334493"/>
              </a:xfrm>
              <a:custGeom>
                <a:avLst/>
                <a:gdLst>
                  <a:gd name="T0" fmla="*/ 24 w 24"/>
                  <a:gd name="T1" fmla="*/ 0 h 302"/>
                  <a:gd name="T2" fmla="*/ 14 w 24"/>
                  <a:gd name="T3" fmla="*/ 0 h 302"/>
                  <a:gd name="T4" fmla="*/ 0 w 24"/>
                  <a:gd name="T5" fmla="*/ 302 h 302"/>
                  <a:gd name="T6" fmla="*/ 24 w 24"/>
                  <a:gd name="T7" fmla="*/ 302 h 302"/>
                  <a:gd name="T8" fmla="*/ 24 w 24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2">
                    <a:moveTo>
                      <a:pt x="2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24" y="30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5" name="Oval 801">
                <a:extLst>
                  <a:ext uri="{FF2B5EF4-FFF2-40B4-BE49-F238E27FC236}">
                    <a16:creationId xmlns:a16="http://schemas.microsoft.com/office/drawing/2014/main" id="{35909737-5E04-4581-BE94-826723713E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2772" y="2259999"/>
                <a:ext cx="36551" cy="32121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6" name="Rectangle 802">
                <a:extLst>
                  <a:ext uri="{FF2B5EF4-FFF2-40B4-BE49-F238E27FC236}">
                    <a16:creationId xmlns:a16="http://schemas.microsoft.com/office/drawing/2014/main" id="{530F6C8C-A894-49DF-AF97-702DE291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6285" y="2259999"/>
                <a:ext cx="75318" cy="32121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7" name="Oval 803">
                <a:extLst>
                  <a:ext uri="{FF2B5EF4-FFF2-40B4-BE49-F238E27FC236}">
                    <a16:creationId xmlns:a16="http://schemas.microsoft.com/office/drawing/2014/main" id="{8F544C03-01D0-4E77-89BD-F4AA44C01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8563" y="2259999"/>
                <a:ext cx="35443" cy="32121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8" name="Freeform 804">
                <a:extLst>
                  <a:ext uri="{FF2B5EF4-FFF2-40B4-BE49-F238E27FC236}">
                    <a16:creationId xmlns:a16="http://schemas.microsoft.com/office/drawing/2014/main" id="{AE72AB80-484F-41C4-A68A-B43E3F2AD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275505"/>
                <a:ext cx="184966" cy="167248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9" name="Freeform 805">
                <a:extLst>
                  <a:ext uri="{FF2B5EF4-FFF2-40B4-BE49-F238E27FC236}">
                    <a16:creationId xmlns:a16="http://schemas.microsoft.com/office/drawing/2014/main" id="{2463A987-B623-4C94-8780-11E82194A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109367"/>
                <a:ext cx="184966" cy="166138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0" name="Freeform 806">
                <a:extLst>
                  <a:ext uri="{FF2B5EF4-FFF2-40B4-BE49-F238E27FC236}">
                    <a16:creationId xmlns:a16="http://schemas.microsoft.com/office/drawing/2014/main" id="{21D2D581-940B-4BEB-A434-8B8E52ED26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109367"/>
                <a:ext cx="184966" cy="166138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1" name="Freeform 807">
                <a:extLst>
                  <a:ext uri="{FF2B5EF4-FFF2-40B4-BE49-F238E27FC236}">
                    <a16:creationId xmlns:a16="http://schemas.microsoft.com/office/drawing/2014/main" id="{2B9D2664-6CEA-4525-9D9D-AB1FCC4CE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275505"/>
                <a:ext cx="184966" cy="167248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1574" name="Group 1573">
              <a:extLst>
                <a:ext uri="{FF2B5EF4-FFF2-40B4-BE49-F238E27FC236}">
                  <a16:creationId xmlns:a16="http://schemas.microsoft.com/office/drawing/2014/main" id="{1F86C472-08B8-41E5-9B47-FE4F3E2AAA25}"/>
                </a:ext>
              </a:extLst>
            </p:cNvPr>
            <p:cNvGrpSpPr/>
            <p:nvPr userDrawn="1"/>
          </p:nvGrpSpPr>
          <p:grpSpPr>
            <a:xfrm>
              <a:off x="8384052" y="2455849"/>
              <a:ext cx="265819" cy="367721"/>
              <a:chOff x="4244485" y="2132274"/>
              <a:chExt cx="265819" cy="367721"/>
            </a:xfrm>
          </p:grpSpPr>
          <p:sp>
            <p:nvSpPr>
              <p:cNvPr id="2554" name="Freeform 811">
                <a:extLst>
                  <a:ext uri="{FF2B5EF4-FFF2-40B4-BE49-F238E27FC236}">
                    <a16:creationId xmlns:a16="http://schemas.microsoft.com/office/drawing/2014/main" id="{2B873F9D-7E90-48B8-AE40-2C8CBE92B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37657" cy="240348"/>
              </a:xfrm>
              <a:custGeom>
                <a:avLst/>
                <a:gdLst>
                  <a:gd name="T0" fmla="*/ 25 w 34"/>
                  <a:gd name="T1" fmla="*/ 0 h 217"/>
                  <a:gd name="T2" fmla="*/ 10 w 34"/>
                  <a:gd name="T3" fmla="*/ 0 h 217"/>
                  <a:gd name="T4" fmla="*/ 0 w 34"/>
                  <a:gd name="T5" fmla="*/ 217 h 217"/>
                  <a:gd name="T6" fmla="*/ 34 w 34"/>
                  <a:gd name="T7" fmla="*/ 217 h 217"/>
                  <a:gd name="T8" fmla="*/ 25 w 34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17">
                    <a:moveTo>
                      <a:pt x="25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34" y="217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5" name="Freeform 812">
                <a:extLst>
                  <a:ext uri="{FF2B5EF4-FFF2-40B4-BE49-F238E27FC236}">
                    <a16:creationId xmlns:a16="http://schemas.microsoft.com/office/drawing/2014/main" id="{03366C98-6004-4C22-8580-E3949276F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18830" cy="240348"/>
              </a:xfrm>
              <a:custGeom>
                <a:avLst/>
                <a:gdLst>
                  <a:gd name="T0" fmla="*/ 17 w 17"/>
                  <a:gd name="T1" fmla="*/ 0 h 217"/>
                  <a:gd name="T2" fmla="*/ 10 w 17"/>
                  <a:gd name="T3" fmla="*/ 0 h 217"/>
                  <a:gd name="T4" fmla="*/ 0 w 17"/>
                  <a:gd name="T5" fmla="*/ 217 h 217"/>
                  <a:gd name="T6" fmla="*/ 17 w 17"/>
                  <a:gd name="T7" fmla="*/ 217 h 217"/>
                  <a:gd name="T8" fmla="*/ 17 w 17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7">
                    <a:moveTo>
                      <a:pt x="17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17" y="21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6" name="Oval 813">
                <a:extLst>
                  <a:ext uri="{FF2B5EF4-FFF2-40B4-BE49-F238E27FC236}">
                    <a16:creationId xmlns:a16="http://schemas.microsoft.com/office/drawing/2014/main" id="{64429B4B-0195-4992-891E-470B0E157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376" y="2239710"/>
                <a:ext cx="25473" cy="24368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7" name="Rectangle 814">
                <a:extLst>
                  <a:ext uri="{FF2B5EF4-FFF2-40B4-BE49-F238E27FC236}">
                    <a16:creationId xmlns:a16="http://schemas.microsoft.com/office/drawing/2014/main" id="{D3255945-F379-4DA8-853A-7B1E452AC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7395" y="2239710"/>
                <a:ext cx="54270" cy="2436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8" name="Oval 815">
                <a:extLst>
                  <a:ext uri="{FF2B5EF4-FFF2-40B4-BE49-F238E27FC236}">
                    <a16:creationId xmlns:a16="http://schemas.microsoft.com/office/drawing/2014/main" id="{4552F9A8-3330-4691-B57A-F022964B83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4104" y="2239710"/>
                <a:ext cx="26581" cy="24368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9" name="Freeform 816">
                <a:extLst>
                  <a:ext uri="{FF2B5EF4-FFF2-40B4-BE49-F238E27FC236}">
                    <a16:creationId xmlns:a16="http://schemas.microsoft.com/office/drawing/2014/main" id="{308620B1-4883-47D7-9711-7B1174228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251895"/>
                <a:ext cx="132909" cy="119621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0" name="Freeform 817">
                <a:extLst>
                  <a:ext uri="{FF2B5EF4-FFF2-40B4-BE49-F238E27FC236}">
                    <a16:creationId xmlns:a16="http://schemas.microsoft.com/office/drawing/2014/main" id="{343D34A8-A673-4565-B2CC-DFC756696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132274"/>
                <a:ext cx="132909" cy="119621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1" name="Freeform 818">
                <a:extLst>
                  <a:ext uri="{FF2B5EF4-FFF2-40B4-BE49-F238E27FC236}">
                    <a16:creationId xmlns:a16="http://schemas.microsoft.com/office/drawing/2014/main" id="{DD49C117-A9DA-41B4-B8B0-9AA0B5133B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132274"/>
                <a:ext cx="132909" cy="119621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2" name="Freeform 819">
                <a:extLst>
                  <a:ext uri="{FF2B5EF4-FFF2-40B4-BE49-F238E27FC236}">
                    <a16:creationId xmlns:a16="http://schemas.microsoft.com/office/drawing/2014/main" id="{3ED22BD2-6CC9-4FF1-BE2C-0F442EAD8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251895"/>
                <a:ext cx="132909" cy="119621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sp>
          <p:nvSpPr>
            <p:cNvPr id="1575" name="Freeform 39">
              <a:extLst>
                <a:ext uri="{FF2B5EF4-FFF2-40B4-BE49-F238E27FC236}">
                  <a16:creationId xmlns:a16="http://schemas.microsoft.com/office/drawing/2014/main" id="{74136043-6E02-4576-8CE3-357D58ADEB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79990" y="2651367"/>
              <a:ext cx="2678007" cy="2659040"/>
            </a:xfrm>
            <a:prstGeom prst="ellipse">
              <a:avLst/>
            </a:prstGeom>
            <a:solidFill>
              <a:srgbClr val="0078D7">
                <a:lumMod val="75000"/>
                <a:alpha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76" name="Freeform 39">
              <a:extLst>
                <a:ext uri="{FF2B5EF4-FFF2-40B4-BE49-F238E27FC236}">
                  <a16:creationId xmlns:a16="http://schemas.microsoft.com/office/drawing/2014/main" id="{E2111F4F-82EB-4043-BABE-7891E38BDB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09699" y="2581572"/>
              <a:ext cx="2818590" cy="2798627"/>
            </a:xfrm>
            <a:custGeom>
              <a:avLst/>
              <a:gdLst>
                <a:gd name="T0" fmla="*/ 175 w 376"/>
                <a:gd name="T1" fmla="*/ 370 h 375"/>
                <a:gd name="T2" fmla="*/ 199 w 376"/>
                <a:gd name="T3" fmla="*/ 375 h 375"/>
                <a:gd name="T4" fmla="*/ 215 w 376"/>
                <a:gd name="T5" fmla="*/ 368 h 375"/>
                <a:gd name="T6" fmla="*/ 215 w 376"/>
                <a:gd name="T7" fmla="*/ 373 h 375"/>
                <a:gd name="T8" fmla="*/ 135 w 376"/>
                <a:gd name="T9" fmla="*/ 368 h 375"/>
                <a:gd name="T10" fmla="*/ 162 w 376"/>
                <a:gd name="T11" fmla="*/ 371 h 375"/>
                <a:gd name="T12" fmla="*/ 253 w 376"/>
                <a:gd name="T13" fmla="*/ 359 h 375"/>
                <a:gd name="T14" fmla="*/ 254 w 376"/>
                <a:gd name="T15" fmla="*/ 363 h 375"/>
                <a:gd name="T16" fmla="*/ 98 w 376"/>
                <a:gd name="T17" fmla="*/ 352 h 375"/>
                <a:gd name="T18" fmla="*/ 123 w 376"/>
                <a:gd name="T19" fmla="*/ 361 h 375"/>
                <a:gd name="T20" fmla="*/ 288 w 376"/>
                <a:gd name="T21" fmla="*/ 341 h 375"/>
                <a:gd name="T22" fmla="*/ 290 w 376"/>
                <a:gd name="T23" fmla="*/ 345 h 375"/>
                <a:gd name="T24" fmla="*/ 64 w 376"/>
                <a:gd name="T25" fmla="*/ 329 h 375"/>
                <a:gd name="T26" fmla="*/ 87 w 376"/>
                <a:gd name="T27" fmla="*/ 343 h 375"/>
                <a:gd name="T28" fmla="*/ 318 w 376"/>
                <a:gd name="T29" fmla="*/ 316 h 375"/>
                <a:gd name="T30" fmla="*/ 322 w 376"/>
                <a:gd name="T31" fmla="*/ 319 h 375"/>
                <a:gd name="T32" fmla="*/ 37 w 376"/>
                <a:gd name="T33" fmla="*/ 300 h 375"/>
                <a:gd name="T34" fmla="*/ 56 w 376"/>
                <a:gd name="T35" fmla="*/ 318 h 375"/>
                <a:gd name="T36" fmla="*/ 343 w 376"/>
                <a:gd name="T37" fmla="*/ 285 h 375"/>
                <a:gd name="T38" fmla="*/ 347 w 376"/>
                <a:gd name="T39" fmla="*/ 287 h 375"/>
                <a:gd name="T40" fmla="*/ 16 w 376"/>
                <a:gd name="T41" fmla="*/ 265 h 375"/>
                <a:gd name="T42" fmla="*/ 31 w 376"/>
                <a:gd name="T43" fmla="*/ 287 h 375"/>
                <a:gd name="T44" fmla="*/ 360 w 376"/>
                <a:gd name="T45" fmla="*/ 249 h 375"/>
                <a:gd name="T46" fmla="*/ 365 w 376"/>
                <a:gd name="T47" fmla="*/ 251 h 375"/>
                <a:gd name="T48" fmla="*/ 4 w 376"/>
                <a:gd name="T49" fmla="*/ 226 h 375"/>
                <a:gd name="T50" fmla="*/ 14 w 376"/>
                <a:gd name="T51" fmla="*/ 251 h 375"/>
                <a:gd name="T52" fmla="*/ 369 w 376"/>
                <a:gd name="T53" fmla="*/ 211 h 375"/>
                <a:gd name="T54" fmla="*/ 375 w 376"/>
                <a:gd name="T55" fmla="*/ 182 h 375"/>
                <a:gd name="T56" fmla="*/ 4 w 376"/>
                <a:gd name="T57" fmla="*/ 213 h 375"/>
                <a:gd name="T58" fmla="*/ 2 w 376"/>
                <a:gd name="T59" fmla="*/ 184 h 375"/>
                <a:gd name="T60" fmla="*/ 6 w 376"/>
                <a:gd name="T61" fmla="*/ 210 h 375"/>
                <a:gd name="T62" fmla="*/ 3 w 376"/>
                <a:gd name="T63" fmla="*/ 173 h 375"/>
                <a:gd name="T64" fmla="*/ 9 w 376"/>
                <a:gd name="T65" fmla="*/ 147 h 375"/>
                <a:gd name="T66" fmla="*/ 369 w 376"/>
                <a:gd name="T67" fmla="*/ 167 h 375"/>
                <a:gd name="T68" fmla="*/ 374 w 376"/>
                <a:gd name="T69" fmla="*/ 166 h 375"/>
                <a:gd name="T70" fmla="*/ 10 w 376"/>
                <a:gd name="T71" fmla="*/ 134 h 375"/>
                <a:gd name="T72" fmla="*/ 22 w 376"/>
                <a:gd name="T73" fmla="*/ 110 h 375"/>
                <a:gd name="T74" fmla="*/ 361 w 376"/>
                <a:gd name="T75" fmla="*/ 128 h 375"/>
                <a:gd name="T76" fmla="*/ 365 w 376"/>
                <a:gd name="T77" fmla="*/ 127 h 375"/>
                <a:gd name="T78" fmla="*/ 26 w 376"/>
                <a:gd name="T79" fmla="*/ 97 h 375"/>
                <a:gd name="T80" fmla="*/ 43 w 376"/>
                <a:gd name="T81" fmla="*/ 76 h 375"/>
                <a:gd name="T82" fmla="*/ 344 w 376"/>
                <a:gd name="T83" fmla="*/ 92 h 375"/>
                <a:gd name="T84" fmla="*/ 348 w 376"/>
                <a:gd name="T85" fmla="*/ 90 h 375"/>
                <a:gd name="T86" fmla="*/ 49 w 376"/>
                <a:gd name="T87" fmla="*/ 64 h 375"/>
                <a:gd name="T88" fmla="*/ 70 w 376"/>
                <a:gd name="T89" fmla="*/ 48 h 375"/>
                <a:gd name="T90" fmla="*/ 320 w 376"/>
                <a:gd name="T91" fmla="*/ 61 h 375"/>
                <a:gd name="T92" fmla="*/ 324 w 376"/>
                <a:gd name="T93" fmla="*/ 58 h 375"/>
                <a:gd name="T94" fmla="*/ 79 w 376"/>
                <a:gd name="T95" fmla="*/ 37 h 375"/>
                <a:gd name="T96" fmla="*/ 102 w 376"/>
                <a:gd name="T97" fmla="*/ 26 h 375"/>
                <a:gd name="T98" fmla="*/ 290 w 376"/>
                <a:gd name="T99" fmla="*/ 36 h 375"/>
                <a:gd name="T100" fmla="*/ 293 w 376"/>
                <a:gd name="T101" fmla="*/ 32 h 375"/>
                <a:gd name="T102" fmla="*/ 113 w 376"/>
                <a:gd name="T103" fmla="*/ 18 h 375"/>
                <a:gd name="T104" fmla="*/ 139 w 376"/>
                <a:gd name="T105" fmla="*/ 11 h 375"/>
                <a:gd name="T106" fmla="*/ 255 w 376"/>
                <a:gd name="T107" fmla="*/ 17 h 375"/>
                <a:gd name="T108" fmla="*/ 257 w 376"/>
                <a:gd name="T109" fmla="*/ 13 h 375"/>
                <a:gd name="T110" fmla="*/ 151 w 376"/>
                <a:gd name="T111" fmla="*/ 6 h 375"/>
                <a:gd name="T112" fmla="*/ 178 w 376"/>
                <a:gd name="T113" fmla="*/ 5 h 375"/>
                <a:gd name="T114" fmla="*/ 217 w 376"/>
                <a:gd name="T115" fmla="*/ 7 h 375"/>
                <a:gd name="T116" fmla="*/ 218 w 376"/>
                <a:gd name="T117" fmla="*/ 2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6" h="375">
                  <a:moveTo>
                    <a:pt x="188" y="375"/>
                  </a:moveTo>
                  <a:cubicBezTo>
                    <a:pt x="183" y="375"/>
                    <a:pt x="179" y="375"/>
                    <a:pt x="175" y="375"/>
                  </a:cubicBezTo>
                  <a:cubicBezTo>
                    <a:pt x="173" y="375"/>
                    <a:pt x="172" y="374"/>
                    <a:pt x="173" y="372"/>
                  </a:cubicBezTo>
                  <a:cubicBezTo>
                    <a:pt x="173" y="371"/>
                    <a:pt x="174" y="370"/>
                    <a:pt x="175" y="370"/>
                  </a:cubicBezTo>
                  <a:cubicBezTo>
                    <a:pt x="179" y="370"/>
                    <a:pt x="183" y="370"/>
                    <a:pt x="188" y="370"/>
                  </a:cubicBezTo>
                  <a:cubicBezTo>
                    <a:pt x="191" y="370"/>
                    <a:pt x="195" y="370"/>
                    <a:pt x="199" y="370"/>
                  </a:cubicBezTo>
                  <a:cubicBezTo>
                    <a:pt x="200" y="370"/>
                    <a:pt x="201" y="371"/>
                    <a:pt x="201" y="372"/>
                  </a:cubicBezTo>
                  <a:cubicBezTo>
                    <a:pt x="202" y="374"/>
                    <a:pt x="201" y="375"/>
                    <a:pt x="199" y="375"/>
                  </a:cubicBezTo>
                  <a:cubicBezTo>
                    <a:pt x="195" y="375"/>
                    <a:pt x="192" y="375"/>
                    <a:pt x="188" y="375"/>
                  </a:cubicBezTo>
                  <a:close/>
                  <a:moveTo>
                    <a:pt x="215" y="373"/>
                  </a:moveTo>
                  <a:cubicBezTo>
                    <a:pt x="214" y="373"/>
                    <a:pt x="213" y="373"/>
                    <a:pt x="212" y="371"/>
                  </a:cubicBezTo>
                  <a:cubicBezTo>
                    <a:pt x="212" y="370"/>
                    <a:pt x="213" y="369"/>
                    <a:pt x="215" y="368"/>
                  </a:cubicBezTo>
                  <a:cubicBezTo>
                    <a:pt x="222" y="367"/>
                    <a:pt x="230" y="366"/>
                    <a:pt x="238" y="364"/>
                  </a:cubicBezTo>
                  <a:cubicBezTo>
                    <a:pt x="239" y="363"/>
                    <a:pt x="240" y="364"/>
                    <a:pt x="241" y="365"/>
                  </a:cubicBezTo>
                  <a:cubicBezTo>
                    <a:pt x="241" y="367"/>
                    <a:pt x="240" y="368"/>
                    <a:pt x="239" y="368"/>
                  </a:cubicBezTo>
                  <a:cubicBezTo>
                    <a:pt x="231" y="371"/>
                    <a:pt x="223" y="372"/>
                    <a:pt x="215" y="373"/>
                  </a:cubicBezTo>
                  <a:cubicBezTo>
                    <a:pt x="215" y="373"/>
                    <a:pt x="215" y="373"/>
                    <a:pt x="215" y="373"/>
                  </a:cubicBezTo>
                  <a:close/>
                  <a:moveTo>
                    <a:pt x="159" y="373"/>
                  </a:moveTo>
                  <a:cubicBezTo>
                    <a:pt x="159" y="373"/>
                    <a:pt x="159" y="373"/>
                    <a:pt x="159" y="373"/>
                  </a:cubicBezTo>
                  <a:cubicBezTo>
                    <a:pt x="151" y="372"/>
                    <a:pt x="143" y="370"/>
                    <a:pt x="135" y="368"/>
                  </a:cubicBezTo>
                  <a:cubicBezTo>
                    <a:pt x="134" y="368"/>
                    <a:pt x="133" y="366"/>
                    <a:pt x="133" y="365"/>
                  </a:cubicBezTo>
                  <a:cubicBezTo>
                    <a:pt x="134" y="364"/>
                    <a:pt x="135" y="363"/>
                    <a:pt x="136" y="363"/>
                  </a:cubicBezTo>
                  <a:cubicBezTo>
                    <a:pt x="144" y="365"/>
                    <a:pt x="152" y="367"/>
                    <a:pt x="160" y="368"/>
                  </a:cubicBezTo>
                  <a:cubicBezTo>
                    <a:pt x="161" y="368"/>
                    <a:pt x="162" y="370"/>
                    <a:pt x="162" y="371"/>
                  </a:cubicBezTo>
                  <a:cubicBezTo>
                    <a:pt x="161" y="372"/>
                    <a:pt x="160" y="373"/>
                    <a:pt x="159" y="373"/>
                  </a:cubicBezTo>
                  <a:close/>
                  <a:moveTo>
                    <a:pt x="254" y="363"/>
                  </a:moveTo>
                  <a:cubicBezTo>
                    <a:pt x="253" y="363"/>
                    <a:pt x="252" y="363"/>
                    <a:pt x="251" y="362"/>
                  </a:cubicBezTo>
                  <a:cubicBezTo>
                    <a:pt x="251" y="360"/>
                    <a:pt x="251" y="359"/>
                    <a:pt x="253" y="359"/>
                  </a:cubicBezTo>
                  <a:cubicBezTo>
                    <a:pt x="260" y="356"/>
                    <a:pt x="267" y="352"/>
                    <a:pt x="274" y="349"/>
                  </a:cubicBezTo>
                  <a:cubicBezTo>
                    <a:pt x="275" y="348"/>
                    <a:pt x="277" y="349"/>
                    <a:pt x="278" y="350"/>
                  </a:cubicBezTo>
                  <a:cubicBezTo>
                    <a:pt x="278" y="351"/>
                    <a:pt x="278" y="352"/>
                    <a:pt x="276" y="353"/>
                  </a:cubicBezTo>
                  <a:cubicBezTo>
                    <a:pt x="269" y="357"/>
                    <a:pt x="262" y="360"/>
                    <a:pt x="254" y="363"/>
                  </a:cubicBezTo>
                  <a:cubicBezTo>
                    <a:pt x="254" y="363"/>
                    <a:pt x="254" y="363"/>
                    <a:pt x="254" y="363"/>
                  </a:cubicBezTo>
                  <a:close/>
                  <a:moveTo>
                    <a:pt x="121" y="363"/>
                  </a:moveTo>
                  <a:cubicBezTo>
                    <a:pt x="120" y="363"/>
                    <a:pt x="120" y="363"/>
                    <a:pt x="120" y="363"/>
                  </a:cubicBezTo>
                  <a:cubicBezTo>
                    <a:pt x="112" y="360"/>
                    <a:pt x="105" y="356"/>
                    <a:pt x="98" y="352"/>
                  </a:cubicBezTo>
                  <a:cubicBezTo>
                    <a:pt x="96" y="352"/>
                    <a:pt x="96" y="350"/>
                    <a:pt x="97" y="349"/>
                  </a:cubicBezTo>
                  <a:cubicBezTo>
                    <a:pt x="97" y="348"/>
                    <a:pt x="99" y="347"/>
                    <a:pt x="100" y="348"/>
                  </a:cubicBezTo>
                  <a:cubicBezTo>
                    <a:pt x="107" y="352"/>
                    <a:pt x="114" y="355"/>
                    <a:pt x="121" y="358"/>
                  </a:cubicBezTo>
                  <a:cubicBezTo>
                    <a:pt x="123" y="359"/>
                    <a:pt x="123" y="360"/>
                    <a:pt x="123" y="361"/>
                  </a:cubicBezTo>
                  <a:cubicBezTo>
                    <a:pt x="123" y="362"/>
                    <a:pt x="122" y="363"/>
                    <a:pt x="121" y="363"/>
                  </a:cubicBezTo>
                  <a:close/>
                  <a:moveTo>
                    <a:pt x="289" y="345"/>
                  </a:moveTo>
                  <a:cubicBezTo>
                    <a:pt x="288" y="345"/>
                    <a:pt x="287" y="345"/>
                    <a:pt x="287" y="344"/>
                  </a:cubicBezTo>
                  <a:cubicBezTo>
                    <a:pt x="286" y="343"/>
                    <a:pt x="287" y="341"/>
                    <a:pt x="288" y="341"/>
                  </a:cubicBezTo>
                  <a:cubicBezTo>
                    <a:pt x="294" y="336"/>
                    <a:pt x="301" y="332"/>
                    <a:pt x="307" y="326"/>
                  </a:cubicBezTo>
                  <a:cubicBezTo>
                    <a:pt x="308" y="326"/>
                    <a:pt x="309" y="326"/>
                    <a:pt x="310" y="327"/>
                  </a:cubicBezTo>
                  <a:cubicBezTo>
                    <a:pt x="311" y="328"/>
                    <a:pt x="311" y="329"/>
                    <a:pt x="310" y="330"/>
                  </a:cubicBezTo>
                  <a:cubicBezTo>
                    <a:pt x="304" y="336"/>
                    <a:pt x="297" y="340"/>
                    <a:pt x="290" y="345"/>
                  </a:cubicBezTo>
                  <a:cubicBezTo>
                    <a:pt x="290" y="345"/>
                    <a:pt x="290" y="345"/>
                    <a:pt x="289" y="345"/>
                  </a:cubicBezTo>
                  <a:close/>
                  <a:moveTo>
                    <a:pt x="85" y="345"/>
                  </a:moveTo>
                  <a:cubicBezTo>
                    <a:pt x="85" y="345"/>
                    <a:pt x="84" y="344"/>
                    <a:pt x="84" y="344"/>
                  </a:cubicBezTo>
                  <a:cubicBezTo>
                    <a:pt x="77" y="340"/>
                    <a:pt x="71" y="335"/>
                    <a:pt x="64" y="329"/>
                  </a:cubicBezTo>
                  <a:cubicBezTo>
                    <a:pt x="63" y="328"/>
                    <a:pt x="63" y="327"/>
                    <a:pt x="64" y="326"/>
                  </a:cubicBezTo>
                  <a:cubicBezTo>
                    <a:pt x="65" y="325"/>
                    <a:pt x="67" y="325"/>
                    <a:pt x="68" y="326"/>
                  </a:cubicBezTo>
                  <a:cubicBezTo>
                    <a:pt x="74" y="331"/>
                    <a:pt x="80" y="336"/>
                    <a:pt x="87" y="340"/>
                  </a:cubicBezTo>
                  <a:cubicBezTo>
                    <a:pt x="88" y="341"/>
                    <a:pt x="88" y="342"/>
                    <a:pt x="87" y="343"/>
                  </a:cubicBezTo>
                  <a:cubicBezTo>
                    <a:pt x="87" y="344"/>
                    <a:pt x="86" y="345"/>
                    <a:pt x="85" y="345"/>
                  </a:cubicBezTo>
                  <a:close/>
                  <a:moveTo>
                    <a:pt x="320" y="320"/>
                  </a:moveTo>
                  <a:cubicBezTo>
                    <a:pt x="319" y="320"/>
                    <a:pt x="319" y="320"/>
                    <a:pt x="318" y="319"/>
                  </a:cubicBezTo>
                  <a:cubicBezTo>
                    <a:pt x="317" y="318"/>
                    <a:pt x="317" y="317"/>
                    <a:pt x="318" y="316"/>
                  </a:cubicBezTo>
                  <a:cubicBezTo>
                    <a:pt x="324" y="310"/>
                    <a:pt x="329" y="304"/>
                    <a:pt x="334" y="298"/>
                  </a:cubicBezTo>
                  <a:cubicBezTo>
                    <a:pt x="334" y="297"/>
                    <a:pt x="336" y="296"/>
                    <a:pt x="337" y="297"/>
                  </a:cubicBezTo>
                  <a:cubicBezTo>
                    <a:pt x="338" y="298"/>
                    <a:pt x="338" y="300"/>
                    <a:pt x="338" y="301"/>
                  </a:cubicBezTo>
                  <a:cubicBezTo>
                    <a:pt x="333" y="307"/>
                    <a:pt x="327" y="313"/>
                    <a:pt x="322" y="319"/>
                  </a:cubicBezTo>
                  <a:cubicBezTo>
                    <a:pt x="321" y="320"/>
                    <a:pt x="321" y="320"/>
                    <a:pt x="320" y="320"/>
                  </a:cubicBezTo>
                  <a:close/>
                  <a:moveTo>
                    <a:pt x="54" y="319"/>
                  </a:moveTo>
                  <a:cubicBezTo>
                    <a:pt x="54" y="319"/>
                    <a:pt x="53" y="319"/>
                    <a:pt x="53" y="318"/>
                  </a:cubicBezTo>
                  <a:cubicBezTo>
                    <a:pt x="47" y="312"/>
                    <a:pt x="42" y="306"/>
                    <a:pt x="37" y="300"/>
                  </a:cubicBezTo>
                  <a:cubicBezTo>
                    <a:pt x="36" y="299"/>
                    <a:pt x="36" y="297"/>
                    <a:pt x="37" y="296"/>
                  </a:cubicBezTo>
                  <a:cubicBezTo>
                    <a:pt x="39" y="295"/>
                    <a:pt x="40" y="296"/>
                    <a:pt x="41" y="297"/>
                  </a:cubicBezTo>
                  <a:cubicBezTo>
                    <a:pt x="46" y="303"/>
                    <a:pt x="51" y="309"/>
                    <a:pt x="56" y="315"/>
                  </a:cubicBezTo>
                  <a:cubicBezTo>
                    <a:pt x="57" y="316"/>
                    <a:pt x="57" y="317"/>
                    <a:pt x="56" y="318"/>
                  </a:cubicBezTo>
                  <a:cubicBezTo>
                    <a:pt x="56" y="319"/>
                    <a:pt x="55" y="319"/>
                    <a:pt x="54" y="319"/>
                  </a:cubicBezTo>
                  <a:close/>
                  <a:moveTo>
                    <a:pt x="345" y="289"/>
                  </a:moveTo>
                  <a:cubicBezTo>
                    <a:pt x="344" y="289"/>
                    <a:pt x="344" y="289"/>
                    <a:pt x="343" y="288"/>
                  </a:cubicBezTo>
                  <a:cubicBezTo>
                    <a:pt x="342" y="288"/>
                    <a:pt x="342" y="286"/>
                    <a:pt x="343" y="285"/>
                  </a:cubicBezTo>
                  <a:cubicBezTo>
                    <a:pt x="347" y="278"/>
                    <a:pt x="351" y="271"/>
                    <a:pt x="354" y="264"/>
                  </a:cubicBezTo>
                  <a:cubicBezTo>
                    <a:pt x="354" y="263"/>
                    <a:pt x="356" y="262"/>
                    <a:pt x="357" y="263"/>
                  </a:cubicBezTo>
                  <a:cubicBezTo>
                    <a:pt x="358" y="263"/>
                    <a:pt x="359" y="265"/>
                    <a:pt x="358" y="266"/>
                  </a:cubicBezTo>
                  <a:cubicBezTo>
                    <a:pt x="355" y="273"/>
                    <a:pt x="351" y="281"/>
                    <a:pt x="347" y="287"/>
                  </a:cubicBezTo>
                  <a:cubicBezTo>
                    <a:pt x="346" y="288"/>
                    <a:pt x="346" y="289"/>
                    <a:pt x="345" y="289"/>
                  </a:cubicBezTo>
                  <a:close/>
                  <a:moveTo>
                    <a:pt x="30" y="287"/>
                  </a:moveTo>
                  <a:cubicBezTo>
                    <a:pt x="29" y="287"/>
                    <a:pt x="28" y="287"/>
                    <a:pt x="28" y="286"/>
                  </a:cubicBezTo>
                  <a:cubicBezTo>
                    <a:pt x="24" y="279"/>
                    <a:pt x="20" y="272"/>
                    <a:pt x="16" y="265"/>
                  </a:cubicBezTo>
                  <a:cubicBezTo>
                    <a:pt x="16" y="264"/>
                    <a:pt x="16" y="262"/>
                    <a:pt x="18" y="262"/>
                  </a:cubicBezTo>
                  <a:cubicBezTo>
                    <a:pt x="19" y="261"/>
                    <a:pt x="20" y="262"/>
                    <a:pt x="21" y="263"/>
                  </a:cubicBezTo>
                  <a:cubicBezTo>
                    <a:pt x="24" y="270"/>
                    <a:pt x="28" y="277"/>
                    <a:pt x="32" y="284"/>
                  </a:cubicBezTo>
                  <a:cubicBezTo>
                    <a:pt x="33" y="285"/>
                    <a:pt x="32" y="286"/>
                    <a:pt x="31" y="287"/>
                  </a:cubicBezTo>
                  <a:cubicBezTo>
                    <a:pt x="31" y="287"/>
                    <a:pt x="30" y="287"/>
                    <a:pt x="30" y="287"/>
                  </a:cubicBezTo>
                  <a:close/>
                  <a:moveTo>
                    <a:pt x="362" y="253"/>
                  </a:moveTo>
                  <a:cubicBezTo>
                    <a:pt x="362" y="253"/>
                    <a:pt x="362" y="253"/>
                    <a:pt x="361" y="253"/>
                  </a:cubicBezTo>
                  <a:cubicBezTo>
                    <a:pt x="360" y="252"/>
                    <a:pt x="359" y="251"/>
                    <a:pt x="360" y="249"/>
                  </a:cubicBezTo>
                  <a:cubicBezTo>
                    <a:pt x="362" y="242"/>
                    <a:pt x="365" y="234"/>
                    <a:pt x="366" y="227"/>
                  </a:cubicBezTo>
                  <a:cubicBezTo>
                    <a:pt x="367" y="225"/>
                    <a:pt x="368" y="224"/>
                    <a:pt x="369" y="225"/>
                  </a:cubicBezTo>
                  <a:cubicBezTo>
                    <a:pt x="371" y="225"/>
                    <a:pt x="372" y="226"/>
                    <a:pt x="371" y="228"/>
                  </a:cubicBezTo>
                  <a:cubicBezTo>
                    <a:pt x="370" y="236"/>
                    <a:pt x="367" y="244"/>
                    <a:pt x="365" y="251"/>
                  </a:cubicBezTo>
                  <a:cubicBezTo>
                    <a:pt x="364" y="252"/>
                    <a:pt x="363" y="253"/>
                    <a:pt x="362" y="253"/>
                  </a:cubicBezTo>
                  <a:close/>
                  <a:moveTo>
                    <a:pt x="13" y="252"/>
                  </a:moveTo>
                  <a:cubicBezTo>
                    <a:pt x="12" y="252"/>
                    <a:pt x="11" y="251"/>
                    <a:pt x="10" y="250"/>
                  </a:cubicBezTo>
                  <a:cubicBezTo>
                    <a:pt x="8" y="242"/>
                    <a:pt x="5" y="234"/>
                    <a:pt x="4" y="226"/>
                  </a:cubicBezTo>
                  <a:cubicBezTo>
                    <a:pt x="4" y="225"/>
                    <a:pt x="4" y="224"/>
                    <a:pt x="6" y="223"/>
                  </a:cubicBezTo>
                  <a:cubicBezTo>
                    <a:pt x="7" y="223"/>
                    <a:pt x="8" y="224"/>
                    <a:pt x="9" y="225"/>
                  </a:cubicBezTo>
                  <a:cubicBezTo>
                    <a:pt x="10" y="233"/>
                    <a:pt x="12" y="241"/>
                    <a:pt x="15" y="248"/>
                  </a:cubicBezTo>
                  <a:cubicBezTo>
                    <a:pt x="16" y="249"/>
                    <a:pt x="15" y="251"/>
                    <a:pt x="14" y="251"/>
                  </a:cubicBezTo>
                  <a:cubicBezTo>
                    <a:pt x="13" y="251"/>
                    <a:pt x="13" y="252"/>
                    <a:pt x="13" y="252"/>
                  </a:cubicBezTo>
                  <a:close/>
                  <a:moveTo>
                    <a:pt x="372" y="214"/>
                  </a:moveTo>
                  <a:cubicBezTo>
                    <a:pt x="371" y="214"/>
                    <a:pt x="371" y="214"/>
                    <a:pt x="371" y="214"/>
                  </a:cubicBezTo>
                  <a:cubicBezTo>
                    <a:pt x="370" y="214"/>
                    <a:pt x="369" y="213"/>
                    <a:pt x="369" y="211"/>
                  </a:cubicBezTo>
                  <a:cubicBezTo>
                    <a:pt x="370" y="203"/>
                    <a:pt x="371" y="195"/>
                    <a:pt x="371" y="188"/>
                  </a:cubicBezTo>
                  <a:cubicBezTo>
                    <a:pt x="371" y="186"/>
                    <a:pt x="371" y="184"/>
                    <a:pt x="370" y="182"/>
                  </a:cubicBezTo>
                  <a:cubicBezTo>
                    <a:pt x="370" y="181"/>
                    <a:pt x="372" y="180"/>
                    <a:pt x="373" y="180"/>
                  </a:cubicBezTo>
                  <a:cubicBezTo>
                    <a:pt x="374" y="180"/>
                    <a:pt x="375" y="181"/>
                    <a:pt x="375" y="182"/>
                  </a:cubicBezTo>
                  <a:cubicBezTo>
                    <a:pt x="376" y="184"/>
                    <a:pt x="376" y="186"/>
                    <a:pt x="376" y="188"/>
                  </a:cubicBezTo>
                  <a:cubicBezTo>
                    <a:pt x="376" y="196"/>
                    <a:pt x="375" y="204"/>
                    <a:pt x="374" y="212"/>
                  </a:cubicBezTo>
                  <a:cubicBezTo>
                    <a:pt x="374" y="213"/>
                    <a:pt x="373" y="214"/>
                    <a:pt x="372" y="214"/>
                  </a:cubicBezTo>
                  <a:close/>
                  <a:moveTo>
                    <a:pt x="4" y="213"/>
                  </a:moveTo>
                  <a:cubicBezTo>
                    <a:pt x="2" y="213"/>
                    <a:pt x="1" y="212"/>
                    <a:pt x="1" y="210"/>
                  </a:cubicBezTo>
                  <a:cubicBezTo>
                    <a:pt x="0" y="203"/>
                    <a:pt x="0" y="195"/>
                    <a:pt x="0" y="188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85"/>
                    <a:pt x="1" y="184"/>
                    <a:pt x="2" y="184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4" y="184"/>
                    <a:pt x="5" y="185"/>
                    <a:pt x="5" y="186"/>
                  </a:cubicBezTo>
                  <a:cubicBezTo>
                    <a:pt x="5" y="188"/>
                    <a:pt x="5" y="188"/>
                    <a:pt x="5" y="188"/>
                  </a:cubicBezTo>
                  <a:cubicBezTo>
                    <a:pt x="5" y="195"/>
                    <a:pt x="5" y="202"/>
                    <a:pt x="6" y="210"/>
                  </a:cubicBezTo>
                  <a:cubicBezTo>
                    <a:pt x="6" y="211"/>
                    <a:pt x="5" y="212"/>
                    <a:pt x="4" y="213"/>
                  </a:cubicBezTo>
                  <a:cubicBezTo>
                    <a:pt x="4" y="213"/>
                    <a:pt x="4" y="213"/>
                    <a:pt x="4" y="213"/>
                  </a:cubicBezTo>
                  <a:close/>
                  <a:moveTo>
                    <a:pt x="3" y="173"/>
                  </a:moveTo>
                  <a:cubicBezTo>
                    <a:pt x="3" y="173"/>
                    <a:pt x="3" y="173"/>
                    <a:pt x="3" y="173"/>
                  </a:cubicBezTo>
                  <a:cubicBezTo>
                    <a:pt x="1" y="173"/>
                    <a:pt x="0" y="171"/>
                    <a:pt x="1" y="170"/>
                  </a:cubicBezTo>
                  <a:cubicBezTo>
                    <a:pt x="1" y="162"/>
                    <a:pt x="3" y="154"/>
                    <a:pt x="4" y="146"/>
                  </a:cubicBezTo>
                  <a:cubicBezTo>
                    <a:pt x="5" y="145"/>
                    <a:pt x="6" y="144"/>
                    <a:pt x="7" y="144"/>
                  </a:cubicBezTo>
                  <a:cubicBezTo>
                    <a:pt x="9" y="144"/>
                    <a:pt x="10" y="146"/>
                    <a:pt x="9" y="147"/>
                  </a:cubicBezTo>
                  <a:cubicBezTo>
                    <a:pt x="8" y="155"/>
                    <a:pt x="6" y="163"/>
                    <a:pt x="6" y="170"/>
                  </a:cubicBezTo>
                  <a:cubicBezTo>
                    <a:pt x="5" y="172"/>
                    <a:pt x="4" y="173"/>
                    <a:pt x="3" y="173"/>
                  </a:cubicBezTo>
                  <a:close/>
                  <a:moveTo>
                    <a:pt x="372" y="169"/>
                  </a:moveTo>
                  <a:cubicBezTo>
                    <a:pt x="371" y="169"/>
                    <a:pt x="370" y="168"/>
                    <a:pt x="369" y="167"/>
                  </a:cubicBezTo>
                  <a:cubicBezTo>
                    <a:pt x="368" y="159"/>
                    <a:pt x="367" y="151"/>
                    <a:pt x="365" y="143"/>
                  </a:cubicBezTo>
                  <a:cubicBezTo>
                    <a:pt x="365" y="142"/>
                    <a:pt x="366" y="141"/>
                    <a:pt x="367" y="140"/>
                  </a:cubicBezTo>
                  <a:cubicBezTo>
                    <a:pt x="368" y="140"/>
                    <a:pt x="370" y="141"/>
                    <a:pt x="370" y="142"/>
                  </a:cubicBezTo>
                  <a:cubicBezTo>
                    <a:pt x="372" y="150"/>
                    <a:pt x="373" y="158"/>
                    <a:pt x="374" y="166"/>
                  </a:cubicBezTo>
                  <a:cubicBezTo>
                    <a:pt x="374" y="167"/>
                    <a:pt x="374" y="169"/>
                    <a:pt x="372" y="169"/>
                  </a:cubicBezTo>
                  <a:cubicBezTo>
                    <a:pt x="372" y="169"/>
                    <a:pt x="372" y="169"/>
                    <a:pt x="372" y="169"/>
                  </a:cubicBezTo>
                  <a:close/>
                  <a:moveTo>
                    <a:pt x="11" y="134"/>
                  </a:moveTo>
                  <a:cubicBezTo>
                    <a:pt x="11" y="134"/>
                    <a:pt x="10" y="134"/>
                    <a:pt x="10" y="134"/>
                  </a:cubicBezTo>
                  <a:cubicBezTo>
                    <a:pt x="9" y="133"/>
                    <a:pt x="8" y="132"/>
                    <a:pt x="9" y="130"/>
                  </a:cubicBezTo>
                  <a:cubicBezTo>
                    <a:pt x="11" y="123"/>
                    <a:pt x="14" y="115"/>
                    <a:pt x="17" y="108"/>
                  </a:cubicBezTo>
                  <a:cubicBezTo>
                    <a:pt x="18" y="106"/>
                    <a:pt x="20" y="106"/>
                    <a:pt x="21" y="107"/>
                  </a:cubicBezTo>
                  <a:cubicBezTo>
                    <a:pt x="22" y="107"/>
                    <a:pt x="23" y="109"/>
                    <a:pt x="22" y="110"/>
                  </a:cubicBezTo>
                  <a:cubicBezTo>
                    <a:pt x="19" y="117"/>
                    <a:pt x="16" y="124"/>
                    <a:pt x="13" y="132"/>
                  </a:cubicBezTo>
                  <a:cubicBezTo>
                    <a:pt x="13" y="133"/>
                    <a:pt x="12" y="134"/>
                    <a:pt x="11" y="134"/>
                  </a:cubicBezTo>
                  <a:close/>
                  <a:moveTo>
                    <a:pt x="363" y="130"/>
                  </a:moveTo>
                  <a:cubicBezTo>
                    <a:pt x="362" y="130"/>
                    <a:pt x="361" y="129"/>
                    <a:pt x="361" y="128"/>
                  </a:cubicBezTo>
                  <a:cubicBezTo>
                    <a:pt x="358" y="121"/>
                    <a:pt x="355" y="113"/>
                    <a:pt x="352" y="106"/>
                  </a:cubicBezTo>
                  <a:cubicBezTo>
                    <a:pt x="351" y="105"/>
                    <a:pt x="351" y="104"/>
                    <a:pt x="353" y="103"/>
                  </a:cubicBezTo>
                  <a:cubicBezTo>
                    <a:pt x="354" y="102"/>
                    <a:pt x="355" y="103"/>
                    <a:pt x="356" y="104"/>
                  </a:cubicBezTo>
                  <a:cubicBezTo>
                    <a:pt x="360" y="111"/>
                    <a:pt x="363" y="119"/>
                    <a:pt x="365" y="127"/>
                  </a:cubicBezTo>
                  <a:cubicBezTo>
                    <a:pt x="366" y="128"/>
                    <a:pt x="365" y="129"/>
                    <a:pt x="364" y="130"/>
                  </a:cubicBezTo>
                  <a:cubicBezTo>
                    <a:pt x="364" y="130"/>
                    <a:pt x="363" y="130"/>
                    <a:pt x="363" y="130"/>
                  </a:cubicBezTo>
                  <a:close/>
                  <a:moveTo>
                    <a:pt x="27" y="97"/>
                  </a:moveTo>
                  <a:cubicBezTo>
                    <a:pt x="27" y="97"/>
                    <a:pt x="26" y="97"/>
                    <a:pt x="26" y="97"/>
                  </a:cubicBezTo>
                  <a:cubicBezTo>
                    <a:pt x="25" y="96"/>
                    <a:pt x="24" y="95"/>
                    <a:pt x="25" y="93"/>
                  </a:cubicBezTo>
                  <a:cubicBezTo>
                    <a:pt x="29" y="86"/>
                    <a:pt x="34" y="80"/>
                    <a:pt x="39" y="73"/>
                  </a:cubicBezTo>
                  <a:cubicBezTo>
                    <a:pt x="39" y="72"/>
                    <a:pt x="41" y="72"/>
                    <a:pt x="42" y="73"/>
                  </a:cubicBezTo>
                  <a:cubicBezTo>
                    <a:pt x="43" y="74"/>
                    <a:pt x="43" y="75"/>
                    <a:pt x="43" y="76"/>
                  </a:cubicBezTo>
                  <a:cubicBezTo>
                    <a:pt x="38" y="82"/>
                    <a:pt x="33" y="89"/>
                    <a:pt x="29" y="96"/>
                  </a:cubicBezTo>
                  <a:cubicBezTo>
                    <a:pt x="29" y="97"/>
                    <a:pt x="28" y="97"/>
                    <a:pt x="27" y="97"/>
                  </a:cubicBezTo>
                  <a:close/>
                  <a:moveTo>
                    <a:pt x="346" y="94"/>
                  </a:moveTo>
                  <a:cubicBezTo>
                    <a:pt x="345" y="94"/>
                    <a:pt x="344" y="93"/>
                    <a:pt x="344" y="92"/>
                  </a:cubicBezTo>
                  <a:cubicBezTo>
                    <a:pt x="340" y="86"/>
                    <a:pt x="335" y="79"/>
                    <a:pt x="330" y="73"/>
                  </a:cubicBezTo>
                  <a:cubicBezTo>
                    <a:pt x="330" y="72"/>
                    <a:pt x="330" y="70"/>
                    <a:pt x="331" y="70"/>
                  </a:cubicBezTo>
                  <a:cubicBezTo>
                    <a:pt x="332" y="69"/>
                    <a:pt x="333" y="69"/>
                    <a:pt x="334" y="70"/>
                  </a:cubicBezTo>
                  <a:cubicBezTo>
                    <a:pt x="339" y="76"/>
                    <a:pt x="344" y="83"/>
                    <a:pt x="348" y="90"/>
                  </a:cubicBezTo>
                  <a:cubicBezTo>
                    <a:pt x="349" y="91"/>
                    <a:pt x="349" y="93"/>
                    <a:pt x="347" y="93"/>
                  </a:cubicBezTo>
                  <a:cubicBezTo>
                    <a:pt x="347" y="94"/>
                    <a:pt x="347" y="94"/>
                    <a:pt x="346" y="94"/>
                  </a:cubicBezTo>
                  <a:close/>
                  <a:moveTo>
                    <a:pt x="51" y="65"/>
                  </a:moveTo>
                  <a:cubicBezTo>
                    <a:pt x="50" y="65"/>
                    <a:pt x="50" y="65"/>
                    <a:pt x="49" y="64"/>
                  </a:cubicBezTo>
                  <a:cubicBezTo>
                    <a:pt x="48" y="63"/>
                    <a:pt x="48" y="62"/>
                    <a:pt x="49" y="61"/>
                  </a:cubicBezTo>
                  <a:cubicBezTo>
                    <a:pt x="54" y="55"/>
                    <a:pt x="60" y="49"/>
                    <a:pt x="66" y="44"/>
                  </a:cubicBezTo>
                  <a:cubicBezTo>
                    <a:pt x="68" y="43"/>
                    <a:pt x="69" y="43"/>
                    <a:pt x="70" y="44"/>
                  </a:cubicBezTo>
                  <a:cubicBezTo>
                    <a:pt x="71" y="45"/>
                    <a:pt x="71" y="47"/>
                    <a:pt x="70" y="48"/>
                  </a:cubicBezTo>
                  <a:cubicBezTo>
                    <a:pt x="64" y="53"/>
                    <a:pt x="58" y="58"/>
                    <a:pt x="53" y="64"/>
                  </a:cubicBezTo>
                  <a:cubicBezTo>
                    <a:pt x="52" y="65"/>
                    <a:pt x="51" y="65"/>
                    <a:pt x="51" y="65"/>
                  </a:cubicBezTo>
                  <a:close/>
                  <a:moveTo>
                    <a:pt x="322" y="62"/>
                  </a:moveTo>
                  <a:cubicBezTo>
                    <a:pt x="321" y="62"/>
                    <a:pt x="320" y="62"/>
                    <a:pt x="320" y="61"/>
                  </a:cubicBezTo>
                  <a:cubicBezTo>
                    <a:pt x="315" y="56"/>
                    <a:pt x="309" y="50"/>
                    <a:pt x="303" y="45"/>
                  </a:cubicBezTo>
                  <a:cubicBezTo>
                    <a:pt x="302" y="44"/>
                    <a:pt x="301" y="43"/>
                    <a:pt x="302" y="42"/>
                  </a:cubicBezTo>
                  <a:cubicBezTo>
                    <a:pt x="303" y="41"/>
                    <a:pt x="305" y="40"/>
                    <a:pt x="306" y="41"/>
                  </a:cubicBezTo>
                  <a:cubicBezTo>
                    <a:pt x="312" y="46"/>
                    <a:pt x="318" y="52"/>
                    <a:pt x="324" y="58"/>
                  </a:cubicBezTo>
                  <a:cubicBezTo>
                    <a:pt x="325" y="59"/>
                    <a:pt x="325" y="60"/>
                    <a:pt x="324" y="61"/>
                  </a:cubicBezTo>
                  <a:cubicBezTo>
                    <a:pt x="323" y="62"/>
                    <a:pt x="322" y="62"/>
                    <a:pt x="322" y="62"/>
                  </a:cubicBezTo>
                  <a:close/>
                  <a:moveTo>
                    <a:pt x="81" y="39"/>
                  </a:moveTo>
                  <a:cubicBezTo>
                    <a:pt x="80" y="39"/>
                    <a:pt x="79" y="38"/>
                    <a:pt x="79" y="37"/>
                  </a:cubicBezTo>
                  <a:cubicBezTo>
                    <a:pt x="78" y="36"/>
                    <a:pt x="78" y="35"/>
                    <a:pt x="79" y="34"/>
                  </a:cubicBezTo>
                  <a:cubicBezTo>
                    <a:pt x="86" y="29"/>
                    <a:pt x="93" y="25"/>
                    <a:pt x="100" y="21"/>
                  </a:cubicBezTo>
                  <a:cubicBezTo>
                    <a:pt x="101" y="21"/>
                    <a:pt x="103" y="21"/>
                    <a:pt x="103" y="22"/>
                  </a:cubicBezTo>
                  <a:cubicBezTo>
                    <a:pt x="104" y="24"/>
                    <a:pt x="104" y="25"/>
                    <a:pt x="102" y="26"/>
                  </a:cubicBezTo>
                  <a:cubicBezTo>
                    <a:pt x="95" y="29"/>
                    <a:pt x="89" y="34"/>
                    <a:pt x="82" y="38"/>
                  </a:cubicBezTo>
                  <a:cubicBezTo>
                    <a:pt x="82" y="38"/>
                    <a:pt x="81" y="39"/>
                    <a:pt x="81" y="39"/>
                  </a:cubicBezTo>
                  <a:close/>
                  <a:moveTo>
                    <a:pt x="291" y="36"/>
                  </a:moveTo>
                  <a:cubicBezTo>
                    <a:pt x="291" y="36"/>
                    <a:pt x="290" y="36"/>
                    <a:pt x="290" y="36"/>
                  </a:cubicBezTo>
                  <a:cubicBezTo>
                    <a:pt x="283" y="31"/>
                    <a:pt x="277" y="27"/>
                    <a:pt x="269" y="24"/>
                  </a:cubicBezTo>
                  <a:cubicBezTo>
                    <a:pt x="268" y="23"/>
                    <a:pt x="268" y="22"/>
                    <a:pt x="268" y="21"/>
                  </a:cubicBezTo>
                  <a:cubicBezTo>
                    <a:pt x="269" y="19"/>
                    <a:pt x="270" y="19"/>
                    <a:pt x="272" y="19"/>
                  </a:cubicBezTo>
                  <a:cubicBezTo>
                    <a:pt x="279" y="23"/>
                    <a:pt x="286" y="27"/>
                    <a:pt x="293" y="32"/>
                  </a:cubicBezTo>
                  <a:cubicBezTo>
                    <a:pt x="294" y="32"/>
                    <a:pt x="294" y="34"/>
                    <a:pt x="293" y="35"/>
                  </a:cubicBezTo>
                  <a:cubicBezTo>
                    <a:pt x="293" y="36"/>
                    <a:pt x="292" y="36"/>
                    <a:pt x="291" y="36"/>
                  </a:cubicBezTo>
                  <a:close/>
                  <a:moveTo>
                    <a:pt x="116" y="19"/>
                  </a:moveTo>
                  <a:cubicBezTo>
                    <a:pt x="115" y="19"/>
                    <a:pt x="114" y="19"/>
                    <a:pt x="113" y="18"/>
                  </a:cubicBezTo>
                  <a:cubicBezTo>
                    <a:pt x="113" y="16"/>
                    <a:pt x="113" y="15"/>
                    <a:pt x="115" y="14"/>
                  </a:cubicBezTo>
                  <a:cubicBezTo>
                    <a:pt x="122" y="11"/>
                    <a:pt x="130" y="9"/>
                    <a:pt x="138" y="6"/>
                  </a:cubicBezTo>
                  <a:cubicBezTo>
                    <a:pt x="139" y="6"/>
                    <a:pt x="140" y="7"/>
                    <a:pt x="141" y="8"/>
                  </a:cubicBezTo>
                  <a:cubicBezTo>
                    <a:pt x="141" y="9"/>
                    <a:pt x="140" y="11"/>
                    <a:pt x="139" y="11"/>
                  </a:cubicBezTo>
                  <a:cubicBezTo>
                    <a:pt x="131" y="13"/>
                    <a:pt x="124" y="16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lose/>
                  <a:moveTo>
                    <a:pt x="256" y="18"/>
                  </a:moveTo>
                  <a:cubicBezTo>
                    <a:pt x="256" y="18"/>
                    <a:pt x="255" y="18"/>
                    <a:pt x="255" y="17"/>
                  </a:cubicBezTo>
                  <a:cubicBezTo>
                    <a:pt x="248" y="15"/>
                    <a:pt x="240" y="12"/>
                    <a:pt x="233" y="10"/>
                  </a:cubicBezTo>
                  <a:cubicBezTo>
                    <a:pt x="231" y="10"/>
                    <a:pt x="230" y="8"/>
                    <a:pt x="231" y="7"/>
                  </a:cubicBezTo>
                  <a:cubicBezTo>
                    <a:pt x="231" y="6"/>
                    <a:pt x="232" y="5"/>
                    <a:pt x="234" y="5"/>
                  </a:cubicBezTo>
                  <a:cubicBezTo>
                    <a:pt x="242" y="7"/>
                    <a:pt x="249" y="10"/>
                    <a:pt x="257" y="13"/>
                  </a:cubicBezTo>
                  <a:cubicBezTo>
                    <a:pt x="258" y="13"/>
                    <a:pt x="259" y="15"/>
                    <a:pt x="258" y="16"/>
                  </a:cubicBezTo>
                  <a:cubicBezTo>
                    <a:pt x="258" y="17"/>
                    <a:pt x="257" y="18"/>
                    <a:pt x="256" y="18"/>
                  </a:cubicBezTo>
                  <a:close/>
                  <a:moveTo>
                    <a:pt x="154" y="8"/>
                  </a:moveTo>
                  <a:cubicBezTo>
                    <a:pt x="153" y="8"/>
                    <a:pt x="152" y="7"/>
                    <a:pt x="151" y="6"/>
                  </a:cubicBezTo>
                  <a:cubicBezTo>
                    <a:pt x="151" y="4"/>
                    <a:pt x="152" y="3"/>
                    <a:pt x="153" y="3"/>
                  </a:cubicBezTo>
                  <a:cubicBezTo>
                    <a:pt x="161" y="1"/>
                    <a:pt x="169" y="0"/>
                    <a:pt x="178" y="0"/>
                  </a:cubicBezTo>
                  <a:cubicBezTo>
                    <a:pt x="179" y="0"/>
                    <a:pt x="180" y="1"/>
                    <a:pt x="180" y="2"/>
                  </a:cubicBezTo>
                  <a:cubicBezTo>
                    <a:pt x="180" y="4"/>
                    <a:pt x="179" y="5"/>
                    <a:pt x="178" y="5"/>
                  </a:cubicBezTo>
                  <a:cubicBezTo>
                    <a:pt x="170" y="5"/>
                    <a:pt x="162" y="6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218" y="7"/>
                  </a:moveTo>
                  <a:cubicBezTo>
                    <a:pt x="217" y="7"/>
                    <a:pt x="217" y="7"/>
                    <a:pt x="217" y="7"/>
                  </a:cubicBezTo>
                  <a:cubicBezTo>
                    <a:pt x="209" y="6"/>
                    <a:pt x="201" y="5"/>
                    <a:pt x="194" y="5"/>
                  </a:cubicBezTo>
                  <a:cubicBezTo>
                    <a:pt x="192" y="5"/>
                    <a:pt x="191" y="4"/>
                    <a:pt x="191" y="2"/>
                  </a:cubicBezTo>
                  <a:cubicBezTo>
                    <a:pt x="191" y="1"/>
                    <a:pt x="192" y="0"/>
                    <a:pt x="194" y="0"/>
                  </a:cubicBezTo>
                  <a:cubicBezTo>
                    <a:pt x="202" y="0"/>
                    <a:pt x="210" y="1"/>
                    <a:pt x="218" y="2"/>
                  </a:cubicBezTo>
                  <a:cubicBezTo>
                    <a:pt x="219" y="2"/>
                    <a:pt x="220" y="4"/>
                    <a:pt x="220" y="5"/>
                  </a:cubicBezTo>
                  <a:cubicBezTo>
                    <a:pt x="220" y="6"/>
                    <a:pt x="219" y="7"/>
                    <a:pt x="218" y="7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577" name="Group 1576">
              <a:extLst>
                <a:ext uri="{FF2B5EF4-FFF2-40B4-BE49-F238E27FC236}">
                  <a16:creationId xmlns:a16="http://schemas.microsoft.com/office/drawing/2014/main" id="{798D9F26-4003-449C-A14A-9676787556C2}"/>
                </a:ext>
              </a:extLst>
            </p:cNvPr>
            <p:cNvGrpSpPr/>
            <p:nvPr userDrawn="1"/>
          </p:nvGrpSpPr>
          <p:grpSpPr>
            <a:xfrm>
              <a:off x="7594340" y="2873046"/>
              <a:ext cx="1199211" cy="960290"/>
              <a:chOff x="5242143" y="2690166"/>
              <a:chExt cx="1041998" cy="834399"/>
            </a:xfrm>
          </p:grpSpPr>
          <p:sp>
            <p:nvSpPr>
              <p:cNvPr id="2552" name="Freeform 396">
                <a:extLst>
                  <a:ext uri="{FF2B5EF4-FFF2-40B4-BE49-F238E27FC236}">
                    <a16:creationId xmlns:a16="http://schemas.microsoft.com/office/drawing/2014/main" id="{03864749-3557-4329-AFFC-A5BED5936DD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242143" y="2690166"/>
                <a:ext cx="922231" cy="834399"/>
              </a:xfrm>
              <a:custGeom>
                <a:avLst/>
                <a:gdLst>
                  <a:gd name="T0" fmla="*/ 50 w 123"/>
                  <a:gd name="T1" fmla="*/ 3 h 112"/>
                  <a:gd name="T2" fmla="*/ 43 w 123"/>
                  <a:gd name="T3" fmla="*/ 7 h 112"/>
                  <a:gd name="T4" fmla="*/ 41 w 123"/>
                  <a:gd name="T5" fmla="*/ 10 h 112"/>
                  <a:gd name="T6" fmla="*/ 40 w 123"/>
                  <a:gd name="T7" fmla="*/ 10 h 112"/>
                  <a:gd name="T8" fmla="*/ 31 w 123"/>
                  <a:gd name="T9" fmla="*/ 14 h 112"/>
                  <a:gd name="T10" fmla="*/ 27 w 123"/>
                  <a:gd name="T11" fmla="*/ 11 h 112"/>
                  <a:gd name="T12" fmla="*/ 25 w 123"/>
                  <a:gd name="T13" fmla="*/ 11 h 112"/>
                  <a:gd name="T14" fmla="*/ 16 w 123"/>
                  <a:gd name="T15" fmla="*/ 17 h 112"/>
                  <a:gd name="T16" fmla="*/ 15 w 123"/>
                  <a:gd name="T17" fmla="*/ 18 h 112"/>
                  <a:gd name="T18" fmla="*/ 11 w 123"/>
                  <a:gd name="T19" fmla="*/ 23 h 112"/>
                  <a:gd name="T20" fmla="*/ 7 w 123"/>
                  <a:gd name="T21" fmla="*/ 26 h 112"/>
                  <a:gd name="T22" fmla="*/ 6 w 123"/>
                  <a:gd name="T23" fmla="*/ 27 h 112"/>
                  <a:gd name="T24" fmla="*/ 0 w 123"/>
                  <a:gd name="T25" fmla="*/ 57 h 112"/>
                  <a:gd name="T26" fmla="*/ 1 w 123"/>
                  <a:gd name="T27" fmla="*/ 59 h 112"/>
                  <a:gd name="T28" fmla="*/ 6 w 123"/>
                  <a:gd name="T29" fmla="*/ 63 h 112"/>
                  <a:gd name="T30" fmla="*/ 7 w 123"/>
                  <a:gd name="T31" fmla="*/ 69 h 112"/>
                  <a:gd name="T32" fmla="*/ 9 w 123"/>
                  <a:gd name="T33" fmla="*/ 71 h 112"/>
                  <a:gd name="T34" fmla="*/ 30 w 123"/>
                  <a:gd name="T35" fmla="*/ 78 h 112"/>
                  <a:gd name="T36" fmla="*/ 32 w 123"/>
                  <a:gd name="T37" fmla="*/ 78 h 112"/>
                  <a:gd name="T38" fmla="*/ 39 w 123"/>
                  <a:gd name="T39" fmla="*/ 73 h 112"/>
                  <a:gd name="T40" fmla="*/ 40 w 123"/>
                  <a:gd name="T41" fmla="*/ 72 h 112"/>
                  <a:gd name="T42" fmla="*/ 47 w 123"/>
                  <a:gd name="T43" fmla="*/ 64 h 112"/>
                  <a:gd name="T44" fmla="*/ 50 w 123"/>
                  <a:gd name="T45" fmla="*/ 65 h 112"/>
                  <a:gd name="T46" fmla="*/ 52 w 123"/>
                  <a:gd name="T47" fmla="*/ 65 h 112"/>
                  <a:gd name="T48" fmla="*/ 55 w 123"/>
                  <a:gd name="T49" fmla="*/ 63 h 112"/>
                  <a:gd name="T50" fmla="*/ 57 w 123"/>
                  <a:gd name="T51" fmla="*/ 64 h 112"/>
                  <a:gd name="T52" fmla="*/ 61 w 123"/>
                  <a:gd name="T53" fmla="*/ 70 h 112"/>
                  <a:gd name="T54" fmla="*/ 62 w 123"/>
                  <a:gd name="T55" fmla="*/ 71 h 112"/>
                  <a:gd name="T56" fmla="*/ 69 w 123"/>
                  <a:gd name="T57" fmla="*/ 75 h 112"/>
                  <a:gd name="T58" fmla="*/ 77 w 123"/>
                  <a:gd name="T59" fmla="*/ 82 h 112"/>
                  <a:gd name="T60" fmla="*/ 79 w 123"/>
                  <a:gd name="T61" fmla="*/ 92 h 112"/>
                  <a:gd name="T62" fmla="*/ 95 w 123"/>
                  <a:gd name="T63" fmla="*/ 105 h 112"/>
                  <a:gd name="T64" fmla="*/ 95 w 123"/>
                  <a:gd name="T65" fmla="*/ 105 h 112"/>
                  <a:gd name="T66" fmla="*/ 106 w 123"/>
                  <a:gd name="T67" fmla="*/ 112 h 112"/>
                  <a:gd name="T68" fmla="*/ 108 w 123"/>
                  <a:gd name="T69" fmla="*/ 112 h 112"/>
                  <a:gd name="T70" fmla="*/ 116 w 123"/>
                  <a:gd name="T71" fmla="*/ 106 h 112"/>
                  <a:gd name="T72" fmla="*/ 117 w 123"/>
                  <a:gd name="T73" fmla="*/ 105 h 112"/>
                  <a:gd name="T74" fmla="*/ 123 w 123"/>
                  <a:gd name="T75" fmla="*/ 78 h 112"/>
                  <a:gd name="T76" fmla="*/ 121 w 123"/>
                  <a:gd name="T77" fmla="*/ 75 h 112"/>
                  <a:gd name="T78" fmla="*/ 119 w 123"/>
                  <a:gd name="T79" fmla="*/ 74 h 112"/>
                  <a:gd name="T80" fmla="*/ 122 w 123"/>
                  <a:gd name="T81" fmla="*/ 63 h 112"/>
                  <a:gd name="T82" fmla="*/ 121 w 123"/>
                  <a:gd name="T83" fmla="*/ 60 h 112"/>
                  <a:gd name="T84" fmla="*/ 114 w 123"/>
                  <a:gd name="T85" fmla="*/ 52 h 112"/>
                  <a:gd name="T86" fmla="*/ 111 w 123"/>
                  <a:gd name="T87" fmla="*/ 48 h 112"/>
                  <a:gd name="T88" fmla="*/ 110 w 123"/>
                  <a:gd name="T89" fmla="*/ 36 h 112"/>
                  <a:gd name="T90" fmla="*/ 114 w 123"/>
                  <a:gd name="T91" fmla="*/ 28 h 112"/>
                  <a:gd name="T92" fmla="*/ 114 w 123"/>
                  <a:gd name="T93" fmla="*/ 26 h 112"/>
                  <a:gd name="T94" fmla="*/ 111 w 123"/>
                  <a:gd name="T95" fmla="*/ 12 h 112"/>
                  <a:gd name="T96" fmla="*/ 111 w 123"/>
                  <a:gd name="T97" fmla="*/ 11 h 112"/>
                  <a:gd name="T98" fmla="*/ 109 w 123"/>
                  <a:gd name="T99" fmla="*/ 10 h 112"/>
                  <a:gd name="T100" fmla="*/ 107 w 123"/>
                  <a:gd name="T101" fmla="*/ 8 h 112"/>
                  <a:gd name="T102" fmla="*/ 106 w 123"/>
                  <a:gd name="T103" fmla="*/ 9 h 112"/>
                  <a:gd name="T104" fmla="*/ 97 w 123"/>
                  <a:gd name="T105" fmla="*/ 20 h 112"/>
                  <a:gd name="T106" fmla="*/ 70 w 123"/>
                  <a:gd name="T107" fmla="*/ 7 h 112"/>
                  <a:gd name="T108" fmla="*/ 71 w 123"/>
                  <a:gd name="T109" fmla="*/ 6 h 112"/>
                  <a:gd name="T110" fmla="*/ 57 w 123"/>
                  <a:gd name="T111" fmla="*/ 0 h 112"/>
                  <a:gd name="T112" fmla="*/ 50 w 123"/>
                  <a:gd name="T113" fmla="*/ 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3" h="112">
                    <a:moveTo>
                      <a:pt x="50" y="3"/>
                    </a:moveTo>
                    <a:cubicBezTo>
                      <a:pt x="43" y="7"/>
                      <a:pt x="43" y="7"/>
                      <a:pt x="43" y="7"/>
                    </a:cubicBezTo>
                    <a:cubicBezTo>
                      <a:pt x="41" y="8"/>
                      <a:pt x="41" y="9"/>
                      <a:pt x="41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1"/>
                      <a:pt x="25" y="11"/>
                      <a:pt x="25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6" y="27"/>
                      <a:pt x="6" y="2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8"/>
                      <a:pt x="0" y="59"/>
                      <a:pt x="1" y="59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70"/>
                      <a:pt x="8" y="70"/>
                      <a:pt x="9" y="71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8"/>
                      <a:pt x="32" y="78"/>
                      <a:pt x="32" y="78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0" y="73"/>
                      <a:pt x="40" y="73"/>
                      <a:pt x="40" y="72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51" y="66"/>
                      <a:pt x="52" y="65"/>
                      <a:pt x="52" y="65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61" y="70"/>
                      <a:pt x="61" y="71"/>
                      <a:pt x="62" y="71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4"/>
                      <a:pt x="79" y="91"/>
                      <a:pt x="79" y="92"/>
                    </a:cubicBezTo>
                    <a:cubicBezTo>
                      <a:pt x="79" y="92"/>
                      <a:pt x="79" y="93"/>
                      <a:pt x="95" y="105"/>
                    </a:cubicBezTo>
                    <a:cubicBezTo>
                      <a:pt x="95" y="105"/>
                      <a:pt x="95" y="105"/>
                      <a:pt x="95" y="105"/>
                    </a:cubicBezTo>
                    <a:cubicBezTo>
                      <a:pt x="106" y="112"/>
                      <a:pt x="106" y="112"/>
                      <a:pt x="106" y="112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7" y="106"/>
                      <a:pt x="117" y="105"/>
                      <a:pt x="117" y="105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3" y="77"/>
                      <a:pt x="122" y="76"/>
                      <a:pt x="121" y="75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2" y="62"/>
                      <a:pt x="122" y="61"/>
                      <a:pt x="121" y="60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4" y="28"/>
                      <a:pt x="114" y="28"/>
                      <a:pt x="114" y="28"/>
                    </a:cubicBezTo>
                    <a:cubicBezTo>
                      <a:pt x="114" y="28"/>
                      <a:pt x="114" y="27"/>
                      <a:pt x="114" y="26"/>
                    </a:cubicBezTo>
                    <a:cubicBezTo>
                      <a:pt x="111" y="12"/>
                      <a:pt x="111" y="12"/>
                      <a:pt x="111" y="12"/>
                    </a:cubicBezTo>
                    <a:cubicBezTo>
                      <a:pt x="111" y="12"/>
                      <a:pt x="111" y="12"/>
                      <a:pt x="111" y="11"/>
                    </a:cubicBezTo>
                    <a:cubicBezTo>
                      <a:pt x="109" y="10"/>
                      <a:pt x="109" y="10"/>
                      <a:pt x="109" y="10"/>
                    </a:cubicBezTo>
                    <a:cubicBezTo>
                      <a:pt x="109" y="9"/>
                      <a:pt x="108" y="9"/>
                      <a:pt x="107" y="8"/>
                    </a:cubicBezTo>
                    <a:cubicBezTo>
                      <a:pt x="107" y="8"/>
                      <a:pt x="106" y="9"/>
                      <a:pt x="106" y="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7" y="4"/>
                      <a:pt x="60" y="2"/>
                      <a:pt x="57" y="0"/>
                    </a:cubicBezTo>
                    <a:lnTo>
                      <a:pt x="50" y="3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553" name="Freeform 397">
                <a:extLst>
                  <a:ext uri="{FF2B5EF4-FFF2-40B4-BE49-F238E27FC236}">
                    <a16:creationId xmlns:a16="http://schemas.microsoft.com/office/drawing/2014/main" id="{2C640F7A-59D6-4DA8-9D64-548D1C5B6B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2356" y="3053470"/>
                <a:ext cx="111785" cy="203610"/>
              </a:xfrm>
              <a:custGeom>
                <a:avLst/>
                <a:gdLst>
                  <a:gd name="T0" fmla="*/ 6 w 15"/>
                  <a:gd name="T1" fmla="*/ 1 h 27"/>
                  <a:gd name="T2" fmla="*/ 3 w 15"/>
                  <a:gd name="T3" fmla="*/ 0 h 27"/>
                  <a:gd name="T4" fmla="*/ 2 w 15"/>
                  <a:gd name="T5" fmla="*/ 2 h 27"/>
                  <a:gd name="T6" fmla="*/ 0 w 15"/>
                  <a:gd name="T7" fmla="*/ 10 h 27"/>
                  <a:gd name="T8" fmla="*/ 0 w 15"/>
                  <a:gd name="T9" fmla="*/ 11 h 27"/>
                  <a:gd name="T10" fmla="*/ 0 w 15"/>
                  <a:gd name="T11" fmla="*/ 15 h 27"/>
                  <a:gd name="T12" fmla="*/ 0 w 15"/>
                  <a:gd name="T13" fmla="*/ 16 h 27"/>
                  <a:gd name="T14" fmla="*/ 4 w 15"/>
                  <a:gd name="T15" fmla="*/ 22 h 27"/>
                  <a:gd name="T16" fmla="*/ 4 w 15"/>
                  <a:gd name="T17" fmla="*/ 25 h 27"/>
                  <a:gd name="T18" fmla="*/ 6 w 15"/>
                  <a:gd name="T19" fmla="*/ 27 h 27"/>
                  <a:gd name="T20" fmla="*/ 12 w 15"/>
                  <a:gd name="T21" fmla="*/ 27 h 27"/>
                  <a:gd name="T22" fmla="*/ 14 w 15"/>
                  <a:gd name="T23" fmla="*/ 27 h 27"/>
                  <a:gd name="T24" fmla="*/ 14 w 15"/>
                  <a:gd name="T25" fmla="*/ 26 h 27"/>
                  <a:gd name="T26" fmla="*/ 15 w 15"/>
                  <a:gd name="T27" fmla="*/ 24 h 27"/>
                  <a:gd name="T28" fmla="*/ 10 w 15"/>
                  <a:gd name="T29" fmla="*/ 5 h 27"/>
                  <a:gd name="T30" fmla="*/ 9 w 15"/>
                  <a:gd name="T31" fmla="*/ 4 h 27"/>
                  <a:gd name="T32" fmla="*/ 6 w 15"/>
                  <a:gd name="T33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7">
                    <a:moveTo>
                      <a:pt x="6" y="1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6"/>
                      <a:pt x="5" y="27"/>
                      <a:pt x="6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7"/>
                      <a:pt x="13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5" y="26"/>
                      <a:pt x="15" y="25"/>
                      <a:pt x="15" y="24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4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1578" name="Freeform 398">
              <a:extLst>
                <a:ext uri="{FF2B5EF4-FFF2-40B4-BE49-F238E27FC236}">
                  <a16:creationId xmlns:a16="http://schemas.microsoft.com/office/drawing/2014/main" id="{205297EF-640A-47F5-A8E6-F2072CE16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9797" y="2258227"/>
              <a:ext cx="674706" cy="626798"/>
            </a:xfrm>
            <a:custGeom>
              <a:avLst/>
              <a:gdLst>
                <a:gd name="T0" fmla="*/ 78 w 90"/>
                <a:gd name="T1" fmla="*/ 58 h 84"/>
                <a:gd name="T2" fmla="*/ 75 w 90"/>
                <a:gd name="T3" fmla="*/ 40 h 84"/>
                <a:gd name="T4" fmla="*/ 72 w 90"/>
                <a:gd name="T5" fmla="*/ 9 h 84"/>
                <a:gd name="T6" fmla="*/ 67 w 90"/>
                <a:gd name="T7" fmla="*/ 10 h 84"/>
                <a:gd name="T8" fmla="*/ 61 w 90"/>
                <a:gd name="T9" fmla="*/ 13 h 84"/>
                <a:gd name="T10" fmla="*/ 68 w 90"/>
                <a:gd name="T11" fmla="*/ 6 h 84"/>
                <a:gd name="T12" fmla="*/ 64 w 90"/>
                <a:gd name="T13" fmla="*/ 0 h 84"/>
                <a:gd name="T14" fmla="*/ 49 w 90"/>
                <a:gd name="T15" fmla="*/ 3 h 84"/>
                <a:gd name="T16" fmla="*/ 35 w 90"/>
                <a:gd name="T17" fmla="*/ 7 h 84"/>
                <a:gd name="T18" fmla="*/ 22 w 90"/>
                <a:gd name="T19" fmla="*/ 21 h 84"/>
                <a:gd name="T20" fmla="*/ 26 w 90"/>
                <a:gd name="T21" fmla="*/ 28 h 84"/>
                <a:gd name="T22" fmla="*/ 33 w 90"/>
                <a:gd name="T23" fmla="*/ 29 h 84"/>
                <a:gd name="T24" fmla="*/ 38 w 90"/>
                <a:gd name="T25" fmla="*/ 27 h 84"/>
                <a:gd name="T26" fmla="*/ 42 w 90"/>
                <a:gd name="T27" fmla="*/ 23 h 84"/>
                <a:gd name="T28" fmla="*/ 45 w 90"/>
                <a:gd name="T29" fmla="*/ 17 h 84"/>
                <a:gd name="T30" fmla="*/ 42 w 90"/>
                <a:gd name="T31" fmla="*/ 29 h 84"/>
                <a:gd name="T32" fmla="*/ 25 w 90"/>
                <a:gd name="T33" fmla="*/ 30 h 84"/>
                <a:gd name="T34" fmla="*/ 21 w 90"/>
                <a:gd name="T35" fmla="*/ 34 h 84"/>
                <a:gd name="T36" fmla="*/ 12 w 90"/>
                <a:gd name="T37" fmla="*/ 24 h 84"/>
                <a:gd name="T38" fmla="*/ 8 w 90"/>
                <a:gd name="T39" fmla="*/ 28 h 84"/>
                <a:gd name="T40" fmla="*/ 9 w 90"/>
                <a:gd name="T41" fmla="*/ 32 h 84"/>
                <a:gd name="T42" fmla="*/ 10 w 90"/>
                <a:gd name="T43" fmla="*/ 36 h 84"/>
                <a:gd name="T44" fmla="*/ 9 w 90"/>
                <a:gd name="T45" fmla="*/ 42 h 84"/>
                <a:gd name="T46" fmla="*/ 9 w 90"/>
                <a:gd name="T47" fmla="*/ 46 h 84"/>
                <a:gd name="T48" fmla="*/ 11 w 90"/>
                <a:gd name="T49" fmla="*/ 49 h 84"/>
                <a:gd name="T50" fmla="*/ 1 w 90"/>
                <a:gd name="T51" fmla="*/ 50 h 84"/>
                <a:gd name="T52" fmla="*/ 0 w 90"/>
                <a:gd name="T53" fmla="*/ 63 h 84"/>
                <a:gd name="T54" fmla="*/ 3 w 90"/>
                <a:gd name="T55" fmla="*/ 65 h 84"/>
                <a:gd name="T56" fmla="*/ 14 w 90"/>
                <a:gd name="T57" fmla="*/ 62 h 84"/>
                <a:gd name="T58" fmla="*/ 29 w 90"/>
                <a:gd name="T59" fmla="*/ 54 h 84"/>
                <a:gd name="T60" fmla="*/ 35 w 90"/>
                <a:gd name="T61" fmla="*/ 63 h 84"/>
                <a:gd name="T62" fmla="*/ 40 w 90"/>
                <a:gd name="T63" fmla="*/ 64 h 84"/>
                <a:gd name="T64" fmla="*/ 42 w 90"/>
                <a:gd name="T65" fmla="*/ 58 h 84"/>
                <a:gd name="T66" fmla="*/ 37 w 90"/>
                <a:gd name="T67" fmla="*/ 49 h 84"/>
                <a:gd name="T68" fmla="*/ 42 w 90"/>
                <a:gd name="T69" fmla="*/ 58 h 84"/>
                <a:gd name="T70" fmla="*/ 46 w 90"/>
                <a:gd name="T71" fmla="*/ 63 h 84"/>
                <a:gd name="T72" fmla="*/ 52 w 90"/>
                <a:gd name="T73" fmla="*/ 65 h 84"/>
                <a:gd name="T74" fmla="*/ 53 w 90"/>
                <a:gd name="T75" fmla="*/ 59 h 84"/>
                <a:gd name="T76" fmla="*/ 61 w 90"/>
                <a:gd name="T77" fmla="*/ 66 h 84"/>
                <a:gd name="T78" fmla="*/ 68 w 90"/>
                <a:gd name="T79" fmla="*/ 66 h 84"/>
                <a:gd name="T80" fmla="*/ 67 w 90"/>
                <a:gd name="T81" fmla="*/ 71 h 84"/>
                <a:gd name="T82" fmla="*/ 71 w 90"/>
                <a:gd name="T83" fmla="*/ 83 h 84"/>
                <a:gd name="T84" fmla="*/ 74 w 90"/>
                <a:gd name="T85" fmla="*/ 84 h 84"/>
                <a:gd name="T86" fmla="*/ 90 w 90"/>
                <a:gd name="T87" fmla="*/ 7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" h="84">
                  <a:moveTo>
                    <a:pt x="90" y="72"/>
                  </a:moveTo>
                  <a:cubicBezTo>
                    <a:pt x="78" y="58"/>
                    <a:pt x="78" y="58"/>
                    <a:pt x="78" y="58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7" y="10"/>
                    <a:pt x="67" y="10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7"/>
                    <a:pt x="68" y="6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7" y="1"/>
                    <a:pt x="66" y="0"/>
                    <a:pt x="64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5" y="7"/>
                    <a:pt x="35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1"/>
                    <a:pt x="22" y="21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8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4" y="30"/>
                    <a:pt x="35" y="29"/>
                    <a:pt x="36" y="29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4" y="30"/>
                    <a:pt x="23" y="31"/>
                    <a:pt x="23" y="31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1" y="24"/>
                    <a:pt x="10" y="24"/>
                    <a:pt x="10" y="25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7" y="30"/>
                    <a:pt x="8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7" y="43"/>
                    <a:pt x="7" y="44"/>
                  </a:cubicBezTo>
                  <a:cubicBezTo>
                    <a:pt x="7" y="45"/>
                    <a:pt x="8" y="46"/>
                    <a:pt x="9" y="46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1" y="49"/>
                    <a:pt x="1" y="50"/>
                  </a:cubicBezTo>
                  <a:cubicBezTo>
                    <a:pt x="0" y="50"/>
                    <a:pt x="0" y="51"/>
                    <a:pt x="0" y="5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5"/>
                    <a:pt x="3" y="65"/>
                    <a:pt x="3" y="65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3"/>
                    <a:pt x="13" y="62"/>
                    <a:pt x="14" y="62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3"/>
                    <a:pt x="36" y="64"/>
                    <a:pt x="37" y="65"/>
                  </a:cubicBezTo>
                  <a:cubicBezTo>
                    <a:pt x="38" y="65"/>
                    <a:pt x="39" y="64"/>
                    <a:pt x="40" y="64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60"/>
                    <a:pt x="42" y="59"/>
                    <a:pt x="42" y="5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65"/>
                    <a:pt x="51" y="65"/>
                    <a:pt x="52" y="65"/>
                  </a:cubicBezTo>
                  <a:cubicBezTo>
                    <a:pt x="53" y="65"/>
                    <a:pt x="53" y="64"/>
                    <a:pt x="53" y="63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5" y="74"/>
                    <a:pt x="68" y="79"/>
                    <a:pt x="71" y="8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8" y="82"/>
                    <a:pt x="86" y="79"/>
                    <a:pt x="86" y="79"/>
                  </a:cubicBezTo>
                  <a:cubicBezTo>
                    <a:pt x="85" y="79"/>
                    <a:pt x="90" y="72"/>
                    <a:pt x="90" y="7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79" name="Freeform 399">
              <a:extLst>
                <a:ext uri="{FF2B5EF4-FFF2-40B4-BE49-F238E27FC236}">
                  <a16:creationId xmlns:a16="http://schemas.microsoft.com/office/drawing/2014/main" id="{1C9643C0-7BA9-454D-AB4E-A5C4C4ECAF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1148" y="4422077"/>
              <a:ext cx="147718" cy="167678"/>
            </a:xfrm>
            <a:custGeom>
              <a:avLst/>
              <a:gdLst>
                <a:gd name="T0" fmla="*/ 2 w 20"/>
                <a:gd name="T1" fmla="*/ 19 h 22"/>
                <a:gd name="T2" fmla="*/ 4 w 20"/>
                <a:gd name="T3" fmla="*/ 20 h 22"/>
                <a:gd name="T4" fmla="*/ 14 w 20"/>
                <a:gd name="T5" fmla="*/ 22 h 22"/>
                <a:gd name="T6" fmla="*/ 14 w 20"/>
                <a:gd name="T7" fmla="*/ 22 h 22"/>
                <a:gd name="T8" fmla="*/ 17 w 20"/>
                <a:gd name="T9" fmla="*/ 20 h 22"/>
                <a:gd name="T10" fmla="*/ 20 w 20"/>
                <a:gd name="T11" fmla="*/ 7 h 22"/>
                <a:gd name="T12" fmla="*/ 19 w 20"/>
                <a:gd name="T13" fmla="*/ 4 h 22"/>
                <a:gd name="T14" fmla="*/ 13 w 20"/>
                <a:gd name="T15" fmla="*/ 0 h 22"/>
                <a:gd name="T16" fmla="*/ 8 w 20"/>
                <a:gd name="T17" fmla="*/ 5 h 22"/>
                <a:gd name="T18" fmla="*/ 5 w 20"/>
                <a:gd name="T19" fmla="*/ 9 h 22"/>
                <a:gd name="T20" fmla="*/ 1 w 20"/>
                <a:gd name="T21" fmla="*/ 11 h 22"/>
                <a:gd name="T22" fmla="*/ 0 w 20"/>
                <a:gd name="T23" fmla="*/ 12 h 22"/>
                <a:gd name="T24" fmla="*/ 0 w 20"/>
                <a:gd name="T25" fmla="*/ 14 h 22"/>
                <a:gd name="T26" fmla="*/ 2 w 20"/>
                <a:gd name="T2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2">
                  <a:moveTo>
                    <a:pt x="2" y="19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6" y="21"/>
                    <a:pt x="17" y="2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0" y="5"/>
                    <a:pt x="19" y="4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2" y="0"/>
                    <a:pt x="11" y="0"/>
                    <a:pt x="8" y="5"/>
                  </a:cubicBezTo>
                  <a:cubicBezTo>
                    <a:pt x="7" y="6"/>
                    <a:pt x="6" y="8"/>
                    <a:pt x="5" y="9"/>
                  </a:cubicBezTo>
                  <a:cubicBezTo>
                    <a:pt x="4" y="10"/>
                    <a:pt x="3" y="11"/>
                    <a:pt x="1" y="11"/>
                  </a:cubicBezTo>
                  <a:cubicBezTo>
                    <a:pt x="1" y="11"/>
                    <a:pt x="0" y="12"/>
                    <a:pt x="0" y="12"/>
                  </a:cubicBezTo>
                  <a:cubicBezTo>
                    <a:pt x="0" y="13"/>
                    <a:pt x="0" y="14"/>
                    <a:pt x="0" y="14"/>
                  </a:cubicBezTo>
                  <a:lnTo>
                    <a:pt x="2" y="19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0" name="Freeform 400">
              <a:extLst>
                <a:ext uri="{FF2B5EF4-FFF2-40B4-BE49-F238E27FC236}">
                  <a16:creationId xmlns:a16="http://schemas.microsoft.com/office/drawing/2014/main" id="{E2F7E053-F8A2-4037-AE2C-80A9730B5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20918" y="4350215"/>
              <a:ext cx="71862" cy="87831"/>
            </a:xfrm>
            <a:custGeom>
              <a:avLst/>
              <a:gdLst>
                <a:gd name="T0" fmla="*/ 6 w 10"/>
                <a:gd name="T1" fmla="*/ 0 h 12"/>
                <a:gd name="T2" fmla="*/ 1 w 10"/>
                <a:gd name="T3" fmla="*/ 5 h 12"/>
                <a:gd name="T4" fmla="*/ 0 w 10"/>
                <a:gd name="T5" fmla="*/ 6 h 12"/>
                <a:gd name="T6" fmla="*/ 1 w 10"/>
                <a:gd name="T7" fmla="*/ 8 h 12"/>
                <a:gd name="T8" fmla="*/ 4 w 10"/>
                <a:gd name="T9" fmla="*/ 12 h 12"/>
                <a:gd name="T10" fmla="*/ 6 w 10"/>
                <a:gd name="T11" fmla="*/ 12 h 12"/>
                <a:gd name="T12" fmla="*/ 7 w 10"/>
                <a:gd name="T13" fmla="*/ 12 h 12"/>
                <a:gd name="T14" fmla="*/ 8 w 10"/>
                <a:gd name="T15" fmla="*/ 10 h 12"/>
                <a:gd name="T16" fmla="*/ 10 w 10"/>
                <a:gd name="T17" fmla="*/ 3 h 12"/>
                <a:gd name="T18" fmla="*/ 9 w 10"/>
                <a:gd name="T19" fmla="*/ 0 h 12"/>
                <a:gd name="T20" fmla="*/ 6 w 10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1" name="Freeform 401">
              <a:extLst>
                <a:ext uri="{FF2B5EF4-FFF2-40B4-BE49-F238E27FC236}">
                  <a16:creationId xmlns:a16="http://schemas.microsoft.com/office/drawing/2014/main" id="{19E1D19F-07F1-4765-A7E5-019705B70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29093" y="4238430"/>
              <a:ext cx="99810" cy="111785"/>
            </a:xfrm>
            <a:custGeom>
              <a:avLst/>
              <a:gdLst>
                <a:gd name="T0" fmla="*/ 2 w 13"/>
                <a:gd name="T1" fmla="*/ 15 h 15"/>
                <a:gd name="T2" fmla="*/ 10 w 13"/>
                <a:gd name="T3" fmla="*/ 15 h 15"/>
                <a:gd name="T4" fmla="*/ 10 w 13"/>
                <a:gd name="T5" fmla="*/ 15 h 15"/>
                <a:gd name="T6" fmla="*/ 10 w 13"/>
                <a:gd name="T7" fmla="*/ 15 h 15"/>
                <a:gd name="T8" fmla="*/ 13 w 13"/>
                <a:gd name="T9" fmla="*/ 12 h 15"/>
                <a:gd name="T10" fmla="*/ 12 w 13"/>
                <a:gd name="T11" fmla="*/ 11 h 15"/>
                <a:gd name="T12" fmla="*/ 4 w 13"/>
                <a:gd name="T13" fmla="*/ 1 h 15"/>
                <a:gd name="T14" fmla="*/ 2 w 13"/>
                <a:gd name="T15" fmla="*/ 0 h 15"/>
                <a:gd name="T16" fmla="*/ 0 w 13"/>
                <a:gd name="T17" fmla="*/ 3 h 15"/>
                <a:gd name="T18" fmla="*/ 0 w 13"/>
                <a:gd name="T19" fmla="*/ 13 h 15"/>
                <a:gd name="T20" fmla="*/ 1 w 13"/>
                <a:gd name="T21" fmla="*/ 15 h 15"/>
                <a:gd name="T22" fmla="*/ 2 w 13"/>
                <a:gd name="T2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5">
                  <a:moveTo>
                    <a:pt x="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5"/>
                    <a:pt x="13" y="14"/>
                    <a:pt x="13" y="12"/>
                  </a:cubicBezTo>
                  <a:cubicBezTo>
                    <a:pt x="13" y="12"/>
                    <a:pt x="12" y="11"/>
                    <a:pt x="12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2" name="Freeform 402">
              <a:extLst>
                <a:ext uri="{FF2B5EF4-FFF2-40B4-BE49-F238E27FC236}">
                  <a16:creationId xmlns:a16="http://schemas.microsoft.com/office/drawing/2014/main" id="{6F060F14-3FB0-4481-95F7-442A02547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64833" y="4513902"/>
              <a:ext cx="283457" cy="103801"/>
            </a:xfrm>
            <a:custGeom>
              <a:avLst/>
              <a:gdLst>
                <a:gd name="T0" fmla="*/ 4 w 38"/>
                <a:gd name="T1" fmla="*/ 12 h 14"/>
                <a:gd name="T2" fmla="*/ 12 w 38"/>
                <a:gd name="T3" fmla="*/ 11 h 14"/>
                <a:gd name="T4" fmla="*/ 12 w 38"/>
                <a:gd name="T5" fmla="*/ 12 h 14"/>
                <a:gd name="T6" fmla="*/ 14 w 38"/>
                <a:gd name="T7" fmla="*/ 14 h 14"/>
                <a:gd name="T8" fmla="*/ 22 w 38"/>
                <a:gd name="T9" fmla="*/ 13 h 14"/>
                <a:gd name="T10" fmla="*/ 24 w 38"/>
                <a:gd name="T11" fmla="*/ 12 h 14"/>
                <a:gd name="T12" fmla="*/ 25 w 38"/>
                <a:gd name="T13" fmla="*/ 9 h 14"/>
                <a:gd name="T14" fmla="*/ 36 w 38"/>
                <a:gd name="T15" fmla="*/ 10 h 14"/>
                <a:gd name="T16" fmla="*/ 37 w 38"/>
                <a:gd name="T17" fmla="*/ 10 h 14"/>
                <a:gd name="T18" fmla="*/ 38 w 38"/>
                <a:gd name="T19" fmla="*/ 8 h 14"/>
                <a:gd name="T20" fmla="*/ 37 w 38"/>
                <a:gd name="T21" fmla="*/ 5 h 14"/>
                <a:gd name="T22" fmla="*/ 26 w 38"/>
                <a:gd name="T23" fmla="*/ 0 h 14"/>
                <a:gd name="T24" fmla="*/ 25 w 38"/>
                <a:gd name="T25" fmla="*/ 0 h 14"/>
                <a:gd name="T26" fmla="*/ 10 w 38"/>
                <a:gd name="T27" fmla="*/ 1 h 14"/>
                <a:gd name="T28" fmla="*/ 8 w 38"/>
                <a:gd name="T29" fmla="*/ 2 h 14"/>
                <a:gd name="T30" fmla="*/ 6 w 38"/>
                <a:gd name="T31" fmla="*/ 4 h 14"/>
                <a:gd name="T32" fmla="*/ 4 w 38"/>
                <a:gd name="T33" fmla="*/ 3 h 14"/>
                <a:gd name="T34" fmla="*/ 1 w 38"/>
                <a:gd name="T35" fmla="*/ 3 h 14"/>
                <a:gd name="T36" fmla="*/ 0 w 38"/>
                <a:gd name="T37" fmla="*/ 6 h 14"/>
                <a:gd name="T38" fmla="*/ 2 w 38"/>
                <a:gd name="T39" fmla="*/ 11 h 14"/>
                <a:gd name="T40" fmla="*/ 4 w 38"/>
                <a:gd name="T4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14">
                  <a:moveTo>
                    <a:pt x="4" y="12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7" y="10"/>
                  </a:cubicBezTo>
                  <a:cubicBezTo>
                    <a:pt x="37" y="9"/>
                    <a:pt x="38" y="9"/>
                    <a:pt x="38" y="8"/>
                  </a:cubicBezTo>
                  <a:cubicBezTo>
                    <a:pt x="38" y="7"/>
                    <a:pt x="38" y="6"/>
                    <a:pt x="3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3" name="Freeform 403">
              <a:extLst>
                <a:ext uri="{FF2B5EF4-FFF2-40B4-BE49-F238E27FC236}">
                  <a16:creationId xmlns:a16="http://schemas.microsoft.com/office/drawing/2014/main" id="{5448A43E-FE54-465F-AC9A-A68A0C430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8213" y="4581770"/>
              <a:ext cx="103801" cy="79847"/>
            </a:xfrm>
            <a:custGeom>
              <a:avLst/>
              <a:gdLst>
                <a:gd name="T0" fmla="*/ 1 w 14"/>
                <a:gd name="T1" fmla="*/ 1 h 11"/>
                <a:gd name="T2" fmla="*/ 1 w 14"/>
                <a:gd name="T3" fmla="*/ 5 h 11"/>
                <a:gd name="T4" fmla="*/ 10 w 14"/>
                <a:gd name="T5" fmla="*/ 10 h 11"/>
                <a:gd name="T6" fmla="*/ 12 w 14"/>
                <a:gd name="T7" fmla="*/ 11 h 11"/>
                <a:gd name="T8" fmla="*/ 14 w 14"/>
                <a:gd name="T9" fmla="*/ 10 h 11"/>
                <a:gd name="T10" fmla="*/ 13 w 14"/>
                <a:gd name="T11" fmla="*/ 6 h 11"/>
                <a:gd name="T12" fmla="*/ 4 w 14"/>
                <a:gd name="T13" fmla="*/ 1 h 11"/>
                <a:gd name="T14" fmla="*/ 1 w 14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1" y="1"/>
                  </a:moveTo>
                  <a:cubicBezTo>
                    <a:pt x="0" y="2"/>
                    <a:pt x="1" y="4"/>
                    <a:pt x="1" y="5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3" y="11"/>
                    <a:pt x="13" y="10"/>
                    <a:pt x="14" y="10"/>
                  </a:cubicBezTo>
                  <a:cubicBezTo>
                    <a:pt x="14" y="8"/>
                    <a:pt x="14" y="7"/>
                    <a:pt x="13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4" name="Freeform 404">
              <a:extLst>
                <a:ext uri="{FF2B5EF4-FFF2-40B4-BE49-F238E27FC236}">
                  <a16:creationId xmlns:a16="http://schemas.microsoft.com/office/drawing/2014/main" id="{1A170BF9-B6F3-4CD2-94D6-2280EF97EC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5485" y="4497932"/>
              <a:ext cx="167678" cy="103801"/>
            </a:xfrm>
            <a:custGeom>
              <a:avLst/>
              <a:gdLst>
                <a:gd name="T0" fmla="*/ 3 w 22"/>
                <a:gd name="T1" fmla="*/ 0 h 14"/>
                <a:gd name="T2" fmla="*/ 1 w 22"/>
                <a:gd name="T3" fmla="*/ 2 h 14"/>
                <a:gd name="T4" fmla="*/ 2 w 22"/>
                <a:gd name="T5" fmla="*/ 5 h 14"/>
                <a:gd name="T6" fmla="*/ 8 w 22"/>
                <a:gd name="T7" fmla="*/ 7 h 14"/>
                <a:gd name="T8" fmla="*/ 14 w 22"/>
                <a:gd name="T9" fmla="*/ 13 h 14"/>
                <a:gd name="T10" fmla="*/ 15 w 22"/>
                <a:gd name="T11" fmla="*/ 13 h 14"/>
                <a:gd name="T12" fmla="*/ 19 w 22"/>
                <a:gd name="T13" fmla="*/ 14 h 14"/>
                <a:gd name="T14" fmla="*/ 21 w 22"/>
                <a:gd name="T15" fmla="*/ 13 h 14"/>
                <a:gd name="T16" fmla="*/ 21 w 22"/>
                <a:gd name="T17" fmla="*/ 13 h 14"/>
                <a:gd name="T18" fmla="*/ 22 w 22"/>
                <a:gd name="T19" fmla="*/ 11 h 14"/>
                <a:gd name="T20" fmla="*/ 19 w 22"/>
                <a:gd name="T21" fmla="*/ 5 h 14"/>
                <a:gd name="T22" fmla="*/ 18 w 22"/>
                <a:gd name="T23" fmla="*/ 3 h 14"/>
                <a:gd name="T24" fmla="*/ 3 w 22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4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4" y="6"/>
                    <a:pt x="7" y="7"/>
                    <a:pt x="8" y="7"/>
                  </a:cubicBezTo>
                  <a:cubicBezTo>
                    <a:pt x="9" y="8"/>
                    <a:pt x="12" y="11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2" y="12"/>
                    <a:pt x="22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8" y="4"/>
                    <a:pt x="18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5" name="Freeform 405">
              <a:extLst>
                <a:ext uri="{FF2B5EF4-FFF2-40B4-BE49-F238E27FC236}">
                  <a16:creationId xmlns:a16="http://schemas.microsoft.com/office/drawing/2014/main" id="{2E563961-FE97-48E8-82FB-1BA8C367F1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85179" y="4641656"/>
              <a:ext cx="511019" cy="395242"/>
            </a:xfrm>
            <a:custGeom>
              <a:avLst/>
              <a:gdLst>
                <a:gd name="T0" fmla="*/ 67 w 68"/>
                <a:gd name="T1" fmla="*/ 23 h 53"/>
                <a:gd name="T2" fmla="*/ 60 w 68"/>
                <a:gd name="T3" fmla="*/ 14 h 53"/>
                <a:gd name="T4" fmla="*/ 57 w 68"/>
                <a:gd name="T5" fmla="*/ 5 h 53"/>
                <a:gd name="T6" fmla="*/ 56 w 68"/>
                <a:gd name="T7" fmla="*/ 4 h 53"/>
                <a:gd name="T8" fmla="*/ 52 w 68"/>
                <a:gd name="T9" fmla="*/ 1 h 53"/>
                <a:gd name="T10" fmla="*/ 50 w 68"/>
                <a:gd name="T11" fmla="*/ 0 h 53"/>
                <a:gd name="T12" fmla="*/ 48 w 68"/>
                <a:gd name="T13" fmla="*/ 2 h 53"/>
                <a:gd name="T14" fmla="*/ 46 w 68"/>
                <a:gd name="T15" fmla="*/ 8 h 53"/>
                <a:gd name="T16" fmla="*/ 42 w 68"/>
                <a:gd name="T17" fmla="*/ 7 h 53"/>
                <a:gd name="T18" fmla="*/ 43 w 68"/>
                <a:gd name="T19" fmla="*/ 5 h 53"/>
                <a:gd name="T20" fmla="*/ 42 w 68"/>
                <a:gd name="T21" fmla="*/ 3 h 53"/>
                <a:gd name="T22" fmla="*/ 40 w 68"/>
                <a:gd name="T23" fmla="*/ 2 h 53"/>
                <a:gd name="T24" fmla="*/ 31 w 68"/>
                <a:gd name="T25" fmla="*/ 2 h 53"/>
                <a:gd name="T26" fmla="*/ 29 w 68"/>
                <a:gd name="T27" fmla="*/ 4 h 53"/>
                <a:gd name="T28" fmla="*/ 28 w 68"/>
                <a:gd name="T29" fmla="*/ 8 h 53"/>
                <a:gd name="T30" fmla="*/ 26 w 68"/>
                <a:gd name="T31" fmla="*/ 7 h 53"/>
                <a:gd name="T32" fmla="*/ 23 w 68"/>
                <a:gd name="T33" fmla="*/ 7 h 53"/>
                <a:gd name="T34" fmla="*/ 15 w 68"/>
                <a:gd name="T35" fmla="*/ 15 h 53"/>
                <a:gd name="T36" fmla="*/ 14 w 68"/>
                <a:gd name="T37" fmla="*/ 15 h 53"/>
                <a:gd name="T38" fmla="*/ 12 w 68"/>
                <a:gd name="T39" fmla="*/ 19 h 53"/>
                <a:gd name="T40" fmla="*/ 2 w 68"/>
                <a:gd name="T41" fmla="*/ 22 h 53"/>
                <a:gd name="T42" fmla="*/ 1 w 68"/>
                <a:gd name="T43" fmla="*/ 25 h 53"/>
                <a:gd name="T44" fmla="*/ 1 w 68"/>
                <a:gd name="T45" fmla="*/ 43 h 53"/>
                <a:gd name="T46" fmla="*/ 0 w 68"/>
                <a:gd name="T47" fmla="*/ 46 h 53"/>
                <a:gd name="T48" fmla="*/ 0 w 68"/>
                <a:gd name="T49" fmla="*/ 48 h 53"/>
                <a:gd name="T50" fmla="*/ 3 w 68"/>
                <a:gd name="T51" fmla="*/ 49 h 53"/>
                <a:gd name="T52" fmla="*/ 14 w 68"/>
                <a:gd name="T53" fmla="*/ 47 h 53"/>
                <a:gd name="T54" fmla="*/ 16 w 68"/>
                <a:gd name="T55" fmla="*/ 47 h 53"/>
                <a:gd name="T56" fmla="*/ 27 w 68"/>
                <a:gd name="T57" fmla="*/ 40 h 53"/>
                <a:gd name="T58" fmla="*/ 33 w 68"/>
                <a:gd name="T59" fmla="*/ 44 h 53"/>
                <a:gd name="T60" fmla="*/ 36 w 68"/>
                <a:gd name="T61" fmla="*/ 48 h 53"/>
                <a:gd name="T62" fmla="*/ 44 w 68"/>
                <a:gd name="T63" fmla="*/ 52 h 53"/>
                <a:gd name="T64" fmla="*/ 45 w 68"/>
                <a:gd name="T65" fmla="*/ 52 h 53"/>
                <a:gd name="T66" fmla="*/ 45 w 68"/>
                <a:gd name="T67" fmla="*/ 52 h 53"/>
                <a:gd name="T68" fmla="*/ 53 w 68"/>
                <a:gd name="T69" fmla="*/ 49 h 53"/>
                <a:gd name="T70" fmla="*/ 54 w 68"/>
                <a:gd name="T71" fmla="*/ 48 h 53"/>
                <a:gd name="T72" fmla="*/ 62 w 68"/>
                <a:gd name="T73" fmla="*/ 40 h 53"/>
                <a:gd name="T74" fmla="*/ 62 w 68"/>
                <a:gd name="T75" fmla="*/ 39 h 53"/>
                <a:gd name="T76" fmla="*/ 68 w 68"/>
                <a:gd name="T77" fmla="*/ 25 h 53"/>
                <a:gd name="T78" fmla="*/ 67 w 68"/>
                <a:gd name="T79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" h="53">
                  <a:moveTo>
                    <a:pt x="67" y="23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5"/>
                    <a:pt x="57" y="4"/>
                    <a:pt x="56" y="4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0" y="0"/>
                  </a:cubicBezTo>
                  <a:cubicBezTo>
                    <a:pt x="49" y="1"/>
                    <a:pt x="49" y="1"/>
                    <a:pt x="48" y="2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4"/>
                    <a:pt x="43" y="4"/>
                    <a:pt x="42" y="3"/>
                  </a:cubicBezTo>
                  <a:cubicBezTo>
                    <a:pt x="42" y="2"/>
                    <a:pt x="41" y="2"/>
                    <a:pt x="4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29" y="3"/>
                    <a:pt x="29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6"/>
                    <a:pt x="24" y="6"/>
                    <a:pt x="23" y="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4"/>
                    <a:pt x="1" y="25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7"/>
                    <a:pt x="0" y="48"/>
                    <a:pt x="0" y="48"/>
                  </a:cubicBezTo>
                  <a:cubicBezTo>
                    <a:pt x="1" y="49"/>
                    <a:pt x="2" y="50"/>
                    <a:pt x="3" y="49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6"/>
                    <a:pt x="36" y="48"/>
                    <a:pt x="36" y="48"/>
                  </a:cubicBezTo>
                  <a:cubicBezTo>
                    <a:pt x="37" y="50"/>
                    <a:pt x="39" y="51"/>
                    <a:pt x="44" y="52"/>
                  </a:cubicBezTo>
                  <a:cubicBezTo>
                    <a:pt x="44" y="53"/>
                    <a:pt x="44" y="53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9"/>
                    <a:pt x="54" y="49"/>
                    <a:pt x="54" y="48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62" y="40"/>
                    <a:pt x="62" y="39"/>
                  </a:cubicBezTo>
                  <a:cubicBezTo>
                    <a:pt x="68" y="25"/>
                    <a:pt x="68" y="25"/>
                    <a:pt x="68" y="25"/>
                  </a:cubicBezTo>
                  <a:cubicBezTo>
                    <a:pt x="68" y="25"/>
                    <a:pt x="68" y="24"/>
                    <a:pt x="67" y="23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6" name="Freeform 407">
              <a:extLst>
                <a:ext uri="{FF2B5EF4-FFF2-40B4-BE49-F238E27FC236}">
                  <a16:creationId xmlns:a16="http://schemas.microsoft.com/office/drawing/2014/main" id="{6EF93BE6-B713-4D79-9F0A-DD93B824C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52627" y="5044843"/>
              <a:ext cx="75853" cy="63877"/>
            </a:xfrm>
            <a:custGeom>
              <a:avLst/>
              <a:gdLst>
                <a:gd name="T0" fmla="*/ 7 w 10"/>
                <a:gd name="T1" fmla="*/ 1 h 9"/>
                <a:gd name="T2" fmla="*/ 3 w 10"/>
                <a:gd name="T3" fmla="*/ 1 h 9"/>
                <a:gd name="T4" fmla="*/ 1 w 10"/>
                <a:gd name="T5" fmla="*/ 1 h 9"/>
                <a:gd name="T6" fmla="*/ 0 w 10"/>
                <a:gd name="T7" fmla="*/ 3 h 9"/>
                <a:gd name="T8" fmla="*/ 1 w 10"/>
                <a:gd name="T9" fmla="*/ 8 h 9"/>
                <a:gd name="T10" fmla="*/ 3 w 10"/>
                <a:gd name="T11" fmla="*/ 9 h 9"/>
                <a:gd name="T12" fmla="*/ 4 w 10"/>
                <a:gd name="T13" fmla="*/ 9 h 9"/>
                <a:gd name="T14" fmla="*/ 6 w 10"/>
                <a:gd name="T15" fmla="*/ 9 h 9"/>
                <a:gd name="T16" fmla="*/ 9 w 10"/>
                <a:gd name="T17" fmla="*/ 5 h 9"/>
                <a:gd name="T18" fmla="*/ 9 w 10"/>
                <a:gd name="T19" fmla="*/ 2 h 9"/>
                <a:gd name="T20" fmla="*/ 7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7" y="1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4"/>
                    <a:pt x="10" y="3"/>
                    <a:pt x="9" y="2"/>
                  </a:cubicBezTo>
                  <a:cubicBezTo>
                    <a:pt x="9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7" name="Freeform 408">
              <a:extLst>
                <a:ext uri="{FF2B5EF4-FFF2-40B4-BE49-F238E27FC236}">
                  <a16:creationId xmlns:a16="http://schemas.microsoft.com/office/drawing/2014/main" id="{6621E7A8-8F76-4892-8ADE-FFFFB009DF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68020" y="4833248"/>
              <a:ext cx="91822" cy="111785"/>
            </a:xfrm>
            <a:custGeom>
              <a:avLst/>
              <a:gdLst>
                <a:gd name="T0" fmla="*/ 10 w 12"/>
                <a:gd name="T1" fmla="*/ 4 h 15"/>
                <a:gd name="T2" fmla="*/ 9 w 12"/>
                <a:gd name="T3" fmla="*/ 2 h 15"/>
                <a:gd name="T4" fmla="*/ 6 w 12"/>
                <a:gd name="T5" fmla="*/ 0 h 15"/>
                <a:gd name="T6" fmla="*/ 4 w 12"/>
                <a:gd name="T7" fmla="*/ 2 h 15"/>
                <a:gd name="T8" fmla="*/ 0 w 12"/>
                <a:gd name="T9" fmla="*/ 12 h 15"/>
                <a:gd name="T10" fmla="*/ 1 w 12"/>
                <a:gd name="T11" fmla="*/ 15 h 15"/>
                <a:gd name="T12" fmla="*/ 3 w 12"/>
                <a:gd name="T13" fmla="*/ 15 h 15"/>
                <a:gd name="T14" fmla="*/ 4 w 12"/>
                <a:gd name="T15" fmla="*/ 15 h 15"/>
                <a:gd name="T16" fmla="*/ 11 w 12"/>
                <a:gd name="T17" fmla="*/ 8 h 15"/>
                <a:gd name="T18" fmla="*/ 12 w 12"/>
                <a:gd name="T19" fmla="*/ 6 h 15"/>
                <a:gd name="T20" fmla="*/ 10 w 12"/>
                <a:gd name="T21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5">
                  <a:moveTo>
                    <a:pt x="10" y="4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5"/>
                  </a:cubicBez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7"/>
                    <a:pt x="12" y="6"/>
                  </a:cubicBezTo>
                  <a:cubicBezTo>
                    <a:pt x="11" y="5"/>
                    <a:pt x="10" y="4"/>
                    <a:pt x="10" y="4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8" name="Freeform 409">
              <a:extLst>
                <a:ext uri="{FF2B5EF4-FFF2-40B4-BE49-F238E27FC236}">
                  <a16:creationId xmlns:a16="http://schemas.microsoft.com/office/drawing/2014/main" id="{DF12949D-4F17-4EE5-913F-6FAC4F715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12320" y="4953018"/>
              <a:ext cx="155700" cy="127755"/>
            </a:xfrm>
            <a:custGeom>
              <a:avLst/>
              <a:gdLst>
                <a:gd name="T0" fmla="*/ 19 w 21"/>
                <a:gd name="T1" fmla="*/ 2 h 17"/>
                <a:gd name="T2" fmla="*/ 18 w 21"/>
                <a:gd name="T3" fmla="*/ 1 h 17"/>
                <a:gd name="T4" fmla="*/ 16 w 21"/>
                <a:gd name="T5" fmla="*/ 1 h 17"/>
                <a:gd name="T6" fmla="*/ 1 w 21"/>
                <a:gd name="T7" fmla="*/ 13 h 17"/>
                <a:gd name="T8" fmla="*/ 1 w 21"/>
                <a:gd name="T9" fmla="*/ 16 h 17"/>
                <a:gd name="T10" fmla="*/ 3 w 21"/>
                <a:gd name="T11" fmla="*/ 17 h 17"/>
                <a:gd name="T12" fmla="*/ 4 w 21"/>
                <a:gd name="T13" fmla="*/ 17 h 17"/>
                <a:gd name="T14" fmla="*/ 20 w 21"/>
                <a:gd name="T15" fmla="*/ 8 h 17"/>
                <a:gd name="T16" fmla="*/ 21 w 21"/>
                <a:gd name="T17" fmla="*/ 5 h 17"/>
                <a:gd name="T18" fmla="*/ 19 w 21"/>
                <a:gd name="T1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7">
                  <a:moveTo>
                    <a:pt x="19" y="2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17" y="0"/>
                    <a:pt x="16" y="1"/>
                    <a:pt x="16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5"/>
                    <a:pt x="1" y="16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3" y="17"/>
                    <a:pt x="4" y="17"/>
                    <a:pt x="4" y="1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5"/>
                    <a:pt x="21" y="5"/>
                  </a:cubicBezTo>
                  <a:lnTo>
                    <a:pt x="19" y="2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9" name="Freeform 410">
              <a:extLst>
                <a:ext uri="{FF2B5EF4-FFF2-40B4-BE49-F238E27FC236}">
                  <a16:creationId xmlns:a16="http://schemas.microsoft.com/office/drawing/2014/main" id="{049C0C2E-5EF7-421A-AF5D-2274DAE14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59845" y="3312170"/>
              <a:ext cx="95816" cy="75856"/>
            </a:xfrm>
            <a:custGeom>
              <a:avLst/>
              <a:gdLst>
                <a:gd name="T0" fmla="*/ 3 w 13"/>
                <a:gd name="T1" fmla="*/ 10 h 10"/>
                <a:gd name="T2" fmla="*/ 4 w 13"/>
                <a:gd name="T3" fmla="*/ 10 h 10"/>
                <a:gd name="T4" fmla="*/ 5 w 13"/>
                <a:gd name="T5" fmla="*/ 10 h 10"/>
                <a:gd name="T6" fmla="*/ 11 w 13"/>
                <a:gd name="T7" fmla="*/ 8 h 10"/>
                <a:gd name="T8" fmla="*/ 13 w 13"/>
                <a:gd name="T9" fmla="*/ 5 h 10"/>
                <a:gd name="T10" fmla="*/ 11 w 13"/>
                <a:gd name="T11" fmla="*/ 3 h 10"/>
                <a:gd name="T12" fmla="*/ 3 w 13"/>
                <a:gd name="T13" fmla="*/ 1 h 10"/>
                <a:gd name="T14" fmla="*/ 1 w 13"/>
                <a:gd name="T15" fmla="*/ 1 h 10"/>
                <a:gd name="T16" fmla="*/ 0 w 13"/>
                <a:gd name="T17" fmla="*/ 4 h 10"/>
                <a:gd name="T18" fmla="*/ 2 w 13"/>
                <a:gd name="T19" fmla="*/ 9 h 10"/>
                <a:gd name="T20" fmla="*/ 3 w 13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3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3" y="6"/>
                    <a:pt x="13" y="5"/>
                  </a:cubicBezTo>
                  <a:cubicBezTo>
                    <a:pt x="13" y="4"/>
                    <a:pt x="12" y="4"/>
                    <a:pt x="1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0" name="Freeform 411">
              <a:extLst>
                <a:ext uri="{FF2B5EF4-FFF2-40B4-BE49-F238E27FC236}">
                  <a16:creationId xmlns:a16="http://schemas.microsoft.com/office/drawing/2014/main" id="{29603D4D-1D5F-4C53-BC91-B5AA91F798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27906" y="3392017"/>
              <a:ext cx="127755" cy="135739"/>
            </a:xfrm>
            <a:custGeom>
              <a:avLst/>
              <a:gdLst>
                <a:gd name="T0" fmla="*/ 1 w 17"/>
                <a:gd name="T1" fmla="*/ 17 h 18"/>
                <a:gd name="T2" fmla="*/ 3 w 17"/>
                <a:gd name="T3" fmla="*/ 18 h 18"/>
                <a:gd name="T4" fmla="*/ 3 w 17"/>
                <a:gd name="T5" fmla="*/ 18 h 18"/>
                <a:gd name="T6" fmla="*/ 13 w 17"/>
                <a:gd name="T7" fmla="*/ 15 h 18"/>
                <a:gd name="T8" fmla="*/ 17 w 17"/>
                <a:gd name="T9" fmla="*/ 7 h 18"/>
                <a:gd name="T10" fmla="*/ 17 w 17"/>
                <a:gd name="T11" fmla="*/ 6 h 18"/>
                <a:gd name="T12" fmla="*/ 14 w 17"/>
                <a:gd name="T13" fmla="*/ 1 h 18"/>
                <a:gd name="T14" fmla="*/ 12 w 17"/>
                <a:gd name="T15" fmla="*/ 0 h 18"/>
                <a:gd name="T16" fmla="*/ 10 w 17"/>
                <a:gd name="T17" fmla="*/ 1 h 18"/>
                <a:gd name="T18" fmla="*/ 5 w 17"/>
                <a:gd name="T19" fmla="*/ 9 h 18"/>
                <a:gd name="T20" fmla="*/ 1 w 17"/>
                <a:gd name="T21" fmla="*/ 14 h 18"/>
                <a:gd name="T22" fmla="*/ 1 w 17"/>
                <a:gd name="T2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18">
                  <a:moveTo>
                    <a:pt x="1" y="17"/>
                  </a:moveTo>
                  <a:cubicBezTo>
                    <a:pt x="1" y="18"/>
                    <a:pt x="2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10" y="16"/>
                    <a:pt x="13" y="15"/>
                  </a:cubicBezTo>
                  <a:cubicBezTo>
                    <a:pt x="17" y="13"/>
                    <a:pt x="17" y="8"/>
                    <a:pt x="17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11" y="0"/>
                    <a:pt x="10" y="0"/>
                    <a:pt x="10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1" name="Freeform 412">
              <a:extLst>
                <a:ext uri="{FF2B5EF4-FFF2-40B4-BE49-F238E27FC236}">
                  <a16:creationId xmlns:a16="http://schemas.microsoft.com/office/drawing/2014/main" id="{69960F9C-6DD7-4096-BD07-19A06C9885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64729" y="2924913"/>
              <a:ext cx="1626669" cy="1065586"/>
            </a:xfrm>
            <a:custGeom>
              <a:avLst/>
              <a:gdLst>
                <a:gd name="T0" fmla="*/ 115 w 184"/>
                <a:gd name="T1" fmla="*/ 98 h 121"/>
                <a:gd name="T2" fmla="*/ 121 w 184"/>
                <a:gd name="T3" fmla="*/ 98 h 121"/>
                <a:gd name="T4" fmla="*/ 136 w 184"/>
                <a:gd name="T5" fmla="*/ 89 h 121"/>
                <a:gd name="T6" fmla="*/ 137 w 184"/>
                <a:gd name="T7" fmla="*/ 77 h 121"/>
                <a:gd name="T8" fmla="*/ 132 w 184"/>
                <a:gd name="T9" fmla="*/ 68 h 121"/>
                <a:gd name="T10" fmla="*/ 131 w 184"/>
                <a:gd name="T11" fmla="*/ 65 h 121"/>
                <a:gd name="T12" fmla="*/ 127 w 184"/>
                <a:gd name="T13" fmla="*/ 64 h 121"/>
                <a:gd name="T14" fmla="*/ 134 w 184"/>
                <a:gd name="T15" fmla="*/ 66 h 121"/>
                <a:gd name="T16" fmla="*/ 140 w 184"/>
                <a:gd name="T17" fmla="*/ 72 h 121"/>
                <a:gd name="T18" fmla="*/ 144 w 184"/>
                <a:gd name="T19" fmla="*/ 72 h 121"/>
                <a:gd name="T20" fmla="*/ 147 w 184"/>
                <a:gd name="T21" fmla="*/ 65 h 121"/>
                <a:gd name="T22" fmla="*/ 145 w 184"/>
                <a:gd name="T23" fmla="*/ 56 h 121"/>
                <a:gd name="T24" fmla="*/ 147 w 184"/>
                <a:gd name="T25" fmla="*/ 50 h 121"/>
                <a:gd name="T26" fmla="*/ 154 w 184"/>
                <a:gd name="T27" fmla="*/ 49 h 121"/>
                <a:gd name="T28" fmla="*/ 143 w 184"/>
                <a:gd name="T29" fmla="*/ 37 h 121"/>
                <a:gd name="T30" fmla="*/ 133 w 184"/>
                <a:gd name="T31" fmla="*/ 34 h 121"/>
                <a:gd name="T32" fmla="*/ 148 w 184"/>
                <a:gd name="T33" fmla="*/ 30 h 121"/>
                <a:gd name="T34" fmla="*/ 150 w 184"/>
                <a:gd name="T35" fmla="*/ 27 h 121"/>
                <a:gd name="T36" fmla="*/ 155 w 184"/>
                <a:gd name="T37" fmla="*/ 33 h 121"/>
                <a:gd name="T38" fmla="*/ 164 w 184"/>
                <a:gd name="T39" fmla="*/ 40 h 121"/>
                <a:gd name="T40" fmla="*/ 169 w 184"/>
                <a:gd name="T41" fmla="*/ 38 h 121"/>
                <a:gd name="T42" fmla="*/ 166 w 184"/>
                <a:gd name="T43" fmla="*/ 29 h 121"/>
                <a:gd name="T44" fmla="*/ 175 w 184"/>
                <a:gd name="T45" fmla="*/ 24 h 121"/>
                <a:gd name="T46" fmla="*/ 173 w 184"/>
                <a:gd name="T47" fmla="*/ 20 h 121"/>
                <a:gd name="T48" fmla="*/ 183 w 184"/>
                <a:gd name="T49" fmla="*/ 18 h 121"/>
                <a:gd name="T50" fmla="*/ 173 w 184"/>
                <a:gd name="T51" fmla="*/ 12 h 121"/>
                <a:gd name="T52" fmla="*/ 113 w 184"/>
                <a:gd name="T53" fmla="*/ 6 h 121"/>
                <a:gd name="T54" fmla="*/ 75 w 184"/>
                <a:gd name="T55" fmla="*/ 5 h 121"/>
                <a:gd name="T56" fmla="*/ 72 w 184"/>
                <a:gd name="T57" fmla="*/ 0 h 121"/>
                <a:gd name="T58" fmla="*/ 48 w 184"/>
                <a:gd name="T59" fmla="*/ 0 h 121"/>
                <a:gd name="T60" fmla="*/ 31 w 184"/>
                <a:gd name="T61" fmla="*/ 3 h 121"/>
                <a:gd name="T62" fmla="*/ 23 w 184"/>
                <a:gd name="T63" fmla="*/ 7 h 121"/>
                <a:gd name="T64" fmla="*/ 17 w 184"/>
                <a:gd name="T65" fmla="*/ 10 h 121"/>
                <a:gd name="T66" fmla="*/ 3 w 184"/>
                <a:gd name="T67" fmla="*/ 12 h 121"/>
                <a:gd name="T68" fmla="*/ 0 w 184"/>
                <a:gd name="T69" fmla="*/ 13 h 121"/>
                <a:gd name="T70" fmla="*/ 3 w 184"/>
                <a:gd name="T71" fmla="*/ 44 h 121"/>
                <a:gd name="T72" fmla="*/ 6 w 184"/>
                <a:gd name="T73" fmla="*/ 62 h 121"/>
                <a:gd name="T74" fmla="*/ 14 w 184"/>
                <a:gd name="T75" fmla="*/ 83 h 121"/>
                <a:gd name="T76" fmla="*/ 12 w 184"/>
                <a:gd name="T77" fmla="*/ 108 h 121"/>
                <a:gd name="T78" fmla="*/ 30 w 184"/>
                <a:gd name="T79" fmla="*/ 105 h 121"/>
                <a:gd name="T80" fmla="*/ 40 w 184"/>
                <a:gd name="T81" fmla="*/ 95 h 121"/>
                <a:gd name="T82" fmla="*/ 39 w 184"/>
                <a:gd name="T83" fmla="*/ 91 h 121"/>
                <a:gd name="T84" fmla="*/ 31 w 184"/>
                <a:gd name="T85" fmla="*/ 88 h 121"/>
                <a:gd name="T86" fmla="*/ 21 w 184"/>
                <a:gd name="T87" fmla="*/ 83 h 121"/>
                <a:gd name="T88" fmla="*/ 37 w 184"/>
                <a:gd name="T89" fmla="*/ 85 h 121"/>
                <a:gd name="T90" fmla="*/ 53 w 184"/>
                <a:gd name="T91" fmla="*/ 96 h 121"/>
                <a:gd name="T92" fmla="*/ 58 w 184"/>
                <a:gd name="T93" fmla="*/ 101 h 121"/>
                <a:gd name="T94" fmla="*/ 64 w 184"/>
                <a:gd name="T95" fmla="*/ 117 h 121"/>
                <a:gd name="T96" fmla="*/ 70 w 184"/>
                <a:gd name="T97" fmla="*/ 121 h 121"/>
                <a:gd name="T98" fmla="*/ 73 w 184"/>
                <a:gd name="T99" fmla="*/ 119 h 121"/>
                <a:gd name="T100" fmla="*/ 76 w 184"/>
                <a:gd name="T101" fmla="*/ 107 h 121"/>
                <a:gd name="T102" fmla="*/ 78 w 184"/>
                <a:gd name="T103" fmla="*/ 105 h 121"/>
                <a:gd name="T104" fmla="*/ 85 w 184"/>
                <a:gd name="T105" fmla="*/ 96 h 121"/>
                <a:gd name="T106" fmla="*/ 92 w 184"/>
                <a:gd name="T107" fmla="*/ 100 h 121"/>
                <a:gd name="T108" fmla="*/ 95 w 184"/>
                <a:gd name="T109" fmla="*/ 104 h 121"/>
                <a:gd name="T110" fmla="*/ 115 w 184"/>
                <a:gd name="T111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" h="121">
                  <a:moveTo>
                    <a:pt x="115" y="100"/>
                  </a:moveTo>
                  <a:cubicBezTo>
                    <a:pt x="115" y="98"/>
                    <a:pt x="115" y="98"/>
                    <a:pt x="115" y="98"/>
                  </a:cubicBezTo>
                  <a:cubicBezTo>
                    <a:pt x="120" y="98"/>
                    <a:pt x="120" y="98"/>
                    <a:pt x="120" y="98"/>
                  </a:cubicBezTo>
                  <a:cubicBezTo>
                    <a:pt x="120" y="98"/>
                    <a:pt x="120" y="98"/>
                    <a:pt x="121" y="98"/>
                  </a:cubicBezTo>
                  <a:cubicBezTo>
                    <a:pt x="135" y="91"/>
                    <a:pt x="135" y="91"/>
                    <a:pt x="135" y="91"/>
                  </a:cubicBezTo>
                  <a:cubicBezTo>
                    <a:pt x="135" y="91"/>
                    <a:pt x="136" y="90"/>
                    <a:pt x="136" y="8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8" y="78"/>
                    <a:pt x="138" y="78"/>
                    <a:pt x="137" y="77"/>
                  </a:cubicBezTo>
                  <a:cubicBezTo>
                    <a:pt x="132" y="71"/>
                    <a:pt x="132" y="71"/>
                    <a:pt x="132" y="71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3" y="67"/>
                    <a:pt x="132" y="67"/>
                    <a:pt x="132" y="66"/>
                  </a:cubicBezTo>
                  <a:cubicBezTo>
                    <a:pt x="132" y="65"/>
                    <a:pt x="131" y="65"/>
                    <a:pt x="131" y="65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41" y="73"/>
                    <a:pt x="141" y="73"/>
                    <a:pt x="142" y="73"/>
                  </a:cubicBezTo>
                  <a:cubicBezTo>
                    <a:pt x="143" y="73"/>
                    <a:pt x="143" y="73"/>
                    <a:pt x="144" y="72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8" y="67"/>
                    <a:pt x="147" y="65"/>
                    <a:pt x="147" y="65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7" y="50"/>
                    <a:pt x="147" y="50"/>
                    <a:pt x="147" y="50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3" y="51"/>
                    <a:pt x="154" y="51"/>
                    <a:pt x="154" y="49"/>
                  </a:cubicBezTo>
                  <a:cubicBezTo>
                    <a:pt x="155" y="48"/>
                    <a:pt x="155" y="48"/>
                    <a:pt x="154" y="4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2" y="36"/>
                    <a:pt x="142" y="36"/>
                    <a:pt x="141" y="36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9" y="30"/>
                    <a:pt x="150" y="30"/>
                    <a:pt x="150" y="29"/>
                  </a:cubicBezTo>
                  <a:cubicBezTo>
                    <a:pt x="150" y="28"/>
                    <a:pt x="150" y="27"/>
                    <a:pt x="150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4"/>
                    <a:pt x="156" y="35"/>
                    <a:pt x="156" y="35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1"/>
                    <a:pt x="167" y="41"/>
                    <a:pt x="168" y="40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7"/>
                    <a:pt x="170" y="36"/>
                    <a:pt x="169" y="35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73" y="25"/>
                    <a:pt x="173" y="25"/>
                    <a:pt x="173" y="25"/>
                  </a:cubicBezTo>
                  <a:cubicBezTo>
                    <a:pt x="174" y="25"/>
                    <a:pt x="175" y="24"/>
                    <a:pt x="175" y="24"/>
                  </a:cubicBezTo>
                  <a:cubicBezTo>
                    <a:pt x="175" y="23"/>
                    <a:pt x="175" y="23"/>
                    <a:pt x="175" y="22"/>
                  </a:cubicBezTo>
                  <a:cubicBezTo>
                    <a:pt x="173" y="20"/>
                    <a:pt x="173" y="20"/>
                    <a:pt x="173" y="20"/>
                  </a:cubicBezTo>
                  <a:cubicBezTo>
                    <a:pt x="181" y="20"/>
                    <a:pt x="181" y="20"/>
                    <a:pt x="181" y="20"/>
                  </a:cubicBezTo>
                  <a:cubicBezTo>
                    <a:pt x="182" y="20"/>
                    <a:pt x="183" y="19"/>
                    <a:pt x="183" y="18"/>
                  </a:cubicBezTo>
                  <a:cubicBezTo>
                    <a:pt x="184" y="16"/>
                    <a:pt x="183" y="15"/>
                    <a:pt x="182" y="15"/>
                  </a:cubicBezTo>
                  <a:cubicBezTo>
                    <a:pt x="175" y="12"/>
                    <a:pt x="174" y="12"/>
                    <a:pt x="173" y="12"/>
                  </a:cubicBezTo>
                  <a:cubicBezTo>
                    <a:pt x="171" y="12"/>
                    <a:pt x="137" y="8"/>
                    <a:pt x="114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1"/>
                    <a:pt x="74" y="0"/>
                    <a:pt x="72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0" y="2"/>
                    <a:pt x="29" y="2"/>
                    <a:pt x="28" y="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8"/>
                    <a:pt x="22" y="9"/>
                    <a:pt x="23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18" y="76"/>
                    <a:pt x="13" y="83"/>
                    <a:pt x="14" y="83"/>
                  </a:cubicBezTo>
                  <a:cubicBezTo>
                    <a:pt x="14" y="83"/>
                    <a:pt x="6" y="86"/>
                    <a:pt x="2" y="8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3" y="109"/>
                    <a:pt x="14" y="109"/>
                    <a:pt x="15" y="109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1" y="105"/>
                    <a:pt x="31" y="105"/>
                    <a:pt x="32" y="104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4"/>
                    <a:pt x="41" y="94"/>
                    <a:pt x="40" y="93"/>
                  </a:cubicBezTo>
                  <a:cubicBezTo>
                    <a:pt x="40" y="92"/>
                    <a:pt x="40" y="91"/>
                    <a:pt x="39" y="91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1" y="88"/>
                    <a:pt x="31" y="88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7"/>
                    <a:pt x="54" y="97"/>
                  </a:cubicBezTo>
                  <a:cubicBezTo>
                    <a:pt x="58" y="101"/>
                    <a:pt x="58" y="101"/>
                    <a:pt x="58" y="10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8"/>
                    <a:pt x="65" y="118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1" y="121"/>
                    <a:pt x="71" y="121"/>
                  </a:cubicBezTo>
                  <a:cubicBezTo>
                    <a:pt x="72" y="120"/>
                    <a:pt x="73" y="120"/>
                    <a:pt x="73" y="11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8"/>
                    <a:pt x="76" y="107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8" y="105"/>
                    <a:pt x="79" y="10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3" y="100"/>
                    <a:pt x="93" y="100"/>
                    <a:pt x="93" y="100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110" y="103"/>
                    <a:pt x="119" y="102"/>
                  </a:cubicBezTo>
                  <a:lnTo>
                    <a:pt x="115" y="10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2" name="Freeform 413">
              <a:extLst>
                <a:ext uri="{FF2B5EF4-FFF2-40B4-BE49-F238E27FC236}">
                  <a16:creationId xmlns:a16="http://schemas.microsoft.com/office/drawing/2014/main" id="{A7FF3403-8F8A-4B1A-BB0D-C9EC474CD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4749" y="4617662"/>
              <a:ext cx="79847" cy="67871"/>
            </a:xfrm>
            <a:custGeom>
              <a:avLst/>
              <a:gdLst>
                <a:gd name="T0" fmla="*/ 10 w 11"/>
                <a:gd name="T1" fmla="*/ 1 h 9"/>
                <a:gd name="T2" fmla="*/ 7 w 11"/>
                <a:gd name="T3" fmla="*/ 1 h 9"/>
                <a:gd name="T4" fmla="*/ 1 w 11"/>
                <a:gd name="T5" fmla="*/ 5 h 9"/>
                <a:gd name="T6" fmla="*/ 0 w 11"/>
                <a:gd name="T7" fmla="*/ 8 h 9"/>
                <a:gd name="T8" fmla="*/ 1 w 11"/>
                <a:gd name="T9" fmla="*/ 9 h 9"/>
                <a:gd name="T10" fmla="*/ 11 w 11"/>
                <a:gd name="T11" fmla="*/ 9 h 9"/>
                <a:gd name="T12" fmla="*/ 11 w 11"/>
                <a:gd name="T13" fmla="*/ 8 h 9"/>
                <a:gd name="T14" fmla="*/ 10 w 11"/>
                <a:gd name="T15" fmla="*/ 6 h 9"/>
                <a:gd name="T16" fmla="*/ 11 w 11"/>
                <a:gd name="T17" fmla="*/ 4 h 9"/>
                <a:gd name="T18" fmla="*/ 10 w 11"/>
                <a:gd name="T1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10" y="1"/>
                  </a:moveTo>
                  <a:cubicBezTo>
                    <a:pt x="9" y="0"/>
                    <a:pt x="8" y="0"/>
                    <a:pt x="7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3" name="Freeform 415">
              <a:extLst>
                <a:ext uri="{FF2B5EF4-FFF2-40B4-BE49-F238E27FC236}">
                  <a16:creationId xmlns:a16="http://schemas.microsoft.com/office/drawing/2014/main" id="{32361E5E-FCDF-486E-B0A3-170C4FD84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1775" y="4886291"/>
              <a:ext cx="727048" cy="1104734"/>
            </a:xfrm>
            <a:custGeom>
              <a:avLst/>
              <a:gdLst>
                <a:gd name="T0" fmla="*/ 8 w 82"/>
                <a:gd name="T1" fmla="*/ 14 h 125"/>
                <a:gd name="T2" fmla="*/ 0 w 82"/>
                <a:gd name="T3" fmla="*/ 28 h 125"/>
                <a:gd name="T4" fmla="*/ 0 w 82"/>
                <a:gd name="T5" fmla="*/ 30 h 125"/>
                <a:gd name="T6" fmla="*/ 12 w 82"/>
                <a:gd name="T7" fmla="*/ 51 h 125"/>
                <a:gd name="T8" fmla="*/ 12 w 82"/>
                <a:gd name="T9" fmla="*/ 52 h 125"/>
                <a:gd name="T10" fmla="*/ 23 w 82"/>
                <a:gd name="T11" fmla="*/ 60 h 125"/>
                <a:gd name="T12" fmla="*/ 26 w 82"/>
                <a:gd name="T13" fmla="*/ 99 h 125"/>
                <a:gd name="T14" fmla="*/ 26 w 82"/>
                <a:gd name="T15" fmla="*/ 100 h 125"/>
                <a:gd name="T16" fmla="*/ 30 w 82"/>
                <a:gd name="T17" fmla="*/ 112 h 125"/>
                <a:gd name="T18" fmla="*/ 31 w 82"/>
                <a:gd name="T19" fmla="*/ 113 h 125"/>
                <a:gd name="T20" fmla="*/ 37 w 82"/>
                <a:gd name="T21" fmla="*/ 120 h 125"/>
                <a:gd name="T22" fmla="*/ 39 w 82"/>
                <a:gd name="T23" fmla="*/ 121 h 125"/>
                <a:gd name="T24" fmla="*/ 50 w 82"/>
                <a:gd name="T25" fmla="*/ 125 h 125"/>
                <a:gd name="T26" fmla="*/ 50 w 82"/>
                <a:gd name="T27" fmla="*/ 125 h 125"/>
                <a:gd name="T28" fmla="*/ 52 w 82"/>
                <a:gd name="T29" fmla="*/ 124 h 125"/>
                <a:gd name="T30" fmla="*/ 52 w 82"/>
                <a:gd name="T31" fmla="*/ 121 h 125"/>
                <a:gd name="T32" fmla="*/ 45 w 82"/>
                <a:gd name="T33" fmla="*/ 114 h 125"/>
                <a:gd name="T34" fmla="*/ 45 w 82"/>
                <a:gd name="T35" fmla="*/ 98 h 125"/>
                <a:gd name="T36" fmla="*/ 73 w 82"/>
                <a:gd name="T37" fmla="*/ 63 h 125"/>
                <a:gd name="T38" fmla="*/ 73 w 82"/>
                <a:gd name="T39" fmla="*/ 63 h 125"/>
                <a:gd name="T40" fmla="*/ 82 w 82"/>
                <a:gd name="T41" fmla="*/ 40 h 125"/>
                <a:gd name="T42" fmla="*/ 82 w 82"/>
                <a:gd name="T43" fmla="*/ 38 h 125"/>
                <a:gd name="T44" fmla="*/ 79 w 82"/>
                <a:gd name="T45" fmla="*/ 30 h 125"/>
                <a:gd name="T46" fmla="*/ 77 w 82"/>
                <a:gd name="T47" fmla="*/ 28 h 125"/>
                <a:gd name="T48" fmla="*/ 56 w 82"/>
                <a:gd name="T49" fmla="*/ 23 h 125"/>
                <a:gd name="T50" fmla="*/ 56 w 82"/>
                <a:gd name="T51" fmla="*/ 16 h 125"/>
                <a:gd name="T52" fmla="*/ 55 w 82"/>
                <a:gd name="T53" fmla="*/ 14 h 125"/>
                <a:gd name="T54" fmla="*/ 38 w 82"/>
                <a:gd name="T55" fmla="*/ 0 h 125"/>
                <a:gd name="T56" fmla="*/ 37 w 82"/>
                <a:gd name="T57" fmla="*/ 0 h 125"/>
                <a:gd name="T58" fmla="*/ 16 w 82"/>
                <a:gd name="T59" fmla="*/ 0 h 125"/>
                <a:gd name="T60" fmla="*/ 15 w 82"/>
                <a:gd name="T61" fmla="*/ 0 h 125"/>
                <a:gd name="T62" fmla="*/ 9 w 82"/>
                <a:gd name="T63" fmla="*/ 4 h 125"/>
                <a:gd name="T64" fmla="*/ 8 w 82"/>
                <a:gd name="T65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125">
                  <a:moveTo>
                    <a:pt x="8" y="1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100"/>
                    <a:pt x="26" y="100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30" y="113"/>
                    <a:pt x="31" y="113"/>
                    <a:pt x="31" y="113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21"/>
                    <a:pt x="38" y="121"/>
                    <a:pt x="39" y="121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1" y="125"/>
                    <a:pt x="52" y="124"/>
                    <a:pt x="52" y="124"/>
                  </a:cubicBezTo>
                  <a:cubicBezTo>
                    <a:pt x="53" y="123"/>
                    <a:pt x="53" y="121"/>
                    <a:pt x="52" y="121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39"/>
                    <a:pt x="82" y="39"/>
                    <a:pt x="82" y="38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8" y="29"/>
                    <a:pt x="78" y="28"/>
                    <a:pt x="77" y="28"/>
                  </a:cubicBezTo>
                  <a:cubicBezTo>
                    <a:pt x="69" y="26"/>
                    <a:pt x="59" y="24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6" y="16"/>
                    <a:pt x="56" y="15"/>
                    <a:pt x="55" y="1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4" name="Oval 588">
              <a:extLst>
                <a:ext uri="{FF2B5EF4-FFF2-40B4-BE49-F238E27FC236}">
                  <a16:creationId xmlns:a16="http://schemas.microsoft.com/office/drawing/2014/main" id="{B98693D5-DB56-4D7C-9468-9A46BB2035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884565" y="3319592"/>
              <a:ext cx="3032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5" name="Freeform 589">
              <a:extLst>
                <a:ext uri="{FF2B5EF4-FFF2-40B4-BE49-F238E27FC236}">
                  <a16:creationId xmlns:a16="http://schemas.microsoft.com/office/drawing/2014/main" id="{60875DF0-EB89-466B-A090-BF26FA534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4354" y="1724590"/>
              <a:ext cx="26533" cy="27480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6" name="Freeform 590">
              <a:extLst>
                <a:ext uri="{FF2B5EF4-FFF2-40B4-BE49-F238E27FC236}">
                  <a16:creationId xmlns:a16="http://schemas.microsoft.com/office/drawing/2014/main" id="{C9BA60B9-2955-4434-94CD-7D8D01AEE4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70669" y="2118788"/>
              <a:ext cx="30323" cy="27480"/>
            </a:xfrm>
            <a:custGeom>
              <a:avLst/>
              <a:gdLst>
                <a:gd name="T0" fmla="*/ 30 w 30"/>
                <a:gd name="T1" fmla="*/ 12 h 27"/>
                <a:gd name="T2" fmla="*/ 15 w 30"/>
                <a:gd name="T3" fmla="*/ 27 h 27"/>
                <a:gd name="T4" fmla="*/ 0 w 30"/>
                <a:gd name="T5" fmla="*/ 12 h 27"/>
                <a:gd name="T6" fmla="*/ 15 w 30"/>
                <a:gd name="T7" fmla="*/ 0 h 27"/>
                <a:gd name="T8" fmla="*/ 30 w 30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7">
                  <a:moveTo>
                    <a:pt x="30" y="12"/>
                  </a:moveTo>
                  <a:cubicBezTo>
                    <a:pt x="30" y="22"/>
                    <a:pt x="22" y="27"/>
                    <a:pt x="15" y="27"/>
                  </a:cubicBezTo>
                  <a:cubicBezTo>
                    <a:pt x="7" y="27"/>
                    <a:pt x="0" y="22"/>
                    <a:pt x="0" y="12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2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7" name="Freeform 591">
              <a:extLst>
                <a:ext uri="{FF2B5EF4-FFF2-40B4-BE49-F238E27FC236}">
                  <a16:creationId xmlns:a16="http://schemas.microsoft.com/office/drawing/2014/main" id="{2B1B7855-7ED0-4C8C-A0B6-B0E3DB540E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8093" y="1968532"/>
              <a:ext cx="26533" cy="30323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2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2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8" name="Oval 592">
              <a:extLst>
                <a:ext uri="{FF2B5EF4-FFF2-40B4-BE49-F238E27FC236}">
                  <a16:creationId xmlns:a16="http://schemas.microsoft.com/office/drawing/2014/main" id="{94891388-9BE7-443D-93DC-D066230980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6280" y="1556520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9" name="Oval 593">
              <a:extLst>
                <a:ext uri="{FF2B5EF4-FFF2-40B4-BE49-F238E27FC236}">
                  <a16:creationId xmlns:a16="http://schemas.microsoft.com/office/drawing/2014/main" id="{A73FDC13-2C64-4153-942B-C1A195BBF4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9542" y="197858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0" name="Freeform 594">
              <a:extLst>
                <a:ext uri="{FF2B5EF4-FFF2-40B4-BE49-F238E27FC236}">
                  <a16:creationId xmlns:a16="http://schemas.microsoft.com/office/drawing/2014/main" id="{BB7A4C99-F679-4306-AAB9-173148D717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28673" y="3038052"/>
              <a:ext cx="30323" cy="27480"/>
            </a:xfrm>
            <a:custGeom>
              <a:avLst/>
              <a:gdLst>
                <a:gd name="T0" fmla="*/ 30 w 30"/>
                <a:gd name="T1" fmla="*/ 13 h 28"/>
                <a:gd name="T2" fmla="*/ 15 w 30"/>
                <a:gd name="T3" fmla="*/ 28 h 28"/>
                <a:gd name="T4" fmla="*/ 0 w 30"/>
                <a:gd name="T5" fmla="*/ 13 h 28"/>
                <a:gd name="T6" fmla="*/ 15 w 30"/>
                <a:gd name="T7" fmla="*/ 0 h 28"/>
                <a:gd name="T8" fmla="*/ 30 w 30"/>
                <a:gd name="T9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8">
                  <a:moveTo>
                    <a:pt x="30" y="13"/>
                  </a:moveTo>
                  <a:cubicBezTo>
                    <a:pt x="30" y="23"/>
                    <a:pt x="22" y="28"/>
                    <a:pt x="15" y="28"/>
                  </a:cubicBezTo>
                  <a:cubicBezTo>
                    <a:pt x="7" y="28"/>
                    <a:pt x="0" y="23"/>
                    <a:pt x="0" y="13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3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1" name="Oval 595">
              <a:extLst>
                <a:ext uri="{FF2B5EF4-FFF2-40B4-BE49-F238E27FC236}">
                  <a16:creationId xmlns:a16="http://schemas.microsoft.com/office/drawing/2014/main" id="{719BA902-8D08-4745-AA0F-842FBE51745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0204" y="1466846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2" name="Oval 596">
              <a:extLst>
                <a:ext uri="{FF2B5EF4-FFF2-40B4-BE49-F238E27FC236}">
                  <a16:creationId xmlns:a16="http://schemas.microsoft.com/office/drawing/2014/main" id="{FF278FB3-14FC-4C57-9B82-5F4E1E8FC9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069962" y="1914510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3" name="Oval 597">
              <a:extLst>
                <a:ext uri="{FF2B5EF4-FFF2-40B4-BE49-F238E27FC236}">
                  <a16:creationId xmlns:a16="http://schemas.microsoft.com/office/drawing/2014/main" id="{2DD03934-223B-4D26-9AC2-29268CEB42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1086" y="2951277"/>
              <a:ext cx="26533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4" name="Oval 598">
              <a:extLst>
                <a:ext uri="{FF2B5EF4-FFF2-40B4-BE49-F238E27FC236}">
                  <a16:creationId xmlns:a16="http://schemas.microsoft.com/office/drawing/2014/main" id="{8145AEF4-3D40-4418-B154-3EECDD77BD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4173" y="188757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5" name="Freeform 599">
              <a:extLst>
                <a:ext uri="{FF2B5EF4-FFF2-40B4-BE49-F238E27FC236}">
                  <a16:creationId xmlns:a16="http://schemas.microsoft.com/office/drawing/2014/main" id="{20913D9E-76CF-40B7-A429-828382A35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6287" y="1631727"/>
              <a:ext cx="28428" cy="29375"/>
            </a:xfrm>
            <a:custGeom>
              <a:avLst/>
              <a:gdLst>
                <a:gd name="T0" fmla="*/ 28 w 28"/>
                <a:gd name="T1" fmla="*/ 15 h 30"/>
                <a:gd name="T2" fmla="*/ 13 w 28"/>
                <a:gd name="T3" fmla="*/ 30 h 30"/>
                <a:gd name="T4" fmla="*/ 0 w 28"/>
                <a:gd name="T5" fmla="*/ 15 h 30"/>
                <a:gd name="T6" fmla="*/ 13 w 28"/>
                <a:gd name="T7" fmla="*/ 0 h 30"/>
                <a:gd name="T8" fmla="*/ 28 w 28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5"/>
                  </a:moveTo>
                  <a:cubicBezTo>
                    <a:pt x="28" y="22"/>
                    <a:pt x="23" y="30"/>
                    <a:pt x="13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8"/>
                    <a:pt x="5" y="0"/>
                    <a:pt x="13" y="0"/>
                  </a:cubicBezTo>
                  <a:cubicBezTo>
                    <a:pt x="23" y="0"/>
                    <a:pt x="28" y="8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6" name="Freeform 600">
              <a:extLst>
                <a:ext uri="{FF2B5EF4-FFF2-40B4-BE49-F238E27FC236}">
                  <a16:creationId xmlns:a16="http://schemas.microsoft.com/office/drawing/2014/main" id="{68146D62-E9A9-4F22-AF50-17E6CA975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30824" y="1241320"/>
              <a:ext cx="26533" cy="26533"/>
            </a:xfrm>
            <a:custGeom>
              <a:avLst/>
              <a:gdLst>
                <a:gd name="T0" fmla="*/ 27 w 27"/>
                <a:gd name="T1" fmla="*/ 15 h 27"/>
                <a:gd name="T2" fmla="*/ 15 w 27"/>
                <a:gd name="T3" fmla="*/ 27 h 27"/>
                <a:gd name="T4" fmla="*/ 0 w 27"/>
                <a:gd name="T5" fmla="*/ 15 h 27"/>
                <a:gd name="T6" fmla="*/ 15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7" name="Oval 601">
              <a:extLst>
                <a:ext uri="{FF2B5EF4-FFF2-40B4-BE49-F238E27FC236}">
                  <a16:creationId xmlns:a16="http://schemas.microsoft.com/office/drawing/2014/main" id="{5BA28F5A-1473-4C78-9F86-F6753398B9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8504" y="2051509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8" name="Oval 602">
              <a:extLst>
                <a:ext uri="{FF2B5EF4-FFF2-40B4-BE49-F238E27FC236}">
                  <a16:creationId xmlns:a16="http://schemas.microsoft.com/office/drawing/2014/main" id="{145E442E-A2E1-4179-B571-3BE129E8F9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7070" y="2329153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9" name="Freeform 603">
              <a:extLst>
                <a:ext uri="{FF2B5EF4-FFF2-40B4-BE49-F238E27FC236}">
                  <a16:creationId xmlns:a16="http://schemas.microsoft.com/office/drawing/2014/main" id="{C76AD9BE-22B9-4675-AA6C-C23CECB3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6424" y="3596081"/>
              <a:ext cx="26533" cy="28428"/>
            </a:xfrm>
            <a:custGeom>
              <a:avLst/>
              <a:gdLst>
                <a:gd name="T0" fmla="*/ 27 w 27"/>
                <a:gd name="T1" fmla="*/ 15 h 28"/>
                <a:gd name="T2" fmla="*/ 12 w 27"/>
                <a:gd name="T3" fmla="*/ 28 h 28"/>
                <a:gd name="T4" fmla="*/ 0 w 27"/>
                <a:gd name="T5" fmla="*/ 15 h 28"/>
                <a:gd name="T6" fmla="*/ 12 w 27"/>
                <a:gd name="T7" fmla="*/ 0 h 28"/>
                <a:gd name="T8" fmla="*/ 27 w 27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15"/>
                  </a:moveTo>
                  <a:cubicBezTo>
                    <a:pt x="27" y="23"/>
                    <a:pt x="22" y="28"/>
                    <a:pt x="12" y="28"/>
                  </a:cubicBezTo>
                  <a:cubicBezTo>
                    <a:pt x="5" y="28"/>
                    <a:pt x="0" y="23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0" name="Freeform 605">
              <a:extLst>
                <a:ext uri="{FF2B5EF4-FFF2-40B4-BE49-F238E27FC236}">
                  <a16:creationId xmlns:a16="http://schemas.microsoft.com/office/drawing/2014/main" id="{59CB064F-971E-41B3-81E2-4DF1F3FE80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99939" y="2184172"/>
              <a:ext cx="27480" cy="26533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1" name="Freeform 606">
              <a:extLst>
                <a:ext uri="{FF2B5EF4-FFF2-40B4-BE49-F238E27FC236}">
                  <a16:creationId xmlns:a16="http://schemas.microsoft.com/office/drawing/2014/main" id="{B307A2E4-CCAC-411D-A5A6-55CA85DBD6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20961" y="2787787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5 w 28"/>
                <a:gd name="T3" fmla="*/ 27 h 27"/>
                <a:gd name="T4" fmla="*/ 0 w 28"/>
                <a:gd name="T5" fmla="*/ 15 h 27"/>
                <a:gd name="T6" fmla="*/ 15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2" name="Oval 607">
              <a:extLst>
                <a:ext uri="{FF2B5EF4-FFF2-40B4-BE49-F238E27FC236}">
                  <a16:creationId xmlns:a16="http://schemas.microsoft.com/office/drawing/2014/main" id="{2500D151-93DE-47A0-8D49-CF924133ABC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936685" y="1494326"/>
              <a:ext cx="28428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3" name="Freeform 608">
              <a:extLst>
                <a:ext uri="{FF2B5EF4-FFF2-40B4-BE49-F238E27FC236}">
                  <a16:creationId xmlns:a16="http://schemas.microsoft.com/office/drawing/2014/main" id="{16C606B1-2DE1-4999-8041-14363D338D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97587" y="1624146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3 w 28"/>
                <a:gd name="T3" fmla="*/ 27 h 27"/>
                <a:gd name="T4" fmla="*/ 0 w 28"/>
                <a:gd name="T5" fmla="*/ 15 h 27"/>
                <a:gd name="T6" fmla="*/ 13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3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3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4" name="Oval 609">
              <a:extLst>
                <a:ext uri="{FF2B5EF4-FFF2-40B4-BE49-F238E27FC236}">
                  <a16:creationId xmlns:a16="http://schemas.microsoft.com/office/drawing/2014/main" id="{E153DB21-C66F-4E8E-9CC4-F67E69BF06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98127" y="1350602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5" name="Freeform 610">
              <a:extLst>
                <a:ext uri="{FF2B5EF4-FFF2-40B4-BE49-F238E27FC236}">
                  <a16:creationId xmlns:a16="http://schemas.microsoft.com/office/drawing/2014/main" id="{F3E08005-9335-4AFC-B731-EEEEDDF7B6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77902" y="3602851"/>
              <a:ext cx="26533" cy="29375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3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3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6" name="Oval 612">
              <a:extLst>
                <a:ext uri="{FF2B5EF4-FFF2-40B4-BE49-F238E27FC236}">
                  <a16:creationId xmlns:a16="http://schemas.microsoft.com/office/drawing/2014/main" id="{1792852B-21C2-4939-B0FA-9D0860B1272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19152" y="3196334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7" name="Oval 613">
              <a:extLst>
                <a:ext uri="{FF2B5EF4-FFF2-40B4-BE49-F238E27FC236}">
                  <a16:creationId xmlns:a16="http://schemas.microsoft.com/office/drawing/2014/main" id="{9D491E4E-50C4-46C7-9F17-295AE0D157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63572" y="3369744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8" name="Oval 614">
              <a:extLst>
                <a:ext uri="{FF2B5EF4-FFF2-40B4-BE49-F238E27FC236}">
                  <a16:creationId xmlns:a16="http://schemas.microsoft.com/office/drawing/2014/main" id="{B8AC8293-4435-473B-AF8D-D8940220EBD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51195" y="321149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9" name="Oval 616">
              <a:extLst>
                <a:ext uri="{FF2B5EF4-FFF2-40B4-BE49-F238E27FC236}">
                  <a16:creationId xmlns:a16="http://schemas.microsoft.com/office/drawing/2014/main" id="{1F5EDDF0-C902-409C-9306-09F3A1D72E7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309344" y="1189203"/>
              <a:ext cx="28428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20" name="Group 1619">
              <a:extLst>
                <a:ext uri="{FF2B5EF4-FFF2-40B4-BE49-F238E27FC236}">
                  <a16:creationId xmlns:a16="http://schemas.microsoft.com/office/drawing/2014/main" id="{624B81CA-FAAB-4B4A-8062-645756B1E814}"/>
                </a:ext>
              </a:extLst>
            </p:cNvPr>
            <p:cNvGrpSpPr/>
            <p:nvPr userDrawn="1"/>
          </p:nvGrpSpPr>
          <p:grpSpPr>
            <a:xfrm>
              <a:off x="6861250" y="3182425"/>
              <a:ext cx="610458" cy="338975"/>
              <a:chOff x="7177242" y="4261348"/>
              <a:chExt cx="520806" cy="289192"/>
            </a:xfrm>
          </p:grpSpPr>
          <p:sp>
            <p:nvSpPr>
              <p:cNvPr id="2550" name="Freeform 754">
                <a:extLst>
                  <a:ext uri="{FF2B5EF4-FFF2-40B4-BE49-F238E27FC236}">
                    <a16:creationId xmlns:a16="http://schemas.microsoft.com/office/drawing/2014/main" id="{B9F6CE16-526E-4D6E-89A9-831AABD9B6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96870" y="4405290"/>
                <a:ext cx="501178" cy="145250"/>
              </a:xfrm>
              <a:custGeom>
                <a:avLst/>
                <a:gdLst>
                  <a:gd name="T0" fmla="*/ 321 w 364"/>
                  <a:gd name="T1" fmla="*/ 0 h 106"/>
                  <a:gd name="T2" fmla="*/ 328 w 364"/>
                  <a:gd name="T3" fmla="*/ 30 h 106"/>
                  <a:gd name="T4" fmla="*/ 305 w 364"/>
                  <a:gd name="T5" fmla="*/ 75 h 106"/>
                  <a:gd name="T6" fmla="*/ 276 w 364"/>
                  <a:gd name="T7" fmla="*/ 81 h 106"/>
                  <a:gd name="T8" fmla="*/ 18 w 364"/>
                  <a:gd name="T9" fmla="*/ 81 h 106"/>
                  <a:gd name="T10" fmla="*/ 0 w 364"/>
                  <a:gd name="T11" fmla="*/ 79 h 106"/>
                  <a:gd name="T12" fmla="*/ 52 w 364"/>
                  <a:gd name="T13" fmla="*/ 106 h 106"/>
                  <a:gd name="T14" fmla="*/ 309 w 364"/>
                  <a:gd name="T15" fmla="*/ 106 h 106"/>
                  <a:gd name="T16" fmla="*/ 339 w 364"/>
                  <a:gd name="T17" fmla="*/ 97 h 106"/>
                  <a:gd name="T18" fmla="*/ 364 w 364"/>
                  <a:gd name="T19" fmla="*/ 52 h 106"/>
                  <a:gd name="T20" fmla="*/ 321 w 364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4" h="106">
                    <a:moveTo>
                      <a:pt x="321" y="0"/>
                    </a:moveTo>
                    <a:cubicBezTo>
                      <a:pt x="325" y="9"/>
                      <a:pt x="328" y="18"/>
                      <a:pt x="328" y="30"/>
                    </a:cubicBezTo>
                    <a:cubicBezTo>
                      <a:pt x="328" y="48"/>
                      <a:pt x="319" y="63"/>
                      <a:pt x="305" y="75"/>
                    </a:cubicBezTo>
                    <a:cubicBezTo>
                      <a:pt x="296" y="79"/>
                      <a:pt x="285" y="81"/>
                      <a:pt x="276" y="8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1" y="81"/>
                      <a:pt x="4" y="81"/>
                      <a:pt x="0" y="79"/>
                    </a:cubicBezTo>
                    <a:cubicBezTo>
                      <a:pt x="11" y="95"/>
                      <a:pt x="31" y="106"/>
                      <a:pt x="52" y="106"/>
                    </a:cubicBezTo>
                    <a:cubicBezTo>
                      <a:pt x="309" y="106"/>
                      <a:pt x="309" y="106"/>
                      <a:pt x="309" y="106"/>
                    </a:cubicBezTo>
                    <a:cubicBezTo>
                      <a:pt x="321" y="106"/>
                      <a:pt x="330" y="102"/>
                      <a:pt x="339" y="97"/>
                    </a:cubicBezTo>
                    <a:cubicBezTo>
                      <a:pt x="352" y="88"/>
                      <a:pt x="364" y="72"/>
                      <a:pt x="364" y="52"/>
                    </a:cubicBezTo>
                    <a:cubicBezTo>
                      <a:pt x="364" y="27"/>
                      <a:pt x="343" y="5"/>
                      <a:pt x="321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51" name="Freeform 755">
                <a:extLst>
                  <a:ext uri="{FF2B5EF4-FFF2-40B4-BE49-F238E27FC236}">
                    <a16:creationId xmlns:a16="http://schemas.microsoft.com/office/drawing/2014/main" id="{43397957-0705-4E6B-97F5-DD8CC0852D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77242" y="4261348"/>
                <a:ext cx="471082" cy="255169"/>
              </a:xfrm>
              <a:custGeom>
                <a:avLst/>
                <a:gdLst>
                  <a:gd name="T0" fmla="*/ 335 w 342"/>
                  <a:gd name="T1" fmla="*/ 105 h 186"/>
                  <a:gd name="T2" fmla="*/ 326 w 342"/>
                  <a:gd name="T3" fmla="*/ 96 h 186"/>
                  <a:gd name="T4" fmla="*/ 326 w 342"/>
                  <a:gd name="T5" fmla="*/ 92 h 186"/>
                  <a:gd name="T6" fmla="*/ 278 w 342"/>
                  <a:gd name="T7" fmla="*/ 29 h 186"/>
                  <a:gd name="T8" fmla="*/ 260 w 342"/>
                  <a:gd name="T9" fmla="*/ 27 h 186"/>
                  <a:gd name="T10" fmla="*/ 222 w 342"/>
                  <a:gd name="T11" fmla="*/ 40 h 186"/>
                  <a:gd name="T12" fmla="*/ 195 w 342"/>
                  <a:gd name="T13" fmla="*/ 11 h 186"/>
                  <a:gd name="T14" fmla="*/ 176 w 342"/>
                  <a:gd name="T15" fmla="*/ 4 h 186"/>
                  <a:gd name="T16" fmla="*/ 149 w 342"/>
                  <a:gd name="T17" fmla="*/ 0 h 186"/>
                  <a:gd name="T18" fmla="*/ 66 w 342"/>
                  <a:gd name="T19" fmla="*/ 78 h 186"/>
                  <a:gd name="T20" fmla="*/ 66 w 342"/>
                  <a:gd name="T21" fmla="*/ 78 h 186"/>
                  <a:gd name="T22" fmla="*/ 66 w 342"/>
                  <a:gd name="T23" fmla="*/ 78 h 186"/>
                  <a:gd name="T24" fmla="*/ 0 w 342"/>
                  <a:gd name="T25" fmla="*/ 146 h 186"/>
                  <a:gd name="T26" fmla="*/ 14 w 342"/>
                  <a:gd name="T27" fmla="*/ 184 h 186"/>
                  <a:gd name="T28" fmla="*/ 32 w 342"/>
                  <a:gd name="T29" fmla="*/ 186 h 186"/>
                  <a:gd name="T30" fmla="*/ 290 w 342"/>
                  <a:gd name="T31" fmla="*/ 186 h 186"/>
                  <a:gd name="T32" fmla="*/ 319 w 342"/>
                  <a:gd name="T33" fmla="*/ 180 h 186"/>
                  <a:gd name="T34" fmla="*/ 342 w 342"/>
                  <a:gd name="T35" fmla="*/ 135 h 186"/>
                  <a:gd name="T36" fmla="*/ 335 w 342"/>
                  <a:gd name="T37" fmla="*/ 10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2" h="186">
                    <a:moveTo>
                      <a:pt x="335" y="105"/>
                    </a:moveTo>
                    <a:cubicBezTo>
                      <a:pt x="333" y="103"/>
                      <a:pt x="330" y="101"/>
                      <a:pt x="326" y="96"/>
                    </a:cubicBezTo>
                    <a:cubicBezTo>
                      <a:pt x="326" y="96"/>
                      <a:pt x="326" y="94"/>
                      <a:pt x="326" y="92"/>
                    </a:cubicBezTo>
                    <a:cubicBezTo>
                      <a:pt x="326" y="63"/>
                      <a:pt x="305" y="38"/>
                      <a:pt x="278" y="29"/>
                    </a:cubicBezTo>
                    <a:cubicBezTo>
                      <a:pt x="271" y="29"/>
                      <a:pt x="267" y="27"/>
                      <a:pt x="260" y="27"/>
                    </a:cubicBezTo>
                    <a:cubicBezTo>
                      <a:pt x="247" y="27"/>
                      <a:pt x="233" y="31"/>
                      <a:pt x="222" y="40"/>
                    </a:cubicBezTo>
                    <a:cubicBezTo>
                      <a:pt x="215" y="29"/>
                      <a:pt x="206" y="18"/>
                      <a:pt x="195" y="11"/>
                    </a:cubicBezTo>
                    <a:cubicBezTo>
                      <a:pt x="188" y="9"/>
                      <a:pt x="183" y="7"/>
                      <a:pt x="176" y="4"/>
                    </a:cubicBezTo>
                    <a:cubicBezTo>
                      <a:pt x="167" y="0"/>
                      <a:pt x="158" y="0"/>
                      <a:pt x="149" y="0"/>
                    </a:cubicBezTo>
                    <a:cubicBezTo>
                      <a:pt x="104" y="0"/>
                      <a:pt x="68" y="34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29" y="78"/>
                      <a:pt x="0" y="108"/>
                      <a:pt x="0" y="146"/>
                    </a:cubicBezTo>
                    <a:cubicBezTo>
                      <a:pt x="0" y="159"/>
                      <a:pt x="5" y="173"/>
                      <a:pt x="14" y="184"/>
                    </a:cubicBezTo>
                    <a:cubicBezTo>
                      <a:pt x="18" y="186"/>
                      <a:pt x="25" y="186"/>
                      <a:pt x="32" y="186"/>
                    </a:cubicBezTo>
                    <a:cubicBezTo>
                      <a:pt x="290" y="186"/>
                      <a:pt x="290" y="186"/>
                      <a:pt x="290" y="186"/>
                    </a:cubicBezTo>
                    <a:cubicBezTo>
                      <a:pt x="299" y="186"/>
                      <a:pt x="310" y="184"/>
                      <a:pt x="319" y="180"/>
                    </a:cubicBezTo>
                    <a:cubicBezTo>
                      <a:pt x="333" y="168"/>
                      <a:pt x="342" y="153"/>
                      <a:pt x="342" y="135"/>
                    </a:cubicBezTo>
                    <a:cubicBezTo>
                      <a:pt x="342" y="123"/>
                      <a:pt x="339" y="114"/>
                      <a:pt x="335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1" name="Group 1620">
              <a:extLst>
                <a:ext uri="{FF2B5EF4-FFF2-40B4-BE49-F238E27FC236}">
                  <a16:creationId xmlns:a16="http://schemas.microsoft.com/office/drawing/2014/main" id="{2B968D02-CA7E-4E4B-A342-54FB60AE0D1F}"/>
                </a:ext>
              </a:extLst>
            </p:cNvPr>
            <p:cNvGrpSpPr/>
            <p:nvPr userDrawn="1"/>
          </p:nvGrpSpPr>
          <p:grpSpPr>
            <a:xfrm>
              <a:off x="10884663" y="4087020"/>
              <a:ext cx="542371" cy="273023"/>
              <a:chOff x="11257333" y="2592934"/>
              <a:chExt cx="772050" cy="388642"/>
            </a:xfrm>
          </p:grpSpPr>
          <p:sp>
            <p:nvSpPr>
              <p:cNvPr id="2548" name="Freeform 617">
                <a:extLst>
                  <a:ext uri="{FF2B5EF4-FFF2-40B4-BE49-F238E27FC236}">
                    <a16:creationId xmlns:a16="http://schemas.microsoft.com/office/drawing/2014/main" id="{CB3C815D-1845-417C-AEF9-6DF6B424D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9" name="Freeform 618">
                <a:extLst>
                  <a:ext uri="{FF2B5EF4-FFF2-40B4-BE49-F238E27FC236}">
                    <a16:creationId xmlns:a16="http://schemas.microsoft.com/office/drawing/2014/main" id="{3AF48ADA-38C7-4943-8EDA-2BE707B16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2" name="Group 1621">
              <a:extLst>
                <a:ext uri="{FF2B5EF4-FFF2-40B4-BE49-F238E27FC236}">
                  <a16:creationId xmlns:a16="http://schemas.microsoft.com/office/drawing/2014/main" id="{9C5A05C9-CC4C-4716-B279-C45E05EF40C0}"/>
                </a:ext>
              </a:extLst>
            </p:cNvPr>
            <p:cNvGrpSpPr/>
            <p:nvPr userDrawn="1"/>
          </p:nvGrpSpPr>
          <p:grpSpPr>
            <a:xfrm>
              <a:off x="11280374" y="2380435"/>
              <a:ext cx="962028" cy="484273"/>
              <a:chOff x="11257333" y="2592934"/>
              <a:chExt cx="772050" cy="388642"/>
            </a:xfrm>
          </p:grpSpPr>
          <p:sp>
            <p:nvSpPr>
              <p:cNvPr id="2546" name="Freeform 617">
                <a:extLst>
                  <a:ext uri="{FF2B5EF4-FFF2-40B4-BE49-F238E27FC236}">
                    <a16:creationId xmlns:a16="http://schemas.microsoft.com/office/drawing/2014/main" id="{A8C7FD2F-6161-4064-8FFC-7D400C6FBD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7" name="Freeform 618">
                <a:extLst>
                  <a:ext uri="{FF2B5EF4-FFF2-40B4-BE49-F238E27FC236}">
                    <a16:creationId xmlns:a16="http://schemas.microsoft.com/office/drawing/2014/main" id="{C0359548-6356-43AE-A13C-FAB43B5A5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3" name="Group 1622">
              <a:extLst>
                <a:ext uri="{FF2B5EF4-FFF2-40B4-BE49-F238E27FC236}">
                  <a16:creationId xmlns:a16="http://schemas.microsoft.com/office/drawing/2014/main" id="{B7ADDC71-8F3C-4216-A81B-288EA5ACDBF0}"/>
                </a:ext>
              </a:extLst>
            </p:cNvPr>
            <p:cNvGrpSpPr/>
            <p:nvPr userDrawn="1"/>
          </p:nvGrpSpPr>
          <p:grpSpPr>
            <a:xfrm>
              <a:off x="7736892" y="5447571"/>
              <a:ext cx="1160687" cy="584277"/>
              <a:chOff x="11257333" y="2592934"/>
              <a:chExt cx="772050" cy="388642"/>
            </a:xfrm>
          </p:grpSpPr>
          <p:sp>
            <p:nvSpPr>
              <p:cNvPr id="2544" name="Freeform 617">
                <a:extLst>
                  <a:ext uri="{FF2B5EF4-FFF2-40B4-BE49-F238E27FC236}">
                    <a16:creationId xmlns:a16="http://schemas.microsoft.com/office/drawing/2014/main" id="{B90A9E8C-3504-471E-981E-4D49B7835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5" name="Freeform 618">
                <a:extLst>
                  <a:ext uri="{FF2B5EF4-FFF2-40B4-BE49-F238E27FC236}">
                    <a16:creationId xmlns:a16="http://schemas.microsoft.com/office/drawing/2014/main" id="{2C7EBD2F-8265-46F4-9A50-537F31203C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624" name="Freeform 784">
              <a:extLst>
                <a:ext uri="{FF2B5EF4-FFF2-40B4-BE49-F238E27FC236}">
                  <a16:creationId xmlns:a16="http://schemas.microsoft.com/office/drawing/2014/main" id="{8D646821-245C-429A-82CE-327829D2FA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32680" y="2796136"/>
              <a:ext cx="149524" cy="203796"/>
            </a:xfrm>
            <a:custGeom>
              <a:avLst/>
              <a:gdLst>
                <a:gd name="T0" fmla="*/ 122 w 135"/>
                <a:gd name="T1" fmla="*/ 13 h 184"/>
                <a:gd name="T2" fmla="*/ 122 w 135"/>
                <a:gd name="T3" fmla="*/ 172 h 184"/>
                <a:gd name="T4" fmla="*/ 13 w 135"/>
                <a:gd name="T5" fmla="*/ 172 h 184"/>
                <a:gd name="T6" fmla="*/ 13 w 135"/>
                <a:gd name="T7" fmla="*/ 13 h 184"/>
                <a:gd name="T8" fmla="*/ 122 w 135"/>
                <a:gd name="T9" fmla="*/ 13 h 184"/>
                <a:gd name="T10" fmla="*/ 135 w 135"/>
                <a:gd name="T11" fmla="*/ 0 h 184"/>
                <a:gd name="T12" fmla="*/ 0 w 135"/>
                <a:gd name="T13" fmla="*/ 0 h 184"/>
                <a:gd name="T14" fmla="*/ 0 w 135"/>
                <a:gd name="T15" fmla="*/ 184 h 184"/>
                <a:gd name="T16" fmla="*/ 135 w 135"/>
                <a:gd name="T17" fmla="*/ 184 h 184"/>
                <a:gd name="T18" fmla="*/ 135 w 135"/>
                <a:gd name="T19" fmla="*/ 0 h 184"/>
                <a:gd name="T20" fmla="*/ 135 w 135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84">
                  <a:moveTo>
                    <a:pt x="122" y="13"/>
                  </a:moveTo>
                  <a:lnTo>
                    <a:pt x="122" y="172"/>
                  </a:lnTo>
                  <a:lnTo>
                    <a:pt x="13" y="172"/>
                  </a:lnTo>
                  <a:lnTo>
                    <a:pt x="13" y="13"/>
                  </a:lnTo>
                  <a:lnTo>
                    <a:pt x="122" y="13"/>
                  </a:lnTo>
                  <a:moveTo>
                    <a:pt x="135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35" y="184"/>
                  </a:lnTo>
                  <a:lnTo>
                    <a:pt x="135" y="0"/>
                  </a:lnTo>
                  <a:lnTo>
                    <a:pt x="1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3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5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ＭＳ Ｐゴシック" charset="0"/>
              </a:endParaRPr>
            </a:p>
          </p:txBody>
        </p:sp>
        <p:sp>
          <p:nvSpPr>
            <p:cNvPr id="1625" name="Freeform 25">
              <a:extLst>
                <a:ext uri="{FF2B5EF4-FFF2-40B4-BE49-F238E27FC236}">
                  <a16:creationId xmlns:a16="http://schemas.microsoft.com/office/drawing/2014/main" id="{65E49B76-BA0D-413F-93E5-CE91B9BC3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7210" y="5931414"/>
              <a:ext cx="104203" cy="0"/>
            </a:xfrm>
            <a:custGeom>
              <a:avLst/>
              <a:gdLst>
                <a:gd name="T0" fmla="*/ 0 w 41"/>
                <a:gd name="T1" fmla="*/ 20 w 41"/>
                <a:gd name="T2" fmla="*/ 41 w 41"/>
                <a:gd name="T3" fmla="*/ 0 w 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1">
                  <a:moveTo>
                    <a:pt x="0" y="0"/>
                  </a:moveTo>
                  <a:cubicBezTo>
                    <a:pt x="7" y="0"/>
                    <a:pt x="13" y="0"/>
                    <a:pt x="20" y="0"/>
                  </a:cubicBezTo>
                  <a:cubicBezTo>
                    <a:pt x="27" y="0"/>
                    <a:pt x="34" y="0"/>
                    <a:pt x="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26" name="Freeform 26">
              <a:extLst>
                <a:ext uri="{FF2B5EF4-FFF2-40B4-BE49-F238E27FC236}">
                  <a16:creationId xmlns:a16="http://schemas.microsoft.com/office/drawing/2014/main" id="{89A7C370-DD00-4BFF-AC5F-6BE5A0BCA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1628" y="5931414"/>
              <a:ext cx="106064" cy="0"/>
            </a:xfrm>
            <a:custGeom>
              <a:avLst/>
              <a:gdLst>
                <a:gd name="T0" fmla="*/ 0 w 42"/>
                <a:gd name="T1" fmla="*/ 21 w 42"/>
                <a:gd name="T2" fmla="*/ 42 w 42"/>
                <a:gd name="T3" fmla="*/ 0 w 4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2">
                  <a:moveTo>
                    <a:pt x="0" y="0"/>
                  </a:moveTo>
                  <a:cubicBezTo>
                    <a:pt x="7" y="0"/>
                    <a:pt x="14" y="0"/>
                    <a:pt x="21" y="0"/>
                  </a:cubicBezTo>
                  <a:cubicBezTo>
                    <a:pt x="28" y="0"/>
                    <a:pt x="35" y="0"/>
                    <a:pt x="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AB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27" name="Group 1626">
              <a:extLst>
                <a:ext uri="{FF2B5EF4-FFF2-40B4-BE49-F238E27FC236}">
                  <a16:creationId xmlns:a16="http://schemas.microsoft.com/office/drawing/2014/main" id="{0E7957A7-5F49-43AA-B512-6EE788FBD568}"/>
                </a:ext>
              </a:extLst>
            </p:cNvPr>
            <p:cNvGrpSpPr/>
            <p:nvPr userDrawn="1"/>
          </p:nvGrpSpPr>
          <p:grpSpPr>
            <a:xfrm>
              <a:off x="7629986" y="3596295"/>
              <a:ext cx="599851" cy="798286"/>
              <a:chOff x="5628229" y="3433724"/>
              <a:chExt cx="736867" cy="980628"/>
            </a:xfrm>
          </p:grpSpPr>
          <p:sp>
            <p:nvSpPr>
              <p:cNvPr id="2517" name="Oval 14">
                <a:extLst>
                  <a:ext uri="{FF2B5EF4-FFF2-40B4-BE49-F238E27FC236}">
                    <a16:creationId xmlns:a16="http://schemas.microsoft.com/office/drawing/2014/main" id="{A3CF82B6-91D4-4610-AFC8-964BA33D6FD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648697" y="3433724"/>
                <a:ext cx="264230" cy="26423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8" name="Freeform 15">
                <a:extLst>
                  <a:ext uri="{FF2B5EF4-FFF2-40B4-BE49-F238E27FC236}">
                    <a16:creationId xmlns:a16="http://schemas.microsoft.com/office/drawing/2014/main" id="{6A4A4A5B-C074-4FF6-B5B7-42E1655BB1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48697" y="4060805"/>
                <a:ext cx="608473" cy="353547"/>
              </a:xfrm>
              <a:custGeom>
                <a:avLst/>
                <a:gdLst>
                  <a:gd name="T0" fmla="*/ 4 w 241"/>
                  <a:gd name="T1" fmla="*/ 140 h 140"/>
                  <a:gd name="T2" fmla="*/ 241 w 241"/>
                  <a:gd name="T3" fmla="*/ 140 h 140"/>
                  <a:gd name="T4" fmla="*/ 241 w 241"/>
                  <a:gd name="T5" fmla="*/ 92 h 140"/>
                  <a:gd name="T6" fmla="*/ 134 w 241"/>
                  <a:gd name="T7" fmla="*/ 0 h 140"/>
                  <a:gd name="T8" fmla="*/ 125 w 241"/>
                  <a:gd name="T9" fmla="*/ 0 h 140"/>
                  <a:gd name="T10" fmla="*/ 111 w 241"/>
                  <a:gd name="T11" fmla="*/ 0 h 140"/>
                  <a:gd name="T12" fmla="*/ 4 w 241"/>
                  <a:gd name="T13" fmla="*/ 107 h 140"/>
                  <a:gd name="T14" fmla="*/ 4 w 241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1" h="140">
                    <a:moveTo>
                      <a:pt x="4" y="140"/>
                    </a:moveTo>
                    <a:cubicBezTo>
                      <a:pt x="241" y="140"/>
                      <a:pt x="241" y="140"/>
                      <a:pt x="241" y="140"/>
                    </a:cubicBezTo>
                    <a:cubicBezTo>
                      <a:pt x="241" y="92"/>
                      <a:pt x="241" y="92"/>
                      <a:pt x="241" y="92"/>
                    </a:cubicBezTo>
                    <a:cubicBezTo>
                      <a:pt x="241" y="92"/>
                      <a:pt x="228" y="10"/>
                      <a:pt x="134" y="0"/>
                    </a:cubicBezTo>
                    <a:cubicBezTo>
                      <a:pt x="134" y="0"/>
                      <a:pt x="126" y="0"/>
                      <a:pt x="125" y="0"/>
                    </a:cubicBezTo>
                    <a:cubicBezTo>
                      <a:pt x="119" y="0"/>
                      <a:pt x="111" y="0"/>
                      <a:pt x="111" y="0"/>
                    </a:cubicBezTo>
                    <a:cubicBezTo>
                      <a:pt x="0" y="7"/>
                      <a:pt x="4" y="107"/>
                      <a:pt x="4" y="107"/>
                    </a:cubicBezTo>
                    <a:lnTo>
                      <a:pt x="4" y="140"/>
                    </a:lnTo>
                    <a:close/>
                  </a:path>
                </a:pathLst>
              </a:custGeom>
              <a:solidFill>
                <a:srgbClr val="5C00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9" name="Freeform 16">
                <a:extLst>
                  <a:ext uri="{FF2B5EF4-FFF2-40B4-BE49-F238E27FC236}">
                    <a16:creationId xmlns:a16="http://schemas.microsoft.com/office/drawing/2014/main" id="{D2D6E702-7181-49B5-AFBA-484BED7FBC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4118489"/>
                <a:ext cx="152584" cy="295863"/>
              </a:xfrm>
              <a:custGeom>
                <a:avLst/>
                <a:gdLst>
                  <a:gd name="T0" fmla="*/ 82 w 82"/>
                  <a:gd name="T1" fmla="*/ 159 h 159"/>
                  <a:gd name="T2" fmla="*/ 82 w 82"/>
                  <a:gd name="T3" fmla="*/ 0 h 159"/>
                  <a:gd name="T4" fmla="*/ 0 w 82"/>
                  <a:gd name="T5" fmla="*/ 0 h 159"/>
                  <a:gd name="T6" fmla="*/ 64 w 82"/>
                  <a:gd name="T7" fmla="*/ 159 h 159"/>
                  <a:gd name="T8" fmla="*/ 82 w 82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59">
                    <a:moveTo>
                      <a:pt x="82" y="159"/>
                    </a:moveTo>
                    <a:lnTo>
                      <a:pt x="82" y="0"/>
                    </a:lnTo>
                    <a:lnTo>
                      <a:pt x="0" y="0"/>
                    </a:lnTo>
                    <a:lnTo>
                      <a:pt x="64" y="159"/>
                    </a:lnTo>
                    <a:lnTo>
                      <a:pt x="82" y="15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0" name="Oval 17">
                <a:extLst>
                  <a:ext uri="{FF2B5EF4-FFF2-40B4-BE49-F238E27FC236}">
                    <a16:creationId xmlns:a16="http://schemas.microsoft.com/office/drawing/2014/main" id="{EFE179D9-4502-4447-8B75-73DF3F447B7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194781"/>
                <a:ext cx="37215" cy="20469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1" name="Oval 18">
                <a:extLst>
                  <a:ext uri="{FF2B5EF4-FFF2-40B4-BE49-F238E27FC236}">
                    <a16:creationId xmlns:a16="http://schemas.microsoft.com/office/drawing/2014/main" id="{EF71563D-4567-4D82-958B-BF52BC95975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252465"/>
                <a:ext cx="37215" cy="18608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2" name="Freeform 19">
                <a:extLst>
                  <a:ext uri="{FF2B5EF4-FFF2-40B4-BE49-F238E27FC236}">
                    <a16:creationId xmlns:a16="http://schemas.microsoft.com/office/drawing/2014/main" id="{E914ECEF-F8E7-4A35-A803-7BF4F1874D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28229" y="4060805"/>
                <a:ext cx="333079" cy="353547"/>
              </a:xfrm>
              <a:custGeom>
                <a:avLst/>
                <a:gdLst>
                  <a:gd name="T0" fmla="*/ 7 w 132"/>
                  <a:gd name="T1" fmla="*/ 140 h 140"/>
                  <a:gd name="T2" fmla="*/ 23 w 132"/>
                  <a:gd name="T3" fmla="*/ 140 h 140"/>
                  <a:gd name="T4" fmla="*/ 23 w 132"/>
                  <a:gd name="T5" fmla="*/ 107 h 140"/>
                  <a:gd name="T6" fmla="*/ 132 w 132"/>
                  <a:gd name="T7" fmla="*/ 0 h 140"/>
                  <a:gd name="T8" fmla="*/ 130 w 132"/>
                  <a:gd name="T9" fmla="*/ 0 h 140"/>
                  <a:gd name="T10" fmla="*/ 116 w 132"/>
                  <a:gd name="T11" fmla="*/ 0 h 140"/>
                  <a:gd name="T12" fmla="*/ 7 w 132"/>
                  <a:gd name="T13" fmla="*/ 107 h 140"/>
                  <a:gd name="T14" fmla="*/ 7 w 132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2" h="140">
                    <a:moveTo>
                      <a:pt x="7" y="140"/>
                    </a:move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08"/>
                      <a:pt x="23" y="107"/>
                      <a:pt x="23" y="107"/>
                    </a:cubicBezTo>
                    <a:cubicBezTo>
                      <a:pt x="23" y="107"/>
                      <a:pt x="35" y="10"/>
                      <a:pt x="132" y="0"/>
                    </a:cubicBezTo>
                    <a:cubicBezTo>
                      <a:pt x="131" y="0"/>
                      <a:pt x="130" y="0"/>
                      <a:pt x="130" y="0"/>
                    </a:cubicBezTo>
                    <a:cubicBezTo>
                      <a:pt x="124" y="0"/>
                      <a:pt x="116" y="0"/>
                      <a:pt x="116" y="0"/>
                    </a:cubicBezTo>
                    <a:cubicBezTo>
                      <a:pt x="0" y="9"/>
                      <a:pt x="7" y="107"/>
                      <a:pt x="7" y="107"/>
                    </a:cubicBezTo>
                    <a:lnTo>
                      <a:pt x="7" y="140"/>
                    </a:lnTo>
                    <a:close/>
                  </a:path>
                </a:pathLst>
              </a:custGeom>
              <a:solidFill>
                <a:srgbClr val="854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3" name="Freeform 20">
                <a:extLst>
                  <a:ext uri="{FF2B5EF4-FFF2-40B4-BE49-F238E27FC236}">
                    <a16:creationId xmlns:a16="http://schemas.microsoft.com/office/drawing/2014/main" id="{4CC88301-88E0-4AD8-8666-0D7ADBA542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3910082"/>
                <a:ext cx="152584" cy="266091"/>
              </a:xfrm>
              <a:custGeom>
                <a:avLst/>
                <a:gdLst>
                  <a:gd name="T0" fmla="*/ 0 w 60"/>
                  <a:gd name="T1" fmla="*/ 0 h 106"/>
                  <a:gd name="T2" fmla="*/ 0 w 60"/>
                  <a:gd name="T3" fmla="*/ 75 h 106"/>
                  <a:gd name="T4" fmla="*/ 30 w 60"/>
                  <a:gd name="T5" fmla="*/ 106 h 106"/>
                  <a:gd name="T6" fmla="*/ 60 w 60"/>
                  <a:gd name="T7" fmla="*/ 75 h 106"/>
                  <a:gd name="T8" fmla="*/ 60 w 60"/>
                  <a:gd name="T9" fmla="*/ 0 h 106"/>
                  <a:gd name="T10" fmla="*/ 0 w 60"/>
                  <a:gd name="T11" fmla="*/ 0 h 106"/>
                  <a:gd name="T12" fmla="*/ 0 w 6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6">
                    <a:moveTo>
                      <a:pt x="0" y="0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92"/>
                      <a:pt x="13" y="106"/>
                      <a:pt x="30" y="106"/>
                    </a:cubicBezTo>
                    <a:cubicBezTo>
                      <a:pt x="46" y="106"/>
                      <a:pt x="60" y="92"/>
                      <a:pt x="60" y="75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4" name="Freeform 32">
                <a:extLst>
                  <a:ext uri="{FF2B5EF4-FFF2-40B4-BE49-F238E27FC236}">
                    <a16:creationId xmlns:a16="http://schemas.microsoft.com/office/drawing/2014/main" id="{A703D59A-2129-41A5-A209-C68181E16B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38978" y="4021729"/>
                <a:ext cx="318192" cy="351686"/>
              </a:xfrm>
              <a:custGeom>
                <a:avLst/>
                <a:gdLst>
                  <a:gd name="T0" fmla="*/ 110 w 126"/>
                  <a:gd name="T1" fmla="*/ 107 h 140"/>
                  <a:gd name="T2" fmla="*/ 110 w 126"/>
                  <a:gd name="T3" fmla="*/ 140 h 140"/>
                  <a:gd name="T4" fmla="*/ 126 w 126"/>
                  <a:gd name="T5" fmla="*/ 140 h 140"/>
                  <a:gd name="T6" fmla="*/ 126 w 126"/>
                  <a:gd name="T7" fmla="*/ 92 h 140"/>
                  <a:gd name="T8" fmla="*/ 17 w 126"/>
                  <a:gd name="T9" fmla="*/ 0 h 140"/>
                  <a:gd name="T10" fmla="*/ 8 w 126"/>
                  <a:gd name="T11" fmla="*/ 0 h 140"/>
                  <a:gd name="T12" fmla="*/ 0 w 126"/>
                  <a:gd name="T13" fmla="*/ 0 h 140"/>
                  <a:gd name="T14" fmla="*/ 110 w 126"/>
                  <a:gd name="T15" fmla="*/ 10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40">
                    <a:moveTo>
                      <a:pt x="110" y="107"/>
                    </a:move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cubicBezTo>
                      <a:pt x="126" y="92"/>
                      <a:pt x="126" y="92"/>
                      <a:pt x="126" y="92"/>
                    </a:cubicBezTo>
                    <a:cubicBezTo>
                      <a:pt x="126" y="92"/>
                      <a:pt x="113" y="10"/>
                      <a:pt x="17" y="0"/>
                    </a:cubicBezTo>
                    <a:cubicBezTo>
                      <a:pt x="17" y="0"/>
                      <a:pt x="9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7" y="10"/>
                      <a:pt x="110" y="107"/>
                      <a:pt x="110" y="107"/>
                    </a:cubicBezTo>
                    <a:close/>
                  </a:path>
                </a:pathLst>
              </a:custGeom>
              <a:solidFill>
                <a:srgbClr val="400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5" name="Freeform 33">
                <a:extLst>
                  <a:ext uri="{FF2B5EF4-FFF2-40B4-BE49-F238E27FC236}">
                    <a16:creationId xmlns:a16="http://schemas.microsoft.com/office/drawing/2014/main" id="{CDC16290-E7B8-4CE4-A6DD-EEE12D27C4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24989" y="3547232"/>
                <a:ext cx="532182" cy="532181"/>
              </a:xfrm>
              <a:custGeom>
                <a:avLst/>
                <a:gdLst>
                  <a:gd name="T0" fmla="*/ 209 w 211"/>
                  <a:gd name="T1" fmla="*/ 109 h 211"/>
                  <a:gd name="T2" fmla="*/ 101 w 211"/>
                  <a:gd name="T3" fmla="*/ 209 h 211"/>
                  <a:gd name="T4" fmla="*/ 2 w 211"/>
                  <a:gd name="T5" fmla="*/ 102 h 211"/>
                  <a:gd name="T6" fmla="*/ 109 w 211"/>
                  <a:gd name="T7" fmla="*/ 3 h 211"/>
                  <a:gd name="T8" fmla="*/ 209 w 211"/>
                  <a:gd name="T9" fmla="*/ 109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211">
                    <a:moveTo>
                      <a:pt x="209" y="109"/>
                    </a:moveTo>
                    <a:cubicBezTo>
                      <a:pt x="206" y="167"/>
                      <a:pt x="158" y="211"/>
                      <a:pt x="101" y="209"/>
                    </a:cubicBezTo>
                    <a:cubicBezTo>
                      <a:pt x="44" y="206"/>
                      <a:pt x="0" y="159"/>
                      <a:pt x="2" y="102"/>
                    </a:cubicBezTo>
                    <a:cubicBezTo>
                      <a:pt x="3" y="44"/>
                      <a:pt x="52" y="0"/>
                      <a:pt x="109" y="3"/>
                    </a:cubicBezTo>
                    <a:cubicBezTo>
                      <a:pt x="165" y="5"/>
                      <a:pt x="211" y="52"/>
                      <a:pt x="209" y="10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6" name="Oval 34">
                <a:extLst>
                  <a:ext uri="{FF2B5EF4-FFF2-40B4-BE49-F238E27FC236}">
                    <a16:creationId xmlns:a16="http://schemas.microsoft.com/office/drawing/2014/main" id="{CAC2730F-D260-4C24-9F62-37077FBD23D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762204" y="3831930"/>
                <a:ext cx="94900" cy="113507"/>
              </a:xfrm>
              <a:prstGeom prst="ellipse">
                <a:avLst/>
              </a:prstGeom>
              <a:solidFill>
                <a:srgbClr val="FBD9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7" name="Freeform 35">
                <a:extLst>
                  <a:ext uri="{FF2B5EF4-FFF2-40B4-BE49-F238E27FC236}">
                    <a16:creationId xmlns:a16="http://schemas.microsoft.com/office/drawing/2014/main" id="{66417E0A-3CAE-40E6-A10E-4D15A0EDDA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62204" y="3831930"/>
                <a:ext cx="94900" cy="94899"/>
              </a:xfrm>
              <a:custGeom>
                <a:avLst/>
                <a:gdLst>
                  <a:gd name="T0" fmla="*/ 23 w 38"/>
                  <a:gd name="T1" fmla="*/ 5 h 38"/>
                  <a:gd name="T2" fmla="*/ 3 w 38"/>
                  <a:gd name="T3" fmla="*/ 28 h 38"/>
                  <a:gd name="T4" fmla="*/ 4 w 38"/>
                  <a:gd name="T5" fmla="*/ 38 h 38"/>
                  <a:gd name="T6" fmla="*/ 0 w 38"/>
                  <a:gd name="T7" fmla="*/ 23 h 38"/>
                  <a:gd name="T8" fmla="*/ 20 w 38"/>
                  <a:gd name="T9" fmla="*/ 0 h 38"/>
                  <a:gd name="T10" fmla="*/ 38 w 38"/>
                  <a:gd name="T11" fmla="*/ 14 h 38"/>
                  <a:gd name="T12" fmla="*/ 23 w 38"/>
                  <a:gd name="T13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8">
                    <a:moveTo>
                      <a:pt x="23" y="5"/>
                    </a:moveTo>
                    <a:cubicBezTo>
                      <a:pt x="11" y="5"/>
                      <a:pt x="3" y="15"/>
                      <a:pt x="3" y="28"/>
                    </a:cubicBezTo>
                    <a:cubicBezTo>
                      <a:pt x="3" y="31"/>
                      <a:pt x="3" y="34"/>
                      <a:pt x="4" y="38"/>
                    </a:cubicBezTo>
                    <a:cubicBezTo>
                      <a:pt x="2" y="33"/>
                      <a:pt x="0" y="28"/>
                      <a:pt x="0" y="23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28" y="0"/>
                      <a:pt x="34" y="5"/>
                      <a:pt x="38" y="14"/>
                    </a:cubicBezTo>
                    <a:cubicBezTo>
                      <a:pt x="34" y="9"/>
                      <a:pt x="28" y="5"/>
                      <a:pt x="23" y="5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8" name="Freeform 36">
                <a:extLst>
                  <a:ext uri="{FF2B5EF4-FFF2-40B4-BE49-F238E27FC236}">
                    <a16:creationId xmlns:a16="http://schemas.microsoft.com/office/drawing/2014/main" id="{CB841B08-D2A0-4B31-AB1A-0CD0137190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38496" y="3738891"/>
                <a:ext cx="381459" cy="414952"/>
              </a:xfrm>
              <a:custGeom>
                <a:avLst/>
                <a:gdLst>
                  <a:gd name="T0" fmla="*/ 151 w 151"/>
                  <a:gd name="T1" fmla="*/ 12 h 165"/>
                  <a:gd name="T2" fmla="*/ 141 w 151"/>
                  <a:gd name="T3" fmla="*/ 1 h 165"/>
                  <a:gd name="T4" fmla="*/ 10 w 151"/>
                  <a:gd name="T5" fmla="*/ 0 h 165"/>
                  <a:gd name="T6" fmla="*/ 0 w 151"/>
                  <a:gd name="T7" fmla="*/ 11 h 165"/>
                  <a:gd name="T8" fmla="*/ 0 w 151"/>
                  <a:gd name="T9" fmla="*/ 104 h 165"/>
                  <a:gd name="T10" fmla="*/ 0 w 151"/>
                  <a:gd name="T11" fmla="*/ 106 h 165"/>
                  <a:gd name="T12" fmla="*/ 0 w 151"/>
                  <a:gd name="T13" fmla="*/ 107 h 165"/>
                  <a:gd name="T14" fmla="*/ 7 w 151"/>
                  <a:gd name="T15" fmla="*/ 125 h 165"/>
                  <a:gd name="T16" fmla="*/ 7 w 151"/>
                  <a:gd name="T17" fmla="*/ 125 h 165"/>
                  <a:gd name="T18" fmla="*/ 7 w 151"/>
                  <a:gd name="T19" fmla="*/ 125 h 165"/>
                  <a:gd name="T20" fmla="*/ 12 w 151"/>
                  <a:gd name="T21" fmla="*/ 128 h 165"/>
                  <a:gd name="T22" fmla="*/ 60 w 151"/>
                  <a:gd name="T23" fmla="*/ 159 h 165"/>
                  <a:gd name="T24" fmla="*/ 100 w 151"/>
                  <a:gd name="T25" fmla="*/ 159 h 165"/>
                  <a:gd name="T26" fmla="*/ 138 w 151"/>
                  <a:gd name="T27" fmla="*/ 129 h 165"/>
                  <a:gd name="T28" fmla="*/ 144 w 151"/>
                  <a:gd name="T29" fmla="*/ 123 h 165"/>
                  <a:gd name="T30" fmla="*/ 144 w 151"/>
                  <a:gd name="T31" fmla="*/ 123 h 165"/>
                  <a:gd name="T32" fmla="*/ 144 w 151"/>
                  <a:gd name="T33" fmla="*/ 123 h 165"/>
                  <a:gd name="T34" fmla="*/ 151 w 151"/>
                  <a:gd name="T35" fmla="*/ 109 h 165"/>
                  <a:gd name="T36" fmla="*/ 151 w 151"/>
                  <a:gd name="T37" fmla="*/ 107 h 165"/>
                  <a:gd name="T38" fmla="*/ 151 w 151"/>
                  <a:gd name="T39" fmla="*/ 105 h 165"/>
                  <a:gd name="T40" fmla="*/ 151 w 151"/>
                  <a:gd name="T41" fmla="*/ 12 h 165"/>
                  <a:gd name="T42" fmla="*/ 151 w 151"/>
                  <a:gd name="T43" fmla="*/ 12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1" h="165">
                    <a:moveTo>
                      <a:pt x="151" y="12"/>
                    </a:moveTo>
                    <a:cubicBezTo>
                      <a:pt x="151" y="6"/>
                      <a:pt x="146" y="1"/>
                      <a:pt x="14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5"/>
                      <a:pt x="0" y="105"/>
                      <a:pt x="0" y="106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4"/>
                      <a:pt x="2" y="120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8" y="126"/>
                      <a:pt x="10" y="127"/>
                      <a:pt x="12" y="12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2" y="164"/>
                      <a:pt x="98" y="165"/>
                      <a:pt x="100" y="15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40" y="128"/>
                      <a:pt x="142" y="126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9" y="120"/>
                      <a:pt x="151" y="115"/>
                      <a:pt x="151" y="109"/>
                    </a:cubicBezTo>
                    <a:cubicBezTo>
                      <a:pt x="151" y="107"/>
                      <a:pt x="151" y="107"/>
                      <a:pt x="151" y="107"/>
                    </a:cubicBezTo>
                    <a:cubicBezTo>
                      <a:pt x="151" y="106"/>
                      <a:pt x="151" y="106"/>
                      <a:pt x="151" y="105"/>
                    </a:cubicBezTo>
                    <a:cubicBezTo>
                      <a:pt x="151" y="12"/>
                      <a:pt x="151" y="12"/>
                      <a:pt x="151" y="12"/>
                    </a:cubicBezTo>
                    <a:cubicBezTo>
                      <a:pt x="151" y="12"/>
                      <a:pt x="151" y="12"/>
                      <a:pt x="151" y="12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9" name="Freeform 37">
                <a:extLst>
                  <a:ext uri="{FF2B5EF4-FFF2-40B4-BE49-F238E27FC236}">
                    <a16:creationId xmlns:a16="http://schemas.microsoft.com/office/drawing/2014/main" id="{C2D77868-7222-4C40-816C-20EA8368CFE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26434" y="3776107"/>
                <a:ext cx="193521" cy="377737"/>
              </a:xfrm>
              <a:custGeom>
                <a:avLst/>
                <a:gdLst>
                  <a:gd name="T0" fmla="*/ 68 w 76"/>
                  <a:gd name="T1" fmla="*/ 0 h 150"/>
                  <a:gd name="T2" fmla="*/ 68 w 76"/>
                  <a:gd name="T3" fmla="*/ 91 h 150"/>
                  <a:gd name="T4" fmla="*/ 68 w 76"/>
                  <a:gd name="T5" fmla="*/ 92 h 150"/>
                  <a:gd name="T6" fmla="*/ 68 w 76"/>
                  <a:gd name="T7" fmla="*/ 94 h 150"/>
                  <a:gd name="T8" fmla="*/ 60 w 76"/>
                  <a:gd name="T9" fmla="*/ 110 h 150"/>
                  <a:gd name="T10" fmla="*/ 60 w 76"/>
                  <a:gd name="T11" fmla="*/ 110 h 150"/>
                  <a:gd name="T12" fmla="*/ 59 w 76"/>
                  <a:gd name="T13" fmla="*/ 110 h 150"/>
                  <a:gd name="T14" fmla="*/ 54 w 76"/>
                  <a:gd name="T15" fmla="*/ 116 h 150"/>
                  <a:gd name="T16" fmla="*/ 16 w 76"/>
                  <a:gd name="T17" fmla="*/ 145 h 150"/>
                  <a:gd name="T18" fmla="*/ 0 w 76"/>
                  <a:gd name="T19" fmla="*/ 149 h 150"/>
                  <a:gd name="T20" fmla="*/ 25 w 76"/>
                  <a:gd name="T21" fmla="*/ 145 h 150"/>
                  <a:gd name="T22" fmla="*/ 62 w 76"/>
                  <a:gd name="T23" fmla="*/ 116 h 150"/>
                  <a:gd name="T24" fmla="*/ 69 w 76"/>
                  <a:gd name="T25" fmla="*/ 110 h 150"/>
                  <a:gd name="T26" fmla="*/ 69 w 76"/>
                  <a:gd name="T27" fmla="*/ 110 h 150"/>
                  <a:gd name="T28" fmla="*/ 69 w 76"/>
                  <a:gd name="T29" fmla="*/ 110 h 150"/>
                  <a:gd name="T30" fmla="*/ 76 w 76"/>
                  <a:gd name="T31" fmla="*/ 96 h 150"/>
                  <a:gd name="T32" fmla="*/ 76 w 76"/>
                  <a:gd name="T33" fmla="*/ 94 h 150"/>
                  <a:gd name="T34" fmla="*/ 76 w 76"/>
                  <a:gd name="T35" fmla="*/ 92 h 150"/>
                  <a:gd name="T36" fmla="*/ 76 w 76"/>
                  <a:gd name="T37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150">
                    <a:moveTo>
                      <a:pt x="68" y="0"/>
                    </a:moveTo>
                    <a:cubicBezTo>
                      <a:pt x="68" y="91"/>
                      <a:pt x="68" y="91"/>
                      <a:pt x="68" y="91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3"/>
                      <a:pt x="68" y="93"/>
                      <a:pt x="68" y="94"/>
                    </a:cubicBezTo>
                    <a:cubicBezTo>
                      <a:pt x="68" y="100"/>
                      <a:pt x="63" y="107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8" y="113"/>
                      <a:pt x="56" y="115"/>
                      <a:pt x="54" y="116"/>
                    </a:cubicBezTo>
                    <a:cubicBezTo>
                      <a:pt x="16" y="145"/>
                      <a:pt x="16" y="145"/>
                      <a:pt x="16" y="145"/>
                    </a:cubicBezTo>
                    <a:cubicBezTo>
                      <a:pt x="15" y="148"/>
                      <a:pt x="8" y="149"/>
                      <a:pt x="0" y="149"/>
                    </a:cubicBezTo>
                    <a:cubicBezTo>
                      <a:pt x="11" y="150"/>
                      <a:pt x="24" y="149"/>
                      <a:pt x="25" y="145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5" y="115"/>
                      <a:pt x="67" y="113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73" y="107"/>
                      <a:pt x="76" y="102"/>
                      <a:pt x="76" y="96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76" y="93"/>
                      <a:pt x="76" y="93"/>
                      <a:pt x="76" y="92"/>
                    </a:cubicBezTo>
                    <a:cubicBezTo>
                      <a:pt x="76" y="1"/>
                      <a:pt x="76" y="1"/>
                      <a:pt x="76" y="1"/>
                    </a:cubicBezTo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0" name="Freeform 38">
                <a:extLst>
                  <a:ext uri="{FF2B5EF4-FFF2-40B4-BE49-F238E27FC236}">
                    <a16:creationId xmlns:a16="http://schemas.microsoft.com/office/drawing/2014/main" id="{7690C88E-DC00-42B6-80A6-90869C41A0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89219" y="3889614"/>
                <a:ext cx="37215" cy="37215"/>
              </a:xfrm>
              <a:custGeom>
                <a:avLst/>
                <a:gdLst>
                  <a:gd name="T0" fmla="*/ 7 w 15"/>
                  <a:gd name="T1" fmla="*/ 14 h 15"/>
                  <a:gd name="T2" fmla="*/ 14 w 15"/>
                  <a:gd name="T3" fmla="*/ 15 h 15"/>
                  <a:gd name="T4" fmla="*/ 15 w 15"/>
                  <a:gd name="T5" fmla="*/ 8 h 15"/>
                  <a:gd name="T6" fmla="*/ 7 w 15"/>
                  <a:gd name="T7" fmla="*/ 0 h 15"/>
                  <a:gd name="T8" fmla="*/ 0 w 15"/>
                  <a:gd name="T9" fmla="*/ 8 h 15"/>
                  <a:gd name="T10" fmla="*/ 2 w 15"/>
                  <a:gd name="T11" fmla="*/ 15 h 15"/>
                  <a:gd name="T12" fmla="*/ 7 w 15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7" y="14"/>
                    </a:moveTo>
                    <a:cubicBezTo>
                      <a:pt x="10" y="14"/>
                      <a:pt x="12" y="14"/>
                      <a:pt x="14" y="15"/>
                    </a:cubicBezTo>
                    <a:cubicBezTo>
                      <a:pt x="14" y="13"/>
                      <a:pt x="15" y="11"/>
                      <a:pt x="15" y="8"/>
                    </a:cubicBezTo>
                    <a:cubicBezTo>
                      <a:pt x="15" y="4"/>
                      <a:pt x="12" y="0"/>
                      <a:pt x="7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"/>
                      <a:pt x="0" y="13"/>
                      <a:pt x="2" y="15"/>
                    </a:cubicBezTo>
                    <a:cubicBezTo>
                      <a:pt x="4" y="14"/>
                      <a:pt x="6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1" name="Freeform 39">
                <a:extLst>
                  <a:ext uri="{FF2B5EF4-FFF2-40B4-BE49-F238E27FC236}">
                    <a16:creationId xmlns:a16="http://schemas.microsoft.com/office/drawing/2014/main" id="{5E8BF0E7-A784-4DFD-85DA-695E804229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23195" y="3889614"/>
                <a:ext cx="33494" cy="37215"/>
              </a:xfrm>
              <a:custGeom>
                <a:avLst/>
                <a:gdLst>
                  <a:gd name="T0" fmla="*/ 7 w 13"/>
                  <a:gd name="T1" fmla="*/ 14 h 15"/>
                  <a:gd name="T2" fmla="*/ 11 w 13"/>
                  <a:gd name="T3" fmla="*/ 15 h 15"/>
                  <a:gd name="T4" fmla="*/ 13 w 13"/>
                  <a:gd name="T5" fmla="*/ 8 h 15"/>
                  <a:gd name="T6" fmla="*/ 7 w 13"/>
                  <a:gd name="T7" fmla="*/ 0 h 15"/>
                  <a:gd name="T8" fmla="*/ 0 w 13"/>
                  <a:gd name="T9" fmla="*/ 8 h 15"/>
                  <a:gd name="T10" fmla="*/ 2 w 13"/>
                  <a:gd name="T11" fmla="*/ 15 h 15"/>
                  <a:gd name="T12" fmla="*/ 7 w 13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7" y="14"/>
                    </a:moveTo>
                    <a:cubicBezTo>
                      <a:pt x="8" y="14"/>
                      <a:pt x="10" y="14"/>
                      <a:pt x="11" y="15"/>
                    </a:cubicBezTo>
                    <a:cubicBezTo>
                      <a:pt x="13" y="13"/>
                      <a:pt x="13" y="11"/>
                      <a:pt x="13" y="8"/>
                    </a:cubicBezTo>
                    <a:cubicBezTo>
                      <a:pt x="13" y="4"/>
                      <a:pt x="11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10"/>
                      <a:pt x="1" y="13"/>
                      <a:pt x="2" y="15"/>
                    </a:cubicBezTo>
                    <a:cubicBezTo>
                      <a:pt x="4" y="14"/>
                      <a:pt x="5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2" name="Freeform 40">
                <a:extLst>
                  <a:ext uri="{FF2B5EF4-FFF2-40B4-BE49-F238E27FC236}">
                    <a16:creationId xmlns:a16="http://schemas.microsoft.com/office/drawing/2014/main" id="{C89D256C-2EF5-4723-B7F8-E9E04F906F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75712" y="3718423"/>
                <a:ext cx="360990" cy="150723"/>
              </a:xfrm>
              <a:custGeom>
                <a:avLst/>
                <a:gdLst>
                  <a:gd name="T0" fmla="*/ 143 w 143"/>
                  <a:gd name="T1" fmla="*/ 22 h 60"/>
                  <a:gd name="T2" fmla="*/ 143 w 143"/>
                  <a:gd name="T3" fmla="*/ 58 h 60"/>
                  <a:gd name="T4" fmla="*/ 0 w 143"/>
                  <a:gd name="T5" fmla="*/ 0 h 60"/>
                  <a:gd name="T6" fmla="*/ 133 w 143"/>
                  <a:gd name="T7" fmla="*/ 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3" h="60">
                    <a:moveTo>
                      <a:pt x="143" y="22"/>
                    </a:moveTo>
                    <a:cubicBezTo>
                      <a:pt x="143" y="58"/>
                      <a:pt x="143" y="58"/>
                      <a:pt x="143" y="58"/>
                    </a:cubicBezTo>
                    <a:cubicBezTo>
                      <a:pt x="143" y="58"/>
                      <a:pt x="7" y="60"/>
                      <a:pt x="0" y="0"/>
                    </a:cubicBezTo>
                    <a:cubicBezTo>
                      <a:pt x="99" y="10"/>
                      <a:pt x="133" y="1"/>
                      <a:pt x="133" y="1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3" name="Freeform 41">
                <a:extLst>
                  <a:ext uri="{FF2B5EF4-FFF2-40B4-BE49-F238E27FC236}">
                    <a16:creationId xmlns:a16="http://schemas.microsoft.com/office/drawing/2014/main" id="{889AFCE2-D821-46E6-93F7-2B20B6C8FB3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37215"/>
              </a:xfrm>
              <a:custGeom>
                <a:avLst/>
                <a:gdLst>
                  <a:gd name="T0" fmla="*/ 0 w 53"/>
                  <a:gd name="T1" fmla="*/ 0 h 15"/>
                  <a:gd name="T2" fmla="*/ 26 w 53"/>
                  <a:gd name="T3" fmla="*/ 15 h 15"/>
                  <a:gd name="T4" fmla="*/ 53 w 53"/>
                  <a:gd name="T5" fmla="*/ 0 h 15"/>
                  <a:gd name="T6" fmla="*/ 0 w 53"/>
                  <a:gd name="T7" fmla="*/ 0 h 15"/>
                  <a:gd name="T8" fmla="*/ 0 w 53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15">
                    <a:moveTo>
                      <a:pt x="0" y="0"/>
                    </a:moveTo>
                    <a:cubicBezTo>
                      <a:pt x="5" y="9"/>
                      <a:pt x="14" y="15"/>
                      <a:pt x="26" y="15"/>
                    </a:cubicBezTo>
                    <a:cubicBezTo>
                      <a:pt x="38" y="15"/>
                      <a:pt x="48" y="9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A40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4" name="Freeform 42">
                <a:extLst>
                  <a:ext uri="{FF2B5EF4-FFF2-40B4-BE49-F238E27FC236}">
                    <a16:creationId xmlns:a16="http://schemas.microsoft.com/office/drawing/2014/main" id="{9BA6BB53-68C7-4824-870C-0E83B5C5E25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99420" y="3718423"/>
                <a:ext cx="96760" cy="264230"/>
              </a:xfrm>
              <a:custGeom>
                <a:avLst/>
                <a:gdLst>
                  <a:gd name="T0" fmla="*/ 0 w 38"/>
                  <a:gd name="T1" fmla="*/ 0 h 105"/>
                  <a:gd name="T2" fmla="*/ 0 w 38"/>
                  <a:gd name="T3" fmla="*/ 105 h 105"/>
                  <a:gd name="T4" fmla="*/ 7 w 38"/>
                  <a:gd name="T5" fmla="*/ 101 h 105"/>
                  <a:gd name="T6" fmla="*/ 38 w 38"/>
                  <a:gd name="T7" fmla="*/ 0 h 105"/>
                  <a:gd name="T8" fmla="*/ 0 w 38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5">
                    <a:moveTo>
                      <a:pt x="0" y="0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7" y="101"/>
                      <a:pt x="7" y="101"/>
                      <a:pt x="7" y="101"/>
                    </a:cubicBezTo>
                    <a:cubicBezTo>
                      <a:pt x="7" y="101"/>
                      <a:pt x="38" y="31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5" name="Freeform 43">
                <a:extLst>
                  <a:ext uri="{FF2B5EF4-FFF2-40B4-BE49-F238E27FC236}">
                    <a16:creationId xmlns:a16="http://schemas.microsoft.com/office/drawing/2014/main" id="{48624B95-229A-493D-9522-3FCD7A6F3F7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889614"/>
                <a:ext cx="39076" cy="93039"/>
              </a:xfrm>
              <a:custGeom>
                <a:avLst/>
                <a:gdLst>
                  <a:gd name="T0" fmla="*/ 15 w 15"/>
                  <a:gd name="T1" fmla="*/ 37 h 37"/>
                  <a:gd name="T2" fmla="*/ 15 w 15"/>
                  <a:gd name="T3" fmla="*/ 0 h 37"/>
                  <a:gd name="T4" fmla="*/ 5 w 15"/>
                  <a:gd name="T5" fmla="*/ 7 h 37"/>
                  <a:gd name="T6" fmla="*/ 0 w 15"/>
                  <a:gd name="T7" fmla="*/ 37 h 37"/>
                  <a:gd name="T8" fmla="*/ 15 w 15"/>
                  <a:gd name="T9" fmla="*/ 37 h 37"/>
                  <a:gd name="T10" fmla="*/ 15 w 15"/>
                  <a:gd name="T1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7">
                    <a:moveTo>
                      <a:pt x="15" y="3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5" y="3"/>
                      <a:pt x="5" y="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lose/>
                  </a:path>
                </a:pathLst>
              </a:custGeom>
              <a:solidFill>
                <a:srgbClr val="F8D5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6" name="Freeform 44">
                <a:extLst>
                  <a:ext uri="{FF2B5EF4-FFF2-40B4-BE49-F238E27FC236}">
                    <a16:creationId xmlns:a16="http://schemas.microsoft.com/office/drawing/2014/main" id="{55AB4B0D-9E46-491B-B758-87F96B0AC9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982653"/>
                <a:ext cx="76292" cy="20469"/>
              </a:xfrm>
              <a:custGeom>
                <a:avLst/>
                <a:gdLst>
                  <a:gd name="T0" fmla="*/ 0 w 30"/>
                  <a:gd name="T1" fmla="*/ 0 h 8"/>
                  <a:gd name="T2" fmla="*/ 15 w 30"/>
                  <a:gd name="T3" fmla="*/ 8 h 8"/>
                  <a:gd name="T4" fmla="*/ 30 w 30"/>
                  <a:gd name="T5" fmla="*/ 0 h 8"/>
                  <a:gd name="T6" fmla="*/ 0 w 30"/>
                  <a:gd name="T7" fmla="*/ 0 h 8"/>
                  <a:gd name="T8" fmla="*/ 0 w 3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8">
                    <a:moveTo>
                      <a:pt x="0" y="0"/>
                    </a:moveTo>
                    <a:cubicBezTo>
                      <a:pt x="3" y="4"/>
                      <a:pt x="8" y="8"/>
                      <a:pt x="15" y="8"/>
                    </a:cubicBezTo>
                    <a:cubicBezTo>
                      <a:pt x="21" y="8"/>
                      <a:pt x="27" y="4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7" name="Freeform 45">
                <a:extLst>
                  <a:ext uri="{FF2B5EF4-FFF2-40B4-BE49-F238E27FC236}">
                    <a16:creationId xmlns:a16="http://schemas.microsoft.com/office/drawing/2014/main" id="{65448C37-7484-48D7-AB1C-8F390351B6C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18608"/>
              </a:xfrm>
              <a:custGeom>
                <a:avLst/>
                <a:gdLst>
                  <a:gd name="T0" fmla="*/ 0 w 53"/>
                  <a:gd name="T1" fmla="*/ 0 h 8"/>
                  <a:gd name="T2" fmla="*/ 26 w 53"/>
                  <a:gd name="T3" fmla="*/ 8 h 8"/>
                  <a:gd name="T4" fmla="*/ 53 w 53"/>
                  <a:gd name="T5" fmla="*/ 0 h 8"/>
                  <a:gd name="T6" fmla="*/ 0 w 53"/>
                  <a:gd name="T7" fmla="*/ 0 h 8"/>
                  <a:gd name="T8" fmla="*/ 0 w 53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8">
                    <a:moveTo>
                      <a:pt x="0" y="0"/>
                    </a:moveTo>
                    <a:cubicBezTo>
                      <a:pt x="5" y="6"/>
                      <a:pt x="14" y="8"/>
                      <a:pt x="26" y="8"/>
                    </a:cubicBezTo>
                    <a:cubicBezTo>
                      <a:pt x="38" y="8"/>
                      <a:pt x="48" y="6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8" name="Oval 46">
                <a:extLst>
                  <a:ext uri="{FF2B5EF4-FFF2-40B4-BE49-F238E27FC236}">
                    <a16:creationId xmlns:a16="http://schemas.microsoft.com/office/drawing/2014/main" id="{69142236-6D19-4930-8476-2B3FCA584B9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28777" y="4012425"/>
                <a:ext cx="57684" cy="46519"/>
              </a:xfrm>
              <a:prstGeom prst="ellipse">
                <a:avLst/>
              </a:pr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9" name="Oval 47">
                <a:extLst>
                  <a:ext uri="{FF2B5EF4-FFF2-40B4-BE49-F238E27FC236}">
                    <a16:creationId xmlns:a16="http://schemas.microsoft.com/office/drawing/2014/main" id="{42710D85-5882-43FF-96B9-1B84E99FBC1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43663" y="4012425"/>
                <a:ext cx="42798" cy="46519"/>
              </a:xfrm>
              <a:prstGeom prst="ellipse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0" name="Freeform 48">
                <a:extLst>
                  <a:ext uri="{FF2B5EF4-FFF2-40B4-BE49-F238E27FC236}">
                    <a16:creationId xmlns:a16="http://schemas.microsoft.com/office/drawing/2014/main" id="{5E3CF67D-292A-45CA-BF48-D8AFF0F95A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1575" y="3904500"/>
                <a:ext cx="87456" cy="139558"/>
              </a:xfrm>
              <a:custGeom>
                <a:avLst/>
                <a:gdLst>
                  <a:gd name="T0" fmla="*/ 7 w 35"/>
                  <a:gd name="T1" fmla="*/ 55 h 55"/>
                  <a:gd name="T2" fmla="*/ 24 w 35"/>
                  <a:gd name="T3" fmla="*/ 47 h 55"/>
                  <a:gd name="T4" fmla="*/ 24 w 35"/>
                  <a:gd name="T5" fmla="*/ 1 h 55"/>
                  <a:gd name="T6" fmla="*/ 21 w 35"/>
                  <a:gd name="T7" fmla="*/ 8 h 55"/>
                  <a:gd name="T8" fmla="*/ 20 w 35"/>
                  <a:gd name="T9" fmla="*/ 44 h 55"/>
                  <a:gd name="T10" fmla="*/ 1 w 35"/>
                  <a:gd name="T11" fmla="*/ 49 h 55"/>
                  <a:gd name="T12" fmla="*/ 0 w 35"/>
                  <a:gd name="T13" fmla="*/ 54 h 55"/>
                  <a:gd name="T14" fmla="*/ 7 w 35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5">
                    <a:moveTo>
                      <a:pt x="7" y="55"/>
                    </a:moveTo>
                    <a:cubicBezTo>
                      <a:pt x="15" y="55"/>
                      <a:pt x="20" y="53"/>
                      <a:pt x="24" y="47"/>
                    </a:cubicBezTo>
                    <a:cubicBezTo>
                      <a:pt x="35" y="33"/>
                      <a:pt x="25" y="0"/>
                      <a:pt x="24" y="1"/>
                    </a:cubicBezTo>
                    <a:cubicBezTo>
                      <a:pt x="23" y="6"/>
                      <a:pt x="21" y="8"/>
                      <a:pt x="21" y="8"/>
                    </a:cubicBezTo>
                    <a:cubicBezTo>
                      <a:pt x="21" y="9"/>
                      <a:pt x="28" y="33"/>
                      <a:pt x="20" y="44"/>
                    </a:cubicBezTo>
                    <a:cubicBezTo>
                      <a:pt x="17" y="49"/>
                      <a:pt x="10" y="50"/>
                      <a:pt x="1" y="4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4"/>
                      <a:pt x="5" y="55"/>
                      <a:pt x="7" y="55"/>
                    </a:cubicBez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1" name="Freeform 49">
                <a:extLst>
                  <a:ext uri="{FF2B5EF4-FFF2-40B4-BE49-F238E27FC236}">
                    <a16:creationId xmlns:a16="http://schemas.microsoft.com/office/drawing/2014/main" id="{07DEACAF-47C9-40C7-B0BA-38DEEC0BEF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97144" y="4259908"/>
                <a:ext cx="267952" cy="133976"/>
              </a:xfrm>
              <a:custGeom>
                <a:avLst/>
                <a:gdLst>
                  <a:gd name="T0" fmla="*/ 100 w 106"/>
                  <a:gd name="T1" fmla="*/ 41 h 53"/>
                  <a:gd name="T2" fmla="*/ 99 w 106"/>
                  <a:gd name="T3" fmla="*/ 41 h 53"/>
                  <a:gd name="T4" fmla="*/ 100 w 106"/>
                  <a:gd name="T5" fmla="*/ 45 h 53"/>
                  <a:gd name="T6" fmla="*/ 97 w 106"/>
                  <a:gd name="T7" fmla="*/ 53 h 53"/>
                  <a:gd name="T8" fmla="*/ 5 w 106"/>
                  <a:gd name="T9" fmla="*/ 53 h 53"/>
                  <a:gd name="T10" fmla="*/ 1 w 106"/>
                  <a:gd name="T11" fmla="*/ 6 h 53"/>
                  <a:gd name="T12" fmla="*/ 32 w 106"/>
                  <a:gd name="T13" fmla="*/ 1 h 53"/>
                  <a:gd name="T14" fmla="*/ 74 w 106"/>
                  <a:gd name="T15" fmla="*/ 1 h 53"/>
                  <a:gd name="T16" fmla="*/ 95 w 106"/>
                  <a:gd name="T17" fmla="*/ 9 h 53"/>
                  <a:gd name="T18" fmla="*/ 103 w 106"/>
                  <a:gd name="T19" fmla="*/ 21 h 53"/>
                  <a:gd name="T20" fmla="*/ 100 w 106"/>
                  <a:gd name="T21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53">
                    <a:moveTo>
                      <a:pt x="100" y="41"/>
                    </a:moveTo>
                    <a:cubicBezTo>
                      <a:pt x="99" y="41"/>
                      <a:pt x="99" y="41"/>
                      <a:pt x="99" y="41"/>
                    </a:cubicBezTo>
                    <a:cubicBezTo>
                      <a:pt x="100" y="42"/>
                      <a:pt x="100" y="44"/>
                      <a:pt x="100" y="45"/>
                    </a:cubicBezTo>
                    <a:cubicBezTo>
                      <a:pt x="100" y="48"/>
                      <a:pt x="99" y="50"/>
                      <a:pt x="97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0" y="4"/>
                      <a:pt x="1" y="6"/>
                      <a:pt x="1" y="6"/>
                    </a:cubicBezTo>
                    <a:cubicBezTo>
                      <a:pt x="32" y="5"/>
                      <a:pt x="32" y="1"/>
                      <a:pt x="32" y="1"/>
                    </a:cubicBezTo>
                    <a:cubicBezTo>
                      <a:pt x="50" y="0"/>
                      <a:pt x="64" y="0"/>
                      <a:pt x="74" y="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100" y="10"/>
                      <a:pt x="104" y="15"/>
                      <a:pt x="103" y="21"/>
                    </a:cubicBezTo>
                    <a:cubicBezTo>
                      <a:pt x="103" y="21"/>
                      <a:pt x="106" y="41"/>
                      <a:pt x="100" y="41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2" name="Freeform 50">
                <a:extLst>
                  <a:ext uri="{FF2B5EF4-FFF2-40B4-BE49-F238E27FC236}">
                    <a16:creationId xmlns:a16="http://schemas.microsoft.com/office/drawing/2014/main" id="{422B575F-1937-4917-A9C5-9A711A647C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85913" y="4090577"/>
                <a:ext cx="550789" cy="320053"/>
              </a:xfrm>
              <a:custGeom>
                <a:avLst/>
                <a:gdLst>
                  <a:gd name="T0" fmla="*/ 29 w 218"/>
                  <a:gd name="T1" fmla="*/ 127 h 127"/>
                  <a:gd name="T2" fmla="*/ 127 w 218"/>
                  <a:gd name="T3" fmla="*/ 127 h 127"/>
                  <a:gd name="T4" fmla="*/ 217 w 218"/>
                  <a:gd name="T5" fmla="*/ 122 h 127"/>
                  <a:gd name="T6" fmla="*/ 210 w 218"/>
                  <a:gd name="T7" fmla="*/ 66 h 127"/>
                  <a:gd name="T8" fmla="*/ 70 w 218"/>
                  <a:gd name="T9" fmla="*/ 74 h 127"/>
                  <a:gd name="T10" fmla="*/ 44 w 218"/>
                  <a:gd name="T11" fmla="*/ 0 h 127"/>
                  <a:gd name="T12" fmla="*/ 2 w 218"/>
                  <a:gd name="T13" fmla="*/ 40 h 127"/>
                  <a:gd name="T14" fmla="*/ 6 w 218"/>
                  <a:gd name="T15" fmla="*/ 88 h 127"/>
                  <a:gd name="T16" fmla="*/ 29 w 218"/>
                  <a:gd name="T17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127">
                    <a:moveTo>
                      <a:pt x="29" y="127"/>
                    </a:moveTo>
                    <a:cubicBezTo>
                      <a:pt x="127" y="127"/>
                      <a:pt x="127" y="127"/>
                      <a:pt x="127" y="127"/>
                    </a:cubicBezTo>
                    <a:cubicBezTo>
                      <a:pt x="169" y="125"/>
                      <a:pt x="217" y="122"/>
                      <a:pt x="217" y="122"/>
                    </a:cubicBezTo>
                    <a:cubicBezTo>
                      <a:pt x="218" y="111"/>
                      <a:pt x="210" y="66"/>
                      <a:pt x="210" y="66"/>
                    </a:cubicBezTo>
                    <a:cubicBezTo>
                      <a:pt x="154" y="70"/>
                      <a:pt x="103" y="76"/>
                      <a:pt x="70" y="74"/>
                    </a:cubicBezTo>
                    <a:cubicBezTo>
                      <a:pt x="50" y="73"/>
                      <a:pt x="48" y="50"/>
                      <a:pt x="44" y="0"/>
                    </a:cubicBezTo>
                    <a:cubicBezTo>
                      <a:pt x="23" y="2"/>
                      <a:pt x="0" y="22"/>
                      <a:pt x="2" y="40"/>
                    </a:cubicBezTo>
                    <a:cubicBezTo>
                      <a:pt x="4" y="66"/>
                      <a:pt x="6" y="88"/>
                      <a:pt x="6" y="88"/>
                    </a:cubicBezTo>
                    <a:cubicBezTo>
                      <a:pt x="7" y="111"/>
                      <a:pt x="17" y="122"/>
                      <a:pt x="29" y="127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3" name="Freeform 51">
                <a:extLst>
                  <a:ext uri="{FF2B5EF4-FFF2-40B4-BE49-F238E27FC236}">
                    <a16:creationId xmlns:a16="http://schemas.microsoft.com/office/drawing/2014/main" id="{14916B5B-1E4B-41E4-B6B7-26B9FBA484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91495" y="4099881"/>
                <a:ext cx="85596" cy="310749"/>
              </a:xfrm>
              <a:custGeom>
                <a:avLst/>
                <a:gdLst>
                  <a:gd name="T0" fmla="*/ 34 w 34"/>
                  <a:gd name="T1" fmla="*/ 124 h 124"/>
                  <a:gd name="T2" fmla="*/ 9 w 34"/>
                  <a:gd name="T3" fmla="*/ 37 h 124"/>
                  <a:gd name="T4" fmla="*/ 29 w 34"/>
                  <a:gd name="T5" fmla="*/ 0 h 124"/>
                  <a:gd name="T6" fmla="*/ 0 w 34"/>
                  <a:gd name="T7" fmla="*/ 37 h 124"/>
                  <a:gd name="T8" fmla="*/ 28 w 34"/>
                  <a:gd name="T9" fmla="*/ 124 h 124"/>
                  <a:gd name="T10" fmla="*/ 34 w 34"/>
                  <a:gd name="T11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24">
                    <a:moveTo>
                      <a:pt x="34" y="124"/>
                    </a:moveTo>
                    <a:cubicBezTo>
                      <a:pt x="6" y="111"/>
                      <a:pt x="9" y="37"/>
                      <a:pt x="9" y="37"/>
                    </a:cubicBezTo>
                    <a:cubicBezTo>
                      <a:pt x="11" y="23"/>
                      <a:pt x="18" y="5"/>
                      <a:pt x="29" y="0"/>
                    </a:cubicBezTo>
                    <a:cubicBezTo>
                      <a:pt x="10" y="5"/>
                      <a:pt x="0" y="19"/>
                      <a:pt x="0" y="37"/>
                    </a:cubicBezTo>
                    <a:cubicBezTo>
                      <a:pt x="2" y="74"/>
                      <a:pt x="0" y="117"/>
                      <a:pt x="28" y="124"/>
                    </a:cubicBezTo>
                    <a:lnTo>
                      <a:pt x="34" y="124"/>
                    </a:lnTo>
                    <a:close/>
                  </a:path>
                </a:pathLst>
              </a:custGeom>
              <a:solidFill>
                <a:srgbClr val="654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8" name="Group 1627">
              <a:extLst>
                <a:ext uri="{FF2B5EF4-FFF2-40B4-BE49-F238E27FC236}">
                  <a16:creationId xmlns:a16="http://schemas.microsoft.com/office/drawing/2014/main" id="{33C48489-AE86-48CC-92E4-50CD64B14A46}"/>
                </a:ext>
              </a:extLst>
            </p:cNvPr>
            <p:cNvGrpSpPr/>
            <p:nvPr userDrawn="1"/>
          </p:nvGrpSpPr>
          <p:grpSpPr>
            <a:xfrm rot="239674">
              <a:off x="9228821" y="5093600"/>
              <a:ext cx="359198" cy="524445"/>
              <a:chOff x="9619221" y="4669751"/>
              <a:chExt cx="414069" cy="604560"/>
            </a:xfrm>
          </p:grpSpPr>
          <p:sp>
            <p:nvSpPr>
              <p:cNvPr id="2513" name="Oval 36">
                <a:extLst>
                  <a:ext uri="{FF2B5EF4-FFF2-40B4-BE49-F238E27FC236}">
                    <a16:creationId xmlns:a16="http://schemas.microsoft.com/office/drawing/2014/main" id="{61F2B2FB-271B-4829-8459-719E4D0231D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4" name="Freeform 37">
                <a:extLst>
                  <a:ext uri="{FF2B5EF4-FFF2-40B4-BE49-F238E27FC236}">
                    <a16:creationId xmlns:a16="http://schemas.microsoft.com/office/drawing/2014/main" id="{A5A7DE6F-A8EC-4393-8D3C-E9CEB07F86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5" name="Freeform 38">
                <a:extLst>
                  <a:ext uri="{FF2B5EF4-FFF2-40B4-BE49-F238E27FC236}">
                    <a16:creationId xmlns:a16="http://schemas.microsoft.com/office/drawing/2014/main" id="{6D99AD2A-4941-400F-8AEF-8B089940B6C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6" name="Freeform 39">
                <a:extLst>
                  <a:ext uri="{FF2B5EF4-FFF2-40B4-BE49-F238E27FC236}">
                    <a16:creationId xmlns:a16="http://schemas.microsoft.com/office/drawing/2014/main" id="{127FCE33-1382-4B91-8543-69E9AF0B3C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9" name="Group 1628">
              <a:extLst>
                <a:ext uri="{FF2B5EF4-FFF2-40B4-BE49-F238E27FC236}">
                  <a16:creationId xmlns:a16="http://schemas.microsoft.com/office/drawing/2014/main" id="{5F7FA6E2-3C7A-4AEF-AAE7-3D5515213AF7}"/>
                </a:ext>
              </a:extLst>
            </p:cNvPr>
            <p:cNvGrpSpPr/>
            <p:nvPr userDrawn="1"/>
          </p:nvGrpSpPr>
          <p:grpSpPr>
            <a:xfrm rot="21363640">
              <a:off x="10630298" y="4497206"/>
              <a:ext cx="238260" cy="347870"/>
              <a:chOff x="9619221" y="4669751"/>
              <a:chExt cx="414069" cy="604560"/>
            </a:xfrm>
          </p:grpSpPr>
          <p:sp>
            <p:nvSpPr>
              <p:cNvPr id="2509" name="Oval 36">
                <a:extLst>
                  <a:ext uri="{FF2B5EF4-FFF2-40B4-BE49-F238E27FC236}">
                    <a16:creationId xmlns:a16="http://schemas.microsoft.com/office/drawing/2014/main" id="{4BF4F5C3-4F5A-487F-92A2-5C5ABEBA333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0" name="Freeform 37">
                <a:extLst>
                  <a:ext uri="{FF2B5EF4-FFF2-40B4-BE49-F238E27FC236}">
                    <a16:creationId xmlns:a16="http://schemas.microsoft.com/office/drawing/2014/main" id="{BDBE368D-149F-49EB-A602-D06A89DE85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1" name="Freeform 38">
                <a:extLst>
                  <a:ext uri="{FF2B5EF4-FFF2-40B4-BE49-F238E27FC236}">
                    <a16:creationId xmlns:a16="http://schemas.microsoft.com/office/drawing/2014/main" id="{81C474C9-7C90-42BA-84D2-53F1F3BF8B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2" name="Freeform 39">
                <a:extLst>
                  <a:ext uri="{FF2B5EF4-FFF2-40B4-BE49-F238E27FC236}">
                    <a16:creationId xmlns:a16="http://schemas.microsoft.com/office/drawing/2014/main" id="{D9C527F2-A04A-40D1-A895-C4D22559F5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30" name="Group 1629">
              <a:extLst>
                <a:ext uri="{FF2B5EF4-FFF2-40B4-BE49-F238E27FC236}">
                  <a16:creationId xmlns:a16="http://schemas.microsoft.com/office/drawing/2014/main" id="{F65EA7DE-A618-4CDD-B828-F49A0C6583C6}"/>
                </a:ext>
              </a:extLst>
            </p:cNvPr>
            <p:cNvGrpSpPr/>
            <p:nvPr userDrawn="1"/>
          </p:nvGrpSpPr>
          <p:grpSpPr>
            <a:xfrm>
              <a:off x="8264874" y="2927754"/>
              <a:ext cx="480979" cy="825787"/>
              <a:chOff x="8558450" y="2948468"/>
              <a:chExt cx="552972" cy="949393"/>
            </a:xfrm>
          </p:grpSpPr>
          <p:sp>
            <p:nvSpPr>
              <p:cNvPr id="2451" name="Oval 23">
                <a:extLst>
                  <a:ext uri="{FF2B5EF4-FFF2-40B4-BE49-F238E27FC236}">
                    <a16:creationId xmlns:a16="http://schemas.microsoft.com/office/drawing/2014/main" id="{AE9357C4-0740-4406-99C5-9DC00F4D7E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0241" y="3871262"/>
                <a:ext cx="176391" cy="26599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2" name="Oval 24">
                <a:extLst>
                  <a:ext uri="{FF2B5EF4-FFF2-40B4-BE49-F238E27FC236}">
                    <a16:creationId xmlns:a16="http://schemas.microsoft.com/office/drawing/2014/main" id="{BFEFF93C-A7F3-435F-B037-F0D28F373BD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809037" y="3878262"/>
                <a:ext cx="50398" cy="8399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3" name="Freeform 25">
                <a:extLst>
                  <a:ext uri="{FF2B5EF4-FFF2-40B4-BE49-F238E27FC236}">
                    <a16:creationId xmlns:a16="http://schemas.microsoft.com/office/drawing/2014/main" id="{F6F6E9A1-9516-437D-8C14-2109BFD94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450" y="3048104"/>
                <a:ext cx="552972" cy="832958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4" name="Freeform 88">
                <a:extLst>
                  <a:ext uri="{FF2B5EF4-FFF2-40B4-BE49-F238E27FC236}">
                    <a16:creationId xmlns:a16="http://schemas.microsoft.com/office/drawing/2014/main" id="{694CDF21-DDD4-4E88-9864-DA1F794DD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837" y="3407094"/>
                <a:ext cx="477077" cy="169001"/>
              </a:xfrm>
              <a:custGeom>
                <a:avLst/>
                <a:gdLst>
                  <a:gd name="T0" fmla="*/ 379 w 758"/>
                  <a:gd name="T1" fmla="*/ 268 h 268"/>
                  <a:gd name="T2" fmla="*/ 758 w 758"/>
                  <a:gd name="T3" fmla="*/ 2 h 268"/>
                  <a:gd name="T4" fmla="*/ 604 w 758"/>
                  <a:gd name="T5" fmla="*/ 2 h 268"/>
                  <a:gd name="T6" fmla="*/ 605 w 758"/>
                  <a:gd name="T7" fmla="*/ 0 h 268"/>
                  <a:gd name="T8" fmla="*/ 0 w 758"/>
                  <a:gd name="T9" fmla="*/ 0 h 268"/>
                  <a:gd name="T10" fmla="*/ 379 w 758"/>
                  <a:gd name="T11" fmla="*/ 26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8" h="268">
                    <a:moveTo>
                      <a:pt x="379" y="268"/>
                    </a:moveTo>
                    <a:cubicBezTo>
                      <a:pt x="554" y="268"/>
                      <a:pt x="702" y="157"/>
                      <a:pt x="758" y="2"/>
                    </a:cubicBezTo>
                    <a:cubicBezTo>
                      <a:pt x="604" y="2"/>
                      <a:pt x="604" y="2"/>
                      <a:pt x="604" y="2"/>
                    </a:cubicBezTo>
                    <a:cubicBezTo>
                      <a:pt x="604" y="2"/>
                      <a:pt x="604" y="1"/>
                      <a:pt x="60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156"/>
                      <a:pt x="204" y="268"/>
                      <a:pt x="379" y="268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5" name="Freeform 89">
                <a:extLst>
                  <a:ext uri="{FF2B5EF4-FFF2-40B4-BE49-F238E27FC236}">
                    <a16:creationId xmlns:a16="http://schemas.microsoft.com/office/drawing/2014/main" id="{76DB91C3-D96D-4F94-8DA3-54C7A9E4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874" y="3070850"/>
                <a:ext cx="478837" cy="336243"/>
              </a:xfrm>
              <a:custGeom>
                <a:avLst/>
                <a:gdLst>
                  <a:gd name="T0" fmla="*/ 699 w 761"/>
                  <a:gd name="T1" fmla="*/ 238 h 536"/>
                  <a:gd name="T2" fmla="*/ 727 w 761"/>
                  <a:gd name="T3" fmla="*/ 262 h 536"/>
                  <a:gd name="T4" fmla="*/ 761 w 761"/>
                  <a:gd name="T5" fmla="*/ 221 h 536"/>
                  <a:gd name="T6" fmla="*/ 402 w 761"/>
                  <a:gd name="T7" fmla="*/ 0 h 536"/>
                  <a:gd name="T8" fmla="*/ 0 w 761"/>
                  <a:gd name="T9" fmla="*/ 402 h 536"/>
                  <a:gd name="T10" fmla="*/ 23 w 761"/>
                  <a:gd name="T11" fmla="*/ 536 h 536"/>
                  <a:gd name="T12" fmla="*/ 628 w 761"/>
                  <a:gd name="T13" fmla="*/ 536 h 536"/>
                  <a:gd name="T14" fmla="*/ 699 w 761"/>
                  <a:gd name="T15" fmla="*/ 238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1" h="536">
                    <a:moveTo>
                      <a:pt x="699" y="238"/>
                    </a:moveTo>
                    <a:cubicBezTo>
                      <a:pt x="705" y="238"/>
                      <a:pt x="715" y="247"/>
                      <a:pt x="727" y="262"/>
                    </a:cubicBezTo>
                    <a:cubicBezTo>
                      <a:pt x="734" y="245"/>
                      <a:pt x="746" y="231"/>
                      <a:pt x="761" y="221"/>
                    </a:cubicBezTo>
                    <a:cubicBezTo>
                      <a:pt x="695" y="90"/>
                      <a:pt x="559" y="0"/>
                      <a:pt x="402" y="0"/>
                    </a:cubicBezTo>
                    <a:cubicBezTo>
                      <a:pt x="180" y="0"/>
                      <a:pt x="0" y="180"/>
                      <a:pt x="0" y="402"/>
                    </a:cubicBezTo>
                    <a:cubicBezTo>
                      <a:pt x="0" y="449"/>
                      <a:pt x="8" y="494"/>
                      <a:pt x="23" y="536"/>
                    </a:cubicBezTo>
                    <a:cubicBezTo>
                      <a:pt x="628" y="536"/>
                      <a:pt x="628" y="536"/>
                      <a:pt x="628" y="536"/>
                    </a:cubicBezTo>
                    <a:cubicBezTo>
                      <a:pt x="699" y="238"/>
                      <a:pt x="699" y="238"/>
                      <a:pt x="699" y="238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6" name="Freeform 90">
                <a:extLst>
                  <a:ext uri="{FF2B5EF4-FFF2-40B4-BE49-F238E27FC236}">
                    <a16:creationId xmlns:a16="http://schemas.microsoft.com/office/drawing/2014/main" id="{24D5CB6F-B67A-46E3-9C15-23893D5EE3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6991" y="3220487"/>
                <a:ext cx="125871" cy="188367"/>
              </a:xfrm>
              <a:custGeom>
                <a:avLst/>
                <a:gdLst>
                  <a:gd name="T0" fmla="*/ 199 w 199"/>
                  <a:gd name="T1" fmla="*/ 0 h 300"/>
                  <a:gd name="T2" fmla="*/ 127 w 199"/>
                  <a:gd name="T3" fmla="*/ 300 h 300"/>
                  <a:gd name="T4" fmla="*/ 0 w 199"/>
                  <a:gd name="T5" fmla="*/ 300 h 300"/>
                  <a:gd name="T6" fmla="*/ 199 w 199"/>
                  <a:gd name="T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300">
                    <a:moveTo>
                      <a:pt x="199" y="0"/>
                    </a:moveTo>
                    <a:cubicBezTo>
                      <a:pt x="127" y="300"/>
                      <a:pt x="127" y="300"/>
                      <a:pt x="127" y="30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00"/>
                      <a:pt x="163" y="0"/>
                      <a:pt x="199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7" name="Freeform 91">
                <a:extLst>
                  <a:ext uri="{FF2B5EF4-FFF2-40B4-BE49-F238E27FC236}">
                    <a16:creationId xmlns:a16="http://schemas.microsoft.com/office/drawing/2014/main" id="{9BE84BBB-D698-41E5-9AD1-F48F8E4E5A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8997" y="3326113"/>
                <a:ext cx="75699" cy="82741"/>
              </a:xfrm>
              <a:custGeom>
                <a:avLst/>
                <a:gdLst>
                  <a:gd name="T0" fmla="*/ 32 w 119"/>
                  <a:gd name="T1" fmla="*/ 0 h 131"/>
                  <a:gd name="T2" fmla="*/ 119 w 119"/>
                  <a:gd name="T3" fmla="*/ 131 h 131"/>
                  <a:gd name="T4" fmla="*/ 0 w 119"/>
                  <a:gd name="T5" fmla="*/ 131 h 131"/>
                  <a:gd name="T6" fmla="*/ 32 w 119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9" h="131">
                    <a:moveTo>
                      <a:pt x="32" y="0"/>
                    </a:moveTo>
                    <a:cubicBezTo>
                      <a:pt x="47" y="0"/>
                      <a:pt x="119" y="131"/>
                      <a:pt x="119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8" name="Freeform 92">
                <a:extLst>
                  <a:ext uri="{FF2B5EF4-FFF2-40B4-BE49-F238E27FC236}">
                    <a16:creationId xmlns:a16="http://schemas.microsoft.com/office/drawing/2014/main" id="{3F0F5B86-EBC8-46AB-8189-901944C0F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4668" y="3326113"/>
                <a:ext cx="54573" cy="82741"/>
              </a:xfrm>
              <a:custGeom>
                <a:avLst/>
                <a:gdLst>
                  <a:gd name="T0" fmla="*/ 87 w 87"/>
                  <a:gd name="T1" fmla="*/ 0 h 131"/>
                  <a:gd name="T2" fmla="*/ 55 w 87"/>
                  <a:gd name="T3" fmla="*/ 131 h 131"/>
                  <a:gd name="T4" fmla="*/ 0 w 87"/>
                  <a:gd name="T5" fmla="*/ 131 h 131"/>
                  <a:gd name="T6" fmla="*/ 87 w 87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1">
                    <a:moveTo>
                      <a:pt x="87" y="0"/>
                    </a:moveTo>
                    <a:cubicBezTo>
                      <a:pt x="55" y="131"/>
                      <a:pt x="55" y="131"/>
                      <a:pt x="55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1"/>
                      <a:pt x="71" y="0"/>
                      <a:pt x="8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9" name="Freeform 93">
                <a:extLst>
                  <a:ext uri="{FF2B5EF4-FFF2-40B4-BE49-F238E27FC236}">
                    <a16:creationId xmlns:a16="http://schemas.microsoft.com/office/drawing/2014/main" id="{D6736F6D-4836-4E65-A5BE-43F749CFE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0757" y="3188800"/>
                <a:ext cx="58094" cy="32569"/>
              </a:xfrm>
              <a:custGeom>
                <a:avLst/>
                <a:gdLst>
                  <a:gd name="T0" fmla="*/ 80 w 93"/>
                  <a:gd name="T1" fmla="*/ 26 h 52"/>
                  <a:gd name="T2" fmla="*/ 81 w 93"/>
                  <a:gd name="T3" fmla="*/ 23 h 52"/>
                  <a:gd name="T4" fmla="*/ 64 w 93"/>
                  <a:gd name="T5" fmla="*/ 7 h 52"/>
                  <a:gd name="T6" fmla="*/ 54 w 93"/>
                  <a:gd name="T7" fmla="*/ 10 h 52"/>
                  <a:gd name="T8" fmla="*/ 37 w 93"/>
                  <a:gd name="T9" fmla="*/ 0 h 52"/>
                  <a:gd name="T10" fmla="*/ 16 w 93"/>
                  <a:gd name="T11" fmla="*/ 19 h 52"/>
                  <a:gd name="T12" fmla="*/ 16 w 93"/>
                  <a:gd name="T13" fmla="*/ 20 h 52"/>
                  <a:gd name="T14" fmla="*/ 16 w 93"/>
                  <a:gd name="T15" fmla="*/ 20 h 52"/>
                  <a:gd name="T16" fmla="*/ 0 w 93"/>
                  <a:gd name="T17" fmla="*/ 36 h 52"/>
                  <a:gd name="T18" fmla="*/ 16 w 93"/>
                  <a:gd name="T19" fmla="*/ 52 h 52"/>
                  <a:gd name="T20" fmla="*/ 80 w 93"/>
                  <a:gd name="T21" fmla="*/ 52 h 52"/>
                  <a:gd name="T22" fmla="*/ 87 w 93"/>
                  <a:gd name="T23" fmla="*/ 50 h 52"/>
                  <a:gd name="T24" fmla="*/ 93 w 93"/>
                  <a:gd name="T25" fmla="*/ 39 h 52"/>
                  <a:gd name="T26" fmla="*/ 80 w 93"/>
                  <a:gd name="T27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3" h="52">
                    <a:moveTo>
                      <a:pt x="80" y="26"/>
                    </a:moveTo>
                    <a:cubicBezTo>
                      <a:pt x="81" y="25"/>
                      <a:pt x="81" y="24"/>
                      <a:pt x="81" y="23"/>
                    </a:cubicBezTo>
                    <a:cubicBezTo>
                      <a:pt x="81" y="14"/>
                      <a:pt x="73" y="7"/>
                      <a:pt x="64" y="7"/>
                    </a:cubicBezTo>
                    <a:cubicBezTo>
                      <a:pt x="61" y="7"/>
                      <a:pt x="57" y="8"/>
                      <a:pt x="54" y="10"/>
                    </a:cubicBezTo>
                    <a:cubicBezTo>
                      <a:pt x="51" y="4"/>
                      <a:pt x="44" y="0"/>
                      <a:pt x="37" y="0"/>
                    </a:cubicBezTo>
                    <a:cubicBezTo>
                      <a:pt x="25" y="0"/>
                      <a:pt x="16" y="9"/>
                      <a:pt x="16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7" y="20"/>
                      <a:pt x="0" y="27"/>
                      <a:pt x="0" y="36"/>
                    </a:cubicBezTo>
                    <a:cubicBezTo>
                      <a:pt x="0" y="45"/>
                      <a:pt x="7" y="52"/>
                      <a:pt x="16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2" y="52"/>
                      <a:pt x="85" y="51"/>
                      <a:pt x="87" y="50"/>
                    </a:cubicBezTo>
                    <a:cubicBezTo>
                      <a:pt x="91" y="48"/>
                      <a:pt x="93" y="44"/>
                      <a:pt x="93" y="39"/>
                    </a:cubicBezTo>
                    <a:cubicBezTo>
                      <a:pt x="93" y="32"/>
                      <a:pt x="87" y="26"/>
                      <a:pt x="80" y="2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0" name="Freeform 94">
                <a:extLst>
                  <a:ext uri="{FF2B5EF4-FFF2-40B4-BE49-F238E27FC236}">
                    <a16:creationId xmlns:a16="http://schemas.microsoft.com/office/drawing/2014/main" id="{81AD9363-696C-4645-B703-8267FE9121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5666" y="3473109"/>
                <a:ext cx="208612" cy="12323"/>
              </a:xfrm>
              <a:custGeom>
                <a:avLst/>
                <a:gdLst>
                  <a:gd name="T0" fmla="*/ 320 w 331"/>
                  <a:gd name="T1" fmla="*/ 20 h 20"/>
                  <a:gd name="T2" fmla="*/ 10 w 331"/>
                  <a:gd name="T3" fmla="*/ 20 h 20"/>
                  <a:gd name="T4" fmla="*/ 0 w 331"/>
                  <a:gd name="T5" fmla="*/ 10 h 20"/>
                  <a:gd name="T6" fmla="*/ 10 w 331"/>
                  <a:gd name="T7" fmla="*/ 0 h 20"/>
                  <a:gd name="T8" fmla="*/ 320 w 331"/>
                  <a:gd name="T9" fmla="*/ 0 h 20"/>
                  <a:gd name="T10" fmla="*/ 331 w 331"/>
                  <a:gd name="T11" fmla="*/ 10 h 20"/>
                  <a:gd name="T12" fmla="*/ 320 w 331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1" h="20">
                    <a:moveTo>
                      <a:pt x="32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6" y="0"/>
                      <a:pt x="331" y="4"/>
                      <a:pt x="331" y="10"/>
                    </a:cubicBezTo>
                    <a:cubicBezTo>
                      <a:pt x="331" y="15"/>
                      <a:pt x="326" y="20"/>
                      <a:pt x="320" y="2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2461" name="Group 2460">
                <a:extLst>
                  <a:ext uri="{FF2B5EF4-FFF2-40B4-BE49-F238E27FC236}">
                    <a16:creationId xmlns:a16="http://schemas.microsoft.com/office/drawing/2014/main" id="{4936105D-867E-4879-B139-A62D39290D99}"/>
                  </a:ext>
                </a:extLst>
              </p:cNvPr>
              <p:cNvGrpSpPr/>
              <p:nvPr/>
            </p:nvGrpSpPr>
            <p:grpSpPr>
              <a:xfrm>
                <a:off x="8614464" y="3304540"/>
                <a:ext cx="137165" cy="102553"/>
                <a:chOff x="8632046" y="3336676"/>
                <a:chExt cx="94183" cy="70417"/>
              </a:xfrm>
            </p:grpSpPr>
            <p:sp>
              <p:nvSpPr>
                <p:cNvPr id="2506" name="Freeform 134">
                  <a:extLst>
                    <a:ext uri="{FF2B5EF4-FFF2-40B4-BE49-F238E27FC236}">
                      <a16:creationId xmlns:a16="http://schemas.microsoft.com/office/drawing/2014/main" id="{82E0930B-C898-494A-BC8E-CED4EC4FFC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8136" y="3367483"/>
                  <a:ext cx="15844" cy="39609"/>
                </a:xfrm>
                <a:custGeom>
                  <a:avLst/>
                  <a:gdLst>
                    <a:gd name="T0" fmla="*/ 11 w 25"/>
                    <a:gd name="T1" fmla="*/ 56 h 63"/>
                    <a:gd name="T2" fmla="*/ 10 w 25"/>
                    <a:gd name="T3" fmla="*/ 39 h 63"/>
                    <a:gd name="T4" fmla="*/ 13 w 25"/>
                    <a:gd name="T5" fmla="*/ 28 h 63"/>
                    <a:gd name="T6" fmla="*/ 25 w 25"/>
                    <a:gd name="T7" fmla="*/ 6 h 63"/>
                    <a:gd name="T8" fmla="*/ 9 w 25"/>
                    <a:gd name="T9" fmla="*/ 0 h 63"/>
                    <a:gd name="T10" fmla="*/ 1 w 25"/>
                    <a:gd name="T11" fmla="*/ 29 h 63"/>
                    <a:gd name="T12" fmla="*/ 1 w 25"/>
                    <a:gd name="T13" fmla="*/ 38 h 63"/>
                    <a:gd name="T14" fmla="*/ 6 w 25"/>
                    <a:gd name="T15" fmla="*/ 62 h 63"/>
                    <a:gd name="T16" fmla="*/ 8 w 25"/>
                    <a:gd name="T17" fmla="*/ 63 h 63"/>
                    <a:gd name="T18" fmla="*/ 19 w 25"/>
                    <a:gd name="T19" fmla="*/ 63 h 63"/>
                    <a:gd name="T20" fmla="*/ 18 w 25"/>
                    <a:gd name="T21" fmla="*/ 61 h 63"/>
                    <a:gd name="T22" fmla="*/ 14 w 25"/>
                    <a:gd name="T23" fmla="*/ 59 h 63"/>
                    <a:gd name="T24" fmla="*/ 14 w 25"/>
                    <a:gd name="T25" fmla="*/ 59 h 63"/>
                    <a:gd name="T26" fmla="*/ 11 w 25"/>
                    <a:gd name="T27" fmla="*/ 56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" h="63">
                      <a:moveTo>
                        <a:pt x="11" y="56"/>
                      </a:moveTo>
                      <a:cubicBezTo>
                        <a:pt x="10" y="39"/>
                        <a:pt x="10" y="39"/>
                        <a:pt x="10" y="39"/>
                      </a:cubicBezTo>
                      <a:cubicBezTo>
                        <a:pt x="10" y="35"/>
                        <a:pt x="11" y="31"/>
                        <a:pt x="13" y="28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1" y="29"/>
                        <a:pt x="1" y="29"/>
                        <a:pt x="1" y="29"/>
                      </a:cubicBezTo>
                      <a:cubicBezTo>
                        <a:pt x="0" y="32"/>
                        <a:pt x="0" y="35"/>
                        <a:pt x="1" y="38"/>
                      </a:cubicBezTo>
                      <a:cubicBezTo>
                        <a:pt x="6" y="62"/>
                        <a:pt x="6" y="62"/>
                        <a:pt x="6" y="62"/>
                      </a:cubicBezTo>
                      <a:cubicBezTo>
                        <a:pt x="7" y="63"/>
                        <a:pt x="7" y="63"/>
                        <a:pt x="8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0"/>
                        <a:pt x="15" y="59"/>
                        <a:pt x="14" y="59"/>
                      </a:cubicBezTo>
                      <a:cubicBezTo>
                        <a:pt x="14" y="59"/>
                        <a:pt x="14" y="59"/>
                        <a:pt x="14" y="59"/>
                      </a:cubicBezTo>
                      <a:cubicBezTo>
                        <a:pt x="12" y="59"/>
                        <a:pt x="11" y="58"/>
                        <a:pt x="11" y="5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7" name="Freeform 135">
                  <a:extLst>
                    <a:ext uri="{FF2B5EF4-FFF2-40B4-BE49-F238E27FC236}">
                      <a16:creationId xmlns:a16="http://schemas.microsoft.com/office/drawing/2014/main" id="{5F7D7266-C3C4-4567-B501-9F6ABB2B91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2046" y="3336676"/>
                  <a:ext cx="94183" cy="70417"/>
                </a:xfrm>
                <a:custGeom>
                  <a:avLst/>
                  <a:gdLst>
                    <a:gd name="T0" fmla="*/ 145 w 150"/>
                    <a:gd name="T1" fmla="*/ 6 h 113"/>
                    <a:gd name="T2" fmla="*/ 139 w 150"/>
                    <a:gd name="T3" fmla="*/ 6 h 113"/>
                    <a:gd name="T4" fmla="*/ 135 w 150"/>
                    <a:gd name="T5" fmla="*/ 5 h 113"/>
                    <a:gd name="T6" fmla="*/ 129 w 150"/>
                    <a:gd name="T7" fmla="*/ 4 h 113"/>
                    <a:gd name="T8" fmla="*/ 128 w 150"/>
                    <a:gd name="T9" fmla="*/ 3 h 113"/>
                    <a:gd name="T10" fmla="*/ 125 w 150"/>
                    <a:gd name="T11" fmla="*/ 1 h 113"/>
                    <a:gd name="T12" fmla="*/ 122 w 150"/>
                    <a:gd name="T13" fmla="*/ 4 h 113"/>
                    <a:gd name="T14" fmla="*/ 122 w 150"/>
                    <a:gd name="T15" fmla="*/ 12 h 113"/>
                    <a:gd name="T16" fmla="*/ 104 w 150"/>
                    <a:gd name="T17" fmla="*/ 31 h 113"/>
                    <a:gd name="T18" fmla="*/ 91 w 150"/>
                    <a:gd name="T19" fmla="*/ 27 h 113"/>
                    <a:gd name="T20" fmla="*/ 79 w 150"/>
                    <a:gd name="T21" fmla="*/ 12 h 113"/>
                    <a:gd name="T22" fmla="*/ 57 w 150"/>
                    <a:gd name="T23" fmla="*/ 0 h 113"/>
                    <a:gd name="T24" fmla="*/ 37 w 150"/>
                    <a:gd name="T25" fmla="*/ 10 h 113"/>
                    <a:gd name="T26" fmla="*/ 24 w 150"/>
                    <a:gd name="T27" fmla="*/ 17 h 113"/>
                    <a:gd name="T28" fmla="*/ 23 w 150"/>
                    <a:gd name="T29" fmla="*/ 17 h 113"/>
                    <a:gd name="T30" fmla="*/ 14 w 150"/>
                    <a:gd name="T31" fmla="*/ 23 h 113"/>
                    <a:gd name="T32" fmla="*/ 14 w 150"/>
                    <a:gd name="T33" fmla="*/ 23 h 113"/>
                    <a:gd name="T34" fmla="*/ 14 w 150"/>
                    <a:gd name="T35" fmla="*/ 23 h 113"/>
                    <a:gd name="T36" fmla="*/ 13 w 150"/>
                    <a:gd name="T37" fmla="*/ 25 h 113"/>
                    <a:gd name="T38" fmla="*/ 0 w 150"/>
                    <a:gd name="T39" fmla="*/ 64 h 113"/>
                    <a:gd name="T40" fmla="*/ 3 w 150"/>
                    <a:gd name="T41" fmla="*/ 61 h 113"/>
                    <a:gd name="T42" fmla="*/ 12 w 150"/>
                    <a:gd name="T43" fmla="*/ 41 h 113"/>
                    <a:gd name="T44" fmla="*/ 12 w 150"/>
                    <a:gd name="T45" fmla="*/ 58 h 113"/>
                    <a:gd name="T46" fmla="*/ 17 w 150"/>
                    <a:gd name="T47" fmla="*/ 84 h 113"/>
                    <a:gd name="T48" fmla="*/ 25 w 150"/>
                    <a:gd name="T49" fmla="*/ 112 h 113"/>
                    <a:gd name="T50" fmla="*/ 27 w 150"/>
                    <a:gd name="T51" fmla="*/ 113 h 113"/>
                    <a:gd name="T52" fmla="*/ 37 w 150"/>
                    <a:gd name="T53" fmla="*/ 113 h 113"/>
                    <a:gd name="T54" fmla="*/ 36 w 150"/>
                    <a:gd name="T55" fmla="*/ 110 h 113"/>
                    <a:gd name="T56" fmla="*/ 34 w 150"/>
                    <a:gd name="T57" fmla="*/ 109 h 113"/>
                    <a:gd name="T58" fmla="*/ 32 w 150"/>
                    <a:gd name="T59" fmla="*/ 109 h 113"/>
                    <a:gd name="T60" fmla="*/ 30 w 150"/>
                    <a:gd name="T61" fmla="*/ 106 h 113"/>
                    <a:gd name="T62" fmla="*/ 26 w 150"/>
                    <a:gd name="T63" fmla="*/ 83 h 113"/>
                    <a:gd name="T64" fmla="*/ 28 w 150"/>
                    <a:gd name="T65" fmla="*/ 56 h 113"/>
                    <a:gd name="T66" fmla="*/ 33 w 150"/>
                    <a:gd name="T67" fmla="*/ 56 h 113"/>
                    <a:gd name="T68" fmla="*/ 81 w 150"/>
                    <a:gd name="T69" fmla="*/ 56 h 113"/>
                    <a:gd name="T70" fmla="*/ 100 w 150"/>
                    <a:gd name="T71" fmla="*/ 112 h 113"/>
                    <a:gd name="T72" fmla="*/ 101 w 150"/>
                    <a:gd name="T73" fmla="*/ 113 h 113"/>
                    <a:gd name="T74" fmla="*/ 111 w 150"/>
                    <a:gd name="T75" fmla="*/ 113 h 113"/>
                    <a:gd name="T76" fmla="*/ 110 w 150"/>
                    <a:gd name="T77" fmla="*/ 111 h 113"/>
                    <a:gd name="T78" fmla="*/ 107 w 150"/>
                    <a:gd name="T79" fmla="*/ 109 h 113"/>
                    <a:gd name="T80" fmla="*/ 106 w 150"/>
                    <a:gd name="T81" fmla="*/ 109 h 113"/>
                    <a:gd name="T82" fmla="*/ 104 w 150"/>
                    <a:gd name="T83" fmla="*/ 106 h 113"/>
                    <a:gd name="T84" fmla="*/ 94 w 150"/>
                    <a:gd name="T85" fmla="*/ 56 h 113"/>
                    <a:gd name="T86" fmla="*/ 95 w 150"/>
                    <a:gd name="T87" fmla="*/ 56 h 113"/>
                    <a:gd name="T88" fmla="*/ 136 w 150"/>
                    <a:gd name="T89" fmla="*/ 17 h 113"/>
                    <a:gd name="T90" fmla="*/ 145 w 150"/>
                    <a:gd name="T91" fmla="*/ 17 h 113"/>
                    <a:gd name="T92" fmla="*/ 150 w 150"/>
                    <a:gd name="T93" fmla="*/ 12 h 113"/>
                    <a:gd name="T94" fmla="*/ 145 w 150"/>
                    <a:gd name="T95" fmla="*/ 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50" h="113">
                      <a:moveTo>
                        <a:pt x="145" y="6"/>
                      </a:moveTo>
                      <a:cubicBezTo>
                        <a:pt x="139" y="6"/>
                        <a:pt x="139" y="6"/>
                        <a:pt x="139" y="6"/>
                      </a:cubicBezTo>
                      <a:cubicBezTo>
                        <a:pt x="138" y="6"/>
                        <a:pt x="136" y="6"/>
                        <a:pt x="135" y="5"/>
                      </a:cubicBezTo>
                      <a:cubicBezTo>
                        <a:pt x="129" y="4"/>
                        <a:pt x="129" y="4"/>
                        <a:pt x="129" y="4"/>
                      </a:cubicBezTo>
                      <a:cubicBezTo>
                        <a:pt x="129" y="4"/>
                        <a:pt x="128" y="3"/>
                        <a:pt x="128" y="3"/>
                      </a:cubicBezTo>
                      <a:cubicBezTo>
                        <a:pt x="127" y="2"/>
                        <a:pt x="126" y="0"/>
                        <a:pt x="125" y="1"/>
                      </a:cubicBezTo>
                      <a:cubicBezTo>
                        <a:pt x="123" y="1"/>
                        <a:pt x="122" y="2"/>
                        <a:pt x="122" y="4"/>
                      </a:cubicBezTo>
                      <a:cubicBezTo>
                        <a:pt x="122" y="12"/>
                        <a:pt x="122" y="12"/>
                        <a:pt x="122" y="12"/>
                      </a:cubicBezTo>
                      <a:cubicBezTo>
                        <a:pt x="122" y="22"/>
                        <a:pt x="114" y="31"/>
                        <a:pt x="104" y="31"/>
                      </a:cubicBezTo>
                      <a:cubicBezTo>
                        <a:pt x="99" y="31"/>
                        <a:pt x="94" y="29"/>
                        <a:pt x="91" y="27"/>
                      </a:cubicBezTo>
                      <a:cubicBezTo>
                        <a:pt x="91" y="27"/>
                        <a:pt x="85" y="21"/>
                        <a:pt x="79" y="12"/>
                      </a:cubicBezTo>
                      <a:cubicBezTo>
                        <a:pt x="75" y="5"/>
                        <a:pt x="67" y="0"/>
                        <a:pt x="57" y="0"/>
                      </a:cubicBezTo>
                      <a:cubicBezTo>
                        <a:pt x="49" y="0"/>
                        <a:pt x="41" y="4"/>
                        <a:pt x="37" y="10"/>
                      </a:cubicBezTo>
                      <a:cubicBezTo>
                        <a:pt x="34" y="14"/>
                        <a:pt x="29" y="17"/>
                        <a:pt x="24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19" y="17"/>
                        <a:pt x="16" y="19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4"/>
                        <a:pt x="13" y="24"/>
                        <a:pt x="13" y="2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1" y="64"/>
                        <a:pt x="2" y="63"/>
                        <a:pt x="3" y="61"/>
                      </a:cubicBezTo>
                      <a:cubicBezTo>
                        <a:pt x="12" y="41"/>
                        <a:pt x="12" y="41"/>
                        <a:pt x="12" y="41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7" y="84"/>
                        <a:pt x="17" y="84"/>
                        <a:pt x="17" y="84"/>
                      </a:cubicBezTo>
                      <a:cubicBezTo>
                        <a:pt x="25" y="112"/>
                        <a:pt x="25" y="112"/>
                        <a:pt x="25" y="112"/>
                      </a:cubicBezTo>
                      <a:cubicBezTo>
                        <a:pt x="26" y="113"/>
                        <a:pt x="27" y="113"/>
                        <a:pt x="27" y="113"/>
                      </a:cubicBezTo>
                      <a:cubicBezTo>
                        <a:pt x="37" y="113"/>
                        <a:pt x="37" y="113"/>
                        <a:pt x="37" y="113"/>
                      </a:cubicBezTo>
                      <a:cubicBezTo>
                        <a:pt x="36" y="110"/>
                        <a:pt x="36" y="110"/>
                        <a:pt x="36" y="110"/>
                      </a:cubicBezTo>
                      <a:cubicBezTo>
                        <a:pt x="35" y="109"/>
                        <a:pt x="35" y="109"/>
                        <a:pt x="34" y="109"/>
                      </a:cubicBezTo>
                      <a:cubicBezTo>
                        <a:pt x="32" y="109"/>
                        <a:pt x="32" y="109"/>
                        <a:pt x="32" y="109"/>
                      </a:cubicBezTo>
                      <a:cubicBezTo>
                        <a:pt x="31" y="109"/>
                        <a:pt x="30" y="108"/>
                        <a:pt x="30" y="106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81" y="56"/>
                        <a:pt x="81" y="56"/>
                        <a:pt x="81" y="56"/>
                      </a:cubicBezTo>
                      <a:cubicBezTo>
                        <a:pt x="100" y="112"/>
                        <a:pt x="100" y="112"/>
                        <a:pt x="100" y="112"/>
                      </a:cubicBezTo>
                      <a:cubicBezTo>
                        <a:pt x="100" y="113"/>
                        <a:pt x="101" y="113"/>
                        <a:pt x="101" y="113"/>
                      </a:cubicBezTo>
                      <a:cubicBezTo>
                        <a:pt x="111" y="113"/>
                        <a:pt x="111" y="113"/>
                        <a:pt x="111" y="113"/>
                      </a:cubicBezTo>
                      <a:cubicBezTo>
                        <a:pt x="110" y="111"/>
                        <a:pt x="110" y="111"/>
                        <a:pt x="110" y="111"/>
                      </a:cubicBezTo>
                      <a:cubicBezTo>
                        <a:pt x="110" y="110"/>
                        <a:pt x="109" y="109"/>
                        <a:pt x="107" y="109"/>
                      </a:cubicBezTo>
                      <a:cubicBezTo>
                        <a:pt x="106" y="109"/>
                        <a:pt x="106" y="109"/>
                        <a:pt x="106" y="109"/>
                      </a:cubicBezTo>
                      <a:cubicBezTo>
                        <a:pt x="105" y="109"/>
                        <a:pt x="104" y="108"/>
                        <a:pt x="104" y="106"/>
                      </a:cubicBezTo>
                      <a:cubicBezTo>
                        <a:pt x="94" y="56"/>
                        <a:pt x="94" y="56"/>
                        <a:pt x="94" y="56"/>
                      </a:cubicBezTo>
                      <a:cubicBezTo>
                        <a:pt x="95" y="56"/>
                        <a:pt x="95" y="56"/>
                        <a:pt x="95" y="56"/>
                      </a:cubicBezTo>
                      <a:cubicBezTo>
                        <a:pt x="132" y="56"/>
                        <a:pt x="136" y="17"/>
                        <a:pt x="136" y="17"/>
                      </a:cubicBezTo>
                      <a:cubicBezTo>
                        <a:pt x="145" y="17"/>
                        <a:pt x="145" y="17"/>
                        <a:pt x="145" y="17"/>
                      </a:cubicBezTo>
                      <a:cubicBezTo>
                        <a:pt x="148" y="17"/>
                        <a:pt x="150" y="14"/>
                        <a:pt x="150" y="12"/>
                      </a:cubicBezTo>
                      <a:cubicBezTo>
                        <a:pt x="150" y="8"/>
                        <a:pt x="148" y="6"/>
                        <a:pt x="145" y="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8" name="Freeform 136">
                  <a:extLst>
                    <a:ext uri="{FF2B5EF4-FFF2-40B4-BE49-F238E27FC236}">
                      <a16:creationId xmlns:a16="http://schemas.microsoft.com/office/drawing/2014/main" id="{4862ABA0-6381-45BE-913B-BB6FE47081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3807" y="3369244"/>
                  <a:ext cx="11443" cy="37849"/>
                </a:xfrm>
                <a:custGeom>
                  <a:avLst/>
                  <a:gdLst>
                    <a:gd name="T0" fmla="*/ 10 w 18"/>
                    <a:gd name="T1" fmla="*/ 54 h 61"/>
                    <a:gd name="T2" fmla="*/ 9 w 18"/>
                    <a:gd name="T3" fmla="*/ 38 h 61"/>
                    <a:gd name="T4" fmla="*/ 11 w 18"/>
                    <a:gd name="T5" fmla="*/ 29 h 61"/>
                    <a:gd name="T6" fmla="*/ 18 w 18"/>
                    <a:gd name="T7" fmla="*/ 13 h 61"/>
                    <a:gd name="T8" fmla="*/ 10 w 18"/>
                    <a:gd name="T9" fmla="*/ 0 h 61"/>
                    <a:gd name="T10" fmla="*/ 1 w 18"/>
                    <a:gd name="T11" fmla="*/ 27 h 61"/>
                    <a:gd name="T12" fmla="*/ 0 w 18"/>
                    <a:gd name="T13" fmla="*/ 37 h 61"/>
                    <a:gd name="T14" fmla="*/ 5 w 18"/>
                    <a:gd name="T15" fmla="*/ 60 h 61"/>
                    <a:gd name="T16" fmla="*/ 7 w 18"/>
                    <a:gd name="T17" fmla="*/ 61 h 61"/>
                    <a:gd name="T18" fmla="*/ 17 w 18"/>
                    <a:gd name="T19" fmla="*/ 61 h 61"/>
                    <a:gd name="T20" fmla="*/ 16 w 18"/>
                    <a:gd name="T21" fmla="*/ 59 h 61"/>
                    <a:gd name="T22" fmla="*/ 12 w 18"/>
                    <a:gd name="T23" fmla="*/ 57 h 61"/>
                    <a:gd name="T24" fmla="*/ 12 w 18"/>
                    <a:gd name="T25" fmla="*/ 57 h 61"/>
                    <a:gd name="T26" fmla="*/ 10 w 18"/>
                    <a:gd name="T27" fmla="*/ 54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61">
                      <a:moveTo>
                        <a:pt x="10" y="54"/>
                      </a:move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5"/>
                        <a:pt x="9" y="32"/>
                        <a:pt x="11" y="29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0" y="30"/>
                        <a:pt x="0" y="33"/>
                        <a:pt x="0" y="37"/>
                      </a:cubicBezTo>
                      <a:cubicBezTo>
                        <a:pt x="5" y="60"/>
                        <a:pt x="5" y="60"/>
                        <a:pt x="5" y="60"/>
                      </a:cubicBezTo>
                      <a:cubicBezTo>
                        <a:pt x="5" y="61"/>
                        <a:pt x="6" y="61"/>
                        <a:pt x="7" y="61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5" y="58"/>
                        <a:pt x="14" y="57"/>
                        <a:pt x="12" y="57"/>
                      </a:cubicBezTo>
                      <a:cubicBezTo>
                        <a:pt x="12" y="57"/>
                        <a:pt x="12" y="57"/>
                        <a:pt x="12" y="57"/>
                      </a:cubicBezTo>
                      <a:cubicBezTo>
                        <a:pt x="11" y="57"/>
                        <a:pt x="10" y="56"/>
                        <a:pt x="10" y="54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462" name="Group 2461">
                <a:extLst>
                  <a:ext uri="{FF2B5EF4-FFF2-40B4-BE49-F238E27FC236}">
                    <a16:creationId xmlns:a16="http://schemas.microsoft.com/office/drawing/2014/main" id="{97FCCAFB-CD3A-4B07-9E94-294EFADA3956}"/>
                  </a:ext>
                </a:extLst>
              </p:cNvPr>
              <p:cNvGrpSpPr/>
              <p:nvPr/>
            </p:nvGrpSpPr>
            <p:grpSpPr>
              <a:xfrm>
                <a:off x="8667750" y="2948468"/>
                <a:ext cx="315687" cy="531684"/>
                <a:chOff x="9827424" y="4596065"/>
                <a:chExt cx="114529" cy="192891"/>
              </a:xfrm>
            </p:grpSpPr>
            <p:sp>
              <p:nvSpPr>
                <p:cNvPr id="2466" name="Freeform 95">
                  <a:extLst>
                    <a:ext uri="{FF2B5EF4-FFF2-40B4-BE49-F238E27FC236}">
                      <a16:creationId xmlns:a16="http://schemas.microsoft.com/office/drawing/2014/main" id="{168BD3FC-CFF4-4935-AF79-5FDF11BEA5E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7" name="Freeform 96">
                  <a:extLst>
                    <a:ext uri="{FF2B5EF4-FFF2-40B4-BE49-F238E27FC236}">
                      <a16:creationId xmlns:a16="http://schemas.microsoft.com/office/drawing/2014/main" id="{A931304D-A380-40A4-A296-4CA87A78FF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2698" y="4702305"/>
                  <a:ext cx="53497" cy="67059"/>
                </a:xfrm>
                <a:custGeom>
                  <a:avLst/>
                  <a:gdLst>
                    <a:gd name="T0" fmla="*/ 86 w 99"/>
                    <a:gd name="T1" fmla="*/ 0 h 125"/>
                    <a:gd name="T2" fmla="*/ 85 w 99"/>
                    <a:gd name="T3" fmla="*/ 0 h 125"/>
                    <a:gd name="T4" fmla="*/ 82 w 99"/>
                    <a:gd name="T5" fmla="*/ 0 h 125"/>
                    <a:gd name="T6" fmla="*/ 69 w 99"/>
                    <a:gd name="T7" fmla="*/ 12 h 125"/>
                    <a:gd name="T8" fmla="*/ 61 w 99"/>
                    <a:gd name="T9" fmla="*/ 65 h 125"/>
                    <a:gd name="T10" fmla="*/ 8 w 99"/>
                    <a:gd name="T11" fmla="*/ 99 h 125"/>
                    <a:gd name="T12" fmla="*/ 1 w 99"/>
                    <a:gd name="T13" fmla="*/ 114 h 125"/>
                    <a:gd name="T14" fmla="*/ 2 w 99"/>
                    <a:gd name="T15" fmla="*/ 116 h 125"/>
                    <a:gd name="T16" fmla="*/ 3 w 99"/>
                    <a:gd name="T17" fmla="*/ 119 h 125"/>
                    <a:gd name="T18" fmla="*/ 15 w 99"/>
                    <a:gd name="T19" fmla="*/ 125 h 125"/>
                    <a:gd name="T20" fmla="*/ 23 w 99"/>
                    <a:gd name="T21" fmla="*/ 118 h 125"/>
                    <a:gd name="T22" fmla="*/ 82 w 99"/>
                    <a:gd name="T23" fmla="*/ 85 h 125"/>
                    <a:gd name="T24" fmla="*/ 89 w 99"/>
                    <a:gd name="T25" fmla="*/ 75 h 125"/>
                    <a:gd name="T26" fmla="*/ 98 w 99"/>
                    <a:gd name="T27" fmla="*/ 17 h 125"/>
                    <a:gd name="T28" fmla="*/ 86 w 99"/>
                    <a:gd name="T2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9" h="125">
                      <a:moveTo>
                        <a:pt x="86" y="0"/>
                      </a:moveTo>
                      <a:cubicBezTo>
                        <a:pt x="86" y="0"/>
                        <a:pt x="85" y="0"/>
                        <a:pt x="85" y="0"/>
                      </a:cubicBezTo>
                      <a:cubicBezTo>
                        <a:pt x="84" y="0"/>
                        <a:pt x="83" y="0"/>
                        <a:pt x="82" y="0"/>
                      </a:cubicBezTo>
                      <a:cubicBezTo>
                        <a:pt x="76" y="0"/>
                        <a:pt x="70" y="5"/>
                        <a:pt x="69" y="12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8" y="99"/>
                        <a:pt x="8" y="99"/>
                        <a:pt x="8" y="99"/>
                      </a:cubicBezTo>
                      <a:cubicBezTo>
                        <a:pt x="2" y="102"/>
                        <a:pt x="0" y="108"/>
                        <a:pt x="1" y="114"/>
                      </a:cubicBezTo>
                      <a:cubicBezTo>
                        <a:pt x="1" y="115"/>
                        <a:pt x="1" y="115"/>
                        <a:pt x="2" y="116"/>
                      </a:cubicBezTo>
                      <a:cubicBezTo>
                        <a:pt x="2" y="117"/>
                        <a:pt x="3" y="118"/>
                        <a:pt x="3" y="119"/>
                      </a:cubicBezTo>
                      <a:cubicBezTo>
                        <a:pt x="6" y="123"/>
                        <a:pt x="15" y="125"/>
                        <a:pt x="15" y="125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5" y="83"/>
                        <a:pt x="88" y="80"/>
                        <a:pt x="89" y="75"/>
                      </a:cubicBezTo>
                      <a:cubicBezTo>
                        <a:pt x="98" y="17"/>
                        <a:pt x="98" y="17"/>
                        <a:pt x="98" y="17"/>
                      </a:cubicBezTo>
                      <a:cubicBezTo>
                        <a:pt x="99" y="8"/>
                        <a:pt x="94" y="1"/>
                        <a:pt x="86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8" name="Freeform 97">
                  <a:extLst>
                    <a:ext uri="{FF2B5EF4-FFF2-40B4-BE49-F238E27FC236}">
                      <a16:creationId xmlns:a16="http://schemas.microsoft.com/office/drawing/2014/main" id="{5699A649-5A6B-490D-8D33-85877397926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3812"/>
                  <a:ext cx="44455" cy="80622"/>
                </a:xfrm>
                <a:custGeom>
                  <a:avLst/>
                  <a:gdLst>
                    <a:gd name="T0" fmla="*/ 79 w 83"/>
                    <a:gd name="T1" fmla="*/ 69 h 150"/>
                    <a:gd name="T2" fmla="*/ 75 w 83"/>
                    <a:gd name="T3" fmla="*/ 59 h 150"/>
                    <a:gd name="T4" fmla="*/ 37 w 83"/>
                    <a:gd name="T5" fmla="*/ 5 h 150"/>
                    <a:gd name="T6" fmla="*/ 17 w 83"/>
                    <a:gd name="T7" fmla="*/ 5 h 150"/>
                    <a:gd name="T8" fmla="*/ 14 w 83"/>
                    <a:gd name="T9" fmla="*/ 8 h 150"/>
                    <a:gd name="T10" fmla="*/ 5 w 83"/>
                    <a:gd name="T11" fmla="*/ 20 h 150"/>
                    <a:gd name="T12" fmla="*/ 50 w 83"/>
                    <a:gd name="T13" fmla="*/ 74 h 150"/>
                    <a:gd name="T14" fmla="*/ 59 w 83"/>
                    <a:gd name="T15" fmla="*/ 135 h 150"/>
                    <a:gd name="T16" fmla="*/ 68 w 83"/>
                    <a:gd name="T17" fmla="*/ 149 h 150"/>
                    <a:gd name="T18" fmla="*/ 73 w 83"/>
                    <a:gd name="T19" fmla="*/ 150 h 150"/>
                    <a:gd name="T20" fmla="*/ 73 w 83"/>
                    <a:gd name="T21" fmla="*/ 150 h 150"/>
                    <a:gd name="T22" fmla="*/ 83 w 83"/>
                    <a:gd name="T23" fmla="*/ 140 h 150"/>
                    <a:gd name="T24" fmla="*/ 79 w 83"/>
                    <a:gd name="T25" fmla="*/ 69 h 150"/>
                    <a:gd name="T26" fmla="*/ 79 w 83"/>
                    <a:gd name="T27" fmla="*/ 69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3" h="150">
                      <a:moveTo>
                        <a:pt x="79" y="69"/>
                      </a:moveTo>
                      <a:cubicBezTo>
                        <a:pt x="79" y="65"/>
                        <a:pt x="78" y="62"/>
                        <a:pt x="75" y="59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1" y="0"/>
                        <a:pt x="22" y="0"/>
                        <a:pt x="17" y="5"/>
                      </a:cubicBezTo>
                      <a:cubicBezTo>
                        <a:pt x="16" y="6"/>
                        <a:pt x="15" y="7"/>
                        <a:pt x="14" y="8"/>
                      </a:cubicBezTo>
                      <a:cubicBezTo>
                        <a:pt x="11" y="13"/>
                        <a:pt x="0" y="15"/>
                        <a:pt x="5" y="20"/>
                      </a:cubicBezTo>
                      <a:cubicBezTo>
                        <a:pt x="50" y="74"/>
                        <a:pt x="50" y="74"/>
                        <a:pt x="50" y="74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cubicBezTo>
                        <a:pt x="59" y="141"/>
                        <a:pt x="68" y="149"/>
                        <a:pt x="68" y="149"/>
                      </a:cubicBezTo>
                      <a:cubicBezTo>
                        <a:pt x="68" y="149"/>
                        <a:pt x="71" y="150"/>
                        <a:pt x="73" y="150"/>
                      </a:cubicBezTo>
                      <a:cubicBezTo>
                        <a:pt x="73" y="150"/>
                        <a:pt x="73" y="150"/>
                        <a:pt x="73" y="150"/>
                      </a:cubicBezTo>
                      <a:cubicBezTo>
                        <a:pt x="83" y="140"/>
                        <a:pt x="83" y="140"/>
                        <a:pt x="83" y="140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9" name="Freeform 98">
                  <a:extLst>
                    <a:ext uri="{FF2B5EF4-FFF2-40B4-BE49-F238E27FC236}">
                      <a16:creationId xmlns:a16="http://schemas.microsoft.com/office/drawing/2014/main" id="{A3BB7F5C-120E-4C7D-8622-DDE622B091E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8333"/>
                  <a:ext cx="37674" cy="76101"/>
                </a:xfrm>
                <a:custGeom>
                  <a:avLst/>
                  <a:gdLst>
                    <a:gd name="T0" fmla="*/ 62 w 71"/>
                    <a:gd name="T1" fmla="*/ 67 h 142"/>
                    <a:gd name="T2" fmla="*/ 58 w 71"/>
                    <a:gd name="T3" fmla="*/ 57 h 142"/>
                    <a:gd name="T4" fmla="*/ 20 w 71"/>
                    <a:gd name="T5" fmla="*/ 3 h 142"/>
                    <a:gd name="T6" fmla="*/ 14 w 71"/>
                    <a:gd name="T7" fmla="*/ 0 h 142"/>
                    <a:gd name="T8" fmla="*/ 5 w 71"/>
                    <a:gd name="T9" fmla="*/ 13 h 142"/>
                    <a:gd name="T10" fmla="*/ 50 w 71"/>
                    <a:gd name="T11" fmla="*/ 67 h 142"/>
                    <a:gd name="T12" fmla="*/ 59 w 71"/>
                    <a:gd name="T13" fmla="*/ 128 h 142"/>
                    <a:gd name="T14" fmla="*/ 69 w 71"/>
                    <a:gd name="T15" fmla="*/ 142 h 142"/>
                    <a:gd name="T16" fmla="*/ 71 w 71"/>
                    <a:gd name="T17" fmla="*/ 134 h 142"/>
                    <a:gd name="T18" fmla="*/ 62 w 71"/>
                    <a:gd name="T19" fmla="*/ 67 h 142"/>
                    <a:gd name="T20" fmla="*/ 62 w 71"/>
                    <a:gd name="T21" fmla="*/ 67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1" h="142">
                      <a:moveTo>
                        <a:pt x="62" y="67"/>
                      </a:moveTo>
                      <a:cubicBezTo>
                        <a:pt x="62" y="63"/>
                        <a:pt x="61" y="60"/>
                        <a:pt x="58" y="57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8" y="2"/>
                        <a:pt x="16" y="0"/>
                        <a:pt x="14" y="0"/>
                      </a:cubicBezTo>
                      <a:cubicBezTo>
                        <a:pt x="11" y="5"/>
                        <a:pt x="0" y="8"/>
                        <a:pt x="5" y="13"/>
                      </a:cubicBezTo>
                      <a:cubicBezTo>
                        <a:pt x="50" y="67"/>
                        <a:pt x="50" y="67"/>
                        <a:pt x="50" y="67"/>
                      </a:cubicBezTo>
                      <a:cubicBezTo>
                        <a:pt x="59" y="128"/>
                        <a:pt x="59" y="128"/>
                        <a:pt x="59" y="128"/>
                      </a:cubicBezTo>
                      <a:cubicBezTo>
                        <a:pt x="59" y="134"/>
                        <a:pt x="63" y="140"/>
                        <a:pt x="69" y="142"/>
                      </a:cubicBezTo>
                      <a:cubicBezTo>
                        <a:pt x="70" y="139"/>
                        <a:pt x="71" y="137"/>
                        <a:pt x="71" y="134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0" name="Freeform 99">
                  <a:extLst>
                    <a:ext uri="{FF2B5EF4-FFF2-40B4-BE49-F238E27FC236}">
                      <a16:creationId xmlns:a16="http://schemas.microsoft.com/office/drawing/2014/main" id="{E639EBE5-5AE8-4F21-8F33-15C532D24D4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7219" y="4702305"/>
                  <a:ext cx="41441" cy="59525"/>
                </a:xfrm>
                <a:custGeom>
                  <a:avLst/>
                  <a:gdLst>
                    <a:gd name="T0" fmla="*/ 76 w 77"/>
                    <a:gd name="T1" fmla="*/ 0 h 111"/>
                    <a:gd name="T2" fmla="*/ 74 w 77"/>
                    <a:gd name="T3" fmla="*/ 0 h 111"/>
                    <a:gd name="T4" fmla="*/ 61 w 77"/>
                    <a:gd name="T5" fmla="*/ 12 h 111"/>
                    <a:gd name="T6" fmla="*/ 53 w 77"/>
                    <a:gd name="T7" fmla="*/ 65 h 111"/>
                    <a:gd name="T8" fmla="*/ 0 w 77"/>
                    <a:gd name="T9" fmla="*/ 99 h 111"/>
                    <a:gd name="T10" fmla="*/ 0 w 77"/>
                    <a:gd name="T11" fmla="*/ 99 h 111"/>
                    <a:gd name="T12" fmla="*/ 2 w 77"/>
                    <a:gd name="T13" fmla="*/ 98 h 111"/>
                    <a:gd name="T14" fmla="*/ 3 w 77"/>
                    <a:gd name="T15" fmla="*/ 109 h 111"/>
                    <a:gd name="T16" fmla="*/ 4 w 77"/>
                    <a:gd name="T17" fmla="*/ 111 h 111"/>
                    <a:gd name="T18" fmla="*/ 61 w 77"/>
                    <a:gd name="T19" fmla="*/ 74 h 111"/>
                    <a:gd name="T20" fmla="*/ 67 w 77"/>
                    <a:gd name="T21" fmla="*/ 64 h 111"/>
                    <a:gd name="T22" fmla="*/ 77 w 77"/>
                    <a:gd name="T23" fmla="*/ 5 h 111"/>
                    <a:gd name="T24" fmla="*/ 76 w 77"/>
                    <a:gd name="T2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7" h="111">
                      <a:moveTo>
                        <a:pt x="76" y="0"/>
                      </a:moveTo>
                      <a:cubicBezTo>
                        <a:pt x="76" y="0"/>
                        <a:pt x="75" y="0"/>
                        <a:pt x="74" y="0"/>
                      </a:cubicBezTo>
                      <a:cubicBezTo>
                        <a:pt x="68" y="0"/>
                        <a:pt x="62" y="5"/>
                        <a:pt x="61" y="12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3" y="109"/>
                        <a:pt x="3" y="109"/>
                        <a:pt x="3" y="109"/>
                      </a:cubicBezTo>
                      <a:cubicBezTo>
                        <a:pt x="3" y="110"/>
                        <a:pt x="4" y="110"/>
                        <a:pt x="4" y="111"/>
                      </a:cubicBezTo>
                      <a:cubicBezTo>
                        <a:pt x="61" y="74"/>
                        <a:pt x="61" y="74"/>
                        <a:pt x="61" y="74"/>
                      </a:cubicBezTo>
                      <a:cubicBezTo>
                        <a:pt x="64" y="72"/>
                        <a:pt x="66" y="68"/>
                        <a:pt x="67" y="64"/>
                      </a:cubicBezTo>
                      <a:cubicBezTo>
                        <a:pt x="77" y="5"/>
                        <a:pt x="77" y="5"/>
                        <a:pt x="77" y="5"/>
                      </a:cubicBezTo>
                      <a:cubicBezTo>
                        <a:pt x="77" y="3"/>
                        <a:pt x="77" y="1"/>
                        <a:pt x="76" y="0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1" name="Freeform 100">
                  <a:extLst>
                    <a:ext uri="{FF2B5EF4-FFF2-40B4-BE49-F238E27FC236}">
                      <a16:creationId xmlns:a16="http://schemas.microsoft.com/office/drawing/2014/main" id="{DD55F244-687C-49B5-BB02-447D7AB46C2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28390" y="4649562"/>
                  <a:ext cx="13563" cy="17330"/>
                </a:xfrm>
                <a:custGeom>
                  <a:avLst/>
                  <a:gdLst>
                    <a:gd name="T0" fmla="*/ 4 w 25"/>
                    <a:gd name="T1" fmla="*/ 33 h 33"/>
                    <a:gd name="T2" fmla="*/ 3 w 25"/>
                    <a:gd name="T3" fmla="*/ 32 h 33"/>
                    <a:gd name="T4" fmla="*/ 2 w 25"/>
                    <a:gd name="T5" fmla="*/ 28 h 33"/>
                    <a:gd name="T6" fmla="*/ 18 w 25"/>
                    <a:gd name="T7" fmla="*/ 2 h 33"/>
                    <a:gd name="T8" fmla="*/ 23 w 25"/>
                    <a:gd name="T9" fmla="*/ 1 h 33"/>
                    <a:gd name="T10" fmla="*/ 24 w 25"/>
                    <a:gd name="T11" fmla="*/ 5 h 33"/>
                    <a:gd name="T12" fmla="*/ 7 w 25"/>
                    <a:gd name="T13" fmla="*/ 31 h 33"/>
                    <a:gd name="T14" fmla="*/ 4 w 25"/>
                    <a:gd name="T15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33">
                      <a:moveTo>
                        <a:pt x="4" y="33"/>
                      </a:moveTo>
                      <a:cubicBezTo>
                        <a:pt x="4" y="33"/>
                        <a:pt x="3" y="32"/>
                        <a:pt x="3" y="32"/>
                      </a:cubicBezTo>
                      <a:cubicBezTo>
                        <a:pt x="1" y="31"/>
                        <a:pt x="0" y="29"/>
                        <a:pt x="2" y="28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9" y="1"/>
                        <a:pt x="21" y="0"/>
                        <a:pt x="23" y="1"/>
                      </a:cubicBezTo>
                      <a:cubicBezTo>
                        <a:pt x="24" y="2"/>
                        <a:pt x="25" y="4"/>
                        <a:pt x="24" y="5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6" y="32"/>
                        <a:pt x="5" y="33"/>
                        <a:pt x="4" y="3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2" name="Freeform 101">
                  <a:extLst>
                    <a:ext uri="{FF2B5EF4-FFF2-40B4-BE49-F238E27FC236}">
                      <a16:creationId xmlns:a16="http://schemas.microsoft.com/office/drawing/2014/main" id="{5E78E988-8FA1-4199-AB75-1F5F64FFD4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17841" y="4656343"/>
                  <a:ext cx="20344" cy="20344"/>
                </a:xfrm>
                <a:custGeom>
                  <a:avLst/>
                  <a:gdLst>
                    <a:gd name="T0" fmla="*/ 36 w 37"/>
                    <a:gd name="T1" fmla="*/ 14 h 38"/>
                    <a:gd name="T2" fmla="*/ 35 w 37"/>
                    <a:gd name="T3" fmla="*/ 12 h 38"/>
                    <a:gd name="T4" fmla="*/ 35 w 37"/>
                    <a:gd name="T5" fmla="*/ 10 h 38"/>
                    <a:gd name="T6" fmla="*/ 32 w 37"/>
                    <a:gd name="T7" fmla="*/ 8 h 38"/>
                    <a:gd name="T8" fmla="*/ 28 w 37"/>
                    <a:gd name="T9" fmla="*/ 9 h 38"/>
                    <a:gd name="T10" fmla="*/ 22 w 37"/>
                    <a:gd name="T11" fmla="*/ 9 h 38"/>
                    <a:gd name="T12" fmla="*/ 27 w 37"/>
                    <a:gd name="T13" fmla="*/ 5 h 38"/>
                    <a:gd name="T14" fmla="*/ 26 w 37"/>
                    <a:gd name="T15" fmla="*/ 0 h 38"/>
                    <a:gd name="T16" fmla="*/ 14 w 37"/>
                    <a:gd name="T17" fmla="*/ 8 h 38"/>
                    <a:gd name="T18" fmla="*/ 12 w 37"/>
                    <a:gd name="T19" fmla="*/ 17 h 38"/>
                    <a:gd name="T20" fmla="*/ 12 w 37"/>
                    <a:gd name="T21" fmla="*/ 17 h 38"/>
                    <a:gd name="T22" fmla="*/ 0 w 37"/>
                    <a:gd name="T23" fmla="*/ 25 h 38"/>
                    <a:gd name="T24" fmla="*/ 9 w 37"/>
                    <a:gd name="T25" fmla="*/ 38 h 38"/>
                    <a:gd name="T26" fmla="*/ 26 w 37"/>
                    <a:gd name="T27" fmla="*/ 25 h 38"/>
                    <a:gd name="T28" fmla="*/ 32 w 37"/>
                    <a:gd name="T29" fmla="*/ 24 h 38"/>
                    <a:gd name="T30" fmla="*/ 34 w 37"/>
                    <a:gd name="T31" fmla="*/ 22 h 38"/>
                    <a:gd name="T32" fmla="*/ 33 w 37"/>
                    <a:gd name="T33" fmla="*/ 21 h 38"/>
                    <a:gd name="T34" fmla="*/ 35 w 37"/>
                    <a:gd name="T35" fmla="*/ 18 h 38"/>
                    <a:gd name="T36" fmla="*/ 34 w 37"/>
                    <a:gd name="T37" fmla="*/ 16 h 38"/>
                    <a:gd name="T38" fmla="*/ 34 w 37"/>
                    <a:gd name="T39" fmla="*/ 16 h 38"/>
                    <a:gd name="T40" fmla="*/ 36 w 37"/>
                    <a:gd name="T41" fmla="*/ 1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7" h="38">
                      <a:moveTo>
                        <a:pt x="36" y="14"/>
                      </a:move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5" y="11"/>
                        <a:pt x="35" y="11"/>
                        <a:pt x="35" y="10"/>
                      </a:cubicBezTo>
                      <a:cubicBezTo>
                        <a:pt x="35" y="9"/>
                        <a:pt x="33" y="8"/>
                        <a:pt x="32" y="8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7" y="5"/>
                        <a:pt x="27" y="5"/>
                        <a:pt x="27" y="5"/>
                      </a:cubicBezTo>
                      <a:cubicBezTo>
                        <a:pt x="27" y="5"/>
                        <a:pt x="29" y="1"/>
                        <a:pt x="26" y="0"/>
                      </a:cubicBezTo>
                      <a:cubicBezTo>
                        <a:pt x="17" y="7"/>
                        <a:pt x="17" y="5"/>
                        <a:pt x="14" y="8"/>
                      </a:cubicBezTo>
                      <a:cubicBezTo>
                        <a:pt x="12" y="11"/>
                        <a:pt x="12" y="15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26" y="25"/>
                        <a:pt x="26" y="25"/>
                        <a:pt x="26" y="25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3" y="24"/>
                        <a:pt x="34" y="23"/>
                        <a:pt x="34" y="22"/>
                      </a:cubicBezTo>
                      <a:cubicBezTo>
                        <a:pt x="33" y="21"/>
                        <a:pt x="33" y="21"/>
                        <a:pt x="33" y="21"/>
                      </a:cubicBezTo>
                      <a:cubicBezTo>
                        <a:pt x="34" y="20"/>
                        <a:pt x="35" y="19"/>
                        <a:pt x="35" y="18"/>
                      </a:cubicBezTo>
                      <a:cubicBezTo>
                        <a:pt x="35" y="17"/>
                        <a:pt x="35" y="17"/>
                        <a:pt x="34" y="16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6" y="16"/>
                        <a:pt x="37" y="15"/>
                        <a:pt x="36" y="14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3" name="Freeform 102">
                  <a:extLst>
                    <a:ext uri="{FF2B5EF4-FFF2-40B4-BE49-F238E27FC236}">
                      <a16:creationId xmlns:a16="http://schemas.microsoft.com/office/drawing/2014/main" id="{39487FE7-6D69-4792-B445-1AC1B0238CE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3042" y="4703812"/>
                  <a:ext cx="15069" cy="16576"/>
                </a:xfrm>
                <a:custGeom>
                  <a:avLst/>
                  <a:gdLst>
                    <a:gd name="T0" fmla="*/ 12 w 27"/>
                    <a:gd name="T1" fmla="*/ 6 h 30"/>
                    <a:gd name="T2" fmla="*/ 27 w 27"/>
                    <a:gd name="T3" fmla="*/ 4 h 30"/>
                    <a:gd name="T4" fmla="*/ 25 w 27"/>
                    <a:gd name="T5" fmla="*/ 3 h 30"/>
                    <a:gd name="T6" fmla="*/ 11 w 27"/>
                    <a:gd name="T7" fmla="*/ 0 h 30"/>
                    <a:gd name="T8" fmla="*/ 1 w 27"/>
                    <a:gd name="T9" fmla="*/ 19 h 30"/>
                    <a:gd name="T10" fmla="*/ 1 w 27"/>
                    <a:gd name="T11" fmla="*/ 19 h 30"/>
                    <a:gd name="T12" fmla="*/ 1 w 27"/>
                    <a:gd name="T13" fmla="*/ 19 h 30"/>
                    <a:gd name="T14" fmla="*/ 2 w 27"/>
                    <a:gd name="T15" fmla="*/ 23 h 30"/>
                    <a:gd name="T16" fmla="*/ 4 w 27"/>
                    <a:gd name="T17" fmla="*/ 23 h 30"/>
                    <a:gd name="T18" fmla="*/ 6 w 27"/>
                    <a:gd name="T19" fmla="*/ 26 h 30"/>
                    <a:gd name="T20" fmla="*/ 8 w 27"/>
                    <a:gd name="T21" fmla="*/ 26 h 30"/>
                    <a:gd name="T22" fmla="*/ 10 w 27"/>
                    <a:gd name="T23" fmla="*/ 29 h 30"/>
                    <a:gd name="T24" fmla="*/ 14 w 27"/>
                    <a:gd name="T25" fmla="*/ 28 h 30"/>
                    <a:gd name="T26" fmla="*/ 15 w 27"/>
                    <a:gd name="T27" fmla="*/ 29 h 30"/>
                    <a:gd name="T28" fmla="*/ 19 w 27"/>
                    <a:gd name="T29" fmla="*/ 28 h 30"/>
                    <a:gd name="T30" fmla="*/ 19 w 27"/>
                    <a:gd name="T31" fmla="*/ 28 h 30"/>
                    <a:gd name="T32" fmla="*/ 24 w 27"/>
                    <a:gd name="T33" fmla="*/ 17 h 30"/>
                    <a:gd name="T34" fmla="*/ 24 w 27"/>
                    <a:gd name="T35" fmla="*/ 17 h 30"/>
                    <a:gd name="T36" fmla="*/ 12 w 27"/>
                    <a:gd name="T37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30">
                      <a:moveTo>
                        <a:pt x="12" y="6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3" y="2"/>
                        <a:pt x="11" y="0"/>
                        <a:pt x="11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0" y="21"/>
                        <a:pt x="1" y="22"/>
                        <a:pt x="2" y="23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4" y="24"/>
                        <a:pt x="5" y="26"/>
                        <a:pt x="6" y="26"/>
                      </a:cubicBezTo>
                      <a:cubicBezTo>
                        <a:pt x="7" y="26"/>
                        <a:pt x="8" y="26"/>
                        <a:pt x="8" y="26"/>
                      </a:cubicBezTo>
                      <a:cubicBezTo>
                        <a:pt x="8" y="27"/>
                        <a:pt x="9" y="29"/>
                        <a:pt x="10" y="29"/>
                      </a:cubicBezTo>
                      <a:cubicBezTo>
                        <a:pt x="11" y="30"/>
                        <a:pt x="13" y="29"/>
                        <a:pt x="14" y="28"/>
                      </a:cubicBezTo>
                      <a:cubicBezTo>
                        <a:pt x="14" y="29"/>
                        <a:pt x="15" y="29"/>
                        <a:pt x="15" y="29"/>
                      </a:cubicBezTo>
                      <a:cubicBezTo>
                        <a:pt x="17" y="30"/>
                        <a:pt x="19" y="29"/>
                        <a:pt x="19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14" y="17"/>
                        <a:pt x="12" y="6"/>
                        <a:pt x="12" y="6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4" name="Freeform 103">
                  <a:extLst>
                    <a:ext uri="{FF2B5EF4-FFF2-40B4-BE49-F238E27FC236}">
                      <a16:creationId xmlns:a16="http://schemas.microsoft.com/office/drawing/2014/main" id="{29381E82-43F9-4464-BB89-89212556512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5" name="Freeform 104">
                  <a:extLst>
                    <a:ext uri="{FF2B5EF4-FFF2-40B4-BE49-F238E27FC236}">
                      <a16:creationId xmlns:a16="http://schemas.microsoft.com/office/drawing/2014/main" id="{1329248E-1341-4803-80C0-B4E629A0E56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6" name="Freeform 105">
                  <a:extLst>
                    <a:ext uri="{FF2B5EF4-FFF2-40B4-BE49-F238E27FC236}">
                      <a16:creationId xmlns:a16="http://schemas.microsoft.com/office/drawing/2014/main" id="{C79D7937-BA8B-4435-BE2A-FF9F90D11A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694017"/>
                  <a:ext cx="13563" cy="16576"/>
                </a:xfrm>
                <a:custGeom>
                  <a:avLst/>
                  <a:gdLst>
                    <a:gd name="T0" fmla="*/ 0 w 18"/>
                    <a:gd name="T1" fmla="*/ 18 h 22"/>
                    <a:gd name="T2" fmla="*/ 11 w 18"/>
                    <a:gd name="T3" fmla="*/ 22 h 22"/>
                    <a:gd name="T4" fmla="*/ 18 w 18"/>
                    <a:gd name="T5" fmla="*/ 4 h 22"/>
                    <a:gd name="T6" fmla="*/ 6 w 18"/>
                    <a:gd name="T7" fmla="*/ 0 h 22"/>
                    <a:gd name="T8" fmla="*/ 0 w 18"/>
                    <a:gd name="T9" fmla="*/ 18 h 22"/>
                    <a:gd name="T10" fmla="*/ 0 w 18"/>
                    <a:gd name="T11" fmla="*/ 18 h 22"/>
                    <a:gd name="T12" fmla="*/ 0 w 18"/>
                    <a:gd name="T13" fmla="*/ 1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22">
                      <a:moveTo>
                        <a:pt x="0" y="18"/>
                      </a:moveTo>
                      <a:lnTo>
                        <a:pt x="11" y="22"/>
                      </a:lnTo>
                      <a:lnTo>
                        <a:pt x="18" y="4"/>
                      </a:lnTo>
                      <a:lnTo>
                        <a:pt x="6" y="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8A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7" name="Freeform 106">
                  <a:extLst>
                    <a:ext uri="{FF2B5EF4-FFF2-40B4-BE49-F238E27FC236}">
                      <a16:creationId xmlns:a16="http://schemas.microsoft.com/office/drawing/2014/main" id="{DD9008BD-E410-4612-888B-1B661ABA235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5303" y="4692510"/>
                  <a:ext cx="9042" cy="15070"/>
                </a:xfrm>
                <a:custGeom>
                  <a:avLst/>
                  <a:gdLst>
                    <a:gd name="T0" fmla="*/ 12 w 12"/>
                    <a:gd name="T1" fmla="*/ 3 h 20"/>
                    <a:gd name="T2" fmla="*/ 7 w 12"/>
                    <a:gd name="T3" fmla="*/ 0 h 20"/>
                    <a:gd name="T4" fmla="*/ 0 w 12"/>
                    <a:gd name="T5" fmla="*/ 18 h 20"/>
                    <a:gd name="T6" fmla="*/ 6 w 12"/>
                    <a:gd name="T7" fmla="*/ 20 h 20"/>
                    <a:gd name="T8" fmla="*/ 12 w 12"/>
                    <a:gd name="T9" fmla="*/ 3 h 20"/>
                    <a:gd name="T10" fmla="*/ 12 w 12"/>
                    <a:gd name="T11" fmla="*/ 3 h 20"/>
                    <a:gd name="T12" fmla="*/ 12 w 12"/>
                    <a:gd name="T13" fmla="*/ 3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20">
                      <a:moveTo>
                        <a:pt x="12" y="3"/>
                      </a:moveTo>
                      <a:lnTo>
                        <a:pt x="7" y="0"/>
                      </a:lnTo>
                      <a:lnTo>
                        <a:pt x="0" y="18"/>
                      </a:lnTo>
                      <a:lnTo>
                        <a:pt x="6" y="20"/>
                      </a:lnTo>
                      <a:lnTo>
                        <a:pt x="12" y="3"/>
                      </a:lnTo>
                      <a:lnTo>
                        <a:pt x="12" y="3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8" name="Freeform 107">
                  <a:extLst>
                    <a:ext uri="{FF2B5EF4-FFF2-40B4-BE49-F238E27FC236}">
                      <a16:creationId xmlns:a16="http://schemas.microsoft.com/office/drawing/2014/main" id="{611FF043-EFF2-4CE2-9D3D-54B2904E97D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1674" y="4637507"/>
                  <a:ext cx="15069" cy="13563"/>
                </a:xfrm>
                <a:custGeom>
                  <a:avLst/>
                  <a:gdLst>
                    <a:gd name="T0" fmla="*/ 19 w 20"/>
                    <a:gd name="T1" fmla="*/ 18 h 18"/>
                    <a:gd name="T2" fmla="*/ 0 w 20"/>
                    <a:gd name="T3" fmla="*/ 18 h 18"/>
                    <a:gd name="T4" fmla="*/ 5 w 20"/>
                    <a:gd name="T5" fmla="*/ 0 h 18"/>
                    <a:gd name="T6" fmla="*/ 20 w 20"/>
                    <a:gd name="T7" fmla="*/ 11 h 18"/>
                    <a:gd name="T8" fmla="*/ 19 w 20"/>
                    <a:gd name="T9" fmla="*/ 18 h 18"/>
                    <a:gd name="T10" fmla="*/ 19 w 20"/>
                    <a:gd name="T11" fmla="*/ 18 h 18"/>
                    <a:gd name="T12" fmla="*/ 19 w 20"/>
                    <a:gd name="T13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18">
                      <a:moveTo>
                        <a:pt x="19" y="18"/>
                      </a:moveTo>
                      <a:lnTo>
                        <a:pt x="0" y="18"/>
                      </a:lnTo>
                      <a:lnTo>
                        <a:pt x="5" y="0"/>
                      </a:lnTo>
                      <a:lnTo>
                        <a:pt x="20" y="11"/>
                      </a:lnTo>
                      <a:lnTo>
                        <a:pt x="19" y="18"/>
                      </a:lnTo>
                      <a:lnTo>
                        <a:pt x="19" y="18"/>
                      </a:lnTo>
                      <a:lnTo>
                        <a:pt x="19" y="18"/>
                      </a:ln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9" name="Freeform 108">
                  <a:extLst>
                    <a:ext uri="{FF2B5EF4-FFF2-40B4-BE49-F238E27FC236}">
                      <a16:creationId xmlns:a16="http://schemas.microsoft.com/office/drawing/2014/main" id="{996E7A24-402D-4FFB-9FD7-6414C8DC24F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5442" y="4640520"/>
                  <a:ext cx="11302" cy="7535"/>
                </a:xfrm>
                <a:custGeom>
                  <a:avLst/>
                  <a:gdLst>
                    <a:gd name="T0" fmla="*/ 5 w 21"/>
                    <a:gd name="T1" fmla="*/ 0 h 14"/>
                    <a:gd name="T2" fmla="*/ 20 w 21"/>
                    <a:gd name="T3" fmla="*/ 14 h 14"/>
                    <a:gd name="T4" fmla="*/ 21 w 21"/>
                    <a:gd name="T5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" h="14">
                      <a:moveTo>
                        <a:pt x="5" y="0"/>
                      </a:moveTo>
                      <a:cubicBezTo>
                        <a:pt x="5" y="0"/>
                        <a:pt x="0" y="7"/>
                        <a:pt x="20" y="14"/>
                      </a:cubicBezTo>
                      <a:cubicBezTo>
                        <a:pt x="21" y="12"/>
                        <a:pt x="21" y="12"/>
                        <a:pt x="21" y="12"/>
                      </a:cubicBezTo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0" name="Freeform 109">
                  <a:extLst>
                    <a:ext uri="{FF2B5EF4-FFF2-40B4-BE49-F238E27FC236}">
                      <a16:creationId xmlns:a16="http://schemas.microsoft.com/office/drawing/2014/main" id="{9CB08D97-C298-40D1-A822-7F3E85299E9B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885442" y="4617163"/>
                  <a:ext cx="27879" cy="33153"/>
                </a:xfrm>
                <a:custGeom>
                  <a:avLst/>
                  <a:gdLst>
                    <a:gd name="T0" fmla="*/ 51 w 53"/>
                    <a:gd name="T1" fmla="*/ 38 h 62"/>
                    <a:gd name="T2" fmla="*/ 49 w 53"/>
                    <a:gd name="T3" fmla="*/ 22 h 62"/>
                    <a:gd name="T4" fmla="*/ 50 w 53"/>
                    <a:gd name="T5" fmla="*/ 20 h 62"/>
                    <a:gd name="T6" fmla="*/ 50 w 53"/>
                    <a:gd name="T7" fmla="*/ 20 h 62"/>
                    <a:gd name="T8" fmla="*/ 40 w 53"/>
                    <a:gd name="T9" fmla="*/ 11 h 62"/>
                    <a:gd name="T10" fmla="*/ 33 w 53"/>
                    <a:gd name="T11" fmla="*/ 0 h 62"/>
                    <a:gd name="T12" fmla="*/ 27 w 53"/>
                    <a:gd name="T13" fmla="*/ 19 h 62"/>
                    <a:gd name="T14" fmla="*/ 27 w 53"/>
                    <a:gd name="T15" fmla="*/ 25 h 62"/>
                    <a:gd name="T16" fmla="*/ 24 w 53"/>
                    <a:gd name="T17" fmla="*/ 23 h 62"/>
                    <a:gd name="T18" fmla="*/ 20 w 53"/>
                    <a:gd name="T19" fmla="*/ 16 h 62"/>
                    <a:gd name="T20" fmla="*/ 11 w 53"/>
                    <a:gd name="T21" fmla="*/ 13 h 62"/>
                    <a:gd name="T22" fmla="*/ 10 w 53"/>
                    <a:gd name="T23" fmla="*/ 27 h 62"/>
                    <a:gd name="T24" fmla="*/ 9 w 53"/>
                    <a:gd name="T25" fmla="*/ 29 h 62"/>
                    <a:gd name="T26" fmla="*/ 9 w 53"/>
                    <a:gd name="T27" fmla="*/ 29 h 62"/>
                    <a:gd name="T28" fmla="*/ 9 w 53"/>
                    <a:gd name="T29" fmla="*/ 30 h 62"/>
                    <a:gd name="T30" fmla="*/ 0 w 53"/>
                    <a:gd name="T31" fmla="*/ 40 h 62"/>
                    <a:gd name="T32" fmla="*/ 0 w 53"/>
                    <a:gd name="T33" fmla="*/ 40 h 62"/>
                    <a:gd name="T34" fmla="*/ 0 w 53"/>
                    <a:gd name="T35" fmla="*/ 40 h 62"/>
                    <a:gd name="T36" fmla="*/ 0 w 53"/>
                    <a:gd name="T37" fmla="*/ 40 h 62"/>
                    <a:gd name="T38" fmla="*/ 0 w 53"/>
                    <a:gd name="T39" fmla="*/ 40 h 62"/>
                    <a:gd name="T40" fmla="*/ 27 w 53"/>
                    <a:gd name="T41" fmla="*/ 59 h 62"/>
                    <a:gd name="T42" fmla="*/ 35 w 53"/>
                    <a:gd name="T43" fmla="*/ 59 h 62"/>
                    <a:gd name="T44" fmla="*/ 38 w 53"/>
                    <a:gd name="T45" fmla="*/ 53 h 62"/>
                    <a:gd name="T46" fmla="*/ 32 w 53"/>
                    <a:gd name="T47" fmla="*/ 40 h 62"/>
                    <a:gd name="T48" fmla="*/ 33 w 53"/>
                    <a:gd name="T49" fmla="*/ 41 h 62"/>
                    <a:gd name="T50" fmla="*/ 33 w 53"/>
                    <a:gd name="T51" fmla="*/ 41 h 62"/>
                    <a:gd name="T52" fmla="*/ 42 w 53"/>
                    <a:gd name="T53" fmla="*/ 46 h 62"/>
                    <a:gd name="T54" fmla="*/ 45 w 53"/>
                    <a:gd name="T55" fmla="*/ 41 h 62"/>
                    <a:gd name="T56" fmla="*/ 51 w 53"/>
                    <a:gd name="T57" fmla="*/ 38 h 62"/>
                    <a:gd name="T58" fmla="*/ 41 w 53"/>
                    <a:gd name="T59" fmla="*/ 30 h 62"/>
                    <a:gd name="T60" fmla="*/ 39 w 53"/>
                    <a:gd name="T61" fmla="*/ 28 h 62"/>
                    <a:gd name="T62" fmla="*/ 39 w 53"/>
                    <a:gd name="T63" fmla="*/ 27 h 62"/>
                    <a:gd name="T64" fmla="*/ 41 w 53"/>
                    <a:gd name="T65" fmla="*/ 25 h 62"/>
                    <a:gd name="T66" fmla="*/ 42 w 53"/>
                    <a:gd name="T67" fmla="*/ 25 h 62"/>
                    <a:gd name="T68" fmla="*/ 44 w 53"/>
                    <a:gd name="T69" fmla="*/ 28 h 62"/>
                    <a:gd name="T70" fmla="*/ 41 w 53"/>
                    <a:gd name="T71" fmla="*/ 3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53" h="62">
                      <a:moveTo>
                        <a:pt x="51" y="38"/>
                      </a:moveTo>
                      <a:cubicBezTo>
                        <a:pt x="51" y="37"/>
                        <a:pt x="48" y="25"/>
                        <a:pt x="49" y="22"/>
                      </a:cubicBezTo>
                      <a:cubicBezTo>
                        <a:pt x="50" y="22"/>
                        <a:pt x="50" y="21"/>
                        <a:pt x="50" y="20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44" y="19"/>
                        <a:pt x="42" y="13"/>
                        <a:pt x="40" y="11"/>
                      </a:cubicBezTo>
                      <a:cubicBezTo>
                        <a:pt x="39" y="11"/>
                        <a:pt x="34" y="0"/>
                        <a:pt x="33" y="0"/>
                      </a:cubicBezTo>
                      <a:cubicBezTo>
                        <a:pt x="31" y="2"/>
                        <a:pt x="28" y="17"/>
                        <a:pt x="27" y="19"/>
                      </a:cubicBezTo>
                      <a:cubicBezTo>
                        <a:pt x="27" y="21"/>
                        <a:pt x="27" y="24"/>
                        <a:pt x="27" y="25"/>
                      </a:cubicBezTo>
                      <a:cubicBezTo>
                        <a:pt x="26" y="27"/>
                        <a:pt x="24" y="23"/>
                        <a:pt x="24" y="23"/>
                      </a:cubicBezTo>
                      <a:cubicBezTo>
                        <a:pt x="24" y="23"/>
                        <a:pt x="22" y="19"/>
                        <a:pt x="20" y="16"/>
                      </a:cubicBezTo>
                      <a:cubicBezTo>
                        <a:pt x="20" y="14"/>
                        <a:pt x="18" y="6"/>
                        <a:pt x="11" y="13"/>
                      </a:cubicBezTo>
                      <a:cubicBezTo>
                        <a:pt x="9" y="16"/>
                        <a:pt x="10" y="26"/>
                        <a:pt x="10" y="27"/>
                      </a:cubicBezTo>
                      <a:cubicBezTo>
                        <a:pt x="10" y="29"/>
                        <a:pt x="9" y="29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8" y="42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7" y="51"/>
                        <a:pt x="21" y="56"/>
                        <a:pt x="27" y="59"/>
                      </a:cubicBezTo>
                      <a:cubicBezTo>
                        <a:pt x="33" y="62"/>
                        <a:pt x="35" y="59"/>
                        <a:pt x="35" y="59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4" y="49"/>
                        <a:pt x="32" y="40"/>
                        <a:pt x="32" y="40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45" y="41"/>
                        <a:pt x="45" y="41"/>
                        <a:pt x="45" y="41"/>
                      </a:cubicBezTo>
                      <a:cubicBezTo>
                        <a:pt x="53" y="43"/>
                        <a:pt x="52" y="39"/>
                        <a:pt x="51" y="38"/>
                      </a:cubicBezTo>
                      <a:close/>
                      <a:moveTo>
                        <a:pt x="41" y="30"/>
                      </a:moveTo>
                      <a:cubicBezTo>
                        <a:pt x="40" y="30"/>
                        <a:pt x="39" y="29"/>
                        <a:pt x="39" y="28"/>
                      </a:cubicBezTo>
                      <a:cubicBezTo>
                        <a:pt x="39" y="28"/>
                        <a:pt x="39" y="27"/>
                        <a:pt x="39" y="27"/>
                      </a:cubicBezTo>
                      <a:cubicBezTo>
                        <a:pt x="39" y="26"/>
                        <a:pt x="40" y="25"/>
                        <a:pt x="41" y="25"/>
                      </a:cubicBezTo>
                      <a:cubicBezTo>
                        <a:pt x="41" y="25"/>
                        <a:pt x="41" y="25"/>
                        <a:pt x="42" y="25"/>
                      </a:cubicBezTo>
                      <a:cubicBezTo>
                        <a:pt x="43" y="25"/>
                        <a:pt x="44" y="27"/>
                        <a:pt x="44" y="28"/>
                      </a:cubicBezTo>
                      <a:cubicBezTo>
                        <a:pt x="43" y="30"/>
                        <a:pt x="42" y="30"/>
                        <a:pt x="41" y="30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1" name="Freeform 110">
                  <a:extLst>
                    <a:ext uri="{FF2B5EF4-FFF2-40B4-BE49-F238E27FC236}">
                      <a16:creationId xmlns:a16="http://schemas.microsoft.com/office/drawing/2014/main" id="{D0A6893D-26ED-467B-A218-049C2A84911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6065"/>
                  <a:ext cx="43702" cy="43702"/>
                </a:xfrm>
                <a:custGeom>
                  <a:avLst/>
                  <a:gdLst>
                    <a:gd name="T0" fmla="*/ 70 w 81"/>
                    <a:gd name="T1" fmla="*/ 31 h 81"/>
                    <a:gd name="T2" fmla="*/ 49 w 81"/>
                    <a:gd name="T3" fmla="*/ 16 h 81"/>
                    <a:gd name="T4" fmla="*/ 33 w 81"/>
                    <a:gd name="T5" fmla="*/ 15 h 81"/>
                    <a:gd name="T6" fmla="*/ 22 w 81"/>
                    <a:gd name="T7" fmla="*/ 2 h 81"/>
                    <a:gd name="T8" fmla="*/ 4 w 81"/>
                    <a:gd name="T9" fmla="*/ 13 h 81"/>
                    <a:gd name="T10" fmla="*/ 10 w 81"/>
                    <a:gd name="T11" fmla="*/ 29 h 81"/>
                    <a:gd name="T12" fmla="*/ 4 w 81"/>
                    <a:gd name="T13" fmla="*/ 41 h 81"/>
                    <a:gd name="T14" fmla="*/ 19 w 81"/>
                    <a:gd name="T15" fmla="*/ 80 h 81"/>
                    <a:gd name="T16" fmla="*/ 19 w 81"/>
                    <a:gd name="T17" fmla="*/ 80 h 81"/>
                    <a:gd name="T18" fmla="*/ 19 w 81"/>
                    <a:gd name="T19" fmla="*/ 80 h 81"/>
                    <a:gd name="T20" fmla="*/ 31 w 81"/>
                    <a:gd name="T21" fmla="*/ 70 h 81"/>
                    <a:gd name="T22" fmla="*/ 31 w 81"/>
                    <a:gd name="T23" fmla="*/ 70 h 81"/>
                    <a:gd name="T24" fmla="*/ 31 w 81"/>
                    <a:gd name="T25" fmla="*/ 70 h 81"/>
                    <a:gd name="T26" fmla="*/ 31 w 81"/>
                    <a:gd name="T27" fmla="*/ 68 h 81"/>
                    <a:gd name="T28" fmla="*/ 31 w 81"/>
                    <a:gd name="T29" fmla="*/ 63 h 81"/>
                    <a:gd name="T30" fmla="*/ 34 w 81"/>
                    <a:gd name="T31" fmla="*/ 56 h 81"/>
                    <a:gd name="T32" fmla="*/ 39 w 81"/>
                    <a:gd name="T33" fmla="*/ 56 h 81"/>
                    <a:gd name="T34" fmla="*/ 43 w 81"/>
                    <a:gd name="T35" fmla="*/ 63 h 81"/>
                    <a:gd name="T36" fmla="*/ 46 w 81"/>
                    <a:gd name="T37" fmla="*/ 64 h 81"/>
                    <a:gd name="T38" fmla="*/ 53 w 81"/>
                    <a:gd name="T39" fmla="*/ 45 h 81"/>
                    <a:gd name="T40" fmla="*/ 53 w 81"/>
                    <a:gd name="T41" fmla="*/ 45 h 81"/>
                    <a:gd name="T42" fmla="*/ 57 w 81"/>
                    <a:gd name="T43" fmla="*/ 53 h 81"/>
                    <a:gd name="T44" fmla="*/ 69 w 81"/>
                    <a:gd name="T45" fmla="*/ 60 h 81"/>
                    <a:gd name="T46" fmla="*/ 69 w 81"/>
                    <a:gd name="T47" fmla="*/ 60 h 81"/>
                    <a:gd name="T48" fmla="*/ 79 w 81"/>
                    <a:gd name="T49" fmla="*/ 49 h 81"/>
                    <a:gd name="T50" fmla="*/ 70 w 81"/>
                    <a:gd name="T51" fmla="*/ 3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1" h="81">
                      <a:moveTo>
                        <a:pt x="70" y="31"/>
                      </a:moveTo>
                      <a:cubicBezTo>
                        <a:pt x="65" y="24"/>
                        <a:pt x="58" y="18"/>
                        <a:pt x="49" y="16"/>
                      </a:cubicBezTo>
                      <a:cubicBezTo>
                        <a:pt x="44" y="14"/>
                        <a:pt x="38" y="14"/>
                        <a:pt x="33" y="15"/>
                      </a:cubicBezTo>
                      <a:cubicBezTo>
                        <a:pt x="32" y="9"/>
                        <a:pt x="28" y="4"/>
                        <a:pt x="22" y="2"/>
                      </a:cubicBezTo>
                      <a:cubicBezTo>
                        <a:pt x="14" y="0"/>
                        <a:pt x="6" y="5"/>
                        <a:pt x="4" y="13"/>
                      </a:cubicBezTo>
                      <a:cubicBezTo>
                        <a:pt x="2" y="19"/>
                        <a:pt x="5" y="25"/>
                        <a:pt x="10" y="29"/>
                      </a:cubicBezTo>
                      <a:cubicBezTo>
                        <a:pt x="7" y="32"/>
                        <a:pt x="6" y="36"/>
                        <a:pt x="4" y="41"/>
                      </a:cubicBezTo>
                      <a:cubicBezTo>
                        <a:pt x="0" y="56"/>
                        <a:pt x="6" y="72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27" y="81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69"/>
                        <a:pt x="31" y="68"/>
                      </a:cubicBezTo>
                      <a:cubicBezTo>
                        <a:pt x="31" y="67"/>
                        <a:pt x="31" y="65"/>
                        <a:pt x="31" y="63"/>
                      </a:cubicBezTo>
                      <a:cubicBezTo>
                        <a:pt x="32" y="60"/>
                        <a:pt x="32" y="57"/>
                        <a:pt x="34" y="56"/>
                      </a:cubicBezTo>
                      <a:cubicBezTo>
                        <a:pt x="36" y="54"/>
                        <a:pt x="37" y="55"/>
                        <a:pt x="39" y="56"/>
                      </a:cubicBezTo>
                      <a:cubicBezTo>
                        <a:pt x="41" y="59"/>
                        <a:pt x="43" y="63"/>
                        <a:pt x="43" y="63"/>
                      </a:cubicBezTo>
                      <a:cubicBezTo>
                        <a:pt x="43" y="63"/>
                        <a:pt x="45" y="67"/>
                        <a:pt x="46" y="64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6"/>
                        <a:pt x="54" y="50"/>
                        <a:pt x="57" y="53"/>
                      </a:cubicBezTo>
                      <a:cubicBezTo>
                        <a:pt x="59" y="56"/>
                        <a:pt x="63" y="59"/>
                        <a:pt x="69" y="60"/>
                      </a:cubicBezTo>
                      <a:cubicBezTo>
                        <a:pt x="69" y="60"/>
                        <a:pt x="69" y="60"/>
                        <a:pt x="69" y="60"/>
                      </a:cubicBezTo>
                      <a:cubicBezTo>
                        <a:pt x="74" y="58"/>
                        <a:pt x="78" y="54"/>
                        <a:pt x="79" y="49"/>
                      </a:cubicBezTo>
                      <a:cubicBezTo>
                        <a:pt x="81" y="42"/>
                        <a:pt x="77" y="34"/>
                        <a:pt x="70" y="3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2" name="Freeform 111">
                  <a:extLst>
                    <a:ext uri="{FF2B5EF4-FFF2-40B4-BE49-F238E27FC236}">
                      <a16:creationId xmlns:a16="http://schemas.microsoft.com/office/drawing/2014/main" id="{3262D13D-8194-491C-A248-1B17AC78751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48055"/>
                  <a:ext cx="37674" cy="69320"/>
                </a:xfrm>
                <a:custGeom>
                  <a:avLst/>
                  <a:gdLst>
                    <a:gd name="T0" fmla="*/ 42 w 71"/>
                    <a:gd name="T1" fmla="*/ 2 h 128"/>
                    <a:gd name="T2" fmla="*/ 9 w 71"/>
                    <a:gd name="T3" fmla="*/ 29 h 128"/>
                    <a:gd name="T4" fmla="*/ 0 w 71"/>
                    <a:gd name="T5" fmla="*/ 111 h 128"/>
                    <a:gd name="T6" fmla="*/ 11 w 71"/>
                    <a:gd name="T7" fmla="*/ 124 h 128"/>
                    <a:gd name="T8" fmla="*/ 47 w 71"/>
                    <a:gd name="T9" fmla="*/ 127 h 128"/>
                    <a:gd name="T10" fmla="*/ 61 w 71"/>
                    <a:gd name="T11" fmla="*/ 117 h 128"/>
                    <a:gd name="T12" fmla="*/ 69 w 71"/>
                    <a:gd name="T13" fmla="*/ 36 h 128"/>
                    <a:gd name="T14" fmla="*/ 42 w 71"/>
                    <a:gd name="T15" fmla="*/ 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1" h="128">
                      <a:moveTo>
                        <a:pt x="42" y="2"/>
                      </a:moveTo>
                      <a:cubicBezTo>
                        <a:pt x="26" y="0"/>
                        <a:pt x="10" y="12"/>
                        <a:pt x="9" y="29"/>
                      </a:cubicBezTo>
                      <a:cubicBezTo>
                        <a:pt x="0" y="111"/>
                        <a:pt x="0" y="111"/>
                        <a:pt x="0" y="111"/>
                      </a:cubicBezTo>
                      <a:cubicBezTo>
                        <a:pt x="0" y="117"/>
                        <a:pt x="5" y="123"/>
                        <a:pt x="11" y="124"/>
                      </a:cubicBezTo>
                      <a:cubicBezTo>
                        <a:pt x="47" y="127"/>
                        <a:pt x="47" y="127"/>
                        <a:pt x="47" y="127"/>
                      </a:cubicBezTo>
                      <a:cubicBezTo>
                        <a:pt x="54" y="128"/>
                        <a:pt x="60" y="123"/>
                        <a:pt x="61" y="117"/>
                      </a:cubicBezTo>
                      <a:cubicBezTo>
                        <a:pt x="69" y="36"/>
                        <a:pt x="69" y="36"/>
                        <a:pt x="69" y="36"/>
                      </a:cubicBezTo>
                      <a:cubicBezTo>
                        <a:pt x="71" y="19"/>
                        <a:pt x="59" y="4"/>
                        <a:pt x="42" y="2"/>
                      </a:cubicBez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3" name="Freeform 112">
                  <a:extLst>
                    <a:ext uri="{FF2B5EF4-FFF2-40B4-BE49-F238E27FC236}">
                      <a16:creationId xmlns:a16="http://schemas.microsoft.com/office/drawing/2014/main" id="{236405CD-FA39-4918-A759-0A283F211D2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51069"/>
                  <a:ext cx="30139" cy="66306"/>
                </a:xfrm>
                <a:custGeom>
                  <a:avLst/>
                  <a:gdLst>
                    <a:gd name="T0" fmla="*/ 52 w 57"/>
                    <a:gd name="T1" fmla="*/ 117 h 122"/>
                    <a:gd name="T2" fmla="*/ 16 w 57"/>
                    <a:gd name="T3" fmla="*/ 114 h 122"/>
                    <a:gd name="T4" fmla="*/ 6 w 57"/>
                    <a:gd name="T5" fmla="*/ 101 h 122"/>
                    <a:gd name="T6" fmla="*/ 14 w 57"/>
                    <a:gd name="T7" fmla="*/ 20 h 122"/>
                    <a:gd name="T8" fmla="*/ 23 w 57"/>
                    <a:gd name="T9" fmla="*/ 0 h 122"/>
                    <a:gd name="T10" fmla="*/ 9 w 57"/>
                    <a:gd name="T11" fmla="*/ 24 h 122"/>
                    <a:gd name="T12" fmla="*/ 0 w 57"/>
                    <a:gd name="T13" fmla="*/ 105 h 122"/>
                    <a:gd name="T14" fmla="*/ 11 w 57"/>
                    <a:gd name="T15" fmla="*/ 118 h 122"/>
                    <a:gd name="T16" fmla="*/ 46 w 57"/>
                    <a:gd name="T17" fmla="*/ 121 h 122"/>
                    <a:gd name="T18" fmla="*/ 57 w 57"/>
                    <a:gd name="T19" fmla="*/ 117 h 122"/>
                    <a:gd name="T20" fmla="*/ 52 w 57"/>
                    <a:gd name="T21" fmla="*/ 117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7" h="122">
                      <a:moveTo>
                        <a:pt x="52" y="117"/>
                      </a:moveTo>
                      <a:cubicBezTo>
                        <a:pt x="16" y="114"/>
                        <a:pt x="16" y="114"/>
                        <a:pt x="16" y="114"/>
                      </a:cubicBezTo>
                      <a:cubicBezTo>
                        <a:pt x="10" y="113"/>
                        <a:pt x="5" y="107"/>
                        <a:pt x="6" y="101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15" y="12"/>
                        <a:pt x="18" y="5"/>
                        <a:pt x="23" y="0"/>
                      </a:cubicBezTo>
                      <a:cubicBezTo>
                        <a:pt x="15" y="5"/>
                        <a:pt x="10" y="14"/>
                        <a:pt x="9" y="24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1"/>
                        <a:pt x="5" y="117"/>
                        <a:pt x="11" y="118"/>
                      </a:cubicBezTo>
                      <a:cubicBezTo>
                        <a:pt x="46" y="121"/>
                        <a:pt x="46" y="121"/>
                        <a:pt x="46" y="121"/>
                      </a:cubicBezTo>
                      <a:cubicBezTo>
                        <a:pt x="50" y="122"/>
                        <a:pt x="54" y="120"/>
                        <a:pt x="57" y="117"/>
                      </a:cubicBezTo>
                      <a:cubicBezTo>
                        <a:pt x="55" y="117"/>
                        <a:pt x="53" y="118"/>
                        <a:pt x="52" y="117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4" name="Freeform 113">
                  <a:extLst>
                    <a:ext uri="{FF2B5EF4-FFF2-40B4-BE49-F238E27FC236}">
                      <a16:creationId xmlns:a16="http://schemas.microsoft.com/office/drawing/2014/main" id="{51B83451-38F1-4425-A5B8-7E9425BC291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1879" y="4648055"/>
                  <a:ext cx="33906" cy="26372"/>
                </a:xfrm>
                <a:custGeom>
                  <a:avLst/>
                  <a:gdLst>
                    <a:gd name="T0" fmla="*/ 59 w 63"/>
                    <a:gd name="T1" fmla="*/ 49 h 49"/>
                    <a:gd name="T2" fmla="*/ 59 w 63"/>
                    <a:gd name="T3" fmla="*/ 49 h 49"/>
                    <a:gd name="T4" fmla="*/ 57 w 63"/>
                    <a:gd name="T5" fmla="*/ 47 h 49"/>
                    <a:gd name="T6" fmla="*/ 58 w 63"/>
                    <a:gd name="T7" fmla="*/ 36 h 49"/>
                    <a:gd name="T8" fmla="*/ 52 w 63"/>
                    <a:gd name="T9" fmla="*/ 15 h 49"/>
                    <a:gd name="T10" fmla="*/ 33 w 63"/>
                    <a:gd name="T11" fmla="*/ 5 h 49"/>
                    <a:gd name="T12" fmla="*/ 5 w 63"/>
                    <a:gd name="T13" fmla="*/ 19 h 49"/>
                    <a:gd name="T14" fmla="*/ 3 w 63"/>
                    <a:gd name="T15" fmla="*/ 22 h 49"/>
                    <a:gd name="T16" fmla="*/ 1 w 63"/>
                    <a:gd name="T17" fmla="*/ 22 h 49"/>
                    <a:gd name="T18" fmla="*/ 0 w 63"/>
                    <a:gd name="T19" fmla="*/ 19 h 49"/>
                    <a:gd name="T20" fmla="*/ 2 w 63"/>
                    <a:gd name="T21" fmla="*/ 17 h 49"/>
                    <a:gd name="T22" fmla="*/ 33 w 63"/>
                    <a:gd name="T23" fmla="*/ 1 h 49"/>
                    <a:gd name="T24" fmla="*/ 55 w 63"/>
                    <a:gd name="T25" fmla="*/ 13 h 49"/>
                    <a:gd name="T26" fmla="*/ 62 w 63"/>
                    <a:gd name="T27" fmla="*/ 36 h 49"/>
                    <a:gd name="T28" fmla="*/ 61 w 63"/>
                    <a:gd name="T29" fmla="*/ 47 h 49"/>
                    <a:gd name="T30" fmla="*/ 59 w 63"/>
                    <a:gd name="T31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3" h="49">
                      <a:moveTo>
                        <a:pt x="59" y="49"/>
                      </a:moveTo>
                      <a:cubicBezTo>
                        <a:pt x="59" y="49"/>
                        <a:pt x="59" y="49"/>
                        <a:pt x="59" y="49"/>
                      </a:cubicBezTo>
                      <a:cubicBezTo>
                        <a:pt x="57" y="49"/>
                        <a:pt x="57" y="48"/>
                        <a:pt x="57" y="47"/>
                      </a:cubicBez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59" y="28"/>
                        <a:pt x="57" y="21"/>
                        <a:pt x="52" y="15"/>
                      </a:cubicBezTo>
                      <a:cubicBezTo>
                        <a:pt x="47" y="10"/>
                        <a:pt x="40" y="6"/>
                        <a:pt x="33" y="5"/>
                      </a:cubicBezTo>
                      <a:cubicBezTo>
                        <a:pt x="22" y="4"/>
                        <a:pt x="11" y="9"/>
                        <a:pt x="5" y="19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3" y="22"/>
                        <a:pt x="2" y="23"/>
                        <a:pt x="1" y="22"/>
                      </a:cubicBezTo>
                      <a:cubicBezTo>
                        <a:pt x="0" y="22"/>
                        <a:pt x="0" y="20"/>
                        <a:pt x="0" y="19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9" y="6"/>
                        <a:pt x="21" y="0"/>
                        <a:pt x="33" y="1"/>
                      </a:cubicBezTo>
                      <a:cubicBezTo>
                        <a:pt x="41" y="2"/>
                        <a:pt x="49" y="7"/>
                        <a:pt x="55" y="13"/>
                      </a:cubicBezTo>
                      <a:cubicBezTo>
                        <a:pt x="60" y="19"/>
                        <a:pt x="63" y="28"/>
                        <a:pt x="62" y="36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1" y="48"/>
                        <a:pt x="60" y="49"/>
                        <a:pt x="59" y="49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5" name="Freeform 114">
                  <a:extLst>
                    <a:ext uri="{FF2B5EF4-FFF2-40B4-BE49-F238E27FC236}">
                      <a16:creationId xmlns:a16="http://schemas.microsoft.com/office/drawing/2014/main" id="{8059B0AB-7701-4314-A706-EFA74681FE4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6" name="Freeform 115">
                  <a:extLst>
                    <a:ext uri="{FF2B5EF4-FFF2-40B4-BE49-F238E27FC236}">
                      <a16:creationId xmlns:a16="http://schemas.microsoft.com/office/drawing/2014/main" id="{FA04CADC-5ABC-4BF8-BA2B-7C1BA71ABC8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1069"/>
                  <a:ext cx="48976" cy="41441"/>
                </a:xfrm>
                <a:custGeom>
                  <a:avLst/>
                  <a:gdLst>
                    <a:gd name="T0" fmla="*/ 91 w 91"/>
                    <a:gd name="T1" fmla="*/ 43 h 77"/>
                    <a:gd name="T2" fmla="*/ 91 w 91"/>
                    <a:gd name="T3" fmla="*/ 42 h 77"/>
                    <a:gd name="T4" fmla="*/ 90 w 91"/>
                    <a:gd name="T5" fmla="*/ 42 h 77"/>
                    <a:gd name="T6" fmla="*/ 90 w 91"/>
                    <a:gd name="T7" fmla="*/ 42 h 77"/>
                    <a:gd name="T8" fmla="*/ 89 w 91"/>
                    <a:gd name="T9" fmla="*/ 40 h 77"/>
                    <a:gd name="T10" fmla="*/ 79 w 91"/>
                    <a:gd name="T11" fmla="*/ 30 h 77"/>
                    <a:gd name="T12" fmla="*/ 53 w 91"/>
                    <a:gd name="T13" fmla="*/ 48 h 77"/>
                    <a:gd name="T14" fmla="*/ 28 w 91"/>
                    <a:gd name="T15" fmla="*/ 8 h 77"/>
                    <a:gd name="T16" fmla="*/ 8 w 91"/>
                    <a:gd name="T17" fmla="*/ 5 h 77"/>
                    <a:gd name="T18" fmla="*/ 5 w 91"/>
                    <a:gd name="T19" fmla="*/ 24 h 77"/>
                    <a:gd name="T20" fmla="*/ 39 w 91"/>
                    <a:gd name="T21" fmla="*/ 72 h 77"/>
                    <a:gd name="T22" fmla="*/ 48 w 91"/>
                    <a:gd name="T23" fmla="*/ 77 h 77"/>
                    <a:gd name="T24" fmla="*/ 50 w 91"/>
                    <a:gd name="T25" fmla="*/ 77 h 77"/>
                    <a:gd name="T26" fmla="*/ 58 w 91"/>
                    <a:gd name="T27" fmla="*/ 75 h 77"/>
                    <a:gd name="T28" fmla="*/ 91 w 91"/>
                    <a:gd name="T29" fmla="*/ 43 h 77"/>
                    <a:gd name="T30" fmla="*/ 91 w 91"/>
                    <a:gd name="T31" fmla="*/ 43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1" h="77">
                      <a:moveTo>
                        <a:pt x="91" y="43"/>
                      </a:moveTo>
                      <a:cubicBezTo>
                        <a:pt x="91" y="42"/>
                        <a:pt x="91" y="42"/>
                        <a:pt x="91" y="42"/>
                      </a:cubicBezTo>
                      <a:cubicBezTo>
                        <a:pt x="91" y="42"/>
                        <a:pt x="91" y="42"/>
                        <a:pt x="90" y="42"/>
                      </a:cubicBezTo>
                      <a:cubicBezTo>
                        <a:pt x="90" y="42"/>
                        <a:pt x="90" y="42"/>
                        <a:pt x="90" y="42"/>
                      </a:cubicBezTo>
                      <a:cubicBezTo>
                        <a:pt x="90" y="41"/>
                        <a:pt x="90" y="41"/>
                        <a:pt x="89" y="40"/>
                      </a:cubicBezTo>
                      <a:cubicBezTo>
                        <a:pt x="86" y="37"/>
                        <a:pt x="79" y="30"/>
                        <a:pt x="79" y="30"/>
                      </a:cubicBezTo>
                      <a:cubicBezTo>
                        <a:pt x="53" y="48"/>
                        <a:pt x="53" y="48"/>
                        <a:pt x="53" y="48"/>
                      </a:cubicBezTo>
                      <a:cubicBezTo>
                        <a:pt x="28" y="8"/>
                        <a:pt x="28" y="8"/>
                        <a:pt x="28" y="8"/>
                      </a:cubicBezTo>
                      <a:cubicBezTo>
                        <a:pt x="25" y="3"/>
                        <a:pt x="14" y="0"/>
                        <a:pt x="8" y="5"/>
                      </a:cubicBezTo>
                      <a:cubicBezTo>
                        <a:pt x="0" y="12"/>
                        <a:pt x="2" y="21"/>
                        <a:pt x="5" y="24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41" y="75"/>
                        <a:pt x="44" y="77"/>
                        <a:pt x="48" y="77"/>
                      </a:cubicBezTo>
                      <a:cubicBezTo>
                        <a:pt x="49" y="77"/>
                        <a:pt x="49" y="77"/>
                        <a:pt x="50" y="77"/>
                      </a:cubicBezTo>
                      <a:cubicBezTo>
                        <a:pt x="53" y="77"/>
                        <a:pt x="55" y="76"/>
                        <a:pt x="58" y="75"/>
                      </a:cubicBezTo>
                      <a:cubicBezTo>
                        <a:pt x="58" y="75"/>
                        <a:pt x="91" y="43"/>
                        <a:pt x="91" y="43"/>
                      </a:cubicBezTo>
                      <a:cubicBezTo>
                        <a:pt x="91" y="43"/>
                        <a:pt x="91" y="43"/>
                        <a:pt x="91" y="43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7" name="Freeform 116">
                  <a:extLst>
                    <a:ext uri="{FF2B5EF4-FFF2-40B4-BE49-F238E27FC236}">
                      <a16:creationId xmlns:a16="http://schemas.microsoft.com/office/drawing/2014/main" id="{85E5AED2-DC4E-4ED2-8763-279DAFFCC9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5507" y="4649562"/>
                  <a:ext cx="27879" cy="55757"/>
                </a:xfrm>
                <a:custGeom>
                  <a:avLst/>
                  <a:gdLst>
                    <a:gd name="T0" fmla="*/ 5 w 51"/>
                    <a:gd name="T1" fmla="*/ 41 h 104"/>
                    <a:gd name="T2" fmla="*/ 1 w 51"/>
                    <a:gd name="T3" fmla="*/ 83 h 104"/>
                    <a:gd name="T4" fmla="*/ 15 w 51"/>
                    <a:gd name="T5" fmla="*/ 101 h 104"/>
                    <a:gd name="T6" fmla="*/ 41 w 51"/>
                    <a:gd name="T7" fmla="*/ 104 h 104"/>
                    <a:gd name="T8" fmla="*/ 51 w 51"/>
                    <a:gd name="T9" fmla="*/ 3 h 104"/>
                    <a:gd name="T10" fmla="*/ 5 w 51"/>
                    <a:gd name="T11" fmla="*/ 4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" h="104">
                      <a:moveTo>
                        <a:pt x="5" y="41"/>
                      </a:move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0" y="92"/>
                        <a:pt x="7" y="100"/>
                        <a:pt x="15" y="101"/>
                      </a:cubicBezTo>
                      <a:cubicBezTo>
                        <a:pt x="41" y="104"/>
                        <a:pt x="41" y="104"/>
                        <a:pt x="41" y="104"/>
                      </a:cubicBezTo>
                      <a:cubicBezTo>
                        <a:pt x="51" y="3"/>
                        <a:pt x="51" y="3"/>
                        <a:pt x="51" y="3"/>
                      </a:cubicBezTo>
                      <a:cubicBezTo>
                        <a:pt x="28" y="0"/>
                        <a:pt x="7" y="17"/>
                        <a:pt x="5" y="4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8" name="Freeform 117">
                  <a:extLst>
                    <a:ext uri="{FF2B5EF4-FFF2-40B4-BE49-F238E27FC236}">
                      <a16:creationId xmlns:a16="http://schemas.microsoft.com/office/drawing/2014/main" id="{B5E319EA-D020-4D72-9D66-0C8BB5F698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4754" y="4679701"/>
                  <a:ext cx="4521" cy="12809"/>
                </a:xfrm>
                <a:custGeom>
                  <a:avLst/>
                  <a:gdLst>
                    <a:gd name="T0" fmla="*/ 3 w 8"/>
                    <a:gd name="T1" fmla="*/ 24 h 24"/>
                    <a:gd name="T2" fmla="*/ 3 w 8"/>
                    <a:gd name="T3" fmla="*/ 24 h 24"/>
                    <a:gd name="T4" fmla="*/ 0 w 8"/>
                    <a:gd name="T5" fmla="*/ 22 h 24"/>
                    <a:gd name="T6" fmla="*/ 3 w 8"/>
                    <a:gd name="T7" fmla="*/ 2 h 24"/>
                    <a:gd name="T8" fmla="*/ 6 w 8"/>
                    <a:gd name="T9" fmla="*/ 0 h 24"/>
                    <a:gd name="T10" fmla="*/ 8 w 8"/>
                    <a:gd name="T11" fmla="*/ 2 h 24"/>
                    <a:gd name="T12" fmla="*/ 5 w 8"/>
                    <a:gd name="T13" fmla="*/ 23 h 24"/>
                    <a:gd name="T14" fmla="*/ 3 w 8"/>
                    <a:gd name="T1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" h="24">
                      <a:moveTo>
                        <a:pt x="3" y="24"/>
                      </a:move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1" y="24"/>
                        <a:pt x="0" y="23"/>
                        <a:pt x="0" y="2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7" y="0"/>
                        <a:pt x="8" y="1"/>
                        <a:pt x="8" y="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5" y="24"/>
                        <a:pt x="4" y="24"/>
                        <a:pt x="3" y="24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9" name="Freeform 118">
                  <a:extLst>
                    <a:ext uri="{FF2B5EF4-FFF2-40B4-BE49-F238E27FC236}">
                      <a16:creationId xmlns:a16="http://schemas.microsoft.com/office/drawing/2014/main" id="{17E7DE48-3F49-4396-B850-D9D75B0F3F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4222"/>
                  <a:ext cx="15069" cy="14316"/>
                </a:xfrm>
                <a:custGeom>
                  <a:avLst/>
                  <a:gdLst>
                    <a:gd name="T0" fmla="*/ 13 w 27"/>
                    <a:gd name="T1" fmla="*/ 27 h 27"/>
                    <a:gd name="T2" fmla="*/ 12 w 27"/>
                    <a:gd name="T3" fmla="*/ 27 h 27"/>
                    <a:gd name="T4" fmla="*/ 1 w 27"/>
                    <a:gd name="T5" fmla="*/ 13 h 27"/>
                    <a:gd name="T6" fmla="*/ 2 w 27"/>
                    <a:gd name="T7" fmla="*/ 0 h 27"/>
                    <a:gd name="T8" fmla="*/ 5 w 27"/>
                    <a:gd name="T9" fmla="*/ 1 h 27"/>
                    <a:gd name="T10" fmla="*/ 4 w 27"/>
                    <a:gd name="T11" fmla="*/ 13 h 27"/>
                    <a:gd name="T12" fmla="*/ 12 w 27"/>
                    <a:gd name="T13" fmla="*/ 24 h 27"/>
                    <a:gd name="T14" fmla="*/ 19 w 27"/>
                    <a:gd name="T15" fmla="*/ 22 h 27"/>
                    <a:gd name="T16" fmla="*/ 22 w 27"/>
                    <a:gd name="T17" fmla="*/ 15 h 27"/>
                    <a:gd name="T18" fmla="*/ 24 w 27"/>
                    <a:gd name="T19" fmla="*/ 2 h 27"/>
                    <a:gd name="T20" fmla="*/ 27 w 27"/>
                    <a:gd name="T21" fmla="*/ 3 h 27"/>
                    <a:gd name="T22" fmla="*/ 25 w 27"/>
                    <a:gd name="T23" fmla="*/ 16 h 27"/>
                    <a:gd name="T24" fmla="*/ 21 w 27"/>
                    <a:gd name="T25" fmla="*/ 24 h 27"/>
                    <a:gd name="T26" fmla="*/ 13 w 27"/>
                    <a:gd name="T27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27">
                      <a:moveTo>
                        <a:pt x="13" y="27"/>
                      </a:moveTo>
                      <a:cubicBezTo>
                        <a:pt x="13" y="27"/>
                        <a:pt x="12" y="27"/>
                        <a:pt x="12" y="27"/>
                      </a:cubicBezTo>
                      <a:cubicBezTo>
                        <a:pt x="5" y="26"/>
                        <a:pt x="0" y="20"/>
                        <a:pt x="1" y="1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9"/>
                        <a:pt x="7" y="23"/>
                        <a:pt x="12" y="24"/>
                      </a:cubicBezTo>
                      <a:cubicBezTo>
                        <a:pt x="15" y="24"/>
                        <a:pt x="17" y="23"/>
                        <a:pt x="19" y="22"/>
                      </a:cubicBezTo>
                      <a:cubicBezTo>
                        <a:pt x="21" y="20"/>
                        <a:pt x="22" y="18"/>
                        <a:pt x="22" y="15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5" y="16"/>
                        <a:pt x="25" y="16"/>
                        <a:pt x="25" y="16"/>
                      </a:cubicBezTo>
                      <a:cubicBezTo>
                        <a:pt x="25" y="19"/>
                        <a:pt x="23" y="22"/>
                        <a:pt x="21" y="24"/>
                      </a:cubicBezTo>
                      <a:cubicBezTo>
                        <a:pt x="19" y="25"/>
                        <a:pt x="16" y="27"/>
                        <a:pt x="13" y="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0" name="Freeform 119">
                  <a:extLst>
                    <a:ext uri="{FF2B5EF4-FFF2-40B4-BE49-F238E27FC236}">
                      <a16:creationId xmlns:a16="http://schemas.microsoft.com/office/drawing/2014/main" id="{1F6430F1-0DA2-40F0-A305-5B8CBA4306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3181" y="4700045"/>
                  <a:ext cx="15069" cy="5274"/>
                </a:xfrm>
                <a:custGeom>
                  <a:avLst/>
                  <a:gdLst>
                    <a:gd name="T0" fmla="*/ 25 w 29"/>
                    <a:gd name="T1" fmla="*/ 10 h 10"/>
                    <a:gd name="T2" fmla="*/ 24 w 29"/>
                    <a:gd name="T3" fmla="*/ 10 h 10"/>
                    <a:gd name="T4" fmla="*/ 4 w 29"/>
                    <a:gd name="T5" fmla="*/ 8 h 10"/>
                    <a:gd name="T6" fmla="*/ 1 w 29"/>
                    <a:gd name="T7" fmla="*/ 3 h 10"/>
                    <a:gd name="T8" fmla="*/ 5 w 29"/>
                    <a:gd name="T9" fmla="*/ 0 h 10"/>
                    <a:gd name="T10" fmla="*/ 25 w 29"/>
                    <a:gd name="T11" fmla="*/ 2 h 10"/>
                    <a:gd name="T12" fmla="*/ 28 w 29"/>
                    <a:gd name="T13" fmla="*/ 6 h 10"/>
                    <a:gd name="T14" fmla="*/ 25 w 29"/>
                    <a:gd name="T1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" h="10">
                      <a:moveTo>
                        <a:pt x="25" y="10"/>
                      </a:moveTo>
                      <a:cubicBezTo>
                        <a:pt x="25" y="10"/>
                        <a:pt x="25" y="10"/>
                        <a:pt x="24" y="10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2" y="7"/>
                        <a:pt x="0" y="5"/>
                        <a:pt x="1" y="3"/>
                      </a:cubicBezTo>
                      <a:cubicBezTo>
                        <a:pt x="1" y="1"/>
                        <a:pt x="2" y="0"/>
                        <a:pt x="5" y="0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7" y="2"/>
                        <a:pt x="29" y="4"/>
                        <a:pt x="28" y="6"/>
                      </a:cubicBezTo>
                      <a:cubicBezTo>
                        <a:pt x="28" y="9"/>
                        <a:pt x="27" y="10"/>
                        <a:pt x="25" y="1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1" name="Freeform 120">
                  <a:extLst>
                    <a:ext uri="{FF2B5EF4-FFF2-40B4-BE49-F238E27FC236}">
                      <a16:creationId xmlns:a16="http://schemas.microsoft.com/office/drawing/2014/main" id="{493969E2-7E5C-478A-AE2D-5D8119FE8E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018" y="4638260"/>
                  <a:ext cx="3767" cy="6781"/>
                </a:xfrm>
                <a:custGeom>
                  <a:avLst/>
                  <a:gdLst>
                    <a:gd name="T0" fmla="*/ 1 w 8"/>
                    <a:gd name="T1" fmla="*/ 1 h 12"/>
                    <a:gd name="T2" fmla="*/ 0 w 8"/>
                    <a:gd name="T3" fmla="*/ 0 h 12"/>
                    <a:gd name="T4" fmla="*/ 7 w 8"/>
                    <a:gd name="T5" fmla="*/ 12 h 12"/>
                    <a:gd name="T6" fmla="*/ 8 w 8"/>
                    <a:gd name="T7" fmla="*/ 11 h 12"/>
                    <a:gd name="T8" fmla="*/ 1 w 8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" y="9"/>
                        <a:pt x="7" y="12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3" y="8"/>
                        <a:pt x="2" y="2"/>
                        <a:pt x="1" y="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2" name="Freeform 121">
                  <a:extLst>
                    <a:ext uri="{FF2B5EF4-FFF2-40B4-BE49-F238E27FC236}">
                      <a16:creationId xmlns:a16="http://schemas.microsoft.com/office/drawing/2014/main" id="{519AE772-FBDE-44FA-A4C0-917D83A1DA3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772" y="4639767"/>
                  <a:ext cx="5274" cy="5274"/>
                </a:xfrm>
                <a:custGeom>
                  <a:avLst/>
                  <a:gdLst>
                    <a:gd name="T0" fmla="*/ 6 w 10"/>
                    <a:gd name="T1" fmla="*/ 10 h 10"/>
                    <a:gd name="T2" fmla="*/ 10 w 10"/>
                    <a:gd name="T3" fmla="*/ 5 h 10"/>
                    <a:gd name="T4" fmla="*/ 0 w 10"/>
                    <a:gd name="T5" fmla="*/ 0 h 10"/>
                    <a:gd name="T6" fmla="*/ 6 w 10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0">
                      <a:moveTo>
                        <a:pt x="6" y="10"/>
                      </a:move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2" y="7"/>
                        <a:pt x="6" y="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3" name="Freeform 122">
                  <a:extLst>
                    <a:ext uri="{FF2B5EF4-FFF2-40B4-BE49-F238E27FC236}">
                      <a16:creationId xmlns:a16="http://schemas.microsoft.com/office/drawing/2014/main" id="{172C927F-0C7B-4C4A-992E-3B7BC7FE5A8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0511" y="4620177"/>
                  <a:ext cx="4521" cy="7535"/>
                </a:xfrm>
                <a:custGeom>
                  <a:avLst/>
                  <a:gdLst>
                    <a:gd name="T0" fmla="*/ 4 w 8"/>
                    <a:gd name="T1" fmla="*/ 0 h 14"/>
                    <a:gd name="T2" fmla="*/ 2 w 8"/>
                    <a:gd name="T3" fmla="*/ 7 h 14"/>
                    <a:gd name="T4" fmla="*/ 2 w 8"/>
                    <a:gd name="T5" fmla="*/ 7 h 14"/>
                    <a:gd name="T6" fmla="*/ 0 w 8"/>
                    <a:gd name="T7" fmla="*/ 14 h 14"/>
                    <a:gd name="T8" fmla="*/ 8 w 8"/>
                    <a:gd name="T9" fmla="*/ 8 h 14"/>
                    <a:gd name="T10" fmla="*/ 4 w 8"/>
                    <a:gd name="T11" fmla="*/ 0 h 14"/>
                    <a:gd name="T12" fmla="*/ 4 w 8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14">
                      <a:moveTo>
                        <a:pt x="4" y="0"/>
                      </a:move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8"/>
                        <a:pt x="1" y="11"/>
                        <a:pt x="0" y="14"/>
                      </a:cubicBezTo>
                      <a:cubicBezTo>
                        <a:pt x="1" y="12"/>
                        <a:pt x="4" y="9"/>
                        <a:pt x="8" y="8"/>
                      </a:cubicBezTo>
                      <a:cubicBezTo>
                        <a:pt x="5" y="4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4" name="Freeform 123">
                  <a:extLst>
                    <a:ext uri="{FF2B5EF4-FFF2-40B4-BE49-F238E27FC236}">
                      <a16:creationId xmlns:a16="http://schemas.microsoft.com/office/drawing/2014/main" id="{B0DB79AA-4AE8-43EA-8B53-9289D28BB21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91469" y="4625451"/>
                  <a:ext cx="3014" cy="6781"/>
                </a:xfrm>
                <a:custGeom>
                  <a:avLst/>
                  <a:gdLst>
                    <a:gd name="T0" fmla="*/ 6 w 6"/>
                    <a:gd name="T1" fmla="*/ 1 h 12"/>
                    <a:gd name="T2" fmla="*/ 3 w 6"/>
                    <a:gd name="T3" fmla="*/ 1 h 12"/>
                    <a:gd name="T4" fmla="*/ 1 w 6"/>
                    <a:gd name="T5" fmla="*/ 7 h 12"/>
                    <a:gd name="T6" fmla="*/ 0 w 6"/>
                    <a:gd name="T7" fmla="*/ 12 h 12"/>
                    <a:gd name="T8" fmla="*/ 6 w 6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6" y="1"/>
                      </a:moveTo>
                      <a:cubicBezTo>
                        <a:pt x="6" y="0"/>
                        <a:pt x="4" y="0"/>
                        <a:pt x="3" y="1"/>
                      </a:cubicBezTo>
                      <a:cubicBezTo>
                        <a:pt x="2" y="2"/>
                        <a:pt x="1" y="5"/>
                        <a:pt x="1" y="7"/>
                      </a:cubicBezTo>
                      <a:cubicBezTo>
                        <a:pt x="0" y="9"/>
                        <a:pt x="0" y="11"/>
                        <a:pt x="0" y="12"/>
                      </a:cubicBezTo>
                      <a:cubicBezTo>
                        <a:pt x="1" y="9"/>
                        <a:pt x="3" y="2"/>
                        <a:pt x="6" y="1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5" name="Freeform 124">
                  <a:extLst>
                    <a:ext uri="{FF2B5EF4-FFF2-40B4-BE49-F238E27FC236}">
                      <a16:creationId xmlns:a16="http://schemas.microsoft.com/office/drawing/2014/main" id="{DFAF80D0-531C-4EFE-B14C-466E228B8D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9079"/>
                  <a:ext cx="16576" cy="40688"/>
                </a:xfrm>
                <a:custGeom>
                  <a:avLst/>
                  <a:gdLst>
                    <a:gd name="T0" fmla="*/ 22 w 30"/>
                    <a:gd name="T1" fmla="*/ 70 h 75"/>
                    <a:gd name="T2" fmla="*/ 22 w 30"/>
                    <a:gd name="T3" fmla="*/ 70 h 75"/>
                    <a:gd name="T4" fmla="*/ 21 w 30"/>
                    <a:gd name="T5" fmla="*/ 70 h 75"/>
                    <a:gd name="T6" fmla="*/ 7 w 30"/>
                    <a:gd name="T7" fmla="*/ 30 h 75"/>
                    <a:gd name="T8" fmla="*/ 12 w 30"/>
                    <a:gd name="T9" fmla="*/ 18 h 75"/>
                    <a:gd name="T10" fmla="*/ 6 w 30"/>
                    <a:gd name="T11" fmla="*/ 2 h 75"/>
                    <a:gd name="T12" fmla="*/ 7 w 30"/>
                    <a:gd name="T13" fmla="*/ 0 h 75"/>
                    <a:gd name="T14" fmla="*/ 4 w 30"/>
                    <a:gd name="T15" fmla="*/ 6 h 75"/>
                    <a:gd name="T16" fmla="*/ 10 w 30"/>
                    <a:gd name="T17" fmla="*/ 22 h 75"/>
                    <a:gd name="T18" fmla="*/ 4 w 30"/>
                    <a:gd name="T19" fmla="*/ 34 h 75"/>
                    <a:gd name="T20" fmla="*/ 19 w 30"/>
                    <a:gd name="T21" fmla="*/ 74 h 75"/>
                    <a:gd name="T22" fmla="*/ 19 w 30"/>
                    <a:gd name="T23" fmla="*/ 74 h 75"/>
                    <a:gd name="T24" fmla="*/ 19 w 30"/>
                    <a:gd name="T25" fmla="*/ 74 h 75"/>
                    <a:gd name="T26" fmla="*/ 30 w 30"/>
                    <a:gd name="T27" fmla="*/ 66 h 75"/>
                    <a:gd name="T28" fmla="*/ 22 w 30"/>
                    <a:gd name="T29" fmla="*/ 7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75">
                      <a:moveTo>
                        <a:pt x="22" y="70"/>
                      </a:moveTo>
                      <a:cubicBezTo>
                        <a:pt x="22" y="70"/>
                        <a:pt x="22" y="70"/>
                        <a:pt x="22" y="70"/>
                      </a:cubicBezTo>
                      <a:cubicBezTo>
                        <a:pt x="21" y="70"/>
                        <a:pt x="21" y="70"/>
                        <a:pt x="21" y="70"/>
                      </a:cubicBezTo>
                      <a:cubicBezTo>
                        <a:pt x="9" y="61"/>
                        <a:pt x="2" y="46"/>
                        <a:pt x="7" y="30"/>
                      </a:cubicBezTo>
                      <a:cubicBezTo>
                        <a:pt x="8" y="26"/>
                        <a:pt x="10" y="22"/>
                        <a:pt x="12" y="18"/>
                      </a:cubicBezTo>
                      <a:cubicBezTo>
                        <a:pt x="7" y="15"/>
                        <a:pt x="5" y="8"/>
                        <a:pt x="6" y="2"/>
                      </a:cubicBezTo>
                      <a:cubicBezTo>
                        <a:pt x="7" y="1"/>
                        <a:pt x="7" y="1"/>
                        <a:pt x="7" y="0"/>
                      </a:cubicBezTo>
                      <a:cubicBezTo>
                        <a:pt x="6" y="2"/>
                        <a:pt x="5" y="4"/>
                        <a:pt x="4" y="6"/>
                      </a:cubicBezTo>
                      <a:cubicBezTo>
                        <a:pt x="2" y="12"/>
                        <a:pt x="5" y="19"/>
                        <a:pt x="10" y="22"/>
                      </a:cubicBezTo>
                      <a:cubicBezTo>
                        <a:pt x="7" y="26"/>
                        <a:pt x="6" y="30"/>
                        <a:pt x="4" y="34"/>
                      </a:cubicBezTo>
                      <a:cubicBezTo>
                        <a:pt x="0" y="50"/>
                        <a:pt x="6" y="65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25" y="75"/>
                        <a:pt x="29" y="69"/>
                        <a:pt x="30" y="66"/>
                      </a:cubicBezTo>
                      <a:cubicBezTo>
                        <a:pt x="28" y="68"/>
                        <a:pt x="25" y="71"/>
                        <a:pt x="22" y="7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6" name="Oval 125">
                  <a:extLst>
                    <a:ext uri="{FF2B5EF4-FFF2-40B4-BE49-F238E27FC236}">
                      <a16:creationId xmlns:a16="http://schemas.microsoft.com/office/drawing/2014/main" id="{BBA067CA-0F48-4E93-8106-4011FDACF1C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49275" y="4642027"/>
                  <a:ext cx="26372" cy="26372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7" name="Oval 126">
                  <a:extLst>
                    <a:ext uri="{FF2B5EF4-FFF2-40B4-BE49-F238E27FC236}">
                      <a16:creationId xmlns:a16="http://schemas.microsoft.com/office/drawing/2014/main" id="{A9E1AAD2-2E70-4828-9453-1EF252E6C7D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2289" y="4645041"/>
                  <a:ext cx="19590" cy="1959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8" name="Oval 127">
                  <a:extLst>
                    <a:ext uri="{FF2B5EF4-FFF2-40B4-BE49-F238E27FC236}">
                      <a16:creationId xmlns:a16="http://schemas.microsoft.com/office/drawing/2014/main" id="{5656A92C-007E-4E0B-B1D2-B2997B945DB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5303" y="4648055"/>
                  <a:ext cx="13563" cy="1431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9" name="Oval 128">
                  <a:extLst>
                    <a:ext uri="{FF2B5EF4-FFF2-40B4-BE49-F238E27FC236}">
                      <a16:creationId xmlns:a16="http://schemas.microsoft.com/office/drawing/2014/main" id="{7952138A-C7AB-4FA8-A35C-EA060FCA5DB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7563" y="4650316"/>
                  <a:ext cx="9042" cy="9042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0" name="Freeform 129">
                  <a:extLst>
                    <a:ext uri="{FF2B5EF4-FFF2-40B4-BE49-F238E27FC236}">
                      <a16:creationId xmlns:a16="http://schemas.microsoft.com/office/drawing/2014/main" id="{C7D76A00-1A88-4FF7-8FDB-5F94754D659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3469"/>
                  <a:ext cx="17330" cy="3014"/>
                </a:xfrm>
                <a:custGeom>
                  <a:avLst/>
                  <a:gdLst>
                    <a:gd name="T0" fmla="*/ 29 w 31"/>
                    <a:gd name="T1" fmla="*/ 6 h 6"/>
                    <a:gd name="T2" fmla="*/ 28 w 31"/>
                    <a:gd name="T3" fmla="*/ 6 h 6"/>
                    <a:gd name="T4" fmla="*/ 2 w 31"/>
                    <a:gd name="T5" fmla="*/ 4 h 6"/>
                    <a:gd name="T6" fmla="*/ 0 w 31"/>
                    <a:gd name="T7" fmla="*/ 2 h 6"/>
                    <a:gd name="T8" fmla="*/ 3 w 31"/>
                    <a:gd name="T9" fmla="*/ 0 h 6"/>
                    <a:gd name="T10" fmla="*/ 29 w 31"/>
                    <a:gd name="T11" fmla="*/ 2 h 6"/>
                    <a:gd name="T12" fmla="*/ 31 w 31"/>
                    <a:gd name="T13" fmla="*/ 5 h 6"/>
                    <a:gd name="T14" fmla="*/ 29 w 31"/>
                    <a:gd name="T1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6">
                      <a:moveTo>
                        <a:pt x="29" y="6"/>
                      </a:moveTo>
                      <a:cubicBezTo>
                        <a:pt x="29" y="6"/>
                        <a:pt x="29" y="6"/>
                        <a:pt x="28" y="6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1" y="6"/>
                        <a:pt x="30" y="6"/>
                        <a:pt x="29" y="6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1" name="Freeform 130">
                  <a:extLst>
                    <a:ext uri="{FF2B5EF4-FFF2-40B4-BE49-F238E27FC236}">
                      <a16:creationId xmlns:a16="http://schemas.microsoft.com/office/drawing/2014/main" id="{4F0EB2EA-79F3-43BA-B064-D7D41844CB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21851" cy="31646"/>
                </a:xfrm>
                <a:custGeom>
                  <a:avLst/>
                  <a:gdLst>
                    <a:gd name="T0" fmla="*/ 39 w 40"/>
                    <a:gd name="T1" fmla="*/ 48 h 59"/>
                    <a:gd name="T2" fmla="*/ 35 w 40"/>
                    <a:gd name="T3" fmla="*/ 18 h 59"/>
                    <a:gd name="T4" fmla="*/ 35 w 40"/>
                    <a:gd name="T5" fmla="*/ 18 h 59"/>
                    <a:gd name="T6" fmla="*/ 35 w 40"/>
                    <a:gd name="T7" fmla="*/ 16 h 59"/>
                    <a:gd name="T8" fmla="*/ 31 w 40"/>
                    <a:gd name="T9" fmla="*/ 15 h 59"/>
                    <a:gd name="T10" fmla="*/ 31 w 40"/>
                    <a:gd name="T11" fmla="*/ 15 h 59"/>
                    <a:gd name="T12" fmla="*/ 20 w 40"/>
                    <a:gd name="T13" fmla="*/ 11 h 59"/>
                    <a:gd name="T14" fmla="*/ 19 w 40"/>
                    <a:gd name="T15" fmla="*/ 0 h 59"/>
                    <a:gd name="T16" fmla="*/ 3 w 40"/>
                    <a:gd name="T17" fmla="*/ 10 h 59"/>
                    <a:gd name="T18" fmla="*/ 2 w 40"/>
                    <a:gd name="T19" fmla="*/ 16 h 59"/>
                    <a:gd name="T20" fmla="*/ 28 w 40"/>
                    <a:gd name="T21" fmla="*/ 56 h 59"/>
                    <a:gd name="T22" fmla="*/ 32 w 40"/>
                    <a:gd name="T23" fmla="*/ 57 h 59"/>
                    <a:gd name="T24" fmla="*/ 38 w 40"/>
                    <a:gd name="T25" fmla="*/ 53 h 59"/>
                    <a:gd name="T26" fmla="*/ 39 w 40"/>
                    <a:gd name="T27" fmla="*/ 48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59">
                      <a:moveTo>
                        <a:pt x="39" y="48"/>
                      </a:moveTo>
                      <a:cubicBezTo>
                        <a:pt x="39" y="42"/>
                        <a:pt x="35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7"/>
                        <a:pt x="35" y="17"/>
                        <a:pt x="35" y="16"/>
                      </a:cubicBezTo>
                      <a:cubicBezTo>
                        <a:pt x="34" y="15"/>
                        <a:pt x="32" y="15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29" y="16"/>
                        <a:pt x="23" y="16"/>
                        <a:pt x="20" y="11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6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28" y="56"/>
                        <a:pt x="30" y="59"/>
                        <a:pt x="32" y="57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3"/>
                        <a:pt x="39" y="48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2" name="Freeform 131">
                  <a:extLst>
                    <a:ext uri="{FF2B5EF4-FFF2-40B4-BE49-F238E27FC236}">
                      <a16:creationId xmlns:a16="http://schemas.microsoft.com/office/drawing/2014/main" id="{4B5DA83C-0FB4-401C-9DDB-4D1DDE6594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12056" cy="12056"/>
                </a:xfrm>
                <a:custGeom>
                  <a:avLst/>
                  <a:gdLst>
                    <a:gd name="T0" fmla="*/ 8 w 22"/>
                    <a:gd name="T1" fmla="*/ 21 h 22"/>
                    <a:gd name="T2" fmla="*/ 22 w 22"/>
                    <a:gd name="T3" fmla="*/ 13 h 22"/>
                    <a:gd name="T4" fmla="*/ 20 w 22"/>
                    <a:gd name="T5" fmla="*/ 11 h 22"/>
                    <a:gd name="T6" fmla="*/ 20 w 22"/>
                    <a:gd name="T7" fmla="*/ 0 h 22"/>
                    <a:gd name="T8" fmla="*/ 3 w 22"/>
                    <a:gd name="T9" fmla="*/ 10 h 22"/>
                    <a:gd name="T10" fmla="*/ 2 w 22"/>
                    <a:gd name="T11" fmla="*/ 15 h 22"/>
                    <a:gd name="T12" fmla="*/ 7 w 22"/>
                    <a:gd name="T13" fmla="*/ 22 h 22"/>
                    <a:gd name="T14" fmla="*/ 8 w 22"/>
                    <a:gd name="T15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" h="22">
                      <a:moveTo>
                        <a:pt x="8" y="21"/>
                      </a:move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1" y="12"/>
                        <a:pt x="21" y="11"/>
                        <a:pt x="20" y="11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5"/>
                      </a:cubicBezTo>
                      <a:cubicBezTo>
                        <a:pt x="7" y="22"/>
                        <a:pt x="7" y="22"/>
                        <a:pt x="7" y="22"/>
                      </a:cubicBezTo>
                      <a:cubicBezTo>
                        <a:pt x="7" y="22"/>
                        <a:pt x="8" y="21"/>
                        <a:pt x="8" y="2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3" name="Freeform 132">
                  <a:extLst>
                    <a:ext uri="{FF2B5EF4-FFF2-40B4-BE49-F238E27FC236}">
                      <a16:creationId xmlns:a16="http://schemas.microsoft.com/office/drawing/2014/main" id="{32193068-35C7-4F00-AA3F-6192AC6BEEC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5393"/>
                  <a:ext cx="7535" cy="13563"/>
                </a:xfrm>
                <a:custGeom>
                  <a:avLst/>
                  <a:gdLst>
                    <a:gd name="T0" fmla="*/ 14 w 14"/>
                    <a:gd name="T1" fmla="*/ 6 h 25"/>
                    <a:gd name="T2" fmla="*/ 11 w 14"/>
                    <a:gd name="T3" fmla="*/ 6 h 25"/>
                    <a:gd name="T4" fmla="*/ 0 w 14"/>
                    <a:gd name="T5" fmla="*/ 0 h 25"/>
                    <a:gd name="T6" fmla="*/ 0 w 14"/>
                    <a:gd name="T7" fmla="*/ 21 h 25"/>
                    <a:gd name="T8" fmla="*/ 5 w 14"/>
                    <a:gd name="T9" fmla="*/ 25 h 25"/>
                    <a:gd name="T10" fmla="*/ 14 w 14"/>
                    <a:gd name="T11" fmla="*/ 25 h 25"/>
                    <a:gd name="T12" fmla="*/ 14 w 14"/>
                    <a:gd name="T13" fmla="*/ 6 h 25"/>
                    <a:gd name="T14" fmla="*/ 14 w 14"/>
                    <a:gd name="T15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25">
                      <a:moveTo>
                        <a:pt x="14" y="6"/>
                      </a:moveTo>
                      <a:cubicBezTo>
                        <a:pt x="13" y="6"/>
                        <a:pt x="12" y="6"/>
                        <a:pt x="11" y="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0" y="25"/>
                        <a:pt x="5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4" name="Oval 133">
                  <a:extLst>
                    <a:ext uri="{FF2B5EF4-FFF2-40B4-BE49-F238E27FC236}">
                      <a16:creationId xmlns:a16="http://schemas.microsoft.com/office/drawing/2014/main" id="{839D2BAF-176C-4426-87AE-61EEFD7AD63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905785" y="4630725"/>
                  <a:ext cx="2260" cy="226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5" name="Freeform 137">
                  <a:extLst>
                    <a:ext uri="{FF2B5EF4-FFF2-40B4-BE49-F238E27FC236}">
                      <a16:creationId xmlns:a16="http://schemas.microsoft.com/office/drawing/2014/main" id="{9D27DF80-248F-4D46-9928-924EFAA4A0D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4836"/>
                  <a:ext cx="48976" cy="37674"/>
                </a:xfrm>
                <a:custGeom>
                  <a:avLst/>
                  <a:gdLst>
                    <a:gd name="T0" fmla="*/ 58 w 91"/>
                    <a:gd name="T1" fmla="*/ 59 h 71"/>
                    <a:gd name="T2" fmla="*/ 50 w 91"/>
                    <a:gd name="T3" fmla="*/ 62 h 71"/>
                    <a:gd name="T4" fmla="*/ 48 w 91"/>
                    <a:gd name="T5" fmla="*/ 62 h 71"/>
                    <a:gd name="T6" fmla="*/ 40 w 91"/>
                    <a:gd name="T7" fmla="*/ 57 h 71"/>
                    <a:gd name="T8" fmla="*/ 7 w 91"/>
                    <a:gd name="T9" fmla="*/ 4 h 71"/>
                    <a:gd name="T10" fmla="*/ 5 w 91"/>
                    <a:gd name="T11" fmla="*/ 0 h 71"/>
                    <a:gd name="T12" fmla="*/ 3 w 91"/>
                    <a:gd name="T13" fmla="*/ 15 h 71"/>
                    <a:gd name="T14" fmla="*/ 39 w 91"/>
                    <a:gd name="T15" fmla="*/ 66 h 71"/>
                    <a:gd name="T16" fmla="*/ 48 w 91"/>
                    <a:gd name="T17" fmla="*/ 71 h 71"/>
                    <a:gd name="T18" fmla="*/ 49 w 91"/>
                    <a:gd name="T19" fmla="*/ 71 h 71"/>
                    <a:gd name="T20" fmla="*/ 57 w 91"/>
                    <a:gd name="T21" fmla="*/ 69 h 71"/>
                    <a:gd name="T22" fmla="*/ 91 w 91"/>
                    <a:gd name="T23" fmla="*/ 36 h 71"/>
                    <a:gd name="T24" fmla="*/ 87 w 91"/>
                    <a:gd name="T25" fmla="*/ 31 h 71"/>
                    <a:gd name="T26" fmla="*/ 58 w 91"/>
                    <a:gd name="T27" fmla="*/ 5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1" h="71">
                      <a:moveTo>
                        <a:pt x="58" y="59"/>
                      </a:moveTo>
                      <a:cubicBezTo>
                        <a:pt x="56" y="61"/>
                        <a:pt x="53" y="62"/>
                        <a:pt x="50" y="62"/>
                      </a:cubicBezTo>
                      <a:cubicBezTo>
                        <a:pt x="50" y="62"/>
                        <a:pt x="49" y="62"/>
                        <a:pt x="48" y="62"/>
                      </a:cubicBezTo>
                      <a:cubicBezTo>
                        <a:pt x="45" y="62"/>
                        <a:pt x="42" y="60"/>
                        <a:pt x="40" y="57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3"/>
                        <a:pt x="5" y="1"/>
                        <a:pt x="5" y="0"/>
                      </a:cubicBezTo>
                      <a:cubicBezTo>
                        <a:pt x="3" y="4"/>
                        <a:pt x="0" y="9"/>
                        <a:pt x="3" y="15"/>
                      </a:cubicBezTo>
                      <a:cubicBezTo>
                        <a:pt x="39" y="66"/>
                        <a:pt x="39" y="66"/>
                        <a:pt x="39" y="66"/>
                      </a:cubicBezTo>
                      <a:cubicBezTo>
                        <a:pt x="41" y="69"/>
                        <a:pt x="44" y="71"/>
                        <a:pt x="48" y="71"/>
                      </a:cubicBezTo>
                      <a:cubicBezTo>
                        <a:pt x="48" y="71"/>
                        <a:pt x="49" y="71"/>
                        <a:pt x="49" y="71"/>
                      </a:cubicBezTo>
                      <a:cubicBezTo>
                        <a:pt x="52" y="71"/>
                        <a:pt x="55" y="70"/>
                        <a:pt x="57" y="69"/>
                      </a:cubicBezTo>
                      <a:cubicBezTo>
                        <a:pt x="57" y="69"/>
                        <a:pt x="91" y="36"/>
                        <a:pt x="91" y="36"/>
                      </a:cubicBezTo>
                      <a:cubicBezTo>
                        <a:pt x="91" y="36"/>
                        <a:pt x="89" y="34"/>
                        <a:pt x="87" y="31"/>
                      </a:cubicBezTo>
                      <a:cubicBezTo>
                        <a:pt x="78" y="41"/>
                        <a:pt x="58" y="59"/>
                        <a:pt x="58" y="59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463" name="Freeform 138">
                <a:extLst>
                  <a:ext uri="{FF2B5EF4-FFF2-40B4-BE49-F238E27FC236}">
                    <a16:creationId xmlns:a16="http://schemas.microsoft.com/office/drawing/2014/main" id="{B567DF83-0275-45A5-872B-17376EA27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84477" y="3301468"/>
                <a:ext cx="2640" cy="4401"/>
              </a:xfrm>
              <a:custGeom>
                <a:avLst/>
                <a:gdLst>
                  <a:gd name="T0" fmla="*/ 4 w 4"/>
                  <a:gd name="T1" fmla="*/ 6 h 6"/>
                  <a:gd name="T2" fmla="*/ 4 w 4"/>
                  <a:gd name="T3" fmla="*/ 0 h 6"/>
                  <a:gd name="T4" fmla="*/ 0 w 4"/>
                  <a:gd name="T5" fmla="*/ 0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4" y="4"/>
                      <a:pt x="4" y="2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2"/>
                      <a:pt x="3" y="4"/>
                      <a:pt x="4" y="6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4" name="Freeform 139">
                <a:extLst>
                  <a:ext uri="{FF2B5EF4-FFF2-40B4-BE49-F238E27FC236}">
                    <a16:creationId xmlns:a16="http://schemas.microsoft.com/office/drawing/2014/main" id="{C76D9926-6E9D-4076-AA52-D0DDD10F73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586" y="3209045"/>
                <a:ext cx="47532" cy="92423"/>
              </a:xfrm>
              <a:custGeom>
                <a:avLst/>
                <a:gdLst>
                  <a:gd name="T0" fmla="*/ 0 w 76"/>
                  <a:gd name="T1" fmla="*/ 41 h 147"/>
                  <a:gd name="T2" fmla="*/ 72 w 76"/>
                  <a:gd name="T3" fmla="*/ 147 h 147"/>
                  <a:gd name="T4" fmla="*/ 76 w 76"/>
                  <a:gd name="T5" fmla="*/ 147 h 147"/>
                  <a:gd name="T6" fmla="*/ 34 w 76"/>
                  <a:gd name="T7" fmla="*/ 0 h 147"/>
                  <a:gd name="T8" fmla="*/ 0 w 76"/>
                  <a:gd name="T9" fmla="*/ 4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47">
                    <a:moveTo>
                      <a:pt x="0" y="41"/>
                    </a:moveTo>
                    <a:cubicBezTo>
                      <a:pt x="20" y="65"/>
                      <a:pt x="46" y="105"/>
                      <a:pt x="72" y="147"/>
                    </a:cubicBezTo>
                    <a:cubicBezTo>
                      <a:pt x="73" y="147"/>
                      <a:pt x="75" y="147"/>
                      <a:pt x="76" y="147"/>
                    </a:cubicBezTo>
                    <a:cubicBezTo>
                      <a:pt x="71" y="95"/>
                      <a:pt x="57" y="45"/>
                      <a:pt x="34" y="0"/>
                    </a:cubicBezTo>
                    <a:cubicBezTo>
                      <a:pt x="19" y="10"/>
                      <a:pt x="7" y="24"/>
                      <a:pt x="0" y="41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5" name="Freeform 140">
                <a:extLst>
                  <a:ext uri="{FF2B5EF4-FFF2-40B4-BE49-F238E27FC236}">
                    <a16:creationId xmlns:a16="http://schemas.microsoft.com/office/drawing/2014/main" id="{B77DA47B-5A27-4AA9-BA0B-3D948BCE8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6211" y="3220487"/>
                <a:ext cx="111787" cy="188367"/>
              </a:xfrm>
              <a:custGeom>
                <a:avLst/>
                <a:gdLst>
                  <a:gd name="T0" fmla="*/ 176 w 177"/>
                  <a:gd name="T1" fmla="*/ 136 h 300"/>
                  <a:gd name="T2" fmla="*/ 172 w 177"/>
                  <a:gd name="T3" fmla="*/ 130 h 300"/>
                  <a:gd name="T4" fmla="*/ 100 w 177"/>
                  <a:gd name="T5" fmla="*/ 24 h 300"/>
                  <a:gd name="T6" fmla="*/ 72 w 177"/>
                  <a:gd name="T7" fmla="*/ 0 h 300"/>
                  <a:gd name="T8" fmla="*/ 1 w 177"/>
                  <a:gd name="T9" fmla="*/ 298 h 300"/>
                  <a:gd name="T10" fmla="*/ 0 w 177"/>
                  <a:gd name="T11" fmla="*/ 300 h 300"/>
                  <a:gd name="T12" fmla="*/ 154 w 177"/>
                  <a:gd name="T13" fmla="*/ 300 h 300"/>
                  <a:gd name="T14" fmla="*/ 154 w 177"/>
                  <a:gd name="T15" fmla="*/ 298 h 300"/>
                  <a:gd name="T16" fmla="*/ 177 w 177"/>
                  <a:gd name="T17" fmla="*/ 164 h 300"/>
                  <a:gd name="T18" fmla="*/ 176 w 177"/>
                  <a:gd name="T19" fmla="*/ 1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300">
                    <a:moveTo>
                      <a:pt x="176" y="136"/>
                    </a:moveTo>
                    <a:cubicBezTo>
                      <a:pt x="175" y="134"/>
                      <a:pt x="174" y="132"/>
                      <a:pt x="172" y="130"/>
                    </a:cubicBezTo>
                    <a:cubicBezTo>
                      <a:pt x="146" y="88"/>
                      <a:pt x="120" y="48"/>
                      <a:pt x="100" y="24"/>
                    </a:cubicBezTo>
                    <a:cubicBezTo>
                      <a:pt x="88" y="9"/>
                      <a:pt x="78" y="0"/>
                      <a:pt x="72" y="0"/>
                    </a:cubicBezTo>
                    <a:cubicBezTo>
                      <a:pt x="72" y="0"/>
                      <a:pt x="72" y="0"/>
                      <a:pt x="1" y="298"/>
                    </a:cubicBezTo>
                    <a:cubicBezTo>
                      <a:pt x="0" y="299"/>
                      <a:pt x="0" y="300"/>
                      <a:pt x="0" y="300"/>
                    </a:cubicBezTo>
                    <a:cubicBezTo>
                      <a:pt x="0" y="300"/>
                      <a:pt x="0" y="300"/>
                      <a:pt x="154" y="300"/>
                    </a:cubicBezTo>
                    <a:cubicBezTo>
                      <a:pt x="154" y="300"/>
                      <a:pt x="154" y="299"/>
                      <a:pt x="154" y="298"/>
                    </a:cubicBezTo>
                    <a:cubicBezTo>
                      <a:pt x="169" y="256"/>
                      <a:pt x="177" y="211"/>
                      <a:pt x="177" y="164"/>
                    </a:cubicBezTo>
                    <a:cubicBezTo>
                      <a:pt x="177" y="155"/>
                      <a:pt x="177" y="146"/>
                      <a:pt x="176" y="136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31" name="Group 1630">
              <a:extLst>
                <a:ext uri="{FF2B5EF4-FFF2-40B4-BE49-F238E27FC236}">
                  <a16:creationId xmlns:a16="http://schemas.microsoft.com/office/drawing/2014/main" id="{49AB3B50-0D21-4AD9-95F7-73B514C04F1E}"/>
                </a:ext>
              </a:extLst>
            </p:cNvPr>
            <p:cNvGrpSpPr/>
            <p:nvPr userDrawn="1"/>
          </p:nvGrpSpPr>
          <p:grpSpPr>
            <a:xfrm>
              <a:off x="9255918" y="2134438"/>
              <a:ext cx="361316" cy="591783"/>
              <a:chOff x="8053027" y="2742099"/>
              <a:chExt cx="2058714" cy="3371876"/>
            </a:xfrm>
          </p:grpSpPr>
          <p:sp>
            <p:nvSpPr>
              <p:cNvPr id="2395" name="Oval 23">
                <a:extLst>
                  <a:ext uri="{FF2B5EF4-FFF2-40B4-BE49-F238E27FC236}">
                    <a16:creationId xmlns:a16="http://schemas.microsoft.com/office/drawing/2014/main" id="{1334CD6F-C064-4982-B8F6-4385BA4BF6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7064" y="6014948"/>
                <a:ext cx="656705" cy="99027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6" name="Oval 24">
                <a:extLst>
                  <a:ext uri="{FF2B5EF4-FFF2-40B4-BE49-F238E27FC236}">
                    <a16:creationId xmlns:a16="http://schemas.microsoft.com/office/drawing/2014/main" id="{71F5F052-464C-4CB9-B7DA-59A391A6B58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985961" y="6041008"/>
                <a:ext cx="187630" cy="31271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7" name="Freeform 25">
                <a:extLst>
                  <a:ext uri="{FF2B5EF4-FFF2-40B4-BE49-F238E27FC236}">
                    <a16:creationId xmlns:a16="http://schemas.microsoft.com/office/drawing/2014/main" id="{EEA51A98-5CF8-4C81-99D8-165A91AD3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3027" y="2950343"/>
                <a:ext cx="2058714" cy="3101090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8" name="Freeform 89">
                <a:extLst>
                  <a:ext uri="{FF2B5EF4-FFF2-40B4-BE49-F238E27FC236}">
                    <a16:creationId xmlns:a16="http://schemas.microsoft.com/office/drawing/2014/main" id="{73972B2B-65DA-4FE5-B823-16D4571B4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0234" y="3035027"/>
                <a:ext cx="1885116" cy="18811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9" name="Freeform: Shape 2398">
                <a:extLst>
                  <a:ext uri="{FF2B5EF4-FFF2-40B4-BE49-F238E27FC236}">
                    <a16:creationId xmlns:a16="http://schemas.microsoft.com/office/drawing/2014/main" id="{7CE7145C-6E06-41FA-B1EC-D9F4164B62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437" y="4268435"/>
                <a:ext cx="1790710" cy="647700"/>
              </a:xfrm>
              <a:custGeom>
                <a:avLst/>
                <a:gdLst>
                  <a:gd name="connsiteX0" fmla="*/ 0 w 1790710"/>
                  <a:gd name="connsiteY0" fmla="*/ 0 h 647700"/>
                  <a:gd name="connsiteX1" fmla="*/ 1790710 w 1790710"/>
                  <a:gd name="connsiteY1" fmla="*/ 0 h 647700"/>
                  <a:gd name="connsiteX2" fmla="*/ 1763842 w 1790710"/>
                  <a:gd name="connsiteY2" fmla="*/ 73252 h 647700"/>
                  <a:gd name="connsiteX3" fmla="*/ 895355 w 1790710"/>
                  <a:gd name="connsiteY3" fmla="*/ 647700 h 647700"/>
                  <a:gd name="connsiteX4" fmla="*/ 26868 w 1790710"/>
                  <a:gd name="connsiteY4" fmla="*/ 73252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0710" h="647700">
                    <a:moveTo>
                      <a:pt x="0" y="0"/>
                    </a:moveTo>
                    <a:lnTo>
                      <a:pt x="1790710" y="0"/>
                    </a:lnTo>
                    <a:lnTo>
                      <a:pt x="1763842" y="73252"/>
                    </a:lnTo>
                    <a:cubicBezTo>
                      <a:pt x="1620754" y="410831"/>
                      <a:pt x="1285775" y="647700"/>
                      <a:pt x="895355" y="647700"/>
                    </a:cubicBezTo>
                    <a:cubicBezTo>
                      <a:pt x="504935" y="647700"/>
                      <a:pt x="169956" y="410831"/>
                      <a:pt x="26868" y="73252"/>
                    </a:cubicBezTo>
                    <a:close/>
                  </a:path>
                </a:pathLst>
              </a:custGeom>
              <a:solidFill>
                <a:srgbClr val="00BCF2">
                  <a:lumMod val="40000"/>
                  <a:lumOff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2400" name="Group 2399">
                <a:extLst>
                  <a:ext uri="{FF2B5EF4-FFF2-40B4-BE49-F238E27FC236}">
                    <a16:creationId xmlns:a16="http://schemas.microsoft.com/office/drawing/2014/main" id="{B151F380-41C0-48F0-9AB0-6556051F4161}"/>
                  </a:ext>
                </a:extLst>
              </p:cNvPr>
              <p:cNvGrpSpPr/>
              <p:nvPr/>
            </p:nvGrpSpPr>
            <p:grpSpPr>
              <a:xfrm>
                <a:off x="8091944" y="2742099"/>
                <a:ext cx="1981696" cy="1940774"/>
                <a:chOff x="10941050" y="12026900"/>
                <a:chExt cx="1230312" cy="1204913"/>
              </a:xfrm>
            </p:grpSpPr>
            <p:sp>
              <p:nvSpPr>
                <p:cNvPr id="2401" name="Rectangle 524">
                  <a:extLst>
                    <a:ext uri="{FF2B5EF4-FFF2-40B4-BE49-F238E27FC236}">
                      <a16:creationId xmlns:a16="http://schemas.microsoft.com/office/drawing/2014/main" id="{9B3EE1EC-C601-48E3-A6B4-23323AA289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68050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2" name="Rectangle 525">
                  <a:extLst>
                    <a:ext uri="{FF2B5EF4-FFF2-40B4-BE49-F238E27FC236}">
                      <a16:creationId xmlns:a16="http://schemas.microsoft.com/office/drawing/2014/main" id="{B6C3D2F5-F8B6-47AD-9C4C-E4F5ECA012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2925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3" name="Freeform 526">
                  <a:extLst>
                    <a:ext uri="{FF2B5EF4-FFF2-40B4-BE49-F238E27FC236}">
                      <a16:creationId xmlns:a16="http://schemas.microsoft.com/office/drawing/2014/main" id="{AE733EEB-4B16-4C85-B56F-9D6AD59F27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41050" y="12747625"/>
                  <a:ext cx="1230312" cy="73025"/>
                </a:xfrm>
                <a:custGeom>
                  <a:avLst/>
                  <a:gdLst>
                    <a:gd name="T0" fmla="*/ 924 w 924"/>
                    <a:gd name="T1" fmla="*/ 41 h 56"/>
                    <a:gd name="T2" fmla="*/ 909 w 924"/>
                    <a:gd name="T3" fmla="*/ 56 h 56"/>
                    <a:gd name="T4" fmla="*/ 16 w 924"/>
                    <a:gd name="T5" fmla="*/ 56 h 56"/>
                    <a:gd name="T6" fmla="*/ 0 w 924"/>
                    <a:gd name="T7" fmla="*/ 41 h 56"/>
                    <a:gd name="T8" fmla="*/ 0 w 924"/>
                    <a:gd name="T9" fmla="*/ 15 h 56"/>
                    <a:gd name="T10" fmla="*/ 16 w 924"/>
                    <a:gd name="T11" fmla="*/ 0 h 56"/>
                    <a:gd name="T12" fmla="*/ 909 w 924"/>
                    <a:gd name="T13" fmla="*/ 0 h 56"/>
                    <a:gd name="T14" fmla="*/ 924 w 924"/>
                    <a:gd name="T15" fmla="*/ 15 h 56"/>
                    <a:gd name="T16" fmla="*/ 924 w 924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4" h="56">
                      <a:moveTo>
                        <a:pt x="924" y="41"/>
                      </a:moveTo>
                      <a:cubicBezTo>
                        <a:pt x="924" y="49"/>
                        <a:pt x="918" y="56"/>
                        <a:pt x="909" y="56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7" y="56"/>
                        <a:pt x="0" y="49"/>
                        <a:pt x="0" y="41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909" y="0"/>
                        <a:pt x="909" y="0"/>
                        <a:pt x="909" y="0"/>
                      </a:cubicBezTo>
                      <a:cubicBezTo>
                        <a:pt x="918" y="0"/>
                        <a:pt x="924" y="7"/>
                        <a:pt x="924" y="15"/>
                      </a:cubicBezTo>
                      <a:lnTo>
                        <a:pt x="924" y="41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4" name="Freeform 527">
                  <a:extLst>
                    <a:ext uri="{FF2B5EF4-FFF2-40B4-BE49-F238E27FC236}">
                      <a16:creationId xmlns:a16="http://schemas.microsoft.com/office/drawing/2014/main" id="{06EA0958-E279-42EE-BFFC-2B241E7144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634913"/>
                  <a:ext cx="1200150" cy="74613"/>
                </a:xfrm>
                <a:custGeom>
                  <a:avLst/>
                  <a:gdLst>
                    <a:gd name="T0" fmla="*/ 901 w 901"/>
                    <a:gd name="T1" fmla="*/ 41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1 h 56"/>
                    <a:gd name="T8" fmla="*/ 0 w 901"/>
                    <a:gd name="T9" fmla="*/ 16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6 h 56"/>
                    <a:gd name="T16" fmla="*/ 901 w 901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1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1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6"/>
                      </a:cubicBezTo>
                      <a:lnTo>
                        <a:pt x="901" y="41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5" name="Freeform 528">
                  <a:extLst>
                    <a:ext uri="{FF2B5EF4-FFF2-40B4-BE49-F238E27FC236}">
                      <a16:creationId xmlns:a16="http://schemas.microsoft.com/office/drawing/2014/main" id="{0B490C00-DDF9-4ECE-A9DF-F2055624F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525375"/>
                  <a:ext cx="1200150" cy="73025"/>
                </a:xfrm>
                <a:custGeom>
                  <a:avLst/>
                  <a:gdLst>
                    <a:gd name="T0" fmla="*/ 901 w 901"/>
                    <a:gd name="T1" fmla="*/ 40 h 55"/>
                    <a:gd name="T2" fmla="*/ 886 w 901"/>
                    <a:gd name="T3" fmla="*/ 55 h 55"/>
                    <a:gd name="T4" fmla="*/ 15 w 901"/>
                    <a:gd name="T5" fmla="*/ 55 h 55"/>
                    <a:gd name="T6" fmla="*/ 0 w 901"/>
                    <a:gd name="T7" fmla="*/ 40 h 55"/>
                    <a:gd name="T8" fmla="*/ 0 w 901"/>
                    <a:gd name="T9" fmla="*/ 15 h 55"/>
                    <a:gd name="T10" fmla="*/ 15 w 901"/>
                    <a:gd name="T11" fmla="*/ 0 h 55"/>
                    <a:gd name="T12" fmla="*/ 886 w 901"/>
                    <a:gd name="T13" fmla="*/ 0 h 55"/>
                    <a:gd name="T14" fmla="*/ 901 w 901"/>
                    <a:gd name="T15" fmla="*/ 15 h 55"/>
                    <a:gd name="T16" fmla="*/ 901 w 901"/>
                    <a:gd name="T17" fmla="*/ 4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5">
                      <a:moveTo>
                        <a:pt x="901" y="40"/>
                      </a:moveTo>
                      <a:cubicBezTo>
                        <a:pt x="901" y="49"/>
                        <a:pt x="894" y="55"/>
                        <a:pt x="886" y="55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6" y="55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6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6" name="Freeform 529">
                  <a:extLst>
                    <a:ext uri="{FF2B5EF4-FFF2-40B4-BE49-F238E27FC236}">
                      <a16:creationId xmlns:a16="http://schemas.microsoft.com/office/drawing/2014/main" id="{1B8D6E9D-D5B6-4FA9-BE3A-80A8F675C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414250"/>
                  <a:ext cx="1200150" cy="74613"/>
                </a:xfrm>
                <a:custGeom>
                  <a:avLst/>
                  <a:gdLst>
                    <a:gd name="T0" fmla="*/ 901 w 901"/>
                    <a:gd name="T1" fmla="*/ 40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0 h 56"/>
                    <a:gd name="T8" fmla="*/ 0 w 901"/>
                    <a:gd name="T9" fmla="*/ 15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5 h 56"/>
                    <a:gd name="T16" fmla="*/ 901 w 901"/>
                    <a:gd name="T17" fmla="*/ 4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0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7" name="Freeform 536">
                  <a:extLst>
                    <a:ext uri="{FF2B5EF4-FFF2-40B4-BE49-F238E27FC236}">
                      <a16:creationId xmlns:a16="http://schemas.microsoft.com/office/drawing/2014/main" id="{230CAE44-75F6-4EB3-819A-0594FF1ECF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109575"/>
                  <a:ext cx="112712" cy="109538"/>
                </a:xfrm>
                <a:custGeom>
                  <a:avLst/>
                  <a:gdLst>
                    <a:gd name="T0" fmla="*/ 74 w 84"/>
                    <a:gd name="T1" fmla="*/ 49 h 82"/>
                    <a:gd name="T2" fmla="*/ 52 w 84"/>
                    <a:gd name="T3" fmla="*/ 21 h 82"/>
                    <a:gd name="T4" fmla="*/ 52 w 84"/>
                    <a:gd name="T5" fmla="*/ 1 h 82"/>
                    <a:gd name="T6" fmla="*/ 0 w 84"/>
                    <a:gd name="T7" fmla="*/ 0 h 82"/>
                    <a:gd name="T8" fmla="*/ 0 w 84"/>
                    <a:gd name="T9" fmla="*/ 82 h 82"/>
                    <a:gd name="T10" fmla="*/ 76 w 84"/>
                    <a:gd name="T11" fmla="*/ 82 h 82"/>
                    <a:gd name="T12" fmla="*/ 82 w 84"/>
                    <a:gd name="T13" fmla="*/ 75 h 82"/>
                    <a:gd name="T14" fmla="*/ 82 w 84"/>
                    <a:gd name="T15" fmla="*/ 60 h 82"/>
                    <a:gd name="T16" fmla="*/ 74 w 84"/>
                    <a:gd name="T17" fmla="*/ 4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4" h="82">
                      <a:moveTo>
                        <a:pt x="74" y="49"/>
                      </a:moveTo>
                      <a:cubicBezTo>
                        <a:pt x="67" y="44"/>
                        <a:pt x="54" y="28"/>
                        <a:pt x="52" y="21"/>
                      </a:cubicBez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"/>
                        <a:pt x="0" y="82"/>
                        <a:pt x="0" y="82"/>
                      </a:cubicBezTo>
                      <a:cubicBezTo>
                        <a:pt x="76" y="82"/>
                        <a:pt x="76" y="82"/>
                        <a:pt x="76" y="82"/>
                      </a:cubicBezTo>
                      <a:cubicBezTo>
                        <a:pt x="76" y="82"/>
                        <a:pt x="82" y="82"/>
                        <a:pt x="82" y="75"/>
                      </a:cubicBezTo>
                      <a:cubicBezTo>
                        <a:pt x="82" y="68"/>
                        <a:pt x="82" y="60"/>
                        <a:pt x="82" y="60"/>
                      </a:cubicBezTo>
                      <a:cubicBezTo>
                        <a:pt x="82" y="60"/>
                        <a:pt x="84" y="54"/>
                        <a:pt x="74" y="4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8" name="Freeform 537">
                  <a:extLst>
                    <a:ext uri="{FF2B5EF4-FFF2-40B4-BE49-F238E27FC236}">
                      <a16:creationId xmlns:a16="http://schemas.microsoft.com/office/drawing/2014/main" id="{4E779531-8E9D-492D-9091-FA7025B5B7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9" name="Freeform 538">
                  <a:extLst>
                    <a:ext uri="{FF2B5EF4-FFF2-40B4-BE49-F238E27FC236}">
                      <a16:creationId xmlns:a16="http://schemas.microsoft.com/office/drawing/2014/main" id="{2F0B1158-5008-4B9D-8549-8EFCE5E258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7163" y="13111163"/>
                  <a:ext cx="119062" cy="107950"/>
                </a:xfrm>
                <a:custGeom>
                  <a:avLst/>
                  <a:gdLst>
                    <a:gd name="T0" fmla="*/ 79 w 89"/>
                    <a:gd name="T1" fmla="*/ 48 h 81"/>
                    <a:gd name="T2" fmla="*/ 57 w 89"/>
                    <a:gd name="T3" fmla="*/ 20 h 81"/>
                    <a:gd name="T4" fmla="*/ 57 w 89"/>
                    <a:gd name="T5" fmla="*/ 0 h 81"/>
                    <a:gd name="T6" fmla="*/ 44 w 89"/>
                    <a:gd name="T7" fmla="*/ 0 h 81"/>
                    <a:gd name="T8" fmla="*/ 39 w 89"/>
                    <a:gd name="T9" fmla="*/ 20 h 81"/>
                    <a:gd name="T10" fmla="*/ 61 w 89"/>
                    <a:gd name="T11" fmla="*/ 47 h 81"/>
                    <a:gd name="T12" fmla="*/ 69 w 89"/>
                    <a:gd name="T13" fmla="*/ 59 h 81"/>
                    <a:gd name="T14" fmla="*/ 69 w 89"/>
                    <a:gd name="T15" fmla="*/ 74 h 81"/>
                    <a:gd name="T16" fmla="*/ 63 w 89"/>
                    <a:gd name="T17" fmla="*/ 81 h 81"/>
                    <a:gd name="T18" fmla="*/ 0 w 89"/>
                    <a:gd name="T19" fmla="*/ 81 h 81"/>
                    <a:gd name="T20" fmla="*/ 0 w 89"/>
                    <a:gd name="T21" fmla="*/ 81 h 81"/>
                    <a:gd name="T22" fmla="*/ 81 w 89"/>
                    <a:gd name="T23" fmla="*/ 81 h 81"/>
                    <a:gd name="T24" fmla="*/ 87 w 89"/>
                    <a:gd name="T25" fmla="*/ 74 h 81"/>
                    <a:gd name="T26" fmla="*/ 87 w 89"/>
                    <a:gd name="T27" fmla="*/ 59 h 81"/>
                    <a:gd name="T28" fmla="*/ 79 w 89"/>
                    <a:gd name="T29" fmla="*/ 48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9" h="81">
                      <a:moveTo>
                        <a:pt x="79" y="48"/>
                      </a:moveTo>
                      <a:cubicBezTo>
                        <a:pt x="72" y="43"/>
                        <a:pt x="59" y="27"/>
                        <a:pt x="57" y="20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39" y="20"/>
                        <a:pt x="39" y="20"/>
                        <a:pt x="39" y="20"/>
                      </a:cubicBezTo>
                      <a:cubicBezTo>
                        <a:pt x="41" y="27"/>
                        <a:pt x="54" y="43"/>
                        <a:pt x="61" y="47"/>
                      </a:cubicBezTo>
                      <a:cubicBezTo>
                        <a:pt x="71" y="53"/>
                        <a:pt x="69" y="59"/>
                        <a:pt x="69" y="59"/>
                      </a:cubicBezTo>
                      <a:cubicBezTo>
                        <a:pt x="69" y="59"/>
                        <a:pt x="69" y="67"/>
                        <a:pt x="69" y="74"/>
                      </a:cubicBezTo>
                      <a:cubicBezTo>
                        <a:pt x="69" y="81"/>
                        <a:pt x="63" y="81"/>
                        <a:pt x="63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81" y="81"/>
                        <a:pt x="81" y="81"/>
                        <a:pt x="81" y="81"/>
                      </a:cubicBezTo>
                      <a:cubicBezTo>
                        <a:pt x="81" y="81"/>
                        <a:pt x="87" y="81"/>
                        <a:pt x="87" y="74"/>
                      </a:cubicBezTo>
                      <a:cubicBezTo>
                        <a:pt x="87" y="67"/>
                        <a:pt x="87" y="59"/>
                        <a:pt x="87" y="59"/>
                      </a:cubicBezTo>
                      <a:cubicBezTo>
                        <a:pt x="87" y="59"/>
                        <a:pt x="89" y="53"/>
                        <a:pt x="79" y="48"/>
                      </a:cubicBez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0" name="Freeform 539">
                  <a:extLst>
                    <a:ext uri="{FF2B5EF4-FFF2-40B4-BE49-F238E27FC236}">
                      <a16:creationId xmlns:a16="http://schemas.microsoft.com/office/drawing/2014/main" id="{45B741EA-8496-4885-80D3-BCADD4E88F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838" y="13193713"/>
                  <a:ext cx="107950" cy="23813"/>
                </a:xfrm>
                <a:custGeom>
                  <a:avLst/>
                  <a:gdLst>
                    <a:gd name="T0" fmla="*/ 0 w 82"/>
                    <a:gd name="T1" fmla="*/ 1 h 18"/>
                    <a:gd name="T2" fmla="*/ 1 w 82"/>
                    <a:gd name="T3" fmla="*/ 10 h 18"/>
                    <a:gd name="T4" fmla="*/ 8 w 82"/>
                    <a:gd name="T5" fmla="*/ 17 h 18"/>
                    <a:gd name="T6" fmla="*/ 82 w 82"/>
                    <a:gd name="T7" fmla="*/ 9 h 18"/>
                    <a:gd name="T8" fmla="*/ 81 w 82"/>
                    <a:gd name="T9" fmla="*/ 0 h 18"/>
                    <a:gd name="T10" fmla="*/ 7 w 82"/>
                    <a:gd name="T11" fmla="*/ 7 h 18"/>
                    <a:gd name="T12" fmla="*/ 0 w 82"/>
                    <a:gd name="T13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8">
                      <a:moveTo>
                        <a:pt x="0" y="1"/>
                      </a:moveTo>
                      <a:cubicBezTo>
                        <a:pt x="0" y="4"/>
                        <a:pt x="0" y="7"/>
                        <a:pt x="1" y="10"/>
                      </a:cubicBezTo>
                      <a:cubicBezTo>
                        <a:pt x="1" y="18"/>
                        <a:pt x="8" y="17"/>
                        <a:pt x="8" y="17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7"/>
                        <a:pt x="0" y="8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1" name="Freeform 540">
                  <a:extLst>
                    <a:ext uri="{FF2B5EF4-FFF2-40B4-BE49-F238E27FC236}">
                      <a16:creationId xmlns:a16="http://schemas.microsoft.com/office/drawing/2014/main" id="{52678A9B-75AD-40C2-8A7F-B3FCE4CF51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3085763"/>
                  <a:ext cx="114300" cy="119063"/>
                </a:xfrm>
                <a:custGeom>
                  <a:avLst/>
                  <a:gdLst>
                    <a:gd name="T0" fmla="*/ 26 w 85"/>
                    <a:gd name="T1" fmla="*/ 6 h 90"/>
                    <a:gd name="T2" fmla="*/ 28 w 85"/>
                    <a:gd name="T3" fmla="*/ 26 h 90"/>
                    <a:gd name="T4" fmla="*/ 9 w 85"/>
                    <a:gd name="T5" fmla="*/ 56 h 90"/>
                    <a:gd name="T6" fmla="*/ 2 w 85"/>
                    <a:gd name="T7" fmla="*/ 68 h 90"/>
                    <a:gd name="T8" fmla="*/ 4 w 85"/>
                    <a:gd name="T9" fmla="*/ 83 h 90"/>
                    <a:gd name="T10" fmla="*/ 11 w 85"/>
                    <a:gd name="T11" fmla="*/ 89 h 90"/>
                    <a:gd name="T12" fmla="*/ 85 w 85"/>
                    <a:gd name="T13" fmla="*/ 82 h 90"/>
                    <a:gd name="T14" fmla="*/ 77 w 85"/>
                    <a:gd name="T15" fmla="*/ 0 h 90"/>
                    <a:gd name="T16" fmla="*/ 26 w 85"/>
                    <a:gd name="T17" fmla="*/ 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90">
                      <a:moveTo>
                        <a:pt x="26" y="6"/>
                      </a:moveTo>
                      <a:cubicBezTo>
                        <a:pt x="28" y="26"/>
                        <a:pt x="28" y="26"/>
                        <a:pt x="28" y="26"/>
                      </a:cubicBezTo>
                      <a:cubicBezTo>
                        <a:pt x="27" y="33"/>
                        <a:pt x="15" y="50"/>
                        <a:pt x="9" y="56"/>
                      </a:cubicBezTo>
                      <a:cubicBezTo>
                        <a:pt x="0" y="62"/>
                        <a:pt x="2" y="68"/>
                        <a:pt x="2" y="68"/>
                      </a:cubicBezTo>
                      <a:cubicBezTo>
                        <a:pt x="2" y="68"/>
                        <a:pt x="3" y="76"/>
                        <a:pt x="4" y="83"/>
                      </a:cubicBezTo>
                      <a:cubicBezTo>
                        <a:pt x="4" y="90"/>
                        <a:pt x="11" y="89"/>
                        <a:pt x="11" y="89"/>
                      </a:cubicBezTo>
                      <a:cubicBezTo>
                        <a:pt x="85" y="82"/>
                        <a:pt x="85" y="82"/>
                        <a:pt x="85" y="82"/>
                      </a:cubicBezTo>
                      <a:cubicBezTo>
                        <a:pt x="77" y="0"/>
                        <a:pt x="77" y="0"/>
                        <a:pt x="77" y="0"/>
                      </a:cubicBez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2" name="Freeform 541">
                  <a:extLst>
                    <a:ext uri="{FF2B5EF4-FFF2-40B4-BE49-F238E27FC236}">
                      <a16:creationId xmlns:a16="http://schemas.microsoft.com/office/drawing/2014/main" id="{2F1AE5DB-B1AE-4D3F-928A-152D3AF5B0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3085763"/>
                  <a:ext cx="58737" cy="112713"/>
                </a:xfrm>
                <a:custGeom>
                  <a:avLst/>
                  <a:gdLst>
                    <a:gd name="T0" fmla="*/ 30 w 44"/>
                    <a:gd name="T1" fmla="*/ 1 h 86"/>
                    <a:gd name="T2" fmla="*/ 28 w 44"/>
                    <a:gd name="T3" fmla="*/ 22 h 86"/>
                    <a:gd name="T4" fmla="*/ 8 w 44"/>
                    <a:gd name="T5" fmla="*/ 51 h 86"/>
                    <a:gd name="T6" fmla="*/ 2 w 44"/>
                    <a:gd name="T7" fmla="*/ 63 h 86"/>
                    <a:gd name="T8" fmla="*/ 4 w 44"/>
                    <a:gd name="T9" fmla="*/ 78 h 86"/>
                    <a:gd name="T10" fmla="*/ 11 w 44"/>
                    <a:gd name="T11" fmla="*/ 85 h 86"/>
                    <a:gd name="T12" fmla="*/ 44 w 44"/>
                    <a:gd name="T13" fmla="*/ 82 h 86"/>
                    <a:gd name="T14" fmla="*/ 36 w 44"/>
                    <a:gd name="T15" fmla="*/ 0 h 86"/>
                    <a:gd name="T16" fmla="*/ 30 w 44"/>
                    <a:gd name="T17" fmla="*/ 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6">
                      <a:moveTo>
                        <a:pt x="30" y="1"/>
                      </a:move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7" y="29"/>
                        <a:pt x="15" y="46"/>
                        <a:pt x="8" y="51"/>
                      </a:cubicBezTo>
                      <a:cubicBezTo>
                        <a:pt x="0" y="58"/>
                        <a:pt x="2" y="63"/>
                        <a:pt x="2" y="63"/>
                      </a:cubicBezTo>
                      <a:cubicBezTo>
                        <a:pt x="2" y="63"/>
                        <a:pt x="3" y="71"/>
                        <a:pt x="4" y="78"/>
                      </a:cubicBezTo>
                      <a:cubicBezTo>
                        <a:pt x="4" y="86"/>
                        <a:pt x="11" y="85"/>
                        <a:pt x="11" y="85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36" y="0"/>
                        <a:pt x="36" y="0"/>
                        <a:pt x="36" y="0"/>
                      </a:cubicBez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3" name="Freeform 550">
                  <a:extLst>
                    <a:ext uri="{FF2B5EF4-FFF2-40B4-BE49-F238E27FC236}">
                      <a16:creationId xmlns:a16="http://schemas.microsoft.com/office/drawing/2014/main" id="{D23E3925-4D58-4F3D-A7C7-06227167C3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39513" y="12309475"/>
                  <a:ext cx="447675" cy="454025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4" name="Rectangle 551">
                  <a:extLst>
                    <a:ext uri="{FF2B5EF4-FFF2-40B4-BE49-F238E27FC236}">
                      <a16:creationId xmlns:a16="http://schemas.microsoft.com/office/drawing/2014/main" id="{D459EE50-0D04-4C82-9D0F-D562C0592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410950" y="12720638"/>
                  <a:ext cx="277812" cy="100013"/>
                </a:xfrm>
                <a:prstGeom prst="rect">
                  <a:avLst/>
                </a:pr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5" name="Freeform 552">
                  <a:extLst>
                    <a:ext uri="{FF2B5EF4-FFF2-40B4-BE49-F238E27FC236}">
                      <a16:creationId xmlns:a16="http://schemas.microsoft.com/office/drawing/2014/main" id="{F75A64C8-C25A-4984-BB94-97D68BDC24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98263" y="12311063"/>
                  <a:ext cx="104775" cy="292100"/>
                </a:xfrm>
                <a:custGeom>
                  <a:avLst/>
                  <a:gdLst>
                    <a:gd name="T0" fmla="*/ 32 w 66"/>
                    <a:gd name="T1" fmla="*/ 184 h 184"/>
                    <a:gd name="T2" fmla="*/ 0 w 66"/>
                    <a:gd name="T3" fmla="*/ 0 h 184"/>
                    <a:gd name="T4" fmla="*/ 66 w 66"/>
                    <a:gd name="T5" fmla="*/ 0 h 184"/>
                    <a:gd name="T6" fmla="*/ 32 w 66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184">
                      <a:moveTo>
                        <a:pt x="32" y="184"/>
                      </a:moveTo>
                      <a:lnTo>
                        <a:pt x="0" y="0"/>
                      </a:lnTo>
                      <a:lnTo>
                        <a:pt x="66" y="0"/>
                      </a:lnTo>
                      <a:lnTo>
                        <a:pt x="32" y="18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6" name="Freeform 553">
                  <a:extLst>
                    <a:ext uri="{FF2B5EF4-FFF2-40B4-BE49-F238E27FC236}">
                      <a16:creationId xmlns:a16="http://schemas.microsoft.com/office/drawing/2014/main" id="{092E7D12-998E-4C14-94C7-82F6F7F6F5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  <a:gd name="T8" fmla="*/ 0 w 15"/>
                    <a:gd name="T9" fmla="*/ 2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7" name="Freeform 554">
                  <a:extLst>
                    <a:ext uri="{FF2B5EF4-FFF2-40B4-BE49-F238E27FC236}">
                      <a16:creationId xmlns:a16="http://schemas.microsoft.com/office/drawing/2014/main" id="{CD21D93A-B906-4847-9F0D-F6A494C7D5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8" name="Freeform 555">
                  <a:extLst>
                    <a:ext uri="{FF2B5EF4-FFF2-40B4-BE49-F238E27FC236}">
                      <a16:creationId xmlns:a16="http://schemas.microsoft.com/office/drawing/2014/main" id="{8A671B2D-27A8-40D2-A307-49F097022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326938"/>
                  <a:ext cx="161925" cy="300038"/>
                </a:xfrm>
                <a:custGeom>
                  <a:avLst/>
                  <a:gdLst>
                    <a:gd name="T0" fmla="*/ 118 w 122"/>
                    <a:gd name="T1" fmla="*/ 178 h 226"/>
                    <a:gd name="T2" fmla="*/ 90 w 122"/>
                    <a:gd name="T3" fmla="*/ 163 h 226"/>
                    <a:gd name="T4" fmla="*/ 65 w 122"/>
                    <a:gd name="T5" fmla="*/ 160 h 226"/>
                    <a:gd name="T6" fmla="*/ 79 w 122"/>
                    <a:gd name="T7" fmla="*/ 36 h 226"/>
                    <a:gd name="T8" fmla="*/ 53 w 122"/>
                    <a:gd name="T9" fmla="*/ 2 h 226"/>
                    <a:gd name="T10" fmla="*/ 20 w 122"/>
                    <a:gd name="T11" fmla="*/ 29 h 226"/>
                    <a:gd name="T12" fmla="*/ 1 w 122"/>
                    <a:gd name="T13" fmla="*/ 184 h 226"/>
                    <a:gd name="T14" fmla="*/ 0 w 122"/>
                    <a:gd name="T15" fmla="*/ 197 h 226"/>
                    <a:gd name="T16" fmla="*/ 32 w 122"/>
                    <a:gd name="T17" fmla="*/ 225 h 226"/>
                    <a:gd name="T18" fmla="*/ 94 w 122"/>
                    <a:gd name="T19" fmla="*/ 219 h 226"/>
                    <a:gd name="T20" fmla="*/ 121 w 122"/>
                    <a:gd name="T21" fmla="*/ 187 h 226"/>
                    <a:gd name="T22" fmla="*/ 118 w 122"/>
                    <a:gd name="T23" fmla="*/ 178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2" h="226">
                      <a:moveTo>
                        <a:pt x="118" y="178"/>
                      </a:moveTo>
                      <a:cubicBezTo>
                        <a:pt x="113" y="168"/>
                        <a:pt x="102" y="162"/>
                        <a:pt x="90" y="163"/>
                      </a:cubicBezTo>
                      <a:cubicBezTo>
                        <a:pt x="65" y="160"/>
                        <a:pt x="65" y="160"/>
                        <a:pt x="65" y="160"/>
                      </a:cubicBezTo>
                      <a:cubicBezTo>
                        <a:pt x="79" y="36"/>
                        <a:pt x="79" y="36"/>
                        <a:pt x="79" y="36"/>
                      </a:cubicBezTo>
                      <a:cubicBezTo>
                        <a:pt x="81" y="19"/>
                        <a:pt x="69" y="4"/>
                        <a:pt x="53" y="2"/>
                      </a:cubicBezTo>
                      <a:cubicBezTo>
                        <a:pt x="37" y="0"/>
                        <a:pt x="22" y="12"/>
                        <a:pt x="20" y="29"/>
                      </a:cubicBezTo>
                      <a:cubicBezTo>
                        <a:pt x="1" y="184"/>
                        <a:pt x="1" y="184"/>
                        <a:pt x="1" y="184"/>
                      </a:cubicBezTo>
                      <a:cubicBezTo>
                        <a:pt x="0" y="188"/>
                        <a:pt x="0" y="193"/>
                        <a:pt x="0" y="197"/>
                      </a:cubicBezTo>
                      <a:cubicBezTo>
                        <a:pt x="1" y="214"/>
                        <a:pt x="16" y="226"/>
                        <a:pt x="32" y="225"/>
                      </a:cubicBezTo>
                      <a:cubicBezTo>
                        <a:pt x="94" y="219"/>
                        <a:pt x="94" y="219"/>
                        <a:pt x="94" y="219"/>
                      </a:cubicBezTo>
                      <a:cubicBezTo>
                        <a:pt x="110" y="218"/>
                        <a:pt x="122" y="204"/>
                        <a:pt x="121" y="187"/>
                      </a:cubicBezTo>
                      <a:cubicBezTo>
                        <a:pt x="121" y="183"/>
                        <a:pt x="120" y="182"/>
                        <a:pt x="118" y="178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9" name="Freeform 556">
                  <a:extLst>
                    <a:ext uri="{FF2B5EF4-FFF2-40B4-BE49-F238E27FC236}">
                      <a16:creationId xmlns:a16="http://schemas.microsoft.com/office/drawing/2014/main" id="{3142B0CA-F40C-499E-8E98-32276E4C7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23650" y="12434888"/>
                  <a:ext cx="84137" cy="125413"/>
                </a:xfrm>
                <a:custGeom>
                  <a:avLst/>
                  <a:gdLst>
                    <a:gd name="T0" fmla="*/ 38 w 63"/>
                    <a:gd name="T1" fmla="*/ 81 h 94"/>
                    <a:gd name="T2" fmla="*/ 13 w 63"/>
                    <a:gd name="T3" fmla="*/ 78 h 94"/>
                    <a:gd name="T4" fmla="*/ 19 w 63"/>
                    <a:gd name="T5" fmla="*/ 23 h 94"/>
                    <a:gd name="T6" fmla="*/ 10 w 63"/>
                    <a:gd name="T7" fmla="*/ 0 h 94"/>
                    <a:gd name="T8" fmla="*/ 4 w 63"/>
                    <a:gd name="T9" fmla="*/ 53 h 94"/>
                    <a:gd name="T10" fmla="*/ 4 w 63"/>
                    <a:gd name="T11" fmla="*/ 87 h 94"/>
                    <a:gd name="T12" fmla="*/ 33 w 63"/>
                    <a:gd name="T13" fmla="*/ 94 h 94"/>
                    <a:gd name="T14" fmla="*/ 63 w 63"/>
                    <a:gd name="T15" fmla="*/ 91 h 94"/>
                    <a:gd name="T16" fmla="*/ 38 w 63"/>
                    <a:gd name="T17" fmla="*/ 8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3" h="94">
                      <a:moveTo>
                        <a:pt x="38" y="81"/>
                      </a:moveTo>
                      <a:cubicBezTo>
                        <a:pt x="13" y="78"/>
                        <a:pt x="13" y="78"/>
                        <a:pt x="13" y="78"/>
                      </a:cubicBezTo>
                      <a:cubicBezTo>
                        <a:pt x="19" y="23"/>
                        <a:pt x="19" y="23"/>
                        <a:pt x="19" y="2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53"/>
                        <a:pt x="4" y="53"/>
                        <a:pt x="4" y="53"/>
                      </a:cubicBezTo>
                      <a:cubicBezTo>
                        <a:pt x="4" y="53"/>
                        <a:pt x="0" y="83"/>
                        <a:pt x="4" y="87"/>
                      </a:cubicBezTo>
                      <a:cubicBezTo>
                        <a:pt x="9" y="94"/>
                        <a:pt x="23" y="94"/>
                        <a:pt x="33" y="94"/>
                      </a:cubicBezTo>
                      <a:cubicBezTo>
                        <a:pt x="63" y="91"/>
                        <a:pt x="63" y="91"/>
                        <a:pt x="63" y="91"/>
                      </a:cubicBezTo>
                      <a:cubicBezTo>
                        <a:pt x="57" y="84"/>
                        <a:pt x="48" y="80"/>
                        <a:pt x="38" y="81"/>
                      </a:cubicBez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0" name="Freeform 557">
                  <a:extLst>
                    <a:ext uri="{FF2B5EF4-FFF2-40B4-BE49-F238E27FC236}">
                      <a16:creationId xmlns:a16="http://schemas.microsoft.com/office/drawing/2014/main" id="{B7C69392-22ED-4C88-A21B-496BF67617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85688"/>
                  <a:ext cx="44450" cy="52388"/>
                </a:xfrm>
                <a:custGeom>
                  <a:avLst/>
                  <a:gdLst>
                    <a:gd name="T0" fmla="*/ 28 w 28"/>
                    <a:gd name="T1" fmla="*/ 30 h 33"/>
                    <a:gd name="T2" fmla="*/ 0 w 28"/>
                    <a:gd name="T3" fmla="*/ 33 h 33"/>
                    <a:gd name="T4" fmla="*/ 0 w 28"/>
                    <a:gd name="T5" fmla="*/ 0 h 33"/>
                    <a:gd name="T6" fmla="*/ 28 w 28"/>
                    <a:gd name="T7" fmla="*/ 0 h 33"/>
                    <a:gd name="T8" fmla="*/ 28 w 28"/>
                    <a:gd name="T9" fmla="*/ 3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33">
                      <a:moveTo>
                        <a:pt x="28" y="30"/>
                      </a:moveTo>
                      <a:lnTo>
                        <a:pt x="0" y="33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1" name="Freeform 558">
                  <a:extLst>
                    <a:ext uri="{FF2B5EF4-FFF2-40B4-BE49-F238E27FC236}">
                      <a16:creationId xmlns:a16="http://schemas.microsoft.com/office/drawing/2014/main" id="{B039B544-42EB-4C95-9C8B-908C492533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9550" y="12169775"/>
                  <a:ext cx="57150" cy="57150"/>
                </a:xfrm>
                <a:custGeom>
                  <a:avLst/>
                  <a:gdLst>
                    <a:gd name="T0" fmla="*/ 42 w 42"/>
                    <a:gd name="T1" fmla="*/ 22 h 43"/>
                    <a:gd name="T2" fmla="*/ 21 w 42"/>
                    <a:gd name="T3" fmla="*/ 43 h 43"/>
                    <a:gd name="T4" fmla="*/ 0 w 42"/>
                    <a:gd name="T5" fmla="*/ 22 h 43"/>
                    <a:gd name="T6" fmla="*/ 21 w 42"/>
                    <a:gd name="T7" fmla="*/ 1 h 43"/>
                    <a:gd name="T8" fmla="*/ 42 w 42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43">
                      <a:moveTo>
                        <a:pt x="42" y="22"/>
                      </a:moveTo>
                      <a:cubicBezTo>
                        <a:pt x="42" y="33"/>
                        <a:pt x="33" y="43"/>
                        <a:pt x="21" y="43"/>
                      </a:cubicBezTo>
                      <a:cubicBezTo>
                        <a:pt x="10" y="43"/>
                        <a:pt x="0" y="33"/>
                        <a:pt x="0" y="22"/>
                      </a:cubicBezTo>
                      <a:cubicBezTo>
                        <a:pt x="0" y="10"/>
                        <a:pt x="9" y="1"/>
                        <a:pt x="21" y="1"/>
                      </a:cubicBezTo>
                      <a:cubicBezTo>
                        <a:pt x="33" y="0"/>
                        <a:pt x="42" y="10"/>
                        <a:pt x="42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2" name="Freeform 559">
                  <a:extLst>
                    <a:ext uri="{FF2B5EF4-FFF2-40B4-BE49-F238E27FC236}">
                      <a16:creationId xmlns:a16="http://schemas.microsoft.com/office/drawing/2014/main" id="{37FA12F5-697D-47B3-90FA-DD0CE9C628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7150" cy="57150"/>
                </a:xfrm>
                <a:custGeom>
                  <a:avLst/>
                  <a:gdLst>
                    <a:gd name="T0" fmla="*/ 0 w 43"/>
                    <a:gd name="T1" fmla="*/ 22 h 43"/>
                    <a:gd name="T2" fmla="*/ 21 w 43"/>
                    <a:gd name="T3" fmla="*/ 43 h 43"/>
                    <a:gd name="T4" fmla="*/ 43 w 43"/>
                    <a:gd name="T5" fmla="*/ 22 h 43"/>
                    <a:gd name="T6" fmla="*/ 21 w 43"/>
                    <a:gd name="T7" fmla="*/ 1 h 43"/>
                    <a:gd name="T8" fmla="*/ 0 w 43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43">
                      <a:moveTo>
                        <a:pt x="0" y="22"/>
                      </a:moveTo>
                      <a:cubicBezTo>
                        <a:pt x="0" y="33"/>
                        <a:pt x="10" y="43"/>
                        <a:pt x="21" y="43"/>
                      </a:cubicBezTo>
                      <a:cubicBezTo>
                        <a:pt x="33" y="43"/>
                        <a:pt x="43" y="33"/>
                        <a:pt x="43" y="22"/>
                      </a:cubicBezTo>
                      <a:cubicBezTo>
                        <a:pt x="43" y="10"/>
                        <a:pt x="33" y="1"/>
                        <a:pt x="21" y="1"/>
                      </a:cubicBezTo>
                      <a:cubicBezTo>
                        <a:pt x="10" y="0"/>
                        <a:pt x="0" y="10"/>
                        <a:pt x="0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3" name="Freeform 560">
                  <a:extLst>
                    <a:ext uri="{FF2B5EF4-FFF2-40B4-BE49-F238E27FC236}">
                      <a16:creationId xmlns:a16="http://schemas.microsoft.com/office/drawing/2014/main" id="{0C1A5F4E-A31E-4247-9248-4C6DEE097B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03100"/>
                  <a:ext cx="236537" cy="225425"/>
                </a:xfrm>
                <a:custGeom>
                  <a:avLst/>
                  <a:gdLst>
                    <a:gd name="T0" fmla="*/ 178 w 178"/>
                    <a:gd name="T1" fmla="*/ 12 h 170"/>
                    <a:gd name="T2" fmla="*/ 167 w 178"/>
                    <a:gd name="T3" fmla="*/ 0 h 170"/>
                    <a:gd name="T4" fmla="*/ 11 w 178"/>
                    <a:gd name="T5" fmla="*/ 0 h 170"/>
                    <a:gd name="T6" fmla="*/ 0 w 178"/>
                    <a:gd name="T7" fmla="*/ 12 h 170"/>
                    <a:gd name="T8" fmla="*/ 0 w 178"/>
                    <a:gd name="T9" fmla="*/ 109 h 170"/>
                    <a:gd name="T10" fmla="*/ 8 w 178"/>
                    <a:gd name="T11" fmla="*/ 126 h 170"/>
                    <a:gd name="T12" fmla="*/ 8 w 178"/>
                    <a:gd name="T13" fmla="*/ 126 h 170"/>
                    <a:gd name="T14" fmla="*/ 8 w 178"/>
                    <a:gd name="T15" fmla="*/ 126 h 170"/>
                    <a:gd name="T16" fmla="*/ 58 w 178"/>
                    <a:gd name="T17" fmla="*/ 161 h 170"/>
                    <a:gd name="T18" fmla="*/ 73 w 178"/>
                    <a:gd name="T19" fmla="*/ 170 h 170"/>
                    <a:gd name="T20" fmla="*/ 105 w 178"/>
                    <a:gd name="T21" fmla="*/ 170 h 170"/>
                    <a:gd name="T22" fmla="*/ 120 w 178"/>
                    <a:gd name="T23" fmla="*/ 161 h 170"/>
                    <a:gd name="T24" fmla="*/ 171 w 178"/>
                    <a:gd name="T25" fmla="*/ 126 h 170"/>
                    <a:gd name="T26" fmla="*/ 171 w 178"/>
                    <a:gd name="T27" fmla="*/ 126 h 170"/>
                    <a:gd name="T28" fmla="*/ 171 w 178"/>
                    <a:gd name="T29" fmla="*/ 126 h 170"/>
                    <a:gd name="T30" fmla="*/ 178 w 178"/>
                    <a:gd name="T31" fmla="*/ 108 h 170"/>
                    <a:gd name="T32" fmla="*/ 178 w 178"/>
                    <a:gd name="T33" fmla="*/ 12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8" h="170">
                      <a:moveTo>
                        <a:pt x="178" y="12"/>
                      </a:moveTo>
                      <a:cubicBezTo>
                        <a:pt x="178" y="5"/>
                        <a:pt x="173" y="0"/>
                        <a:pt x="167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2"/>
                        <a:pt x="0" y="108"/>
                        <a:pt x="0" y="109"/>
                      </a:cubicBezTo>
                      <a:cubicBezTo>
                        <a:pt x="0" y="116"/>
                        <a:pt x="3" y="122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10" y="128"/>
                        <a:pt x="58" y="161"/>
                        <a:pt x="58" y="161"/>
                      </a:cubicBezTo>
                      <a:cubicBezTo>
                        <a:pt x="62" y="166"/>
                        <a:pt x="68" y="170"/>
                        <a:pt x="73" y="170"/>
                      </a:cubicBezTo>
                      <a:cubicBezTo>
                        <a:pt x="105" y="170"/>
                        <a:pt x="105" y="170"/>
                        <a:pt x="105" y="170"/>
                      </a:cubicBezTo>
                      <a:cubicBezTo>
                        <a:pt x="110" y="170"/>
                        <a:pt x="117" y="166"/>
                        <a:pt x="120" y="161"/>
                      </a:cubicBezTo>
                      <a:cubicBezTo>
                        <a:pt x="120" y="161"/>
                        <a:pt x="169" y="127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5" y="122"/>
                        <a:pt x="178" y="115"/>
                        <a:pt x="178" y="108"/>
                      </a:cubicBezTo>
                      <a:cubicBezTo>
                        <a:pt x="178" y="108"/>
                        <a:pt x="178" y="12"/>
                        <a:pt x="178" y="12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4" name="Freeform 561">
                  <a:extLst>
                    <a:ext uri="{FF2B5EF4-FFF2-40B4-BE49-F238E27FC236}">
                      <a16:creationId xmlns:a16="http://schemas.microsoft.com/office/drawing/2014/main" id="{4C1090CD-EAA0-444D-A254-AC1A041B70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3025" y="12198350"/>
                  <a:ext cx="22225" cy="19050"/>
                </a:xfrm>
                <a:custGeom>
                  <a:avLst/>
                  <a:gdLst>
                    <a:gd name="T0" fmla="*/ 8 w 17"/>
                    <a:gd name="T1" fmla="*/ 13 h 14"/>
                    <a:gd name="T2" fmla="*/ 14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6" y="12"/>
                        <a:pt x="17" y="10"/>
                        <a:pt x="17" y="8"/>
                      </a:cubicBezTo>
                      <a:cubicBezTo>
                        <a:pt x="17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5" name="Freeform 562">
                  <a:extLst>
                    <a:ext uri="{FF2B5EF4-FFF2-40B4-BE49-F238E27FC236}">
                      <a16:creationId xmlns:a16="http://schemas.microsoft.com/office/drawing/2014/main" id="{64737788-9EC0-4C90-B851-6D1938DEC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74463" y="12198350"/>
                  <a:ext cx="22225" cy="19050"/>
                </a:xfrm>
                <a:custGeom>
                  <a:avLst/>
                  <a:gdLst>
                    <a:gd name="T0" fmla="*/ 8 w 16"/>
                    <a:gd name="T1" fmla="*/ 13 h 14"/>
                    <a:gd name="T2" fmla="*/ 14 w 16"/>
                    <a:gd name="T3" fmla="*/ 14 h 14"/>
                    <a:gd name="T4" fmla="*/ 16 w 16"/>
                    <a:gd name="T5" fmla="*/ 8 h 14"/>
                    <a:gd name="T6" fmla="*/ 8 w 16"/>
                    <a:gd name="T7" fmla="*/ 0 h 14"/>
                    <a:gd name="T8" fmla="*/ 0 w 16"/>
                    <a:gd name="T9" fmla="*/ 8 h 14"/>
                    <a:gd name="T10" fmla="*/ 2 w 16"/>
                    <a:gd name="T11" fmla="*/ 14 h 14"/>
                    <a:gd name="T12" fmla="*/ 8 w 16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5" y="12"/>
                        <a:pt x="16" y="10"/>
                        <a:pt x="16" y="8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6" name="Freeform 563">
                  <a:extLst>
                    <a:ext uri="{FF2B5EF4-FFF2-40B4-BE49-F238E27FC236}">
                      <a16:creationId xmlns:a16="http://schemas.microsoft.com/office/drawing/2014/main" id="{C4ED12F4-684D-46C7-8B20-16F2B665C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77625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8 w 43"/>
                    <a:gd name="T3" fmla="*/ 14 h 14"/>
                    <a:gd name="T4" fmla="*/ 0 w 43"/>
                    <a:gd name="T5" fmla="*/ 7 h 14"/>
                    <a:gd name="T6" fmla="*/ 8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4" y="14"/>
                        <a:pt x="0" y="11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7" name="Freeform 564">
                  <a:extLst>
                    <a:ext uri="{FF2B5EF4-FFF2-40B4-BE49-F238E27FC236}">
                      <a16:creationId xmlns:a16="http://schemas.microsoft.com/office/drawing/2014/main" id="{284FED45-7E43-48C2-923B-793816964D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64938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7 w 43"/>
                    <a:gd name="T3" fmla="*/ 14 h 14"/>
                    <a:gd name="T4" fmla="*/ 0 w 43"/>
                    <a:gd name="T5" fmla="*/ 7 h 14"/>
                    <a:gd name="T6" fmla="*/ 7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3" y="14"/>
                        <a:pt x="0" y="11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8" name="Freeform 565">
                  <a:extLst>
                    <a:ext uri="{FF2B5EF4-FFF2-40B4-BE49-F238E27FC236}">
                      <a16:creationId xmlns:a16="http://schemas.microsoft.com/office/drawing/2014/main" id="{0E87543E-341F-4A18-AC83-C697F56F51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192000"/>
                  <a:ext cx="77787" cy="123825"/>
                </a:xfrm>
                <a:custGeom>
                  <a:avLst/>
                  <a:gdLst>
                    <a:gd name="T0" fmla="*/ 50 w 58"/>
                    <a:gd name="T1" fmla="*/ 46 h 94"/>
                    <a:gd name="T2" fmla="*/ 0 w 58"/>
                    <a:gd name="T3" fmla="*/ 94 h 94"/>
                    <a:gd name="T4" fmla="*/ 51 w 58"/>
                    <a:gd name="T5" fmla="*/ 59 h 94"/>
                    <a:gd name="T6" fmla="*/ 51 w 58"/>
                    <a:gd name="T7" fmla="*/ 59 h 94"/>
                    <a:gd name="T8" fmla="*/ 51 w 58"/>
                    <a:gd name="T9" fmla="*/ 59 h 94"/>
                    <a:gd name="T10" fmla="*/ 58 w 58"/>
                    <a:gd name="T11" fmla="*/ 41 h 94"/>
                    <a:gd name="T12" fmla="*/ 58 w 58"/>
                    <a:gd name="T13" fmla="*/ 0 h 94"/>
                    <a:gd name="T14" fmla="*/ 49 w 58"/>
                    <a:gd name="T15" fmla="*/ 2 h 94"/>
                    <a:gd name="T16" fmla="*/ 50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50" y="46"/>
                      </a:moveTo>
                      <a:cubicBezTo>
                        <a:pt x="47" y="53"/>
                        <a:pt x="0" y="94"/>
                        <a:pt x="0" y="94"/>
                      </a:cubicBezTo>
                      <a:cubicBezTo>
                        <a:pt x="0" y="94"/>
                        <a:pt x="49" y="60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5" y="55"/>
                        <a:pt x="58" y="48"/>
                        <a:pt x="58" y="41"/>
                      </a:cubicBezTo>
                      <a:cubicBezTo>
                        <a:pt x="58" y="41"/>
                        <a:pt x="58" y="20"/>
                        <a:pt x="58" y="0"/>
                      </a:cubicBezTo>
                      <a:cubicBezTo>
                        <a:pt x="49" y="2"/>
                        <a:pt x="49" y="2"/>
                        <a:pt x="49" y="2"/>
                      </a:cubicBezTo>
                      <a:cubicBezTo>
                        <a:pt x="49" y="2"/>
                        <a:pt x="54" y="36"/>
                        <a:pt x="50" y="46"/>
                      </a:cubicBezTo>
                      <a:close/>
                    </a:path>
                  </a:pathLst>
                </a:custGeom>
                <a:solidFill>
                  <a:srgbClr val="C2A08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9" name="Freeform 566">
                  <a:extLst>
                    <a:ext uri="{FF2B5EF4-FFF2-40B4-BE49-F238E27FC236}">
                      <a16:creationId xmlns:a16="http://schemas.microsoft.com/office/drawing/2014/main" id="{95AFF792-C7AB-4916-9F0B-66116A0E19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34925"/>
                  <a:ext cx="107950" cy="387350"/>
                </a:xfrm>
                <a:custGeom>
                  <a:avLst/>
                  <a:gdLst>
                    <a:gd name="T0" fmla="*/ 81 w 81"/>
                    <a:gd name="T1" fmla="*/ 289 h 292"/>
                    <a:gd name="T2" fmla="*/ 72 w 81"/>
                    <a:gd name="T3" fmla="*/ 35 h 292"/>
                    <a:gd name="T4" fmla="*/ 35 w 81"/>
                    <a:gd name="T5" fmla="*/ 1 h 292"/>
                    <a:gd name="T6" fmla="*/ 1 w 81"/>
                    <a:gd name="T7" fmla="*/ 39 h 292"/>
                    <a:gd name="T8" fmla="*/ 23 w 81"/>
                    <a:gd name="T9" fmla="*/ 292 h 292"/>
                    <a:gd name="T10" fmla="*/ 81 w 81"/>
                    <a:gd name="T11" fmla="*/ 28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292">
                      <a:moveTo>
                        <a:pt x="81" y="289"/>
                      </a:moveTo>
                      <a:cubicBezTo>
                        <a:pt x="72" y="35"/>
                        <a:pt x="72" y="35"/>
                        <a:pt x="72" y="35"/>
                      </a:cubicBezTo>
                      <a:cubicBezTo>
                        <a:pt x="71" y="15"/>
                        <a:pt x="54" y="0"/>
                        <a:pt x="35" y="1"/>
                      </a:cubicBezTo>
                      <a:cubicBezTo>
                        <a:pt x="15" y="2"/>
                        <a:pt x="0" y="19"/>
                        <a:pt x="1" y="39"/>
                      </a:cubicBezTo>
                      <a:cubicBezTo>
                        <a:pt x="23" y="292"/>
                        <a:pt x="23" y="292"/>
                        <a:pt x="23" y="292"/>
                      </a:cubicBezTo>
                      <a:lnTo>
                        <a:pt x="81" y="289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0" name="Freeform 567">
                  <a:extLst>
                    <a:ext uri="{FF2B5EF4-FFF2-40B4-BE49-F238E27FC236}">
                      <a16:creationId xmlns:a16="http://schemas.microsoft.com/office/drawing/2014/main" id="{CD9C4847-3958-4D14-84B8-7C65588584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69688" y="12753975"/>
                  <a:ext cx="31750" cy="363538"/>
                </a:xfrm>
                <a:custGeom>
                  <a:avLst/>
                  <a:gdLst>
                    <a:gd name="T0" fmla="*/ 15 w 24"/>
                    <a:gd name="T1" fmla="*/ 21 h 275"/>
                    <a:gd name="T2" fmla="*/ 7 w 24"/>
                    <a:gd name="T3" fmla="*/ 0 h 275"/>
                    <a:gd name="T4" fmla="*/ 0 w 24"/>
                    <a:gd name="T5" fmla="*/ 22 h 275"/>
                    <a:gd name="T6" fmla="*/ 14 w 24"/>
                    <a:gd name="T7" fmla="*/ 275 h 275"/>
                    <a:gd name="T8" fmla="*/ 19 w 24"/>
                    <a:gd name="T9" fmla="*/ 275 h 275"/>
                    <a:gd name="T10" fmla="*/ 24 w 24"/>
                    <a:gd name="T11" fmla="*/ 275 h 275"/>
                    <a:gd name="T12" fmla="*/ 15 w 24"/>
                    <a:gd name="T13" fmla="*/ 21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5">
                      <a:moveTo>
                        <a:pt x="15" y="21"/>
                      </a:moveTo>
                      <a:cubicBezTo>
                        <a:pt x="15" y="13"/>
                        <a:pt x="12" y="5"/>
                        <a:pt x="7" y="0"/>
                      </a:cubicBezTo>
                      <a:cubicBezTo>
                        <a:pt x="2" y="6"/>
                        <a:pt x="0" y="13"/>
                        <a:pt x="0" y="22"/>
                      </a:cubicBezTo>
                      <a:cubicBezTo>
                        <a:pt x="14" y="275"/>
                        <a:pt x="14" y="275"/>
                        <a:pt x="14" y="275"/>
                      </a:cubicBezTo>
                      <a:cubicBezTo>
                        <a:pt x="19" y="275"/>
                        <a:pt x="19" y="275"/>
                        <a:pt x="19" y="275"/>
                      </a:cubicBezTo>
                      <a:cubicBezTo>
                        <a:pt x="24" y="275"/>
                        <a:pt x="24" y="275"/>
                        <a:pt x="24" y="275"/>
                      </a:cubicBezTo>
                      <a:lnTo>
                        <a:pt x="15" y="21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1" name="Freeform 568">
                  <a:extLst>
                    <a:ext uri="{FF2B5EF4-FFF2-40B4-BE49-F238E27FC236}">
                      <a16:creationId xmlns:a16="http://schemas.microsoft.com/office/drawing/2014/main" id="{7EC3F9EC-97E8-43A9-A7F6-9FDF91BD1C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57150"/>
                  <a:ext cx="44450" cy="365125"/>
                </a:xfrm>
                <a:custGeom>
                  <a:avLst/>
                  <a:gdLst>
                    <a:gd name="T0" fmla="*/ 1 w 33"/>
                    <a:gd name="T1" fmla="*/ 22 h 275"/>
                    <a:gd name="T2" fmla="*/ 7 w 33"/>
                    <a:gd name="T3" fmla="*/ 0 h 275"/>
                    <a:gd name="T4" fmla="*/ 16 w 33"/>
                    <a:gd name="T5" fmla="*/ 21 h 275"/>
                    <a:gd name="T6" fmla="*/ 33 w 33"/>
                    <a:gd name="T7" fmla="*/ 275 h 275"/>
                    <a:gd name="T8" fmla="*/ 27 w 33"/>
                    <a:gd name="T9" fmla="*/ 275 h 275"/>
                    <a:gd name="T10" fmla="*/ 23 w 33"/>
                    <a:gd name="T11" fmla="*/ 275 h 275"/>
                    <a:gd name="T12" fmla="*/ 1 w 33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275">
                      <a:moveTo>
                        <a:pt x="1" y="22"/>
                      </a:moveTo>
                      <a:cubicBezTo>
                        <a:pt x="0" y="14"/>
                        <a:pt x="3" y="6"/>
                        <a:pt x="7" y="0"/>
                      </a:cubicBezTo>
                      <a:cubicBezTo>
                        <a:pt x="12" y="6"/>
                        <a:pt x="16" y="13"/>
                        <a:pt x="16" y="21"/>
                      </a:cubicBezTo>
                      <a:cubicBezTo>
                        <a:pt x="33" y="275"/>
                        <a:pt x="33" y="275"/>
                        <a:pt x="33" y="275"/>
                      </a:cubicBezTo>
                      <a:cubicBezTo>
                        <a:pt x="27" y="275"/>
                        <a:pt x="27" y="275"/>
                        <a:pt x="27" y="275"/>
                      </a:cubicBezTo>
                      <a:cubicBezTo>
                        <a:pt x="23" y="275"/>
                        <a:pt x="23" y="275"/>
                        <a:pt x="23" y="275"/>
                      </a:cubicBezTo>
                      <a:lnTo>
                        <a:pt x="1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2" name="Freeform 569">
                  <a:extLst>
                    <a:ext uri="{FF2B5EF4-FFF2-40B4-BE49-F238E27FC236}">
                      <a16:creationId xmlns:a16="http://schemas.microsoft.com/office/drawing/2014/main" id="{64A6AF83-9F91-4E5B-95DD-505CFED0A6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53975"/>
                  <a:ext cx="103187" cy="387350"/>
                </a:xfrm>
                <a:custGeom>
                  <a:avLst/>
                  <a:gdLst>
                    <a:gd name="T0" fmla="*/ 58 w 77"/>
                    <a:gd name="T1" fmla="*/ 292 h 292"/>
                    <a:gd name="T2" fmla="*/ 76 w 77"/>
                    <a:gd name="T3" fmla="*/ 39 h 292"/>
                    <a:gd name="T4" fmla="*/ 42 w 77"/>
                    <a:gd name="T5" fmla="*/ 1 h 292"/>
                    <a:gd name="T6" fmla="*/ 4 w 77"/>
                    <a:gd name="T7" fmla="*/ 36 h 292"/>
                    <a:gd name="T8" fmla="*/ 0 w 77"/>
                    <a:gd name="T9" fmla="*/ 290 h 292"/>
                    <a:gd name="T10" fmla="*/ 58 w 77"/>
                    <a:gd name="T11" fmla="*/ 292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292">
                      <a:moveTo>
                        <a:pt x="58" y="292"/>
                      </a:move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7" y="19"/>
                        <a:pt x="61" y="2"/>
                        <a:pt x="42" y="1"/>
                      </a:cubicBezTo>
                      <a:cubicBezTo>
                        <a:pt x="22" y="0"/>
                        <a:pt x="5" y="16"/>
                        <a:pt x="4" y="36"/>
                      </a:cubicBezTo>
                      <a:cubicBezTo>
                        <a:pt x="0" y="290"/>
                        <a:pt x="0" y="290"/>
                        <a:pt x="0" y="290"/>
                      </a:cubicBezTo>
                      <a:lnTo>
                        <a:pt x="58" y="292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3" name="Freeform 570">
                  <a:extLst>
                    <a:ext uri="{FF2B5EF4-FFF2-40B4-BE49-F238E27FC236}">
                      <a16:creationId xmlns:a16="http://schemas.microsoft.com/office/drawing/2014/main" id="{449E49FE-FA75-4FAB-85E6-4692172690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55425" y="12776200"/>
                  <a:ext cx="36512" cy="365125"/>
                </a:xfrm>
                <a:custGeom>
                  <a:avLst/>
                  <a:gdLst>
                    <a:gd name="T0" fmla="*/ 28 w 28"/>
                    <a:gd name="T1" fmla="*/ 22 h 275"/>
                    <a:gd name="T2" fmla="*/ 21 w 28"/>
                    <a:gd name="T3" fmla="*/ 0 h 275"/>
                    <a:gd name="T4" fmla="*/ 12 w 28"/>
                    <a:gd name="T5" fmla="*/ 21 h 275"/>
                    <a:gd name="T6" fmla="*/ 0 w 28"/>
                    <a:gd name="T7" fmla="*/ 275 h 275"/>
                    <a:gd name="T8" fmla="*/ 5 w 28"/>
                    <a:gd name="T9" fmla="*/ 275 h 275"/>
                    <a:gd name="T10" fmla="*/ 10 w 28"/>
                    <a:gd name="T11" fmla="*/ 275 h 275"/>
                    <a:gd name="T12" fmla="*/ 28 w 28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275">
                      <a:moveTo>
                        <a:pt x="28" y="22"/>
                      </a:moveTo>
                      <a:cubicBezTo>
                        <a:pt x="28" y="14"/>
                        <a:pt x="26" y="6"/>
                        <a:pt x="21" y="0"/>
                      </a:cubicBezTo>
                      <a:cubicBezTo>
                        <a:pt x="16" y="5"/>
                        <a:pt x="13" y="13"/>
                        <a:pt x="12" y="21"/>
                      </a:cubicBezTo>
                      <a:cubicBezTo>
                        <a:pt x="0" y="275"/>
                        <a:pt x="0" y="275"/>
                        <a:pt x="0" y="275"/>
                      </a:cubicBezTo>
                      <a:cubicBezTo>
                        <a:pt x="5" y="275"/>
                        <a:pt x="5" y="275"/>
                        <a:pt x="5" y="275"/>
                      </a:cubicBezTo>
                      <a:cubicBezTo>
                        <a:pt x="10" y="275"/>
                        <a:pt x="10" y="275"/>
                        <a:pt x="10" y="275"/>
                      </a:cubicBezTo>
                      <a:lnTo>
                        <a:pt x="28" y="22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4" name="Freeform 571">
                  <a:extLst>
                    <a:ext uri="{FF2B5EF4-FFF2-40B4-BE49-F238E27FC236}">
                      <a16:creationId xmlns:a16="http://schemas.microsoft.com/office/drawing/2014/main" id="{FC1F26C2-4DA7-4F6C-AA46-A88B0D8F7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71438"/>
                  <a:ext cx="26987" cy="366713"/>
                </a:xfrm>
                <a:custGeom>
                  <a:avLst/>
                  <a:gdLst>
                    <a:gd name="T0" fmla="*/ 4 w 20"/>
                    <a:gd name="T1" fmla="*/ 22 h 276"/>
                    <a:gd name="T2" fmla="*/ 13 w 20"/>
                    <a:gd name="T3" fmla="*/ 0 h 276"/>
                    <a:gd name="T4" fmla="*/ 20 w 20"/>
                    <a:gd name="T5" fmla="*/ 22 h 276"/>
                    <a:gd name="T6" fmla="*/ 10 w 20"/>
                    <a:gd name="T7" fmla="*/ 276 h 276"/>
                    <a:gd name="T8" fmla="*/ 4 w 20"/>
                    <a:gd name="T9" fmla="*/ 276 h 276"/>
                    <a:gd name="T10" fmla="*/ 0 w 20"/>
                    <a:gd name="T11" fmla="*/ 276 h 276"/>
                    <a:gd name="T12" fmla="*/ 4 w 20"/>
                    <a:gd name="T13" fmla="*/ 22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276">
                      <a:moveTo>
                        <a:pt x="4" y="22"/>
                      </a:moveTo>
                      <a:cubicBezTo>
                        <a:pt x="5" y="13"/>
                        <a:pt x="8" y="6"/>
                        <a:pt x="13" y="0"/>
                      </a:cubicBezTo>
                      <a:cubicBezTo>
                        <a:pt x="17" y="6"/>
                        <a:pt x="20" y="14"/>
                        <a:pt x="20" y="22"/>
                      </a:cubicBezTo>
                      <a:cubicBezTo>
                        <a:pt x="10" y="276"/>
                        <a:pt x="10" y="276"/>
                        <a:pt x="10" y="276"/>
                      </a:cubicBezTo>
                      <a:cubicBezTo>
                        <a:pt x="4" y="276"/>
                        <a:pt x="4" y="276"/>
                        <a:pt x="4" y="276"/>
                      </a:cubicBezTo>
                      <a:cubicBezTo>
                        <a:pt x="0" y="276"/>
                        <a:pt x="0" y="276"/>
                        <a:pt x="0" y="276"/>
                      </a:cubicBezTo>
                      <a:lnTo>
                        <a:pt x="4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5" name="Freeform 572">
                  <a:extLst>
                    <a:ext uri="{FF2B5EF4-FFF2-40B4-BE49-F238E27FC236}">
                      <a16:creationId xmlns:a16="http://schemas.microsoft.com/office/drawing/2014/main" id="{2B3ED47A-8077-469F-A0B6-E2C1B49121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52238" y="12185650"/>
                  <a:ext cx="14287" cy="50800"/>
                </a:xfrm>
                <a:custGeom>
                  <a:avLst/>
                  <a:gdLst>
                    <a:gd name="T0" fmla="*/ 0 w 11"/>
                    <a:gd name="T1" fmla="*/ 38 h 38"/>
                    <a:gd name="T2" fmla="*/ 0 w 11"/>
                    <a:gd name="T3" fmla="*/ 0 h 38"/>
                    <a:gd name="T4" fmla="*/ 0 w 11"/>
                    <a:gd name="T5" fmla="*/ 0 h 38"/>
                    <a:gd name="T6" fmla="*/ 8 w 11"/>
                    <a:gd name="T7" fmla="*/ 8 h 38"/>
                    <a:gd name="T8" fmla="*/ 11 w 11"/>
                    <a:gd name="T9" fmla="*/ 38 h 38"/>
                    <a:gd name="T10" fmla="*/ 0 w 11"/>
                    <a:gd name="T11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38">
                      <a:moveTo>
                        <a:pt x="0" y="3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7" y="4"/>
                        <a:pt x="8" y="8"/>
                      </a:cubicBezTo>
                      <a:cubicBezTo>
                        <a:pt x="11" y="38"/>
                        <a:pt x="11" y="38"/>
                        <a:pt x="11" y="38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6" name="Freeform 573">
                  <a:extLst>
                    <a:ext uri="{FF2B5EF4-FFF2-40B4-BE49-F238E27FC236}">
                      <a16:creationId xmlns:a16="http://schemas.microsoft.com/office/drawing/2014/main" id="{7B45675B-F430-46F2-B5E5-3A9BC7F96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8900" y="12260263"/>
                  <a:ext cx="63500" cy="12700"/>
                </a:xfrm>
                <a:custGeom>
                  <a:avLst/>
                  <a:gdLst>
                    <a:gd name="T0" fmla="*/ 2 w 47"/>
                    <a:gd name="T1" fmla="*/ 0 h 9"/>
                    <a:gd name="T2" fmla="*/ 1 w 47"/>
                    <a:gd name="T3" fmla="*/ 1 h 9"/>
                    <a:gd name="T4" fmla="*/ 23 w 47"/>
                    <a:gd name="T5" fmla="*/ 9 h 9"/>
                    <a:gd name="T6" fmla="*/ 46 w 47"/>
                    <a:gd name="T7" fmla="*/ 1 h 9"/>
                    <a:gd name="T8" fmla="*/ 45 w 47"/>
                    <a:gd name="T9" fmla="*/ 0 h 9"/>
                    <a:gd name="T10" fmla="*/ 2 w 47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7" h="9">
                      <a:moveTo>
                        <a:pt x="2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1"/>
                        <a:pt x="6" y="9"/>
                        <a:pt x="23" y="9"/>
                      </a:cubicBezTo>
                      <a:cubicBezTo>
                        <a:pt x="40" y="9"/>
                        <a:pt x="46" y="1"/>
                        <a:pt x="46" y="1"/>
                      </a:cubicBezTo>
                      <a:cubicBezTo>
                        <a:pt x="47" y="0"/>
                        <a:pt x="46" y="0"/>
                        <a:pt x="45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7" name="Freeform 578">
                  <a:extLst>
                    <a:ext uri="{FF2B5EF4-FFF2-40B4-BE49-F238E27FC236}">
                      <a16:creationId xmlns:a16="http://schemas.microsoft.com/office/drawing/2014/main" id="{816DE5AC-65F7-4587-A518-0E32CB2C90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6838" y="12328525"/>
                  <a:ext cx="46037" cy="277813"/>
                </a:xfrm>
                <a:custGeom>
                  <a:avLst/>
                  <a:gdLst>
                    <a:gd name="T0" fmla="*/ 29 w 29"/>
                    <a:gd name="T1" fmla="*/ 0 h 175"/>
                    <a:gd name="T2" fmla="*/ 0 w 29"/>
                    <a:gd name="T3" fmla="*/ 0 h 175"/>
                    <a:gd name="T4" fmla="*/ 0 w 29"/>
                    <a:gd name="T5" fmla="*/ 14 h 175"/>
                    <a:gd name="T6" fmla="*/ 7 w 29"/>
                    <a:gd name="T7" fmla="*/ 20 h 175"/>
                    <a:gd name="T8" fmla="*/ 6 w 29"/>
                    <a:gd name="T9" fmla="*/ 141 h 175"/>
                    <a:gd name="T10" fmla="*/ 14 w 29"/>
                    <a:gd name="T11" fmla="*/ 175 h 175"/>
                    <a:gd name="T12" fmla="*/ 23 w 29"/>
                    <a:gd name="T13" fmla="*/ 140 h 175"/>
                    <a:gd name="T14" fmla="*/ 23 w 29"/>
                    <a:gd name="T15" fmla="*/ 20 h 175"/>
                    <a:gd name="T16" fmla="*/ 29 w 29"/>
                    <a:gd name="T17" fmla="*/ 14 h 175"/>
                    <a:gd name="T18" fmla="*/ 29 w 29"/>
                    <a:gd name="T19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" h="175">
                      <a:moveTo>
                        <a:pt x="29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7" y="20"/>
                      </a:lnTo>
                      <a:lnTo>
                        <a:pt x="6" y="141"/>
                      </a:lnTo>
                      <a:lnTo>
                        <a:pt x="14" y="175"/>
                      </a:lnTo>
                      <a:lnTo>
                        <a:pt x="23" y="140"/>
                      </a:lnTo>
                      <a:lnTo>
                        <a:pt x="23" y="20"/>
                      </a:lnTo>
                      <a:lnTo>
                        <a:pt x="29" y="14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8" name="Freeform 579">
                  <a:extLst>
                    <a:ext uri="{FF2B5EF4-FFF2-40B4-BE49-F238E27FC236}">
                      <a16:creationId xmlns:a16="http://schemas.microsoft.com/office/drawing/2014/main" id="{A861CD82-C9D4-44E0-AC58-A9AC63EEF8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2725" y="12169775"/>
                  <a:ext cx="53975" cy="47625"/>
                </a:xfrm>
                <a:custGeom>
                  <a:avLst/>
                  <a:gdLst>
                    <a:gd name="T0" fmla="*/ 16 w 40"/>
                    <a:gd name="T1" fmla="*/ 5 h 35"/>
                    <a:gd name="T2" fmla="*/ 37 w 40"/>
                    <a:gd name="T3" fmla="*/ 27 h 35"/>
                    <a:gd name="T4" fmla="*/ 36 w 40"/>
                    <a:gd name="T5" fmla="*/ 35 h 35"/>
                    <a:gd name="T6" fmla="*/ 40 w 40"/>
                    <a:gd name="T7" fmla="*/ 22 h 35"/>
                    <a:gd name="T8" fmla="*/ 19 w 40"/>
                    <a:gd name="T9" fmla="*/ 1 h 35"/>
                    <a:gd name="T10" fmla="*/ 0 w 40"/>
                    <a:gd name="T11" fmla="*/ 13 h 35"/>
                    <a:gd name="T12" fmla="*/ 16 w 40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" h="35">
                      <a:moveTo>
                        <a:pt x="16" y="5"/>
                      </a:moveTo>
                      <a:cubicBezTo>
                        <a:pt x="28" y="5"/>
                        <a:pt x="37" y="15"/>
                        <a:pt x="37" y="27"/>
                      </a:cubicBezTo>
                      <a:cubicBezTo>
                        <a:pt x="37" y="30"/>
                        <a:pt x="37" y="32"/>
                        <a:pt x="36" y="35"/>
                      </a:cubicBezTo>
                      <a:cubicBezTo>
                        <a:pt x="39" y="31"/>
                        <a:pt x="40" y="27"/>
                        <a:pt x="40" y="22"/>
                      </a:cubicBezTo>
                      <a:cubicBezTo>
                        <a:pt x="40" y="10"/>
                        <a:pt x="31" y="0"/>
                        <a:pt x="19" y="1"/>
                      </a:cubicBezTo>
                      <a:cubicBezTo>
                        <a:pt x="10" y="1"/>
                        <a:pt x="3" y="6"/>
                        <a:pt x="0" y="13"/>
                      </a:cubicBezTo>
                      <a:cubicBezTo>
                        <a:pt x="4" y="9"/>
                        <a:pt x="10" y="5"/>
                        <a:pt x="16" y="5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9" name="Freeform 580">
                  <a:extLst>
                    <a:ext uri="{FF2B5EF4-FFF2-40B4-BE49-F238E27FC236}">
                      <a16:creationId xmlns:a16="http://schemas.microsoft.com/office/drawing/2014/main" id="{757F9FCB-F882-4BE1-B671-AD9CEC8BD5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3975" cy="47625"/>
                </a:xfrm>
                <a:custGeom>
                  <a:avLst/>
                  <a:gdLst>
                    <a:gd name="T0" fmla="*/ 24 w 41"/>
                    <a:gd name="T1" fmla="*/ 5 h 35"/>
                    <a:gd name="T2" fmla="*/ 3 w 41"/>
                    <a:gd name="T3" fmla="*/ 27 h 35"/>
                    <a:gd name="T4" fmla="*/ 5 w 41"/>
                    <a:gd name="T5" fmla="*/ 35 h 35"/>
                    <a:gd name="T6" fmla="*/ 0 w 41"/>
                    <a:gd name="T7" fmla="*/ 22 h 35"/>
                    <a:gd name="T8" fmla="*/ 21 w 41"/>
                    <a:gd name="T9" fmla="*/ 1 h 35"/>
                    <a:gd name="T10" fmla="*/ 41 w 41"/>
                    <a:gd name="T11" fmla="*/ 13 h 35"/>
                    <a:gd name="T12" fmla="*/ 24 w 41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35">
                      <a:moveTo>
                        <a:pt x="24" y="5"/>
                      </a:moveTo>
                      <a:cubicBezTo>
                        <a:pt x="13" y="5"/>
                        <a:pt x="3" y="15"/>
                        <a:pt x="3" y="27"/>
                      </a:cubicBezTo>
                      <a:cubicBezTo>
                        <a:pt x="3" y="30"/>
                        <a:pt x="4" y="32"/>
                        <a:pt x="5" y="35"/>
                      </a:cubicBezTo>
                      <a:cubicBezTo>
                        <a:pt x="2" y="31"/>
                        <a:pt x="0" y="27"/>
                        <a:pt x="0" y="22"/>
                      </a:cubicBezTo>
                      <a:cubicBezTo>
                        <a:pt x="0" y="10"/>
                        <a:pt x="10" y="0"/>
                        <a:pt x="21" y="1"/>
                      </a:cubicBezTo>
                      <a:cubicBezTo>
                        <a:pt x="30" y="1"/>
                        <a:pt x="38" y="6"/>
                        <a:pt x="41" y="13"/>
                      </a:cubicBezTo>
                      <a:cubicBezTo>
                        <a:pt x="37" y="9"/>
                        <a:pt x="31" y="5"/>
                        <a:pt x="24" y="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0" name="Freeform 581">
                  <a:extLst>
                    <a:ext uri="{FF2B5EF4-FFF2-40B4-BE49-F238E27FC236}">
                      <a16:creationId xmlns:a16="http://schemas.microsoft.com/office/drawing/2014/main" id="{6DCAF889-DF88-434B-9EBA-161A888A02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92000"/>
                  <a:ext cx="76200" cy="123825"/>
                </a:xfrm>
                <a:custGeom>
                  <a:avLst/>
                  <a:gdLst>
                    <a:gd name="T0" fmla="*/ 9 w 58"/>
                    <a:gd name="T1" fmla="*/ 46 h 94"/>
                    <a:gd name="T2" fmla="*/ 58 w 58"/>
                    <a:gd name="T3" fmla="*/ 94 h 94"/>
                    <a:gd name="T4" fmla="*/ 8 w 58"/>
                    <a:gd name="T5" fmla="*/ 59 h 94"/>
                    <a:gd name="T6" fmla="*/ 8 w 58"/>
                    <a:gd name="T7" fmla="*/ 59 h 94"/>
                    <a:gd name="T8" fmla="*/ 7 w 58"/>
                    <a:gd name="T9" fmla="*/ 59 h 94"/>
                    <a:gd name="T10" fmla="*/ 0 w 58"/>
                    <a:gd name="T11" fmla="*/ 41 h 94"/>
                    <a:gd name="T12" fmla="*/ 0 w 58"/>
                    <a:gd name="T13" fmla="*/ 0 h 94"/>
                    <a:gd name="T14" fmla="*/ 9 w 58"/>
                    <a:gd name="T15" fmla="*/ 2 h 94"/>
                    <a:gd name="T16" fmla="*/ 9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9" y="46"/>
                      </a:moveTo>
                      <a:cubicBezTo>
                        <a:pt x="12" y="53"/>
                        <a:pt x="58" y="94"/>
                        <a:pt x="58" y="94"/>
                      </a:cubicBezTo>
                      <a:cubicBezTo>
                        <a:pt x="58" y="94"/>
                        <a:pt x="9" y="60"/>
                        <a:pt x="8" y="5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3" y="55"/>
                        <a:pt x="0" y="48"/>
                        <a:pt x="0" y="41"/>
                      </a:cubicBezTo>
                      <a:cubicBezTo>
                        <a:pt x="0" y="41"/>
                        <a:pt x="0" y="20"/>
                        <a:pt x="0" y="0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4" y="36"/>
                        <a:pt x="9" y="46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1" name="Freeform 582">
                  <a:extLst>
                    <a:ext uri="{FF2B5EF4-FFF2-40B4-BE49-F238E27FC236}">
                      <a16:creationId xmlns:a16="http://schemas.microsoft.com/office/drawing/2014/main" id="{0BA82E54-07EF-4595-8C5F-17976B8EA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2101513"/>
                  <a:ext cx="41275" cy="46038"/>
                </a:xfrm>
                <a:custGeom>
                  <a:avLst/>
                  <a:gdLst>
                    <a:gd name="T0" fmla="*/ 0 w 31"/>
                    <a:gd name="T1" fmla="*/ 35 h 35"/>
                    <a:gd name="T2" fmla="*/ 31 w 31"/>
                    <a:gd name="T3" fmla="*/ 11 h 35"/>
                    <a:gd name="T4" fmla="*/ 0 w 31"/>
                    <a:gd name="T5" fmla="*/ 0 h 35"/>
                    <a:gd name="T6" fmla="*/ 0 w 3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5">
                      <a:moveTo>
                        <a:pt x="0" y="35"/>
                      </a:moveTo>
                      <a:cubicBezTo>
                        <a:pt x="6" y="18"/>
                        <a:pt x="31" y="11"/>
                        <a:pt x="31" y="1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31"/>
                        <a:pt x="0" y="3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2" name="Freeform 583">
                  <a:extLst>
                    <a:ext uri="{FF2B5EF4-FFF2-40B4-BE49-F238E27FC236}">
                      <a16:creationId xmlns:a16="http://schemas.microsoft.com/office/drawing/2014/main" id="{83B5DE40-168A-45CB-95A7-97CAB0F4DA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7775" y="12026900"/>
                  <a:ext cx="260350" cy="171450"/>
                </a:xfrm>
                <a:custGeom>
                  <a:avLst/>
                  <a:gdLst>
                    <a:gd name="T0" fmla="*/ 196 w 196"/>
                    <a:gd name="T1" fmla="*/ 66 h 129"/>
                    <a:gd name="T2" fmla="*/ 133 w 196"/>
                    <a:gd name="T3" fmla="*/ 0 h 129"/>
                    <a:gd name="T4" fmla="*/ 0 w 196"/>
                    <a:gd name="T5" fmla="*/ 0 h 129"/>
                    <a:gd name="T6" fmla="*/ 0 w 196"/>
                    <a:gd name="T7" fmla="*/ 0 h 129"/>
                    <a:gd name="T8" fmla="*/ 18 w 196"/>
                    <a:gd name="T9" fmla="*/ 46 h 129"/>
                    <a:gd name="T10" fmla="*/ 18 w 196"/>
                    <a:gd name="T11" fmla="*/ 122 h 129"/>
                    <a:gd name="T12" fmla="*/ 18 w 196"/>
                    <a:gd name="T13" fmla="*/ 122 h 129"/>
                    <a:gd name="T14" fmla="*/ 18 w 196"/>
                    <a:gd name="T15" fmla="*/ 122 h 129"/>
                    <a:gd name="T16" fmla="*/ 25 w 196"/>
                    <a:gd name="T17" fmla="*/ 129 h 129"/>
                    <a:gd name="T18" fmla="*/ 31 w 196"/>
                    <a:gd name="T19" fmla="*/ 122 h 129"/>
                    <a:gd name="T20" fmla="*/ 31 w 196"/>
                    <a:gd name="T21" fmla="*/ 57 h 129"/>
                    <a:gd name="T22" fmla="*/ 64 w 196"/>
                    <a:gd name="T23" fmla="*/ 67 h 129"/>
                    <a:gd name="T24" fmla="*/ 184 w 196"/>
                    <a:gd name="T25" fmla="*/ 67 h 129"/>
                    <a:gd name="T26" fmla="*/ 184 w 196"/>
                    <a:gd name="T27" fmla="*/ 122 h 129"/>
                    <a:gd name="T28" fmla="*/ 184 w 196"/>
                    <a:gd name="T29" fmla="*/ 122 h 129"/>
                    <a:gd name="T30" fmla="*/ 184 w 196"/>
                    <a:gd name="T31" fmla="*/ 122 h 129"/>
                    <a:gd name="T32" fmla="*/ 190 w 196"/>
                    <a:gd name="T33" fmla="*/ 129 h 129"/>
                    <a:gd name="T34" fmla="*/ 196 w 196"/>
                    <a:gd name="T35" fmla="*/ 122 h 129"/>
                    <a:gd name="T36" fmla="*/ 196 w 196"/>
                    <a:gd name="T37" fmla="*/ 67 h 129"/>
                    <a:gd name="T38" fmla="*/ 196 w 196"/>
                    <a:gd name="T39" fmla="*/ 67 h 129"/>
                    <a:gd name="T40" fmla="*/ 196 w 196"/>
                    <a:gd name="T41" fmla="*/ 66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6" h="129">
                      <a:moveTo>
                        <a:pt x="196" y="66"/>
                      </a:moveTo>
                      <a:cubicBezTo>
                        <a:pt x="195" y="31"/>
                        <a:pt x="167" y="0"/>
                        <a:pt x="1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7" y="34"/>
                        <a:pt x="18" y="46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6"/>
                        <a:pt x="21" y="129"/>
                        <a:pt x="25" y="129"/>
                      </a:cubicBezTo>
                      <a:cubicBezTo>
                        <a:pt x="28" y="129"/>
                        <a:pt x="31" y="126"/>
                        <a:pt x="31" y="122"/>
                      </a:cubicBezTo>
                      <a:cubicBezTo>
                        <a:pt x="31" y="110"/>
                        <a:pt x="31" y="75"/>
                        <a:pt x="31" y="57"/>
                      </a:cubicBezTo>
                      <a:cubicBezTo>
                        <a:pt x="41" y="63"/>
                        <a:pt x="52" y="67"/>
                        <a:pt x="64" y="67"/>
                      </a:cubicBezTo>
                      <a:cubicBezTo>
                        <a:pt x="184" y="67"/>
                        <a:pt x="184" y="67"/>
                        <a:pt x="184" y="67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6"/>
                        <a:pt x="186" y="129"/>
                        <a:pt x="190" y="129"/>
                      </a:cubicBezTo>
                      <a:cubicBezTo>
                        <a:pt x="193" y="129"/>
                        <a:pt x="196" y="126"/>
                        <a:pt x="196" y="122"/>
                      </a:cubicBezTo>
                      <a:cubicBezTo>
                        <a:pt x="196" y="107"/>
                        <a:pt x="196" y="74"/>
                        <a:pt x="196" y="67"/>
                      </a:cubicBezTo>
                      <a:cubicBezTo>
                        <a:pt x="196" y="67"/>
                        <a:pt x="196" y="67"/>
                        <a:pt x="196" y="67"/>
                      </a:cubicBezTo>
                      <a:cubicBezTo>
                        <a:pt x="196" y="66"/>
                        <a:pt x="196" y="66"/>
                        <a:pt x="196" y="66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3" name="Freeform 608">
                  <a:extLst>
                    <a:ext uri="{FF2B5EF4-FFF2-40B4-BE49-F238E27FC236}">
                      <a16:creationId xmlns:a16="http://schemas.microsoft.com/office/drawing/2014/main" id="{E2D9ACA8-AB3C-41C3-A4F9-7B8CDE8D91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68225"/>
                  <a:ext cx="77787" cy="100013"/>
                </a:xfrm>
                <a:custGeom>
                  <a:avLst/>
                  <a:gdLst>
                    <a:gd name="T0" fmla="*/ 59 w 59"/>
                    <a:gd name="T1" fmla="*/ 5 h 75"/>
                    <a:gd name="T2" fmla="*/ 53 w 59"/>
                    <a:gd name="T3" fmla="*/ 0 h 75"/>
                    <a:gd name="T4" fmla="*/ 5 w 59"/>
                    <a:gd name="T5" fmla="*/ 0 h 75"/>
                    <a:gd name="T6" fmla="*/ 0 w 59"/>
                    <a:gd name="T7" fmla="*/ 5 h 75"/>
                    <a:gd name="T8" fmla="*/ 0 w 59"/>
                    <a:gd name="T9" fmla="*/ 70 h 75"/>
                    <a:gd name="T10" fmla="*/ 5 w 59"/>
                    <a:gd name="T11" fmla="*/ 75 h 75"/>
                    <a:gd name="T12" fmla="*/ 53 w 59"/>
                    <a:gd name="T13" fmla="*/ 75 h 75"/>
                    <a:gd name="T14" fmla="*/ 59 w 59"/>
                    <a:gd name="T15" fmla="*/ 70 h 75"/>
                    <a:gd name="T16" fmla="*/ 59 w 59"/>
                    <a:gd name="T17" fmla="*/ 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9" h="75">
                      <a:moveTo>
                        <a:pt x="59" y="5"/>
                      </a:moveTo>
                      <a:cubicBezTo>
                        <a:pt x="59" y="2"/>
                        <a:pt x="56" y="0"/>
                        <a:pt x="53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3"/>
                        <a:pt x="2" y="75"/>
                        <a:pt x="5" y="75"/>
                      </a:cubicBezTo>
                      <a:cubicBezTo>
                        <a:pt x="53" y="75"/>
                        <a:pt x="53" y="75"/>
                        <a:pt x="53" y="75"/>
                      </a:cubicBezTo>
                      <a:cubicBezTo>
                        <a:pt x="56" y="75"/>
                        <a:pt x="59" y="73"/>
                        <a:pt x="59" y="70"/>
                      </a:cubicBezTo>
                      <a:lnTo>
                        <a:pt x="59" y="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4" name="Freeform 609">
                  <a:extLst>
                    <a:ext uri="{FF2B5EF4-FFF2-40B4-BE49-F238E27FC236}">
                      <a16:creationId xmlns:a16="http://schemas.microsoft.com/office/drawing/2014/main" id="{D88B1F7B-6648-46EA-939A-F5E9504BB8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7C7C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5" name="Freeform 610">
                  <a:extLst>
                    <a:ext uri="{FF2B5EF4-FFF2-40B4-BE49-F238E27FC236}">
                      <a16:creationId xmlns:a16="http://schemas.microsoft.com/office/drawing/2014/main" id="{91DA6BB0-895B-4DF4-B8F2-8244A8E6BE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573000"/>
                  <a:ext cx="161925" cy="53975"/>
                </a:xfrm>
                <a:custGeom>
                  <a:avLst/>
                  <a:gdLst>
                    <a:gd name="T0" fmla="*/ 94 w 122"/>
                    <a:gd name="T1" fmla="*/ 22 h 40"/>
                    <a:gd name="T2" fmla="*/ 33 w 122"/>
                    <a:gd name="T3" fmla="*/ 27 h 40"/>
                    <a:gd name="T4" fmla="*/ 1 w 122"/>
                    <a:gd name="T5" fmla="*/ 0 h 40"/>
                    <a:gd name="T6" fmla="*/ 1 w 122"/>
                    <a:gd name="T7" fmla="*/ 0 h 40"/>
                    <a:gd name="T8" fmla="*/ 0 w 122"/>
                    <a:gd name="T9" fmla="*/ 11 h 40"/>
                    <a:gd name="T10" fmla="*/ 32 w 122"/>
                    <a:gd name="T11" fmla="*/ 39 h 40"/>
                    <a:gd name="T12" fmla="*/ 94 w 122"/>
                    <a:gd name="T13" fmla="*/ 33 h 40"/>
                    <a:gd name="T14" fmla="*/ 121 w 122"/>
                    <a:gd name="T15" fmla="*/ 1 h 40"/>
                    <a:gd name="T16" fmla="*/ 121 w 122"/>
                    <a:gd name="T17" fmla="*/ 0 h 40"/>
                    <a:gd name="T18" fmla="*/ 94 w 122"/>
                    <a:gd name="T19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2" h="40">
                      <a:moveTo>
                        <a:pt x="94" y="22"/>
                      </a:move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17" y="29"/>
                        <a:pt x="2" y="16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4"/>
                        <a:pt x="0" y="8"/>
                        <a:pt x="0" y="11"/>
                      </a:cubicBezTo>
                      <a:cubicBezTo>
                        <a:pt x="1" y="28"/>
                        <a:pt x="16" y="40"/>
                        <a:pt x="32" y="39"/>
                      </a:cubicBezTo>
                      <a:cubicBezTo>
                        <a:pt x="94" y="33"/>
                        <a:pt x="94" y="33"/>
                        <a:pt x="94" y="33"/>
                      </a:cubicBezTo>
                      <a:cubicBezTo>
                        <a:pt x="110" y="32"/>
                        <a:pt x="122" y="18"/>
                        <a:pt x="121" y="1"/>
                      </a:cubicBezTo>
                      <a:cubicBezTo>
                        <a:pt x="121" y="1"/>
                        <a:pt x="121" y="0"/>
                        <a:pt x="121" y="0"/>
                      </a:cubicBezTo>
                      <a:cubicBezTo>
                        <a:pt x="118" y="12"/>
                        <a:pt x="107" y="21"/>
                        <a:pt x="94" y="22"/>
                      </a:cubicBezTo>
                      <a:close/>
                    </a:path>
                  </a:pathLst>
                </a:custGeom>
                <a:solidFill>
                  <a:srgbClr val="003C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6" name="Freeform 611">
                  <a:extLst>
                    <a:ext uri="{FF2B5EF4-FFF2-40B4-BE49-F238E27FC236}">
                      <a16:creationId xmlns:a16="http://schemas.microsoft.com/office/drawing/2014/main" id="{6E1F1E7B-073E-443F-98F8-48DCC5792D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2388" y="12490450"/>
                  <a:ext cx="119062" cy="123825"/>
                </a:xfrm>
                <a:custGeom>
                  <a:avLst/>
                  <a:gdLst>
                    <a:gd name="T0" fmla="*/ 88 w 89"/>
                    <a:gd name="T1" fmla="*/ 49 h 94"/>
                    <a:gd name="T2" fmla="*/ 82 w 89"/>
                    <a:gd name="T3" fmla="*/ 43 h 94"/>
                    <a:gd name="T4" fmla="*/ 82 w 89"/>
                    <a:gd name="T5" fmla="*/ 37 h 94"/>
                    <a:gd name="T6" fmla="*/ 71 w 89"/>
                    <a:gd name="T7" fmla="*/ 30 h 94"/>
                    <a:gd name="T8" fmla="*/ 58 w 89"/>
                    <a:gd name="T9" fmla="*/ 33 h 94"/>
                    <a:gd name="T10" fmla="*/ 36 w 89"/>
                    <a:gd name="T11" fmla="*/ 35 h 94"/>
                    <a:gd name="T12" fmla="*/ 53 w 89"/>
                    <a:gd name="T13" fmla="*/ 19 h 94"/>
                    <a:gd name="T14" fmla="*/ 48 w 89"/>
                    <a:gd name="T15" fmla="*/ 0 h 94"/>
                    <a:gd name="T16" fmla="*/ 8 w 89"/>
                    <a:gd name="T17" fmla="*/ 34 h 94"/>
                    <a:gd name="T18" fmla="*/ 2 w 89"/>
                    <a:gd name="T19" fmla="*/ 67 h 94"/>
                    <a:gd name="T20" fmla="*/ 2 w 89"/>
                    <a:gd name="T21" fmla="*/ 67 h 94"/>
                    <a:gd name="T22" fmla="*/ 8 w 89"/>
                    <a:gd name="T23" fmla="*/ 93 h 94"/>
                    <a:gd name="T24" fmla="*/ 53 w 89"/>
                    <a:gd name="T25" fmla="*/ 94 h 94"/>
                    <a:gd name="T26" fmla="*/ 73 w 89"/>
                    <a:gd name="T27" fmla="*/ 90 h 94"/>
                    <a:gd name="T28" fmla="*/ 80 w 89"/>
                    <a:gd name="T29" fmla="*/ 79 h 94"/>
                    <a:gd name="T30" fmla="*/ 78 w 89"/>
                    <a:gd name="T31" fmla="*/ 75 h 94"/>
                    <a:gd name="T32" fmla="*/ 84 w 89"/>
                    <a:gd name="T33" fmla="*/ 65 h 94"/>
                    <a:gd name="T34" fmla="*/ 81 w 89"/>
                    <a:gd name="T35" fmla="*/ 60 h 94"/>
                    <a:gd name="T36" fmla="*/ 81 w 89"/>
                    <a:gd name="T37" fmla="*/ 60 h 94"/>
                    <a:gd name="T38" fmla="*/ 88 w 89"/>
                    <a:gd name="T39" fmla="*/ 49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9" h="94">
                      <a:moveTo>
                        <a:pt x="88" y="49"/>
                      </a:moveTo>
                      <a:cubicBezTo>
                        <a:pt x="87" y="46"/>
                        <a:pt x="85" y="44"/>
                        <a:pt x="82" y="43"/>
                      </a:cubicBezTo>
                      <a:cubicBezTo>
                        <a:pt x="82" y="41"/>
                        <a:pt x="83" y="39"/>
                        <a:pt x="82" y="37"/>
                      </a:cubicBezTo>
                      <a:cubicBezTo>
                        <a:pt x="81" y="32"/>
                        <a:pt x="76" y="29"/>
                        <a:pt x="71" y="30"/>
                      </a:cubicBezTo>
                      <a:cubicBezTo>
                        <a:pt x="58" y="33"/>
                        <a:pt x="58" y="33"/>
                        <a:pt x="58" y="33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53" y="19"/>
                        <a:pt x="53" y="19"/>
                        <a:pt x="53" y="19"/>
                      </a:cubicBezTo>
                      <a:cubicBezTo>
                        <a:pt x="53" y="19"/>
                        <a:pt x="60" y="4"/>
                        <a:pt x="48" y="0"/>
                      </a:cubicBezTo>
                      <a:cubicBezTo>
                        <a:pt x="19" y="29"/>
                        <a:pt x="17" y="23"/>
                        <a:pt x="8" y="34"/>
                      </a:cubicBezTo>
                      <a:cubicBezTo>
                        <a:pt x="0" y="45"/>
                        <a:pt x="0" y="60"/>
                        <a:pt x="2" y="67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53" y="94"/>
                        <a:pt x="53" y="94"/>
                        <a:pt x="53" y="94"/>
                      </a:cubicBezTo>
                      <a:cubicBezTo>
                        <a:pt x="73" y="90"/>
                        <a:pt x="73" y="90"/>
                        <a:pt x="73" y="90"/>
                      </a:cubicBezTo>
                      <a:cubicBezTo>
                        <a:pt x="78" y="89"/>
                        <a:pt x="81" y="84"/>
                        <a:pt x="80" y="79"/>
                      </a:cubicBezTo>
                      <a:cubicBezTo>
                        <a:pt x="79" y="78"/>
                        <a:pt x="79" y="76"/>
                        <a:pt x="78" y="75"/>
                      </a:cubicBezTo>
                      <a:cubicBezTo>
                        <a:pt x="82" y="74"/>
                        <a:pt x="84" y="69"/>
                        <a:pt x="84" y="65"/>
                      </a:cubicBezTo>
                      <a:cubicBezTo>
                        <a:pt x="83" y="63"/>
                        <a:pt x="82" y="61"/>
                        <a:pt x="81" y="60"/>
                      </a:cubicBezTo>
                      <a:cubicBezTo>
                        <a:pt x="81" y="60"/>
                        <a:pt x="81" y="60"/>
                        <a:pt x="81" y="60"/>
                      </a:cubicBezTo>
                      <a:cubicBezTo>
                        <a:pt x="86" y="59"/>
                        <a:pt x="89" y="54"/>
                        <a:pt x="88" y="49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447" name="Group 2446">
                  <a:extLst>
                    <a:ext uri="{FF2B5EF4-FFF2-40B4-BE49-F238E27FC236}">
                      <a16:creationId xmlns:a16="http://schemas.microsoft.com/office/drawing/2014/main" id="{78AE7B6F-FA48-4323-B72B-BC573320F2A6}"/>
                    </a:ext>
                  </a:extLst>
                </p:cNvPr>
                <p:cNvGrpSpPr/>
                <p:nvPr/>
              </p:nvGrpSpPr>
              <p:grpSpPr>
                <a:xfrm rot="5400000" flipV="1">
                  <a:off x="11600342" y="12721909"/>
                  <a:ext cx="106994" cy="95250"/>
                  <a:chOff x="12028488" y="12206288"/>
                  <a:chExt cx="130175" cy="115887"/>
                </a:xfrm>
              </p:grpSpPr>
              <p:sp>
                <p:nvSpPr>
                  <p:cNvPr id="2449" name="Freeform 548">
                    <a:extLst>
                      <a:ext uri="{FF2B5EF4-FFF2-40B4-BE49-F238E27FC236}">
                        <a16:creationId xmlns:a16="http://schemas.microsoft.com/office/drawing/2014/main" id="{18439315-37BB-45A1-8D84-C26FF8CB19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41188" y="12233275"/>
                    <a:ext cx="96837" cy="88900"/>
                  </a:xfrm>
                  <a:custGeom>
                    <a:avLst/>
                    <a:gdLst>
                      <a:gd name="T0" fmla="*/ 69 w 72"/>
                      <a:gd name="T1" fmla="*/ 25 h 67"/>
                      <a:gd name="T2" fmla="*/ 66 w 72"/>
                      <a:gd name="T3" fmla="*/ 0 h 67"/>
                      <a:gd name="T4" fmla="*/ 60 w 72"/>
                      <a:gd name="T5" fmla="*/ 2 h 67"/>
                      <a:gd name="T6" fmla="*/ 60 w 72"/>
                      <a:gd name="T7" fmla="*/ 2 h 67"/>
                      <a:gd name="T8" fmla="*/ 45 w 72"/>
                      <a:gd name="T9" fmla="*/ 5 h 67"/>
                      <a:gd name="T10" fmla="*/ 9 w 72"/>
                      <a:gd name="T11" fmla="*/ 32 h 67"/>
                      <a:gd name="T12" fmla="*/ 0 w 72"/>
                      <a:gd name="T13" fmla="*/ 30 h 67"/>
                      <a:gd name="T14" fmla="*/ 11 w 72"/>
                      <a:gd name="T15" fmla="*/ 53 h 67"/>
                      <a:gd name="T16" fmla="*/ 66 w 72"/>
                      <a:gd name="T17" fmla="*/ 53 h 67"/>
                      <a:gd name="T18" fmla="*/ 69 w 72"/>
                      <a:gd name="T19" fmla="*/ 25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2" h="67">
                        <a:moveTo>
                          <a:pt x="69" y="25"/>
                        </a:moveTo>
                        <a:cubicBezTo>
                          <a:pt x="72" y="13"/>
                          <a:pt x="66" y="0"/>
                          <a:pt x="66" y="0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53" y="2"/>
                          <a:pt x="46" y="3"/>
                          <a:pt x="45" y="5"/>
                        </a:cubicBezTo>
                        <a:cubicBezTo>
                          <a:pt x="43" y="7"/>
                          <a:pt x="36" y="37"/>
                          <a:pt x="9" y="32"/>
                        </a:cubicBezTo>
                        <a:cubicBezTo>
                          <a:pt x="5" y="32"/>
                          <a:pt x="2" y="32"/>
                          <a:pt x="0" y="30"/>
                        </a:cubicBezTo>
                        <a:cubicBezTo>
                          <a:pt x="11" y="53"/>
                          <a:pt x="11" y="53"/>
                          <a:pt x="11" y="53"/>
                        </a:cubicBezTo>
                        <a:cubicBezTo>
                          <a:pt x="34" y="67"/>
                          <a:pt x="66" y="53"/>
                          <a:pt x="66" y="53"/>
                        </a:cubicBezTo>
                        <a:cubicBezTo>
                          <a:pt x="66" y="53"/>
                          <a:pt x="67" y="38"/>
                          <a:pt x="69" y="2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450" name="Freeform 549">
                    <a:extLst>
                      <a:ext uri="{FF2B5EF4-FFF2-40B4-BE49-F238E27FC236}">
                        <a16:creationId xmlns:a16="http://schemas.microsoft.com/office/drawing/2014/main" id="{2E315A7A-0AF8-4F16-BE04-80C7E245FD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28488" y="12206288"/>
                    <a:ext cx="130175" cy="76200"/>
                  </a:xfrm>
                  <a:custGeom>
                    <a:avLst/>
                    <a:gdLst>
                      <a:gd name="T0" fmla="*/ 92 w 98"/>
                      <a:gd name="T1" fmla="*/ 0 h 57"/>
                      <a:gd name="T2" fmla="*/ 56 w 98"/>
                      <a:gd name="T3" fmla="*/ 4 h 57"/>
                      <a:gd name="T4" fmla="*/ 0 w 98"/>
                      <a:gd name="T5" fmla="*/ 29 h 57"/>
                      <a:gd name="T6" fmla="*/ 10 w 98"/>
                      <a:gd name="T7" fmla="*/ 50 h 57"/>
                      <a:gd name="T8" fmla="*/ 19 w 98"/>
                      <a:gd name="T9" fmla="*/ 52 h 57"/>
                      <a:gd name="T10" fmla="*/ 55 w 98"/>
                      <a:gd name="T11" fmla="*/ 25 h 57"/>
                      <a:gd name="T12" fmla="*/ 70 w 98"/>
                      <a:gd name="T13" fmla="*/ 22 h 57"/>
                      <a:gd name="T14" fmla="*/ 92 w 98"/>
                      <a:gd name="T15" fmla="*/ 0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" h="57">
                        <a:moveTo>
                          <a:pt x="92" y="0"/>
                        </a:moveTo>
                        <a:cubicBezTo>
                          <a:pt x="76" y="11"/>
                          <a:pt x="56" y="4"/>
                          <a:pt x="56" y="4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10" y="50"/>
                          <a:pt x="10" y="50"/>
                          <a:pt x="10" y="50"/>
                        </a:cubicBezTo>
                        <a:cubicBezTo>
                          <a:pt x="12" y="52"/>
                          <a:pt x="15" y="52"/>
                          <a:pt x="19" y="52"/>
                        </a:cubicBezTo>
                        <a:cubicBezTo>
                          <a:pt x="46" y="57"/>
                          <a:pt x="53" y="27"/>
                          <a:pt x="55" y="25"/>
                        </a:cubicBezTo>
                        <a:cubicBezTo>
                          <a:pt x="56" y="23"/>
                          <a:pt x="63" y="22"/>
                          <a:pt x="70" y="22"/>
                        </a:cubicBezTo>
                        <a:cubicBezTo>
                          <a:pt x="88" y="25"/>
                          <a:pt x="98" y="8"/>
                          <a:pt x="92" y="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448" name="Freeform 546">
                  <a:extLst>
                    <a:ext uri="{FF2B5EF4-FFF2-40B4-BE49-F238E27FC236}">
                      <a16:creationId xmlns:a16="http://schemas.microsoft.com/office/drawing/2014/main" id="{E0A44013-76D0-46CA-99D5-AC7A2876D3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5375518" flipH="1">
                  <a:off x="11456988" y="12437268"/>
                  <a:ext cx="409575" cy="212725"/>
                </a:xfrm>
                <a:custGeom>
                  <a:avLst/>
                  <a:gdLst>
                    <a:gd name="T0" fmla="*/ 17 w 307"/>
                    <a:gd name="T1" fmla="*/ 160 h 160"/>
                    <a:gd name="T2" fmla="*/ 0 w 307"/>
                    <a:gd name="T3" fmla="*/ 71 h 160"/>
                    <a:gd name="T4" fmla="*/ 131 w 307"/>
                    <a:gd name="T5" fmla="*/ 77 h 160"/>
                    <a:gd name="T6" fmla="*/ 277 w 307"/>
                    <a:gd name="T7" fmla="*/ 0 h 160"/>
                    <a:gd name="T8" fmla="*/ 307 w 307"/>
                    <a:gd name="T9" fmla="*/ 64 h 160"/>
                    <a:gd name="T10" fmla="*/ 152 w 307"/>
                    <a:gd name="T11" fmla="*/ 145 h 160"/>
                    <a:gd name="T12" fmla="*/ 134 w 307"/>
                    <a:gd name="T13" fmla="*/ 149 h 160"/>
                    <a:gd name="T14" fmla="*/ 17 w 307"/>
                    <a:gd name="T15" fmla="*/ 16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7" h="160">
                      <a:moveTo>
                        <a:pt x="17" y="160"/>
                      </a:move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31" y="77"/>
                        <a:pt x="131" y="77"/>
                        <a:pt x="131" y="77"/>
                      </a:cubicBezTo>
                      <a:cubicBezTo>
                        <a:pt x="277" y="0"/>
                        <a:pt x="277" y="0"/>
                        <a:pt x="277" y="0"/>
                      </a:cubicBezTo>
                      <a:cubicBezTo>
                        <a:pt x="307" y="64"/>
                        <a:pt x="307" y="64"/>
                        <a:pt x="307" y="64"/>
                      </a:cubicBezTo>
                      <a:cubicBezTo>
                        <a:pt x="152" y="145"/>
                        <a:pt x="152" y="145"/>
                        <a:pt x="152" y="145"/>
                      </a:cubicBezTo>
                      <a:cubicBezTo>
                        <a:pt x="147" y="148"/>
                        <a:pt x="140" y="149"/>
                        <a:pt x="134" y="149"/>
                      </a:cubicBezTo>
                      <a:lnTo>
                        <a:pt x="17" y="16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1632" name="Oval 593">
              <a:extLst>
                <a:ext uri="{FF2B5EF4-FFF2-40B4-BE49-F238E27FC236}">
                  <a16:creationId xmlns:a16="http://schemas.microsoft.com/office/drawing/2014/main" id="{2A384BD0-E63A-4FCB-AD59-ED969D6D61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46475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3" name="Oval 593">
              <a:extLst>
                <a:ext uri="{FF2B5EF4-FFF2-40B4-BE49-F238E27FC236}">
                  <a16:creationId xmlns:a16="http://schemas.microsoft.com/office/drawing/2014/main" id="{A19088CB-210E-435E-B880-675EA92D01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7189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4" name="Oval 593">
              <a:extLst>
                <a:ext uri="{FF2B5EF4-FFF2-40B4-BE49-F238E27FC236}">
                  <a16:creationId xmlns:a16="http://schemas.microsoft.com/office/drawing/2014/main" id="{A545EA56-6461-49D4-AAED-70B6E7D757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076086" y="274746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5" name="Oval 598">
              <a:extLst>
                <a:ext uri="{FF2B5EF4-FFF2-40B4-BE49-F238E27FC236}">
                  <a16:creationId xmlns:a16="http://schemas.microsoft.com/office/drawing/2014/main" id="{E46A11F8-8BF3-4637-AC65-FCC709A8DA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3978" y="243621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6" name="Oval 598">
              <a:extLst>
                <a:ext uri="{FF2B5EF4-FFF2-40B4-BE49-F238E27FC236}">
                  <a16:creationId xmlns:a16="http://schemas.microsoft.com/office/drawing/2014/main" id="{34546BA7-0CCA-4E04-AF7B-A05B1B21B1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8929" y="1505611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37" name="Group 1636">
              <a:extLst>
                <a:ext uri="{FF2B5EF4-FFF2-40B4-BE49-F238E27FC236}">
                  <a16:creationId xmlns:a16="http://schemas.microsoft.com/office/drawing/2014/main" id="{484ECA8F-A31E-4494-9FDC-DD6781EC8DE9}"/>
                </a:ext>
              </a:extLst>
            </p:cNvPr>
            <p:cNvGrpSpPr/>
            <p:nvPr userDrawn="1"/>
          </p:nvGrpSpPr>
          <p:grpSpPr>
            <a:xfrm>
              <a:off x="9392130" y="962677"/>
              <a:ext cx="609928" cy="609928"/>
              <a:chOff x="911428" y="3230880"/>
              <a:chExt cx="1958652" cy="1958650"/>
            </a:xfrm>
          </p:grpSpPr>
          <p:sp>
            <p:nvSpPr>
              <p:cNvPr id="2387" name="Diamond 2386">
                <a:extLst>
                  <a:ext uri="{FF2B5EF4-FFF2-40B4-BE49-F238E27FC236}">
                    <a16:creationId xmlns:a16="http://schemas.microsoft.com/office/drawing/2014/main" id="{A4A0B9CD-54F6-4F8A-9B50-D431335CF150}"/>
                  </a:ext>
                </a:extLst>
              </p:cNvPr>
              <p:cNvSpPr/>
              <p:nvPr/>
            </p:nvSpPr>
            <p:spPr bwMode="auto">
              <a:xfrm flipV="1">
                <a:off x="1831171" y="3230880"/>
                <a:ext cx="119164" cy="1958650"/>
              </a:xfrm>
              <a:prstGeom prst="diamond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softEdge rad="0"/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2388" name="Group 2387">
                <a:extLst>
                  <a:ext uri="{FF2B5EF4-FFF2-40B4-BE49-F238E27FC236}">
                    <a16:creationId xmlns:a16="http://schemas.microsoft.com/office/drawing/2014/main" id="{D4BE00CF-81E9-4744-A221-D6E1D8E75F13}"/>
                  </a:ext>
                </a:extLst>
              </p:cNvPr>
              <p:cNvGrpSpPr/>
              <p:nvPr/>
            </p:nvGrpSpPr>
            <p:grpSpPr>
              <a:xfrm>
                <a:off x="911428" y="3706217"/>
                <a:ext cx="1958652" cy="1007979"/>
                <a:chOff x="911428" y="3706217"/>
                <a:chExt cx="1958652" cy="1007979"/>
              </a:xfrm>
            </p:grpSpPr>
            <p:sp>
              <p:nvSpPr>
                <p:cNvPr id="2389" name="Oval 2388">
                  <a:extLst>
                    <a:ext uri="{FF2B5EF4-FFF2-40B4-BE49-F238E27FC236}">
                      <a16:creationId xmlns:a16="http://schemas.microsoft.com/office/drawing/2014/main" id="{E4D53FDA-1CCC-4E4C-B9E2-F503AF2BA582}"/>
                    </a:ext>
                  </a:extLst>
                </p:cNvPr>
                <p:cNvSpPr/>
                <p:nvPr/>
              </p:nvSpPr>
              <p:spPr bwMode="auto">
                <a:xfrm>
                  <a:off x="1386760" y="3706217"/>
                  <a:ext cx="1007992" cy="1007979"/>
                </a:xfrm>
                <a:prstGeom prst="ellipse">
                  <a:avLst/>
                </a:prstGeom>
                <a:solidFill>
                  <a:srgbClr val="FFFFFF">
                    <a:alpha val="1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90" name="Diamond 2389">
                  <a:extLst>
                    <a:ext uri="{FF2B5EF4-FFF2-40B4-BE49-F238E27FC236}">
                      <a16:creationId xmlns:a16="http://schemas.microsoft.com/office/drawing/2014/main" id="{C75A864B-ACAA-4C8D-ABC8-B9FA4A6BB2CE}"/>
                    </a:ext>
                  </a:extLst>
                </p:cNvPr>
                <p:cNvSpPr/>
                <p:nvPr/>
              </p:nvSpPr>
              <p:spPr bwMode="auto">
                <a:xfrm rot="16200000" flipV="1">
                  <a:off x="1831172" y="3230880"/>
                  <a:ext cx="119164" cy="1958652"/>
                </a:xfrm>
                <a:prstGeom prst="diamond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softEdge rad="0"/>
                </a:effectLst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91" name="Group 2390">
                  <a:extLst>
                    <a:ext uri="{FF2B5EF4-FFF2-40B4-BE49-F238E27FC236}">
                      <a16:creationId xmlns:a16="http://schemas.microsoft.com/office/drawing/2014/main" id="{C79995AC-83EF-4D78-A7FD-248047209EC4}"/>
                    </a:ext>
                  </a:extLst>
                </p:cNvPr>
                <p:cNvGrpSpPr/>
                <p:nvPr/>
              </p:nvGrpSpPr>
              <p:grpSpPr>
                <a:xfrm>
                  <a:off x="1213055" y="4172365"/>
                  <a:ext cx="1355396" cy="46302"/>
                  <a:chOff x="1127392" y="4172365"/>
                  <a:chExt cx="1355396" cy="46302"/>
                </a:xfrm>
              </p:grpSpPr>
              <p:sp>
                <p:nvSpPr>
                  <p:cNvPr id="2393" name="Diamond 2392">
                    <a:extLst>
                      <a:ext uri="{FF2B5EF4-FFF2-40B4-BE49-F238E27FC236}">
                        <a16:creationId xmlns:a16="http://schemas.microsoft.com/office/drawing/2014/main" id="{F77B9633-296A-4F0C-8126-FD300F162191}"/>
                      </a:ext>
                    </a:extLst>
                  </p:cNvPr>
                  <p:cNvSpPr/>
                  <p:nvPr/>
                </p:nvSpPr>
                <p:spPr bwMode="auto">
                  <a:xfrm rot="13614187" flipV="1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94" name="Diamond 2393">
                    <a:extLst>
                      <a:ext uri="{FF2B5EF4-FFF2-40B4-BE49-F238E27FC236}">
                        <a16:creationId xmlns:a16="http://schemas.microsoft.com/office/drawing/2014/main" id="{602ABA4C-AF41-408D-A54D-3ED1238214D7}"/>
                      </a:ext>
                    </a:extLst>
                  </p:cNvPr>
                  <p:cNvSpPr/>
                  <p:nvPr/>
                </p:nvSpPr>
                <p:spPr bwMode="auto">
                  <a:xfrm rot="7985813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2392" name="Oval 2391">
                  <a:extLst>
                    <a:ext uri="{FF2B5EF4-FFF2-40B4-BE49-F238E27FC236}">
                      <a16:creationId xmlns:a16="http://schemas.microsoft.com/office/drawing/2014/main" id="{79A26F99-78C4-40BC-B3A3-6B5063D39FBC}"/>
                    </a:ext>
                  </a:extLst>
                </p:cNvPr>
                <p:cNvSpPr/>
                <p:nvPr/>
              </p:nvSpPr>
              <p:spPr bwMode="auto">
                <a:xfrm flipV="1">
                  <a:off x="1627707" y="3947160"/>
                  <a:ext cx="526094" cy="526092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1638" name="Group 1637">
              <a:extLst>
                <a:ext uri="{FF2B5EF4-FFF2-40B4-BE49-F238E27FC236}">
                  <a16:creationId xmlns:a16="http://schemas.microsoft.com/office/drawing/2014/main" id="{143ED6C0-1350-4356-B897-04E983E94F0C}"/>
                </a:ext>
              </a:extLst>
            </p:cNvPr>
            <p:cNvGrpSpPr/>
            <p:nvPr userDrawn="1"/>
          </p:nvGrpSpPr>
          <p:grpSpPr>
            <a:xfrm>
              <a:off x="10121406" y="3200400"/>
              <a:ext cx="592604" cy="518637"/>
              <a:chOff x="5164619" y="1447102"/>
              <a:chExt cx="415037" cy="363233"/>
            </a:xfrm>
          </p:grpSpPr>
          <p:grpSp>
            <p:nvGrpSpPr>
              <p:cNvPr id="2195" name="Group 2194">
                <a:extLst>
                  <a:ext uri="{FF2B5EF4-FFF2-40B4-BE49-F238E27FC236}">
                    <a16:creationId xmlns:a16="http://schemas.microsoft.com/office/drawing/2014/main" id="{872A9DBE-FC48-4B9B-BEEE-8E2AA612C7E3}"/>
                  </a:ext>
                </a:extLst>
              </p:cNvPr>
              <p:cNvGrpSpPr/>
              <p:nvPr/>
            </p:nvGrpSpPr>
            <p:grpSpPr>
              <a:xfrm>
                <a:off x="5164619" y="1447102"/>
                <a:ext cx="415037" cy="259020"/>
                <a:chOff x="-13707469" y="1658113"/>
                <a:chExt cx="5416478" cy="3380376"/>
              </a:xfrm>
            </p:grpSpPr>
            <p:grpSp>
              <p:nvGrpSpPr>
                <p:cNvPr id="2352" name="Group 2351">
                  <a:extLst>
                    <a:ext uri="{FF2B5EF4-FFF2-40B4-BE49-F238E27FC236}">
                      <a16:creationId xmlns:a16="http://schemas.microsoft.com/office/drawing/2014/main" id="{F3178031-1A74-4E4F-BB23-B5625F93941A}"/>
                    </a:ext>
                  </a:extLst>
                </p:cNvPr>
                <p:cNvGrpSpPr/>
                <p:nvPr/>
              </p:nvGrpSpPr>
              <p:grpSpPr>
                <a:xfrm>
                  <a:off x="-13707469" y="1658113"/>
                  <a:ext cx="5416478" cy="3380376"/>
                  <a:chOff x="5059982" y="1949051"/>
                  <a:chExt cx="5767675" cy="2995149"/>
                </a:xfrm>
              </p:grpSpPr>
              <p:sp>
                <p:nvSpPr>
                  <p:cNvPr id="2385" name="Rectangle 8">
                    <a:extLst>
                      <a:ext uri="{FF2B5EF4-FFF2-40B4-BE49-F238E27FC236}">
                        <a16:creationId xmlns:a16="http://schemas.microsoft.com/office/drawing/2014/main" id="{5D4D03BF-D174-4C41-8670-3436A628A98F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93983" y="2100101"/>
                    <a:ext cx="5733665" cy="2844099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86" name="Rectangle 6">
                    <a:extLst>
                      <a:ext uri="{FF2B5EF4-FFF2-40B4-BE49-F238E27FC236}">
                        <a16:creationId xmlns:a16="http://schemas.microsoft.com/office/drawing/2014/main" id="{97F3C4EA-DD79-485D-9022-A526BB0150C6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9982" y="1949051"/>
                    <a:ext cx="5767675" cy="173023"/>
                  </a:xfrm>
                  <a:prstGeom prst="rect">
                    <a:avLst/>
                  </a:prstGeom>
                  <a:solidFill>
                    <a:srgbClr val="0078D7">
                      <a:lumMod val="5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353" name="Rectangle 2352">
                  <a:extLst>
                    <a:ext uri="{FF2B5EF4-FFF2-40B4-BE49-F238E27FC236}">
                      <a16:creationId xmlns:a16="http://schemas.microsoft.com/office/drawing/2014/main" id="{BF7D64BF-9536-4A3A-82C7-5AED4FEA3A0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57287" y="2002145"/>
                  <a:ext cx="916630" cy="1125695"/>
                </a:xfrm>
                <a:prstGeom prst="rect">
                  <a:avLst/>
                </a:prstGeom>
                <a:solidFill>
                  <a:srgbClr val="5C2D9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4" name="Rectangle: Rounded Corners 2353">
                  <a:extLst>
                    <a:ext uri="{FF2B5EF4-FFF2-40B4-BE49-F238E27FC236}">
                      <a16:creationId xmlns:a16="http://schemas.microsoft.com/office/drawing/2014/main" id="{FA1D29EF-DBDB-407F-B9BE-AA6791C11F2D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142624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5" name="Rectangle: Rounded Corners 2354">
                  <a:extLst>
                    <a:ext uri="{FF2B5EF4-FFF2-40B4-BE49-F238E27FC236}">
                      <a16:creationId xmlns:a16="http://schemas.microsoft.com/office/drawing/2014/main" id="{6C07E629-4FE9-4EB2-B0EC-F66817EBBA9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279040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6" name="Rectangle: Rounded Corners 2355">
                  <a:extLst>
                    <a:ext uri="{FF2B5EF4-FFF2-40B4-BE49-F238E27FC236}">
                      <a16:creationId xmlns:a16="http://schemas.microsoft.com/office/drawing/2014/main" id="{0604A37F-25CA-401A-B1BC-7613C1946912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415454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7" name="Rectangle: Rounded Corners 2356">
                  <a:extLst>
                    <a:ext uri="{FF2B5EF4-FFF2-40B4-BE49-F238E27FC236}">
                      <a16:creationId xmlns:a16="http://schemas.microsoft.com/office/drawing/2014/main" id="{D21CCC82-D9AC-4C59-85E3-34CD327EDEE3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536712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8" name="Rectangle 2357">
                  <a:extLst>
                    <a:ext uri="{FF2B5EF4-FFF2-40B4-BE49-F238E27FC236}">
                      <a16:creationId xmlns:a16="http://schemas.microsoft.com/office/drawing/2014/main" id="{400F23CA-132C-43BB-86C8-18DDBD95C9E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089440" y="1940118"/>
                  <a:ext cx="224621" cy="98468"/>
                </a:xfrm>
                <a:prstGeom prst="rect">
                  <a:avLst/>
                </a:prstGeom>
                <a:solidFill>
                  <a:srgbClr val="5C2D91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9" name="Rectangle 2358">
                  <a:extLst>
                    <a:ext uri="{FF2B5EF4-FFF2-40B4-BE49-F238E27FC236}">
                      <a16:creationId xmlns:a16="http://schemas.microsoft.com/office/drawing/2014/main" id="{C85DCAE2-3CB9-4D58-AB70-992AC657DF58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428108"/>
                  <a:ext cx="916630" cy="85554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0" name="Rectangle 2359">
                  <a:extLst>
                    <a:ext uri="{FF2B5EF4-FFF2-40B4-BE49-F238E27FC236}">
                      <a16:creationId xmlns:a16="http://schemas.microsoft.com/office/drawing/2014/main" id="{CDE8E251-DBD4-45F1-8EDB-2D48660F112F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3" y="3608710"/>
                  <a:ext cx="1972794" cy="5453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1" name="Rectangle 2360">
                  <a:extLst>
                    <a:ext uri="{FF2B5EF4-FFF2-40B4-BE49-F238E27FC236}">
                      <a16:creationId xmlns:a16="http://schemas.microsoft.com/office/drawing/2014/main" id="{2385A340-E011-4B12-BF09-0060B056FACF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763511"/>
                  <a:ext cx="1326585" cy="5159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62" name="Group 2361">
                  <a:extLst>
                    <a:ext uri="{FF2B5EF4-FFF2-40B4-BE49-F238E27FC236}">
                      <a16:creationId xmlns:a16="http://schemas.microsoft.com/office/drawing/2014/main" id="{32445C8A-2219-4744-8DA0-7F4FC96C0CCC}"/>
                    </a:ext>
                  </a:extLst>
                </p:cNvPr>
                <p:cNvGrpSpPr/>
                <p:nvPr/>
              </p:nvGrpSpPr>
              <p:grpSpPr>
                <a:xfrm>
                  <a:off x="-12031113" y="1940118"/>
                  <a:ext cx="859429" cy="666431"/>
                  <a:chOff x="7525278" y="2222566"/>
                  <a:chExt cx="1357138" cy="1052371"/>
                </a:xfrm>
              </p:grpSpPr>
              <p:sp>
                <p:nvSpPr>
                  <p:cNvPr id="2379" name="Rectangle 2378">
                    <a:extLst>
                      <a:ext uri="{FF2B5EF4-FFF2-40B4-BE49-F238E27FC236}">
                        <a16:creationId xmlns:a16="http://schemas.microsoft.com/office/drawing/2014/main" id="{F0137139-1D01-44BA-A4EF-D07C6E88E7C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525278" y="2277525"/>
                    <a:ext cx="1357138" cy="997412"/>
                  </a:xfrm>
                  <a:prstGeom prst="rect">
                    <a:avLst/>
                  </a:prstGeom>
                  <a:solidFill>
                    <a:srgbClr val="505050">
                      <a:lumMod val="9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0" name="Rectangle: Rounded Corners 2379">
                    <a:extLst>
                      <a:ext uri="{FF2B5EF4-FFF2-40B4-BE49-F238E27FC236}">
                        <a16:creationId xmlns:a16="http://schemas.microsoft.com/office/drawing/2014/main" id="{CAC3EE7D-D67F-4373-B6D6-E2D7A594F43C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5" y="240199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1" name="Rectangle: Rounded Corners 2380">
                    <a:extLst>
                      <a:ext uri="{FF2B5EF4-FFF2-40B4-BE49-F238E27FC236}">
                        <a16:creationId xmlns:a16="http://schemas.microsoft.com/office/drawing/2014/main" id="{E8D92BE9-5C3F-4868-84A7-EDF9B2623D92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3" y="255681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2" name="Rectangle: Rounded Corners 2381">
                    <a:extLst>
                      <a:ext uri="{FF2B5EF4-FFF2-40B4-BE49-F238E27FC236}">
                        <a16:creationId xmlns:a16="http://schemas.microsoft.com/office/drawing/2014/main" id="{FF89B93B-4ACE-4243-982D-F7CE6A58D87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1" y="2751172"/>
                    <a:ext cx="600770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3" name="Rectangle 2382">
                    <a:extLst>
                      <a:ext uri="{FF2B5EF4-FFF2-40B4-BE49-F238E27FC236}">
                        <a16:creationId xmlns:a16="http://schemas.microsoft.com/office/drawing/2014/main" id="{A5B8A860-EB30-4816-8666-E57F1AAA1FD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851206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4" name="Rectangle 2383">
                    <a:extLst>
                      <a:ext uri="{FF2B5EF4-FFF2-40B4-BE49-F238E27FC236}">
                        <a16:creationId xmlns:a16="http://schemas.microsoft.com/office/drawing/2014/main" id="{4CC8B3C0-1C4B-4B40-8783-840726370201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8343481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2363" name="Group 2362">
                  <a:extLst>
                    <a:ext uri="{FF2B5EF4-FFF2-40B4-BE49-F238E27FC236}">
                      <a16:creationId xmlns:a16="http://schemas.microsoft.com/office/drawing/2014/main" id="{C04CC559-0C89-4EC6-AF8C-864B3C6839BB}"/>
                    </a:ext>
                  </a:extLst>
                </p:cNvPr>
                <p:cNvGrpSpPr/>
                <p:nvPr/>
              </p:nvGrpSpPr>
              <p:grpSpPr>
                <a:xfrm rot="20953302">
                  <a:off x="-9125158" y="2757628"/>
                  <a:ext cx="533844" cy="700217"/>
                  <a:chOff x="9903205" y="2604018"/>
                  <a:chExt cx="473008" cy="620420"/>
                </a:xfrm>
              </p:grpSpPr>
              <p:sp>
                <p:nvSpPr>
                  <p:cNvPr id="2374" name="Rectangle 2373">
                    <a:extLst>
                      <a:ext uri="{FF2B5EF4-FFF2-40B4-BE49-F238E27FC236}">
                        <a16:creationId xmlns:a16="http://schemas.microsoft.com/office/drawing/2014/main" id="{FA130773-2262-4F4C-9673-7FD8C7025CB7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5" y="2604018"/>
                    <a:ext cx="473008" cy="620420"/>
                  </a:xfrm>
                  <a:prstGeom prst="rect">
                    <a:avLst/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5" name="Rectangle 2374">
                    <a:extLst>
                      <a:ext uri="{FF2B5EF4-FFF2-40B4-BE49-F238E27FC236}">
                        <a16:creationId xmlns:a16="http://schemas.microsoft.com/office/drawing/2014/main" id="{99A02577-A20E-4750-B0DE-CE1BD6D7CA1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6" name="Rectangle 2375">
                    <a:extLst>
                      <a:ext uri="{FF2B5EF4-FFF2-40B4-BE49-F238E27FC236}">
                        <a16:creationId xmlns:a16="http://schemas.microsoft.com/office/drawing/2014/main" id="{642CA11B-5542-4E15-AA37-A5F0E8BE913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0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7" name="Rectangle 2376">
                    <a:extLst>
                      <a:ext uri="{FF2B5EF4-FFF2-40B4-BE49-F238E27FC236}">
                        <a16:creationId xmlns:a16="http://schemas.microsoft.com/office/drawing/2014/main" id="{015AA4E6-CE74-40A1-B92E-07C0CECB7AE5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9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8" name="Oval 2377">
                    <a:extLst>
                      <a:ext uri="{FF2B5EF4-FFF2-40B4-BE49-F238E27FC236}">
                        <a16:creationId xmlns:a16="http://schemas.microsoft.com/office/drawing/2014/main" id="{8B080603-8D57-4270-BC93-24123B853DA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2364" name="Group 2363">
                  <a:extLst>
                    <a:ext uri="{FF2B5EF4-FFF2-40B4-BE49-F238E27FC236}">
                      <a16:creationId xmlns:a16="http://schemas.microsoft.com/office/drawing/2014/main" id="{278EF3EE-95D0-4C56-BCAB-7CD241D73001}"/>
                    </a:ext>
                  </a:extLst>
                </p:cNvPr>
                <p:cNvGrpSpPr/>
                <p:nvPr/>
              </p:nvGrpSpPr>
              <p:grpSpPr>
                <a:xfrm>
                  <a:off x="-9053495" y="1953908"/>
                  <a:ext cx="533844" cy="700217"/>
                  <a:chOff x="9903202" y="2604018"/>
                  <a:chExt cx="473008" cy="620420"/>
                </a:xfrm>
              </p:grpSpPr>
              <p:sp>
                <p:nvSpPr>
                  <p:cNvPr id="2369" name="Rectangle 2368">
                    <a:extLst>
                      <a:ext uri="{FF2B5EF4-FFF2-40B4-BE49-F238E27FC236}">
                        <a16:creationId xmlns:a16="http://schemas.microsoft.com/office/drawing/2014/main" id="{F6D038C2-14DD-43FA-BA72-F3187EBB2C65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2" y="2604018"/>
                    <a:ext cx="473008" cy="620420"/>
                  </a:xfrm>
                  <a:prstGeom prst="rect">
                    <a:avLst/>
                  </a:prstGeom>
                  <a:solidFill>
                    <a:srgbClr val="00BCF2">
                      <a:lumMod val="40000"/>
                      <a:lumOff val="6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0" name="Rectangle 2369">
                    <a:extLst>
                      <a:ext uri="{FF2B5EF4-FFF2-40B4-BE49-F238E27FC236}">
                        <a16:creationId xmlns:a16="http://schemas.microsoft.com/office/drawing/2014/main" id="{5A9FEB4E-CCF3-4D1B-BB1E-1C77DCD6E3C1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6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1" name="Rectangle 2370">
                    <a:extLst>
                      <a:ext uri="{FF2B5EF4-FFF2-40B4-BE49-F238E27FC236}">
                        <a16:creationId xmlns:a16="http://schemas.microsoft.com/office/drawing/2014/main" id="{71D203D2-3AFD-4990-BD32-C7A2D67B104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2" name="Rectangle 2371">
                    <a:extLst>
                      <a:ext uri="{FF2B5EF4-FFF2-40B4-BE49-F238E27FC236}">
                        <a16:creationId xmlns:a16="http://schemas.microsoft.com/office/drawing/2014/main" id="{9DE93668-D3B9-44CF-8655-A034411F1FD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3" name="Oval 2372">
                    <a:extLst>
                      <a:ext uri="{FF2B5EF4-FFF2-40B4-BE49-F238E27FC236}">
                        <a16:creationId xmlns:a16="http://schemas.microsoft.com/office/drawing/2014/main" id="{4BA9536A-EEB3-4FA0-9B62-581D245177E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2365" name="Partial Circle 2364">
                  <a:extLst>
                    <a:ext uri="{FF2B5EF4-FFF2-40B4-BE49-F238E27FC236}">
                      <a16:creationId xmlns:a16="http://schemas.microsoft.com/office/drawing/2014/main" id="{C70D27F5-4DEC-4BC7-8B92-735A008A6F7F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64" y="2935514"/>
                  <a:ext cx="551142" cy="551143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6" name="Partial Circle 2365">
                  <a:extLst>
                    <a:ext uri="{FF2B5EF4-FFF2-40B4-BE49-F238E27FC236}">
                      <a16:creationId xmlns:a16="http://schemas.microsoft.com/office/drawing/2014/main" id="{E0A05202-E123-4620-BE8C-672FC03C3888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8" y="2946266"/>
                  <a:ext cx="551142" cy="551143"/>
                </a:xfrm>
                <a:prstGeom prst="pie">
                  <a:avLst>
                    <a:gd name="adj1" fmla="val 9813399"/>
                    <a:gd name="adj2" fmla="val 9155922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7" name="Partial Circle 2366">
                  <a:extLst>
                    <a:ext uri="{FF2B5EF4-FFF2-40B4-BE49-F238E27FC236}">
                      <a16:creationId xmlns:a16="http://schemas.microsoft.com/office/drawing/2014/main" id="{17351111-B065-4E5F-BB48-7499A4A1EC63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6" y="2946265"/>
                  <a:ext cx="551142" cy="551143"/>
                </a:xfrm>
                <a:prstGeom prst="pie">
                  <a:avLst>
                    <a:gd name="adj1" fmla="val 8894201"/>
                    <a:gd name="adj2" fmla="val 16200000"/>
                  </a:avLst>
                </a:prstGeom>
                <a:solidFill>
                  <a:srgbClr val="0078D7">
                    <a:lumMod val="40000"/>
                    <a:lumOff val="6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8" name="Partial Circle 2367">
                  <a:extLst>
                    <a:ext uri="{FF2B5EF4-FFF2-40B4-BE49-F238E27FC236}">
                      <a16:creationId xmlns:a16="http://schemas.microsoft.com/office/drawing/2014/main" id="{221207E7-42C9-454B-AF6D-E8EB4E4CCA9A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72" y="2935512"/>
                  <a:ext cx="551142" cy="551143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rgbClr val="505050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196" name="Group 2195">
                <a:extLst>
                  <a:ext uri="{FF2B5EF4-FFF2-40B4-BE49-F238E27FC236}">
                    <a16:creationId xmlns:a16="http://schemas.microsoft.com/office/drawing/2014/main" id="{0F6492A4-8561-4A0C-979C-095FBBD67A7A}"/>
                  </a:ext>
                </a:extLst>
              </p:cNvPr>
              <p:cNvGrpSpPr/>
              <p:nvPr/>
            </p:nvGrpSpPr>
            <p:grpSpPr>
              <a:xfrm>
                <a:off x="5212902" y="1468748"/>
                <a:ext cx="344419" cy="341587"/>
                <a:chOff x="3981800" y="2103438"/>
                <a:chExt cx="938615" cy="930897"/>
              </a:xfrm>
            </p:grpSpPr>
            <p:sp>
              <p:nvSpPr>
                <p:cNvPr id="2210" name="Rectangle: Rounded Corners 2209">
                  <a:extLst>
                    <a:ext uri="{FF2B5EF4-FFF2-40B4-BE49-F238E27FC236}">
                      <a16:creationId xmlns:a16="http://schemas.microsoft.com/office/drawing/2014/main" id="{E68CC524-F9CF-484A-9E49-4F8997D1FB8C}"/>
                    </a:ext>
                  </a:extLst>
                </p:cNvPr>
                <p:cNvSpPr/>
                <p:nvPr/>
              </p:nvSpPr>
              <p:spPr bwMode="auto">
                <a:xfrm>
                  <a:off x="4088064" y="2952449"/>
                  <a:ext cx="832351" cy="457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BCF2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24347" tIns="62174" rIns="124347" bIns="6217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6806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11" name="Freeform 48">
                  <a:extLst>
                    <a:ext uri="{FF2B5EF4-FFF2-40B4-BE49-F238E27FC236}">
                      <a16:creationId xmlns:a16="http://schemas.microsoft.com/office/drawing/2014/main" id="{44C96C95-E378-4363-8BAC-6D0DB9A1F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7063" y="2913063"/>
                  <a:ext cx="42863" cy="52388"/>
                </a:xfrm>
                <a:custGeom>
                  <a:avLst/>
                  <a:gdLst>
                    <a:gd name="T0" fmla="*/ 0 w 27"/>
                    <a:gd name="T1" fmla="*/ 32 h 33"/>
                    <a:gd name="T2" fmla="*/ 27 w 27"/>
                    <a:gd name="T3" fmla="*/ 33 h 33"/>
                    <a:gd name="T4" fmla="*/ 27 w 27"/>
                    <a:gd name="T5" fmla="*/ 0 h 33"/>
                    <a:gd name="T6" fmla="*/ 2 w 27"/>
                    <a:gd name="T7" fmla="*/ 0 h 33"/>
                    <a:gd name="T8" fmla="*/ 0 w 27"/>
                    <a:gd name="T9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33">
                      <a:moveTo>
                        <a:pt x="0" y="32"/>
                      </a:moveTo>
                      <a:lnTo>
                        <a:pt x="27" y="33"/>
                      </a:lnTo>
                      <a:lnTo>
                        <a:pt x="27" y="0"/>
                      </a:lnTo>
                      <a:lnTo>
                        <a:pt x="2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2" name="Freeform 49">
                  <a:extLst>
                    <a:ext uri="{FF2B5EF4-FFF2-40B4-BE49-F238E27FC236}">
                      <a16:creationId xmlns:a16="http://schemas.microsoft.com/office/drawing/2014/main" id="{00D6104B-560B-42DB-98A4-4EF88E9E9D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7538" y="2940051"/>
                  <a:ext cx="131763" cy="52388"/>
                </a:xfrm>
                <a:custGeom>
                  <a:avLst/>
                  <a:gdLst>
                    <a:gd name="T0" fmla="*/ 0 w 193"/>
                    <a:gd name="T1" fmla="*/ 70 h 76"/>
                    <a:gd name="T2" fmla="*/ 58 w 193"/>
                    <a:gd name="T3" fmla="*/ 73 h 76"/>
                    <a:gd name="T4" fmla="*/ 61 w 193"/>
                    <a:gd name="T5" fmla="*/ 64 h 76"/>
                    <a:gd name="T6" fmla="*/ 141 w 193"/>
                    <a:gd name="T7" fmla="*/ 76 h 76"/>
                    <a:gd name="T8" fmla="*/ 189 w 193"/>
                    <a:gd name="T9" fmla="*/ 70 h 76"/>
                    <a:gd name="T10" fmla="*/ 193 w 193"/>
                    <a:gd name="T11" fmla="*/ 64 h 76"/>
                    <a:gd name="T12" fmla="*/ 77 w 193"/>
                    <a:gd name="T13" fmla="*/ 0 h 76"/>
                    <a:gd name="T14" fmla="*/ 74 w 193"/>
                    <a:gd name="T15" fmla="*/ 0 h 76"/>
                    <a:gd name="T16" fmla="*/ 46 w 193"/>
                    <a:gd name="T17" fmla="*/ 18 h 76"/>
                    <a:gd name="T18" fmla="*/ 13 w 193"/>
                    <a:gd name="T19" fmla="*/ 0 h 76"/>
                    <a:gd name="T20" fmla="*/ 0 w 193"/>
                    <a:gd name="T21" fmla="*/ 70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3" h="76">
                      <a:moveTo>
                        <a:pt x="0" y="70"/>
                      </a:moveTo>
                      <a:cubicBezTo>
                        <a:pt x="58" y="73"/>
                        <a:pt x="58" y="73"/>
                        <a:pt x="58" y="73"/>
                      </a:cubicBezTo>
                      <a:cubicBezTo>
                        <a:pt x="61" y="64"/>
                        <a:pt x="61" y="64"/>
                        <a:pt x="61" y="64"/>
                      </a:cubicBezTo>
                      <a:cubicBezTo>
                        <a:pt x="80" y="67"/>
                        <a:pt x="119" y="73"/>
                        <a:pt x="141" y="76"/>
                      </a:cubicBezTo>
                      <a:cubicBezTo>
                        <a:pt x="156" y="76"/>
                        <a:pt x="177" y="76"/>
                        <a:pt x="189" y="70"/>
                      </a:cubicBezTo>
                      <a:cubicBezTo>
                        <a:pt x="189" y="70"/>
                        <a:pt x="193" y="67"/>
                        <a:pt x="193" y="64"/>
                      </a:cubicBezTo>
                      <a:cubicBezTo>
                        <a:pt x="193" y="40"/>
                        <a:pt x="101" y="27"/>
                        <a:pt x="77" y="0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7" y="6"/>
                        <a:pt x="61" y="18"/>
                        <a:pt x="46" y="18"/>
                      </a:cubicBezTo>
                      <a:cubicBezTo>
                        <a:pt x="31" y="18"/>
                        <a:pt x="19" y="3"/>
                        <a:pt x="13" y="0"/>
                      </a:cubicBezTo>
                      <a:cubicBezTo>
                        <a:pt x="3" y="6"/>
                        <a:pt x="0" y="67"/>
                        <a:pt x="0" y="70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3" name="Freeform 50">
                  <a:extLst>
                    <a:ext uri="{FF2B5EF4-FFF2-40B4-BE49-F238E27FC236}">
                      <a16:creationId xmlns:a16="http://schemas.microsoft.com/office/drawing/2014/main" id="{C05ECD75-B46E-4933-BFC2-F3478D2223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9900" y="2933701"/>
                  <a:ext cx="60325" cy="50800"/>
                </a:xfrm>
                <a:custGeom>
                  <a:avLst/>
                  <a:gdLst>
                    <a:gd name="T0" fmla="*/ 32 w 87"/>
                    <a:gd name="T1" fmla="*/ 0 h 75"/>
                    <a:gd name="T2" fmla="*/ 32 w 87"/>
                    <a:gd name="T3" fmla="*/ 13 h 75"/>
                    <a:gd name="T4" fmla="*/ 0 w 87"/>
                    <a:gd name="T5" fmla="*/ 55 h 75"/>
                    <a:gd name="T6" fmla="*/ 0 w 87"/>
                    <a:gd name="T7" fmla="*/ 69 h 75"/>
                    <a:gd name="T8" fmla="*/ 6 w 87"/>
                    <a:gd name="T9" fmla="*/ 75 h 75"/>
                    <a:gd name="T10" fmla="*/ 75 w 87"/>
                    <a:gd name="T11" fmla="*/ 75 h 75"/>
                    <a:gd name="T12" fmla="*/ 87 w 87"/>
                    <a:gd name="T13" fmla="*/ 63 h 75"/>
                    <a:gd name="T14" fmla="*/ 87 w 87"/>
                    <a:gd name="T15" fmla="*/ 22 h 75"/>
                    <a:gd name="T16" fmla="*/ 87 w 87"/>
                    <a:gd name="T17" fmla="*/ 9 h 75"/>
                    <a:gd name="T18" fmla="*/ 87 w 87"/>
                    <a:gd name="T19" fmla="*/ 0 h 75"/>
                    <a:gd name="T20" fmla="*/ 32 w 87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7" h="75">
                      <a:moveTo>
                        <a:pt x="32" y="0"/>
                      </a:move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2"/>
                        <a:pt x="3" y="75"/>
                        <a:pt x="6" y="75"/>
                      </a:cubicBezTo>
                      <a:cubicBezTo>
                        <a:pt x="75" y="75"/>
                        <a:pt x="75" y="75"/>
                        <a:pt x="75" y="75"/>
                      </a:cubicBezTo>
                      <a:cubicBezTo>
                        <a:pt x="82" y="75"/>
                        <a:pt x="87" y="69"/>
                        <a:pt x="87" y="63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87" y="9"/>
                        <a:pt x="87" y="9"/>
                        <a:pt x="87" y="9"/>
                      </a:cubicBezTo>
                      <a:cubicBezTo>
                        <a:pt x="87" y="0"/>
                        <a:pt x="87" y="0"/>
                        <a:pt x="87" y="0"/>
                      </a:cubicBez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4" name="Freeform 51">
                  <a:extLst>
                    <a:ext uri="{FF2B5EF4-FFF2-40B4-BE49-F238E27FC236}">
                      <a16:creationId xmlns:a16="http://schemas.microsoft.com/office/drawing/2014/main" id="{4FD1240A-9800-4BF6-9683-85D0E1CDFF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2125" y="2490788"/>
                  <a:ext cx="196850" cy="442913"/>
                </a:xfrm>
                <a:custGeom>
                  <a:avLst/>
                  <a:gdLst>
                    <a:gd name="T0" fmla="*/ 198 w 290"/>
                    <a:gd name="T1" fmla="*/ 652 h 652"/>
                    <a:gd name="T2" fmla="*/ 197 w 290"/>
                    <a:gd name="T3" fmla="*/ 350 h 652"/>
                    <a:gd name="T4" fmla="*/ 163 w 290"/>
                    <a:gd name="T5" fmla="*/ 195 h 652"/>
                    <a:gd name="T6" fmla="*/ 152 w 290"/>
                    <a:gd name="T7" fmla="*/ 198 h 652"/>
                    <a:gd name="T8" fmla="*/ 101 w 290"/>
                    <a:gd name="T9" fmla="*/ 342 h 652"/>
                    <a:gd name="T10" fmla="*/ 55 w 290"/>
                    <a:gd name="T11" fmla="*/ 652 h 652"/>
                    <a:gd name="T12" fmla="*/ 0 w 290"/>
                    <a:gd name="T13" fmla="*/ 652 h 652"/>
                    <a:gd name="T14" fmla="*/ 14 w 290"/>
                    <a:gd name="T15" fmla="*/ 325 h 652"/>
                    <a:gd name="T16" fmla="*/ 38 w 290"/>
                    <a:gd name="T17" fmla="*/ 90 h 652"/>
                    <a:gd name="T18" fmla="*/ 265 w 290"/>
                    <a:gd name="T19" fmla="*/ 0 h 652"/>
                    <a:gd name="T20" fmla="*/ 289 w 290"/>
                    <a:gd name="T21" fmla="*/ 347 h 652"/>
                    <a:gd name="T22" fmla="*/ 259 w 290"/>
                    <a:gd name="T23" fmla="*/ 652 h 652"/>
                    <a:gd name="T24" fmla="*/ 198 w 290"/>
                    <a:gd name="T25" fmla="*/ 652 h 6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0" h="652">
                      <a:moveTo>
                        <a:pt x="198" y="652"/>
                      </a:moveTo>
                      <a:cubicBezTo>
                        <a:pt x="193" y="620"/>
                        <a:pt x="204" y="463"/>
                        <a:pt x="197" y="350"/>
                      </a:cubicBezTo>
                      <a:cubicBezTo>
                        <a:pt x="190" y="240"/>
                        <a:pt x="163" y="195"/>
                        <a:pt x="163" y="195"/>
                      </a:cubicBezTo>
                      <a:cubicBezTo>
                        <a:pt x="163" y="195"/>
                        <a:pt x="154" y="189"/>
                        <a:pt x="152" y="198"/>
                      </a:cubicBezTo>
                      <a:cubicBezTo>
                        <a:pt x="151" y="202"/>
                        <a:pt x="101" y="342"/>
                        <a:pt x="101" y="342"/>
                      </a:cubicBezTo>
                      <a:cubicBezTo>
                        <a:pt x="101" y="342"/>
                        <a:pt x="68" y="597"/>
                        <a:pt x="55" y="652"/>
                      </a:cubicBezTo>
                      <a:cubicBezTo>
                        <a:pt x="0" y="652"/>
                        <a:pt x="0" y="652"/>
                        <a:pt x="0" y="652"/>
                      </a:cubicBezTo>
                      <a:cubicBezTo>
                        <a:pt x="14" y="325"/>
                        <a:pt x="14" y="325"/>
                        <a:pt x="14" y="325"/>
                      </a:cubicBezTo>
                      <a:cubicBezTo>
                        <a:pt x="38" y="90"/>
                        <a:pt x="38" y="90"/>
                        <a:pt x="38" y="90"/>
                      </a:cubicBezTo>
                      <a:cubicBezTo>
                        <a:pt x="265" y="0"/>
                        <a:pt x="265" y="0"/>
                        <a:pt x="265" y="0"/>
                      </a:cubicBezTo>
                      <a:cubicBezTo>
                        <a:pt x="259" y="32"/>
                        <a:pt x="290" y="196"/>
                        <a:pt x="289" y="347"/>
                      </a:cubicBezTo>
                      <a:cubicBezTo>
                        <a:pt x="287" y="475"/>
                        <a:pt x="258" y="628"/>
                        <a:pt x="259" y="652"/>
                      </a:cubicBezTo>
                      <a:lnTo>
                        <a:pt x="198" y="65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5" name="Freeform 52">
                  <a:extLst>
                    <a:ext uri="{FF2B5EF4-FFF2-40B4-BE49-F238E27FC236}">
                      <a16:creationId xmlns:a16="http://schemas.microsoft.com/office/drawing/2014/main" id="{C8588ADF-3B7A-4E97-92DA-4F877E058E8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95775" y="2481263"/>
                  <a:ext cx="209550" cy="458788"/>
                </a:xfrm>
                <a:custGeom>
                  <a:avLst/>
                  <a:gdLst>
                    <a:gd name="T0" fmla="*/ 71 w 307"/>
                    <a:gd name="T1" fmla="*/ 675 h 675"/>
                    <a:gd name="T2" fmla="*/ 0 w 307"/>
                    <a:gd name="T3" fmla="*/ 675 h 675"/>
                    <a:gd name="T4" fmla="*/ 15 w 307"/>
                    <a:gd name="T5" fmla="*/ 338 h 675"/>
                    <a:gd name="T6" fmla="*/ 39 w 307"/>
                    <a:gd name="T7" fmla="*/ 98 h 675"/>
                    <a:gd name="T8" fmla="*/ 285 w 307"/>
                    <a:gd name="T9" fmla="*/ 0 h 675"/>
                    <a:gd name="T10" fmla="*/ 282 w 307"/>
                    <a:gd name="T11" fmla="*/ 15 h 675"/>
                    <a:gd name="T12" fmla="*/ 289 w 307"/>
                    <a:gd name="T13" fmla="*/ 114 h 675"/>
                    <a:gd name="T14" fmla="*/ 306 w 307"/>
                    <a:gd name="T15" fmla="*/ 361 h 675"/>
                    <a:gd name="T16" fmla="*/ 283 w 307"/>
                    <a:gd name="T17" fmla="*/ 602 h 675"/>
                    <a:gd name="T18" fmla="*/ 276 w 307"/>
                    <a:gd name="T19" fmla="*/ 666 h 675"/>
                    <a:gd name="T20" fmla="*/ 277 w 307"/>
                    <a:gd name="T21" fmla="*/ 675 h 675"/>
                    <a:gd name="T22" fmla="*/ 200 w 307"/>
                    <a:gd name="T23" fmla="*/ 675 h 675"/>
                    <a:gd name="T24" fmla="*/ 198 w 307"/>
                    <a:gd name="T25" fmla="*/ 668 h 675"/>
                    <a:gd name="T26" fmla="*/ 198 w 307"/>
                    <a:gd name="T27" fmla="*/ 567 h 675"/>
                    <a:gd name="T28" fmla="*/ 197 w 307"/>
                    <a:gd name="T29" fmla="*/ 364 h 675"/>
                    <a:gd name="T30" fmla="*/ 168 w 307"/>
                    <a:gd name="T31" fmla="*/ 218 h 675"/>
                    <a:gd name="T32" fmla="*/ 118 w 307"/>
                    <a:gd name="T33" fmla="*/ 358 h 675"/>
                    <a:gd name="T34" fmla="*/ 72 w 307"/>
                    <a:gd name="T35" fmla="*/ 668 h 675"/>
                    <a:gd name="T36" fmla="*/ 71 w 307"/>
                    <a:gd name="T37" fmla="*/ 675 h 675"/>
                    <a:gd name="T38" fmla="*/ 18 w 307"/>
                    <a:gd name="T39" fmla="*/ 658 h 675"/>
                    <a:gd name="T40" fmla="*/ 57 w 307"/>
                    <a:gd name="T41" fmla="*/ 658 h 675"/>
                    <a:gd name="T42" fmla="*/ 102 w 307"/>
                    <a:gd name="T43" fmla="*/ 355 h 675"/>
                    <a:gd name="T44" fmla="*/ 102 w 307"/>
                    <a:gd name="T45" fmla="*/ 353 h 675"/>
                    <a:gd name="T46" fmla="*/ 153 w 307"/>
                    <a:gd name="T47" fmla="*/ 209 h 675"/>
                    <a:gd name="T48" fmla="*/ 161 w 307"/>
                    <a:gd name="T49" fmla="*/ 200 h 675"/>
                    <a:gd name="T50" fmla="*/ 177 w 307"/>
                    <a:gd name="T51" fmla="*/ 202 h 675"/>
                    <a:gd name="T52" fmla="*/ 179 w 307"/>
                    <a:gd name="T53" fmla="*/ 203 h 675"/>
                    <a:gd name="T54" fmla="*/ 180 w 307"/>
                    <a:gd name="T55" fmla="*/ 205 h 675"/>
                    <a:gd name="T56" fmla="*/ 214 w 307"/>
                    <a:gd name="T57" fmla="*/ 363 h 675"/>
                    <a:gd name="T58" fmla="*/ 215 w 307"/>
                    <a:gd name="T59" fmla="*/ 567 h 675"/>
                    <a:gd name="T60" fmla="*/ 214 w 307"/>
                    <a:gd name="T61" fmla="*/ 658 h 675"/>
                    <a:gd name="T62" fmla="*/ 260 w 307"/>
                    <a:gd name="T63" fmla="*/ 658 h 675"/>
                    <a:gd name="T64" fmla="*/ 267 w 307"/>
                    <a:gd name="T65" fmla="*/ 600 h 675"/>
                    <a:gd name="T66" fmla="*/ 289 w 307"/>
                    <a:gd name="T67" fmla="*/ 361 h 675"/>
                    <a:gd name="T68" fmla="*/ 273 w 307"/>
                    <a:gd name="T69" fmla="*/ 116 h 675"/>
                    <a:gd name="T70" fmla="*/ 265 w 307"/>
                    <a:gd name="T71" fmla="*/ 26 h 675"/>
                    <a:gd name="T72" fmla="*/ 55 w 307"/>
                    <a:gd name="T73" fmla="*/ 110 h 675"/>
                    <a:gd name="T74" fmla="*/ 32 w 307"/>
                    <a:gd name="T75" fmla="*/ 339 h 675"/>
                    <a:gd name="T76" fmla="*/ 18 w 307"/>
                    <a:gd name="T77" fmla="*/ 658 h 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07" h="675">
                      <a:moveTo>
                        <a:pt x="71" y="675"/>
                      </a:moveTo>
                      <a:cubicBezTo>
                        <a:pt x="0" y="675"/>
                        <a:pt x="0" y="675"/>
                        <a:pt x="0" y="675"/>
                      </a:cubicBezTo>
                      <a:cubicBezTo>
                        <a:pt x="15" y="338"/>
                        <a:pt x="15" y="338"/>
                        <a:pt x="15" y="338"/>
                      </a:cubicBezTo>
                      <a:cubicBezTo>
                        <a:pt x="39" y="98"/>
                        <a:pt x="39" y="98"/>
                        <a:pt x="39" y="98"/>
                      </a:cubicBezTo>
                      <a:cubicBezTo>
                        <a:pt x="285" y="0"/>
                        <a:pt x="285" y="0"/>
                        <a:pt x="285" y="0"/>
                      </a:cubicBezTo>
                      <a:cubicBezTo>
                        <a:pt x="282" y="15"/>
                        <a:pt x="282" y="15"/>
                        <a:pt x="282" y="15"/>
                      </a:cubicBezTo>
                      <a:cubicBezTo>
                        <a:pt x="280" y="28"/>
                        <a:pt x="284" y="68"/>
                        <a:pt x="289" y="114"/>
                      </a:cubicBezTo>
                      <a:cubicBezTo>
                        <a:pt x="297" y="181"/>
                        <a:pt x="307" y="273"/>
                        <a:pt x="306" y="361"/>
                      </a:cubicBezTo>
                      <a:cubicBezTo>
                        <a:pt x="305" y="445"/>
                        <a:pt x="292" y="540"/>
                        <a:pt x="283" y="602"/>
                      </a:cubicBezTo>
                      <a:cubicBezTo>
                        <a:pt x="279" y="634"/>
                        <a:pt x="276" y="658"/>
                        <a:pt x="276" y="666"/>
                      </a:cubicBezTo>
                      <a:cubicBezTo>
                        <a:pt x="277" y="675"/>
                        <a:pt x="277" y="675"/>
                        <a:pt x="277" y="675"/>
                      </a:cubicBezTo>
                      <a:cubicBezTo>
                        <a:pt x="200" y="675"/>
                        <a:pt x="200" y="675"/>
                        <a:pt x="200" y="675"/>
                      </a:cubicBezTo>
                      <a:cubicBezTo>
                        <a:pt x="198" y="668"/>
                        <a:pt x="198" y="668"/>
                        <a:pt x="198" y="668"/>
                      </a:cubicBezTo>
                      <a:cubicBezTo>
                        <a:pt x="196" y="653"/>
                        <a:pt x="197" y="615"/>
                        <a:pt x="198" y="567"/>
                      </a:cubicBezTo>
                      <a:cubicBezTo>
                        <a:pt x="200" y="505"/>
                        <a:pt x="201" y="428"/>
                        <a:pt x="197" y="364"/>
                      </a:cubicBezTo>
                      <a:cubicBezTo>
                        <a:pt x="192" y="277"/>
                        <a:pt x="174" y="232"/>
                        <a:pt x="168" y="218"/>
                      </a:cubicBezTo>
                      <a:cubicBezTo>
                        <a:pt x="160" y="240"/>
                        <a:pt x="126" y="335"/>
                        <a:pt x="118" y="358"/>
                      </a:cubicBezTo>
                      <a:cubicBezTo>
                        <a:pt x="116" y="377"/>
                        <a:pt x="85" y="614"/>
                        <a:pt x="72" y="668"/>
                      </a:cubicBezTo>
                      <a:lnTo>
                        <a:pt x="71" y="675"/>
                      </a:lnTo>
                      <a:close/>
                      <a:moveTo>
                        <a:pt x="18" y="658"/>
                      </a:moveTo>
                      <a:cubicBezTo>
                        <a:pt x="57" y="658"/>
                        <a:pt x="57" y="658"/>
                        <a:pt x="57" y="658"/>
                      </a:cubicBezTo>
                      <a:cubicBezTo>
                        <a:pt x="71" y="592"/>
                        <a:pt x="101" y="357"/>
                        <a:pt x="102" y="355"/>
                      </a:cubicBezTo>
                      <a:cubicBezTo>
                        <a:pt x="102" y="353"/>
                        <a:pt x="102" y="353"/>
                        <a:pt x="102" y="353"/>
                      </a:cubicBezTo>
                      <a:cubicBezTo>
                        <a:pt x="122" y="298"/>
                        <a:pt x="152" y="213"/>
                        <a:pt x="153" y="209"/>
                      </a:cubicBezTo>
                      <a:cubicBezTo>
                        <a:pt x="155" y="203"/>
                        <a:pt x="159" y="201"/>
                        <a:pt x="161" y="200"/>
                      </a:cubicBezTo>
                      <a:cubicBezTo>
                        <a:pt x="169" y="197"/>
                        <a:pt x="176" y="201"/>
                        <a:pt x="177" y="202"/>
                      </a:cubicBezTo>
                      <a:cubicBezTo>
                        <a:pt x="179" y="203"/>
                        <a:pt x="179" y="203"/>
                        <a:pt x="179" y="203"/>
                      </a:cubicBezTo>
                      <a:cubicBezTo>
                        <a:pt x="180" y="205"/>
                        <a:pt x="180" y="205"/>
                        <a:pt x="180" y="205"/>
                      </a:cubicBezTo>
                      <a:cubicBezTo>
                        <a:pt x="181" y="207"/>
                        <a:pt x="207" y="253"/>
                        <a:pt x="214" y="363"/>
                      </a:cubicBezTo>
                      <a:cubicBezTo>
                        <a:pt x="218" y="428"/>
                        <a:pt x="216" y="505"/>
                        <a:pt x="215" y="567"/>
                      </a:cubicBezTo>
                      <a:cubicBezTo>
                        <a:pt x="214" y="606"/>
                        <a:pt x="213" y="641"/>
                        <a:pt x="214" y="658"/>
                      </a:cubicBezTo>
                      <a:cubicBezTo>
                        <a:pt x="260" y="658"/>
                        <a:pt x="260" y="658"/>
                        <a:pt x="260" y="658"/>
                      </a:cubicBezTo>
                      <a:cubicBezTo>
                        <a:pt x="260" y="646"/>
                        <a:pt x="263" y="627"/>
                        <a:pt x="267" y="600"/>
                      </a:cubicBezTo>
                      <a:cubicBezTo>
                        <a:pt x="275" y="538"/>
                        <a:pt x="288" y="444"/>
                        <a:pt x="289" y="361"/>
                      </a:cubicBezTo>
                      <a:cubicBezTo>
                        <a:pt x="290" y="274"/>
                        <a:pt x="280" y="183"/>
                        <a:pt x="273" y="116"/>
                      </a:cubicBezTo>
                      <a:cubicBezTo>
                        <a:pt x="268" y="75"/>
                        <a:pt x="265" y="45"/>
                        <a:pt x="265" y="26"/>
                      </a:cubicBezTo>
                      <a:cubicBezTo>
                        <a:pt x="55" y="110"/>
                        <a:pt x="55" y="110"/>
                        <a:pt x="55" y="110"/>
                      </a:cubicBezTo>
                      <a:cubicBezTo>
                        <a:pt x="32" y="339"/>
                        <a:pt x="32" y="339"/>
                        <a:pt x="32" y="339"/>
                      </a:cubicBezTo>
                      <a:lnTo>
                        <a:pt x="18" y="658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6" name="Freeform 53">
                  <a:extLst>
                    <a:ext uri="{FF2B5EF4-FFF2-40B4-BE49-F238E27FC236}">
                      <a16:creationId xmlns:a16="http://schemas.microsoft.com/office/drawing/2014/main" id="{F2D611D6-5574-4051-9B7C-533EAB6A2F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4825" y="2292351"/>
                  <a:ext cx="138113" cy="261938"/>
                </a:xfrm>
                <a:custGeom>
                  <a:avLst/>
                  <a:gdLst>
                    <a:gd name="T0" fmla="*/ 87 w 87"/>
                    <a:gd name="T1" fmla="*/ 165 h 165"/>
                    <a:gd name="T2" fmla="*/ 4 w 87"/>
                    <a:gd name="T3" fmla="*/ 165 h 165"/>
                    <a:gd name="T4" fmla="*/ 3 w 87"/>
                    <a:gd name="T5" fmla="*/ 60 h 165"/>
                    <a:gd name="T6" fmla="*/ 0 w 87"/>
                    <a:gd name="T7" fmla="*/ 6 h 165"/>
                    <a:gd name="T8" fmla="*/ 79 w 87"/>
                    <a:gd name="T9" fmla="*/ 0 h 165"/>
                    <a:gd name="T10" fmla="*/ 87 w 87"/>
                    <a:gd name="T11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7" h="165">
                      <a:moveTo>
                        <a:pt x="87" y="165"/>
                      </a:moveTo>
                      <a:lnTo>
                        <a:pt x="4" y="165"/>
                      </a:lnTo>
                      <a:lnTo>
                        <a:pt x="3" y="60"/>
                      </a:lnTo>
                      <a:lnTo>
                        <a:pt x="0" y="6"/>
                      </a:lnTo>
                      <a:lnTo>
                        <a:pt x="79" y="0"/>
                      </a:lnTo>
                      <a:lnTo>
                        <a:pt x="87" y="16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7" name="Freeform 54">
                  <a:extLst>
                    <a:ext uri="{FF2B5EF4-FFF2-40B4-BE49-F238E27FC236}">
                      <a16:creationId xmlns:a16="http://schemas.microsoft.com/office/drawing/2014/main" id="{93A640B9-D51A-42F5-BFCB-7A7E3B929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6413" y="2259013"/>
                  <a:ext cx="96838" cy="71438"/>
                </a:xfrm>
                <a:custGeom>
                  <a:avLst/>
                  <a:gdLst>
                    <a:gd name="T0" fmla="*/ 7 w 61"/>
                    <a:gd name="T1" fmla="*/ 45 h 45"/>
                    <a:gd name="T2" fmla="*/ 0 w 61"/>
                    <a:gd name="T3" fmla="*/ 11 h 45"/>
                    <a:gd name="T4" fmla="*/ 54 w 61"/>
                    <a:gd name="T5" fmla="*/ 0 h 45"/>
                    <a:gd name="T6" fmla="*/ 61 w 61"/>
                    <a:gd name="T7" fmla="*/ 33 h 45"/>
                    <a:gd name="T8" fmla="*/ 7 w 61"/>
                    <a:gd name="T9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45">
                      <a:moveTo>
                        <a:pt x="7" y="45"/>
                      </a:moveTo>
                      <a:lnTo>
                        <a:pt x="0" y="11"/>
                      </a:lnTo>
                      <a:lnTo>
                        <a:pt x="54" y="0"/>
                      </a:lnTo>
                      <a:lnTo>
                        <a:pt x="61" y="33"/>
                      </a:lnTo>
                      <a:lnTo>
                        <a:pt x="7" y="4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8" name="Freeform 55">
                  <a:extLst>
                    <a:ext uri="{FF2B5EF4-FFF2-40B4-BE49-F238E27FC236}">
                      <a16:creationId xmlns:a16="http://schemas.microsoft.com/office/drawing/2014/main" id="{A9749721-9A9F-4D8A-A984-4F5B3B3EC2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6900" y="2295526"/>
                  <a:ext cx="92075" cy="258763"/>
                </a:xfrm>
                <a:custGeom>
                  <a:avLst/>
                  <a:gdLst>
                    <a:gd name="T0" fmla="*/ 0 w 58"/>
                    <a:gd name="T1" fmla="*/ 163 h 163"/>
                    <a:gd name="T2" fmla="*/ 54 w 58"/>
                    <a:gd name="T3" fmla="*/ 163 h 163"/>
                    <a:gd name="T4" fmla="*/ 56 w 58"/>
                    <a:gd name="T5" fmla="*/ 58 h 163"/>
                    <a:gd name="T6" fmla="*/ 58 w 58"/>
                    <a:gd name="T7" fmla="*/ 4 h 163"/>
                    <a:gd name="T8" fmla="*/ 0 w 58"/>
                    <a:gd name="T9" fmla="*/ 0 h 163"/>
                    <a:gd name="T10" fmla="*/ 0 w 58"/>
                    <a:gd name="T11" fmla="*/ 163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163">
                      <a:moveTo>
                        <a:pt x="0" y="163"/>
                      </a:moveTo>
                      <a:lnTo>
                        <a:pt x="54" y="163"/>
                      </a:lnTo>
                      <a:lnTo>
                        <a:pt x="56" y="58"/>
                      </a:lnTo>
                      <a:lnTo>
                        <a:pt x="58" y="4"/>
                      </a:lnTo>
                      <a:lnTo>
                        <a:pt x="0" y="0"/>
                      </a:lnTo>
                      <a:lnTo>
                        <a:pt x="0" y="163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9" name="Freeform 56">
                  <a:extLst>
                    <a:ext uri="{FF2B5EF4-FFF2-40B4-BE49-F238E27FC236}">
                      <a16:creationId xmlns:a16="http://schemas.microsoft.com/office/drawing/2014/main" id="{303153D4-9DED-4C7B-919B-C1549F0D47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2138" y="2257426"/>
                  <a:ext cx="103188" cy="73025"/>
                </a:xfrm>
                <a:custGeom>
                  <a:avLst/>
                  <a:gdLst>
                    <a:gd name="T0" fmla="*/ 58 w 65"/>
                    <a:gd name="T1" fmla="*/ 46 h 46"/>
                    <a:gd name="T2" fmla="*/ 0 w 65"/>
                    <a:gd name="T3" fmla="*/ 34 h 46"/>
                    <a:gd name="T4" fmla="*/ 7 w 65"/>
                    <a:gd name="T5" fmla="*/ 0 h 46"/>
                    <a:gd name="T6" fmla="*/ 65 w 65"/>
                    <a:gd name="T7" fmla="*/ 12 h 46"/>
                    <a:gd name="T8" fmla="*/ 58 w 65"/>
                    <a:gd name="T9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6">
                      <a:moveTo>
                        <a:pt x="58" y="46"/>
                      </a:moveTo>
                      <a:lnTo>
                        <a:pt x="0" y="34"/>
                      </a:lnTo>
                      <a:lnTo>
                        <a:pt x="7" y="0"/>
                      </a:lnTo>
                      <a:lnTo>
                        <a:pt x="65" y="12"/>
                      </a:lnTo>
                      <a:lnTo>
                        <a:pt x="58" y="46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0" name="Freeform 57">
                  <a:extLst>
                    <a:ext uri="{FF2B5EF4-FFF2-40B4-BE49-F238E27FC236}">
                      <a16:creationId xmlns:a16="http://schemas.microsoft.com/office/drawing/2014/main" id="{DD28BE36-5506-4020-BA0C-78D66CFF0D5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57688" y="2335213"/>
                  <a:ext cx="100013" cy="57150"/>
                </a:xfrm>
                <a:custGeom>
                  <a:avLst/>
                  <a:gdLst>
                    <a:gd name="T0" fmla="*/ 105 w 147"/>
                    <a:gd name="T1" fmla="*/ 33 h 85"/>
                    <a:gd name="T2" fmla="*/ 101 w 147"/>
                    <a:gd name="T3" fmla="*/ 21 h 85"/>
                    <a:gd name="T4" fmla="*/ 100 w 147"/>
                    <a:gd name="T5" fmla="*/ 6 h 85"/>
                    <a:gd name="T6" fmla="*/ 96 w 147"/>
                    <a:gd name="T7" fmla="*/ 1 h 85"/>
                    <a:gd name="T8" fmla="*/ 84 w 147"/>
                    <a:gd name="T9" fmla="*/ 0 h 85"/>
                    <a:gd name="T10" fmla="*/ 84 w 147"/>
                    <a:gd name="T11" fmla="*/ 4 h 85"/>
                    <a:gd name="T12" fmla="*/ 96 w 147"/>
                    <a:gd name="T13" fmla="*/ 6 h 85"/>
                    <a:gd name="T14" fmla="*/ 94 w 147"/>
                    <a:gd name="T15" fmla="*/ 11 h 85"/>
                    <a:gd name="T16" fmla="*/ 57 w 147"/>
                    <a:gd name="T17" fmla="*/ 20 h 85"/>
                    <a:gd name="T18" fmla="*/ 67 w 147"/>
                    <a:gd name="T19" fmla="*/ 11 h 85"/>
                    <a:gd name="T20" fmla="*/ 51 w 147"/>
                    <a:gd name="T21" fmla="*/ 18 h 85"/>
                    <a:gd name="T22" fmla="*/ 53 w 147"/>
                    <a:gd name="T23" fmla="*/ 18 h 85"/>
                    <a:gd name="T24" fmla="*/ 44 w 147"/>
                    <a:gd name="T25" fmla="*/ 34 h 85"/>
                    <a:gd name="T26" fmla="*/ 0 w 147"/>
                    <a:gd name="T27" fmla="*/ 57 h 85"/>
                    <a:gd name="T28" fmla="*/ 55 w 147"/>
                    <a:gd name="T29" fmla="*/ 64 h 85"/>
                    <a:gd name="T30" fmla="*/ 65 w 147"/>
                    <a:gd name="T31" fmla="*/ 71 h 85"/>
                    <a:gd name="T32" fmla="*/ 61 w 147"/>
                    <a:gd name="T33" fmla="*/ 77 h 85"/>
                    <a:gd name="T34" fmla="*/ 61 w 147"/>
                    <a:gd name="T35" fmla="*/ 80 h 85"/>
                    <a:gd name="T36" fmla="*/ 70 w 147"/>
                    <a:gd name="T37" fmla="*/ 78 h 85"/>
                    <a:gd name="T38" fmla="*/ 67 w 147"/>
                    <a:gd name="T39" fmla="*/ 77 h 85"/>
                    <a:gd name="T40" fmla="*/ 75 w 147"/>
                    <a:gd name="T41" fmla="*/ 64 h 85"/>
                    <a:gd name="T42" fmla="*/ 101 w 147"/>
                    <a:gd name="T43" fmla="*/ 30 h 85"/>
                    <a:gd name="T44" fmla="*/ 91 w 147"/>
                    <a:gd name="T45" fmla="*/ 57 h 85"/>
                    <a:gd name="T46" fmla="*/ 147 w 147"/>
                    <a:gd name="T47" fmla="*/ 57 h 85"/>
                    <a:gd name="T48" fmla="*/ 28 w 147"/>
                    <a:gd name="T49" fmla="*/ 81 h 85"/>
                    <a:gd name="T50" fmla="*/ 28 w 147"/>
                    <a:gd name="T51" fmla="*/ 33 h 85"/>
                    <a:gd name="T52" fmla="*/ 28 w 147"/>
                    <a:gd name="T53" fmla="*/ 54 h 85"/>
                    <a:gd name="T54" fmla="*/ 25 w 147"/>
                    <a:gd name="T55" fmla="*/ 57 h 85"/>
                    <a:gd name="T56" fmla="*/ 25 w 147"/>
                    <a:gd name="T57" fmla="*/ 58 h 85"/>
                    <a:gd name="T58" fmla="*/ 28 w 147"/>
                    <a:gd name="T59" fmla="*/ 60 h 85"/>
                    <a:gd name="T60" fmla="*/ 51 w 147"/>
                    <a:gd name="T61" fmla="*/ 63 h 85"/>
                    <a:gd name="T62" fmla="*/ 52 w 147"/>
                    <a:gd name="T63" fmla="*/ 57 h 85"/>
                    <a:gd name="T64" fmla="*/ 31 w 147"/>
                    <a:gd name="T65" fmla="*/ 56 h 85"/>
                    <a:gd name="T66" fmla="*/ 52 w 147"/>
                    <a:gd name="T67" fmla="*/ 57 h 85"/>
                    <a:gd name="T68" fmla="*/ 55 w 147"/>
                    <a:gd name="T69" fmla="*/ 25 h 85"/>
                    <a:gd name="T70" fmla="*/ 62 w 147"/>
                    <a:gd name="T71" fmla="*/ 62 h 85"/>
                    <a:gd name="T72" fmla="*/ 56 w 147"/>
                    <a:gd name="T73" fmla="*/ 57 h 85"/>
                    <a:gd name="T74" fmla="*/ 72 w 147"/>
                    <a:gd name="T75" fmla="*/ 57 h 85"/>
                    <a:gd name="T76" fmla="*/ 76 w 147"/>
                    <a:gd name="T77" fmla="*/ 51 h 85"/>
                    <a:gd name="T78" fmla="*/ 76 w 147"/>
                    <a:gd name="T79" fmla="*/ 48 h 85"/>
                    <a:gd name="T80" fmla="*/ 67 w 147"/>
                    <a:gd name="T81" fmla="*/ 50 h 85"/>
                    <a:gd name="T82" fmla="*/ 70 w 147"/>
                    <a:gd name="T83" fmla="*/ 51 h 85"/>
                    <a:gd name="T84" fmla="*/ 68 w 147"/>
                    <a:gd name="T85" fmla="*/ 58 h 85"/>
                    <a:gd name="T86" fmla="*/ 58 w 147"/>
                    <a:gd name="T87" fmla="*/ 23 h 85"/>
                    <a:gd name="T88" fmla="*/ 100 w 147"/>
                    <a:gd name="T89" fmla="*/ 26 h 85"/>
                    <a:gd name="T90" fmla="*/ 119 w 147"/>
                    <a:gd name="T91" fmla="*/ 81 h 85"/>
                    <a:gd name="T92" fmla="*/ 104 w 147"/>
                    <a:gd name="T93" fmla="*/ 39 h 85"/>
                    <a:gd name="T94" fmla="*/ 116 w 147"/>
                    <a:gd name="T95" fmla="*/ 57 h 85"/>
                    <a:gd name="T96" fmla="*/ 119 w 147"/>
                    <a:gd name="T97" fmla="*/ 60 h 85"/>
                    <a:gd name="T98" fmla="*/ 119 w 147"/>
                    <a:gd name="T99" fmla="*/ 54 h 85"/>
                    <a:gd name="T100" fmla="*/ 109 w 147"/>
                    <a:gd name="T101" fmla="*/ 43 h 85"/>
                    <a:gd name="T102" fmla="*/ 119 w 147"/>
                    <a:gd name="T103" fmla="*/ 33 h 85"/>
                    <a:gd name="T104" fmla="*/ 119 w 147"/>
                    <a:gd name="T105" fmla="*/ 81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7" h="85">
                      <a:moveTo>
                        <a:pt x="119" y="29"/>
                      </a:moveTo>
                      <a:cubicBezTo>
                        <a:pt x="114" y="29"/>
                        <a:pt x="109" y="30"/>
                        <a:pt x="105" y="33"/>
                      </a:cubicBezTo>
                      <a:cubicBezTo>
                        <a:pt x="105" y="30"/>
                        <a:pt x="104" y="28"/>
                        <a:pt x="103" y="26"/>
                      </a:cubicBezTo>
                      <a:cubicBezTo>
                        <a:pt x="101" y="21"/>
                        <a:pt x="101" y="21"/>
                        <a:pt x="101" y="21"/>
                      </a:cubicBezTo>
                      <a:cubicBezTo>
                        <a:pt x="100" y="16"/>
                        <a:pt x="98" y="12"/>
                        <a:pt x="98" y="10"/>
                      </a:cubicBezTo>
                      <a:cubicBezTo>
                        <a:pt x="100" y="6"/>
                        <a:pt x="100" y="6"/>
                        <a:pt x="100" y="6"/>
                      </a:cubicBezTo>
                      <a:cubicBezTo>
                        <a:pt x="100" y="5"/>
                        <a:pt x="100" y="5"/>
                        <a:pt x="99" y="4"/>
                      </a:cubicBezTo>
                      <a:cubicBezTo>
                        <a:pt x="96" y="1"/>
                        <a:pt x="96" y="1"/>
                        <a:pt x="96" y="1"/>
                      </a:cubicBezTo>
                      <a:cubicBezTo>
                        <a:pt x="96" y="0"/>
                        <a:pt x="95" y="0"/>
                        <a:pt x="95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1"/>
                        <a:pt x="82" y="2"/>
                      </a:cubicBezTo>
                      <a:cubicBezTo>
                        <a:pt x="82" y="3"/>
                        <a:pt x="83" y="4"/>
                        <a:pt x="84" y="4"/>
                      </a:cubicBezTo>
                      <a:cubicBezTo>
                        <a:pt x="94" y="4"/>
                        <a:pt x="94" y="4"/>
                        <a:pt x="94" y="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0"/>
                        <a:pt x="94" y="10"/>
                        <a:pt x="94" y="11"/>
                      </a:cubicBezTo>
                      <a:cubicBezTo>
                        <a:pt x="95" y="11"/>
                        <a:pt x="96" y="15"/>
                        <a:pt x="98" y="20"/>
                      </a:cubicBezTo>
                      <a:cubicBezTo>
                        <a:pt x="57" y="20"/>
                        <a:pt x="57" y="20"/>
                        <a:pt x="57" y="20"/>
                      </a:cubicBezTo>
                      <a:cubicBezTo>
                        <a:pt x="56" y="17"/>
                        <a:pt x="56" y="17"/>
                        <a:pt x="56" y="17"/>
                      </a:cubicBezTo>
                      <a:cubicBezTo>
                        <a:pt x="60" y="16"/>
                        <a:pt x="65" y="14"/>
                        <a:pt x="67" y="11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42" y="15"/>
                        <a:pt x="46" y="18"/>
                        <a:pt x="51" y="18"/>
                      </a:cubicBezTo>
                      <a:cubicBezTo>
                        <a:pt x="52" y="18"/>
                        <a:pt x="52" y="18"/>
                        <a:pt x="53" y="18"/>
                      </a:cubicBezTo>
                      <a:cubicBezTo>
                        <a:pt x="53" y="18"/>
                        <a:pt x="53" y="18"/>
                        <a:pt x="53" y="18"/>
                      </a:cubicBezTo>
                      <a:cubicBezTo>
                        <a:pt x="54" y="22"/>
                        <a:pt x="54" y="22"/>
                        <a:pt x="54" y="22"/>
                      </a:cubicBezTo>
                      <a:cubicBezTo>
                        <a:pt x="44" y="34"/>
                        <a:pt x="44" y="34"/>
                        <a:pt x="44" y="34"/>
                      </a:cubicBezTo>
                      <a:cubicBezTo>
                        <a:pt x="39" y="31"/>
                        <a:pt x="34" y="29"/>
                        <a:pt x="28" y="29"/>
                      </a:cubicBezTo>
                      <a:cubicBezTo>
                        <a:pt x="13" y="29"/>
                        <a:pt x="0" y="41"/>
                        <a:pt x="0" y="57"/>
                      </a:cubicBezTo>
                      <a:cubicBezTo>
                        <a:pt x="0" y="72"/>
                        <a:pt x="13" y="85"/>
                        <a:pt x="28" y="85"/>
                      </a:cubicBezTo>
                      <a:cubicBezTo>
                        <a:pt x="41" y="85"/>
                        <a:pt x="52" y="76"/>
                        <a:pt x="55" y="64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61" y="67"/>
                        <a:pt x="63" y="70"/>
                        <a:pt x="65" y="71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61" y="77"/>
                        <a:pt x="61" y="77"/>
                        <a:pt x="61" y="77"/>
                      </a:cubicBezTo>
                      <a:cubicBezTo>
                        <a:pt x="60" y="77"/>
                        <a:pt x="59" y="77"/>
                        <a:pt x="59" y="78"/>
                      </a:cubicBezTo>
                      <a:cubicBezTo>
                        <a:pt x="59" y="79"/>
                        <a:pt x="60" y="80"/>
                        <a:pt x="61" y="80"/>
                      </a:cubicBezTo>
                      <a:cubicBezTo>
                        <a:pt x="69" y="80"/>
                        <a:pt x="69" y="80"/>
                        <a:pt x="69" y="80"/>
                      </a:cubicBezTo>
                      <a:cubicBezTo>
                        <a:pt x="70" y="80"/>
                        <a:pt x="70" y="79"/>
                        <a:pt x="70" y="78"/>
                      </a:cubicBezTo>
                      <a:cubicBezTo>
                        <a:pt x="70" y="77"/>
                        <a:pt x="70" y="77"/>
                        <a:pt x="69" y="77"/>
                      </a:cubicBezTo>
                      <a:cubicBezTo>
                        <a:pt x="67" y="77"/>
                        <a:pt x="67" y="77"/>
                        <a:pt x="67" y="77"/>
                      </a:cubicBezTo>
                      <a:cubicBezTo>
                        <a:pt x="68" y="71"/>
                        <a:pt x="68" y="71"/>
                        <a:pt x="68" y="71"/>
                      </a:cubicBezTo>
                      <a:cubicBezTo>
                        <a:pt x="72" y="71"/>
                        <a:pt x="75" y="68"/>
                        <a:pt x="75" y="64"/>
                      </a:cubicBezTo>
                      <a:cubicBezTo>
                        <a:pt x="75" y="63"/>
                        <a:pt x="74" y="62"/>
                        <a:pt x="73" y="61"/>
                      </a:cubicBezTo>
                      <a:cubicBezTo>
                        <a:pt x="101" y="30"/>
                        <a:pt x="101" y="30"/>
                        <a:pt x="101" y="30"/>
                      </a:cubicBezTo>
                      <a:cubicBezTo>
                        <a:pt x="102" y="31"/>
                        <a:pt x="102" y="33"/>
                        <a:pt x="103" y="34"/>
                      </a:cubicBezTo>
                      <a:cubicBezTo>
                        <a:pt x="96" y="40"/>
                        <a:pt x="91" y="47"/>
                        <a:pt x="91" y="57"/>
                      </a:cubicBezTo>
                      <a:cubicBezTo>
                        <a:pt x="91" y="72"/>
                        <a:pt x="103" y="85"/>
                        <a:pt x="119" y="85"/>
                      </a:cubicBezTo>
                      <a:cubicBezTo>
                        <a:pt x="135" y="85"/>
                        <a:pt x="147" y="72"/>
                        <a:pt x="147" y="57"/>
                      </a:cubicBezTo>
                      <a:cubicBezTo>
                        <a:pt x="147" y="41"/>
                        <a:pt x="135" y="29"/>
                        <a:pt x="119" y="29"/>
                      </a:cubicBezTo>
                      <a:close/>
                      <a:moveTo>
                        <a:pt x="28" y="81"/>
                      </a:moveTo>
                      <a:cubicBezTo>
                        <a:pt x="15" y="81"/>
                        <a:pt x="4" y="70"/>
                        <a:pt x="4" y="57"/>
                      </a:cubicBezTo>
                      <a:cubicBezTo>
                        <a:pt x="4" y="44"/>
                        <a:pt x="15" y="33"/>
                        <a:pt x="28" y="33"/>
                      </a:cubicBezTo>
                      <a:cubicBezTo>
                        <a:pt x="33" y="33"/>
                        <a:pt x="37" y="35"/>
                        <a:pt x="41" y="37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7" y="54"/>
                        <a:pt x="25" y="55"/>
                        <a:pt x="25" y="57"/>
                      </a:cubicBezTo>
                      <a:cubicBezTo>
                        <a:pt x="25" y="57"/>
                        <a:pt x="26" y="57"/>
                        <a:pt x="26" y="57"/>
                      </a:cubicBezTo>
                      <a:cubicBezTo>
                        <a:pt x="25" y="58"/>
                        <a:pt x="25" y="58"/>
                        <a:pt x="25" y="58"/>
                      </a:cubicBezTo>
                      <a:cubicBezTo>
                        <a:pt x="27" y="58"/>
                        <a:pt x="27" y="58"/>
                        <a:pt x="27" y="58"/>
                      </a:cubicBezTo>
                      <a:cubicBezTo>
                        <a:pt x="27" y="59"/>
                        <a:pt x="27" y="60"/>
                        <a:pt x="28" y="60"/>
                      </a:cubicBezTo>
                      <a:cubicBezTo>
                        <a:pt x="29" y="60"/>
                        <a:pt x="29" y="59"/>
                        <a:pt x="29" y="59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48" y="73"/>
                        <a:pt x="39" y="81"/>
                        <a:pt x="28" y="81"/>
                      </a:cubicBezTo>
                      <a:close/>
                      <a:moveTo>
                        <a:pt x="52" y="57"/>
                      </a:moveTo>
                      <a:cubicBezTo>
                        <a:pt x="52" y="58"/>
                        <a:pt x="52" y="59"/>
                        <a:pt x="52" y="60"/>
                      </a:cubicBezTo>
                      <a:cubicBezTo>
                        <a:pt x="31" y="56"/>
                        <a:pt x="31" y="56"/>
                        <a:pt x="31" y="56"/>
                      </a:cubicBezTo>
                      <a:cubicBezTo>
                        <a:pt x="44" y="39"/>
                        <a:pt x="44" y="39"/>
                        <a:pt x="44" y="39"/>
                      </a:cubicBezTo>
                      <a:cubicBezTo>
                        <a:pt x="49" y="44"/>
                        <a:pt x="52" y="50"/>
                        <a:pt x="52" y="57"/>
                      </a:cubicBezTo>
                      <a:close/>
                      <a:moveTo>
                        <a:pt x="47" y="36"/>
                      </a:move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65" y="59"/>
                        <a:pt x="65" y="59"/>
                        <a:pt x="65" y="59"/>
                      </a:cubicBezTo>
                      <a:cubicBezTo>
                        <a:pt x="63" y="60"/>
                        <a:pt x="63" y="60"/>
                        <a:pt x="62" y="62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6" y="59"/>
                        <a:pt x="56" y="58"/>
                        <a:pt x="56" y="57"/>
                      </a:cubicBezTo>
                      <a:cubicBezTo>
                        <a:pt x="56" y="48"/>
                        <a:pt x="53" y="41"/>
                        <a:pt x="47" y="36"/>
                      </a:cubicBezTo>
                      <a:close/>
                      <a:moveTo>
                        <a:pt x="72" y="57"/>
                      </a:move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7" y="51"/>
                        <a:pt x="78" y="50"/>
                        <a:pt x="78" y="50"/>
                      </a:cubicBezTo>
                      <a:cubicBezTo>
                        <a:pt x="78" y="49"/>
                        <a:pt x="77" y="48"/>
                        <a:pt x="76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68" y="48"/>
                        <a:pt x="67" y="49"/>
                        <a:pt x="67" y="50"/>
                      </a:cubicBezTo>
                      <a:cubicBezTo>
                        <a:pt x="67" y="50"/>
                        <a:pt x="68" y="51"/>
                        <a:pt x="69" y="51"/>
                      </a:cubicBezTo>
                      <a:cubicBezTo>
                        <a:pt x="70" y="51"/>
                        <a:pt x="70" y="51"/>
                        <a:pt x="70" y="51"/>
                      </a:cubicBezTo>
                      <a:cubicBezTo>
                        <a:pt x="69" y="58"/>
                        <a:pt x="69" y="58"/>
                        <a:pt x="69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58" y="23"/>
                        <a:pt x="58" y="23"/>
                        <a:pt x="58" y="23"/>
                      </a:cubicBezTo>
                      <a:cubicBezTo>
                        <a:pt x="99" y="23"/>
                        <a:pt x="99" y="23"/>
                        <a:pt x="99" y="23"/>
                      </a:cubicBezTo>
                      <a:cubicBezTo>
                        <a:pt x="99" y="24"/>
                        <a:pt x="99" y="25"/>
                        <a:pt x="100" y="26"/>
                      </a:cubicBezTo>
                      <a:lnTo>
                        <a:pt x="72" y="57"/>
                      </a:lnTo>
                      <a:close/>
                      <a:moveTo>
                        <a:pt x="119" y="81"/>
                      </a:moveTo>
                      <a:cubicBezTo>
                        <a:pt x="106" y="81"/>
                        <a:pt x="95" y="70"/>
                        <a:pt x="95" y="57"/>
                      </a:cubicBezTo>
                      <a:cubicBezTo>
                        <a:pt x="95" y="49"/>
                        <a:pt x="99" y="43"/>
                        <a:pt x="104" y="39"/>
                      </a:cubicBezTo>
                      <a:cubicBezTo>
                        <a:pt x="105" y="41"/>
                        <a:pt x="106" y="43"/>
                        <a:pt x="106" y="45"/>
                      </a:cubicBezTo>
                      <a:cubicBezTo>
                        <a:pt x="109" y="50"/>
                        <a:pt x="114" y="54"/>
                        <a:pt x="116" y="57"/>
                      </a:cubicBezTo>
                      <a:cubicBezTo>
                        <a:pt x="116" y="57"/>
                        <a:pt x="116" y="57"/>
                        <a:pt x="116" y="57"/>
                      </a:cubicBezTo>
                      <a:cubicBezTo>
                        <a:pt x="116" y="58"/>
                        <a:pt x="117" y="60"/>
                        <a:pt x="119" y="60"/>
                      </a:cubicBezTo>
                      <a:cubicBezTo>
                        <a:pt x="121" y="60"/>
                        <a:pt x="122" y="58"/>
                        <a:pt x="122" y="57"/>
                      </a:cubicBezTo>
                      <a:cubicBezTo>
                        <a:pt x="122" y="55"/>
                        <a:pt x="121" y="54"/>
                        <a:pt x="119" y="54"/>
                      </a:cubicBezTo>
                      <a:cubicBezTo>
                        <a:pt x="119" y="54"/>
                        <a:pt x="119" y="54"/>
                        <a:pt x="119" y="54"/>
                      </a:cubicBezTo>
                      <a:cubicBezTo>
                        <a:pt x="116" y="52"/>
                        <a:pt x="111" y="48"/>
                        <a:pt x="109" y="43"/>
                      </a:cubicBezTo>
                      <a:cubicBezTo>
                        <a:pt x="109" y="42"/>
                        <a:pt x="108" y="40"/>
                        <a:pt x="107" y="37"/>
                      </a:cubicBezTo>
                      <a:cubicBezTo>
                        <a:pt x="110" y="35"/>
                        <a:pt x="114" y="33"/>
                        <a:pt x="119" y="33"/>
                      </a:cubicBezTo>
                      <a:cubicBezTo>
                        <a:pt x="132" y="33"/>
                        <a:pt x="143" y="44"/>
                        <a:pt x="143" y="57"/>
                      </a:cubicBezTo>
                      <a:cubicBezTo>
                        <a:pt x="143" y="70"/>
                        <a:pt x="132" y="81"/>
                        <a:pt x="119" y="81"/>
                      </a:cubicBezTo>
                      <a:close/>
                    </a:path>
                  </a:pathLst>
                </a:custGeom>
                <a:solidFill>
                  <a:srgbClr val="00B2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1" name="Freeform 58">
                  <a:extLst>
                    <a:ext uri="{FF2B5EF4-FFF2-40B4-BE49-F238E27FC236}">
                      <a16:creationId xmlns:a16="http://schemas.microsoft.com/office/drawing/2014/main" id="{734E1291-43F3-4B54-BE7A-AAE09A895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8488" y="2279651"/>
                  <a:ext cx="3175" cy="3175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0 w 4"/>
                    <a:gd name="T5" fmla="*/ 2 h 3"/>
                    <a:gd name="T6" fmla="*/ 4 w 4"/>
                    <a:gd name="T7" fmla="*/ 0 h 3"/>
                    <a:gd name="T8" fmla="*/ 4 w 4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4" y="2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0" y="2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F27AB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2" name="Freeform 59">
                  <a:extLst>
                    <a:ext uri="{FF2B5EF4-FFF2-40B4-BE49-F238E27FC236}">
                      <a16:creationId xmlns:a16="http://schemas.microsoft.com/office/drawing/2014/main" id="{82F40D38-77BA-4696-AACA-7BB5C33B4B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36788"/>
                  <a:ext cx="69850" cy="55563"/>
                </a:xfrm>
                <a:custGeom>
                  <a:avLst/>
                  <a:gdLst>
                    <a:gd name="T0" fmla="*/ 51 w 102"/>
                    <a:gd name="T1" fmla="*/ 82 h 82"/>
                    <a:gd name="T2" fmla="*/ 0 w 102"/>
                    <a:gd name="T3" fmla="*/ 36 h 82"/>
                    <a:gd name="T4" fmla="*/ 0 w 102"/>
                    <a:gd name="T5" fmla="*/ 0 h 82"/>
                    <a:gd name="T6" fmla="*/ 102 w 102"/>
                    <a:gd name="T7" fmla="*/ 0 h 82"/>
                    <a:gd name="T8" fmla="*/ 102 w 102"/>
                    <a:gd name="T9" fmla="*/ 36 h 82"/>
                    <a:gd name="T10" fmla="*/ 51 w 102"/>
                    <a:gd name="T11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2" h="82">
                      <a:moveTo>
                        <a:pt x="51" y="82"/>
                      </a:moveTo>
                      <a:cubicBezTo>
                        <a:pt x="23" y="82"/>
                        <a:pt x="0" y="64"/>
                        <a:pt x="0" y="3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cubicBezTo>
                        <a:pt x="102" y="36"/>
                        <a:pt x="102" y="36"/>
                        <a:pt x="102" y="36"/>
                      </a:cubicBezTo>
                      <a:cubicBezTo>
                        <a:pt x="102" y="64"/>
                        <a:pt x="79" y="82"/>
                        <a:pt x="51" y="8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3" name="Freeform 60">
                  <a:extLst>
                    <a:ext uri="{FF2B5EF4-FFF2-40B4-BE49-F238E27FC236}">
                      <a16:creationId xmlns:a16="http://schemas.microsoft.com/office/drawing/2014/main" id="{E3723CC5-14AB-45FF-8372-74850F11AC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6613"/>
                  <a:ext cx="109538" cy="149225"/>
                </a:xfrm>
                <a:custGeom>
                  <a:avLst/>
                  <a:gdLst>
                    <a:gd name="T0" fmla="*/ 161 w 161"/>
                    <a:gd name="T1" fmla="*/ 114 h 220"/>
                    <a:gd name="T2" fmla="*/ 80 w 161"/>
                    <a:gd name="T3" fmla="*/ 220 h 220"/>
                    <a:gd name="T4" fmla="*/ 0 w 161"/>
                    <a:gd name="T5" fmla="*/ 114 h 220"/>
                    <a:gd name="T6" fmla="*/ 80 w 161"/>
                    <a:gd name="T7" fmla="*/ 0 h 220"/>
                    <a:gd name="T8" fmla="*/ 161 w 161"/>
                    <a:gd name="T9" fmla="*/ 114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1" h="220">
                      <a:moveTo>
                        <a:pt x="161" y="114"/>
                      </a:moveTo>
                      <a:cubicBezTo>
                        <a:pt x="161" y="177"/>
                        <a:pt x="126" y="220"/>
                        <a:pt x="80" y="220"/>
                      </a:cubicBezTo>
                      <a:cubicBezTo>
                        <a:pt x="34" y="220"/>
                        <a:pt x="0" y="177"/>
                        <a:pt x="0" y="114"/>
                      </a:cubicBezTo>
                      <a:cubicBezTo>
                        <a:pt x="0" y="51"/>
                        <a:pt x="34" y="0"/>
                        <a:pt x="80" y="0"/>
                      </a:cubicBezTo>
                      <a:cubicBezTo>
                        <a:pt x="138" y="0"/>
                        <a:pt x="161" y="51"/>
                        <a:pt x="161" y="114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4" name="Freeform 61">
                  <a:extLst>
                    <a:ext uri="{FF2B5EF4-FFF2-40B4-BE49-F238E27FC236}">
                      <a16:creationId xmlns:a16="http://schemas.microsoft.com/office/drawing/2014/main" id="{42407AA8-9DEA-40B5-A6D4-B9790C587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4988" y="2174876"/>
                  <a:ext cx="14288" cy="33338"/>
                </a:xfrm>
                <a:custGeom>
                  <a:avLst/>
                  <a:gdLst>
                    <a:gd name="T0" fmla="*/ 19 w 19"/>
                    <a:gd name="T1" fmla="*/ 0 h 50"/>
                    <a:gd name="T2" fmla="*/ 8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8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8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5" name="Freeform 62">
                  <a:extLst>
                    <a:ext uri="{FF2B5EF4-FFF2-40B4-BE49-F238E27FC236}">
                      <a16:creationId xmlns:a16="http://schemas.microsoft.com/office/drawing/2014/main" id="{82B33BBF-4C6C-48CE-A504-FCF2CD5146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7700" y="2174876"/>
                  <a:ext cx="12700" cy="33338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4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6" y="50"/>
                        <a:pt x="11" y="50"/>
                      </a:cubicBezTo>
                      <a:cubicBezTo>
                        <a:pt x="4" y="50"/>
                        <a:pt x="4" y="50"/>
                        <a:pt x="4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6" name="Freeform 63">
                  <a:extLst>
                    <a:ext uri="{FF2B5EF4-FFF2-40B4-BE49-F238E27FC236}">
                      <a16:creationId xmlns:a16="http://schemas.microsoft.com/office/drawing/2014/main" id="{98C37BBB-E66B-4AE1-A1DA-44260F26E5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1500" y="2178051"/>
                  <a:ext cx="7938" cy="7938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2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7" name="Freeform 64">
                  <a:extLst>
                    <a:ext uri="{FF2B5EF4-FFF2-40B4-BE49-F238E27FC236}">
                      <a16:creationId xmlns:a16="http://schemas.microsoft.com/office/drawing/2014/main" id="{53214FB0-8963-4C94-8C91-E618A9D628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9125" y="2178051"/>
                  <a:ext cx="7938" cy="9525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8" name="Freeform 65">
                  <a:extLst>
                    <a:ext uri="{FF2B5EF4-FFF2-40B4-BE49-F238E27FC236}">
                      <a16:creationId xmlns:a16="http://schemas.microsoft.com/office/drawing/2014/main" id="{CDA1E7FF-9791-46BD-A05F-397363E850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6738" y="2235201"/>
                  <a:ext cx="63500" cy="23813"/>
                </a:xfrm>
                <a:custGeom>
                  <a:avLst/>
                  <a:gdLst>
                    <a:gd name="T0" fmla="*/ 0 w 94"/>
                    <a:gd name="T1" fmla="*/ 0 h 36"/>
                    <a:gd name="T2" fmla="*/ 94 w 94"/>
                    <a:gd name="T3" fmla="*/ 0 h 36"/>
                    <a:gd name="T4" fmla="*/ 47 w 94"/>
                    <a:gd name="T5" fmla="*/ 36 h 36"/>
                    <a:gd name="T6" fmla="*/ 0 w 94"/>
                    <a:gd name="T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4" h="36">
                      <a:moveTo>
                        <a:pt x="0" y="0"/>
                      </a:move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82" y="22"/>
                        <a:pt x="66" y="36"/>
                        <a:pt x="47" y="36"/>
                      </a:cubicBezTo>
                      <a:cubicBezTo>
                        <a:pt x="28" y="36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9" name="Freeform 66">
                  <a:extLst>
                    <a:ext uri="{FF2B5EF4-FFF2-40B4-BE49-F238E27FC236}">
                      <a16:creationId xmlns:a16="http://schemas.microsoft.com/office/drawing/2014/main" id="{250A4016-28F6-4F8F-B000-958C8ECA9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41551"/>
                  <a:ext cx="69850" cy="22225"/>
                </a:xfrm>
                <a:custGeom>
                  <a:avLst/>
                  <a:gdLst>
                    <a:gd name="T0" fmla="*/ 102 w 102"/>
                    <a:gd name="T1" fmla="*/ 0 h 33"/>
                    <a:gd name="T2" fmla="*/ 102 w 102"/>
                    <a:gd name="T3" fmla="*/ 8 h 33"/>
                    <a:gd name="T4" fmla="*/ 51 w 102"/>
                    <a:gd name="T5" fmla="*/ 33 h 33"/>
                    <a:gd name="T6" fmla="*/ 0 w 102"/>
                    <a:gd name="T7" fmla="*/ 8 h 33"/>
                    <a:gd name="T8" fmla="*/ 0 w 102"/>
                    <a:gd name="T9" fmla="*/ 0 h 33"/>
                    <a:gd name="T10" fmla="*/ 24 w 102"/>
                    <a:gd name="T11" fmla="*/ 17 h 33"/>
                    <a:gd name="T12" fmla="*/ 51 w 102"/>
                    <a:gd name="T13" fmla="*/ 27 h 33"/>
                    <a:gd name="T14" fmla="*/ 78 w 102"/>
                    <a:gd name="T15" fmla="*/ 17 h 33"/>
                    <a:gd name="T16" fmla="*/ 102 w 102"/>
                    <a:gd name="T17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2" h="33">
                      <a:moveTo>
                        <a:pt x="102" y="0"/>
                      </a:moveTo>
                      <a:cubicBezTo>
                        <a:pt x="102" y="8"/>
                        <a:pt x="102" y="8"/>
                        <a:pt x="102" y="8"/>
                      </a:cubicBezTo>
                      <a:cubicBezTo>
                        <a:pt x="102" y="16"/>
                        <a:pt x="69" y="33"/>
                        <a:pt x="51" y="33"/>
                      </a:cubicBezTo>
                      <a:cubicBezTo>
                        <a:pt x="34" y="33"/>
                        <a:pt x="0" y="20"/>
                        <a:pt x="0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7"/>
                        <a:pt x="15" y="13"/>
                        <a:pt x="24" y="17"/>
                      </a:cubicBezTo>
                      <a:cubicBezTo>
                        <a:pt x="32" y="24"/>
                        <a:pt x="41" y="27"/>
                        <a:pt x="51" y="27"/>
                      </a:cubicBezTo>
                      <a:cubicBezTo>
                        <a:pt x="61" y="27"/>
                        <a:pt x="70" y="24"/>
                        <a:pt x="78" y="17"/>
                      </a:cubicBezTo>
                      <a:cubicBezTo>
                        <a:pt x="87" y="13"/>
                        <a:pt x="95" y="7"/>
                        <a:pt x="102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0" name="Freeform 67">
                  <a:extLst>
                    <a:ext uri="{FF2B5EF4-FFF2-40B4-BE49-F238E27FC236}">
                      <a16:creationId xmlns:a16="http://schemas.microsoft.com/office/drawing/2014/main" id="{1D31C447-86C0-42E4-8DB1-6330F8E537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7850" y="2228851"/>
                  <a:ext cx="42863" cy="4763"/>
                </a:xfrm>
                <a:custGeom>
                  <a:avLst/>
                  <a:gdLst>
                    <a:gd name="T0" fmla="*/ 32 w 64"/>
                    <a:gd name="T1" fmla="*/ 6 h 6"/>
                    <a:gd name="T2" fmla="*/ 64 w 64"/>
                    <a:gd name="T3" fmla="*/ 0 h 6"/>
                    <a:gd name="T4" fmla="*/ 32 w 64"/>
                    <a:gd name="T5" fmla="*/ 2 h 6"/>
                    <a:gd name="T6" fmla="*/ 0 w 64"/>
                    <a:gd name="T7" fmla="*/ 0 h 6"/>
                    <a:gd name="T8" fmla="*/ 32 w 64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">
                      <a:moveTo>
                        <a:pt x="32" y="6"/>
                      </a:moveTo>
                      <a:cubicBezTo>
                        <a:pt x="47" y="6"/>
                        <a:pt x="54" y="2"/>
                        <a:pt x="64" y="0"/>
                      </a:cubicBezTo>
                      <a:cubicBezTo>
                        <a:pt x="59" y="1"/>
                        <a:pt x="47" y="2"/>
                        <a:pt x="32" y="2"/>
                      </a:cubicBezTo>
                      <a:cubicBezTo>
                        <a:pt x="16" y="2"/>
                        <a:pt x="5" y="1"/>
                        <a:pt x="0" y="0"/>
                      </a:cubicBezTo>
                      <a:cubicBezTo>
                        <a:pt x="10" y="2"/>
                        <a:pt x="17" y="6"/>
                        <a:pt x="32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1" name="Freeform 68">
                  <a:extLst>
                    <a:ext uri="{FF2B5EF4-FFF2-40B4-BE49-F238E27FC236}">
                      <a16:creationId xmlns:a16="http://schemas.microsoft.com/office/drawing/2014/main" id="{8277468D-221F-44BE-8B17-383D820C392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86263" y="2228851"/>
                  <a:ext cx="46038" cy="4763"/>
                </a:xfrm>
                <a:custGeom>
                  <a:avLst/>
                  <a:gdLst>
                    <a:gd name="T0" fmla="*/ 34 w 67"/>
                    <a:gd name="T1" fmla="*/ 8 h 8"/>
                    <a:gd name="T2" fmla="*/ 11 w 67"/>
                    <a:gd name="T3" fmla="*/ 5 h 8"/>
                    <a:gd name="T4" fmla="*/ 3 w 67"/>
                    <a:gd name="T5" fmla="*/ 2 h 8"/>
                    <a:gd name="T6" fmla="*/ 1 w 67"/>
                    <a:gd name="T7" fmla="*/ 2 h 8"/>
                    <a:gd name="T8" fmla="*/ 0 w 67"/>
                    <a:gd name="T9" fmla="*/ 1 h 8"/>
                    <a:gd name="T10" fmla="*/ 2 w 67"/>
                    <a:gd name="T11" fmla="*/ 0 h 8"/>
                    <a:gd name="T12" fmla="*/ 4 w 67"/>
                    <a:gd name="T13" fmla="*/ 0 h 8"/>
                    <a:gd name="T14" fmla="*/ 34 w 67"/>
                    <a:gd name="T15" fmla="*/ 2 h 8"/>
                    <a:gd name="T16" fmla="*/ 64 w 67"/>
                    <a:gd name="T17" fmla="*/ 0 h 8"/>
                    <a:gd name="T18" fmla="*/ 66 w 67"/>
                    <a:gd name="T19" fmla="*/ 0 h 8"/>
                    <a:gd name="T20" fmla="*/ 67 w 67"/>
                    <a:gd name="T21" fmla="*/ 1 h 8"/>
                    <a:gd name="T22" fmla="*/ 66 w 67"/>
                    <a:gd name="T23" fmla="*/ 2 h 8"/>
                    <a:gd name="T24" fmla="*/ 64 w 67"/>
                    <a:gd name="T25" fmla="*/ 2 h 8"/>
                    <a:gd name="T26" fmla="*/ 56 w 67"/>
                    <a:gd name="T27" fmla="*/ 5 h 8"/>
                    <a:gd name="T28" fmla="*/ 34 w 67"/>
                    <a:gd name="T29" fmla="*/ 8 h 8"/>
                    <a:gd name="T30" fmla="*/ 16 w 67"/>
                    <a:gd name="T31" fmla="*/ 4 h 8"/>
                    <a:gd name="T32" fmla="*/ 34 w 67"/>
                    <a:gd name="T33" fmla="*/ 6 h 8"/>
                    <a:gd name="T34" fmla="*/ 52 w 67"/>
                    <a:gd name="T35" fmla="*/ 4 h 8"/>
                    <a:gd name="T36" fmla="*/ 34 w 67"/>
                    <a:gd name="T37" fmla="*/ 4 h 8"/>
                    <a:gd name="T38" fmla="*/ 16 w 67"/>
                    <a:gd name="T3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7" h="8">
                      <a:moveTo>
                        <a:pt x="34" y="8"/>
                      </a:moveTo>
                      <a:cubicBezTo>
                        <a:pt x="24" y="8"/>
                        <a:pt x="18" y="6"/>
                        <a:pt x="11" y="5"/>
                      </a:cubicBezTo>
                      <a:cubicBezTo>
                        <a:pt x="9" y="4"/>
                        <a:pt x="6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3" y="0"/>
                        <a:pt x="4" y="0"/>
                      </a:cubicBezTo>
                      <a:cubicBezTo>
                        <a:pt x="9" y="1"/>
                        <a:pt x="20" y="2"/>
                        <a:pt x="34" y="2"/>
                      </a:cubicBezTo>
                      <a:cubicBezTo>
                        <a:pt x="47" y="2"/>
                        <a:pt x="58" y="1"/>
                        <a:pt x="64" y="0"/>
                      </a:cubicBezTo>
                      <a:cubicBezTo>
                        <a:pt x="65" y="0"/>
                        <a:pt x="65" y="0"/>
                        <a:pt x="66" y="0"/>
                      </a:cubicBezTo>
                      <a:cubicBezTo>
                        <a:pt x="67" y="0"/>
                        <a:pt x="67" y="0"/>
                        <a:pt x="67" y="1"/>
                      </a:cubicBezTo>
                      <a:cubicBezTo>
                        <a:pt x="67" y="1"/>
                        <a:pt x="67" y="2"/>
                        <a:pt x="66" y="2"/>
                      </a:cubicBezTo>
                      <a:cubicBezTo>
                        <a:pt x="66" y="2"/>
                        <a:pt x="65" y="2"/>
                        <a:pt x="64" y="2"/>
                      </a:cubicBezTo>
                      <a:cubicBezTo>
                        <a:pt x="62" y="3"/>
                        <a:pt x="59" y="4"/>
                        <a:pt x="56" y="5"/>
                      </a:cubicBezTo>
                      <a:cubicBezTo>
                        <a:pt x="50" y="6"/>
                        <a:pt x="43" y="8"/>
                        <a:pt x="34" y="8"/>
                      </a:cubicBezTo>
                      <a:close/>
                      <a:moveTo>
                        <a:pt x="16" y="4"/>
                      </a:moveTo>
                      <a:cubicBezTo>
                        <a:pt x="21" y="5"/>
                        <a:pt x="27" y="6"/>
                        <a:pt x="34" y="6"/>
                      </a:cubicBezTo>
                      <a:cubicBezTo>
                        <a:pt x="41" y="6"/>
                        <a:pt x="47" y="5"/>
                        <a:pt x="52" y="4"/>
                      </a:cubicBezTo>
                      <a:cubicBezTo>
                        <a:pt x="46" y="4"/>
                        <a:pt x="40" y="4"/>
                        <a:pt x="34" y="4"/>
                      </a:cubicBezTo>
                      <a:cubicBezTo>
                        <a:pt x="27" y="4"/>
                        <a:pt x="21" y="4"/>
                        <a:pt x="16" y="4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2" name="Freeform 69">
                  <a:extLst>
                    <a:ext uri="{FF2B5EF4-FFF2-40B4-BE49-F238E27FC236}">
                      <a16:creationId xmlns:a16="http://schemas.microsoft.com/office/drawing/2014/main" id="{60F55FC7-6C26-4E77-B30A-5A239941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7375" y="2208213"/>
                  <a:ext cx="22225" cy="7938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5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5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0" y="6"/>
                        <a:pt x="27" y="5"/>
                      </a:cubicBezTo>
                      <a:cubicBezTo>
                        <a:pt x="26" y="5"/>
                        <a:pt x="25" y="7"/>
                        <a:pt x="23" y="8"/>
                      </a:cubicBezTo>
                      <a:cubicBezTo>
                        <a:pt x="21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5"/>
                        <a:pt x="6" y="5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3" name="Freeform 70">
                  <a:extLst>
                    <a:ext uri="{FF2B5EF4-FFF2-40B4-BE49-F238E27FC236}">
                      <a16:creationId xmlns:a16="http://schemas.microsoft.com/office/drawing/2014/main" id="{8DD8B1CC-17B7-4D53-9C43-CBD22379B4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3438"/>
                  <a:ext cx="109538" cy="96838"/>
                </a:xfrm>
                <a:custGeom>
                  <a:avLst/>
                  <a:gdLst>
                    <a:gd name="T0" fmla="*/ 162 w 162"/>
                    <a:gd name="T1" fmla="*/ 74 h 143"/>
                    <a:gd name="T2" fmla="*/ 162 w 162"/>
                    <a:gd name="T3" fmla="*/ 143 h 143"/>
                    <a:gd name="T4" fmla="*/ 155 w 162"/>
                    <a:gd name="T5" fmla="*/ 143 h 143"/>
                    <a:gd name="T6" fmla="*/ 151 w 162"/>
                    <a:gd name="T7" fmla="*/ 60 h 143"/>
                    <a:gd name="T8" fmla="*/ 129 w 162"/>
                    <a:gd name="T9" fmla="*/ 64 h 143"/>
                    <a:gd name="T10" fmla="*/ 33 w 162"/>
                    <a:gd name="T11" fmla="*/ 64 h 143"/>
                    <a:gd name="T12" fmla="*/ 11 w 162"/>
                    <a:gd name="T13" fmla="*/ 60 h 143"/>
                    <a:gd name="T14" fmla="*/ 6 w 162"/>
                    <a:gd name="T15" fmla="*/ 142 h 143"/>
                    <a:gd name="T16" fmla="*/ 0 w 162"/>
                    <a:gd name="T17" fmla="*/ 142 h 143"/>
                    <a:gd name="T18" fmla="*/ 0 w 162"/>
                    <a:gd name="T19" fmla="*/ 74 h 143"/>
                    <a:gd name="T20" fmla="*/ 62 w 162"/>
                    <a:gd name="T21" fmla="*/ 0 h 143"/>
                    <a:gd name="T22" fmla="*/ 99 w 162"/>
                    <a:gd name="T23" fmla="*/ 0 h 143"/>
                    <a:gd name="T24" fmla="*/ 162 w 162"/>
                    <a:gd name="T25" fmla="*/ 74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2" h="143">
                      <a:moveTo>
                        <a:pt x="162" y="74"/>
                      </a:moveTo>
                      <a:cubicBezTo>
                        <a:pt x="162" y="143"/>
                        <a:pt x="162" y="143"/>
                        <a:pt x="162" y="143"/>
                      </a:cubicBezTo>
                      <a:cubicBezTo>
                        <a:pt x="155" y="143"/>
                        <a:pt x="155" y="143"/>
                        <a:pt x="155" y="143"/>
                      </a:cubicBezTo>
                      <a:cubicBezTo>
                        <a:pt x="151" y="60"/>
                        <a:pt x="151" y="60"/>
                        <a:pt x="151" y="60"/>
                      </a:cubicBezTo>
                      <a:cubicBezTo>
                        <a:pt x="129" y="64"/>
                        <a:pt x="129" y="64"/>
                        <a:pt x="129" y="64"/>
                      </a:cubicBezTo>
                      <a:cubicBezTo>
                        <a:pt x="97" y="68"/>
                        <a:pt x="65" y="68"/>
                        <a:pt x="33" y="64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6" y="142"/>
                        <a:pt x="6" y="142"/>
                        <a:pt x="6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33"/>
                        <a:pt x="28" y="0"/>
                        <a:pt x="62" y="0"/>
                      </a:cubicBezTo>
                      <a:cubicBezTo>
                        <a:pt x="99" y="0"/>
                        <a:pt x="99" y="0"/>
                        <a:pt x="99" y="0"/>
                      </a:cubicBezTo>
                      <a:cubicBezTo>
                        <a:pt x="134" y="0"/>
                        <a:pt x="162" y="33"/>
                        <a:pt x="162" y="74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4" name="Freeform 71">
                  <a:extLst>
                    <a:ext uri="{FF2B5EF4-FFF2-40B4-BE49-F238E27FC236}">
                      <a16:creationId xmlns:a16="http://schemas.microsoft.com/office/drawing/2014/main" id="{F4232C6C-4C05-4AD5-AF29-3FEB70836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363" y="2165351"/>
                  <a:ext cx="20638" cy="9525"/>
                </a:xfrm>
                <a:custGeom>
                  <a:avLst/>
                  <a:gdLst>
                    <a:gd name="T0" fmla="*/ 30 w 30"/>
                    <a:gd name="T1" fmla="*/ 12 h 12"/>
                    <a:gd name="T2" fmla="*/ 25 w 30"/>
                    <a:gd name="T3" fmla="*/ 9 h 12"/>
                    <a:gd name="T4" fmla="*/ 21 w 30"/>
                    <a:gd name="T5" fmla="*/ 7 h 12"/>
                    <a:gd name="T6" fmla="*/ 19 w 30"/>
                    <a:gd name="T7" fmla="*/ 6 h 12"/>
                    <a:gd name="T8" fmla="*/ 17 w 30"/>
                    <a:gd name="T9" fmla="*/ 5 h 12"/>
                    <a:gd name="T10" fmla="*/ 16 w 30"/>
                    <a:gd name="T11" fmla="*/ 5 h 12"/>
                    <a:gd name="T12" fmla="*/ 5 w 30"/>
                    <a:gd name="T13" fmla="*/ 5 h 12"/>
                    <a:gd name="T14" fmla="*/ 2 w 30"/>
                    <a:gd name="T15" fmla="*/ 5 h 12"/>
                    <a:gd name="T16" fmla="*/ 0 w 30"/>
                    <a:gd name="T17" fmla="*/ 5 h 12"/>
                    <a:gd name="T18" fmla="*/ 0 w 30"/>
                    <a:gd name="T19" fmla="*/ 5 h 12"/>
                    <a:gd name="T20" fmla="*/ 0 w 30"/>
                    <a:gd name="T21" fmla="*/ 4 h 12"/>
                    <a:gd name="T22" fmla="*/ 5 w 30"/>
                    <a:gd name="T23" fmla="*/ 2 h 12"/>
                    <a:gd name="T24" fmla="*/ 17 w 30"/>
                    <a:gd name="T25" fmla="*/ 1 h 12"/>
                    <a:gd name="T26" fmla="*/ 19 w 30"/>
                    <a:gd name="T27" fmla="*/ 1 h 12"/>
                    <a:gd name="T28" fmla="*/ 20 w 30"/>
                    <a:gd name="T29" fmla="*/ 2 h 12"/>
                    <a:gd name="T30" fmla="*/ 23 w 30"/>
                    <a:gd name="T31" fmla="*/ 3 h 12"/>
                    <a:gd name="T32" fmla="*/ 27 w 30"/>
                    <a:gd name="T33" fmla="*/ 7 h 12"/>
                    <a:gd name="T34" fmla="*/ 30 w 30"/>
                    <a:gd name="T35" fmla="*/ 10 h 12"/>
                    <a:gd name="T36" fmla="*/ 30 w 30"/>
                    <a:gd name="T37" fmla="*/ 12 h 12"/>
                    <a:gd name="T38" fmla="*/ 30 w 30"/>
                    <a:gd name="T39" fmla="*/ 12 h 12"/>
                    <a:gd name="T40" fmla="*/ 30 w 30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" h="12">
                      <a:moveTo>
                        <a:pt x="30" y="12"/>
                      </a:moveTo>
                      <a:cubicBezTo>
                        <a:pt x="30" y="12"/>
                        <a:pt x="28" y="11"/>
                        <a:pt x="25" y="9"/>
                      </a:cubicBezTo>
                      <a:cubicBezTo>
                        <a:pt x="24" y="9"/>
                        <a:pt x="23" y="8"/>
                        <a:pt x="21" y="7"/>
                      </a:cubicBezTo>
                      <a:cubicBezTo>
                        <a:pt x="20" y="6"/>
                        <a:pt x="19" y="6"/>
                        <a:pt x="19" y="6"/>
                      </a:cubicBezTo>
                      <a:cubicBezTo>
                        <a:pt x="19" y="6"/>
                        <a:pt x="18" y="5"/>
                        <a:pt x="17" y="5"/>
                      </a:cubicBezTo>
                      <a:cubicBezTo>
                        <a:pt x="17" y="5"/>
                        <a:pt x="17" y="5"/>
                        <a:pt x="16" y="5"/>
                      </a:cubicBezTo>
                      <a:cubicBezTo>
                        <a:pt x="12" y="4"/>
                        <a:pt x="8" y="5"/>
                        <a:pt x="5" y="5"/>
                      </a:cubicBezTo>
                      <a:cubicBezTo>
                        <a:pt x="4" y="5"/>
                        <a:pt x="3" y="5"/>
                        <a:pt x="2" y="5"/>
                      </a:cubicBezTo>
                      <a:cubicBezTo>
                        <a:pt x="1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2" y="3"/>
                        <a:pt x="5" y="2"/>
                      </a:cubicBezTo>
                      <a:cubicBezTo>
                        <a:pt x="8" y="1"/>
                        <a:pt x="12" y="0"/>
                        <a:pt x="17" y="1"/>
                      </a:cubicBezTo>
                      <a:cubicBezTo>
                        <a:pt x="17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20" y="2"/>
                      </a:cubicBezTo>
                      <a:cubicBezTo>
                        <a:pt x="21" y="2"/>
                        <a:pt x="22" y="3"/>
                        <a:pt x="23" y="3"/>
                      </a:cubicBezTo>
                      <a:cubicBezTo>
                        <a:pt x="25" y="5"/>
                        <a:pt x="26" y="6"/>
                        <a:pt x="27" y="7"/>
                      </a:cubicBezTo>
                      <a:cubicBezTo>
                        <a:pt x="28" y="8"/>
                        <a:pt x="29" y="10"/>
                        <a:pt x="30" y="10"/>
                      </a:cubicBezTo>
                      <a:cubicBezTo>
                        <a:pt x="30" y="11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5" name="Freeform 72">
                  <a:extLst>
                    <a:ext uri="{FF2B5EF4-FFF2-40B4-BE49-F238E27FC236}">
                      <a16:creationId xmlns:a16="http://schemas.microsoft.com/office/drawing/2014/main" id="{8A26569A-2DC2-4CE7-BD27-E3935E8A5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166938"/>
                  <a:ext cx="20638" cy="79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4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4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1 h 12"/>
                    <a:gd name="T18" fmla="*/ 0 w 31"/>
                    <a:gd name="T19" fmla="*/ 11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0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1 w 31"/>
                    <a:gd name="T31" fmla="*/ 0 h 12"/>
                    <a:gd name="T32" fmla="*/ 26 w 31"/>
                    <a:gd name="T33" fmla="*/ 1 h 12"/>
                    <a:gd name="T34" fmla="*/ 29 w 31"/>
                    <a:gd name="T35" fmla="*/ 3 h 12"/>
                    <a:gd name="T36" fmla="*/ 31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4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4"/>
                      </a:cubicBezTo>
                      <a:cubicBezTo>
                        <a:pt x="11" y="5"/>
                        <a:pt x="8" y="7"/>
                        <a:pt x="5" y="9"/>
                      </a:cubicBezTo>
                      <a:cubicBezTo>
                        <a:pt x="4" y="10"/>
                        <a:pt x="3" y="10"/>
                        <a:pt x="2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2"/>
                        <a:pt x="0" y="12"/>
                        <a:pt x="0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4"/>
                        <a:pt x="9" y="2"/>
                        <a:pt x="14" y="0"/>
                      </a:cubicBezTo>
                      <a:cubicBezTo>
                        <a:pt x="14" y="0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20" y="0"/>
                        <a:pt x="21" y="0"/>
                      </a:cubicBezTo>
                      <a:cubicBezTo>
                        <a:pt x="23" y="0"/>
                        <a:pt x="24" y="1"/>
                        <a:pt x="26" y="1"/>
                      </a:cubicBezTo>
                      <a:cubicBezTo>
                        <a:pt x="27" y="2"/>
                        <a:pt x="29" y="3"/>
                        <a:pt x="29" y="3"/>
                      </a:cubicBezTo>
                      <a:cubicBezTo>
                        <a:pt x="30" y="4"/>
                        <a:pt x="31" y="4"/>
                        <a:pt x="31" y="4"/>
                      </a:cubicBezTo>
                      <a:cubicBezTo>
                        <a:pt x="31" y="4"/>
                        <a:pt x="31" y="4"/>
                        <a:pt x="31" y="5"/>
                      </a:cubicBezTo>
                      <a:cubicBezTo>
                        <a:pt x="31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6" name="Freeform 73">
                  <a:extLst>
                    <a:ext uri="{FF2B5EF4-FFF2-40B4-BE49-F238E27FC236}">
                      <a16:creationId xmlns:a16="http://schemas.microsoft.com/office/drawing/2014/main" id="{5192D2E6-CB72-401C-9E3F-6197560EE8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8963" y="2174876"/>
                  <a:ext cx="11113" cy="31750"/>
                </a:xfrm>
                <a:custGeom>
                  <a:avLst/>
                  <a:gdLst>
                    <a:gd name="T0" fmla="*/ 17 w 17"/>
                    <a:gd name="T1" fmla="*/ 0 h 46"/>
                    <a:gd name="T2" fmla="*/ 17 w 17"/>
                    <a:gd name="T3" fmla="*/ 46 h 46"/>
                    <a:gd name="T4" fmla="*/ 0 w 17"/>
                    <a:gd name="T5" fmla="*/ 46 h 46"/>
                    <a:gd name="T6" fmla="*/ 2 w 17"/>
                    <a:gd name="T7" fmla="*/ 42 h 46"/>
                    <a:gd name="T8" fmla="*/ 8 w 17"/>
                    <a:gd name="T9" fmla="*/ 28 h 46"/>
                    <a:gd name="T10" fmla="*/ 9 w 17"/>
                    <a:gd name="T11" fmla="*/ 8 h 46"/>
                    <a:gd name="T12" fmla="*/ 17 w 17"/>
                    <a:gd name="T13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46">
                      <a:moveTo>
                        <a:pt x="17" y="0"/>
                      </a:move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45"/>
                        <a:pt x="1" y="43"/>
                        <a:pt x="2" y="42"/>
                      </a:cubicBezTo>
                      <a:cubicBezTo>
                        <a:pt x="5" y="39"/>
                        <a:pt x="7" y="34"/>
                        <a:pt x="8" y="2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D9B07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7" name="Freeform 74">
                  <a:extLst>
                    <a:ext uri="{FF2B5EF4-FFF2-40B4-BE49-F238E27FC236}">
                      <a16:creationId xmlns:a16="http://schemas.microsoft.com/office/drawing/2014/main" id="{3F161A65-6694-4C4A-BD52-418584652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349501"/>
                  <a:ext cx="187325" cy="188913"/>
                </a:xfrm>
                <a:custGeom>
                  <a:avLst/>
                  <a:gdLst>
                    <a:gd name="T0" fmla="*/ 47 w 118"/>
                    <a:gd name="T1" fmla="*/ 119 h 119"/>
                    <a:gd name="T2" fmla="*/ 118 w 118"/>
                    <a:gd name="T3" fmla="*/ 50 h 119"/>
                    <a:gd name="T4" fmla="*/ 70 w 118"/>
                    <a:gd name="T5" fmla="*/ 0 h 119"/>
                    <a:gd name="T6" fmla="*/ 0 w 118"/>
                    <a:gd name="T7" fmla="*/ 70 h 119"/>
                    <a:gd name="T8" fmla="*/ 47 w 118"/>
                    <a:gd name="T9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9">
                      <a:moveTo>
                        <a:pt x="47" y="119"/>
                      </a:moveTo>
                      <a:lnTo>
                        <a:pt x="118" y="50"/>
                      </a:lnTo>
                      <a:lnTo>
                        <a:pt x="70" y="0"/>
                      </a:lnTo>
                      <a:lnTo>
                        <a:pt x="0" y="70"/>
                      </a:lnTo>
                      <a:lnTo>
                        <a:pt x="47" y="119"/>
                      </a:lnTo>
                      <a:close/>
                    </a:path>
                  </a:pathLst>
                </a:custGeom>
                <a:solidFill>
                  <a:srgbClr val="E61E2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8" name="Freeform 75">
                  <a:extLst>
                    <a:ext uri="{FF2B5EF4-FFF2-40B4-BE49-F238E27FC236}">
                      <a16:creationId xmlns:a16="http://schemas.microsoft.com/office/drawing/2014/main" id="{27D64480-3497-4865-9D4C-D18A6E8D3E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428876"/>
                  <a:ext cx="187325" cy="109538"/>
                </a:xfrm>
                <a:custGeom>
                  <a:avLst/>
                  <a:gdLst>
                    <a:gd name="T0" fmla="*/ 47 w 118"/>
                    <a:gd name="T1" fmla="*/ 69 h 69"/>
                    <a:gd name="T2" fmla="*/ 118 w 118"/>
                    <a:gd name="T3" fmla="*/ 0 h 69"/>
                    <a:gd name="T4" fmla="*/ 0 w 118"/>
                    <a:gd name="T5" fmla="*/ 20 h 69"/>
                    <a:gd name="T6" fmla="*/ 47 w 118"/>
                    <a:gd name="T7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8" h="69">
                      <a:moveTo>
                        <a:pt x="47" y="69"/>
                      </a:moveTo>
                      <a:lnTo>
                        <a:pt x="118" y="0"/>
                      </a:lnTo>
                      <a:lnTo>
                        <a:pt x="0" y="20"/>
                      </a:lnTo>
                      <a:lnTo>
                        <a:pt x="47" y="69"/>
                      </a:lnTo>
                      <a:close/>
                    </a:path>
                  </a:pathLst>
                </a:custGeom>
                <a:solidFill>
                  <a:srgbClr val="ED4E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9" name="Freeform 76">
                  <a:extLst>
                    <a:ext uri="{FF2B5EF4-FFF2-40B4-BE49-F238E27FC236}">
                      <a16:creationId xmlns:a16="http://schemas.microsoft.com/office/drawing/2014/main" id="{54D83FA5-4D63-44BA-A603-F175D0280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3863" y="2290763"/>
                  <a:ext cx="115888" cy="128588"/>
                </a:xfrm>
                <a:custGeom>
                  <a:avLst/>
                  <a:gdLst>
                    <a:gd name="T0" fmla="*/ 0 w 73"/>
                    <a:gd name="T1" fmla="*/ 61 h 81"/>
                    <a:gd name="T2" fmla="*/ 26 w 73"/>
                    <a:gd name="T3" fmla="*/ 81 h 81"/>
                    <a:gd name="T4" fmla="*/ 73 w 73"/>
                    <a:gd name="T5" fmla="*/ 27 h 81"/>
                    <a:gd name="T6" fmla="*/ 36 w 73"/>
                    <a:gd name="T7" fmla="*/ 0 h 81"/>
                    <a:gd name="T8" fmla="*/ 0 w 73"/>
                    <a:gd name="T9" fmla="*/ 6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81">
                      <a:moveTo>
                        <a:pt x="0" y="61"/>
                      </a:moveTo>
                      <a:lnTo>
                        <a:pt x="26" y="81"/>
                      </a:lnTo>
                      <a:lnTo>
                        <a:pt x="73" y="27"/>
                      </a:lnTo>
                      <a:lnTo>
                        <a:pt x="36" y="0"/>
                      </a:lnTo>
                      <a:lnTo>
                        <a:pt x="0" y="61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0" name="Freeform 77">
                  <a:extLst>
                    <a:ext uri="{FF2B5EF4-FFF2-40B4-BE49-F238E27FC236}">
                      <a16:creationId xmlns:a16="http://schemas.microsoft.com/office/drawing/2014/main" id="{5A996652-63AD-494C-A0CC-E02A31287C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8313" y="2271713"/>
                  <a:ext cx="82550" cy="82550"/>
                </a:xfrm>
                <a:custGeom>
                  <a:avLst/>
                  <a:gdLst>
                    <a:gd name="T0" fmla="*/ 17 w 120"/>
                    <a:gd name="T1" fmla="*/ 29 h 121"/>
                    <a:gd name="T2" fmla="*/ 91 w 120"/>
                    <a:gd name="T3" fmla="*/ 18 h 121"/>
                    <a:gd name="T4" fmla="*/ 103 w 120"/>
                    <a:gd name="T5" fmla="*/ 92 h 121"/>
                    <a:gd name="T6" fmla="*/ 29 w 120"/>
                    <a:gd name="T7" fmla="*/ 104 h 121"/>
                    <a:gd name="T8" fmla="*/ 17 w 120"/>
                    <a:gd name="T9" fmla="*/ 2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1">
                      <a:moveTo>
                        <a:pt x="17" y="29"/>
                      </a:moveTo>
                      <a:cubicBezTo>
                        <a:pt x="34" y="6"/>
                        <a:pt x="67" y="0"/>
                        <a:pt x="91" y="18"/>
                      </a:cubicBezTo>
                      <a:cubicBezTo>
                        <a:pt x="115" y="35"/>
                        <a:pt x="120" y="68"/>
                        <a:pt x="103" y="92"/>
                      </a:cubicBezTo>
                      <a:cubicBezTo>
                        <a:pt x="85" y="115"/>
                        <a:pt x="53" y="121"/>
                        <a:pt x="29" y="104"/>
                      </a:cubicBezTo>
                      <a:cubicBezTo>
                        <a:pt x="5" y="87"/>
                        <a:pt x="0" y="54"/>
                        <a:pt x="17" y="29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1" name="Freeform 78">
                  <a:extLst>
                    <a:ext uri="{FF2B5EF4-FFF2-40B4-BE49-F238E27FC236}">
                      <a16:creationId xmlns:a16="http://schemas.microsoft.com/office/drawing/2014/main" id="{99082DB8-0F6E-4E4A-BB88-4C29D89045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5938" y="2427288"/>
                  <a:ext cx="106363" cy="74613"/>
                </a:xfrm>
                <a:custGeom>
                  <a:avLst/>
                  <a:gdLst>
                    <a:gd name="T0" fmla="*/ 41 w 157"/>
                    <a:gd name="T1" fmla="*/ 77 h 109"/>
                    <a:gd name="T2" fmla="*/ 106 w 157"/>
                    <a:gd name="T3" fmla="*/ 106 h 109"/>
                    <a:gd name="T4" fmla="*/ 123 w 157"/>
                    <a:gd name="T5" fmla="*/ 98 h 109"/>
                    <a:gd name="T6" fmla="*/ 142 w 157"/>
                    <a:gd name="T7" fmla="*/ 90 h 109"/>
                    <a:gd name="T8" fmla="*/ 156 w 157"/>
                    <a:gd name="T9" fmla="*/ 81 h 109"/>
                    <a:gd name="T10" fmla="*/ 142 w 157"/>
                    <a:gd name="T11" fmla="*/ 75 h 109"/>
                    <a:gd name="T12" fmla="*/ 132 w 157"/>
                    <a:gd name="T13" fmla="*/ 62 h 109"/>
                    <a:gd name="T14" fmla="*/ 116 w 157"/>
                    <a:gd name="T15" fmla="*/ 56 h 109"/>
                    <a:gd name="T16" fmla="*/ 129 w 157"/>
                    <a:gd name="T17" fmla="*/ 40 h 109"/>
                    <a:gd name="T18" fmla="*/ 80 w 157"/>
                    <a:gd name="T19" fmla="*/ 37 h 109"/>
                    <a:gd name="T20" fmla="*/ 71 w 157"/>
                    <a:gd name="T21" fmla="*/ 39 h 109"/>
                    <a:gd name="T22" fmla="*/ 7 w 157"/>
                    <a:gd name="T23" fmla="*/ 0 h 109"/>
                    <a:gd name="T24" fmla="*/ 0 w 157"/>
                    <a:gd name="T25" fmla="*/ 55 h 109"/>
                    <a:gd name="T26" fmla="*/ 41 w 157"/>
                    <a:gd name="T27" fmla="*/ 77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57" h="109">
                      <a:moveTo>
                        <a:pt x="41" y="77"/>
                      </a:moveTo>
                      <a:cubicBezTo>
                        <a:pt x="66" y="100"/>
                        <a:pt x="78" y="102"/>
                        <a:pt x="106" y="106"/>
                      </a:cubicBezTo>
                      <a:cubicBezTo>
                        <a:pt x="123" y="109"/>
                        <a:pt x="129" y="104"/>
                        <a:pt x="123" y="98"/>
                      </a:cubicBezTo>
                      <a:cubicBezTo>
                        <a:pt x="138" y="105"/>
                        <a:pt x="153" y="95"/>
                        <a:pt x="142" y="90"/>
                      </a:cubicBezTo>
                      <a:cubicBezTo>
                        <a:pt x="146" y="90"/>
                        <a:pt x="156" y="87"/>
                        <a:pt x="156" y="81"/>
                      </a:cubicBezTo>
                      <a:cubicBezTo>
                        <a:pt x="157" y="76"/>
                        <a:pt x="146" y="75"/>
                        <a:pt x="142" y="75"/>
                      </a:cubicBezTo>
                      <a:cubicBezTo>
                        <a:pt x="146" y="70"/>
                        <a:pt x="145" y="63"/>
                        <a:pt x="132" y="62"/>
                      </a:cubicBezTo>
                      <a:cubicBezTo>
                        <a:pt x="122" y="61"/>
                        <a:pt x="116" y="56"/>
                        <a:pt x="116" y="56"/>
                      </a:cubicBezTo>
                      <a:cubicBezTo>
                        <a:pt x="128" y="53"/>
                        <a:pt x="132" y="45"/>
                        <a:pt x="129" y="40"/>
                      </a:cubicBezTo>
                      <a:cubicBezTo>
                        <a:pt x="116" y="41"/>
                        <a:pt x="96" y="36"/>
                        <a:pt x="80" y="37"/>
                      </a:cubicBezTo>
                      <a:cubicBezTo>
                        <a:pt x="77" y="37"/>
                        <a:pt x="74" y="38"/>
                        <a:pt x="71" y="39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55"/>
                        <a:pt x="0" y="55"/>
                        <a:pt x="0" y="55"/>
                      </a:cubicBezTo>
                      <a:lnTo>
                        <a:pt x="41" y="77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2" name="Freeform 79">
                  <a:extLst>
                    <a:ext uri="{FF2B5EF4-FFF2-40B4-BE49-F238E27FC236}">
                      <a16:creationId xmlns:a16="http://schemas.microsoft.com/office/drawing/2014/main" id="{382F93F0-DF8A-471D-BB6C-00BB489C7B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2750" y="2373313"/>
                  <a:ext cx="60325" cy="60325"/>
                </a:xfrm>
                <a:custGeom>
                  <a:avLst/>
                  <a:gdLst>
                    <a:gd name="T0" fmla="*/ 64 w 87"/>
                    <a:gd name="T1" fmla="*/ 12 h 88"/>
                    <a:gd name="T2" fmla="*/ 77 w 87"/>
                    <a:gd name="T3" fmla="*/ 65 h 88"/>
                    <a:gd name="T4" fmla="*/ 24 w 87"/>
                    <a:gd name="T5" fmla="*/ 77 h 88"/>
                    <a:gd name="T6" fmla="*/ 10 w 87"/>
                    <a:gd name="T7" fmla="*/ 25 h 88"/>
                    <a:gd name="T8" fmla="*/ 64 w 87"/>
                    <a:gd name="T9" fmla="*/ 1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88">
                      <a:moveTo>
                        <a:pt x="64" y="12"/>
                      </a:moveTo>
                      <a:cubicBezTo>
                        <a:pt x="82" y="23"/>
                        <a:pt x="87" y="46"/>
                        <a:pt x="77" y="65"/>
                      </a:cubicBezTo>
                      <a:cubicBezTo>
                        <a:pt x="66" y="82"/>
                        <a:pt x="42" y="88"/>
                        <a:pt x="24" y="77"/>
                      </a:cubicBezTo>
                      <a:cubicBezTo>
                        <a:pt x="5" y="67"/>
                        <a:pt x="0" y="43"/>
                        <a:pt x="10" y="25"/>
                      </a:cubicBezTo>
                      <a:cubicBezTo>
                        <a:pt x="22" y="6"/>
                        <a:pt x="45" y="0"/>
                        <a:pt x="64" y="1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3" name="Freeform 80">
                  <a:extLst>
                    <a:ext uri="{FF2B5EF4-FFF2-40B4-BE49-F238E27FC236}">
                      <a16:creationId xmlns:a16="http://schemas.microsoft.com/office/drawing/2014/main" id="{BA2B1234-4D68-40DC-8D30-64D872649D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0213" y="2381251"/>
                  <a:ext cx="119063" cy="98425"/>
                </a:xfrm>
                <a:custGeom>
                  <a:avLst/>
                  <a:gdLst>
                    <a:gd name="T0" fmla="*/ 71 w 75"/>
                    <a:gd name="T1" fmla="*/ 62 h 62"/>
                    <a:gd name="T2" fmla="*/ 75 w 75"/>
                    <a:gd name="T3" fmla="*/ 41 h 62"/>
                    <a:gd name="T4" fmla="*/ 17 w 75"/>
                    <a:gd name="T5" fmla="*/ 0 h 62"/>
                    <a:gd name="T6" fmla="*/ 0 w 75"/>
                    <a:gd name="T7" fmla="*/ 28 h 62"/>
                    <a:gd name="T8" fmla="*/ 71 w 75"/>
                    <a:gd name="T9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62">
                      <a:moveTo>
                        <a:pt x="71" y="62"/>
                      </a:moveTo>
                      <a:lnTo>
                        <a:pt x="75" y="41"/>
                      </a:lnTo>
                      <a:lnTo>
                        <a:pt x="17" y="0"/>
                      </a:lnTo>
                      <a:lnTo>
                        <a:pt x="0" y="28"/>
                      </a:lnTo>
                      <a:lnTo>
                        <a:pt x="71" y="62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4" name="Freeform 81">
                  <a:extLst>
                    <a:ext uri="{FF2B5EF4-FFF2-40B4-BE49-F238E27FC236}">
                      <a16:creationId xmlns:a16="http://schemas.microsoft.com/office/drawing/2014/main" id="{A44E534E-29A3-4AF6-8611-C6D0A748FE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6563" y="2290763"/>
                  <a:ext cx="120650" cy="104775"/>
                </a:xfrm>
                <a:custGeom>
                  <a:avLst/>
                  <a:gdLst>
                    <a:gd name="T0" fmla="*/ 0 w 76"/>
                    <a:gd name="T1" fmla="*/ 41 h 66"/>
                    <a:gd name="T2" fmla="*/ 37 w 76"/>
                    <a:gd name="T3" fmla="*/ 66 h 66"/>
                    <a:gd name="T4" fmla="*/ 76 w 76"/>
                    <a:gd name="T5" fmla="*/ 20 h 66"/>
                    <a:gd name="T6" fmla="*/ 44 w 76"/>
                    <a:gd name="T7" fmla="*/ 0 h 66"/>
                    <a:gd name="T8" fmla="*/ 28 w 76"/>
                    <a:gd name="T9" fmla="*/ 0 h 66"/>
                    <a:gd name="T10" fmla="*/ 0 w 76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66">
                      <a:moveTo>
                        <a:pt x="0" y="41"/>
                      </a:moveTo>
                      <a:lnTo>
                        <a:pt x="37" y="66"/>
                      </a:lnTo>
                      <a:lnTo>
                        <a:pt x="76" y="20"/>
                      </a:lnTo>
                      <a:lnTo>
                        <a:pt x="44" y="0"/>
                      </a:lnTo>
                      <a:lnTo>
                        <a:pt x="28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5" name="Freeform 82">
                  <a:extLst>
                    <a:ext uri="{FF2B5EF4-FFF2-40B4-BE49-F238E27FC236}">
                      <a16:creationId xmlns:a16="http://schemas.microsoft.com/office/drawing/2014/main" id="{FA5DF209-CDBE-4109-AB5B-63CF91074B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0875" y="2287588"/>
                  <a:ext cx="117475" cy="128588"/>
                </a:xfrm>
                <a:custGeom>
                  <a:avLst/>
                  <a:gdLst>
                    <a:gd name="T0" fmla="*/ 74 w 74"/>
                    <a:gd name="T1" fmla="*/ 65 h 81"/>
                    <a:gd name="T2" fmla="*/ 46 w 74"/>
                    <a:gd name="T3" fmla="*/ 81 h 81"/>
                    <a:gd name="T4" fmla="*/ 0 w 74"/>
                    <a:gd name="T5" fmla="*/ 27 h 81"/>
                    <a:gd name="T6" fmla="*/ 37 w 74"/>
                    <a:gd name="T7" fmla="*/ 0 h 81"/>
                    <a:gd name="T8" fmla="*/ 74 w 74"/>
                    <a:gd name="T9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4" h="81">
                      <a:moveTo>
                        <a:pt x="74" y="65"/>
                      </a:moveTo>
                      <a:lnTo>
                        <a:pt x="46" y="81"/>
                      </a:lnTo>
                      <a:lnTo>
                        <a:pt x="0" y="27"/>
                      </a:lnTo>
                      <a:lnTo>
                        <a:pt x="37" y="0"/>
                      </a:lnTo>
                      <a:lnTo>
                        <a:pt x="74" y="65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6" name="Freeform 83">
                  <a:extLst>
                    <a:ext uri="{FF2B5EF4-FFF2-40B4-BE49-F238E27FC236}">
                      <a16:creationId xmlns:a16="http://schemas.microsoft.com/office/drawing/2014/main" id="{670ED712-9388-4062-8E10-DCCF8EDDCC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8175" y="2268538"/>
                  <a:ext cx="82550" cy="80963"/>
                </a:xfrm>
                <a:custGeom>
                  <a:avLst/>
                  <a:gdLst>
                    <a:gd name="T0" fmla="*/ 104 w 120"/>
                    <a:gd name="T1" fmla="*/ 28 h 120"/>
                    <a:gd name="T2" fmla="*/ 29 w 120"/>
                    <a:gd name="T3" fmla="*/ 17 h 120"/>
                    <a:gd name="T4" fmla="*/ 18 w 120"/>
                    <a:gd name="T5" fmla="*/ 91 h 120"/>
                    <a:gd name="T6" fmla="*/ 92 w 120"/>
                    <a:gd name="T7" fmla="*/ 103 h 120"/>
                    <a:gd name="T8" fmla="*/ 104 w 120"/>
                    <a:gd name="T9" fmla="*/ 28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0">
                      <a:moveTo>
                        <a:pt x="104" y="28"/>
                      </a:moveTo>
                      <a:cubicBezTo>
                        <a:pt x="86" y="5"/>
                        <a:pt x="54" y="0"/>
                        <a:pt x="29" y="17"/>
                      </a:cubicBezTo>
                      <a:cubicBezTo>
                        <a:pt x="5" y="35"/>
                        <a:pt x="0" y="67"/>
                        <a:pt x="18" y="91"/>
                      </a:cubicBezTo>
                      <a:cubicBezTo>
                        <a:pt x="35" y="115"/>
                        <a:pt x="68" y="120"/>
                        <a:pt x="92" y="103"/>
                      </a:cubicBezTo>
                      <a:cubicBezTo>
                        <a:pt x="115" y="86"/>
                        <a:pt x="120" y="53"/>
                        <a:pt x="104" y="28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7" name="Freeform 84">
                  <a:extLst>
                    <a:ext uri="{FF2B5EF4-FFF2-40B4-BE49-F238E27FC236}">
                      <a16:creationId xmlns:a16="http://schemas.microsoft.com/office/drawing/2014/main" id="{7A31AD85-FE1A-4E69-95A7-1C77779A3D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225" y="2463801"/>
                  <a:ext cx="74613" cy="112713"/>
                </a:xfrm>
                <a:custGeom>
                  <a:avLst/>
                  <a:gdLst>
                    <a:gd name="T0" fmla="*/ 92 w 109"/>
                    <a:gd name="T1" fmla="*/ 81 h 165"/>
                    <a:gd name="T2" fmla="*/ 60 w 109"/>
                    <a:gd name="T3" fmla="*/ 144 h 165"/>
                    <a:gd name="T4" fmla="*/ 42 w 109"/>
                    <a:gd name="T5" fmla="*/ 149 h 165"/>
                    <a:gd name="T6" fmla="*/ 22 w 109"/>
                    <a:gd name="T7" fmla="*/ 155 h 165"/>
                    <a:gd name="T8" fmla="*/ 6 w 109"/>
                    <a:gd name="T9" fmla="*/ 157 h 165"/>
                    <a:gd name="T10" fmla="*/ 12 w 109"/>
                    <a:gd name="T11" fmla="*/ 144 h 165"/>
                    <a:gd name="T12" fmla="*/ 12 w 109"/>
                    <a:gd name="T13" fmla="*/ 127 h 165"/>
                    <a:gd name="T14" fmla="*/ 21 w 109"/>
                    <a:gd name="T15" fmla="*/ 112 h 165"/>
                    <a:gd name="T16" fmla="*/ 0 w 109"/>
                    <a:gd name="T17" fmla="*/ 108 h 165"/>
                    <a:gd name="T18" fmla="*/ 36 w 109"/>
                    <a:gd name="T19" fmla="*/ 75 h 165"/>
                    <a:gd name="T20" fmla="*/ 45 w 109"/>
                    <a:gd name="T21" fmla="*/ 70 h 165"/>
                    <a:gd name="T22" fmla="*/ 69 w 109"/>
                    <a:gd name="T23" fmla="*/ 0 h 165"/>
                    <a:gd name="T24" fmla="*/ 109 w 109"/>
                    <a:gd name="T25" fmla="*/ 37 h 165"/>
                    <a:gd name="T26" fmla="*/ 92 w 109"/>
                    <a:gd name="T27" fmla="*/ 81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165">
                      <a:moveTo>
                        <a:pt x="92" y="81"/>
                      </a:moveTo>
                      <a:cubicBezTo>
                        <a:pt x="87" y="114"/>
                        <a:pt x="79" y="123"/>
                        <a:pt x="60" y="144"/>
                      </a:cubicBezTo>
                      <a:cubicBezTo>
                        <a:pt x="49" y="157"/>
                        <a:pt x="41" y="157"/>
                        <a:pt x="42" y="149"/>
                      </a:cubicBezTo>
                      <a:cubicBezTo>
                        <a:pt x="35" y="164"/>
                        <a:pt x="17" y="165"/>
                        <a:pt x="22" y="155"/>
                      </a:cubicBezTo>
                      <a:cubicBezTo>
                        <a:pt x="19" y="157"/>
                        <a:pt x="10" y="162"/>
                        <a:pt x="6" y="157"/>
                      </a:cubicBezTo>
                      <a:cubicBezTo>
                        <a:pt x="2" y="154"/>
                        <a:pt x="9" y="146"/>
                        <a:pt x="12" y="144"/>
                      </a:cubicBezTo>
                      <a:cubicBezTo>
                        <a:pt x="6" y="142"/>
                        <a:pt x="2" y="136"/>
                        <a:pt x="12" y="127"/>
                      </a:cubicBezTo>
                      <a:cubicBezTo>
                        <a:pt x="19" y="120"/>
                        <a:pt x="21" y="112"/>
                        <a:pt x="21" y="112"/>
                      </a:cubicBezTo>
                      <a:cubicBezTo>
                        <a:pt x="9" y="117"/>
                        <a:pt x="1" y="114"/>
                        <a:pt x="0" y="108"/>
                      </a:cubicBezTo>
                      <a:cubicBezTo>
                        <a:pt x="11" y="101"/>
                        <a:pt x="23" y="84"/>
                        <a:pt x="36" y="75"/>
                      </a:cubicBezTo>
                      <a:cubicBezTo>
                        <a:pt x="39" y="73"/>
                        <a:pt x="42" y="71"/>
                        <a:pt x="45" y="7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109" y="37"/>
                        <a:pt x="109" y="37"/>
                        <a:pt x="109" y="37"/>
                      </a:cubicBezTo>
                      <a:lnTo>
                        <a:pt x="92" y="81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8" name="Freeform 85">
                  <a:extLst>
                    <a:ext uri="{FF2B5EF4-FFF2-40B4-BE49-F238E27FC236}">
                      <a16:creationId xmlns:a16="http://schemas.microsoft.com/office/drawing/2014/main" id="{CC0DC7C1-5C70-4131-AEAD-402D2BE77F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075" y="2376488"/>
                  <a:ext cx="47625" cy="49213"/>
                </a:xfrm>
                <a:custGeom>
                  <a:avLst/>
                  <a:gdLst>
                    <a:gd name="T0" fmla="*/ 19 w 71"/>
                    <a:gd name="T1" fmla="*/ 9 h 71"/>
                    <a:gd name="T2" fmla="*/ 9 w 71"/>
                    <a:gd name="T3" fmla="*/ 52 h 71"/>
                    <a:gd name="T4" fmla="*/ 52 w 71"/>
                    <a:gd name="T5" fmla="*/ 62 h 71"/>
                    <a:gd name="T6" fmla="*/ 62 w 71"/>
                    <a:gd name="T7" fmla="*/ 20 h 71"/>
                    <a:gd name="T8" fmla="*/ 19 w 71"/>
                    <a:gd name="T9" fmla="*/ 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1" h="71">
                      <a:moveTo>
                        <a:pt x="19" y="9"/>
                      </a:moveTo>
                      <a:cubicBezTo>
                        <a:pt x="5" y="18"/>
                        <a:pt x="0" y="38"/>
                        <a:pt x="9" y="52"/>
                      </a:cubicBezTo>
                      <a:cubicBezTo>
                        <a:pt x="18" y="66"/>
                        <a:pt x="37" y="71"/>
                        <a:pt x="52" y="62"/>
                      </a:cubicBezTo>
                      <a:cubicBezTo>
                        <a:pt x="67" y="54"/>
                        <a:pt x="71" y="35"/>
                        <a:pt x="62" y="20"/>
                      </a:cubicBezTo>
                      <a:cubicBezTo>
                        <a:pt x="53" y="5"/>
                        <a:pt x="34" y="0"/>
                        <a:pt x="19" y="9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9" name="Freeform 86">
                  <a:extLst>
                    <a:ext uri="{FF2B5EF4-FFF2-40B4-BE49-F238E27FC236}">
                      <a16:creationId xmlns:a16="http://schemas.microsoft.com/office/drawing/2014/main" id="{70A21190-208F-4409-896D-ECCC5E0310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738" y="2387601"/>
                  <a:ext cx="77788" cy="131763"/>
                </a:xfrm>
                <a:custGeom>
                  <a:avLst/>
                  <a:gdLst>
                    <a:gd name="T0" fmla="*/ 17 w 49"/>
                    <a:gd name="T1" fmla="*/ 83 h 83"/>
                    <a:gd name="T2" fmla="*/ 0 w 49"/>
                    <a:gd name="T3" fmla="*/ 69 h 83"/>
                    <a:gd name="T4" fmla="*/ 19 w 49"/>
                    <a:gd name="T5" fmla="*/ 0 h 83"/>
                    <a:gd name="T6" fmla="*/ 49 w 49"/>
                    <a:gd name="T7" fmla="*/ 12 h 83"/>
                    <a:gd name="T8" fmla="*/ 17 w 49"/>
                    <a:gd name="T9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" h="83">
                      <a:moveTo>
                        <a:pt x="17" y="83"/>
                      </a:moveTo>
                      <a:lnTo>
                        <a:pt x="0" y="69"/>
                      </a:lnTo>
                      <a:lnTo>
                        <a:pt x="19" y="0"/>
                      </a:lnTo>
                      <a:lnTo>
                        <a:pt x="49" y="12"/>
                      </a:lnTo>
                      <a:lnTo>
                        <a:pt x="17" y="83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0" name="Freeform 87">
                  <a:extLst>
                    <a:ext uri="{FF2B5EF4-FFF2-40B4-BE49-F238E27FC236}">
                      <a16:creationId xmlns:a16="http://schemas.microsoft.com/office/drawing/2014/main" id="{B3E0D7CF-2E86-42E2-820E-041E462B30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413" y="2287588"/>
                  <a:ext cx="119063" cy="104775"/>
                </a:xfrm>
                <a:custGeom>
                  <a:avLst/>
                  <a:gdLst>
                    <a:gd name="T0" fmla="*/ 75 w 75"/>
                    <a:gd name="T1" fmla="*/ 41 h 66"/>
                    <a:gd name="T2" fmla="*/ 39 w 75"/>
                    <a:gd name="T3" fmla="*/ 66 h 66"/>
                    <a:gd name="T4" fmla="*/ 0 w 75"/>
                    <a:gd name="T5" fmla="*/ 20 h 66"/>
                    <a:gd name="T6" fmla="*/ 31 w 75"/>
                    <a:gd name="T7" fmla="*/ 0 h 66"/>
                    <a:gd name="T8" fmla="*/ 48 w 75"/>
                    <a:gd name="T9" fmla="*/ 0 h 66"/>
                    <a:gd name="T10" fmla="*/ 75 w 75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66">
                      <a:moveTo>
                        <a:pt x="75" y="41"/>
                      </a:moveTo>
                      <a:lnTo>
                        <a:pt x="39" y="66"/>
                      </a:lnTo>
                      <a:lnTo>
                        <a:pt x="0" y="20"/>
                      </a:lnTo>
                      <a:lnTo>
                        <a:pt x="31" y="0"/>
                      </a:lnTo>
                      <a:lnTo>
                        <a:pt x="48" y="0"/>
                      </a:lnTo>
                      <a:lnTo>
                        <a:pt x="75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251" name="Group 2250">
                  <a:extLst>
                    <a:ext uri="{FF2B5EF4-FFF2-40B4-BE49-F238E27FC236}">
                      <a16:creationId xmlns:a16="http://schemas.microsoft.com/office/drawing/2014/main" id="{C26FF430-6E3D-47CF-AE43-9E6E4C7CA9F0}"/>
                    </a:ext>
                  </a:extLst>
                </p:cNvPr>
                <p:cNvGrpSpPr/>
                <p:nvPr/>
              </p:nvGrpSpPr>
              <p:grpSpPr>
                <a:xfrm rot="2320768">
                  <a:off x="4088113" y="2340894"/>
                  <a:ext cx="183577" cy="193873"/>
                  <a:chOff x="1340719" y="4753193"/>
                  <a:chExt cx="342123" cy="361311"/>
                </a:xfrm>
              </p:grpSpPr>
              <p:sp>
                <p:nvSpPr>
                  <p:cNvPr id="2341" name="Freeform 33">
                    <a:extLst>
                      <a:ext uri="{FF2B5EF4-FFF2-40B4-BE49-F238E27FC236}">
                        <a16:creationId xmlns:a16="http://schemas.microsoft.com/office/drawing/2014/main" id="{E87A562E-1521-4F1C-B477-E6F1A7310A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grpSp>
                <p:nvGrpSpPr>
                  <p:cNvPr id="2342" name="Group 2341">
                    <a:extLst>
                      <a:ext uri="{FF2B5EF4-FFF2-40B4-BE49-F238E27FC236}">
                        <a16:creationId xmlns:a16="http://schemas.microsoft.com/office/drawing/2014/main" id="{7296BC72-3ADD-4C56-9E5F-5DB02C75BB63}"/>
                      </a:ext>
                    </a:extLst>
                  </p:cNvPr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2343" name="Freeform 32">
                      <a:extLst>
                        <a:ext uri="{FF2B5EF4-FFF2-40B4-BE49-F238E27FC236}">
                          <a16:creationId xmlns:a16="http://schemas.microsoft.com/office/drawing/2014/main" id="{7021C0F3-2D90-45B6-9838-FB748E43C3C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4" name="Freeform 34">
                      <a:extLst>
                        <a:ext uri="{FF2B5EF4-FFF2-40B4-BE49-F238E27FC236}">
                          <a16:creationId xmlns:a16="http://schemas.microsoft.com/office/drawing/2014/main" id="{A62398E0-ADA9-41DF-8DA5-A65AEC0ACF5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5" name="Freeform 35">
                      <a:extLst>
                        <a:ext uri="{FF2B5EF4-FFF2-40B4-BE49-F238E27FC236}">
                          <a16:creationId xmlns:a16="http://schemas.microsoft.com/office/drawing/2014/main" id="{03A5B008-3DD1-4440-A890-2F7E7464AA5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6" name="Freeform 36">
                      <a:extLst>
                        <a:ext uri="{FF2B5EF4-FFF2-40B4-BE49-F238E27FC236}">
                          <a16:creationId xmlns:a16="http://schemas.microsoft.com/office/drawing/2014/main" id="{84AAF302-83F0-4B56-ACAA-00DAB512EF7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7" name="Freeform 37">
                      <a:extLst>
                        <a:ext uri="{FF2B5EF4-FFF2-40B4-BE49-F238E27FC236}">
                          <a16:creationId xmlns:a16="http://schemas.microsoft.com/office/drawing/2014/main" id="{8AB9F562-82F4-423B-9F9F-11378DB648F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8" name="Freeform 38">
                      <a:extLst>
                        <a:ext uri="{FF2B5EF4-FFF2-40B4-BE49-F238E27FC236}">
                          <a16:creationId xmlns:a16="http://schemas.microsoft.com/office/drawing/2014/main" id="{DE22E7B4-CDD4-44D4-9808-EF86D01A2ED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9" name="Freeform 39">
                      <a:extLst>
                        <a:ext uri="{FF2B5EF4-FFF2-40B4-BE49-F238E27FC236}">
                          <a16:creationId xmlns:a16="http://schemas.microsoft.com/office/drawing/2014/main" id="{CC89F61E-7115-46B4-B382-B6D1E013F70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50" name="Freeform 40">
                      <a:extLst>
                        <a:ext uri="{FF2B5EF4-FFF2-40B4-BE49-F238E27FC236}">
                          <a16:creationId xmlns:a16="http://schemas.microsoft.com/office/drawing/2014/main" id="{D3BE6AD7-8DAD-44A3-B7FF-72D621EA6DC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6FC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51" name="Freeform 41">
                      <a:extLst>
                        <a:ext uri="{FF2B5EF4-FFF2-40B4-BE49-F238E27FC236}">
                          <a16:creationId xmlns:a16="http://schemas.microsoft.com/office/drawing/2014/main" id="{039E0C80-CC80-4306-9ED9-512A46CE8B1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</p:grpSp>
            <p:grpSp>
              <p:nvGrpSpPr>
                <p:cNvPr id="2252" name="Group 2251">
                  <a:extLst>
                    <a:ext uri="{FF2B5EF4-FFF2-40B4-BE49-F238E27FC236}">
                      <a16:creationId xmlns:a16="http://schemas.microsoft.com/office/drawing/2014/main" id="{23D8A2F2-C975-4EC9-9ACF-C68BBA478F3A}"/>
                    </a:ext>
                  </a:extLst>
                </p:cNvPr>
                <p:cNvGrpSpPr/>
                <p:nvPr/>
              </p:nvGrpSpPr>
              <p:grpSpPr>
                <a:xfrm>
                  <a:off x="4529949" y="2344611"/>
                  <a:ext cx="358617" cy="653693"/>
                  <a:chOff x="3255246" y="4723255"/>
                  <a:chExt cx="668337" cy="1218253"/>
                </a:xfrm>
              </p:grpSpPr>
              <p:grpSp>
                <p:nvGrpSpPr>
                  <p:cNvPr id="2295" name="Group 2294">
                    <a:extLst>
                      <a:ext uri="{FF2B5EF4-FFF2-40B4-BE49-F238E27FC236}">
                        <a16:creationId xmlns:a16="http://schemas.microsoft.com/office/drawing/2014/main" id="{72122AA4-520A-46E1-8760-B94B0C354F1D}"/>
                      </a:ext>
                    </a:extLst>
                  </p:cNvPr>
                  <p:cNvGrpSpPr/>
                  <p:nvPr/>
                </p:nvGrpSpPr>
                <p:grpSpPr>
                  <a:xfrm>
                    <a:off x="3531107" y="5229443"/>
                    <a:ext cx="372986" cy="712065"/>
                    <a:chOff x="3119809" y="5200964"/>
                    <a:chExt cx="401638" cy="766764"/>
                  </a:xfrm>
                </p:grpSpPr>
                <p:grpSp>
                  <p:nvGrpSpPr>
                    <p:cNvPr id="2330" name="Group 2329">
                      <a:extLst>
                        <a:ext uri="{FF2B5EF4-FFF2-40B4-BE49-F238E27FC236}">
                          <a16:creationId xmlns:a16="http://schemas.microsoft.com/office/drawing/2014/main" id="{6E04DBE3-6F57-4A8C-843A-BD6B963AA3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47180" y="5200964"/>
                      <a:ext cx="200026" cy="365126"/>
                      <a:chOff x="3321421" y="5200965"/>
                      <a:chExt cx="200026" cy="365126"/>
                    </a:xfrm>
                  </p:grpSpPr>
                  <p:sp>
                    <p:nvSpPr>
                      <p:cNvPr id="2337" name="Freeform 76">
                        <a:extLst>
                          <a:ext uri="{FF2B5EF4-FFF2-40B4-BE49-F238E27FC236}">
                            <a16:creationId xmlns:a16="http://schemas.microsoft.com/office/drawing/2014/main" id="{C85B0751-71FF-42B0-AC18-2C32478FEBF4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438897" y="5297803"/>
                        <a:ext cx="34925" cy="268288"/>
                      </a:xfrm>
                      <a:custGeom>
                        <a:avLst/>
                        <a:gdLst>
                          <a:gd name="T0" fmla="*/ 12 w 23"/>
                          <a:gd name="T1" fmla="*/ 182 h 182"/>
                          <a:gd name="T2" fmla="*/ 0 w 23"/>
                          <a:gd name="T3" fmla="*/ 170 h 182"/>
                          <a:gd name="T4" fmla="*/ 0 w 23"/>
                          <a:gd name="T5" fmla="*/ 12 h 182"/>
                          <a:gd name="T6" fmla="*/ 12 w 23"/>
                          <a:gd name="T7" fmla="*/ 0 h 182"/>
                          <a:gd name="T8" fmla="*/ 23 w 23"/>
                          <a:gd name="T9" fmla="*/ 12 h 182"/>
                          <a:gd name="T10" fmla="*/ 23 w 23"/>
                          <a:gd name="T11" fmla="*/ 170 h 182"/>
                          <a:gd name="T12" fmla="*/ 12 w 23"/>
                          <a:gd name="T13" fmla="*/ 182 h 18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23" h="182">
                            <a:moveTo>
                              <a:pt x="12" y="182"/>
                            </a:moveTo>
                            <a:cubicBezTo>
                              <a:pt x="5" y="182"/>
                              <a:pt x="0" y="177"/>
                              <a:pt x="0" y="170"/>
                            </a:cubicBezTo>
                            <a:cubicBezTo>
                              <a:pt x="0" y="12"/>
                              <a:pt x="0" y="12"/>
                              <a:pt x="0" y="12"/>
                            </a:cubicBezTo>
                            <a:cubicBezTo>
                              <a:pt x="0" y="5"/>
                              <a:pt x="5" y="0"/>
                              <a:pt x="12" y="0"/>
                            </a:cubicBezTo>
                            <a:cubicBezTo>
                              <a:pt x="18" y="0"/>
                              <a:pt x="23" y="5"/>
                              <a:pt x="23" y="12"/>
                            </a:cubicBezTo>
                            <a:cubicBezTo>
                              <a:pt x="23" y="170"/>
                              <a:pt x="23" y="170"/>
                              <a:pt x="23" y="170"/>
                            </a:cubicBezTo>
                            <a:cubicBezTo>
                              <a:pt x="23" y="177"/>
                              <a:pt x="18" y="182"/>
                              <a:pt x="12" y="182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38" name="Freeform 73">
                        <a:extLst>
                          <a:ext uri="{FF2B5EF4-FFF2-40B4-BE49-F238E27FC236}">
                            <a16:creationId xmlns:a16="http://schemas.microsoft.com/office/drawing/2014/main" id="{7F50E8D0-8898-4939-A837-624A3B4F1910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21421" y="5200965"/>
                        <a:ext cx="71438" cy="225425"/>
                      </a:xfrm>
                      <a:custGeom>
                        <a:avLst/>
                        <a:gdLst>
                          <a:gd name="T0" fmla="*/ 17 w 49"/>
                          <a:gd name="T1" fmla="*/ 0 h 153"/>
                          <a:gd name="T2" fmla="*/ 0 w 49"/>
                          <a:gd name="T3" fmla="*/ 0 h 153"/>
                          <a:gd name="T4" fmla="*/ 25 w 49"/>
                          <a:gd name="T5" fmla="*/ 35 h 153"/>
                          <a:gd name="T6" fmla="*/ 25 w 49"/>
                          <a:gd name="T7" fmla="*/ 117 h 153"/>
                          <a:gd name="T8" fmla="*/ 0 w 49"/>
                          <a:gd name="T9" fmla="*/ 152 h 153"/>
                          <a:gd name="T10" fmla="*/ 17 w 49"/>
                          <a:gd name="T11" fmla="*/ 152 h 153"/>
                          <a:gd name="T12" fmla="*/ 49 w 49"/>
                          <a:gd name="T13" fmla="*/ 117 h 153"/>
                          <a:gd name="T14" fmla="*/ 49 w 49"/>
                          <a:gd name="T15" fmla="*/ 35 h 153"/>
                          <a:gd name="T16" fmla="*/ 17 w 49"/>
                          <a:gd name="T17" fmla="*/ 0 h 15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9" h="153">
                            <a:moveTo>
                              <a:pt x="17" y="0"/>
                            </a:moveTo>
                            <a:cubicBezTo>
                              <a:pt x="17" y="0"/>
                              <a:pt x="8" y="0"/>
                              <a:pt x="0" y="0"/>
                            </a:cubicBezTo>
                            <a:cubicBezTo>
                              <a:pt x="13" y="4"/>
                              <a:pt x="25" y="19"/>
                              <a:pt x="25" y="35"/>
                            </a:cubicBezTo>
                            <a:cubicBezTo>
                              <a:pt x="25" y="117"/>
                              <a:pt x="25" y="117"/>
                              <a:pt x="25" y="117"/>
                            </a:cubicBezTo>
                            <a:cubicBezTo>
                              <a:pt x="25" y="134"/>
                              <a:pt x="14" y="149"/>
                              <a:pt x="0" y="152"/>
                            </a:cubicBezTo>
                            <a:cubicBezTo>
                              <a:pt x="8" y="153"/>
                              <a:pt x="17" y="152"/>
                              <a:pt x="17" y="152"/>
                            </a:cubicBezTo>
                            <a:cubicBezTo>
                              <a:pt x="35" y="152"/>
                              <a:pt x="49" y="137"/>
                              <a:pt x="49" y="117"/>
                            </a:cubicBezTo>
                            <a:cubicBezTo>
                              <a:pt x="49" y="35"/>
                              <a:pt x="49" y="35"/>
                              <a:pt x="49" y="35"/>
                            </a:cubicBezTo>
                            <a:cubicBezTo>
                              <a:pt x="49" y="16"/>
                              <a:pt x="35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39" name="Freeform 74">
                        <a:extLst>
                          <a:ext uri="{FF2B5EF4-FFF2-40B4-BE49-F238E27FC236}">
                            <a16:creationId xmlns:a16="http://schemas.microsoft.com/office/drawing/2014/main" id="{9A00EB1D-86CE-49CD-A5C5-47A4777B5527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2" y="5200965"/>
                        <a:ext cx="174625" cy="223838"/>
                      </a:xfrm>
                      <a:custGeom>
                        <a:avLst/>
                        <a:gdLst>
                          <a:gd name="T0" fmla="*/ 118 w 118"/>
                          <a:gd name="T1" fmla="*/ 117 h 152"/>
                          <a:gd name="T2" fmla="*/ 86 w 118"/>
                          <a:gd name="T3" fmla="*/ 152 h 152"/>
                          <a:gd name="T4" fmla="*/ 59 w 118"/>
                          <a:gd name="T5" fmla="*/ 151 h 152"/>
                          <a:gd name="T6" fmla="*/ 32 w 118"/>
                          <a:gd name="T7" fmla="*/ 152 h 152"/>
                          <a:gd name="T8" fmla="*/ 0 w 118"/>
                          <a:gd name="T9" fmla="*/ 117 h 152"/>
                          <a:gd name="T10" fmla="*/ 0 w 118"/>
                          <a:gd name="T11" fmla="*/ 35 h 152"/>
                          <a:gd name="T12" fmla="*/ 32 w 118"/>
                          <a:gd name="T13" fmla="*/ 0 h 152"/>
                          <a:gd name="T14" fmla="*/ 59 w 118"/>
                          <a:gd name="T15" fmla="*/ 2 h 152"/>
                          <a:gd name="T16" fmla="*/ 86 w 118"/>
                          <a:gd name="T17" fmla="*/ 0 h 152"/>
                          <a:gd name="T18" fmla="*/ 118 w 118"/>
                          <a:gd name="T19" fmla="*/ 35 h 152"/>
                          <a:gd name="T20" fmla="*/ 118 w 118"/>
                          <a:gd name="T21" fmla="*/ 117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</a:cxnLst>
                        <a:rect l="0" t="0" r="r" b="b"/>
                        <a:pathLst>
                          <a:path w="118" h="152">
                            <a:moveTo>
                              <a:pt x="118" y="117"/>
                            </a:moveTo>
                            <a:cubicBezTo>
                              <a:pt x="118" y="137"/>
                              <a:pt x="104" y="152"/>
                              <a:pt x="86" y="152"/>
                            </a:cubicBezTo>
                            <a:cubicBezTo>
                              <a:pt x="86" y="152"/>
                              <a:pt x="69" y="151"/>
                              <a:pt x="59" y="151"/>
                            </a:cubicBezTo>
                            <a:cubicBezTo>
                              <a:pt x="50" y="151"/>
                              <a:pt x="32" y="152"/>
                              <a:pt x="32" y="152"/>
                            </a:cubicBezTo>
                            <a:cubicBezTo>
                              <a:pt x="15" y="152"/>
                              <a:pt x="0" y="137"/>
                              <a:pt x="0" y="117"/>
                            </a:cubicBezTo>
                            <a:cubicBezTo>
                              <a:pt x="0" y="35"/>
                              <a:pt x="0" y="35"/>
                              <a:pt x="0" y="35"/>
                            </a:cubicBezTo>
                            <a:cubicBezTo>
                              <a:pt x="0" y="16"/>
                              <a:pt x="15" y="0"/>
                              <a:pt x="32" y="0"/>
                            </a:cubicBezTo>
                            <a:cubicBezTo>
                              <a:pt x="32" y="0"/>
                              <a:pt x="47" y="2"/>
                              <a:pt x="59" y="2"/>
                            </a:cubicBezTo>
                            <a:cubicBezTo>
                              <a:pt x="72" y="2"/>
                              <a:pt x="86" y="0"/>
                              <a:pt x="86" y="0"/>
                            </a:cubicBezTo>
                            <a:cubicBezTo>
                              <a:pt x="104" y="0"/>
                              <a:pt x="118" y="16"/>
                              <a:pt x="118" y="35"/>
                            </a:cubicBezTo>
                            <a:lnTo>
                              <a:pt x="118" y="117"/>
                            </a:lnTo>
                            <a:close/>
                          </a:path>
                        </a:pathLst>
                      </a:custGeom>
                      <a:solidFill>
                        <a:srgbClr val="D83B0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40" name="Freeform 75">
                        <a:extLst>
                          <a:ext uri="{FF2B5EF4-FFF2-40B4-BE49-F238E27FC236}">
                            <a16:creationId xmlns:a16="http://schemas.microsoft.com/office/drawing/2014/main" id="{E0F32AEC-475A-45CB-A939-2184F1B79CAE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1" y="5200965"/>
                        <a:ext cx="61913" cy="223838"/>
                      </a:xfrm>
                      <a:custGeom>
                        <a:avLst/>
                        <a:gdLst>
                          <a:gd name="T0" fmla="*/ 9 w 41"/>
                          <a:gd name="T1" fmla="*/ 0 h 152"/>
                          <a:gd name="T2" fmla="*/ 2 w 41"/>
                          <a:gd name="T3" fmla="*/ 1 h 152"/>
                          <a:gd name="T4" fmla="*/ 27 w 41"/>
                          <a:gd name="T5" fmla="*/ 35 h 152"/>
                          <a:gd name="T6" fmla="*/ 27 w 41"/>
                          <a:gd name="T7" fmla="*/ 117 h 152"/>
                          <a:gd name="T8" fmla="*/ 0 w 41"/>
                          <a:gd name="T9" fmla="*/ 152 h 152"/>
                          <a:gd name="T10" fmla="*/ 9 w 41"/>
                          <a:gd name="T11" fmla="*/ 152 h 152"/>
                          <a:gd name="T12" fmla="*/ 41 w 41"/>
                          <a:gd name="T13" fmla="*/ 117 h 152"/>
                          <a:gd name="T14" fmla="*/ 41 w 41"/>
                          <a:gd name="T15" fmla="*/ 35 h 152"/>
                          <a:gd name="T16" fmla="*/ 9 w 41"/>
                          <a:gd name="T17" fmla="*/ 0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1" h="152">
                            <a:moveTo>
                              <a:pt x="9" y="0"/>
                            </a:moveTo>
                            <a:cubicBezTo>
                              <a:pt x="9" y="0"/>
                              <a:pt x="6" y="1"/>
                              <a:pt x="2" y="1"/>
                            </a:cubicBezTo>
                            <a:cubicBezTo>
                              <a:pt x="16" y="4"/>
                              <a:pt x="27" y="19"/>
                              <a:pt x="27" y="35"/>
                            </a:cubicBezTo>
                            <a:cubicBezTo>
                              <a:pt x="27" y="117"/>
                              <a:pt x="27" y="117"/>
                              <a:pt x="27" y="117"/>
                            </a:cubicBezTo>
                            <a:cubicBezTo>
                              <a:pt x="27" y="135"/>
                              <a:pt x="15" y="149"/>
                              <a:pt x="0" y="152"/>
                            </a:cubicBezTo>
                            <a:cubicBezTo>
                              <a:pt x="5" y="152"/>
                              <a:pt x="9" y="152"/>
                              <a:pt x="9" y="152"/>
                            </a:cubicBezTo>
                            <a:cubicBezTo>
                              <a:pt x="27" y="152"/>
                              <a:pt x="41" y="137"/>
                              <a:pt x="41" y="117"/>
                            </a:cubicBezTo>
                            <a:cubicBezTo>
                              <a:pt x="41" y="35"/>
                              <a:pt x="41" y="35"/>
                              <a:pt x="41" y="35"/>
                            </a:cubicBezTo>
                            <a:cubicBezTo>
                              <a:pt x="41" y="16"/>
                              <a:pt x="27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rgbClr val="E26C4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</p:grpSp>
                <p:sp>
                  <p:nvSpPr>
                    <p:cNvPr id="2331" name="Freeform 67">
                      <a:extLst>
                        <a:ext uri="{FF2B5EF4-FFF2-40B4-BE49-F238E27FC236}">
                          <a16:creationId xmlns:a16="http://schemas.microsoft.com/office/drawing/2014/main" id="{13266A7A-25B6-4D04-A7A1-CDA1B4F63D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299196" y="5566090"/>
                      <a:ext cx="42863" cy="333375"/>
                    </a:xfrm>
                    <a:custGeom>
                      <a:avLst/>
                      <a:gdLst>
                        <a:gd name="T0" fmla="*/ 15 w 29"/>
                        <a:gd name="T1" fmla="*/ 227 h 227"/>
                        <a:gd name="T2" fmla="*/ 0 w 29"/>
                        <a:gd name="T3" fmla="*/ 212 h 227"/>
                        <a:gd name="T4" fmla="*/ 0 w 29"/>
                        <a:gd name="T5" fmla="*/ 15 h 227"/>
                        <a:gd name="T6" fmla="*/ 15 w 29"/>
                        <a:gd name="T7" fmla="*/ 0 h 227"/>
                        <a:gd name="T8" fmla="*/ 29 w 29"/>
                        <a:gd name="T9" fmla="*/ 15 h 227"/>
                        <a:gd name="T10" fmla="*/ 29 w 29"/>
                        <a:gd name="T11" fmla="*/ 212 h 227"/>
                        <a:gd name="T12" fmla="*/ 15 w 29"/>
                        <a:gd name="T13" fmla="*/ 227 h 2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9" h="227">
                          <a:moveTo>
                            <a:pt x="15" y="227"/>
                          </a:moveTo>
                          <a:cubicBezTo>
                            <a:pt x="6" y="227"/>
                            <a:pt x="0" y="221"/>
                            <a:pt x="0" y="212"/>
                          </a:cubicBezTo>
                          <a:cubicBezTo>
                            <a:pt x="0" y="15"/>
                            <a:pt x="0" y="15"/>
                            <a:pt x="0" y="15"/>
                          </a:cubicBezTo>
                          <a:cubicBezTo>
                            <a:pt x="0" y="7"/>
                            <a:pt x="6" y="0"/>
                            <a:pt x="15" y="0"/>
                          </a:cubicBezTo>
                          <a:cubicBezTo>
                            <a:pt x="23" y="0"/>
                            <a:pt x="29" y="7"/>
                            <a:pt x="29" y="15"/>
                          </a:cubicBezTo>
                          <a:cubicBezTo>
                            <a:pt x="29" y="212"/>
                            <a:pt x="29" y="212"/>
                            <a:pt x="29" y="212"/>
                          </a:cubicBezTo>
                          <a:cubicBezTo>
                            <a:pt x="29" y="221"/>
                            <a:pt x="23" y="227"/>
                            <a:pt x="15" y="22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2" name="Freeform 68">
                      <a:extLst>
                        <a:ext uri="{FF2B5EF4-FFF2-40B4-BE49-F238E27FC236}">
                          <a16:creationId xmlns:a16="http://schemas.microsoft.com/office/drawing/2014/main" id="{A2C60939-B60E-40C9-BB56-7F18710B5EA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401638" cy="63500"/>
                    </a:xfrm>
                    <a:custGeom>
                      <a:avLst/>
                      <a:gdLst>
                        <a:gd name="T0" fmla="*/ 228 w 271"/>
                        <a:gd name="T1" fmla="*/ 0 h 43"/>
                        <a:gd name="T2" fmla="*/ 146 w 271"/>
                        <a:gd name="T3" fmla="*/ 0 h 43"/>
                        <a:gd name="T4" fmla="*/ 43 w 271"/>
                        <a:gd name="T5" fmla="*/ 0 h 43"/>
                        <a:gd name="T6" fmla="*/ 0 w 271"/>
                        <a:gd name="T7" fmla="*/ 43 h 43"/>
                        <a:gd name="T8" fmla="*/ 271 w 271"/>
                        <a:gd name="T9" fmla="*/ 43 h 43"/>
                        <a:gd name="T10" fmla="*/ 228 w 271"/>
                        <a:gd name="T11" fmla="*/ 0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271" h="43">
                          <a:moveTo>
                            <a:pt x="228" y="0"/>
                          </a:moveTo>
                          <a:cubicBezTo>
                            <a:pt x="146" y="0"/>
                            <a:pt x="146" y="0"/>
                            <a:pt x="146" y="0"/>
                          </a:cubicBezTo>
                          <a:cubicBezTo>
                            <a:pt x="43" y="0"/>
                            <a:pt x="43" y="0"/>
                            <a:pt x="43" y="0"/>
                          </a:cubicBezTo>
                          <a:cubicBezTo>
                            <a:pt x="19" y="0"/>
                            <a:pt x="0" y="19"/>
                            <a:pt x="0" y="43"/>
                          </a:cubicBezTo>
                          <a:cubicBezTo>
                            <a:pt x="271" y="43"/>
                            <a:pt x="271" y="43"/>
                            <a:pt x="271" y="43"/>
                          </a:cubicBezTo>
                          <a:cubicBezTo>
                            <a:pt x="271" y="19"/>
                            <a:pt x="252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3" name="Freeform 69">
                      <a:extLst>
                        <a:ext uri="{FF2B5EF4-FFF2-40B4-BE49-F238E27FC236}">
                          <a16:creationId xmlns:a16="http://schemas.microsoft.com/office/drawing/2014/main" id="{46271E44-90B0-4B3A-916E-A83AD915D1A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360363" cy="63500"/>
                    </a:xfrm>
                    <a:custGeom>
                      <a:avLst/>
                      <a:gdLst>
                        <a:gd name="T0" fmla="*/ 91 w 244"/>
                        <a:gd name="T1" fmla="*/ 3 h 43"/>
                        <a:gd name="T2" fmla="*/ 173 w 244"/>
                        <a:gd name="T3" fmla="*/ 3 h 43"/>
                        <a:gd name="T4" fmla="*/ 216 w 244"/>
                        <a:gd name="T5" fmla="*/ 43 h 43"/>
                        <a:gd name="T6" fmla="*/ 244 w 244"/>
                        <a:gd name="T7" fmla="*/ 43 h 43"/>
                        <a:gd name="T8" fmla="*/ 201 w 244"/>
                        <a:gd name="T9" fmla="*/ 0 h 43"/>
                        <a:gd name="T10" fmla="*/ 150 w 244"/>
                        <a:gd name="T11" fmla="*/ 0 h 43"/>
                        <a:gd name="T12" fmla="*/ 16 w 244"/>
                        <a:gd name="T13" fmla="*/ 0 h 43"/>
                        <a:gd name="T14" fmla="*/ 0 w 244"/>
                        <a:gd name="T15" fmla="*/ 3 h 43"/>
                        <a:gd name="T16" fmla="*/ 91 w 244"/>
                        <a:gd name="T17" fmla="*/ 3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44" h="43">
                          <a:moveTo>
                            <a:pt x="91" y="3"/>
                          </a:moveTo>
                          <a:cubicBezTo>
                            <a:pt x="173" y="3"/>
                            <a:pt x="173" y="3"/>
                            <a:pt x="173" y="3"/>
                          </a:cubicBezTo>
                          <a:cubicBezTo>
                            <a:pt x="196" y="3"/>
                            <a:pt x="214" y="21"/>
                            <a:pt x="216" y="43"/>
                          </a:cubicBezTo>
                          <a:cubicBezTo>
                            <a:pt x="244" y="43"/>
                            <a:pt x="244" y="43"/>
                            <a:pt x="244" y="43"/>
                          </a:cubicBezTo>
                          <a:cubicBezTo>
                            <a:pt x="244" y="19"/>
                            <a:pt x="225" y="0"/>
                            <a:pt x="201" y="0"/>
                          </a:cubicBezTo>
                          <a:cubicBezTo>
                            <a:pt x="150" y="0"/>
                            <a:pt x="150" y="0"/>
                            <a:pt x="150" y="0"/>
                          </a:cubicBezTo>
                          <a:cubicBezTo>
                            <a:pt x="16" y="0"/>
                            <a:pt x="16" y="0"/>
                            <a:pt x="16" y="0"/>
                          </a:cubicBezTo>
                          <a:cubicBezTo>
                            <a:pt x="10" y="0"/>
                            <a:pt x="5" y="1"/>
                            <a:pt x="0" y="3"/>
                          </a:cubicBezTo>
                          <a:lnTo>
                            <a:pt x="91" y="3"/>
                          </a:ln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4" name="Freeform 70">
                      <a:extLst>
                        <a:ext uri="{FF2B5EF4-FFF2-40B4-BE49-F238E27FC236}">
                          <a16:creationId xmlns:a16="http://schemas.microsoft.com/office/drawing/2014/main" id="{BE8C8C10-EC35-4E2B-AEC0-8C7241D1678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70609" y="5832790"/>
                      <a:ext cx="298450" cy="101600"/>
                    </a:xfrm>
                    <a:custGeom>
                      <a:avLst/>
                      <a:gdLst>
                        <a:gd name="T0" fmla="*/ 184 w 201"/>
                        <a:gd name="T1" fmla="*/ 67 h 69"/>
                        <a:gd name="T2" fmla="*/ 173 w 201"/>
                        <a:gd name="T3" fmla="*/ 62 h 69"/>
                        <a:gd name="T4" fmla="*/ 101 w 201"/>
                        <a:gd name="T5" fmla="*/ 30 h 69"/>
                        <a:gd name="T6" fmla="*/ 28 w 201"/>
                        <a:gd name="T7" fmla="*/ 62 h 69"/>
                        <a:gd name="T8" fmla="*/ 7 w 201"/>
                        <a:gd name="T9" fmla="*/ 63 h 69"/>
                        <a:gd name="T10" fmla="*/ 6 w 201"/>
                        <a:gd name="T11" fmla="*/ 42 h 69"/>
                        <a:gd name="T12" fmla="*/ 101 w 201"/>
                        <a:gd name="T13" fmla="*/ 0 h 69"/>
                        <a:gd name="T14" fmla="*/ 195 w 201"/>
                        <a:gd name="T15" fmla="*/ 42 h 69"/>
                        <a:gd name="T16" fmla="*/ 194 w 201"/>
                        <a:gd name="T17" fmla="*/ 63 h 69"/>
                        <a:gd name="T18" fmla="*/ 184 w 201"/>
                        <a:gd name="T19" fmla="*/ 67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01" h="69">
                          <a:moveTo>
                            <a:pt x="184" y="67"/>
                          </a:moveTo>
                          <a:cubicBezTo>
                            <a:pt x="180" y="67"/>
                            <a:pt x="176" y="65"/>
                            <a:pt x="173" y="62"/>
                          </a:cubicBezTo>
                          <a:cubicBezTo>
                            <a:pt x="155" y="42"/>
                            <a:pt x="128" y="30"/>
                            <a:pt x="101" y="30"/>
                          </a:cubicBezTo>
                          <a:cubicBezTo>
                            <a:pt x="73" y="30"/>
                            <a:pt x="47" y="42"/>
                            <a:pt x="28" y="62"/>
                          </a:cubicBezTo>
                          <a:cubicBezTo>
                            <a:pt x="23" y="68"/>
                            <a:pt x="13" y="69"/>
                            <a:pt x="7" y="63"/>
                          </a:cubicBezTo>
                          <a:cubicBezTo>
                            <a:pt x="1" y="58"/>
                            <a:pt x="0" y="48"/>
                            <a:pt x="6" y="42"/>
                          </a:cubicBezTo>
                          <a:cubicBezTo>
                            <a:pt x="30" y="15"/>
                            <a:pt x="65" y="0"/>
                            <a:pt x="101" y="0"/>
                          </a:cubicBezTo>
                          <a:cubicBezTo>
                            <a:pt x="137" y="0"/>
                            <a:pt x="171" y="15"/>
                            <a:pt x="195" y="42"/>
                          </a:cubicBezTo>
                          <a:cubicBezTo>
                            <a:pt x="201" y="48"/>
                            <a:pt x="200" y="58"/>
                            <a:pt x="194" y="63"/>
                          </a:cubicBezTo>
                          <a:cubicBezTo>
                            <a:pt x="191" y="66"/>
                            <a:pt x="188" y="67"/>
                            <a:pt x="184" y="6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5" name="Oval 71">
                      <a:extLst>
                        <a:ext uri="{FF2B5EF4-FFF2-40B4-BE49-F238E27FC236}">
                          <a16:creationId xmlns:a16="http://schemas.microsoft.com/office/drawing/2014/main" id="{3000CD9D-F8D3-4F56-943D-C41D5293963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41984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6" name="Oval 72">
                      <a:extLst>
                        <a:ext uri="{FF2B5EF4-FFF2-40B4-BE49-F238E27FC236}">
                          <a16:creationId xmlns:a16="http://schemas.microsoft.com/office/drawing/2014/main" id="{D7EDA1F7-1C14-4A7D-ABD4-7E61A99CD2F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17219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  <p:sp>
                <p:nvSpPr>
                  <p:cNvPr id="2296" name="Freeform 221">
                    <a:extLst>
                      <a:ext uri="{FF2B5EF4-FFF2-40B4-BE49-F238E27FC236}">
                        <a16:creationId xmlns:a16="http://schemas.microsoft.com/office/drawing/2014/main" id="{9FEF9F0C-4173-49FB-9975-C62860F7C1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7876" y="4820499"/>
                    <a:ext cx="180345" cy="242229"/>
                  </a:xfrm>
                  <a:custGeom>
                    <a:avLst/>
                    <a:gdLst>
                      <a:gd name="T0" fmla="*/ 122 w 122"/>
                      <a:gd name="T1" fmla="*/ 143 h 166"/>
                      <a:gd name="T2" fmla="*/ 0 w 122"/>
                      <a:gd name="T3" fmla="*/ 67 h 166"/>
                      <a:gd name="T4" fmla="*/ 0 w 122"/>
                      <a:gd name="T5" fmla="*/ 3 h 166"/>
                      <a:gd name="T6" fmla="*/ 94 w 122"/>
                      <a:gd name="T7" fmla="*/ 0 h 166"/>
                      <a:gd name="T8" fmla="*/ 95 w 122"/>
                      <a:gd name="T9" fmla="*/ 7 h 166"/>
                      <a:gd name="T10" fmla="*/ 122 w 122"/>
                      <a:gd name="T11" fmla="*/ 143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2" h="166">
                        <a:moveTo>
                          <a:pt x="122" y="143"/>
                        </a:moveTo>
                        <a:cubicBezTo>
                          <a:pt x="49" y="166"/>
                          <a:pt x="0" y="67"/>
                          <a:pt x="0" y="67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94" y="0"/>
                          <a:pt x="94" y="0"/>
                          <a:pt x="94" y="0"/>
                        </a:cubicBezTo>
                        <a:cubicBezTo>
                          <a:pt x="95" y="7"/>
                          <a:pt x="95" y="7"/>
                          <a:pt x="95" y="7"/>
                        </a:cubicBezTo>
                        <a:cubicBezTo>
                          <a:pt x="95" y="83"/>
                          <a:pt x="95" y="117"/>
                          <a:pt x="122" y="14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7" name="Freeform 222">
                    <a:extLst>
                      <a:ext uri="{FF2B5EF4-FFF2-40B4-BE49-F238E27FC236}">
                        <a16:creationId xmlns:a16="http://schemas.microsoft.com/office/drawing/2014/main" id="{4D54599A-9FCA-40C0-BD5D-0A3F02F132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55246" y="5867493"/>
                    <a:ext cx="160897" cy="63651"/>
                  </a:xfrm>
                  <a:custGeom>
                    <a:avLst/>
                    <a:gdLst>
                      <a:gd name="T0" fmla="*/ 110 w 110"/>
                      <a:gd name="T1" fmla="*/ 44 h 44"/>
                      <a:gd name="T2" fmla="*/ 110 w 110"/>
                      <a:gd name="T3" fmla="*/ 0 h 44"/>
                      <a:gd name="T4" fmla="*/ 61 w 110"/>
                      <a:gd name="T5" fmla="*/ 0 h 44"/>
                      <a:gd name="T6" fmla="*/ 0 w 110"/>
                      <a:gd name="T7" fmla="*/ 44 h 44"/>
                      <a:gd name="T8" fmla="*/ 110 w 110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0" h="44">
                        <a:moveTo>
                          <a:pt x="110" y="44"/>
                        </a:moveTo>
                        <a:cubicBezTo>
                          <a:pt x="110" y="0"/>
                          <a:pt x="110" y="0"/>
                          <a:pt x="110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10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8" name="Freeform 223">
                    <a:extLst>
                      <a:ext uri="{FF2B5EF4-FFF2-40B4-BE49-F238E27FC236}">
                        <a16:creationId xmlns:a16="http://schemas.microsoft.com/office/drawing/2014/main" id="{750B4D9E-0053-49F9-9B5A-6F070A2DE8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2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9" name="Freeform 224">
                    <a:extLst>
                      <a:ext uri="{FF2B5EF4-FFF2-40B4-BE49-F238E27FC236}">
                        <a16:creationId xmlns:a16="http://schemas.microsoft.com/office/drawing/2014/main" id="{31D004C1-21E8-4BF8-B8F6-305EE05A41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40114" y="5396895"/>
                    <a:ext cx="378371" cy="473679"/>
                  </a:xfrm>
                  <a:custGeom>
                    <a:avLst/>
                    <a:gdLst>
                      <a:gd name="T0" fmla="*/ 142 w 259"/>
                      <a:gd name="T1" fmla="*/ 0 h 303"/>
                      <a:gd name="T2" fmla="*/ 142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91 h 303"/>
                      <a:gd name="T20" fmla="*/ 180 w 259"/>
                      <a:gd name="T21" fmla="*/ 92 h 303"/>
                      <a:gd name="T22" fmla="*/ 182 w 259"/>
                      <a:gd name="T23" fmla="*/ 88 h 303"/>
                      <a:gd name="T24" fmla="*/ 259 w 259"/>
                      <a:gd name="T25" fmla="*/ 0 h 303"/>
                      <a:gd name="T26" fmla="*/ 142 w 259"/>
                      <a:gd name="T27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59" h="303">
                        <a:moveTo>
                          <a:pt x="142" y="0"/>
                        </a:moveTo>
                        <a:cubicBezTo>
                          <a:pt x="142" y="1"/>
                          <a:pt x="142" y="1"/>
                          <a:pt x="142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91"/>
                          <a:pt x="67" y="91"/>
                          <a:pt x="67" y="91"/>
                        </a:cubicBezTo>
                        <a:cubicBezTo>
                          <a:pt x="180" y="92"/>
                          <a:pt x="180" y="92"/>
                          <a:pt x="180" y="92"/>
                        </a:cubicBezTo>
                        <a:cubicBezTo>
                          <a:pt x="181" y="87"/>
                          <a:pt x="182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42" y="0"/>
                        </a:lnTo>
                        <a:close/>
                      </a:path>
                    </a:pathLst>
                  </a:custGeom>
                  <a:solidFill>
                    <a:srgbClr val="4D00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0" name="Freeform 225">
                    <a:extLst>
                      <a:ext uri="{FF2B5EF4-FFF2-40B4-BE49-F238E27FC236}">
                        <a16:creationId xmlns:a16="http://schemas.microsoft.com/office/drawing/2014/main" id="{BFDC75D6-7A03-4EC8-9CA4-C5F01B08DB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63880" y="5403968"/>
                    <a:ext cx="380139" cy="472366"/>
                  </a:xfrm>
                  <a:custGeom>
                    <a:avLst/>
                    <a:gdLst>
                      <a:gd name="T0" fmla="*/ 133 w 259"/>
                      <a:gd name="T1" fmla="*/ 0 h 303"/>
                      <a:gd name="T2" fmla="*/ 133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87 h 303"/>
                      <a:gd name="T20" fmla="*/ 182 w 259"/>
                      <a:gd name="T21" fmla="*/ 88 h 303"/>
                      <a:gd name="T22" fmla="*/ 259 w 259"/>
                      <a:gd name="T23" fmla="*/ 0 h 303"/>
                      <a:gd name="T24" fmla="*/ 133 w 259"/>
                      <a:gd name="T25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59" h="303">
                        <a:moveTo>
                          <a:pt x="133" y="0"/>
                        </a:moveTo>
                        <a:cubicBezTo>
                          <a:pt x="133" y="1"/>
                          <a:pt x="133" y="1"/>
                          <a:pt x="133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87"/>
                          <a:pt x="67" y="87"/>
                          <a:pt x="67" y="87"/>
                        </a:cubicBezTo>
                        <a:cubicBezTo>
                          <a:pt x="67" y="87"/>
                          <a:pt x="181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33" y="0"/>
                        </a:lnTo>
                        <a:close/>
                      </a:path>
                    </a:pathLst>
                  </a:cu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1" name="Freeform 226">
                    <a:extLst>
                      <a:ext uri="{FF2B5EF4-FFF2-40B4-BE49-F238E27FC236}">
                        <a16:creationId xmlns:a16="http://schemas.microsoft.com/office/drawing/2014/main" id="{8B3BD1F5-B39E-4D1B-BB14-89E7E50749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79012" y="5867493"/>
                    <a:ext cx="159128" cy="63651"/>
                  </a:xfrm>
                  <a:custGeom>
                    <a:avLst/>
                    <a:gdLst>
                      <a:gd name="T0" fmla="*/ 109 w 109"/>
                      <a:gd name="T1" fmla="*/ 44 h 44"/>
                      <a:gd name="T2" fmla="*/ 109 w 109"/>
                      <a:gd name="T3" fmla="*/ 0 h 44"/>
                      <a:gd name="T4" fmla="*/ 61 w 109"/>
                      <a:gd name="T5" fmla="*/ 0 h 44"/>
                      <a:gd name="T6" fmla="*/ 0 w 109"/>
                      <a:gd name="T7" fmla="*/ 44 h 44"/>
                      <a:gd name="T8" fmla="*/ 109 w 109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44">
                        <a:moveTo>
                          <a:pt x="109" y="44"/>
                        </a:moveTo>
                        <a:cubicBezTo>
                          <a:pt x="109" y="0"/>
                          <a:pt x="109" y="0"/>
                          <a:pt x="109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09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2" name="Freeform 227">
                    <a:extLst>
                      <a:ext uri="{FF2B5EF4-FFF2-40B4-BE49-F238E27FC236}">
                        <a16:creationId xmlns:a16="http://schemas.microsoft.com/office/drawing/2014/main" id="{7EE167C2-A1A3-4884-BFAB-B14DB7617C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89621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1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3" name="Freeform 228">
                    <a:extLst>
                      <a:ext uri="{FF2B5EF4-FFF2-40B4-BE49-F238E27FC236}">
                        <a16:creationId xmlns:a16="http://schemas.microsoft.com/office/drawing/2014/main" id="{5F7E0D2C-8123-4A12-B506-6894D86B07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168813"/>
                    <a:ext cx="357154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8 w 243"/>
                      <a:gd name="T3" fmla="*/ 0 h 152"/>
                      <a:gd name="T4" fmla="*/ 188 w 243"/>
                      <a:gd name="T5" fmla="*/ 72 h 152"/>
                      <a:gd name="T6" fmla="*/ 183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6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2"/>
                          <a:pt x="188" y="72"/>
                          <a:pt x="188" y="72"/>
                        </a:cubicBezTo>
                        <a:cubicBezTo>
                          <a:pt x="188" y="75"/>
                          <a:pt x="186" y="78"/>
                          <a:pt x="183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6" y="125"/>
                          <a:pt x="216" y="125"/>
                          <a:pt x="216" y="125"/>
                        </a:cubicBezTo>
                        <a:cubicBezTo>
                          <a:pt x="231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4" name="Freeform 229">
                    <a:extLst>
                      <a:ext uri="{FF2B5EF4-FFF2-40B4-BE49-F238E27FC236}">
                        <a16:creationId xmlns:a16="http://schemas.microsoft.com/office/drawing/2014/main" id="{8163047B-FB9D-4355-A676-C0C4E4330F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4912440"/>
                    <a:ext cx="166200" cy="275822"/>
                  </a:xfrm>
                  <a:custGeom>
                    <a:avLst/>
                    <a:gdLst>
                      <a:gd name="T0" fmla="*/ 81 w 113"/>
                      <a:gd name="T1" fmla="*/ 60 h 189"/>
                      <a:gd name="T2" fmla="*/ 81 w 113"/>
                      <a:gd name="T3" fmla="*/ 0 h 189"/>
                      <a:gd name="T4" fmla="*/ 23 w 113"/>
                      <a:gd name="T5" fmla="*/ 0 h 189"/>
                      <a:gd name="T6" fmla="*/ 22 w 113"/>
                      <a:gd name="T7" fmla="*/ 59 h 189"/>
                      <a:gd name="T8" fmla="*/ 15 w 113"/>
                      <a:gd name="T9" fmla="*/ 64 h 189"/>
                      <a:gd name="T10" fmla="*/ 0 w 113"/>
                      <a:gd name="T11" fmla="*/ 64 h 189"/>
                      <a:gd name="T12" fmla="*/ 0 w 113"/>
                      <a:gd name="T13" fmla="*/ 189 h 189"/>
                      <a:gd name="T14" fmla="*/ 113 w 113"/>
                      <a:gd name="T15" fmla="*/ 189 h 189"/>
                      <a:gd name="T16" fmla="*/ 113 w 113"/>
                      <a:gd name="T17" fmla="*/ 64 h 189"/>
                      <a:gd name="T18" fmla="*/ 85 w 113"/>
                      <a:gd name="T19" fmla="*/ 64 h 189"/>
                      <a:gd name="T20" fmla="*/ 81 w 113"/>
                      <a:gd name="T21" fmla="*/ 6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3" h="189">
                        <a:moveTo>
                          <a:pt x="81" y="60"/>
                        </a:move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59"/>
                          <a:pt x="22" y="59"/>
                          <a:pt x="22" y="59"/>
                        </a:cubicBezTo>
                        <a:cubicBezTo>
                          <a:pt x="21" y="62"/>
                          <a:pt x="18" y="64"/>
                          <a:pt x="15" y="64"/>
                        </a:cubicBezTo>
                        <a:cubicBezTo>
                          <a:pt x="0" y="64"/>
                          <a:pt x="0" y="64"/>
                          <a:pt x="0" y="64"/>
                        </a:cubicBezTo>
                        <a:cubicBezTo>
                          <a:pt x="0" y="189"/>
                          <a:pt x="0" y="189"/>
                          <a:pt x="0" y="189"/>
                        </a:cubicBezTo>
                        <a:cubicBezTo>
                          <a:pt x="113" y="189"/>
                          <a:pt x="113" y="189"/>
                          <a:pt x="113" y="189"/>
                        </a:cubicBezTo>
                        <a:cubicBezTo>
                          <a:pt x="113" y="64"/>
                          <a:pt x="113" y="64"/>
                          <a:pt x="113" y="64"/>
                        </a:cubicBezTo>
                        <a:cubicBezTo>
                          <a:pt x="85" y="64"/>
                          <a:pt x="85" y="64"/>
                          <a:pt x="85" y="64"/>
                        </a:cubicBezTo>
                        <a:cubicBezTo>
                          <a:pt x="83" y="64"/>
                          <a:pt x="81" y="62"/>
                          <a:pt x="81" y="6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5" name="Freeform 230">
                    <a:extLst>
                      <a:ext uri="{FF2B5EF4-FFF2-40B4-BE49-F238E27FC236}">
                        <a16:creationId xmlns:a16="http://schemas.microsoft.com/office/drawing/2014/main" id="{80C060C1-BBDC-41DD-AC99-C5D17EF773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0804" y="4912440"/>
                    <a:ext cx="86637" cy="83101"/>
                  </a:xfrm>
                  <a:custGeom>
                    <a:avLst/>
                    <a:gdLst>
                      <a:gd name="T0" fmla="*/ 59 w 59"/>
                      <a:gd name="T1" fmla="*/ 36 h 57"/>
                      <a:gd name="T2" fmla="*/ 59 w 59"/>
                      <a:gd name="T3" fmla="*/ 0 h 57"/>
                      <a:gd name="T4" fmla="*/ 1 w 59"/>
                      <a:gd name="T5" fmla="*/ 0 h 57"/>
                      <a:gd name="T6" fmla="*/ 0 w 59"/>
                      <a:gd name="T7" fmla="*/ 57 h 57"/>
                      <a:gd name="T8" fmla="*/ 59 w 59"/>
                      <a:gd name="T9" fmla="*/ 36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9" h="57">
                        <a:moveTo>
                          <a:pt x="59" y="36"/>
                        </a:moveTo>
                        <a:cubicBezTo>
                          <a:pt x="59" y="0"/>
                          <a:pt x="59" y="0"/>
                          <a:pt x="59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57"/>
                          <a:pt x="0" y="57"/>
                          <a:pt x="0" y="57"/>
                        </a:cubicBezTo>
                        <a:cubicBezTo>
                          <a:pt x="49" y="57"/>
                          <a:pt x="59" y="36"/>
                          <a:pt x="59" y="36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6" name="Freeform 231">
                    <a:extLst>
                      <a:ext uri="{FF2B5EF4-FFF2-40B4-BE49-F238E27FC236}">
                        <a16:creationId xmlns:a16="http://schemas.microsoft.com/office/drawing/2014/main" id="{FE74D58F-67D2-4250-B699-C22705C989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5004380"/>
                    <a:ext cx="22986" cy="146752"/>
                  </a:xfrm>
                  <a:custGeom>
                    <a:avLst/>
                    <a:gdLst>
                      <a:gd name="T0" fmla="*/ 16 w 16"/>
                      <a:gd name="T1" fmla="*/ 0 h 101"/>
                      <a:gd name="T2" fmla="*/ 15 w 16"/>
                      <a:gd name="T3" fmla="*/ 1 h 101"/>
                      <a:gd name="T4" fmla="*/ 0 w 16"/>
                      <a:gd name="T5" fmla="*/ 1 h 101"/>
                      <a:gd name="T6" fmla="*/ 0 w 16"/>
                      <a:gd name="T7" fmla="*/ 96 h 101"/>
                      <a:gd name="T8" fmla="*/ 3 w 16"/>
                      <a:gd name="T9" fmla="*/ 101 h 101"/>
                      <a:gd name="T10" fmla="*/ 4 w 16"/>
                      <a:gd name="T11" fmla="*/ 101 h 101"/>
                      <a:gd name="T12" fmla="*/ 6 w 16"/>
                      <a:gd name="T13" fmla="*/ 100 h 101"/>
                      <a:gd name="T14" fmla="*/ 6 w 16"/>
                      <a:gd name="T15" fmla="*/ 98 h 101"/>
                      <a:gd name="T16" fmla="*/ 16 w 16"/>
                      <a:gd name="T17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1">
                        <a:moveTo>
                          <a:pt x="16" y="0"/>
                        </a:moveTo>
                        <a:cubicBezTo>
                          <a:pt x="16" y="1"/>
                          <a:pt x="15" y="1"/>
                          <a:pt x="15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96"/>
                          <a:pt x="0" y="96"/>
                          <a:pt x="0" y="96"/>
                        </a:cubicBezTo>
                        <a:cubicBezTo>
                          <a:pt x="2" y="97"/>
                          <a:pt x="4" y="98"/>
                          <a:pt x="3" y="101"/>
                        </a:cubicBezTo>
                        <a:cubicBezTo>
                          <a:pt x="4" y="101"/>
                          <a:pt x="4" y="101"/>
                          <a:pt x="4" y="101"/>
                        </a:cubicBezTo>
                        <a:cubicBezTo>
                          <a:pt x="4" y="101"/>
                          <a:pt x="5" y="101"/>
                          <a:pt x="6" y="100"/>
                        </a:cubicBezTo>
                        <a:cubicBezTo>
                          <a:pt x="6" y="99"/>
                          <a:pt x="6" y="99"/>
                          <a:pt x="6" y="98"/>
                        </a:cubicBezTo>
                        <a:cubicBezTo>
                          <a:pt x="4" y="66"/>
                          <a:pt x="1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7" name="Rectangle 232">
                    <a:extLst>
                      <a:ext uri="{FF2B5EF4-FFF2-40B4-BE49-F238E27FC236}">
                        <a16:creationId xmlns:a16="http://schemas.microsoft.com/office/drawing/2014/main" id="{820ADAC3-832F-4042-B8B0-1330EF06209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596486" y="5368606"/>
                    <a:ext cx="247532" cy="44203"/>
                  </a:xfrm>
                  <a:prstGeom prst="rect">
                    <a:avLst/>
                  </a:pr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8" name="Freeform 233">
                    <a:extLst>
                      <a:ext uri="{FF2B5EF4-FFF2-40B4-BE49-F238E27FC236}">
                        <a16:creationId xmlns:a16="http://schemas.microsoft.com/office/drawing/2014/main" id="{948E9BB9-1FA5-48A4-B45E-0CFB5FD390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89414" y="5396896"/>
                    <a:ext cx="256373" cy="125535"/>
                  </a:xfrm>
                  <a:custGeom>
                    <a:avLst/>
                    <a:gdLst>
                      <a:gd name="T0" fmla="*/ 0 w 174"/>
                      <a:gd name="T1" fmla="*/ 0 h 86"/>
                      <a:gd name="T2" fmla="*/ 174 w 174"/>
                      <a:gd name="T3" fmla="*/ 86 h 86"/>
                      <a:gd name="T4" fmla="*/ 174 w 174"/>
                      <a:gd name="T5" fmla="*/ 0 h 86"/>
                      <a:gd name="T6" fmla="*/ 0 w 174"/>
                      <a:gd name="T7" fmla="*/ 0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74" h="86">
                        <a:moveTo>
                          <a:pt x="0" y="0"/>
                        </a:moveTo>
                        <a:cubicBezTo>
                          <a:pt x="0" y="0"/>
                          <a:pt x="72" y="86"/>
                          <a:pt x="174" y="86"/>
                        </a:cubicBezTo>
                        <a:cubicBezTo>
                          <a:pt x="174" y="0"/>
                          <a:pt x="174" y="0"/>
                          <a:pt x="17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9" name="Freeform 234">
                    <a:extLst>
                      <a:ext uri="{FF2B5EF4-FFF2-40B4-BE49-F238E27FC236}">
                        <a16:creationId xmlns:a16="http://schemas.microsoft.com/office/drawing/2014/main" id="{60788695-C341-45FE-92D2-E78265D0B5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77038" y="5006149"/>
                    <a:ext cx="346545" cy="390748"/>
                  </a:xfrm>
                  <a:custGeom>
                    <a:avLst/>
                    <a:gdLst>
                      <a:gd name="T0" fmla="*/ 174 w 237"/>
                      <a:gd name="T1" fmla="*/ 0 h 269"/>
                      <a:gd name="T2" fmla="*/ 148 w 237"/>
                      <a:gd name="T3" fmla="*/ 0 h 269"/>
                      <a:gd name="T4" fmla="*/ 69 w 237"/>
                      <a:gd name="T5" fmla="*/ 94 h 269"/>
                      <a:gd name="T6" fmla="*/ 72 w 237"/>
                      <a:gd name="T7" fmla="*/ 0 h 269"/>
                      <a:gd name="T8" fmla="*/ 67 w 237"/>
                      <a:gd name="T9" fmla="*/ 0 h 269"/>
                      <a:gd name="T10" fmla="*/ 0 w 237"/>
                      <a:gd name="T11" fmla="*/ 66 h 269"/>
                      <a:gd name="T12" fmla="*/ 0 w 237"/>
                      <a:gd name="T13" fmla="*/ 112 h 269"/>
                      <a:gd name="T14" fmla="*/ 13 w 237"/>
                      <a:gd name="T15" fmla="*/ 112 h 269"/>
                      <a:gd name="T16" fmla="*/ 13 w 237"/>
                      <a:gd name="T17" fmla="*/ 269 h 269"/>
                      <a:gd name="T18" fmla="*/ 183 w 237"/>
                      <a:gd name="T19" fmla="*/ 269 h 269"/>
                      <a:gd name="T20" fmla="*/ 183 w 237"/>
                      <a:gd name="T21" fmla="*/ 112 h 269"/>
                      <a:gd name="T22" fmla="*/ 237 w 237"/>
                      <a:gd name="T23" fmla="*/ 112 h 269"/>
                      <a:gd name="T24" fmla="*/ 237 w 237"/>
                      <a:gd name="T25" fmla="*/ 62 h 269"/>
                      <a:gd name="T26" fmla="*/ 174 w 237"/>
                      <a:gd name="T27" fmla="*/ 0 h 2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7" h="269">
                        <a:moveTo>
                          <a:pt x="174" y="0"/>
                        </a:moveTo>
                        <a:cubicBezTo>
                          <a:pt x="148" y="0"/>
                          <a:pt x="148" y="0"/>
                          <a:pt x="148" y="0"/>
                        </a:cubicBezTo>
                        <a:cubicBezTo>
                          <a:pt x="127" y="37"/>
                          <a:pt x="102" y="70"/>
                          <a:pt x="69" y="94"/>
                        </a:cubicBezTo>
                        <a:cubicBezTo>
                          <a:pt x="63" y="64"/>
                          <a:pt x="66" y="33"/>
                          <a:pt x="72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30" y="0"/>
                          <a:pt x="0" y="30"/>
                          <a:pt x="0" y="66"/>
                        </a:cubicBezTo>
                        <a:cubicBezTo>
                          <a:pt x="0" y="112"/>
                          <a:pt x="0" y="112"/>
                          <a:pt x="0" y="112"/>
                        </a:cubicBezTo>
                        <a:cubicBezTo>
                          <a:pt x="13" y="112"/>
                          <a:pt x="13" y="112"/>
                          <a:pt x="13" y="112"/>
                        </a:cubicBezTo>
                        <a:cubicBezTo>
                          <a:pt x="13" y="210"/>
                          <a:pt x="13" y="269"/>
                          <a:pt x="13" y="269"/>
                        </a:cubicBezTo>
                        <a:cubicBezTo>
                          <a:pt x="183" y="269"/>
                          <a:pt x="183" y="269"/>
                          <a:pt x="183" y="269"/>
                        </a:cubicBezTo>
                        <a:cubicBezTo>
                          <a:pt x="183" y="112"/>
                          <a:pt x="183" y="112"/>
                          <a:pt x="183" y="112"/>
                        </a:cubicBezTo>
                        <a:cubicBezTo>
                          <a:pt x="237" y="112"/>
                          <a:pt x="237" y="112"/>
                          <a:pt x="237" y="112"/>
                        </a:cubicBezTo>
                        <a:cubicBezTo>
                          <a:pt x="237" y="62"/>
                          <a:pt x="237" y="62"/>
                          <a:pt x="237" y="62"/>
                        </a:cubicBezTo>
                        <a:cubicBezTo>
                          <a:pt x="236" y="28"/>
                          <a:pt x="20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0" name="Freeform 235">
                    <a:extLst>
                      <a:ext uri="{FF2B5EF4-FFF2-40B4-BE49-F238E27FC236}">
                        <a16:creationId xmlns:a16="http://schemas.microsoft.com/office/drawing/2014/main" id="{19F083CB-896F-4A86-8417-8F22AE1626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96486" y="5168813"/>
                    <a:ext cx="111390" cy="228084"/>
                  </a:xfrm>
                  <a:custGeom>
                    <a:avLst/>
                    <a:gdLst>
                      <a:gd name="T0" fmla="*/ 0 w 76"/>
                      <a:gd name="T1" fmla="*/ 0 h 157"/>
                      <a:gd name="T2" fmla="*/ 0 w 76"/>
                      <a:gd name="T3" fmla="*/ 157 h 157"/>
                      <a:gd name="T4" fmla="*/ 76 w 76"/>
                      <a:gd name="T5" fmla="*/ 157 h 157"/>
                      <a:gd name="T6" fmla="*/ 0 w 76"/>
                      <a:gd name="T7" fmla="*/ 0 h 1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6" h="157">
                        <a:moveTo>
                          <a:pt x="0" y="0"/>
                        </a:moveTo>
                        <a:cubicBezTo>
                          <a:pt x="0" y="98"/>
                          <a:pt x="0" y="157"/>
                          <a:pt x="0" y="157"/>
                        </a:cubicBezTo>
                        <a:cubicBezTo>
                          <a:pt x="76" y="157"/>
                          <a:pt x="76" y="157"/>
                          <a:pt x="76" y="15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0AE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1" name="Freeform 236">
                    <a:extLst>
                      <a:ext uri="{FF2B5EF4-FFF2-40B4-BE49-F238E27FC236}">
                        <a16:creationId xmlns:a16="http://schemas.microsoft.com/office/drawing/2014/main" id="{8C292C76-4AAC-40DC-97DA-BDB9DAEDC9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68197" y="5168813"/>
                    <a:ext cx="355386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9 w 243"/>
                      <a:gd name="T3" fmla="*/ 0 h 152"/>
                      <a:gd name="T4" fmla="*/ 189 w 243"/>
                      <a:gd name="T5" fmla="*/ 72 h 152"/>
                      <a:gd name="T6" fmla="*/ 184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7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9" y="0"/>
                          <a:pt x="189" y="0"/>
                          <a:pt x="189" y="0"/>
                        </a:cubicBezTo>
                        <a:cubicBezTo>
                          <a:pt x="189" y="72"/>
                          <a:pt x="189" y="72"/>
                          <a:pt x="189" y="72"/>
                        </a:cubicBezTo>
                        <a:cubicBezTo>
                          <a:pt x="189" y="75"/>
                          <a:pt x="187" y="78"/>
                          <a:pt x="184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7" y="125"/>
                          <a:pt x="217" y="125"/>
                          <a:pt x="217" y="125"/>
                        </a:cubicBezTo>
                        <a:cubicBezTo>
                          <a:pt x="232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2" name="Freeform 237">
                    <a:extLst>
                      <a:ext uri="{FF2B5EF4-FFF2-40B4-BE49-F238E27FC236}">
                        <a16:creationId xmlns:a16="http://schemas.microsoft.com/office/drawing/2014/main" id="{5A7DED7C-C1D0-4367-9E4C-FCB4F19AA8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5787" y="5168813"/>
                    <a:ext cx="77796" cy="22986"/>
                  </a:xfrm>
                  <a:custGeom>
                    <a:avLst/>
                    <a:gdLst>
                      <a:gd name="T0" fmla="*/ 44 w 44"/>
                      <a:gd name="T1" fmla="*/ 13 h 13"/>
                      <a:gd name="T2" fmla="*/ 44 w 44"/>
                      <a:gd name="T3" fmla="*/ 0 h 13"/>
                      <a:gd name="T4" fmla="*/ 0 w 44"/>
                      <a:gd name="T5" fmla="*/ 0 h 13"/>
                      <a:gd name="T6" fmla="*/ 44 w 44"/>
                      <a:gd name="T7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4" h="13">
                        <a:moveTo>
                          <a:pt x="44" y="13"/>
                        </a:moveTo>
                        <a:lnTo>
                          <a:pt x="44" y="0"/>
                        </a:lnTo>
                        <a:lnTo>
                          <a:pt x="0" y="0"/>
                        </a:lnTo>
                        <a:lnTo>
                          <a:pt x="44" y="13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3" name="Freeform 238">
                    <a:extLst>
                      <a:ext uri="{FF2B5EF4-FFF2-40B4-BE49-F238E27FC236}">
                        <a16:creationId xmlns:a16="http://schemas.microsoft.com/office/drawing/2014/main" id="{FBDABB02-C080-4F29-B112-F85D4E42BD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159972"/>
                    <a:ext cx="337705" cy="226315"/>
                  </a:xfrm>
                  <a:custGeom>
                    <a:avLst/>
                    <a:gdLst>
                      <a:gd name="T0" fmla="*/ 201 w 231"/>
                      <a:gd name="T1" fmla="*/ 0 h 155"/>
                      <a:gd name="T2" fmla="*/ 6 w 231"/>
                      <a:gd name="T3" fmla="*/ 0 h 155"/>
                      <a:gd name="T4" fmla="*/ 1 w 231"/>
                      <a:gd name="T5" fmla="*/ 6 h 155"/>
                      <a:gd name="T6" fmla="*/ 25 w 231"/>
                      <a:gd name="T7" fmla="*/ 155 h 155"/>
                      <a:gd name="T8" fmla="*/ 231 w 231"/>
                      <a:gd name="T9" fmla="*/ 155 h 155"/>
                      <a:gd name="T10" fmla="*/ 207 w 231"/>
                      <a:gd name="T11" fmla="*/ 4 h 155"/>
                      <a:gd name="T12" fmla="*/ 201 w 231"/>
                      <a:gd name="T13" fmla="*/ 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1" h="155">
                        <a:moveTo>
                          <a:pt x="201" y="0"/>
                        </a:move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3" y="0"/>
                          <a:pt x="0" y="2"/>
                          <a:pt x="1" y="6"/>
                        </a:cubicBezTo>
                        <a:cubicBezTo>
                          <a:pt x="25" y="155"/>
                          <a:pt x="25" y="155"/>
                          <a:pt x="25" y="155"/>
                        </a:cubicBezTo>
                        <a:cubicBezTo>
                          <a:pt x="231" y="155"/>
                          <a:pt x="231" y="155"/>
                          <a:pt x="231" y="155"/>
                        </a:cubicBezTo>
                        <a:cubicBezTo>
                          <a:pt x="207" y="4"/>
                          <a:pt x="207" y="4"/>
                          <a:pt x="207" y="4"/>
                        </a:cubicBezTo>
                        <a:cubicBezTo>
                          <a:pt x="206" y="1"/>
                          <a:pt x="204" y="0"/>
                          <a:pt x="201" y="0"/>
                        </a:cubicBezTo>
                        <a:close/>
                      </a:path>
                    </a:pathLst>
                  </a:custGeom>
                  <a:solidFill>
                    <a:srgbClr val="001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4" name="Freeform 239">
                    <a:extLst>
                      <a:ext uri="{FF2B5EF4-FFF2-40B4-BE49-F238E27FC236}">
                        <a16:creationId xmlns:a16="http://schemas.microsoft.com/office/drawing/2014/main" id="{6A65D7C5-3BDC-49FD-8484-F109FAC5AE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386287"/>
                    <a:ext cx="302343" cy="17681"/>
                  </a:xfrm>
                  <a:custGeom>
                    <a:avLst/>
                    <a:gdLst>
                      <a:gd name="T0" fmla="*/ 206 w 206"/>
                      <a:gd name="T1" fmla="*/ 12 h 12"/>
                      <a:gd name="T2" fmla="*/ 5 w 206"/>
                      <a:gd name="T3" fmla="*/ 12 h 12"/>
                      <a:gd name="T4" fmla="*/ 0 w 206"/>
                      <a:gd name="T5" fmla="*/ 7 h 12"/>
                      <a:gd name="T6" fmla="*/ 0 w 206"/>
                      <a:gd name="T7" fmla="*/ 0 h 12"/>
                      <a:gd name="T8" fmla="*/ 206 w 206"/>
                      <a:gd name="T9" fmla="*/ 0 h 12"/>
                      <a:gd name="T10" fmla="*/ 206 w 206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6" h="12">
                        <a:moveTo>
                          <a:pt x="206" y="12"/>
                        </a:moveTo>
                        <a:cubicBezTo>
                          <a:pt x="5" y="12"/>
                          <a:pt x="5" y="12"/>
                          <a:pt x="5" y="12"/>
                        </a:cubicBezTo>
                        <a:cubicBezTo>
                          <a:pt x="2" y="12"/>
                          <a:pt x="0" y="10"/>
                          <a:pt x="0" y="7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06" y="0"/>
                          <a:pt x="206" y="0"/>
                          <a:pt x="206" y="0"/>
                        </a:cubicBezTo>
                        <a:lnTo>
                          <a:pt x="206" y="12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5" name="Freeform 240">
                    <a:extLst>
                      <a:ext uri="{FF2B5EF4-FFF2-40B4-BE49-F238E27FC236}">
                        <a16:creationId xmlns:a16="http://schemas.microsoft.com/office/drawing/2014/main" id="{DCA8367B-BE02-4123-BBE4-542B02D9A5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3559" y="5386287"/>
                    <a:ext cx="113158" cy="17681"/>
                  </a:xfrm>
                  <a:custGeom>
                    <a:avLst/>
                    <a:gdLst>
                      <a:gd name="T0" fmla="*/ 0 w 77"/>
                      <a:gd name="T1" fmla="*/ 12 h 12"/>
                      <a:gd name="T2" fmla="*/ 75 w 77"/>
                      <a:gd name="T3" fmla="*/ 12 h 12"/>
                      <a:gd name="T4" fmla="*/ 77 w 77"/>
                      <a:gd name="T5" fmla="*/ 10 h 12"/>
                      <a:gd name="T6" fmla="*/ 77 w 77"/>
                      <a:gd name="T7" fmla="*/ 4 h 12"/>
                      <a:gd name="T8" fmla="*/ 75 w 77"/>
                      <a:gd name="T9" fmla="*/ 2 h 12"/>
                      <a:gd name="T10" fmla="*/ 0 w 77"/>
                      <a:gd name="T11" fmla="*/ 0 h 12"/>
                      <a:gd name="T12" fmla="*/ 0 w 77"/>
                      <a:gd name="T1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7" h="12">
                        <a:moveTo>
                          <a:pt x="0" y="12"/>
                        </a:moveTo>
                        <a:cubicBezTo>
                          <a:pt x="75" y="12"/>
                          <a:pt x="75" y="12"/>
                          <a:pt x="75" y="12"/>
                        </a:cubicBezTo>
                        <a:cubicBezTo>
                          <a:pt x="76" y="12"/>
                          <a:pt x="77" y="11"/>
                          <a:pt x="77" y="10"/>
                        </a:cubicBezTo>
                        <a:cubicBezTo>
                          <a:pt x="77" y="4"/>
                          <a:pt x="77" y="4"/>
                          <a:pt x="77" y="4"/>
                        </a:cubicBezTo>
                        <a:cubicBezTo>
                          <a:pt x="77" y="3"/>
                          <a:pt x="76" y="2"/>
                          <a:pt x="75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2"/>
                        </a:lnTo>
                        <a:close/>
                      </a:path>
                    </a:pathLst>
                  </a:custGeom>
                  <a:solidFill>
                    <a:srgbClr val="4052A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6" name="Oval 241">
                    <a:extLst>
                      <a:ext uri="{FF2B5EF4-FFF2-40B4-BE49-F238E27FC236}">
                        <a16:creationId xmlns:a16="http://schemas.microsoft.com/office/drawing/2014/main" id="{B6A5D6CC-545F-4CAB-B717-6EB45424CE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38180"/>
                    <a:ext cx="58347" cy="58347"/>
                  </a:xfrm>
                  <a:prstGeom prst="ellipse">
                    <a:avLst/>
                  </a:pr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7" name="Oval 242">
                    <a:extLst>
                      <a:ext uri="{FF2B5EF4-FFF2-40B4-BE49-F238E27FC236}">
                        <a16:creationId xmlns:a16="http://schemas.microsoft.com/office/drawing/2014/main" id="{A41217DE-B873-4AE0-AC00-BE1A1C7018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78847"/>
                    <a:ext cx="17681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8" name="Oval 243">
                    <a:extLst>
                      <a:ext uri="{FF2B5EF4-FFF2-40B4-BE49-F238E27FC236}">
                        <a16:creationId xmlns:a16="http://schemas.microsoft.com/office/drawing/2014/main" id="{AC24FF9D-47A8-4047-82BE-5F3653E57D2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94512" y="4838180"/>
                    <a:ext cx="58347" cy="58347"/>
                  </a:xfrm>
                  <a:prstGeom prst="ellipse">
                    <a:avLst/>
                  </a:pr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9" name="Oval 244">
                    <a:extLst>
                      <a:ext uri="{FF2B5EF4-FFF2-40B4-BE49-F238E27FC236}">
                        <a16:creationId xmlns:a16="http://schemas.microsoft.com/office/drawing/2014/main" id="{489B7B85-69C6-437F-869E-709779C3A18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36946" y="4878847"/>
                    <a:ext cx="15913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0" name="Freeform 245">
                    <a:extLst>
                      <a:ext uri="{FF2B5EF4-FFF2-40B4-BE49-F238E27FC236}">
                        <a16:creationId xmlns:a16="http://schemas.microsoft.com/office/drawing/2014/main" id="{6335163F-A972-41DE-BBD1-215F05AEB9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23008" y="4751544"/>
                    <a:ext cx="206867" cy="231620"/>
                  </a:xfrm>
                  <a:custGeom>
                    <a:avLst/>
                    <a:gdLst>
                      <a:gd name="T0" fmla="*/ 141 w 141"/>
                      <a:gd name="T1" fmla="*/ 28 h 159"/>
                      <a:gd name="T2" fmla="*/ 83 w 141"/>
                      <a:gd name="T3" fmla="*/ 1 h 159"/>
                      <a:gd name="T4" fmla="*/ 21 w 141"/>
                      <a:gd name="T5" fmla="*/ 105 h 159"/>
                      <a:gd name="T6" fmla="*/ 46 w 141"/>
                      <a:gd name="T7" fmla="*/ 142 h 159"/>
                      <a:gd name="T8" fmla="*/ 60 w 141"/>
                      <a:gd name="T9" fmla="*/ 152 h 159"/>
                      <a:gd name="T10" fmla="*/ 106 w 141"/>
                      <a:gd name="T11" fmla="*/ 146 h 159"/>
                      <a:gd name="T12" fmla="*/ 124 w 141"/>
                      <a:gd name="T13" fmla="*/ 132 h 159"/>
                      <a:gd name="T14" fmla="*/ 138 w 141"/>
                      <a:gd name="T15" fmla="*/ 103 h 159"/>
                      <a:gd name="T16" fmla="*/ 141 w 141"/>
                      <a:gd name="T17" fmla="*/ 28 h 1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1" h="159">
                        <a:moveTo>
                          <a:pt x="141" y="28"/>
                        </a:moveTo>
                        <a:cubicBezTo>
                          <a:pt x="127" y="11"/>
                          <a:pt x="105" y="0"/>
                          <a:pt x="83" y="1"/>
                        </a:cubicBezTo>
                        <a:cubicBezTo>
                          <a:pt x="31" y="1"/>
                          <a:pt x="0" y="58"/>
                          <a:pt x="21" y="105"/>
                        </a:cubicBezTo>
                        <a:cubicBezTo>
                          <a:pt x="27" y="120"/>
                          <a:pt x="34" y="132"/>
                          <a:pt x="46" y="142"/>
                        </a:cubicBezTo>
                        <a:cubicBezTo>
                          <a:pt x="50" y="146"/>
                          <a:pt x="55" y="150"/>
                          <a:pt x="60" y="152"/>
                        </a:cubicBezTo>
                        <a:cubicBezTo>
                          <a:pt x="77" y="159"/>
                          <a:pt x="92" y="154"/>
                          <a:pt x="106" y="146"/>
                        </a:cubicBezTo>
                        <a:cubicBezTo>
                          <a:pt x="112" y="142"/>
                          <a:pt x="118" y="137"/>
                          <a:pt x="124" y="132"/>
                        </a:cubicBezTo>
                        <a:cubicBezTo>
                          <a:pt x="133" y="125"/>
                          <a:pt x="138" y="114"/>
                          <a:pt x="138" y="103"/>
                        </a:cubicBezTo>
                        <a:lnTo>
                          <a:pt x="141" y="28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1" name="Freeform 246">
                    <a:extLst>
                      <a:ext uri="{FF2B5EF4-FFF2-40B4-BE49-F238E27FC236}">
                        <a16:creationId xmlns:a16="http://schemas.microsoft.com/office/drawing/2014/main" id="{E0A61E23-E635-4EBA-BA2F-32CF608738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5993" y="4762153"/>
                    <a:ext cx="53043" cy="190953"/>
                  </a:xfrm>
                  <a:custGeom>
                    <a:avLst/>
                    <a:gdLst>
                      <a:gd name="T0" fmla="*/ 17 w 36"/>
                      <a:gd name="T1" fmla="*/ 42 h 131"/>
                      <a:gd name="T2" fmla="*/ 36 w 36"/>
                      <a:gd name="T3" fmla="*/ 0 h 131"/>
                      <a:gd name="T4" fmla="*/ 0 w 36"/>
                      <a:gd name="T5" fmla="*/ 66 h 131"/>
                      <a:gd name="T6" fmla="*/ 27 w 36"/>
                      <a:gd name="T7" fmla="*/ 131 h 131"/>
                      <a:gd name="T8" fmla="*/ 17 w 36"/>
                      <a:gd name="T9" fmla="*/ 42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6" h="131">
                        <a:moveTo>
                          <a:pt x="17" y="42"/>
                        </a:moveTo>
                        <a:cubicBezTo>
                          <a:pt x="20" y="26"/>
                          <a:pt x="28" y="12"/>
                          <a:pt x="36" y="0"/>
                        </a:cubicBezTo>
                        <a:cubicBezTo>
                          <a:pt x="12" y="12"/>
                          <a:pt x="0" y="37"/>
                          <a:pt x="0" y="66"/>
                        </a:cubicBezTo>
                        <a:cubicBezTo>
                          <a:pt x="0" y="92"/>
                          <a:pt x="6" y="110"/>
                          <a:pt x="27" y="131"/>
                        </a:cubicBezTo>
                        <a:cubicBezTo>
                          <a:pt x="13" y="106"/>
                          <a:pt x="11" y="68"/>
                          <a:pt x="17" y="4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2" name="Freeform 247">
                    <a:extLst>
                      <a:ext uri="{FF2B5EF4-FFF2-40B4-BE49-F238E27FC236}">
                        <a16:creationId xmlns:a16="http://schemas.microsoft.com/office/drawing/2014/main" id="{DD805010-832A-424A-B942-933F18EE51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0689" y="4723255"/>
                    <a:ext cx="206867" cy="118462"/>
                  </a:xfrm>
                  <a:custGeom>
                    <a:avLst/>
                    <a:gdLst>
                      <a:gd name="T0" fmla="*/ 72 w 141"/>
                      <a:gd name="T1" fmla="*/ 0 h 82"/>
                      <a:gd name="T2" fmla="*/ 0 w 141"/>
                      <a:gd name="T3" fmla="*/ 75 h 82"/>
                      <a:gd name="T4" fmla="*/ 23 w 141"/>
                      <a:gd name="T5" fmla="*/ 81 h 82"/>
                      <a:gd name="T6" fmla="*/ 92 w 141"/>
                      <a:gd name="T7" fmla="*/ 28 h 82"/>
                      <a:gd name="T8" fmla="*/ 132 w 141"/>
                      <a:gd name="T9" fmla="*/ 80 h 82"/>
                      <a:gd name="T10" fmla="*/ 141 w 141"/>
                      <a:gd name="T11" fmla="*/ 74 h 82"/>
                      <a:gd name="T12" fmla="*/ 72 w 141"/>
                      <a:gd name="T13" fmla="*/ 0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1" h="82">
                        <a:moveTo>
                          <a:pt x="72" y="0"/>
                        </a:moveTo>
                        <a:cubicBezTo>
                          <a:pt x="33" y="0"/>
                          <a:pt x="1" y="33"/>
                          <a:pt x="0" y="75"/>
                        </a:cubicBezTo>
                        <a:cubicBezTo>
                          <a:pt x="9" y="79"/>
                          <a:pt x="13" y="81"/>
                          <a:pt x="23" y="81"/>
                        </a:cubicBezTo>
                        <a:cubicBezTo>
                          <a:pt x="55" y="81"/>
                          <a:pt x="82" y="59"/>
                          <a:pt x="92" y="28"/>
                        </a:cubicBezTo>
                        <a:cubicBezTo>
                          <a:pt x="99" y="48"/>
                          <a:pt x="107" y="70"/>
                          <a:pt x="132" y="80"/>
                        </a:cubicBezTo>
                        <a:cubicBezTo>
                          <a:pt x="135" y="82"/>
                          <a:pt x="138" y="73"/>
                          <a:pt x="141" y="74"/>
                        </a:cubicBezTo>
                        <a:cubicBezTo>
                          <a:pt x="139" y="33"/>
                          <a:pt x="112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3" name="Freeform 248">
                    <a:extLst>
                      <a:ext uri="{FF2B5EF4-FFF2-40B4-BE49-F238E27FC236}">
                        <a16:creationId xmlns:a16="http://schemas.microsoft.com/office/drawing/2014/main" id="{B1167079-87F7-4024-A438-C5D6AD3262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855861"/>
                    <a:ext cx="12377" cy="45970"/>
                  </a:xfrm>
                  <a:custGeom>
                    <a:avLst/>
                    <a:gdLst>
                      <a:gd name="T0" fmla="*/ 8 w 8"/>
                      <a:gd name="T1" fmla="*/ 32 h 32"/>
                      <a:gd name="T2" fmla="*/ 8 w 8"/>
                      <a:gd name="T3" fmla="*/ 0 h 32"/>
                      <a:gd name="T4" fmla="*/ 2 w 8"/>
                      <a:gd name="T5" fmla="*/ 6 h 32"/>
                      <a:gd name="T6" fmla="*/ 0 w 8"/>
                      <a:gd name="T7" fmla="*/ 32 h 32"/>
                      <a:gd name="T8" fmla="*/ 8 w 8"/>
                      <a:gd name="T9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32">
                        <a:moveTo>
                          <a:pt x="8" y="32"/>
                        </a:move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3" y="3"/>
                          <a:pt x="2" y="6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lnTo>
                          <a:pt x="8" y="32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4" name="Freeform 249">
                    <a:extLst>
                      <a:ext uri="{FF2B5EF4-FFF2-40B4-BE49-F238E27FC236}">
                        <a16:creationId xmlns:a16="http://schemas.microsoft.com/office/drawing/2014/main" id="{C90711C8-A3D3-4A4A-A359-04D36C0F1B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901831"/>
                    <a:ext cx="35362" cy="8841"/>
                  </a:xfrm>
                  <a:custGeom>
                    <a:avLst/>
                    <a:gdLst>
                      <a:gd name="T0" fmla="*/ 0 w 24"/>
                      <a:gd name="T1" fmla="*/ 0 h 6"/>
                      <a:gd name="T2" fmla="*/ 12 w 24"/>
                      <a:gd name="T3" fmla="*/ 6 h 6"/>
                      <a:gd name="T4" fmla="*/ 24 w 24"/>
                      <a:gd name="T5" fmla="*/ 0 h 6"/>
                      <a:gd name="T6" fmla="*/ 0 w 2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4" h="6">
                        <a:moveTo>
                          <a:pt x="0" y="0"/>
                        </a:moveTo>
                        <a:cubicBezTo>
                          <a:pt x="3" y="4"/>
                          <a:pt x="7" y="6"/>
                          <a:pt x="12" y="6"/>
                        </a:cubicBezTo>
                        <a:cubicBezTo>
                          <a:pt x="17" y="6"/>
                          <a:pt x="22" y="4"/>
                          <a:pt x="2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5" name="Freeform 250">
                    <a:extLst>
                      <a:ext uri="{FF2B5EF4-FFF2-40B4-BE49-F238E27FC236}">
                        <a16:creationId xmlns:a16="http://schemas.microsoft.com/office/drawing/2014/main" id="{68D40117-F8E9-4330-82EE-3A44064452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17745"/>
                    <a:ext cx="67187" cy="38898"/>
                  </a:xfrm>
                  <a:custGeom>
                    <a:avLst/>
                    <a:gdLst>
                      <a:gd name="T0" fmla="*/ 27 w 46"/>
                      <a:gd name="T1" fmla="*/ 0 h 26"/>
                      <a:gd name="T2" fmla="*/ 23 w 46"/>
                      <a:gd name="T3" fmla="*/ 4 h 26"/>
                      <a:gd name="T4" fmla="*/ 19 w 46"/>
                      <a:gd name="T5" fmla="*/ 0 h 26"/>
                      <a:gd name="T6" fmla="*/ 0 w 46"/>
                      <a:gd name="T7" fmla="*/ 4 h 26"/>
                      <a:gd name="T8" fmla="*/ 23 w 46"/>
                      <a:gd name="T9" fmla="*/ 26 h 26"/>
                      <a:gd name="T10" fmla="*/ 46 w 46"/>
                      <a:gd name="T11" fmla="*/ 4 h 26"/>
                      <a:gd name="T12" fmla="*/ 27 w 46"/>
                      <a:gd name="T13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6" h="26">
                        <a:moveTo>
                          <a:pt x="27" y="0"/>
                        </a:moveTo>
                        <a:cubicBezTo>
                          <a:pt x="25" y="0"/>
                          <a:pt x="23" y="2"/>
                          <a:pt x="23" y="4"/>
                        </a:cubicBezTo>
                        <a:cubicBezTo>
                          <a:pt x="22" y="2"/>
                          <a:pt x="20" y="0"/>
                          <a:pt x="19" y="0"/>
                        </a:cubicBezTo>
                        <a:cubicBezTo>
                          <a:pt x="8" y="0"/>
                          <a:pt x="0" y="4"/>
                          <a:pt x="0" y="4"/>
                        </a:cubicBezTo>
                        <a:cubicBezTo>
                          <a:pt x="3" y="17"/>
                          <a:pt x="12" y="26"/>
                          <a:pt x="23" y="26"/>
                        </a:cubicBezTo>
                        <a:cubicBezTo>
                          <a:pt x="34" y="26"/>
                          <a:pt x="43" y="17"/>
                          <a:pt x="46" y="4"/>
                        </a:cubicBezTo>
                        <a:cubicBezTo>
                          <a:pt x="46" y="4"/>
                          <a:pt x="38" y="0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6" name="Freeform 251">
                    <a:extLst>
                      <a:ext uri="{FF2B5EF4-FFF2-40B4-BE49-F238E27FC236}">
                        <a16:creationId xmlns:a16="http://schemas.microsoft.com/office/drawing/2014/main" id="{486E17D5-6ACC-4209-BB5E-02F8AFEED5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24753"/>
                  </a:xfrm>
                  <a:custGeom>
                    <a:avLst/>
                    <a:gdLst>
                      <a:gd name="T0" fmla="*/ 0 w 46"/>
                      <a:gd name="T1" fmla="*/ 0 h 17"/>
                      <a:gd name="T2" fmla="*/ 23 w 46"/>
                      <a:gd name="T3" fmla="*/ 17 h 17"/>
                      <a:gd name="T4" fmla="*/ 46 w 46"/>
                      <a:gd name="T5" fmla="*/ 0 h 17"/>
                      <a:gd name="T6" fmla="*/ 0 w 46"/>
                      <a:gd name="T7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7">
                        <a:moveTo>
                          <a:pt x="0" y="0"/>
                        </a:moveTo>
                        <a:cubicBezTo>
                          <a:pt x="3" y="10"/>
                          <a:pt x="12" y="17"/>
                          <a:pt x="23" y="17"/>
                        </a:cubicBezTo>
                        <a:cubicBezTo>
                          <a:pt x="34" y="17"/>
                          <a:pt x="43" y="10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7" name="Freeform 252">
                    <a:extLst>
                      <a:ext uri="{FF2B5EF4-FFF2-40B4-BE49-F238E27FC236}">
                        <a16:creationId xmlns:a16="http://schemas.microsoft.com/office/drawing/2014/main" id="{A9746CFA-C292-41C8-BCC1-7A5759928A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17681"/>
                  </a:xfrm>
                  <a:custGeom>
                    <a:avLst/>
                    <a:gdLst>
                      <a:gd name="T0" fmla="*/ 0 w 46"/>
                      <a:gd name="T1" fmla="*/ 0 h 12"/>
                      <a:gd name="T2" fmla="*/ 23 w 46"/>
                      <a:gd name="T3" fmla="*/ 12 h 12"/>
                      <a:gd name="T4" fmla="*/ 46 w 46"/>
                      <a:gd name="T5" fmla="*/ 0 h 12"/>
                      <a:gd name="T6" fmla="*/ 0 w 46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2">
                        <a:moveTo>
                          <a:pt x="0" y="0"/>
                        </a:moveTo>
                        <a:cubicBezTo>
                          <a:pt x="3" y="7"/>
                          <a:pt x="12" y="12"/>
                          <a:pt x="23" y="12"/>
                        </a:cubicBezTo>
                        <a:cubicBezTo>
                          <a:pt x="34" y="12"/>
                          <a:pt x="43" y="7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8" name="Oval 253">
                    <a:extLst>
                      <a:ext uri="{FF2B5EF4-FFF2-40B4-BE49-F238E27FC236}">
                        <a16:creationId xmlns:a16="http://schemas.microsoft.com/office/drawing/2014/main" id="{DAA96394-734E-4857-971B-63AA004DB5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74282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9" name="Oval 254">
                    <a:extLst>
                      <a:ext uri="{FF2B5EF4-FFF2-40B4-BE49-F238E27FC236}">
                        <a16:creationId xmlns:a16="http://schemas.microsoft.com/office/drawing/2014/main" id="{A9B44A84-3FFC-47A9-AFE3-98361790D7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60919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253" name="Freeform 7">
                  <a:extLst>
                    <a:ext uri="{FF2B5EF4-FFF2-40B4-BE49-F238E27FC236}">
                      <a16:creationId xmlns:a16="http://schemas.microsoft.com/office/drawing/2014/main" id="{3BBDB6D1-A6FB-4D04-9F80-317EACEB05B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561891" y="2675717"/>
                  <a:ext cx="130329" cy="34669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4" name="Freeform 8">
                  <a:extLst>
                    <a:ext uri="{FF2B5EF4-FFF2-40B4-BE49-F238E27FC236}">
                      <a16:creationId xmlns:a16="http://schemas.microsoft.com/office/drawing/2014/main" id="{85A514D1-6B0F-4AC1-B39D-2AAAC37AF8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3095" y="2675717"/>
                  <a:ext cx="131181" cy="34669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5" name="Freeform 9">
                  <a:extLst>
                    <a:ext uri="{FF2B5EF4-FFF2-40B4-BE49-F238E27FC236}">
                      <a16:creationId xmlns:a16="http://schemas.microsoft.com/office/drawing/2014/main" id="{B07CF82D-0EB4-49A4-95E1-70D1EAFAAA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800" y="2675717"/>
                  <a:ext cx="731716" cy="459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6" name="Oval 2255">
                  <a:extLst>
                    <a:ext uri="{FF2B5EF4-FFF2-40B4-BE49-F238E27FC236}">
                      <a16:creationId xmlns:a16="http://schemas.microsoft.com/office/drawing/2014/main" id="{B596FAFE-E52D-47C6-B5F2-DAF29F4D43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81800" y="2645903"/>
                  <a:ext cx="731716" cy="6048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7" name="Rectangle 2256">
                  <a:extLst>
                    <a:ext uri="{FF2B5EF4-FFF2-40B4-BE49-F238E27FC236}">
                      <a16:creationId xmlns:a16="http://schemas.microsoft.com/office/drawing/2014/main" id="{89F3AB6E-1087-4DAD-824C-CC18A3B82E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604" y="2671458"/>
                  <a:ext cx="5111" cy="5111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8" name="Freeform 12">
                  <a:extLst>
                    <a:ext uri="{FF2B5EF4-FFF2-40B4-BE49-F238E27FC236}">
                      <a16:creationId xmlns:a16="http://schemas.microsoft.com/office/drawing/2014/main" id="{5F6135E9-EF41-4F3F-898D-65B810660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5717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9" name="Freeform 13">
                  <a:extLst>
                    <a:ext uri="{FF2B5EF4-FFF2-40B4-BE49-F238E27FC236}">
                      <a16:creationId xmlns:a16="http://schemas.microsoft.com/office/drawing/2014/main" id="{D1F0C1B1-AC2F-4DE6-913B-A2F4A1BD1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1458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0" name="Rectangle 43">
                  <a:extLst>
                    <a:ext uri="{FF2B5EF4-FFF2-40B4-BE49-F238E27FC236}">
                      <a16:creationId xmlns:a16="http://schemas.microsoft.com/office/drawing/2014/main" id="{5D3CA2A3-431B-45F9-AD81-1925E01848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2387" y="2777084"/>
                  <a:ext cx="45998" cy="17036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1" name="Freeform 44">
                  <a:extLst>
                    <a:ext uri="{FF2B5EF4-FFF2-40B4-BE49-F238E27FC236}">
                      <a16:creationId xmlns:a16="http://schemas.microsoft.com/office/drawing/2014/main" id="{027735B5-6DBD-4284-B872-253E40EC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551351"/>
                  <a:ext cx="58776" cy="118404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2" name="Freeform 45">
                  <a:extLst>
                    <a:ext uri="{FF2B5EF4-FFF2-40B4-BE49-F238E27FC236}">
                      <a16:creationId xmlns:a16="http://schemas.microsoft.com/office/drawing/2014/main" id="{ECDD2ACF-E84F-439C-B22C-1A494F88DD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78031" cy="288769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3" name="Freeform 46">
                  <a:extLst>
                    <a:ext uri="{FF2B5EF4-FFF2-40B4-BE49-F238E27FC236}">
                      <a16:creationId xmlns:a16="http://schemas.microsoft.com/office/drawing/2014/main" id="{54475A43-F080-404F-9717-E5CB2C9544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4" name="Freeform 47">
                  <a:extLst>
                    <a:ext uri="{FF2B5EF4-FFF2-40B4-BE49-F238E27FC236}">
                      <a16:creationId xmlns:a16="http://schemas.microsoft.com/office/drawing/2014/main" id="{8F665B4F-45DF-4F79-92BA-E60CAD8C6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5" name="Freeform 48">
                  <a:extLst>
                    <a:ext uri="{FF2B5EF4-FFF2-40B4-BE49-F238E27FC236}">
                      <a16:creationId xmlns:a16="http://schemas.microsoft.com/office/drawing/2014/main" id="{4DA0959F-8511-4F64-A7AF-B9DF7FBFFC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28530"/>
                  <a:ext cx="284509" cy="283658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6" name="Freeform 49">
                  <a:extLst>
                    <a:ext uri="{FF2B5EF4-FFF2-40B4-BE49-F238E27FC236}">
                      <a16:creationId xmlns:a16="http://schemas.microsoft.com/office/drawing/2014/main" id="{00C94112-1961-4F6E-B04A-5DD642E68D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72825"/>
                  <a:ext cx="247881" cy="239363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7" name="Freeform 50">
                  <a:extLst>
                    <a:ext uri="{FF2B5EF4-FFF2-40B4-BE49-F238E27FC236}">
                      <a16:creationId xmlns:a16="http://schemas.microsoft.com/office/drawing/2014/main" id="{AE8D7F5E-AA3A-4BC2-9210-EC94467E9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4569" y="2735345"/>
                  <a:ext cx="154180" cy="29814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409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8" name="Freeform 51">
                  <a:extLst>
                    <a:ext uri="{FF2B5EF4-FFF2-40B4-BE49-F238E27FC236}">
                      <a16:creationId xmlns:a16="http://schemas.microsoft.com/office/drawing/2014/main" id="{5E6A0202-7413-4E5D-AF94-8506C198FC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6796" y="2530055"/>
                  <a:ext cx="159291" cy="275139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9" name="Freeform 52">
                  <a:extLst>
                    <a:ext uri="{FF2B5EF4-FFF2-40B4-BE49-F238E27FC236}">
                      <a16:creationId xmlns:a16="http://schemas.microsoft.com/office/drawing/2014/main" id="{9FB21B44-5788-455C-AE54-4005A1CD8B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12129" y="2509502"/>
                  <a:ext cx="90293" cy="47811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0" name="Freeform 53">
                  <a:extLst>
                    <a:ext uri="{FF2B5EF4-FFF2-40B4-BE49-F238E27FC236}">
                      <a16:creationId xmlns:a16="http://schemas.microsoft.com/office/drawing/2014/main" id="{CC65BBC7-53B8-47F8-9EC2-CD19A8722F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6975" y="2985781"/>
                  <a:ext cx="97108" cy="48554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1" name="Freeform 54">
                  <a:extLst>
                    <a:ext uri="{FF2B5EF4-FFF2-40B4-BE49-F238E27FC236}">
                      <a16:creationId xmlns:a16="http://schemas.microsoft.com/office/drawing/2014/main" id="{E36A44C2-ADD2-4640-AB05-2C6137BF9B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1527" y="2984077"/>
                  <a:ext cx="105626" cy="50258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272" name="Group 2271">
                  <a:extLst>
                    <a:ext uri="{FF2B5EF4-FFF2-40B4-BE49-F238E27FC236}">
                      <a16:creationId xmlns:a16="http://schemas.microsoft.com/office/drawing/2014/main" id="{0744A8F7-1082-4174-8638-D8271FC58590}"/>
                    </a:ext>
                  </a:extLst>
                </p:cNvPr>
                <p:cNvGrpSpPr/>
                <p:nvPr/>
              </p:nvGrpSpPr>
              <p:grpSpPr>
                <a:xfrm rot="2008726">
                  <a:off x="4325805" y="2440938"/>
                  <a:ext cx="150773" cy="163550"/>
                  <a:chOff x="1980482" y="4056281"/>
                  <a:chExt cx="280988" cy="304800"/>
                </a:xfrm>
              </p:grpSpPr>
              <p:sp>
                <p:nvSpPr>
                  <p:cNvPr id="2286" name="Freeform 56">
                    <a:extLst>
                      <a:ext uri="{FF2B5EF4-FFF2-40B4-BE49-F238E27FC236}">
                        <a16:creationId xmlns:a16="http://schemas.microsoft.com/office/drawing/2014/main" id="{0178AEDA-6589-4596-B2BD-0604CC8E25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056281"/>
                    <a:ext cx="269875" cy="269875"/>
                  </a:xfrm>
                  <a:custGeom>
                    <a:avLst/>
                    <a:gdLst>
                      <a:gd name="T0" fmla="*/ 175 w 182"/>
                      <a:gd name="T1" fmla="*/ 83 h 184"/>
                      <a:gd name="T2" fmla="*/ 120 w 182"/>
                      <a:gd name="T3" fmla="*/ 43 h 184"/>
                      <a:gd name="T4" fmla="*/ 124 w 182"/>
                      <a:gd name="T5" fmla="*/ 37 h 184"/>
                      <a:gd name="T6" fmla="*/ 122 w 182"/>
                      <a:gd name="T7" fmla="*/ 27 h 184"/>
                      <a:gd name="T8" fmla="*/ 88 w 182"/>
                      <a:gd name="T9" fmla="*/ 2 h 184"/>
                      <a:gd name="T10" fmla="*/ 78 w 182"/>
                      <a:gd name="T11" fmla="*/ 4 h 184"/>
                      <a:gd name="T12" fmla="*/ 74 w 182"/>
                      <a:gd name="T13" fmla="*/ 10 h 184"/>
                      <a:gd name="T14" fmla="*/ 58 w 182"/>
                      <a:gd name="T15" fmla="*/ 15 h 184"/>
                      <a:gd name="T16" fmla="*/ 4 w 182"/>
                      <a:gd name="T17" fmla="*/ 88 h 184"/>
                      <a:gd name="T18" fmla="*/ 7 w 182"/>
                      <a:gd name="T19" fmla="*/ 108 h 184"/>
                      <a:gd name="T20" fmla="*/ 104 w 182"/>
                      <a:gd name="T21" fmla="*/ 179 h 184"/>
                      <a:gd name="T22" fmla="*/ 124 w 182"/>
                      <a:gd name="T23" fmla="*/ 176 h 184"/>
                      <a:gd name="T24" fmla="*/ 178 w 182"/>
                      <a:gd name="T25" fmla="*/ 103 h 184"/>
                      <a:gd name="T26" fmla="*/ 175 w 182"/>
                      <a:gd name="T27" fmla="*/ 83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82" h="184">
                        <a:moveTo>
                          <a:pt x="175" y="83"/>
                        </a:moveTo>
                        <a:cubicBezTo>
                          <a:pt x="120" y="43"/>
                          <a:pt x="120" y="43"/>
                          <a:pt x="120" y="43"/>
                        </a:cubicBezTo>
                        <a:cubicBezTo>
                          <a:pt x="124" y="37"/>
                          <a:pt x="124" y="37"/>
                          <a:pt x="124" y="37"/>
                        </a:cubicBezTo>
                        <a:cubicBezTo>
                          <a:pt x="126" y="34"/>
                          <a:pt x="126" y="30"/>
                          <a:pt x="122" y="27"/>
                        </a:cubicBezTo>
                        <a:cubicBezTo>
                          <a:pt x="88" y="2"/>
                          <a:pt x="88" y="2"/>
                          <a:pt x="88" y="2"/>
                        </a:cubicBezTo>
                        <a:cubicBezTo>
                          <a:pt x="85" y="0"/>
                          <a:pt x="81" y="1"/>
                          <a:pt x="78" y="4"/>
                        </a:cubicBezTo>
                        <a:cubicBezTo>
                          <a:pt x="74" y="10"/>
                          <a:pt x="74" y="10"/>
                          <a:pt x="74" y="10"/>
                        </a:cubicBezTo>
                        <a:cubicBezTo>
                          <a:pt x="68" y="8"/>
                          <a:pt x="62" y="10"/>
                          <a:pt x="58" y="15"/>
                        </a:cubicBezTo>
                        <a:cubicBezTo>
                          <a:pt x="4" y="88"/>
                          <a:pt x="4" y="88"/>
                          <a:pt x="4" y="88"/>
                        </a:cubicBezTo>
                        <a:cubicBezTo>
                          <a:pt x="0" y="95"/>
                          <a:pt x="1" y="103"/>
                          <a:pt x="7" y="108"/>
                        </a:cubicBezTo>
                        <a:cubicBezTo>
                          <a:pt x="104" y="179"/>
                          <a:pt x="104" y="179"/>
                          <a:pt x="104" y="179"/>
                        </a:cubicBezTo>
                        <a:cubicBezTo>
                          <a:pt x="110" y="184"/>
                          <a:pt x="119" y="182"/>
                          <a:pt x="124" y="176"/>
                        </a:cubicBezTo>
                        <a:cubicBezTo>
                          <a:pt x="178" y="103"/>
                          <a:pt x="178" y="103"/>
                          <a:pt x="178" y="103"/>
                        </a:cubicBezTo>
                        <a:cubicBezTo>
                          <a:pt x="182" y="96"/>
                          <a:pt x="181" y="88"/>
                          <a:pt x="175" y="83"/>
                        </a:cubicBezTo>
                        <a:close/>
                      </a:path>
                    </a:pathLst>
                  </a:custGeom>
                  <a:solidFill>
                    <a:srgbClr val="D6CA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7" name="Freeform 57">
                    <a:extLst>
                      <a:ext uri="{FF2B5EF4-FFF2-40B4-BE49-F238E27FC236}">
                        <a16:creationId xmlns:a16="http://schemas.microsoft.com/office/drawing/2014/main" id="{5974A8F0-2127-4AEC-B838-92381D8F0A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103906"/>
                    <a:ext cx="280988" cy="220663"/>
                  </a:xfrm>
                  <a:custGeom>
                    <a:avLst/>
                    <a:gdLst>
                      <a:gd name="T0" fmla="*/ 126 w 190"/>
                      <a:gd name="T1" fmla="*/ 145 h 150"/>
                      <a:gd name="T2" fmla="*/ 104 w 190"/>
                      <a:gd name="T3" fmla="*/ 146 h 150"/>
                      <a:gd name="T4" fmla="*/ 7 w 190"/>
                      <a:gd name="T5" fmla="*/ 75 h 150"/>
                      <a:gd name="T6" fmla="*/ 6 w 190"/>
                      <a:gd name="T7" fmla="*/ 57 h 150"/>
                      <a:gd name="T8" fmla="*/ 64 w 190"/>
                      <a:gd name="T9" fmla="*/ 6 h 150"/>
                      <a:gd name="T10" fmla="*/ 86 w 190"/>
                      <a:gd name="T11" fmla="*/ 5 h 150"/>
                      <a:gd name="T12" fmla="*/ 183 w 190"/>
                      <a:gd name="T13" fmla="*/ 76 h 150"/>
                      <a:gd name="T14" fmla="*/ 184 w 190"/>
                      <a:gd name="T15" fmla="*/ 94 h 150"/>
                      <a:gd name="T16" fmla="*/ 126 w 190"/>
                      <a:gd name="T17" fmla="*/ 145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0" h="150">
                        <a:moveTo>
                          <a:pt x="126" y="145"/>
                        </a:moveTo>
                        <a:cubicBezTo>
                          <a:pt x="120" y="150"/>
                          <a:pt x="110" y="150"/>
                          <a:pt x="104" y="146"/>
                        </a:cubicBezTo>
                        <a:cubicBezTo>
                          <a:pt x="7" y="75"/>
                          <a:pt x="7" y="75"/>
                          <a:pt x="7" y="75"/>
                        </a:cubicBezTo>
                        <a:cubicBezTo>
                          <a:pt x="0" y="70"/>
                          <a:pt x="0" y="62"/>
                          <a:pt x="6" y="57"/>
                        </a:cubicBezTo>
                        <a:cubicBezTo>
                          <a:pt x="64" y="6"/>
                          <a:pt x="64" y="6"/>
                          <a:pt x="64" y="6"/>
                        </a:cubicBezTo>
                        <a:cubicBezTo>
                          <a:pt x="70" y="1"/>
                          <a:pt x="80" y="0"/>
                          <a:pt x="86" y="5"/>
                        </a:cubicBezTo>
                        <a:cubicBezTo>
                          <a:pt x="183" y="76"/>
                          <a:pt x="183" y="76"/>
                          <a:pt x="183" y="76"/>
                        </a:cubicBezTo>
                        <a:cubicBezTo>
                          <a:pt x="190" y="81"/>
                          <a:pt x="190" y="89"/>
                          <a:pt x="184" y="94"/>
                        </a:cubicBezTo>
                        <a:lnTo>
                          <a:pt x="126" y="145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8" name="Freeform 58">
                    <a:extLst>
                      <a:ext uri="{FF2B5EF4-FFF2-40B4-BE49-F238E27FC236}">
                        <a16:creationId xmlns:a16="http://schemas.microsoft.com/office/drawing/2014/main" id="{07CC2B09-3B46-4914-8E3E-B60EF7653E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238843"/>
                    <a:ext cx="23813" cy="82550"/>
                  </a:xfrm>
                  <a:custGeom>
                    <a:avLst/>
                    <a:gdLst>
                      <a:gd name="T0" fmla="*/ 7 w 17"/>
                      <a:gd name="T1" fmla="*/ 57 h 57"/>
                      <a:gd name="T2" fmla="*/ 0 w 17"/>
                      <a:gd name="T3" fmla="*/ 50 h 57"/>
                      <a:gd name="T4" fmla="*/ 2 w 17"/>
                      <a:gd name="T5" fmla="*/ 7 h 57"/>
                      <a:gd name="T6" fmla="*/ 10 w 17"/>
                      <a:gd name="T7" fmla="*/ 0 h 57"/>
                      <a:gd name="T8" fmla="*/ 17 w 17"/>
                      <a:gd name="T9" fmla="*/ 8 h 57"/>
                      <a:gd name="T10" fmla="*/ 14 w 17"/>
                      <a:gd name="T11" fmla="*/ 50 h 57"/>
                      <a:gd name="T12" fmla="*/ 7 w 17"/>
                      <a:gd name="T13" fmla="*/ 5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7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0"/>
                          <a:pt x="17" y="4"/>
                          <a:pt x="17" y="8"/>
                        </a:cubicBezTo>
                        <a:cubicBezTo>
                          <a:pt x="14" y="50"/>
                          <a:pt x="14" y="50"/>
                          <a:pt x="14" y="50"/>
                        </a:cubicBezTo>
                        <a:cubicBezTo>
                          <a:pt x="14" y="54"/>
                          <a:pt x="11" y="57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9" name="Freeform 59">
                    <a:extLst>
                      <a:ext uri="{FF2B5EF4-FFF2-40B4-BE49-F238E27FC236}">
                        <a16:creationId xmlns:a16="http://schemas.microsoft.com/office/drawing/2014/main" id="{4C108A53-2544-4793-B77A-A5E0D45322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5107" y="4254718"/>
                    <a:ext cx="25400" cy="85725"/>
                  </a:xfrm>
                  <a:custGeom>
                    <a:avLst/>
                    <a:gdLst>
                      <a:gd name="T0" fmla="*/ 7 w 17"/>
                      <a:gd name="T1" fmla="*/ 57 h 58"/>
                      <a:gd name="T2" fmla="*/ 0 w 17"/>
                      <a:gd name="T3" fmla="*/ 50 h 58"/>
                      <a:gd name="T4" fmla="*/ 2 w 17"/>
                      <a:gd name="T5" fmla="*/ 7 h 58"/>
                      <a:gd name="T6" fmla="*/ 10 w 17"/>
                      <a:gd name="T7" fmla="*/ 1 h 58"/>
                      <a:gd name="T8" fmla="*/ 16 w 17"/>
                      <a:gd name="T9" fmla="*/ 8 h 58"/>
                      <a:gd name="T10" fmla="*/ 14 w 17"/>
                      <a:gd name="T11" fmla="*/ 51 h 58"/>
                      <a:gd name="T12" fmla="*/ 7 w 17"/>
                      <a:gd name="T13" fmla="*/ 57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8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3"/>
                          <a:pt x="6" y="0"/>
                          <a:pt x="10" y="1"/>
                        </a:cubicBezTo>
                        <a:cubicBezTo>
                          <a:pt x="14" y="1"/>
                          <a:pt x="17" y="4"/>
                          <a:pt x="16" y="8"/>
                        </a:cubicBezTo>
                        <a:cubicBezTo>
                          <a:pt x="14" y="51"/>
                          <a:pt x="14" y="51"/>
                          <a:pt x="14" y="51"/>
                        </a:cubicBezTo>
                        <a:cubicBezTo>
                          <a:pt x="14" y="55"/>
                          <a:pt x="11" y="58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0" name="Freeform 60">
                    <a:extLst>
                      <a:ext uri="{FF2B5EF4-FFF2-40B4-BE49-F238E27FC236}">
                        <a16:creationId xmlns:a16="http://schemas.microsoft.com/office/drawing/2014/main" id="{A05A9A7C-33C6-44DA-AFD2-F5C7DE15C6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70982" y="4267418"/>
                    <a:ext cx="25400" cy="74613"/>
                  </a:xfrm>
                  <a:custGeom>
                    <a:avLst/>
                    <a:gdLst>
                      <a:gd name="T0" fmla="*/ 7 w 17"/>
                      <a:gd name="T1" fmla="*/ 51 h 51"/>
                      <a:gd name="T2" fmla="*/ 1 w 17"/>
                      <a:gd name="T3" fmla="*/ 44 h 51"/>
                      <a:gd name="T4" fmla="*/ 2 w 17"/>
                      <a:gd name="T5" fmla="*/ 7 h 51"/>
                      <a:gd name="T6" fmla="*/ 10 w 17"/>
                      <a:gd name="T7" fmla="*/ 0 h 51"/>
                      <a:gd name="T8" fmla="*/ 17 w 17"/>
                      <a:gd name="T9" fmla="*/ 8 h 51"/>
                      <a:gd name="T10" fmla="*/ 15 w 17"/>
                      <a:gd name="T11" fmla="*/ 44 h 51"/>
                      <a:gd name="T12" fmla="*/ 7 w 17"/>
                      <a:gd name="T13" fmla="*/ 5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1">
                        <a:moveTo>
                          <a:pt x="7" y="51"/>
                        </a:moveTo>
                        <a:cubicBezTo>
                          <a:pt x="3" y="51"/>
                          <a:pt x="0" y="48"/>
                          <a:pt x="1" y="44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44"/>
                          <a:pt x="15" y="44"/>
                          <a:pt x="15" y="44"/>
                        </a:cubicBezTo>
                        <a:cubicBezTo>
                          <a:pt x="14" y="48"/>
                          <a:pt x="11" y="51"/>
                          <a:pt x="7" y="5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1" name="Freeform 61">
                    <a:extLst>
                      <a:ext uri="{FF2B5EF4-FFF2-40B4-BE49-F238E27FC236}">
                        <a16:creationId xmlns:a16="http://schemas.microsoft.com/office/drawing/2014/main" id="{4658C809-0B4B-4E3C-9970-5D3683BE16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7644" y="4248368"/>
                    <a:ext cx="25400" cy="90488"/>
                  </a:xfrm>
                  <a:custGeom>
                    <a:avLst/>
                    <a:gdLst>
                      <a:gd name="T0" fmla="*/ 7 w 17"/>
                      <a:gd name="T1" fmla="*/ 61 h 61"/>
                      <a:gd name="T2" fmla="*/ 0 w 17"/>
                      <a:gd name="T3" fmla="*/ 53 h 61"/>
                      <a:gd name="T4" fmla="*/ 3 w 17"/>
                      <a:gd name="T5" fmla="*/ 7 h 61"/>
                      <a:gd name="T6" fmla="*/ 10 w 17"/>
                      <a:gd name="T7" fmla="*/ 0 h 61"/>
                      <a:gd name="T8" fmla="*/ 17 w 17"/>
                      <a:gd name="T9" fmla="*/ 8 h 61"/>
                      <a:gd name="T10" fmla="*/ 15 w 17"/>
                      <a:gd name="T11" fmla="*/ 54 h 61"/>
                      <a:gd name="T12" fmla="*/ 7 w 17"/>
                      <a:gd name="T13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61">
                        <a:moveTo>
                          <a:pt x="7" y="61"/>
                        </a:moveTo>
                        <a:cubicBezTo>
                          <a:pt x="3" y="61"/>
                          <a:pt x="0" y="57"/>
                          <a:pt x="0" y="53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54"/>
                          <a:pt x="15" y="54"/>
                          <a:pt x="15" y="54"/>
                        </a:cubicBezTo>
                        <a:cubicBezTo>
                          <a:pt x="14" y="58"/>
                          <a:pt x="11" y="61"/>
                          <a:pt x="7" y="6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2" name="Freeform 62">
                    <a:extLst>
                      <a:ext uri="{FF2B5EF4-FFF2-40B4-BE49-F238E27FC236}">
                        <a16:creationId xmlns:a16="http://schemas.microsoft.com/office/drawing/2014/main" id="{3884808D-00F9-427A-A652-62979C9D84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315043"/>
                    <a:ext cx="76200" cy="31750"/>
                  </a:xfrm>
                  <a:custGeom>
                    <a:avLst/>
                    <a:gdLst>
                      <a:gd name="T0" fmla="*/ 38 w 52"/>
                      <a:gd name="T1" fmla="*/ 22 h 22"/>
                      <a:gd name="T2" fmla="*/ 0 w 52"/>
                      <a:gd name="T3" fmla="*/ 21 h 22"/>
                      <a:gd name="T4" fmla="*/ 0 w 52"/>
                      <a:gd name="T5" fmla="*/ 0 h 22"/>
                      <a:gd name="T6" fmla="*/ 49 w 52"/>
                      <a:gd name="T7" fmla="*/ 3 h 22"/>
                      <a:gd name="T8" fmla="*/ 38 w 5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22">
                        <a:moveTo>
                          <a:pt x="38" y="22"/>
                        </a:moveTo>
                        <a:cubicBezTo>
                          <a:pt x="23" y="22"/>
                          <a:pt x="0" y="21"/>
                          <a:pt x="0" y="2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9" y="3"/>
                          <a:pt x="49" y="3"/>
                          <a:pt x="49" y="3"/>
                        </a:cubicBezTo>
                        <a:cubicBezTo>
                          <a:pt x="49" y="3"/>
                          <a:pt x="52" y="22"/>
                          <a:pt x="38" y="22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3" name="Rectangle 63">
                    <a:extLst>
                      <a:ext uri="{FF2B5EF4-FFF2-40B4-BE49-F238E27FC236}">
                        <a16:creationId xmlns:a16="http://schemas.microsoft.com/office/drawing/2014/main" id="{0BF497FC-C036-4796-B957-689262C8467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0657" y="4346793"/>
                    <a:ext cx="84138" cy="14288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4" name="Freeform 66">
                    <a:extLst>
                      <a:ext uri="{FF2B5EF4-FFF2-40B4-BE49-F238E27FC236}">
                        <a16:creationId xmlns:a16="http://schemas.microsoft.com/office/drawing/2014/main" id="{78B31E7F-7AAC-4165-8D01-183DD9A04B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10657" y="4310281"/>
                    <a:ext cx="26988" cy="34925"/>
                  </a:xfrm>
                  <a:custGeom>
                    <a:avLst/>
                    <a:gdLst>
                      <a:gd name="T0" fmla="*/ 7 w 18"/>
                      <a:gd name="T1" fmla="*/ 0 h 24"/>
                      <a:gd name="T2" fmla="*/ 5 w 18"/>
                      <a:gd name="T3" fmla="*/ 24 h 24"/>
                      <a:gd name="T4" fmla="*/ 18 w 18"/>
                      <a:gd name="T5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24">
                        <a:moveTo>
                          <a:pt x="7" y="0"/>
                        </a:moveTo>
                        <a:cubicBezTo>
                          <a:pt x="7" y="0"/>
                          <a:pt x="0" y="12"/>
                          <a:pt x="5" y="24"/>
                        </a:cubicBezTo>
                        <a:cubicBezTo>
                          <a:pt x="15" y="24"/>
                          <a:pt x="18" y="24"/>
                          <a:pt x="18" y="24"/>
                        </a:cubicBezTo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273" name="Freeform 67">
                  <a:extLst>
                    <a:ext uri="{FF2B5EF4-FFF2-40B4-BE49-F238E27FC236}">
                      <a16:creationId xmlns:a16="http://schemas.microsoft.com/office/drawing/2014/main" id="{2644E500-C344-490A-AC81-0623956FA2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9201" y="2813712"/>
                  <a:ext cx="22999" cy="178883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4" name="Freeform 68">
                  <a:extLst>
                    <a:ext uri="{FF2B5EF4-FFF2-40B4-BE49-F238E27FC236}">
                      <a16:creationId xmlns:a16="http://schemas.microsoft.com/office/drawing/2014/main" id="{4537E3C6-9D6B-45A4-8C8B-84473F9102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791565"/>
                  <a:ext cx="215512" cy="34073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5" name="Freeform 69">
                  <a:extLst>
                    <a:ext uri="{FF2B5EF4-FFF2-40B4-BE49-F238E27FC236}">
                      <a16:creationId xmlns:a16="http://schemas.microsoft.com/office/drawing/2014/main" id="{3625E7FF-9D06-4B5A-B505-74AAA91A7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5092" y="2791565"/>
                  <a:ext cx="193364" cy="34073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6" name="Freeform 70">
                  <a:extLst>
                    <a:ext uri="{FF2B5EF4-FFF2-40B4-BE49-F238E27FC236}">
                      <a16:creationId xmlns:a16="http://schemas.microsoft.com/office/drawing/2014/main" id="{FFC0FDD5-E137-45AA-A99E-A3F5F2DD45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1055" y="2956819"/>
                  <a:ext cx="160143" cy="54517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7" name="Oval 71">
                  <a:extLst>
                    <a:ext uri="{FF2B5EF4-FFF2-40B4-BE49-F238E27FC236}">
                      <a16:creationId xmlns:a16="http://schemas.microsoft.com/office/drawing/2014/main" id="{B140AC3D-7865-458D-B426-3E3125D200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1907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8" name="Oval 72">
                  <a:extLst>
                    <a:ext uri="{FF2B5EF4-FFF2-40B4-BE49-F238E27FC236}">
                      <a16:creationId xmlns:a16="http://schemas.microsoft.com/office/drawing/2014/main" id="{A5F66DAF-96C6-4A19-97F2-F77A0BFEF5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4791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9" name="Freeform 73">
                  <a:extLst>
                    <a:ext uri="{FF2B5EF4-FFF2-40B4-BE49-F238E27FC236}">
                      <a16:creationId xmlns:a16="http://schemas.microsoft.com/office/drawing/2014/main" id="{1872FB40-0CC9-4995-A850-86C557C4B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1943" y="2617793"/>
                  <a:ext cx="38332" cy="120959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0" name="Freeform 74">
                  <a:extLst>
                    <a:ext uri="{FF2B5EF4-FFF2-40B4-BE49-F238E27FC236}">
                      <a16:creationId xmlns:a16="http://schemas.microsoft.com/office/drawing/2014/main" id="{2F73B9FF-F48F-487A-BF05-5F2228A42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617793"/>
                  <a:ext cx="93701" cy="120107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1" name="Freeform 75">
                  <a:extLst>
                    <a:ext uri="{FF2B5EF4-FFF2-40B4-BE49-F238E27FC236}">
                      <a16:creationId xmlns:a16="http://schemas.microsoft.com/office/drawing/2014/main" id="{50724869-756E-4322-914F-6A9E3EEEA1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33425" y="2617793"/>
                  <a:ext cx="33221" cy="120107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2" name="Freeform 76">
                  <a:extLst>
                    <a:ext uri="{FF2B5EF4-FFF2-40B4-BE49-F238E27FC236}">
                      <a16:creationId xmlns:a16="http://schemas.microsoft.com/office/drawing/2014/main" id="{2D547F4D-57C6-4825-AF46-DADB03B88E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8500" y="2669754"/>
                  <a:ext cx="18740" cy="143959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3" name="Rectangle: Rounded Corners 430">
                  <a:extLst>
                    <a:ext uri="{FF2B5EF4-FFF2-40B4-BE49-F238E27FC236}">
                      <a16:creationId xmlns:a16="http://schemas.microsoft.com/office/drawing/2014/main" id="{DDF5EB9B-2FEF-4E90-ABA0-468DB36BA481}"/>
                    </a:ext>
                  </a:extLst>
                </p:cNvPr>
                <p:cNvSpPr/>
                <p:nvPr/>
              </p:nvSpPr>
              <p:spPr bwMode="auto">
                <a:xfrm rot="3465276">
                  <a:off x="4135584" y="2603040"/>
                  <a:ext cx="177667" cy="39569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4" name="Rectangle: Rounded Corners 2283">
                  <a:extLst>
                    <a:ext uri="{FF2B5EF4-FFF2-40B4-BE49-F238E27FC236}">
                      <a16:creationId xmlns:a16="http://schemas.microsoft.com/office/drawing/2014/main" id="{D1186EEA-1278-42ED-8C14-84962440F318}"/>
                    </a:ext>
                  </a:extLst>
                </p:cNvPr>
                <p:cNvSpPr/>
                <p:nvPr/>
              </p:nvSpPr>
              <p:spPr bwMode="auto">
                <a:xfrm rot="19290484">
                  <a:off x="4232757" y="2619686"/>
                  <a:ext cx="165254" cy="39569"/>
                </a:xfrm>
                <a:prstGeom prst="roundRect">
                  <a:avLst/>
                </a:pr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5" name="Rectangle: Rounded Corners 435">
                  <a:extLst>
                    <a:ext uri="{FF2B5EF4-FFF2-40B4-BE49-F238E27FC236}">
                      <a16:creationId xmlns:a16="http://schemas.microsoft.com/office/drawing/2014/main" id="{F6CFFBA1-1689-4DE9-9240-B929952DA573}"/>
                    </a:ext>
                  </a:extLst>
                </p:cNvPr>
                <p:cNvSpPr/>
                <p:nvPr/>
              </p:nvSpPr>
              <p:spPr bwMode="auto">
                <a:xfrm rot="3465276">
                  <a:off x="4131581" y="2615869"/>
                  <a:ext cx="174593" cy="24532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197" name="Group 2196">
                <a:extLst>
                  <a:ext uri="{FF2B5EF4-FFF2-40B4-BE49-F238E27FC236}">
                    <a16:creationId xmlns:a16="http://schemas.microsoft.com/office/drawing/2014/main" id="{512CDA40-0057-4C00-A7F6-A6A24E65C1E3}"/>
                  </a:ext>
                </a:extLst>
              </p:cNvPr>
              <p:cNvGrpSpPr/>
              <p:nvPr/>
            </p:nvGrpSpPr>
            <p:grpSpPr>
              <a:xfrm>
                <a:off x="5352842" y="1662556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7" name="Freeform 5">
                  <a:extLst>
                    <a:ext uri="{FF2B5EF4-FFF2-40B4-BE49-F238E27FC236}">
                      <a16:creationId xmlns:a16="http://schemas.microsoft.com/office/drawing/2014/main" id="{0609836C-B586-425A-A027-8FAA1938EB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8" name="Freeform 6">
                  <a:extLst>
                    <a:ext uri="{FF2B5EF4-FFF2-40B4-BE49-F238E27FC236}">
                      <a16:creationId xmlns:a16="http://schemas.microsoft.com/office/drawing/2014/main" id="{A40D6D22-4D30-4C03-B9EC-C31D4B58FD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9" name="Freeform 7">
                  <a:extLst>
                    <a:ext uri="{FF2B5EF4-FFF2-40B4-BE49-F238E27FC236}">
                      <a16:creationId xmlns:a16="http://schemas.microsoft.com/office/drawing/2014/main" id="{A20AD7AB-84FE-42C8-B933-6152F40928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198" name="Group 2197">
                <a:extLst>
                  <a:ext uri="{FF2B5EF4-FFF2-40B4-BE49-F238E27FC236}">
                    <a16:creationId xmlns:a16="http://schemas.microsoft.com/office/drawing/2014/main" id="{91F1C212-76A5-49DF-8C84-4050B71AB506}"/>
                  </a:ext>
                </a:extLst>
              </p:cNvPr>
              <p:cNvGrpSpPr/>
              <p:nvPr/>
            </p:nvGrpSpPr>
            <p:grpSpPr>
              <a:xfrm>
                <a:off x="5441035" y="1657846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4" name="Freeform 5">
                  <a:extLst>
                    <a:ext uri="{FF2B5EF4-FFF2-40B4-BE49-F238E27FC236}">
                      <a16:creationId xmlns:a16="http://schemas.microsoft.com/office/drawing/2014/main" id="{F8083ABC-B64C-4B79-ADE3-9ABD871CDD5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5" name="Freeform 6">
                  <a:extLst>
                    <a:ext uri="{FF2B5EF4-FFF2-40B4-BE49-F238E27FC236}">
                      <a16:creationId xmlns:a16="http://schemas.microsoft.com/office/drawing/2014/main" id="{8243E602-1B0C-42A4-ACFC-098889A3B2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6" name="Freeform 7">
                  <a:extLst>
                    <a:ext uri="{FF2B5EF4-FFF2-40B4-BE49-F238E27FC236}">
                      <a16:creationId xmlns:a16="http://schemas.microsoft.com/office/drawing/2014/main" id="{51047932-02AD-4B04-B3F2-A8476E957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2199" name="Freeform 11">
                <a:extLst>
                  <a:ext uri="{FF2B5EF4-FFF2-40B4-BE49-F238E27FC236}">
                    <a16:creationId xmlns:a16="http://schemas.microsoft.com/office/drawing/2014/main" id="{E96E4C91-60A8-4CD2-A01E-0151D3DA6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8242" y="1670670"/>
                <a:ext cx="12726" cy="12726"/>
              </a:xfrm>
              <a:custGeom>
                <a:avLst/>
                <a:gdLst>
                  <a:gd name="T0" fmla="*/ 145 w 175"/>
                  <a:gd name="T1" fmla="*/ 144 h 174"/>
                  <a:gd name="T2" fmla="*/ 163 w 175"/>
                  <a:gd name="T3" fmla="*/ 57 h 174"/>
                  <a:gd name="T4" fmla="*/ 164 w 175"/>
                  <a:gd name="T5" fmla="*/ 37 h 174"/>
                  <a:gd name="T6" fmla="*/ 165 w 175"/>
                  <a:gd name="T7" fmla="*/ 36 h 174"/>
                  <a:gd name="T8" fmla="*/ 160 w 175"/>
                  <a:gd name="T9" fmla="*/ 15 h 174"/>
                  <a:gd name="T10" fmla="*/ 138 w 175"/>
                  <a:gd name="T11" fmla="*/ 10 h 174"/>
                  <a:gd name="T12" fmla="*/ 137 w 175"/>
                  <a:gd name="T13" fmla="*/ 10 h 174"/>
                  <a:gd name="T14" fmla="*/ 137 w 175"/>
                  <a:gd name="T15" fmla="*/ 10 h 174"/>
                  <a:gd name="T16" fmla="*/ 135 w 175"/>
                  <a:gd name="T17" fmla="*/ 11 h 174"/>
                  <a:gd name="T18" fmla="*/ 118 w 175"/>
                  <a:gd name="T19" fmla="*/ 11 h 174"/>
                  <a:gd name="T20" fmla="*/ 30 w 175"/>
                  <a:gd name="T21" fmla="*/ 29 h 174"/>
                  <a:gd name="T22" fmla="*/ 30 w 175"/>
                  <a:gd name="T23" fmla="*/ 29 h 174"/>
                  <a:gd name="T24" fmla="*/ 30 w 175"/>
                  <a:gd name="T25" fmla="*/ 30 h 174"/>
                  <a:gd name="T26" fmla="*/ 11 w 175"/>
                  <a:gd name="T27" fmla="*/ 117 h 174"/>
                  <a:gd name="T28" fmla="*/ 10 w 175"/>
                  <a:gd name="T29" fmla="*/ 137 h 174"/>
                  <a:gd name="T30" fmla="*/ 10 w 175"/>
                  <a:gd name="T31" fmla="*/ 138 h 174"/>
                  <a:gd name="T32" fmla="*/ 15 w 175"/>
                  <a:gd name="T33" fmla="*/ 159 h 174"/>
                  <a:gd name="T34" fmla="*/ 37 w 175"/>
                  <a:gd name="T35" fmla="*/ 164 h 174"/>
                  <a:gd name="T36" fmla="*/ 38 w 175"/>
                  <a:gd name="T37" fmla="*/ 164 h 174"/>
                  <a:gd name="T38" fmla="*/ 38 w 175"/>
                  <a:gd name="T39" fmla="*/ 164 h 174"/>
                  <a:gd name="T40" fmla="*/ 40 w 175"/>
                  <a:gd name="T41" fmla="*/ 163 h 174"/>
                  <a:gd name="T42" fmla="*/ 57 w 175"/>
                  <a:gd name="T43" fmla="*/ 163 h 174"/>
                  <a:gd name="T44" fmla="*/ 145 w 175"/>
                  <a:gd name="T45" fmla="*/ 145 h 174"/>
                  <a:gd name="T46" fmla="*/ 145 w 175"/>
                  <a:gd name="T47" fmla="*/ 145 h 174"/>
                  <a:gd name="T48" fmla="*/ 145 w 175"/>
                  <a:gd name="T49" fmla="*/ 1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174">
                    <a:moveTo>
                      <a:pt x="145" y="144"/>
                    </a:moveTo>
                    <a:cubicBezTo>
                      <a:pt x="169" y="121"/>
                      <a:pt x="175" y="86"/>
                      <a:pt x="163" y="57"/>
                    </a:cubicBezTo>
                    <a:cubicBezTo>
                      <a:pt x="161" y="48"/>
                      <a:pt x="161" y="43"/>
                      <a:pt x="164" y="37"/>
                    </a:cubicBezTo>
                    <a:cubicBezTo>
                      <a:pt x="165" y="37"/>
                      <a:pt x="165" y="37"/>
                      <a:pt x="165" y="36"/>
                    </a:cubicBezTo>
                    <a:cubicBezTo>
                      <a:pt x="167" y="29"/>
                      <a:pt x="166" y="20"/>
                      <a:pt x="160" y="15"/>
                    </a:cubicBezTo>
                    <a:cubicBezTo>
                      <a:pt x="154" y="9"/>
                      <a:pt x="145" y="7"/>
                      <a:pt x="138" y="10"/>
                    </a:cubicBezTo>
                    <a:cubicBezTo>
                      <a:pt x="138" y="10"/>
                      <a:pt x="137" y="10"/>
                      <a:pt x="137" y="10"/>
                    </a:cubicBezTo>
                    <a:cubicBezTo>
                      <a:pt x="137" y="10"/>
                      <a:pt x="137" y="10"/>
                      <a:pt x="137" y="10"/>
                    </a:cubicBezTo>
                    <a:cubicBezTo>
                      <a:pt x="136" y="10"/>
                      <a:pt x="136" y="11"/>
                      <a:pt x="135" y="11"/>
                    </a:cubicBezTo>
                    <a:cubicBezTo>
                      <a:pt x="130" y="13"/>
                      <a:pt x="125" y="13"/>
                      <a:pt x="118" y="11"/>
                    </a:cubicBezTo>
                    <a:cubicBezTo>
                      <a:pt x="88" y="0"/>
                      <a:pt x="54" y="6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30"/>
                    </a:cubicBezTo>
                    <a:cubicBezTo>
                      <a:pt x="6" y="53"/>
                      <a:pt x="0" y="88"/>
                      <a:pt x="11" y="117"/>
                    </a:cubicBezTo>
                    <a:cubicBezTo>
                      <a:pt x="14" y="126"/>
                      <a:pt x="14" y="131"/>
                      <a:pt x="10" y="137"/>
                    </a:cubicBezTo>
                    <a:cubicBezTo>
                      <a:pt x="10" y="137"/>
                      <a:pt x="10" y="137"/>
                      <a:pt x="10" y="138"/>
                    </a:cubicBezTo>
                    <a:cubicBezTo>
                      <a:pt x="8" y="145"/>
                      <a:pt x="9" y="153"/>
                      <a:pt x="15" y="159"/>
                    </a:cubicBezTo>
                    <a:cubicBezTo>
                      <a:pt x="21" y="165"/>
                      <a:pt x="29" y="167"/>
                      <a:pt x="37" y="164"/>
                    </a:cubicBezTo>
                    <a:cubicBezTo>
                      <a:pt x="37" y="164"/>
                      <a:pt x="37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9" y="164"/>
                      <a:pt x="39" y="163"/>
                      <a:pt x="40" y="163"/>
                    </a:cubicBezTo>
                    <a:cubicBezTo>
                      <a:pt x="45" y="161"/>
                      <a:pt x="50" y="161"/>
                      <a:pt x="57" y="163"/>
                    </a:cubicBezTo>
                    <a:cubicBezTo>
                      <a:pt x="87" y="174"/>
                      <a:pt x="121" y="168"/>
                      <a:pt x="145" y="145"/>
                    </a:cubicBezTo>
                    <a:cubicBezTo>
                      <a:pt x="145" y="145"/>
                      <a:pt x="145" y="145"/>
                      <a:pt x="145" y="145"/>
                    </a:cubicBezTo>
                    <a:cubicBezTo>
                      <a:pt x="145" y="144"/>
                      <a:pt x="145" y="144"/>
                      <a:pt x="145" y="144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621746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2200" name="Group 2199">
                <a:extLst>
                  <a:ext uri="{FF2B5EF4-FFF2-40B4-BE49-F238E27FC236}">
                    <a16:creationId xmlns:a16="http://schemas.microsoft.com/office/drawing/2014/main" id="{ED4A9C11-FF31-43B3-A3A7-AD5532A5A11B}"/>
                  </a:ext>
                </a:extLst>
              </p:cNvPr>
              <p:cNvGrpSpPr/>
              <p:nvPr/>
            </p:nvGrpSpPr>
            <p:grpSpPr>
              <a:xfrm flipH="1">
                <a:off x="5387996" y="1654049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1" name="Freeform 5">
                  <a:extLst>
                    <a:ext uri="{FF2B5EF4-FFF2-40B4-BE49-F238E27FC236}">
                      <a16:creationId xmlns:a16="http://schemas.microsoft.com/office/drawing/2014/main" id="{9FEDB886-BF4A-4892-9069-07B3AE6DCDC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2" name="Freeform 6">
                  <a:extLst>
                    <a:ext uri="{FF2B5EF4-FFF2-40B4-BE49-F238E27FC236}">
                      <a16:creationId xmlns:a16="http://schemas.microsoft.com/office/drawing/2014/main" id="{9F2600F5-2D3D-4457-B9FF-E954BEAD7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3" name="Freeform 7">
                  <a:extLst>
                    <a:ext uri="{FF2B5EF4-FFF2-40B4-BE49-F238E27FC236}">
                      <a16:creationId xmlns:a16="http://schemas.microsoft.com/office/drawing/2014/main" id="{DD94A9E3-BBD3-487E-A160-EE75644D80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1639" name="Group 1638">
              <a:extLst>
                <a:ext uri="{FF2B5EF4-FFF2-40B4-BE49-F238E27FC236}">
                  <a16:creationId xmlns:a16="http://schemas.microsoft.com/office/drawing/2014/main" id="{C82C88C4-03CE-49B7-B6EF-2CF73CBD2D6C}"/>
                </a:ext>
              </a:extLst>
            </p:cNvPr>
            <p:cNvGrpSpPr/>
            <p:nvPr userDrawn="1"/>
          </p:nvGrpSpPr>
          <p:grpSpPr>
            <a:xfrm>
              <a:off x="9712468" y="1998990"/>
              <a:ext cx="1088201" cy="1163322"/>
              <a:chOff x="2979609" y="1670185"/>
              <a:chExt cx="1088201" cy="1163322"/>
            </a:xfrm>
          </p:grpSpPr>
          <p:sp>
            <p:nvSpPr>
              <p:cNvPr id="1909" name="Freeform 7">
                <a:extLst>
                  <a:ext uri="{FF2B5EF4-FFF2-40B4-BE49-F238E27FC236}">
                    <a16:creationId xmlns:a16="http://schemas.microsoft.com/office/drawing/2014/main" id="{307C8347-4284-440F-929C-F4B6441BE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319" y="1877568"/>
                <a:ext cx="502413" cy="282843"/>
              </a:xfrm>
              <a:custGeom>
                <a:avLst/>
                <a:gdLst>
                  <a:gd name="T0" fmla="*/ 1298 w 1553"/>
                  <a:gd name="T1" fmla="*/ 368 h 879"/>
                  <a:gd name="T2" fmla="*/ 1272 w 1553"/>
                  <a:gd name="T3" fmla="*/ 369 h 879"/>
                  <a:gd name="T4" fmla="*/ 1298 w 1553"/>
                  <a:gd name="T5" fmla="*/ 256 h 879"/>
                  <a:gd name="T6" fmla="*/ 1042 w 1553"/>
                  <a:gd name="T7" fmla="*/ 0 h 879"/>
                  <a:gd name="T8" fmla="*/ 789 w 1553"/>
                  <a:gd name="T9" fmla="*/ 226 h 879"/>
                  <a:gd name="T10" fmla="*/ 599 w 1553"/>
                  <a:gd name="T11" fmla="*/ 141 h 879"/>
                  <a:gd name="T12" fmla="*/ 344 w 1553"/>
                  <a:gd name="T13" fmla="*/ 384 h 879"/>
                  <a:gd name="T14" fmla="*/ 255 w 1553"/>
                  <a:gd name="T15" fmla="*/ 368 h 879"/>
                  <a:gd name="T16" fmla="*/ 0 w 1553"/>
                  <a:gd name="T17" fmla="*/ 623 h 879"/>
                  <a:gd name="T18" fmla="*/ 255 w 1553"/>
                  <a:gd name="T19" fmla="*/ 879 h 879"/>
                  <a:gd name="T20" fmla="*/ 1298 w 1553"/>
                  <a:gd name="T21" fmla="*/ 879 h 879"/>
                  <a:gd name="T22" fmla="*/ 1553 w 1553"/>
                  <a:gd name="T23" fmla="*/ 623 h 879"/>
                  <a:gd name="T24" fmla="*/ 1298 w 1553"/>
                  <a:gd name="T25" fmla="*/ 368 h 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3" h="879">
                    <a:moveTo>
                      <a:pt x="1298" y="368"/>
                    </a:moveTo>
                    <a:cubicBezTo>
                      <a:pt x="1289" y="368"/>
                      <a:pt x="1280" y="368"/>
                      <a:pt x="1272" y="369"/>
                    </a:cubicBezTo>
                    <a:cubicBezTo>
                      <a:pt x="1288" y="335"/>
                      <a:pt x="1298" y="297"/>
                      <a:pt x="1298" y="256"/>
                    </a:cubicBezTo>
                    <a:cubicBezTo>
                      <a:pt x="1298" y="115"/>
                      <a:pt x="1183" y="0"/>
                      <a:pt x="1042" y="0"/>
                    </a:cubicBezTo>
                    <a:cubicBezTo>
                      <a:pt x="911" y="0"/>
                      <a:pt x="804" y="99"/>
                      <a:pt x="789" y="226"/>
                    </a:cubicBezTo>
                    <a:cubicBezTo>
                      <a:pt x="742" y="174"/>
                      <a:pt x="674" y="141"/>
                      <a:pt x="599" y="141"/>
                    </a:cubicBezTo>
                    <a:cubicBezTo>
                      <a:pt x="462" y="141"/>
                      <a:pt x="351" y="249"/>
                      <a:pt x="344" y="384"/>
                    </a:cubicBezTo>
                    <a:cubicBezTo>
                      <a:pt x="316" y="373"/>
                      <a:pt x="286" y="368"/>
                      <a:pt x="255" y="368"/>
                    </a:cubicBezTo>
                    <a:cubicBezTo>
                      <a:pt x="114" y="368"/>
                      <a:pt x="0" y="482"/>
                      <a:pt x="0" y="623"/>
                    </a:cubicBezTo>
                    <a:cubicBezTo>
                      <a:pt x="0" y="765"/>
                      <a:pt x="114" y="879"/>
                      <a:pt x="255" y="879"/>
                    </a:cubicBezTo>
                    <a:cubicBezTo>
                      <a:pt x="1298" y="879"/>
                      <a:pt x="1298" y="879"/>
                      <a:pt x="1298" y="879"/>
                    </a:cubicBezTo>
                    <a:cubicBezTo>
                      <a:pt x="1439" y="879"/>
                      <a:pt x="1553" y="765"/>
                      <a:pt x="1553" y="623"/>
                    </a:cubicBezTo>
                    <a:cubicBezTo>
                      <a:pt x="1553" y="482"/>
                      <a:pt x="1439" y="368"/>
                      <a:pt x="1298" y="36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124349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1910" name="Group 1909">
                <a:extLst>
                  <a:ext uri="{FF2B5EF4-FFF2-40B4-BE49-F238E27FC236}">
                    <a16:creationId xmlns:a16="http://schemas.microsoft.com/office/drawing/2014/main" id="{C6012E38-455E-4E61-A925-B5A842DAAEBC}"/>
                  </a:ext>
                </a:extLst>
              </p:cNvPr>
              <p:cNvGrpSpPr/>
              <p:nvPr/>
            </p:nvGrpSpPr>
            <p:grpSpPr>
              <a:xfrm>
                <a:off x="3775753" y="1799507"/>
                <a:ext cx="292057" cy="290847"/>
                <a:chOff x="-320220" y="2600456"/>
                <a:chExt cx="822528" cy="819122"/>
              </a:xfrm>
            </p:grpSpPr>
            <p:sp>
              <p:nvSpPr>
                <p:cNvPr id="2184" name="Freeform 146">
                  <a:extLst>
                    <a:ext uri="{FF2B5EF4-FFF2-40B4-BE49-F238E27FC236}">
                      <a16:creationId xmlns:a16="http://schemas.microsoft.com/office/drawing/2014/main" id="{B6BBDA29-5DA2-48EC-ADE2-4E6DE890FB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20220" y="2600456"/>
                  <a:ext cx="822528" cy="819122"/>
                </a:xfrm>
                <a:custGeom>
                  <a:avLst/>
                  <a:gdLst>
                    <a:gd name="T0" fmla="*/ 129 w 258"/>
                    <a:gd name="T1" fmla="*/ 220 h 258"/>
                    <a:gd name="T2" fmla="*/ 38 w 258"/>
                    <a:gd name="T3" fmla="*/ 129 h 258"/>
                    <a:gd name="T4" fmla="*/ 129 w 258"/>
                    <a:gd name="T5" fmla="*/ 37 h 258"/>
                    <a:gd name="T6" fmla="*/ 220 w 258"/>
                    <a:gd name="T7" fmla="*/ 129 h 258"/>
                    <a:gd name="T8" fmla="*/ 129 w 258"/>
                    <a:gd name="T9" fmla="*/ 220 h 258"/>
                    <a:gd name="T10" fmla="*/ 129 w 258"/>
                    <a:gd name="T11" fmla="*/ 0 h 258"/>
                    <a:gd name="T12" fmla="*/ 0 w 258"/>
                    <a:gd name="T13" fmla="*/ 129 h 258"/>
                    <a:gd name="T14" fmla="*/ 129 w 258"/>
                    <a:gd name="T15" fmla="*/ 258 h 258"/>
                    <a:gd name="T16" fmla="*/ 258 w 258"/>
                    <a:gd name="T17" fmla="*/ 129 h 258"/>
                    <a:gd name="T18" fmla="*/ 129 w 258"/>
                    <a:gd name="T19" fmla="*/ 0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8" h="258">
                      <a:moveTo>
                        <a:pt x="129" y="220"/>
                      </a:moveTo>
                      <a:cubicBezTo>
                        <a:pt x="79" y="220"/>
                        <a:pt x="38" y="179"/>
                        <a:pt x="38" y="129"/>
                      </a:cubicBezTo>
                      <a:cubicBezTo>
                        <a:pt x="38" y="78"/>
                        <a:pt x="79" y="37"/>
                        <a:pt x="129" y="37"/>
                      </a:cubicBezTo>
                      <a:cubicBezTo>
                        <a:pt x="180" y="37"/>
                        <a:pt x="220" y="78"/>
                        <a:pt x="220" y="129"/>
                      </a:cubicBezTo>
                      <a:cubicBezTo>
                        <a:pt x="220" y="179"/>
                        <a:pt x="180" y="220"/>
                        <a:pt x="129" y="220"/>
                      </a:cubicBezTo>
                      <a:moveTo>
                        <a:pt x="129" y="0"/>
                      </a:moveTo>
                      <a:cubicBezTo>
                        <a:pt x="58" y="0"/>
                        <a:pt x="0" y="57"/>
                        <a:pt x="0" y="129"/>
                      </a:cubicBezTo>
                      <a:cubicBezTo>
                        <a:pt x="0" y="200"/>
                        <a:pt x="58" y="258"/>
                        <a:pt x="129" y="258"/>
                      </a:cubicBezTo>
                      <a:cubicBezTo>
                        <a:pt x="200" y="258"/>
                        <a:pt x="258" y="200"/>
                        <a:pt x="258" y="129"/>
                      </a:cubicBezTo>
                      <a:cubicBezTo>
                        <a:pt x="258" y="57"/>
                        <a:pt x="200" y="0"/>
                        <a:pt x="129" y="0"/>
                      </a:cubicBezTo>
                    </a:path>
                  </a:pathLst>
                </a:custGeom>
                <a:solidFill>
                  <a:srgbClr val="FFB900">
                    <a:lumMod val="40000"/>
                    <a:lumOff val="6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5" name="Oval 147">
                  <a:extLst>
                    <a:ext uri="{FF2B5EF4-FFF2-40B4-BE49-F238E27FC236}">
                      <a16:creationId xmlns:a16="http://schemas.microsoft.com/office/drawing/2014/main" id="{B16A216C-778C-4321-94B8-B79C7FCBF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-221739" y="2695531"/>
                  <a:ext cx="625567" cy="625566"/>
                </a:xfrm>
                <a:prstGeom prst="ellipse">
                  <a:avLst/>
                </a:prstGeom>
                <a:solidFill>
                  <a:srgbClr val="FFB900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6" name="Freeform 148">
                  <a:extLst>
                    <a:ext uri="{FF2B5EF4-FFF2-40B4-BE49-F238E27FC236}">
                      <a16:creationId xmlns:a16="http://schemas.microsoft.com/office/drawing/2014/main" id="{B1DAD907-F57D-4BD6-98AE-5693378C7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726" y="2823544"/>
                  <a:ext cx="369542" cy="463204"/>
                </a:xfrm>
                <a:custGeom>
                  <a:avLst/>
                  <a:gdLst>
                    <a:gd name="T0" fmla="*/ 116 w 116"/>
                    <a:gd name="T1" fmla="*/ 58 h 146"/>
                    <a:gd name="T2" fmla="*/ 58 w 116"/>
                    <a:gd name="T3" fmla="*/ 0 h 146"/>
                    <a:gd name="T4" fmla="*/ 0 w 116"/>
                    <a:gd name="T5" fmla="*/ 58 h 146"/>
                    <a:gd name="T6" fmla="*/ 18 w 116"/>
                    <a:gd name="T7" fmla="*/ 99 h 146"/>
                    <a:gd name="T8" fmla="*/ 36 w 116"/>
                    <a:gd name="T9" fmla="*/ 136 h 146"/>
                    <a:gd name="T10" fmla="*/ 57 w 116"/>
                    <a:gd name="T11" fmla="*/ 145 h 146"/>
                    <a:gd name="T12" fmla="*/ 57 w 116"/>
                    <a:gd name="T13" fmla="*/ 146 h 146"/>
                    <a:gd name="T14" fmla="*/ 58 w 116"/>
                    <a:gd name="T15" fmla="*/ 146 h 146"/>
                    <a:gd name="T16" fmla="*/ 59 w 116"/>
                    <a:gd name="T17" fmla="*/ 146 h 146"/>
                    <a:gd name="T18" fmla="*/ 59 w 116"/>
                    <a:gd name="T19" fmla="*/ 145 h 146"/>
                    <a:gd name="T20" fmla="*/ 80 w 116"/>
                    <a:gd name="T21" fmla="*/ 136 h 146"/>
                    <a:gd name="T22" fmla="*/ 98 w 116"/>
                    <a:gd name="T23" fmla="*/ 100 h 146"/>
                    <a:gd name="T24" fmla="*/ 116 w 116"/>
                    <a:gd name="T25" fmla="*/ 5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6">
                      <a:moveTo>
                        <a:pt x="116" y="58"/>
                      </a:moveTo>
                      <a:cubicBezTo>
                        <a:pt x="116" y="26"/>
                        <a:pt x="90" y="0"/>
                        <a:pt x="58" y="0"/>
                      </a:cubicBezTo>
                      <a:cubicBezTo>
                        <a:pt x="26" y="0"/>
                        <a:pt x="0" y="26"/>
                        <a:pt x="0" y="58"/>
                      </a:cubicBezTo>
                      <a:cubicBezTo>
                        <a:pt x="0" y="74"/>
                        <a:pt x="7" y="88"/>
                        <a:pt x="18" y="99"/>
                      </a:cubicBezTo>
                      <a:cubicBezTo>
                        <a:pt x="35" y="117"/>
                        <a:pt x="36" y="136"/>
                        <a:pt x="36" y="136"/>
                      </a:cubicBezTo>
                      <a:cubicBezTo>
                        <a:pt x="57" y="145"/>
                        <a:pt x="57" y="145"/>
                        <a:pt x="57" y="145"/>
                      </a:cubicBezTo>
                      <a:cubicBezTo>
                        <a:pt x="57" y="146"/>
                        <a:pt x="57" y="146"/>
                        <a:pt x="57" y="146"/>
                      </a:cubicBezTo>
                      <a:cubicBezTo>
                        <a:pt x="58" y="146"/>
                        <a:pt x="58" y="146"/>
                        <a:pt x="58" y="146"/>
                      </a:cubicBezTo>
                      <a:cubicBezTo>
                        <a:pt x="59" y="146"/>
                        <a:pt x="59" y="146"/>
                        <a:pt x="59" y="146"/>
                      </a:cubicBezTo>
                      <a:cubicBezTo>
                        <a:pt x="59" y="145"/>
                        <a:pt x="59" y="145"/>
                        <a:pt x="59" y="145"/>
                      </a:cubicBezTo>
                      <a:cubicBezTo>
                        <a:pt x="80" y="136"/>
                        <a:pt x="80" y="136"/>
                        <a:pt x="80" y="136"/>
                      </a:cubicBezTo>
                      <a:cubicBezTo>
                        <a:pt x="80" y="136"/>
                        <a:pt x="81" y="117"/>
                        <a:pt x="98" y="100"/>
                      </a:cubicBezTo>
                      <a:cubicBezTo>
                        <a:pt x="109" y="89"/>
                        <a:pt x="116" y="74"/>
                        <a:pt x="116" y="58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7" name="Freeform 150">
                  <a:extLst>
                    <a:ext uri="{FF2B5EF4-FFF2-40B4-BE49-F238E27FC236}">
                      <a16:creationId xmlns:a16="http://schemas.microsoft.com/office/drawing/2014/main" id="{D4143B58-F096-4BBA-9E8C-C397E84BD5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7094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8" name="Freeform 151">
                  <a:extLst>
                    <a:ext uri="{FF2B5EF4-FFF2-40B4-BE49-F238E27FC236}">
                      <a16:creationId xmlns:a16="http://schemas.microsoft.com/office/drawing/2014/main" id="{B9A3A594-B3C1-4A16-B5F4-D689D2A6C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77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9" name="Freeform 152">
                  <a:extLst>
                    <a:ext uri="{FF2B5EF4-FFF2-40B4-BE49-F238E27FC236}">
                      <a16:creationId xmlns:a16="http://schemas.microsoft.com/office/drawing/2014/main" id="{F1F59CE2-D722-4F2A-AEBA-09CCFA9BD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48" y="2968294"/>
                  <a:ext cx="45980" cy="102177"/>
                </a:xfrm>
                <a:custGeom>
                  <a:avLst/>
                  <a:gdLst>
                    <a:gd name="T0" fmla="*/ 25 w 27"/>
                    <a:gd name="T1" fmla="*/ 0 h 60"/>
                    <a:gd name="T2" fmla="*/ 25 w 27"/>
                    <a:gd name="T3" fmla="*/ 0 h 60"/>
                    <a:gd name="T4" fmla="*/ 0 w 27"/>
                    <a:gd name="T5" fmla="*/ 0 h 60"/>
                    <a:gd name="T6" fmla="*/ 0 w 27"/>
                    <a:gd name="T7" fmla="*/ 60 h 60"/>
                    <a:gd name="T8" fmla="*/ 27 w 27"/>
                    <a:gd name="T9" fmla="*/ 60 h 60"/>
                    <a:gd name="T10" fmla="*/ 27 w 27"/>
                    <a:gd name="T11" fmla="*/ 0 h 60"/>
                    <a:gd name="T12" fmla="*/ 25 w 27"/>
                    <a:gd name="T13" fmla="*/ 0 h 60"/>
                    <a:gd name="T14" fmla="*/ 25 w 27"/>
                    <a:gd name="T15" fmla="*/ 0 h 60"/>
                    <a:gd name="T16" fmla="*/ 25 w 27"/>
                    <a:gd name="T17" fmla="*/ 0 h 60"/>
                    <a:gd name="T18" fmla="*/ 25 w 27"/>
                    <a:gd name="T19" fmla="*/ 58 h 60"/>
                    <a:gd name="T20" fmla="*/ 2 w 27"/>
                    <a:gd name="T21" fmla="*/ 58 h 60"/>
                    <a:gd name="T22" fmla="*/ 2 w 27"/>
                    <a:gd name="T23" fmla="*/ 0 h 60"/>
                    <a:gd name="T24" fmla="*/ 25 w 27"/>
                    <a:gd name="T25" fmla="*/ 0 h 60"/>
                    <a:gd name="T26" fmla="*/ 25 w 27"/>
                    <a:gd name="T27" fmla="*/ 0 h 60"/>
                    <a:gd name="T28" fmla="*/ 25 w 27"/>
                    <a:gd name="T29" fmla="*/ 0 h 60"/>
                    <a:gd name="T30" fmla="*/ 25 w 27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60">
                      <a:moveTo>
                        <a:pt x="25" y="0"/>
                      </a:moveTo>
                      <a:lnTo>
                        <a:pt x="25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7" y="60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0" name="Freeform 153">
                  <a:extLst>
                    <a:ext uri="{FF2B5EF4-FFF2-40B4-BE49-F238E27FC236}">
                      <a16:creationId xmlns:a16="http://schemas.microsoft.com/office/drawing/2014/main" id="{AE770535-4010-432D-AC84-929B252973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22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1" name="Freeform 154">
                  <a:extLst>
                    <a:ext uri="{FF2B5EF4-FFF2-40B4-BE49-F238E27FC236}">
                      <a16:creationId xmlns:a16="http://schemas.microsoft.com/office/drawing/2014/main" id="{5246CC08-E93F-4DF0-AF77-361D70D83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093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2" name="Freeform 155">
                  <a:extLst>
                    <a:ext uri="{FF2B5EF4-FFF2-40B4-BE49-F238E27FC236}">
                      <a16:creationId xmlns:a16="http://schemas.microsoft.com/office/drawing/2014/main" id="{E3BF1026-183C-4317-A7C8-7E0F29DA62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23906" y="2944453"/>
                  <a:ext cx="229899" cy="129425"/>
                </a:xfrm>
                <a:custGeom>
                  <a:avLst/>
                  <a:gdLst>
                    <a:gd name="T0" fmla="*/ 7 w 135"/>
                    <a:gd name="T1" fmla="*/ 76 h 76"/>
                    <a:gd name="T2" fmla="*/ 30 w 135"/>
                    <a:gd name="T3" fmla="*/ 46 h 76"/>
                    <a:gd name="T4" fmla="*/ 54 w 135"/>
                    <a:gd name="T5" fmla="*/ 63 h 76"/>
                    <a:gd name="T6" fmla="*/ 79 w 135"/>
                    <a:gd name="T7" fmla="*/ 37 h 76"/>
                    <a:gd name="T8" fmla="*/ 103 w 135"/>
                    <a:gd name="T9" fmla="*/ 50 h 76"/>
                    <a:gd name="T10" fmla="*/ 135 w 135"/>
                    <a:gd name="T11" fmla="*/ 5 h 76"/>
                    <a:gd name="T12" fmla="*/ 127 w 135"/>
                    <a:gd name="T13" fmla="*/ 0 h 76"/>
                    <a:gd name="T14" fmla="*/ 101 w 135"/>
                    <a:gd name="T15" fmla="*/ 39 h 76"/>
                    <a:gd name="T16" fmla="*/ 77 w 135"/>
                    <a:gd name="T17" fmla="*/ 27 h 76"/>
                    <a:gd name="T18" fmla="*/ 52 w 135"/>
                    <a:gd name="T19" fmla="*/ 52 h 76"/>
                    <a:gd name="T20" fmla="*/ 28 w 135"/>
                    <a:gd name="T21" fmla="*/ 35 h 76"/>
                    <a:gd name="T22" fmla="*/ 0 w 135"/>
                    <a:gd name="T23" fmla="*/ 70 h 76"/>
                    <a:gd name="T24" fmla="*/ 7 w 135"/>
                    <a:gd name="T25" fmla="*/ 76 h 76"/>
                    <a:gd name="T26" fmla="*/ 7 w 135"/>
                    <a:gd name="T27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5" h="76">
                      <a:moveTo>
                        <a:pt x="7" y="76"/>
                      </a:moveTo>
                      <a:lnTo>
                        <a:pt x="30" y="46"/>
                      </a:lnTo>
                      <a:lnTo>
                        <a:pt x="54" y="63"/>
                      </a:lnTo>
                      <a:lnTo>
                        <a:pt x="79" y="37"/>
                      </a:lnTo>
                      <a:lnTo>
                        <a:pt x="103" y="50"/>
                      </a:lnTo>
                      <a:lnTo>
                        <a:pt x="135" y="5"/>
                      </a:lnTo>
                      <a:lnTo>
                        <a:pt x="127" y="0"/>
                      </a:lnTo>
                      <a:lnTo>
                        <a:pt x="101" y="39"/>
                      </a:lnTo>
                      <a:lnTo>
                        <a:pt x="77" y="27"/>
                      </a:lnTo>
                      <a:lnTo>
                        <a:pt x="52" y="52"/>
                      </a:lnTo>
                      <a:lnTo>
                        <a:pt x="28" y="35"/>
                      </a:lnTo>
                      <a:lnTo>
                        <a:pt x="0" y="70"/>
                      </a:lnTo>
                      <a:lnTo>
                        <a:pt x="7" y="76"/>
                      </a:lnTo>
                      <a:lnTo>
                        <a:pt x="7" y="76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3" name="Freeform 156">
                  <a:extLst>
                    <a:ext uri="{FF2B5EF4-FFF2-40B4-BE49-F238E27FC236}">
                      <a16:creationId xmlns:a16="http://schemas.microsoft.com/office/drawing/2014/main" id="{3F3A0039-6BA7-42F4-B2B5-53D64FF474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49" y="2905285"/>
                  <a:ext cx="51089" cy="63010"/>
                </a:xfrm>
                <a:custGeom>
                  <a:avLst/>
                  <a:gdLst>
                    <a:gd name="T0" fmla="*/ 17 w 30"/>
                    <a:gd name="T1" fmla="*/ 37 h 37"/>
                    <a:gd name="T2" fmla="*/ 30 w 30"/>
                    <a:gd name="T3" fmla="*/ 0 h 37"/>
                    <a:gd name="T4" fmla="*/ 0 w 30"/>
                    <a:gd name="T5" fmla="*/ 24 h 37"/>
                    <a:gd name="T6" fmla="*/ 17 w 30"/>
                    <a:gd name="T7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7">
                      <a:moveTo>
                        <a:pt x="17" y="37"/>
                      </a:moveTo>
                      <a:lnTo>
                        <a:pt x="30" y="0"/>
                      </a:lnTo>
                      <a:lnTo>
                        <a:pt x="0" y="24"/>
                      </a:lnTo>
                      <a:lnTo>
                        <a:pt x="17" y="37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4" name="Rectangle 215">
                  <a:extLst>
                    <a:ext uri="{FF2B5EF4-FFF2-40B4-BE49-F238E27FC236}">
                      <a16:creationId xmlns:a16="http://schemas.microsoft.com/office/drawing/2014/main" id="{87700F48-63C2-4DE8-B84D-5077CE362A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965" y="3250985"/>
                  <a:ext cx="146454" cy="86851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1" name="Group 1910">
                <a:extLst>
                  <a:ext uri="{FF2B5EF4-FFF2-40B4-BE49-F238E27FC236}">
                    <a16:creationId xmlns:a16="http://schemas.microsoft.com/office/drawing/2014/main" id="{C99526E6-F868-4BF0-800D-69509488B97A}"/>
                  </a:ext>
                </a:extLst>
              </p:cNvPr>
              <p:cNvGrpSpPr/>
              <p:nvPr userDrawn="1"/>
            </p:nvGrpSpPr>
            <p:grpSpPr>
              <a:xfrm>
                <a:off x="3586221" y="1978302"/>
                <a:ext cx="193300" cy="144732"/>
                <a:chOff x="8558986" y="2468401"/>
                <a:chExt cx="652754" cy="488748"/>
              </a:xfrm>
            </p:grpSpPr>
            <p:sp>
              <p:nvSpPr>
                <p:cNvPr id="2179" name="Freeform 986">
                  <a:extLst>
                    <a:ext uri="{FF2B5EF4-FFF2-40B4-BE49-F238E27FC236}">
                      <a16:creationId xmlns:a16="http://schemas.microsoft.com/office/drawing/2014/main" id="{0891B21D-B214-4C28-A1CE-2AF3445204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894" y="2635229"/>
                  <a:ext cx="327168" cy="321920"/>
                </a:xfrm>
                <a:custGeom>
                  <a:avLst/>
                  <a:gdLst>
                    <a:gd name="T0" fmla="*/ 0 w 534"/>
                    <a:gd name="T1" fmla="*/ 277 h 526"/>
                    <a:gd name="T2" fmla="*/ 54 w 534"/>
                    <a:gd name="T3" fmla="*/ 319 h 526"/>
                    <a:gd name="T4" fmla="*/ 25 w 534"/>
                    <a:gd name="T5" fmla="*/ 376 h 526"/>
                    <a:gd name="T6" fmla="*/ 92 w 534"/>
                    <a:gd name="T7" fmla="*/ 393 h 526"/>
                    <a:gd name="T8" fmla="*/ 86 w 534"/>
                    <a:gd name="T9" fmla="*/ 458 h 526"/>
                    <a:gd name="T10" fmla="*/ 155 w 534"/>
                    <a:gd name="T11" fmla="*/ 449 h 526"/>
                    <a:gd name="T12" fmla="*/ 178 w 534"/>
                    <a:gd name="T13" fmla="*/ 512 h 526"/>
                    <a:gd name="T14" fmla="*/ 235 w 534"/>
                    <a:gd name="T15" fmla="*/ 478 h 526"/>
                    <a:gd name="T16" fmla="*/ 279 w 534"/>
                    <a:gd name="T17" fmla="*/ 526 h 526"/>
                    <a:gd name="T18" fmla="*/ 322 w 534"/>
                    <a:gd name="T19" fmla="*/ 472 h 526"/>
                    <a:gd name="T20" fmla="*/ 382 w 534"/>
                    <a:gd name="T21" fmla="*/ 500 h 526"/>
                    <a:gd name="T22" fmla="*/ 399 w 534"/>
                    <a:gd name="T23" fmla="*/ 435 h 526"/>
                    <a:gd name="T24" fmla="*/ 465 w 534"/>
                    <a:gd name="T25" fmla="*/ 441 h 526"/>
                    <a:gd name="T26" fmla="*/ 457 w 534"/>
                    <a:gd name="T27" fmla="*/ 370 h 526"/>
                    <a:gd name="T28" fmla="*/ 520 w 534"/>
                    <a:gd name="T29" fmla="*/ 350 h 526"/>
                    <a:gd name="T30" fmla="*/ 486 w 534"/>
                    <a:gd name="T31" fmla="*/ 291 h 526"/>
                    <a:gd name="T32" fmla="*/ 534 w 534"/>
                    <a:gd name="T33" fmla="*/ 249 h 526"/>
                    <a:gd name="T34" fmla="*/ 480 w 534"/>
                    <a:gd name="T35" fmla="*/ 206 h 526"/>
                    <a:gd name="T36" fmla="*/ 509 w 534"/>
                    <a:gd name="T37" fmla="*/ 150 h 526"/>
                    <a:gd name="T38" fmla="*/ 442 w 534"/>
                    <a:gd name="T39" fmla="*/ 133 h 526"/>
                    <a:gd name="T40" fmla="*/ 445 w 534"/>
                    <a:gd name="T41" fmla="*/ 67 h 526"/>
                    <a:gd name="T42" fmla="*/ 376 w 534"/>
                    <a:gd name="T43" fmla="*/ 76 h 526"/>
                    <a:gd name="T44" fmla="*/ 353 w 534"/>
                    <a:gd name="T45" fmla="*/ 14 h 526"/>
                    <a:gd name="T46" fmla="*/ 296 w 534"/>
                    <a:gd name="T47" fmla="*/ 48 h 526"/>
                    <a:gd name="T48" fmla="*/ 253 w 534"/>
                    <a:gd name="T49" fmla="*/ 0 h 526"/>
                    <a:gd name="T50" fmla="*/ 210 w 534"/>
                    <a:gd name="T51" fmla="*/ 53 h 526"/>
                    <a:gd name="T52" fmla="*/ 149 w 534"/>
                    <a:gd name="T53" fmla="*/ 25 h 526"/>
                    <a:gd name="T54" fmla="*/ 132 w 534"/>
                    <a:gd name="T55" fmla="*/ 90 h 526"/>
                    <a:gd name="T56" fmla="*/ 69 w 534"/>
                    <a:gd name="T57" fmla="*/ 87 h 526"/>
                    <a:gd name="T58" fmla="*/ 74 w 534"/>
                    <a:gd name="T59" fmla="*/ 155 h 526"/>
                    <a:gd name="T60" fmla="*/ 14 w 534"/>
                    <a:gd name="T61" fmla="*/ 175 h 526"/>
                    <a:gd name="T62" fmla="*/ 48 w 534"/>
                    <a:gd name="T63" fmla="*/ 234 h 526"/>
                    <a:gd name="T64" fmla="*/ 94 w 534"/>
                    <a:gd name="T65" fmla="*/ 263 h 526"/>
                    <a:gd name="T66" fmla="*/ 189 w 534"/>
                    <a:gd name="T67" fmla="*/ 254 h 526"/>
                    <a:gd name="T68" fmla="*/ 100 w 534"/>
                    <a:gd name="T69" fmla="*/ 305 h 526"/>
                    <a:gd name="T70" fmla="*/ 181 w 534"/>
                    <a:gd name="T71" fmla="*/ 118 h 526"/>
                    <a:gd name="T72" fmla="*/ 204 w 534"/>
                    <a:gd name="T73" fmla="*/ 215 h 526"/>
                    <a:gd name="T74" fmla="*/ 310 w 534"/>
                    <a:gd name="T75" fmla="*/ 99 h 526"/>
                    <a:gd name="T76" fmla="*/ 256 w 534"/>
                    <a:gd name="T77" fmla="*/ 186 h 526"/>
                    <a:gd name="T78" fmla="*/ 267 w 534"/>
                    <a:gd name="T79" fmla="*/ 93 h 526"/>
                    <a:gd name="T80" fmla="*/ 267 w 534"/>
                    <a:gd name="T81" fmla="*/ 223 h 526"/>
                    <a:gd name="T82" fmla="*/ 224 w 534"/>
                    <a:gd name="T83" fmla="*/ 263 h 526"/>
                    <a:gd name="T84" fmla="*/ 414 w 534"/>
                    <a:gd name="T85" fmla="*/ 175 h 526"/>
                    <a:gd name="T86" fmla="*/ 313 w 534"/>
                    <a:gd name="T87" fmla="*/ 200 h 526"/>
                    <a:gd name="T88" fmla="*/ 434 w 534"/>
                    <a:gd name="T89" fmla="*/ 302 h 526"/>
                    <a:gd name="T90" fmla="*/ 345 w 534"/>
                    <a:gd name="T91" fmla="*/ 251 h 526"/>
                    <a:gd name="T92" fmla="*/ 440 w 534"/>
                    <a:gd name="T93" fmla="*/ 260 h 526"/>
                    <a:gd name="T94" fmla="*/ 391 w 534"/>
                    <a:gd name="T95" fmla="*/ 382 h 526"/>
                    <a:gd name="T96" fmla="*/ 316 w 534"/>
                    <a:gd name="T97" fmla="*/ 322 h 526"/>
                    <a:gd name="T98" fmla="*/ 417 w 534"/>
                    <a:gd name="T99" fmla="*/ 348 h 526"/>
                    <a:gd name="T100" fmla="*/ 258 w 534"/>
                    <a:gd name="T101" fmla="*/ 339 h 526"/>
                    <a:gd name="T102" fmla="*/ 310 w 534"/>
                    <a:gd name="T103" fmla="*/ 424 h 526"/>
                    <a:gd name="T104" fmla="*/ 181 w 534"/>
                    <a:gd name="T105" fmla="*/ 407 h 526"/>
                    <a:gd name="T106" fmla="*/ 129 w 534"/>
                    <a:gd name="T107" fmla="*/ 328 h 526"/>
                    <a:gd name="T108" fmla="*/ 201 w 534"/>
                    <a:gd name="T109" fmla="*/ 399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534" h="526">
                      <a:moveTo>
                        <a:pt x="8" y="240"/>
                      </a:moveTo>
                      <a:cubicBezTo>
                        <a:pt x="2" y="240"/>
                        <a:pt x="0" y="246"/>
                        <a:pt x="0" y="249"/>
                      </a:cubicBezTo>
                      <a:cubicBezTo>
                        <a:pt x="0" y="249"/>
                        <a:pt x="0" y="249"/>
                        <a:pt x="0" y="277"/>
                      </a:cubicBezTo>
                      <a:cubicBezTo>
                        <a:pt x="0" y="283"/>
                        <a:pt x="2" y="285"/>
                        <a:pt x="8" y="285"/>
                      </a:cubicBezTo>
                      <a:cubicBezTo>
                        <a:pt x="8" y="285"/>
                        <a:pt x="8" y="285"/>
                        <a:pt x="48" y="291"/>
                      </a:cubicBezTo>
                      <a:cubicBezTo>
                        <a:pt x="48" y="302"/>
                        <a:pt x="51" y="311"/>
                        <a:pt x="54" y="319"/>
                      </a:cubicBezTo>
                      <a:cubicBezTo>
                        <a:pt x="54" y="319"/>
                        <a:pt x="54" y="319"/>
                        <a:pt x="20" y="339"/>
                      </a:cubicBezTo>
                      <a:cubicBezTo>
                        <a:pt x="14" y="342"/>
                        <a:pt x="11" y="348"/>
                        <a:pt x="14" y="353"/>
                      </a:cubicBezTo>
                      <a:cubicBezTo>
                        <a:pt x="14" y="353"/>
                        <a:pt x="14" y="353"/>
                        <a:pt x="25" y="376"/>
                      </a:cubicBezTo>
                      <a:cubicBezTo>
                        <a:pt x="25" y="382"/>
                        <a:pt x="31" y="384"/>
                        <a:pt x="37" y="384"/>
                      </a:cubicBezTo>
                      <a:cubicBezTo>
                        <a:pt x="37" y="384"/>
                        <a:pt x="37" y="384"/>
                        <a:pt x="77" y="373"/>
                      </a:cubicBezTo>
                      <a:cubicBezTo>
                        <a:pt x="80" y="382"/>
                        <a:pt x="86" y="387"/>
                        <a:pt x="92" y="393"/>
                      </a:cubicBezTo>
                      <a:cubicBezTo>
                        <a:pt x="92" y="393"/>
                        <a:pt x="92" y="393"/>
                        <a:pt x="66" y="427"/>
                      </a:cubicBezTo>
                      <a:cubicBezTo>
                        <a:pt x="63" y="430"/>
                        <a:pt x="63" y="435"/>
                        <a:pt x="69" y="441"/>
                      </a:cubicBezTo>
                      <a:cubicBezTo>
                        <a:pt x="69" y="441"/>
                        <a:pt x="69" y="441"/>
                        <a:pt x="86" y="458"/>
                      </a:cubicBezTo>
                      <a:cubicBezTo>
                        <a:pt x="89" y="461"/>
                        <a:pt x="97" y="464"/>
                        <a:pt x="100" y="461"/>
                      </a:cubicBezTo>
                      <a:cubicBezTo>
                        <a:pt x="100" y="461"/>
                        <a:pt x="100" y="461"/>
                        <a:pt x="132" y="435"/>
                      </a:cubicBezTo>
                      <a:cubicBezTo>
                        <a:pt x="140" y="441"/>
                        <a:pt x="149" y="447"/>
                        <a:pt x="155" y="449"/>
                      </a:cubicBezTo>
                      <a:cubicBezTo>
                        <a:pt x="155" y="449"/>
                        <a:pt x="155" y="449"/>
                        <a:pt x="146" y="489"/>
                      </a:cubicBezTo>
                      <a:cubicBezTo>
                        <a:pt x="146" y="495"/>
                        <a:pt x="146" y="500"/>
                        <a:pt x="152" y="500"/>
                      </a:cubicBezTo>
                      <a:cubicBezTo>
                        <a:pt x="152" y="500"/>
                        <a:pt x="152" y="500"/>
                        <a:pt x="178" y="512"/>
                      </a:cubicBezTo>
                      <a:cubicBezTo>
                        <a:pt x="181" y="515"/>
                        <a:pt x="187" y="512"/>
                        <a:pt x="189" y="506"/>
                      </a:cubicBezTo>
                      <a:cubicBezTo>
                        <a:pt x="189" y="506"/>
                        <a:pt x="189" y="506"/>
                        <a:pt x="210" y="472"/>
                      </a:cubicBezTo>
                      <a:cubicBezTo>
                        <a:pt x="218" y="475"/>
                        <a:pt x="227" y="478"/>
                        <a:pt x="235" y="478"/>
                      </a:cubicBezTo>
                      <a:cubicBezTo>
                        <a:pt x="235" y="478"/>
                        <a:pt x="235" y="478"/>
                        <a:pt x="241" y="517"/>
                      </a:cubicBezTo>
                      <a:cubicBezTo>
                        <a:pt x="244" y="523"/>
                        <a:pt x="247" y="526"/>
                        <a:pt x="253" y="526"/>
                      </a:cubicBezTo>
                      <a:cubicBezTo>
                        <a:pt x="253" y="526"/>
                        <a:pt x="253" y="526"/>
                        <a:pt x="279" y="526"/>
                      </a:cubicBezTo>
                      <a:cubicBezTo>
                        <a:pt x="284" y="526"/>
                        <a:pt x="290" y="523"/>
                        <a:pt x="290" y="517"/>
                      </a:cubicBezTo>
                      <a:cubicBezTo>
                        <a:pt x="290" y="517"/>
                        <a:pt x="290" y="517"/>
                        <a:pt x="296" y="478"/>
                      </a:cubicBezTo>
                      <a:cubicBezTo>
                        <a:pt x="304" y="478"/>
                        <a:pt x="313" y="475"/>
                        <a:pt x="322" y="472"/>
                      </a:cubicBezTo>
                      <a:cubicBezTo>
                        <a:pt x="322" y="472"/>
                        <a:pt x="322" y="472"/>
                        <a:pt x="345" y="506"/>
                      </a:cubicBezTo>
                      <a:cubicBezTo>
                        <a:pt x="348" y="512"/>
                        <a:pt x="353" y="512"/>
                        <a:pt x="356" y="512"/>
                      </a:cubicBezTo>
                      <a:cubicBezTo>
                        <a:pt x="356" y="512"/>
                        <a:pt x="356" y="512"/>
                        <a:pt x="382" y="500"/>
                      </a:cubicBezTo>
                      <a:cubicBezTo>
                        <a:pt x="388" y="498"/>
                        <a:pt x="391" y="492"/>
                        <a:pt x="388" y="489"/>
                      </a:cubicBezTo>
                      <a:cubicBezTo>
                        <a:pt x="388" y="489"/>
                        <a:pt x="388" y="489"/>
                        <a:pt x="379" y="449"/>
                      </a:cubicBezTo>
                      <a:cubicBezTo>
                        <a:pt x="385" y="447"/>
                        <a:pt x="394" y="441"/>
                        <a:pt x="399" y="435"/>
                      </a:cubicBezTo>
                      <a:cubicBezTo>
                        <a:pt x="399" y="435"/>
                        <a:pt x="399" y="435"/>
                        <a:pt x="431" y="461"/>
                      </a:cubicBezTo>
                      <a:cubicBezTo>
                        <a:pt x="437" y="464"/>
                        <a:pt x="442" y="461"/>
                        <a:pt x="445" y="458"/>
                      </a:cubicBezTo>
                      <a:cubicBezTo>
                        <a:pt x="445" y="458"/>
                        <a:pt x="445" y="458"/>
                        <a:pt x="465" y="441"/>
                      </a:cubicBezTo>
                      <a:cubicBezTo>
                        <a:pt x="468" y="435"/>
                        <a:pt x="468" y="430"/>
                        <a:pt x="465" y="427"/>
                      </a:cubicBezTo>
                      <a:cubicBezTo>
                        <a:pt x="465" y="427"/>
                        <a:pt x="465" y="427"/>
                        <a:pt x="442" y="393"/>
                      </a:cubicBezTo>
                      <a:cubicBezTo>
                        <a:pt x="448" y="387"/>
                        <a:pt x="451" y="379"/>
                        <a:pt x="457" y="370"/>
                      </a:cubicBezTo>
                      <a:cubicBezTo>
                        <a:pt x="457" y="370"/>
                        <a:pt x="457" y="370"/>
                        <a:pt x="497" y="382"/>
                      </a:cubicBezTo>
                      <a:cubicBezTo>
                        <a:pt x="500" y="382"/>
                        <a:pt x="506" y="379"/>
                        <a:pt x="509" y="376"/>
                      </a:cubicBezTo>
                      <a:cubicBezTo>
                        <a:pt x="509" y="376"/>
                        <a:pt x="509" y="376"/>
                        <a:pt x="520" y="350"/>
                      </a:cubicBezTo>
                      <a:cubicBezTo>
                        <a:pt x="520" y="345"/>
                        <a:pt x="517" y="339"/>
                        <a:pt x="514" y="336"/>
                      </a:cubicBezTo>
                      <a:cubicBezTo>
                        <a:pt x="514" y="336"/>
                        <a:pt x="514" y="336"/>
                        <a:pt x="480" y="316"/>
                      </a:cubicBezTo>
                      <a:cubicBezTo>
                        <a:pt x="483" y="308"/>
                        <a:pt x="483" y="300"/>
                        <a:pt x="486" y="291"/>
                      </a:cubicBezTo>
                      <a:cubicBezTo>
                        <a:pt x="486" y="291"/>
                        <a:pt x="486" y="291"/>
                        <a:pt x="526" y="285"/>
                      </a:cubicBezTo>
                      <a:cubicBezTo>
                        <a:pt x="529" y="285"/>
                        <a:pt x="534" y="283"/>
                        <a:pt x="534" y="277"/>
                      </a:cubicBezTo>
                      <a:cubicBezTo>
                        <a:pt x="534" y="277"/>
                        <a:pt x="534" y="277"/>
                        <a:pt x="534" y="249"/>
                      </a:cubicBezTo>
                      <a:cubicBezTo>
                        <a:pt x="534" y="246"/>
                        <a:pt x="529" y="240"/>
                        <a:pt x="526" y="240"/>
                      </a:cubicBezTo>
                      <a:cubicBezTo>
                        <a:pt x="526" y="240"/>
                        <a:pt x="526" y="240"/>
                        <a:pt x="486" y="234"/>
                      </a:cubicBezTo>
                      <a:cubicBezTo>
                        <a:pt x="483" y="226"/>
                        <a:pt x="480" y="215"/>
                        <a:pt x="480" y="206"/>
                      </a:cubicBezTo>
                      <a:cubicBezTo>
                        <a:pt x="480" y="206"/>
                        <a:pt x="480" y="206"/>
                        <a:pt x="514" y="186"/>
                      </a:cubicBezTo>
                      <a:cubicBezTo>
                        <a:pt x="517" y="183"/>
                        <a:pt x="520" y="178"/>
                        <a:pt x="517" y="172"/>
                      </a:cubicBezTo>
                      <a:cubicBezTo>
                        <a:pt x="517" y="172"/>
                        <a:pt x="517" y="172"/>
                        <a:pt x="509" y="150"/>
                      </a:cubicBezTo>
                      <a:cubicBezTo>
                        <a:pt x="506" y="144"/>
                        <a:pt x="500" y="141"/>
                        <a:pt x="494" y="144"/>
                      </a:cubicBezTo>
                      <a:cubicBezTo>
                        <a:pt x="494" y="144"/>
                        <a:pt x="494" y="144"/>
                        <a:pt x="457" y="152"/>
                      </a:cubicBezTo>
                      <a:cubicBezTo>
                        <a:pt x="451" y="147"/>
                        <a:pt x="445" y="138"/>
                        <a:pt x="442" y="133"/>
                      </a:cubicBezTo>
                      <a:cubicBezTo>
                        <a:pt x="442" y="133"/>
                        <a:pt x="442" y="133"/>
                        <a:pt x="465" y="99"/>
                      </a:cubicBezTo>
                      <a:cubicBezTo>
                        <a:pt x="468" y="96"/>
                        <a:pt x="468" y="90"/>
                        <a:pt x="465" y="87"/>
                      </a:cubicBezTo>
                      <a:cubicBezTo>
                        <a:pt x="465" y="87"/>
                        <a:pt x="465" y="87"/>
                        <a:pt x="445" y="67"/>
                      </a:cubicBezTo>
                      <a:cubicBezTo>
                        <a:pt x="442" y="65"/>
                        <a:pt x="437" y="65"/>
                        <a:pt x="431" y="67"/>
                      </a:cubicBezTo>
                      <a:cubicBezTo>
                        <a:pt x="431" y="67"/>
                        <a:pt x="431" y="67"/>
                        <a:pt x="399" y="90"/>
                      </a:cubicBezTo>
                      <a:cubicBezTo>
                        <a:pt x="391" y="84"/>
                        <a:pt x="385" y="79"/>
                        <a:pt x="376" y="76"/>
                      </a:cubicBezTo>
                      <a:cubicBezTo>
                        <a:pt x="376" y="76"/>
                        <a:pt x="376" y="76"/>
                        <a:pt x="385" y="36"/>
                      </a:cubicBezTo>
                      <a:cubicBezTo>
                        <a:pt x="388" y="31"/>
                        <a:pt x="385" y="25"/>
                        <a:pt x="379" y="25"/>
                      </a:cubicBezTo>
                      <a:cubicBezTo>
                        <a:pt x="379" y="25"/>
                        <a:pt x="379" y="25"/>
                        <a:pt x="353" y="14"/>
                      </a:cubicBezTo>
                      <a:cubicBezTo>
                        <a:pt x="350" y="14"/>
                        <a:pt x="345" y="14"/>
                        <a:pt x="342" y="19"/>
                      </a:cubicBezTo>
                      <a:cubicBezTo>
                        <a:pt x="342" y="19"/>
                        <a:pt x="342" y="19"/>
                        <a:pt x="322" y="53"/>
                      </a:cubicBezTo>
                      <a:cubicBezTo>
                        <a:pt x="313" y="50"/>
                        <a:pt x="304" y="50"/>
                        <a:pt x="296" y="48"/>
                      </a:cubicBezTo>
                      <a:cubicBezTo>
                        <a:pt x="296" y="48"/>
                        <a:pt x="296" y="48"/>
                        <a:pt x="290" y="8"/>
                      </a:cubicBezTo>
                      <a:cubicBezTo>
                        <a:pt x="290" y="2"/>
                        <a:pt x="284" y="0"/>
                        <a:pt x="279" y="0"/>
                      </a:cubicBezTo>
                      <a:cubicBezTo>
                        <a:pt x="279" y="0"/>
                        <a:pt x="279" y="0"/>
                        <a:pt x="253" y="0"/>
                      </a:cubicBezTo>
                      <a:cubicBezTo>
                        <a:pt x="247" y="0"/>
                        <a:pt x="244" y="2"/>
                        <a:pt x="241" y="8"/>
                      </a:cubicBezTo>
                      <a:cubicBezTo>
                        <a:pt x="241" y="8"/>
                        <a:pt x="241" y="8"/>
                        <a:pt x="235" y="48"/>
                      </a:cubicBezTo>
                      <a:cubicBezTo>
                        <a:pt x="227" y="50"/>
                        <a:pt x="218" y="50"/>
                        <a:pt x="210" y="53"/>
                      </a:cubicBezTo>
                      <a:cubicBezTo>
                        <a:pt x="210" y="53"/>
                        <a:pt x="210" y="53"/>
                        <a:pt x="187" y="19"/>
                      </a:cubicBezTo>
                      <a:cubicBezTo>
                        <a:pt x="187" y="17"/>
                        <a:pt x="181" y="14"/>
                        <a:pt x="175" y="17"/>
                      </a:cubicBezTo>
                      <a:cubicBezTo>
                        <a:pt x="175" y="17"/>
                        <a:pt x="175" y="17"/>
                        <a:pt x="149" y="25"/>
                      </a:cubicBezTo>
                      <a:cubicBezTo>
                        <a:pt x="146" y="28"/>
                        <a:pt x="143" y="34"/>
                        <a:pt x="143" y="36"/>
                      </a:cubicBezTo>
                      <a:cubicBezTo>
                        <a:pt x="143" y="36"/>
                        <a:pt x="143" y="36"/>
                        <a:pt x="155" y="76"/>
                      </a:cubicBezTo>
                      <a:cubicBezTo>
                        <a:pt x="146" y="82"/>
                        <a:pt x="140" y="84"/>
                        <a:pt x="132" y="90"/>
                      </a:cubicBezTo>
                      <a:cubicBezTo>
                        <a:pt x="132" y="90"/>
                        <a:pt x="132" y="90"/>
                        <a:pt x="100" y="67"/>
                      </a:cubicBezTo>
                      <a:cubicBezTo>
                        <a:pt x="97" y="65"/>
                        <a:pt x="89" y="65"/>
                        <a:pt x="86" y="67"/>
                      </a:cubicBezTo>
                      <a:cubicBezTo>
                        <a:pt x="86" y="67"/>
                        <a:pt x="86" y="67"/>
                        <a:pt x="69" y="87"/>
                      </a:cubicBezTo>
                      <a:cubicBezTo>
                        <a:pt x="63" y="90"/>
                        <a:pt x="63" y="96"/>
                        <a:pt x="66" y="99"/>
                      </a:cubicBezTo>
                      <a:cubicBezTo>
                        <a:pt x="66" y="99"/>
                        <a:pt x="66" y="99"/>
                        <a:pt x="92" y="133"/>
                      </a:cubicBezTo>
                      <a:cubicBezTo>
                        <a:pt x="86" y="138"/>
                        <a:pt x="80" y="147"/>
                        <a:pt x="74" y="155"/>
                      </a:cubicBezTo>
                      <a:cubicBezTo>
                        <a:pt x="74" y="155"/>
                        <a:pt x="74" y="155"/>
                        <a:pt x="37" y="144"/>
                      </a:cubicBezTo>
                      <a:cubicBezTo>
                        <a:pt x="31" y="144"/>
                        <a:pt x="25" y="147"/>
                        <a:pt x="23" y="152"/>
                      </a:cubicBezTo>
                      <a:cubicBezTo>
                        <a:pt x="23" y="152"/>
                        <a:pt x="23" y="152"/>
                        <a:pt x="14" y="175"/>
                      </a:cubicBezTo>
                      <a:cubicBezTo>
                        <a:pt x="11" y="181"/>
                        <a:pt x="14" y="186"/>
                        <a:pt x="17" y="189"/>
                      </a:cubicBezTo>
                      <a:cubicBezTo>
                        <a:pt x="17" y="189"/>
                        <a:pt x="17" y="189"/>
                        <a:pt x="51" y="209"/>
                      </a:cubicBezTo>
                      <a:cubicBezTo>
                        <a:pt x="51" y="217"/>
                        <a:pt x="48" y="226"/>
                        <a:pt x="48" y="234"/>
                      </a:cubicBezTo>
                      <a:cubicBezTo>
                        <a:pt x="48" y="234"/>
                        <a:pt x="48" y="234"/>
                        <a:pt x="8" y="240"/>
                      </a:cubicBezTo>
                      <a:close/>
                      <a:moveTo>
                        <a:pt x="100" y="305"/>
                      </a:moveTo>
                      <a:cubicBezTo>
                        <a:pt x="100" y="305"/>
                        <a:pt x="94" y="285"/>
                        <a:pt x="94" y="263"/>
                      </a:cubicBezTo>
                      <a:cubicBezTo>
                        <a:pt x="94" y="243"/>
                        <a:pt x="100" y="220"/>
                        <a:pt x="100" y="220"/>
                      </a:cubicBezTo>
                      <a:cubicBezTo>
                        <a:pt x="103" y="212"/>
                        <a:pt x="115" y="209"/>
                        <a:pt x="123" y="212"/>
                      </a:cubicBezTo>
                      <a:cubicBezTo>
                        <a:pt x="123" y="212"/>
                        <a:pt x="123" y="212"/>
                        <a:pt x="189" y="254"/>
                      </a:cubicBezTo>
                      <a:cubicBezTo>
                        <a:pt x="198" y="260"/>
                        <a:pt x="198" y="268"/>
                        <a:pt x="189" y="271"/>
                      </a:cubicBezTo>
                      <a:cubicBezTo>
                        <a:pt x="189" y="271"/>
                        <a:pt x="189" y="271"/>
                        <a:pt x="123" y="314"/>
                      </a:cubicBezTo>
                      <a:cubicBezTo>
                        <a:pt x="115" y="319"/>
                        <a:pt x="103" y="314"/>
                        <a:pt x="100" y="305"/>
                      </a:cubicBezTo>
                      <a:close/>
                      <a:moveTo>
                        <a:pt x="117" y="178"/>
                      </a:moveTo>
                      <a:cubicBezTo>
                        <a:pt x="117" y="178"/>
                        <a:pt x="129" y="158"/>
                        <a:pt x="146" y="144"/>
                      </a:cubicBezTo>
                      <a:cubicBezTo>
                        <a:pt x="161" y="130"/>
                        <a:pt x="181" y="118"/>
                        <a:pt x="181" y="118"/>
                      </a:cubicBezTo>
                      <a:cubicBezTo>
                        <a:pt x="189" y="113"/>
                        <a:pt x="198" y="116"/>
                        <a:pt x="201" y="127"/>
                      </a:cubicBezTo>
                      <a:cubicBezTo>
                        <a:pt x="201" y="127"/>
                        <a:pt x="201" y="127"/>
                        <a:pt x="218" y="203"/>
                      </a:cubicBezTo>
                      <a:cubicBezTo>
                        <a:pt x="221" y="212"/>
                        <a:pt x="215" y="217"/>
                        <a:pt x="204" y="215"/>
                      </a:cubicBezTo>
                      <a:cubicBezTo>
                        <a:pt x="204" y="215"/>
                        <a:pt x="204" y="215"/>
                        <a:pt x="126" y="198"/>
                      </a:cubicBezTo>
                      <a:cubicBezTo>
                        <a:pt x="117" y="195"/>
                        <a:pt x="115" y="186"/>
                        <a:pt x="117" y="178"/>
                      </a:cubicBezTo>
                      <a:close/>
                      <a:moveTo>
                        <a:pt x="310" y="99"/>
                      </a:moveTo>
                      <a:cubicBezTo>
                        <a:pt x="319" y="101"/>
                        <a:pt x="322" y="110"/>
                        <a:pt x="316" y="118"/>
                      </a:cubicBezTo>
                      <a:cubicBezTo>
                        <a:pt x="316" y="118"/>
                        <a:pt x="316" y="118"/>
                        <a:pt x="276" y="186"/>
                      </a:cubicBezTo>
                      <a:cubicBezTo>
                        <a:pt x="270" y="195"/>
                        <a:pt x="261" y="195"/>
                        <a:pt x="256" y="186"/>
                      </a:cubicBezTo>
                      <a:cubicBezTo>
                        <a:pt x="256" y="186"/>
                        <a:pt x="256" y="186"/>
                        <a:pt x="215" y="118"/>
                      </a:cubicBezTo>
                      <a:cubicBezTo>
                        <a:pt x="210" y="110"/>
                        <a:pt x="212" y="101"/>
                        <a:pt x="224" y="99"/>
                      </a:cubicBezTo>
                      <a:cubicBezTo>
                        <a:pt x="224" y="99"/>
                        <a:pt x="244" y="93"/>
                        <a:pt x="267" y="93"/>
                      </a:cubicBezTo>
                      <a:cubicBezTo>
                        <a:pt x="287" y="93"/>
                        <a:pt x="310" y="99"/>
                        <a:pt x="310" y="99"/>
                      </a:cubicBezTo>
                      <a:close/>
                      <a:moveTo>
                        <a:pt x="224" y="263"/>
                      </a:moveTo>
                      <a:cubicBezTo>
                        <a:pt x="224" y="240"/>
                        <a:pt x="244" y="223"/>
                        <a:pt x="267" y="223"/>
                      </a:cubicBezTo>
                      <a:cubicBezTo>
                        <a:pt x="290" y="223"/>
                        <a:pt x="307" y="240"/>
                        <a:pt x="307" y="263"/>
                      </a:cubicBezTo>
                      <a:cubicBezTo>
                        <a:pt x="307" y="285"/>
                        <a:pt x="290" y="305"/>
                        <a:pt x="267" y="305"/>
                      </a:cubicBezTo>
                      <a:cubicBezTo>
                        <a:pt x="244" y="305"/>
                        <a:pt x="224" y="285"/>
                        <a:pt x="224" y="263"/>
                      </a:cubicBezTo>
                      <a:close/>
                      <a:moveTo>
                        <a:pt x="353" y="116"/>
                      </a:moveTo>
                      <a:cubicBezTo>
                        <a:pt x="353" y="116"/>
                        <a:pt x="373" y="127"/>
                        <a:pt x="388" y="141"/>
                      </a:cubicBezTo>
                      <a:cubicBezTo>
                        <a:pt x="402" y="155"/>
                        <a:pt x="414" y="175"/>
                        <a:pt x="414" y="175"/>
                      </a:cubicBezTo>
                      <a:cubicBezTo>
                        <a:pt x="419" y="183"/>
                        <a:pt x="414" y="192"/>
                        <a:pt x="405" y="195"/>
                      </a:cubicBezTo>
                      <a:cubicBezTo>
                        <a:pt x="405" y="195"/>
                        <a:pt x="405" y="195"/>
                        <a:pt x="327" y="215"/>
                      </a:cubicBezTo>
                      <a:cubicBezTo>
                        <a:pt x="319" y="215"/>
                        <a:pt x="313" y="209"/>
                        <a:pt x="313" y="200"/>
                      </a:cubicBezTo>
                      <a:cubicBezTo>
                        <a:pt x="313" y="200"/>
                        <a:pt x="313" y="200"/>
                        <a:pt x="333" y="124"/>
                      </a:cubicBezTo>
                      <a:cubicBezTo>
                        <a:pt x="336" y="116"/>
                        <a:pt x="345" y="110"/>
                        <a:pt x="353" y="116"/>
                      </a:cubicBezTo>
                      <a:close/>
                      <a:moveTo>
                        <a:pt x="434" y="302"/>
                      </a:moveTo>
                      <a:cubicBezTo>
                        <a:pt x="431" y="314"/>
                        <a:pt x="419" y="316"/>
                        <a:pt x="414" y="311"/>
                      </a:cubicBezTo>
                      <a:cubicBezTo>
                        <a:pt x="414" y="311"/>
                        <a:pt x="414" y="311"/>
                        <a:pt x="345" y="271"/>
                      </a:cubicBezTo>
                      <a:cubicBezTo>
                        <a:pt x="336" y="266"/>
                        <a:pt x="336" y="257"/>
                        <a:pt x="345" y="251"/>
                      </a:cubicBezTo>
                      <a:cubicBezTo>
                        <a:pt x="345" y="251"/>
                        <a:pt x="345" y="251"/>
                        <a:pt x="414" y="212"/>
                      </a:cubicBezTo>
                      <a:cubicBezTo>
                        <a:pt x="419" y="206"/>
                        <a:pt x="431" y="209"/>
                        <a:pt x="434" y="217"/>
                      </a:cubicBezTo>
                      <a:cubicBezTo>
                        <a:pt x="434" y="217"/>
                        <a:pt x="440" y="240"/>
                        <a:pt x="440" y="260"/>
                      </a:cubicBezTo>
                      <a:cubicBezTo>
                        <a:pt x="440" y="283"/>
                        <a:pt x="434" y="302"/>
                        <a:pt x="434" y="302"/>
                      </a:cubicBezTo>
                      <a:close/>
                      <a:moveTo>
                        <a:pt x="417" y="348"/>
                      </a:moveTo>
                      <a:cubicBezTo>
                        <a:pt x="417" y="348"/>
                        <a:pt x="405" y="365"/>
                        <a:pt x="391" y="382"/>
                      </a:cubicBezTo>
                      <a:cubicBezTo>
                        <a:pt x="373" y="396"/>
                        <a:pt x="353" y="407"/>
                        <a:pt x="353" y="407"/>
                      </a:cubicBezTo>
                      <a:cubicBezTo>
                        <a:pt x="345" y="410"/>
                        <a:pt x="336" y="407"/>
                        <a:pt x="333" y="399"/>
                      </a:cubicBezTo>
                      <a:cubicBezTo>
                        <a:pt x="333" y="399"/>
                        <a:pt x="333" y="399"/>
                        <a:pt x="316" y="322"/>
                      </a:cubicBezTo>
                      <a:cubicBezTo>
                        <a:pt x="313" y="311"/>
                        <a:pt x="319" y="305"/>
                        <a:pt x="330" y="308"/>
                      </a:cubicBezTo>
                      <a:cubicBezTo>
                        <a:pt x="330" y="308"/>
                        <a:pt x="330" y="308"/>
                        <a:pt x="408" y="328"/>
                      </a:cubicBezTo>
                      <a:cubicBezTo>
                        <a:pt x="417" y="328"/>
                        <a:pt x="419" y="339"/>
                        <a:pt x="417" y="348"/>
                      </a:cubicBezTo>
                      <a:close/>
                      <a:moveTo>
                        <a:pt x="224" y="424"/>
                      </a:moveTo>
                      <a:cubicBezTo>
                        <a:pt x="215" y="421"/>
                        <a:pt x="212" y="413"/>
                        <a:pt x="218" y="404"/>
                      </a:cubicBezTo>
                      <a:cubicBezTo>
                        <a:pt x="218" y="404"/>
                        <a:pt x="218" y="404"/>
                        <a:pt x="258" y="339"/>
                      </a:cubicBezTo>
                      <a:cubicBezTo>
                        <a:pt x="264" y="331"/>
                        <a:pt x="273" y="331"/>
                        <a:pt x="279" y="339"/>
                      </a:cubicBezTo>
                      <a:cubicBezTo>
                        <a:pt x="279" y="339"/>
                        <a:pt x="279" y="339"/>
                        <a:pt x="319" y="404"/>
                      </a:cubicBezTo>
                      <a:cubicBezTo>
                        <a:pt x="325" y="413"/>
                        <a:pt x="322" y="421"/>
                        <a:pt x="310" y="424"/>
                      </a:cubicBezTo>
                      <a:cubicBezTo>
                        <a:pt x="310" y="424"/>
                        <a:pt x="290" y="430"/>
                        <a:pt x="267" y="430"/>
                      </a:cubicBezTo>
                      <a:cubicBezTo>
                        <a:pt x="247" y="430"/>
                        <a:pt x="224" y="424"/>
                        <a:pt x="224" y="424"/>
                      </a:cubicBezTo>
                      <a:close/>
                      <a:moveTo>
                        <a:pt x="181" y="407"/>
                      </a:moveTo>
                      <a:cubicBezTo>
                        <a:pt x="181" y="407"/>
                        <a:pt x="161" y="396"/>
                        <a:pt x="146" y="382"/>
                      </a:cubicBezTo>
                      <a:cubicBezTo>
                        <a:pt x="132" y="367"/>
                        <a:pt x="120" y="348"/>
                        <a:pt x="120" y="348"/>
                      </a:cubicBezTo>
                      <a:cubicBezTo>
                        <a:pt x="115" y="339"/>
                        <a:pt x="120" y="331"/>
                        <a:pt x="129" y="328"/>
                      </a:cubicBezTo>
                      <a:cubicBezTo>
                        <a:pt x="129" y="328"/>
                        <a:pt x="129" y="328"/>
                        <a:pt x="207" y="311"/>
                      </a:cubicBezTo>
                      <a:cubicBezTo>
                        <a:pt x="215" y="308"/>
                        <a:pt x="221" y="314"/>
                        <a:pt x="221" y="322"/>
                      </a:cubicBezTo>
                      <a:cubicBezTo>
                        <a:pt x="221" y="322"/>
                        <a:pt x="221" y="322"/>
                        <a:pt x="201" y="399"/>
                      </a:cubicBezTo>
                      <a:cubicBezTo>
                        <a:pt x="198" y="410"/>
                        <a:pt x="189" y="413"/>
                        <a:pt x="181" y="407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0" name="Freeform 987">
                  <a:extLst>
                    <a:ext uri="{FF2B5EF4-FFF2-40B4-BE49-F238E27FC236}">
                      <a16:creationId xmlns:a16="http://schemas.microsoft.com/office/drawing/2014/main" id="{C2BBAC1B-4084-4F39-AE3A-CE615721F8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271" y="2557561"/>
                  <a:ext cx="104459" cy="10445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1" name="Freeform 987">
                  <a:extLst>
                    <a:ext uri="{FF2B5EF4-FFF2-40B4-BE49-F238E27FC236}">
                      <a16:creationId xmlns:a16="http://schemas.microsoft.com/office/drawing/2014/main" id="{1E11998E-FADA-458B-B505-E01ADCF86C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964828" y="2468401"/>
                  <a:ext cx="224409" cy="22440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2" name="Freeform 987">
                  <a:extLst>
                    <a:ext uri="{FF2B5EF4-FFF2-40B4-BE49-F238E27FC236}">
                      <a16:creationId xmlns:a16="http://schemas.microsoft.com/office/drawing/2014/main" id="{5F0E3657-A03D-4B64-8964-E7A007E1353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9049806" y="2775145"/>
                  <a:ext cx="161934" cy="161934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3" name="Freeform 987">
                  <a:extLst>
                    <a:ext uri="{FF2B5EF4-FFF2-40B4-BE49-F238E27FC236}">
                      <a16:creationId xmlns:a16="http://schemas.microsoft.com/office/drawing/2014/main" id="{8D61911C-54A8-41FC-871A-BECF50C4619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558986" y="2789209"/>
                  <a:ext cx="158133" cy="158133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2" name="Group 1911">
                <a:extLst>
                  <a:ext uri="{FF2B5EF4-FFF2-40B4-BE49-F238E27FC236}">
                    <a16:creationId xmlns:a16="http://schemas.microsoft.com/office/drawing/2014/main" id="{151C40B7-E9F6-4B49-A3FE-E19D3AB22B96}"/>
                  </a:ext>
                </a:extLst>
              </p:cNvPr>
              <p:cNvGrpSpPr/>
              <p:nvPr/>
            </p:nvGrpSpPr>
            <p:grpSpPr>
              <a:xfrm>
                <a:off x="2979609" y="1670185"/>
                <a:ext cx="765709" cy="1163322"/>
                <a:chOff x="2979609" y="1670185"/>
                <a:chExt cx="765709" cy="1163322"/>
              </a:xfrm>
            </p:grpSpPr>
            <p:sp>
              <p:nvSpPr>
                <p:cNvPr id="2116" name="Oval 615">
                  <a:extLst>
                    <a:ext uri="{FF2B5EF4-FFF2-40B4-BE49-F238E27FC236}">
                      <a16:creationId xmlns:a16="http://schemas.microsoft.com/office/drawing/2014/main" id="{5B61A1F2-9A60-4A08-B90B-403A5C1637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84686" y="1793484"/>
                  <a:ext cx="29375" cy="30323"/>
                </a:xfrm>
                <a:prstGeom prst="ellipse">
                  <a:avLst/>
                </a:prstGeom>
                <a:solidFill>
                  <a:srgbClr val="0078D7">
                    <a:lumMod val="60000"/>
                    <a:lumOff val="4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2117" name="Group 2116">
                  <a:extLst>
                    <a:ext uri="{FF2B5EF4-FFF2-40B4-BE49-F238E27FC236}">
                      <a16:creationId xmlns:a16="http://schemas.microsoft.com/office/drawing/2014/main" id="{BD718AD3-56FC-4A92-BC56-B440E17A87BE}"/>
                    </a:ext>
                  </a:extLst>
                </p:cNvPr>
                <p:cNvGrpSpPr/>
                <p:nvPr/>
              </p:nvGrpSpPr>
              <p:grpSpPr>
                <a:xfrm>
                  <a:off x="3152054" y="1882524"/>
                  <a:ext cx="101666" cy="950817"/>
                  <a:chOff x="4681740" y="2293203"/>
                  <a:chExt cx="374022" cy="2196785"/>
                </a:xfrm>
                <a:solidFill>
                  <a:srgbClr val="EAEAEA">
                    <a:lumMod val="25000"/>
                  </a:srgbClr>
                </a:solidFill>
              </p:grpSpPr>
              <p:sp>
                <p:nvSpPr>
                  <p:cNvPr id="2177" name="Rectangle 373">
                    <a:extLst>
                      <a:ext uri="{FF2B5EF4-FFF2-40B4-BE49-F238E27FC236}">
                        <a16:creationId xmlns:a16="http://schemas.microsoft.com/office/drawing/2014/main" id="{6B20BF2F-1879-48D7-BE4D-BCF3BC94E4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81740" y="2302672"/>
                    <a:ext cx="47344" cy="218731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78" name="Rectangle 374">
                    <a:extLst>
                      <a:ext uri="{FF2B5EF4-FFF2-40B4-BE49-F238E27FC236}">
                        <a16:creationId xmlns:a16="http://schemas.microsoft.com/office/drawing/2014/main" id="{C0C4E571-D90A-434A-A5E4-E826CA0020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08418" y="2293203"/>
                    <a:ext cx="47344" cy="219678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118" name="Rectangle 375">
                  <a:extLst>
                    <a:ext uri="{FF2B5EF4-FFF2-40B4-BE49-F238E27FC236}">
                      <a16:creationId xmlns:a16="http://schemas.microsoft.com/office/drawing/2014/main" id="{E7B7F73F-7083-41C8-8DEC-5698A27E7E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217120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19" name="Rectangle 376">
                  <a:extLst>
                    <a:ext uri="{FF2B5EF4-FFF2-40B4-BE49-F238E27FC236}">
                      <a16:creationId xmlns:a16="http://schemas.microsoft.com/office/drawing/2014/main" id="{5902B50E-A407-4E94-B40F-F737B2BBD1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03342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0" name="Freeform 377">
                  <a:extLst>
                    <a:ext uri="{FF2B5EF4-FFF2-40B4-BE49-F238E27FC236}">
                      <a16:creationId xmlns:a16="http://schemas.microsoft.com/office/drawing/2014/main" id="{EEB5D3CF-9F60-4E69-A7B7-DAAF285B7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21712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9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9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1" name="Rectangle 378">
                  <a:extLst>
                    <a:ext uri="{FF2B5EF4-FFF2-40B4-BE49-F238E27FC236}">
                      <a16:creationId xmlns:a16="http://schemas.microsoft.com/office/drawing/2014/main" id="{EB736857-AF84-489F-BF3F-FCA27E177D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134758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2" name="Freeform 379">
                  <a:extLst>
                    <a:ext uri="{FF2B5EF4-FFF2-40B4-BE49-F238E27FC236}">
                      <a16:creationId xmlns:a16="http://schemas.microsoft.com/office/drawing/2014/main" id="{610E1574-6337-4DE3-AC2B-0503009C7C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13475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3" name="Freeform 380">
                  <a:extLst>
                    <a:ext uri="{FF2B5EF4-FFF2-40B4-BE49-F238E27FC236}">
                      <a16:creationId xmlns:a16="http://schemas.microsoft.com/office/drawing/2014/main" id="{8BAADD3B-FA69-4081-A66C-4945830E02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05110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4" name="Rectangle 381">
                  <a:extLst>
                    <a:ext uri="{FF2B5EF4-FFF2-40B4-BE49-F238E27FC236}">
                      <a16:creationId xmlns:a16="http://schemas.microsoft.com/office/drawing/2014/main" id="{483EE9F6-BD9B-4954-9DDE-995E82F3EB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051108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5" name="Freeform 382">
                  <a:extLst>
                    <a:ext uri="{FF2B5EF4-FFF2-40B4-BE49-F238E27FC236}">
                      <a16:creationId xmlns:a16="http://schemas.microsoft.com/office/drawing/2014/main" id="{D926BE3B-EFEF-43EC-B981-19D47AAF57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968747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6" name="Rectangle 383">
                  <a:extLst>
                    <a:ext uri="{FF2B5EF4-FFF2-40B4-BE49-F238E27FC236}">
                      <a16:creationId xmlns:a16="http://schemas.microsoft.com/office/drawing/2014/main" id="{21DB0AF8-2FC7-4503-B6AA-1672638F1B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1966173"/>
                  <a:ext cx="78502" cy="1286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7" name="Rectangle 384">
                  <a:extLst>
                    <a:ext uri="{FF2B5EF4-FFF2-40B4-BE49-F238E27FC236}">
                      <a16:creationId xmlns:a16="http://schemas.microsoft.com/office/drawing/2014/main" id="{D646674C-18A2-45EC-9B40-DAD47C4255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52054" y="1874802"/>
                  <a:ext cx="101666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8" name="Freeform 385">
                  <a:extLst>
                    <a:ext uri="{FF2B5EF4-FFF2-40B4-BE49-F238E27FC236}">
                      <a16:creationId xmlns:a16="http://schemas.microsoft.com/office/drawing/2014/main" id="{63CA840C-8ACC-4319-B19A-26891E0215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882524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7 h 75"/>
                    <a:gd name="T12" fmla="*/ 45 w 75"/>
                    <a:gd name="T13" fmla="*/ 37 h 75"/>
                    <a:gd name="T14" fmla="*/ 75 w 75"/>
                    <a:gd name="T15" fmla="*/ 7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7 h 75"/>
                    <a:gd name="T28" fmla="*/ 30 w 75"/>
                    <a:gd name="T29" fmla="*/ 37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7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9" name="Rectangle 386">
                  <a:extLst>
                    <a:ext uri="{FF2B5EF4-FFF2-40B4-BE49-F238E27FC236}">
                      <a16:creationId xmlns:a16="http://schemas.microsoft.com/office/drawing/2014/main" id="{256F585C-1A01-4924-8E51-19AEDC92D6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85704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0" name="Freeform 387">
                  <a:extLst>
                    <a:ext uri="{FF2B5EF4-FFF2-40B4-BE49-F238E27FC236}">
                      <a16:creationId xmlns:a16="http://schemas.microsoft.com/office/drawing/2014/main" id="{CD95D9AD-D5B8-4C58-977E-BA6C432138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033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1" name="Rectangle 388">
                  <a:extLst>
                    <a:ext uri="{FF2B5EF4-FFF2-40B4-BE49-F238E27FC236}">
                      <a16:creationId xmlns:a16="http://schemas.microsoft.com/office/drawing/2014/main" id="{F08DBED7-62B2-4BD7-BEA4-997C813C04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819351"/>
                  <a:ext cx="78502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2" name="Freeform 389">
                  <a:extLst>
                    <a:ext uri="{FF2B5EF4-FFF2-40B4-BE49-F238E27FC236}">
                      <a16:creationId xmlns:a16="http://schemas.microsoft.com/office/drawing/2014/main" id="{E1175393-C371-4DF5-AEE0-69B6F223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8313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6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3" name="Rectangle 390">
                  <a:extLst>
                    <a:ext uri="{FF2B5EF4-FFF2-40B4-BE49-F238E27FC236}">
                      <a16:creationId xmlns:a16="http://schemas.microsoft.com/office/drawing/2014/main" id="{98E02AD9-931A-4B78-B6C5-B09D528896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66702"/>
                  <a:ext cx="55337" cy="96518"/>
                </a:xfrm>
                <a:prstGeom prst="rect">
                  <a:avLst/>
                </a:pr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4" name="Freeform 391">
                  <a:extLst>
                    <a:ext uri="{FF2B5EF4-FFF2-40B4-BE49-F238E27FC236}">
                      <a16:creationId xmlns:a16="http://schemas.microsoft.com/office/drawing/2014/main" id="{F2684887-5225-44DC-9CDD-7949465584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  <a:gd name="T8" fmla="*/ 4 w 114"/>
                    <a:gd name="T9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  <a:lnTo>
                        <a:pt x="4" y="9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5" name="Freeform 392">
                  <a:extLst>
                    <a:ext uri="{FF2B5EF4-FFF2-40B4-BE49-F238E27FC236}">
                      <a16:creationId xmlns:a16="http://schemas.microsoft.com/office/drawing/2014/main" id="{14E10565-17AE-4353-A588-B16785A61B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6" name="Freeform 393">
                  <a:extLst>
                    <a:ext uri="{FF2B5EF4-FFF2-40B4-BE49-F238E27FC236}">
                      <a16:creationId xmlns:a16="http://schemas.microsoft.com/office/drawing/2014/main" id="{74C8B3C1-A3D1-46DC-8FC8-1E18ABCB8A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  <a:gd name="T8" fmla="*/ 0 w 300"/>
                    <a:gd name="T9" fmla="*/ 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7" name="Freeform 394">
                  <a:extLst>
                    <a:ext uri="{FF2B5EF4-FFF2-40B4-BE49-F238E27FC236}">
                      <a16:creationId xmlns:a16="http://schemas.microsoft.com/office/drawing/2014/main" id="{4BEA2290-4576-4403-8B68-11C9E958E0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8" name="Rectangle 395">
                  <a:extLst>
                    <a:ext uri="{FF2B5EF4-FFF2-40B4-BE49-F238E27FC236}">
                      <a16:creationId xmlns:a16="http://schemas.microsoft.com/office/drawing/2014/main" id="{209E76C3-D760-4D32-84D0-796973C44C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5332"/>
                  <a:ext cx="10295" cy="115821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9" name="Freeform 396">
                  <a:extLst>
                    <a:ext uri="{FF2B5EF4-FFF2-40B4-BE49-F238E27FC236}">
                      <a16:creationId xmlns:a16="http://schemas.microsoft.com/office/drawing/2014/main" id="{8D410F2E-9A57-43D4-8740-B23C1E4F1F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506" y="1672758"/>
                  <a:ext cx="47616" cy="115821"/>
                </a:xfrm>
                <a:custGeom>
                  <a:avLst/>
                  <a:gdLst>
                    <a:gd name="T0" fmla="*/ 0 w 37"/>
                    <a:gd name="T1" fmla="*/ 2 h 90"/>
                    <a:gd name="T2" fmla="*/ 7 w 37"/>
                    <a:gd name="T3" fmla="*/ 0 h 90"/>
                    <a:gd name="T4" fmla="*/ 37 w 37"/>
                    <a:gd name="T5" fmla="*/ 90 h 90"/>
                    <a:gd name="T6" fmla="*/ 28 w 37"/>
                    <a:gd name="T7" fmla="*/ 90 h 90"/>
                    <a:gd name="T8" fmla="*/ 0 w 37"/>
                    <a:gd name="T9" fmla="*/ 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" h="90">
                      <a:moveTo>
                        <a:pt x="0" y="2"/>
                      </a:moveTo>
                      <a:lnTo>
                        <a:pt x="7" y="0"/>
                      </a:lnTo>
                      <a:lnTo>
                        <a:pt x="37" y="90"/>
                      </a:lnTo>
                      <a:lnTo>
                        <a:pt x="28" y="9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0" name="Rectangle 397">
                  <a:extLst>
                    <a:ext uri="{FF2B5EF4-FFF2-40B4-BE49-F238E27FC236}">
                      <a16:creationId xmlns:a16="http://schemas.microsoft.com/office/drawing/2014/main" id="{4CF108AF-C8EE-481D-B2E7-CDA87AA8FB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58981"/>
                  <a:ext cx="28312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1" name="Rectangle 398">
                  <a:extLst>
                    <a:ext uri="{FF2B5EF4-FFF2-40B4-BE49-F238E27FC236}">
                      <a16:creationId xmlns:a16="http://schemas.microsoft.com/office/drawing/2014/main" id="{C02F7B5E-ADF0-4AD2-865D-D641762747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28095"/>
                  <a:ext cx="16730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2" name="Freeform 399">
                  <a:extLst>
                    <a:ext uri="{FF2B5EF4-FFF2-40B4-BE49-F238E27FC236}">
                      <a16:creationId xmlns:a16="http://schemas.microsoft.com/office/drawing/2014/main" id="{13BFE1E2-2D6A-49D9-A7CA-C3BA9FB5E8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6033" cy="29599"/>
                </a:xfrm>
                <a:custGeom>
                  <a:avLst/>
                  <a:gdLst>
                    <a:gd name="T0" fmla="*/ 0 w 13"/>
                    <a:gd name="T1" fmla="*/ 2 h 11"/>
                    <a:gd name="T2" fmla="*/ 12 w 13"/>
                    <a:gd name="T3" fmla="*/ 11 h 11"/>
                    <a:gd name="T4" fmla="*/ 13 w 13"/>
                    <a:gd name="T5" fmla="*/ 11 h 11"/>
                    <a:gd name="T6" fmla="*/ 13 w 13"/>
                    <a:gd name="T7" fmla="*/ 9 h 11"/>
                    <a:gd name="T8" fmla="*/ 1 w 13"/>
                    <a:gd name="T9" fmla="*/ 1 h 11"/>
                    <a:gd name="T10" fmla="*/ 0 w 13"/>
                    <a:gd name="T11" fmla="*/ 1 h 11"/>
                    <a:gd name="T12" fmla="*/ 0 w 13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1">
                      <a:moveTo>
                        <a:pt x="0" y="2"/>
                      </a:move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2" y="11"/>
                        <a:pt x="13" y="11"/>
                        <a:pt x="13" y="11"/>
                      </a:cubicBezTo>
                      <a:cubicBezTo>
                        <a:pt x="13" y="10"/>
                        <a:pt x="13" y="10"/>
                        <a:pt x="13" y="9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3" name="Freeform 400">
                  <a:extLst>
                    <a:ext uri="{FF2B5EF4-FFF2-40B4-BE49-F238E27FC236}">
                      <a16:creationId xmlns:a16="http://schemas.microsoft.com/office/drawing/2014/main" id="{CB448C97-C03A-439C-9BD7-1DEA81A47A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33242"/>
                  <a:ext cx="19304" cy="28312"/>
                </a:xfrm>
                <a:custGeom>
                  <a:avLst/>
                  <a:gdLst>
                    <a:gd name="T0" fmla="*/ 2 w 7"/>
                    <a:gd name="T1" fmla="*/ 9 h 10"/>
                    <a:gd name="T2" fmla="*/ 7 w 7"/>
                    <a:gd name="T3" fmla="*/ 2 h 10"/>
                    <a:gd name="T4" fmla="*/ 7 w 7"/>
                    <a:gd name="T5" fmla="*/ 0 h 10"/>
                    <a:gd name="T6" fmla="*/ 5 w 7"/>
                    <a:gd name="T7" fmla="*/ 0 h 10"/>
                    <a:gd name="T8" fmla="*/ 0 w 7"/>
                    <a:gd name="T9" fmla="*/ 8 h 10"/>
                    <a:gd name="T10" fmla="*/ 0 w 7"/>
                    <a:gd name="T11" fmla="*/ 9 h 10"/>
                    <a:gd name="T12" fmla="*/ 2 w 7"/>
                    <a:gd name="T13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10">
                      <a:moveTo>
                        <a:pt x="2" y="9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9"/>
                        <a:pt x="0" y="9"/>
                      </a:cubicBezTo>
                      <a:cubicBezTo>
                        <a:pt x="1" y="10"/>
                        <a:pt x="1" y="10"/>
                        <a:pt x="2" y="9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4" name="Freeform 401">
                  <a:extLst>
                    <a:ext uri="{FF2B5EF4-FFF2-40B4-BE49-F238E27FC236}">
                      <a16:creationId xmlns:a16="http://schemas.microsoft.com/office/drawing/2014/main" id="{FF956888-3CA2-45E5-9D13-E95ADE84A6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0886" cy="29599"/>
                </a:xfrm>
                <a:custGeom>
                  <a:avLst/>
                  <a:gdLst>
                    <a:gd name="T0" fmla="*/ 9 w 11"/>
                    <a:gd name="T1" fmla="*/ 1 h 11"/>
                    <a:gd name="T2" fmla="*/ 0 w 11"/>
                    <a:gd name="T3" fmla="*/ 9 h 11"/>
                    <a:gd name="T4" fmla="*/ 0 w 11"/>
                    <a:gd name="T5" fmla="*/ 11 h 11"/>
                    <a:gd name="T6" fmla="*/ 2 w 11"/>
                    <a:gd name="T7" fmla="*/ 11 h 11"/>
                    <a:gd name="T8" fmla="*/ 10 w 11"/>
                    <a:gd name="T9" fmla="*/ 2 h 11"/>
                    <a:gd name="T10" fmla="*/ 10 w 11"/>
                    <a:gd name="T11" fmla="*/ 1 h 11"/>
                    <a:gd name="T12" fmla="*/ 9 w 1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11">
                      <a:moveTo>
                        <a:pt x="9" y="1"/>
                      </a:move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10"/>
                        <a:pt x="0" y="10"/>
                        <a:pt x="0" y="11"/>
                      </a:cubicBezTo>
                      <a:cubicBezTo>
                        <a:pt x="0" y="11"/>
                        <a:pt x="1" y="11"/>
                        <a:pt x="2" y="1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1" y="2"/>
                        <a:pt x="11" y="1"/>
                        <a:pt x="10" y="1"/>
                      </a:cubicBezTo>
                      <a:cubicBezTo>
                        <a:pt x="10" y="0"/>
                        <a:pt x="9" y="0"/>
                        <a:pt x="9" y="1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5" name="Freeform 402">
                  <a:extLst>
                    <a:ext uri="{FF2B5EF4-FFF2-40B4-BE49-F238E27FC236}">
                      <a16:creationId xmlns:a16="http://schemas.microsoft.com/office/drawing/2014/main" id="{DA3AF5F1-E0AB-4770-AA6A-5788642836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37899" y="1793728"/>
                  <a:ext cx="138986" cy="72067"/>
                </a:xfrm>
                <a:custGeom>
                  <a:avLst/>
                  <a:gdLst>
                    <a:gd name="T0" fmla="*/ 97 w 108"/>
                    <a:gd name="T1" fmla="*/ 0 h 56"/>
                    <a:gd name="T2" fmla="*/ 0 w 108"/>
                    <a:gd name="T3" fmla="*/ 0 h 56"/>
                    <a:gd name="T4" fmla="*/ 0 w 108"/>
                    <a:gd name="T5" fmla="*/ 56 h 56"/>
                    <a:gd name="T6" fmla="*/ 97 w 108"/>
                    <a:gd name="T7" fmla="*/ 56 h 56"/>
                    <a:gd name="T8" fmla="*/ 108 w 108"/>
                    <a:gd name="T9" fmla="*/ 20 h 56"/>
                    <a:gd name="T10" fmla="*/ 97 w 108"/>
                    <a:gd name="T11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56">
                      <a:moveTo>
                        <a:pt x="97" y="0"/>
                      </a:moveTo>
                      <a:lnTo>
                        <a:pt x="0" y="0"/>
                      </a:lnTo>
                      <a:lnTo>
                        <a:pt x="0" y="56"/>
                      </a:lnTo>
                      <a:lnTo>
                        <a:pt x="97" y="56"/>
                      </a:lnTo>
                      <a:lnTo>
                        <a:pt x="108" y="2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6" name="Rectangle 403">
                  <a:extLst>
                    <a:ext uri="{FF2B5EF4-FFF2-40B4-BE49-F238E27FC236}">
                      <a16:creationId xmlns:a16="http://schemas.microsoft.com/office/drawing/2014/main" id="{D1E424C5-5411-4C89-9297-9384BCA80F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07392" y="1807883"/>
                  <a:ext cx="16730" cy="4504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7" name="Freeform 404">
                  <a:extLst>
                    <a:ext uri="{FF2B5EF4-FFF2-40B4-BE49-F238E27FC236}">
                      <a16:creationId xmlns:a16="http://schemas.microsoft.com/office/drawing/2014/main" id="{B63AEE07-B739-4747-828D-864941BE13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4416" y="1807883"/>
                  <a:ext cx="30886" cy="45042"/>
                </a:xfrm>
                <a:custGeom>
                  <a:avLst/>
                  <a:gdLst>
                    <a:gd name="T0" fmla="*/ 18 w 24"/>
                    <a:gd name="T1" fmla="*/ 0 h 35"/>
                    <a:gd name="T2" fmla="*/ 0 w 24"/>
                    <a:gd name="T3" fmla="*/ 0 h 35"/>
                    <a:gd name="T4" fmla="*/ 0 w 24"/>
                    <a:gd name="T5" fmla="*/ 35 h 35"/>
                    <a:gd name="T6" fmla="*/ 18 w 24"/>
                    <a:gd name="T7" fmla="*/ 35 h 35"/>
                    <a:gd name="T8" fmla="*/ 24 w 24"/>
                    <a:gd name="T9" fmla="*/ 11 h 35"/>
                    <a:gd name="T10" fmla="*/ 18 w 24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5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35"/>
                      </a:lnTo>
                      <a:lnTo>
                        <a:pt x="18" y="35"/>
                      </a:lnTo>
                      <a:lnTo>
                        <a:pt x="24" y="1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8" name="Freeform 405">
                  <a:extLst>
                    <a:ext uri="{FF2B5EF4-FFF2-40B4-BE49-F238E27FC236}">
                      <a16:creationId xmlns:a16="http://schemas.microsoft.com/office/drawing/2014/main" id="{6B012B23-9609-44CB-BD2D-71CC2537C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369342" cy="6435"/>
                </a:xfrm>
                <a:custGeom>
                  <a:avLst/>
                  <a:gdLst>
                    <a:gd name="T0" fmla="*/ 0 w 287"/>
                    <a:gd name="T1" fmla="*/ 0 h 5"/>
                    <a:gd name="T2" fmla="*/ 280 w 287"/>
                    <a:gd name="T3" fmla="*/ 0 h 5"/>
                    <a:gd name="T4" fmla="*/ 287 w 287"/>
                    <a:gd name="T5" fmla="*/ 5 h 5"/>
                    <a:gd name="T6" fmla="*/ 0 w 287"/>
                    <a:gd name="T7" fmla="*/ 5 h 5"/>
                    <a:gd name="T8" fmla="*/ 0 w 287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7" h="5">
                      <a:moveTo>
                        <a:pt x="0" y="0"/>
                      </a:moveTo>
                      <a:lnTo>
                        <a:pt x="280" y="0"/>
                      </a:lnTo>
                      <a:lnTo>
                        <a:pt x="287" y="5"/>
                      </a:lnTo>
                      <a:lnTo>
                        <a:pt x="0" y="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9" name="Freeform 407">
                  <a:extLst>
                    <a:ext uri="{FF2B5EF4-FFF2-40B4-BE49-F238E27FC236}">
                      <a16:creationId xmlns:a16="http://schemas.microsoft.com/office/drawing/2014/main" id="{16044772-A489-4716-BE67-DC5F487C0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65302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0" name="Freeform 408">
                  <a:extLst>
                    <a:ext uri="{FF2B5EF4-FFF2-40B4-BE49-F238E27FC236}">
                      <a16:creationId xmlns:a16="http://schemas.microsoft.com/office/drawing/2014/main" id="{C0CAF0D6-5813-4AA5-AC58-EC732C5AD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1" name="Rectangle 409">
                  <a:extLst>
                    <a:ext uri="{FF2B5EF4-FFF2-40B4-BE49-F238E27FC236}">
                      <a16:creationId xmlns:a16="http://schemas.microsoft.com/office/drawing/2014/main" id="{CE2C96C0-143C-4541-B5C2-987319BBB1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87558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2" name="Rectangle 410">
                  <a:extLst>
                    <a:ext uri="{FF2B5EF4-FFF2-40B4-BE49-F238E27FC236}">
                      <a16:creationId xmlns:a16="http://schemas.microsoft.com/office/drawing/2014/main" id="{6E32B5BF-C1CD-446A-9D25-43127FF645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27073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3" name="Freeform 411">
                  <a:extLst>
                    <a:ext uri="{FF2B5EF4-FFF2-40B4-BE49-F238E27FC236}">
                      <a16:creationId xmlns:a16="http://schemas.microsoft.com/office/drawing/2014/main" id="{DCFB4BCF-2A4A-4678-99B7-766B6D04D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4984" y="1735816"/>
                  <a:ext cx="69493" cy="52763"/>
                </a:xfrm>
                <a:custGeom>
                  <a:avLst/>
                  <a:gdLst>
                    <a:gd name="T0" fmla="*/ 6 w 54"/>
                    <a:gd name="T1" fmla="*/ 41 h 41"/>
                    <a:gd name="T2" fmla="*/ 0 w 54"/>
                    <a:gd name="T3" fmla="*/ 41 h 41"/>
                    <a:gd name="T4" fmla="*/ 45 w 54"/>
                    <a:gd name="T5" fmla="*/ 0 h 41"/>
                    <a:gd name="T6" fmla="*/ 54 w 54"/>
                    <a:gd name="T7" fmla="*/ 0 h 41"/>
                    <a:gd name="T8" fmla="*/ 6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6" y="41"/>
                      </a:moveTo>
                      <a:lnTo>
                        <a:pt x="0" y="41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4" name="Freeform 412">
                  <a:extLst>
                    <a:ext uri="{FF2B5EF4-FFF2-40B4-BE49-F238E27FC236}">
                      <a16:creationId xmlns:a16="http://schemas.microsoft.com/office/drawing/2014/main" id="{11533C79-69AA-4B4D-B6AD-5C8AB5B1B1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42895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9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9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5" name="Rectangle 413">
                  <a:extLst>
                    <a:ext uri="{FF2B5EF4-FFF2-40B4-BE49-F238E27FC236}">
                      <a16:creationId xmlns:a16="http://schemas.microsoft.com/office/drawing/2014/main" id="{50F01EA5-A03D-4DDF-8320-00E690CF8A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0466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6" name="Rectangle 414">
                  <a:extLst>
                    <a:ext uri="{FF2B5EF4-FFF2-40B4-BE49-F238E27FC236}">
                      <a16:creationId xmlns:a16="http://schemas.microsoft.com/office/drawing/2014/main" id="{81ED557E-A3FF-405A-9DCB-9970C37767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45468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7" name="Freeform 415">
                  <a:extLst>
                    <a:ext uri="{FF2B5EF4-FFF2-40B4-BE49-F238E27FC236}">
                      <a16:creationId xmlns:a16="http://schemas.microsoft.com/office/drawing/2014/main" id="{4F1D6A25-8599-4733-A353-7BD948325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00806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6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6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8" name="Freeform 416">
                  <a:extLst>
                    <a:ext uri="{FF2B5EF4-FFF2-40B4-BE49-F238E27FC236}">
                      <a16:creationId xmlns:a16="http://schemas.microsoft.com/office/drawing/2014/main" id="{2CC75F07-1832-403C-BEFF-283B1B0C6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7915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9" name="Freeform 417">
                  <a:extLst>
                    <a:ext uri="{FF2B5EF4-FFF2-40B4-BE49-F238E27FC236}">
                      <a16:creationId xmlns:a16="http://schemas.microsoft.com/office/drawing/2014/main" id="{0DF25E88-9FDF-412A-9B85-CDA9C0D06D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0003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8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0" name="Rectangle 418">
                  <a:extLst>
                    <a:ext uri="{FF2B5EF4-FFF2-40B4-BE49-F238E27FC236}">
                      <a16:creationId xmlns:a16="http://schemas.microsoft.com/office/drawing/2014/main" id="{7421411D-C7AD-451D-B2E0-E74048D196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0489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1" name="Rectangle 419">
                  <a:extLst>
                    <a:ext uri="{FF2B5EF4-FFF2-40B4-BE49-F238E27FC236}">
                      <a16:creationId xmlns:a16="http://schemas.microsoft.com/office/drawing/2014/main" id="{FD629668-6591-40AF-A86E-D02B48F6A1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6257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2" name="Rectangle 420">
                  <a:extLst>
                    <a:ext uri="{FF2B5EF4-FFF2-40B4-BE49-F238E27FC236}">
                      <a16:creationId xmlns:a16="http://schemas.microsoft.com/office/drawing/2014/main" id="{10769838-FC33-41D7-AE31-ED45CD545D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88580"/>
                  <a:ext cx="765709" cy="19304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3" name="Freeform 421">
                  <a:extLst>
                    <a:ext uri="{FF2B5EF4-FFF2-40B4-BE49-F238E27FC236}">
                      <a16:creationId xmlns:a16="http://schemas.microsoft.com/office/drawing/2014/main" id="{2AC7D71E-9E12-4087-B92A-A4437406B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4" name="Rectangle 422">
                  <a:extLst>
                    <a:ext uri="{FF2B5EF4-FFF2-40B4-BE49-F238E27FC236}">
                      <a16:creationId xmlns:a16="http://schemas.microsoft.com/office/drawing/2014/main" id="{D5864E3F-C891-4345-AF13-8D259B7CAC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5" name="Oval 423">
                  <a:extLst>
                    <a:ext uri="{FF2B5EF4-FFF2-40B4-BE49-F238E27FC236}">
                      <a16:creationId xmlns:a16="http://schemas.microsoft.com/office/drawing/2014/main" id="{7D63E112-66EA-4FEF-A542-6F1CC9BED5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0185"/>
                  <a:ext cx="14156" cy="14156"/>
                </a:xfrm>
                <a:prstGeom prst="ellipse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6" name="Rectangle 424">
                  <a:extLst>
                    <a:ext uri="{FF2B5EF4-FFF2-40B4-BE49-F238E27FC236}">
                      <a16:creationId xmlns:a16="http://schemas.microsoft.com/office/drawing/2014/main" id="{DB2FCBEC-97A9-4EFD-83E9-8BE3B6D666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810457"/>
                  <a:ext cx="7722" cy="158290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7" name="Freeform 425">
                  <a:extLst>
                    <a:ext uri="{FF2B5EF4-FFF2-40B4-BE49-F238E27FC236}">
                      <a16:creationId xmlns:a16="http://schemas.microsoft.com/office/drawing/2014/main" id="{8E629844-3136-4E3D-93C1-EE3B561C35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810456"/>
                  <a:ext cx="7722" cy="221441"/>
                </a:xfrm>
                <a:custGeom>
                  <a:avLst/>
                  <a:gdLst>
                    <a:gd name="T0" fmla="*/ 0 w 6"/>
                    <a:gd name="T1" fmla="*/ 0 h 123"/>
                    <a:gd name="T2" fmla="*/ 0 w 6"/>
                    <a:gd name="T3" fmla="*/ 123 h 123"/>
                    <a:gd name="T4" fmla="*/ 6 w 6"/>
                    <a:gd name="T5" fmla="*/ 123 h 123"/>
                    <a:gd name="T6" fmla="*/ 6 w 6"/>
                    <a:gd name="T7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23">
                      <a:moveTo>
                        <a:pt x="0" y="0"/>
                      </a:moveTo>
                      <a:lnTo>
                        <a:pt x="0" y="123"/>
                      </a:lnTo>
                      <a:lnTo>
                        <a:pt x="6" y="123"/>
                      </a:lnTo>
                      <a:lnTo>
                        <a:pt x="6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8" name="Freeform 426">
                  <a:extLst>
                    <a:ext uri="{FF2B5EF4-FFF2-40B4-BE49-F238E27FC236}">
                      <a16:creationId xmlns:a16="http://schemas.microsoft.com/office/drawing/2014/main" id="{345CD680-9805-4F3D-87FF-CC9E925939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56522" y="1783432"/>
                  <a:ext cx="47616" cy="41181"/>
                </a:xfrm>
                <a:custGeom>
                  <a:avLst/>
                  <a:gdLst>
                    <a:gd name="T0" fmla="*/ 15 w 17"/>
                    <a:gd name="T1" fmla="*/ 0 h 15"/>
                    <a:gd name="T2" fmla="*/ 13 w 17"/>
                    <a:gd name="T3" fmla="*/ 2 h 15"/>
                    <a:gd name="T4" fmla="*/ 13 w 17"/>
                    <a:gd name="T5" fmla="*/ 2 h 15"/>
                    <a:gd name="T6" fmla="*/ 4 w 17"/>
                    <a:gd name="T7" fmla="*/ 2 h 15"/>
                    <a:gd name="T8" fmla="*/ 4 w 17"/>
                    <a:gd name="T9" fmla="*/ 2 h 15"/>
                    <a:gd name="T10" fmla="*/ 2 w 17"/>
                    <a:gd name="T11" fmla="*/ 0 h 15"/>
                    <a:gd name="T12" fmla="*/ 0 w 17"/>
                    <a:gd name="T13" fmla="*/ 2 h 15"/>
                    <a:gd name="T14" fmla="*/ 0 w 17"/>
                    <a:gd name="T15" fmla="*/ 2 h 15"/>
                    <a:gd name="T16" fmla="*/ 0 w 17"/>
                    <a:gd name="T17" fmla="*/ 6 h 15"/>
                    <a:gd name="T18" fmla="*/ 0 w 17"/>
                    <a:gd name="T19" fmla="*/ 15 h 15"/>
                    <a:gd name="T20" fmla="*/ 17 w 17"/>
                    <a:gd name="T21" fmla="*/ 15 h 15"/>
                    <a:gd name="T22" fmla="*/ 17 w 17"/>
                    <a:gd name="T23" fmla="*/ 6 h 15"/>
                    <a:gd name="T24" fmla="*/ 17 w 17"/>
                    <a:gd name="T25" fmla="*/ 2 h 15"/>
                    <a:gd name="T26" fmla="*/ 17 w 17"/>
                    <a:gd name="T27" fmla="*/ 2 h 15"/>
                    <a:gd name="T28" fmla="*/ 15 w 17"/>
                    <a:gd name="T2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7" h="15">
                      <a:moveTo>
                        <a:pt x="15" y="0"/>
                      </a:moveTo>
                      <a:cubicBezTo>
                        <a:pt x="14" y="0"/>
                        <a:pt x="13" y="0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0"/>
                        <a:pt x="16" y="0"/>
                        <a:pt x="15" y="0"/>
                      </a:cubicBezTo>
                      <a:close/>
                    </a:path>
                  </a:pathLst>
                </a:cu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9" name="Rectangle 376">
                  <a:extLst>
                    <a:ext uri="{FF2B5EF4-FFF2-40B4-BE49-F238E27FC236}">
                      <a16:creationId xmlns:a16="http://schemas.microsoft.com/office/drawing/2014/main" id="{73BA2A60-1A1A-4DC2-AC01-72D7BBA416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466971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0" name="Rectangle 375">
                  <a:extLst>
                    <a:ext uri="{FF2B5EF4-FFF2-40B4-BE49-F238E27FC236}">
                      <a16:creationId xmlns:a16="http://schemas.microsoft.com/office/drawing/2014/main" id="{8A889DC2-062F-4E23-8C8B-09FF7F713F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635512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1" name="Rectangle 378">
                  <a:extLst>
                    <a:ext uri="{FF2B5EF4-FFF2-40B4-BE49-F238E27FC236}">
                      <a16:creationId xmlns:a16="http://schemas.microsoft.com/office/drawing/2014/main" id="{E430B42C-3CD1-40CD-8C22-A6D9454E23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553150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2" name="Freeform 379">
                  <a:extLst>
                    <a:ext uri="{FF2B5EF4-FFF2-40B4-BE49-F238E27FC236}">
                      <a16:creationId xmlns:a16="http://schemas.microsoft.com/office/drawing/2014/main" id="{28D2060B-DA6C-4DF7-9C3E-5CA7CA339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553150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3" name="Freeform 380">
                  <a:extLst>
                    <a:ext uri="{FF2B5EF4-FFF2-40B4-BE49-F238E27FC236}">
                      <a16:creationId xmlns:a16="http://schemas.microsoft.com/office/drawing/2014/main" id="{171633D0-7AE4-47A4-9BDF-BA1274799C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469501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4" name="Freeform 379">
                  <a:extLst>
                    <a:ext uri="{FF2B5EF4-FFF2-40B4-BE49-F238E27FC236}">
                      <a16:creationId xmlns:a16="http://schemas.microsoft.com/office/drawing/2014/main" id="{03D3E867-944E-4391-8262-4A0CE0845B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6401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5" name="Rectangle 375">
                  <a:extLst>
                    <a:ext uri="{FF2B5EF4-FFF2-40B4-BE49-F238E27FC236}">
                      <a16:creationId xmlns:a16="http://schemas.microsoft.com/office/drawing/2014/main" id="{466F404B-265E-498A-8071-3DB90B95CA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726647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6" name="Freeform 379">
                  <a:extLst>
                    <a:ext uri="{FF2B5EF4-FFF2-40B4-BE49-F238E27FC236}">
                      <a16:creationId xmlns:a16="http://schemas.microsoft.com/office/drawing/2014/main" id="{38C0A330-7132-421D-84FC-101FF19675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73956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3" name="Group 1912">
                <a:extLst>
                  <a:ext uri="{FF2B5EF4-FFF2-40B4-BE49-F238E27FC236}">
                    <a16:creationId xmlns:a16="http://schemas.microsoft.com/office/drawing/2014/main" id="{91D5B9EE-4061-4B73-A4F7-BA75F5E15B1D}"/>
                  </a:ext>
                </a:extLst>
              </p:cNvPr>
              <p:cNvGrpSpPr/>
              <p:nvPr userDrawn="1"/>
            </p:nvGrpSpPr>
            <p:grpSpPr>
              <a:xfrm>
                <a:off x="3314258" y="2104576"/>
                <a:ext cx="422171" cy="728485"/>
                <a:chOff x="4151494" y="2777116"/>
                <a:chExt cx="1699221" cy="2932124"/>
              </a:xfrm>
            </p:grpSpPr>
            <p:grpSp>
              <p:nvGrpSpPr>
                <p:cNvPr id="1914" name="Group 1913">
                  <a:extLst>
                    <a:ext uri="{FF2B5EF4-FFF2-40B4-BE49-F238E27FC236}">
                      <a16:creationId xmlns:a16="http://schemas.microsoft.com/office/drawing/2014/main" id="{3A3ABB2C-CD8B-43F0-9666-7D5ACC57168E}"/>
                    </a:ext>
                  </a:extLst>
                </p:cNvPr>
                <p:cNvGrpSpPr/>
                <p:nvPr/>
              </p:nvGrpSpPr>
              <p:grpSpPr>
                <a:xfrm>
                  <a:off x="4151494" y="3932326"/>
                  <a:ext cx="1699221" cy="1776914"/>
                  <a:chOff x="6818567" y="3352844"/>
                  <a:chExt cx="1114588" cy="1165550"/>
                </a:xfrm>
              </p:grpSpPr>
              <p:sp>
                <p:nvSpPr>
                  <p:cNvPr id="1969" name="Rectangle 93">
                    <a:extLst>
                      <a:ext uri="{FF2B5EF4-FFF2-40B4-BE49-F238E27FC236}">
                        <a16:creationId xmlns:a16="http://schemas.microsoft.com/office/drawing/2014/main" id="{77EB275F-22F2-4300-B679-98E1EB59C3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7" y="3352844"/>
                    <a:ext cx="1073488" cy="1165550"/>
                  </a:xfrm>
                  <a:prstGeom prst="rect">
                    <a:avLst/>
                  </a:prstGeom>
                  <a:solidFill>
                    <a:srgbClr val="0078D7">
                      <a:lumMod val="60000"/>
                      <a:lumOff val="4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0" name="Rectangle 94">
                    <a:extLst>
                      <a:ext uri="{FF2B5EF4-FFF2-40B4-BE49-F238E27FC236}">
                        <a16:creationId xmlns:a16="http://schemas.microsoft.com/office/drawing/2014/main" id="{525B6F10-9ABC-4C1C-968A-D2E9A7D3FA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352844"/>
                    <a:ext cx="1073490" cy="116555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1" name="Rectangle 95">
                    <a:extLst>
                      <a:ext uri="{FF2B5EF4-FFF2-40B4-BE49-F238E27FC236}">
                        <a16:creationId xmlns:a16="http://schemas.microsoft.com/office/drawing/2014/main" id="{53AEE1B7-6224-477E-AFCE-992DA702CE0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2" name="Rectangle 96">
                    <a:extLst>
                      <a:ext uri="{FF2B5EF4-FFF2-40B4-BE49-F238E27FC236}">
                        <a16:creationId xmlns:a16="http://schemas.microsoft.com/office/drawing/2014/main" id="{66B82753-9BD1-4BAE-B457-DAC71DFAD0D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3" name="Rectangle 97">
                    <a:extLst>
                      <a:ext uri="{FF2B5EF4-FFF2-40B4-BE49-F238E27FC236}">
                        <a16:creationId xmlns:a16="http://schemas.microsoft.com/office/drawing/2014/main" id="{AD3DE19A-8756-4533-9597-A1B40157C0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4" name="Rectangle 98">
                    <a:extLst>
                      <a:ext uri="{FF2B5EF4-FFF2-40B4-BE49-F238E27FC236}">
                        <a16:creationId xmlns:a16="http://schemas.microsoft.com/office/drawing/2014/main" id="{10B07809-F457-4C5B-AD57-52AA6CA70C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5" name="Freeform 99">
                    <a:extLst>
                      <a:ext uri="{FF2B5EF4-FFF2-40B4-BE49-F238E27FC236}">
                        <a16:creationId xmlns:a16="http://schemas.microsoft.com/office/drawing/2014/main" id="{EC5D4CBA-2A15-4F92-978C-7EE0A672CF5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close/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  <a:close/>
                      </a:path>
                    </a:pathLst>
                  </a:cu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6" name="Freeform 100">
                    <a:extLst>
                      <a:ext uri="{FF2B5EF4-FFF2-40B4-BE49-F238E27FC236}">
                        <a16:creationId xmlns:a16="http://schemas.microsoft.com/office/drawing/2014/main" id="{9299BC12-A1E4-4B15-8210-5BFEF62801B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7" name="Freeform 101">
                    <a:extLst>
                      <a:ext uri="{FF2B5EF4-FFF2-40B4-BE49-F238E27FC236}">
                        <a16:creationId xmlns:a16="http://schemas.microsoft.com/office/drawing/2014/main" id="{1609E447-FE3C-4B82-913F-A8BD9219F1D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094748" y="3439972"/>
                    <a:ext cx="118363" cy="1078421"/>
                  </a:xfrm>
                  <a:custGeom>
                    <a:avLst/>
                    <a:gdLst>
                      <a:gd name="T0" fmla="*/ 0 w 153"/>
                      <a:gd name="T1" fmla="*/ 1111 h 1393"/>
                      <a:gd name="T2" fmla="*/ 153 w 153"/>
                      <a:gd name="T3" fmla="*/ 1393 h 1393"/>
                      <a:gd name="T4" fmla="*/ 93 w 153"/>
                      <a:gd name="T5" fmla="*/ 1293 h 1393"/>
                      <a:gd name="T6" fmla="*/ 105 w 153"/>
                      <a:gd name="T7" fmla="*/ 1240 h 1393"/>
                      <a:gd name="T8" fmla="*/ 115 w 153"/>
                      <a:gd name="T9" fmla="*/ 1226 h 1393"/>
                      <a:gd name="T10" fmla="*/ 153 w 153"/>
                      <a:gd name="T11" fmla="*/ 1211 h 1393"/>
                      <a:gd name="T12" fmla="*/ 153 w 153"/>
                      <a:gd name="T13" fmla="*/ 808 h 1393"/>
                      <a:gd name="T14" fmla="*/ 0 w 153"/>
                      <a:gd name="T15" fmla="*/ 1090 h 1393"/>
                      <a:gd name="T16" fmla="*/ 153 w 153"/>
                      <a:gd name="T17" fmla="*/ 990 h 1393"/>
                      <a:gd name="T18" fmla="*/ 93 w 153"/>
                      <a:gd name="T19" fmla="*/ 937 h 1393"/>
                      <a:gd name="T20" fmla="*/ 105 w 153"/>
                      <a:gd name="T21" fmla="*/ 923 h 1393"/>
                      <a:gd name="T22" fmla="*/ 115 w 153"/>
                      <a:gd name="T23" fmla="*/ 908 h 1393"/>
                      <a:gd name="T24" fmla="*/ 153 w 153"/>
                      <a:gd name="T25" fmla="*/ 808 h 1393"/>
                      <a:gd name="T26" fmla="*/ 2 w 153"/>
                      <a:gd name="T27" fmla="*/ 287 h 1393"/>
                      <a:gd name="T28" fmla="*/ 0 w 153"/>
                      <a:gd name="T29" fmla="*/ 383 h 1393"/>
                      <a:gd name="T30" fmla="*/ 27 w 153"/>
                      <a:gd name="T31" fmla="*/ 287 h 1393"/>
                      <a:gd name="T32" fmla="*/ 4 w 153"/>
                      <a:gd name="T33" fmla="*/ 203 h 1393"/>
                      <a:gd name="T34" fmla="*/ 0 w 153"/>
                      <a:gd name="T35" fmla="*/ 220 h 1393"/>
                      <a:gd name="T36" fmla="*/ 5 w 153"/>
                      <a:gd name="T37" fmla="*/ 234 h 1393"/>
                      <a:gd name="T38" fmla="*/ 11 w 153"/>
                      <a:gd name="T39" fmla="*/ 239 h 1393"/>
                      <a:gd name="T40" fmla="*/ 43 w 153"/>
                      <a:gd name="T41" fmla="*/ 203 h 1393"/>
                      <a:gd name="T42" fmla="*/ 92 w 153"/>
                      <a:gd name="T43" fmla="*/ 203 h 1393"/>
                      <a:gd name="T44" fmla="*/ 0 w 153"/>
                      <a:gd name="T45" fmla="*/ 787 h 1393"/>
                      <a:gd name="T46" fmla="*/ 153 w 153"/>
                      <a:gd name="T47" fmla="*/ 688 h 1393"/>
                      <a:gd name="T48" fmla="*/ 93 w 153"/>
                      <a:gd name="T49" fmla="*/ 634 h 1393"/>
                      <a:gd name="T50" fmla="*/ 105 w 153"/>
                      <a:gd name="T51" fmla="*/ 620 h 1393"/>
                      <a:gd name="T52" fmla="*/ 115 w 153"/>
                      <a:gd name="T53" fmla="*/ 605 h 1393"/>
                      <a:gd name="T54" fmla="*/ 153 w 153"/>
                      <a:gd name="T55" fmla="*/ 385 h 1393"/>
                      <a:gd name="T56" fmla="*/ 93 w 153"/>
                      <a:gd name="T57" fmla="*/ 332 h 1393"/>
                      <a:gd name="T58" fmla="*/ 105 w 153"/>
                      <a:gd name="T59" fmla="*/ 318 h 1393"/>
                      <a:gd name="T60" fmla="*/ 115 w 153"/>
                      <a:gd name="T61" fmla="*/ 303 h 1393"/>
                      <a:gd name="T62" fmla="*/ 153 w 153"/>
                      <a:gd name="T63" fmla="*/ 203 h 1393"/>
                      <a:gd name="T64" fmla="*/ 0 w 153"/>
                      <a:gd name="T65" fmla="*/ 142 h 1393"/>
                      <a:gd name="T66" fmla="*/ 48 w 153"/>
                      <a:gd name="T67" fmla="*/ 182 h 1393"/>
                      <a:gd name="T68" fmla="*/ 153 w 153"/>
                      <a:gd name="T69" fmla="*/ 82 h 1393"/>
                      <a:gd name="T70" fmla="*/ 96 w 153"/>
                      <a:gd name="T71" fmla="*/ 182 h 1393"/>
                      <a:gd name="T72" fmla="*/ 153 w 153"/>
                      <a:gd name="T73" fmla="*/ 82 h 1393"/>
                      <a:gd name="T74" fmla="*/ 0 w 153"/>
                      <a:gd name="T75" fmla="*/ 0 h 1393"/>
                      <a:gd name="T76" fmla="*/ 39 w 153"/>
                      <a:gd name="T77" fmla="*/ 94 h 1393"/>
                      <a:gd name="T78" fmla="*/ 83 w 153"/>
                      <a:gd name="T79" fmla="*/ 0 h 13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53" h="1393">
                        <a:moveTo>
                          <a:pt x="153" y="1111"/>
                        </a:moveTo>
                        <a:cubicBezTo>
                          <a:pt x="0" y="1111"/>
                          <a:pt x="0" y="1111"/>
                          <a:pt x="0" y="1111"/>
                        </a:cubicBezTo>
                        <a:cubicBezTo>
                          <a:pt x="0" y="1393"/>
                          <a:pt x="0" y="1393"/>
                          <a:pt x="0" y="1393"/>
                        </a:cubicBezTo>
                        <a:cubicBezTo>
                          <a:pt x="153" y="1393"/>
                          <a:pt x="153" y="1393"/>
                          <a:pt x="153" y="1393"/>
                        </a:cubicBezTo>
                        <a:cubicBezTo>
                          <a:pt x="153" y="1293"/>
                          <a:pt x="153" y="1293"/>
                          <a:pt x="153" y="1293"/>
                        </a:cubicBezTo>
                        <a:cubicBezTo>
                          <a:pt x="93" y="1293"/>
                          <a:pt x="93" y="1293"/>
                          <a:pt x="93" y="1293"/>
                        </a:cubicBezTo>
                        <a:cubicBezTo>
                          <a:pt x="93" y="1240"/>
                          <a:pt x="93" y="1240"/>
                          <a:pt x="93" y="1240"/>
                        </a:cubicBezTo>
                        <a:cubicBezTo>
                          <a:pt x="105" y="1240"/>
                          <a:pt x="105" y="1240"/>
                          <a:pt x="105" y="1240"/>
                        </a:cubicBezTo>
                        <a:cubicBezTo>
                          <a:pt x="105" y="1226"/>
                          <a:pt x="105" y="1226"/>
                          <a:pt x="105" y="1226"/>
                        </a:cubicBezTo>
                        <a:cubicBezTo>
                          <a:pt x="115" y="1226"/>
                          <a:pt x="115" y="1226"/>
                          <a:pt x="115" y="1226"/>
                        </a:cubicBezTo>
                        <a:cubicBezTo>
                          <a:pt x="115" y="1211"/>
                          <a:pt x="115" y="1211"/>
                          <a:pt x="115" y="1211"/>
                        </a:cubicBezTo>
                        <a:cubicBezTo>
                          <a:pt x="153" y="1211"/>
                          <a:pt x="153" y="1211"/>
                          <a:pt x="153" y="1211"/>
                        </a:cubicBezTo>
                        <a:cubicBezTo>
                          <a:pt x="153" y="1111"/>
                          <a:pt x="153" y="1111"/>
                          <a:pt x="153" y="1111"/>
                        </a:cubicBezTo>
                        <a:moveTo>
                          <a:pt x="153" y="808"/>
                        </a:moveTo>
                        <a:cubicBezTo>
                          <a:pt x="0" y="808"/>
                          <a:pt x="0" y="808"/>
                          <a:pt x="0" y="808"/>
                        </a:cubicBezTo>
                        <a:cubicBezTo>
                          <a:pt x="0" y="1090"/>
                          <a:pt x="0" y="1090"/>
                          <a:pt x="0" y="1090"/>
                        </a:cubicBezTo>
                        <a:cubicBezTo>
                          <a:pt x="153" y="1090"/>
                          <a:pt x="153" y="1090"/>
                          <a:pt x="153" y="1090"/>
                        </a:cubicBezTo>
                        <a:cubicBezTo>
                          <a:pt x="153" y="990"/>
                          <a:pt x="153" y="990"/>
                          <a:pt x="153" y="990"/>
                        </a:cubicBezTo>
                        <a:cubicBezTo>
                          <a:pt x="93" y="990"/>
                          <a:pt x="93" y="990"/>
                          <a:pt x="93" y="990"/>
                        </a:cubicBezTo>
                        <a:cubicBezTo>
                          <a:pt x="93" y="937"/>
                          <a:pt x="93" y="937"/>
                          <a:pt x="93" y="937"/>
                        </a:cubicBezTo>
                        <a:cubicBezTo>
                          <a:pt x="105" y="937"/>
                          <a:pt x="105" y="937"/>
                          <a:pt x="105" y="937"/>
                        </a:cubicBezTo>
                        <a:cubicBezTo>
                          <a:pt x="105" y="923"/>
                          <a:pt x="105" y="923"/>
                          <a:pt x="105" y="923"/>
                        </a:cubicBezTo>
                        <a:cubicBezTo>
                          <a:pt x="115" y="923"/>
                          <a:pt x="115" y="923"/>
                          <a:pt x="115" y="923"/>
                        </a:cubicBezTo>
                        <a:cubicBezTo>
                          <a:pt x="115" y="908"/>
                          <a:pt x="115" y="908"/>
                          <a:pt x="115" y="908"/>
                        </a:cubicBezTo>
                        <a:cubicBezTo>
                          <a:pt x="153" y="908"/>
                          <a:pt x="153" y="908"/>
                          <a:pt x="153" y="908"/>
                        </a:cubicBezTo>
                        <a:cubicBezTo>
                          <a:pt x="153" y="808"/>
                          <a:pt x="153" y="808"/>
                          <a:pt x="153" y="808"/>
                        </a:cubicBezTo>
                        <a:moveTo>
                          <a:pt x="27" y="287"/>
                        </a:moveTo>
                        <a:cubicBezTo>
                          <a:pt x="2" y="287"/>
                          <a:pt x="2" y="287"/>
                          <a:pt x="2" y="287"/>
                        </a:cubicBezTo>
                        <a:cubicBezTo>
                          <a:pt x="0" y="292"/>
                          <a:pt x="0" y="292"/>
                          <a:pt x="0" y="292"/>
                        </a:cubicBezTo>
                        <a:cubicBezTo>
                          <a:pt x="0" y="383"/>
                          <a:pt x="0" y="383"/>
                          <a:pt x="0" y="383"/>
                        </a:cubicBezTo>
                        <a:cubicBezTo>
                          <a:pt x="8" y="383"/>
                          <a:pt x="8" y="383"/>
                          <a:pt x="8" y="383"/>
                        </a:cubicBezTo>
                        <a:cubicBezTo>
                          <a:pt x="27" y="287"/>
                          <a:pt x="27" y="287"/>
                          <a:pt x="27" y="287"/>
                        </a:cubicBezTo>
                        <a:moveTo>
                          <a:pt x="43" y="203"/>
                        </a:moveTo>
                        <a:cubicBezTo>
                          <a:pt x="4" y="203"/>
                          <a:pt x="4" y="203"/>
                          <a:pt x="4" y="203"/>
                        </a:cubicBezTo>
                        <a:cubicBezTo>
                          <a:pt x="7" y="218"/>
                          <a:pt x="7" y="218"/>
                          <a:pt x="7" y="218"/>
                        </a:cubicBezTo>
                        <a:cubicBezTo>
                          <a:pt x="0" y="220"/>
                          <a:pt x="0" y="220"/>
                          <a:pt x="0" y="220"/>
                        </a:cubicBezTo>
                        <a:cubicBezTo>
                          <a:pt x="0" y="231"/>
                          <a:pt x="0" y="231"/>
                          <a:pt x="0" y="231"/>
                        </a:cubicBezTo>
                        <a:cubicBezTo>
                          <a:pt x="5" y="234"/>
                          <a:pt x="5" y="234"/>
                          <a:pt x="5" y="234"/>
                        </a:cubicBezTo>
                        <a:cubicBezTo>
                          <a:pt x="7" y="236"/>
                          <a:pt x="9" y="237"/>
                          <a:pt x="10" y="239"/>
                        </a:cubicBezTo>
                        <a:cubicBezTo>
                          <a:pt x="11" y="239"/>
                          <a:pt x="11" y="239"/>
                          <a:pt x="11" y="239"/>
                        </a:cubicBezTo>
                        <a:cubicBezTo>
                          <a:pt x="37" y="239"/>
                          <a:pt x="37" y="239"/>
                          <a:pt x="37" y="239"/>
                        </a:cubicBezTo>
                        <a:cubicBezTo>
                          <a:pt x="43" y="203"/>
                          <a:pt x="43" y="203"/>
                          <a:pt x="43" y="203"/>
                        </a:cubicBezTo>
                        <a:moveTo>
                          <a:pt x="153" y="203"/>
                        </a:moveTo>
                        <a:cubicBezTo>
                          <a:pt x="92" y="203"/>
                          <a:pt x="92" y="203"/>
                          <a:pt x="92" y="203"/>
                        </a:cubicBezTo>
                        <a:cubicBezTo>
                          <a:pt x="0" y="669"/>
                          <a:pt x="0" y="669"/>
                          <a:pt x="0" y="669"/>
                        </a:cubicBezTo>
                        <a:cubicBezTo>
                          <a:pt x="0" y="787"/>
                          <a:pt x="0" y="787"/>
                          <a:pt x="0" y="787"/>
                        </a:cubicBezTo>
                        <a:cubicBezTo>
                          <a:pt x="153" y="787"/>
                          <a:pt x="153" y="787"/>
                          <a:pt x="153" y="787"/>
                        </a:cubicBezTo>
                        <a:cubicBezTo>
                          <a:pt x="153" y="688"/>
                          <a:pt x="153" y="688"/>
                          <a:pt x="153" y="688"/>
                        </a:cubicBezTo>
                        <a:cubicBezTo>
                          <a:pt x="93" y="688"/>
                          <a:pt x="93" y="688"/>
                          <a:pt x="93" y="688"/>
                        </a:cubicBezTo>
                        <a:cubicBezTo>
                          <a:pt x="93" y="634"/>
                          <a:pt x="93" y="634"/>
                          <a:pt x="93" y="634"/>
                        </a:cubicBezTo>
                        <a:cubicBezTo>
                          <a:pt x="105" y="634"/>
                          <a:pt x="105" y="634"/>
                          <a:pt x="105" y="634"/>
                        </a:cubicBezTo>
                        <a:cubicBezTo>
                          <a:pt x="105" y="620"/>
                          <a:pt x="105" y="620"/>
                          <a:pt x="105" y="620"/>
                        </a:cubicBezTo>
                        <a:cubicBezTo>
                          <a:pt x="115" y="620"/>
                          <a:pt x="115" y="620"/>
                          <a:pt x="115" y="620"/>
                        </a:cubicBezTo>
                        <a:cubicBezTo>
                          <a:pt x="115" y="605"/>
                          <a:pt x="115" y="605"/>
                          <a:pt x="115" y="605"/>
                        </a:cubicBezTo>
                        <a:cubicBezTo>
                          <a:pt x="153" y="605"/>
                          <a:pt x="153" y="605"/>
                          <a:pt x="153" y="605"/>
                        </a:cubicBezTo>
                        <a:cubicBezTo>
                          <a:pt x="153" y="385"/>
                          <a:pt x="153" y="385"/>
                          <a:pt x="153" y="385"/>
                        </a:cubicBezTo>
                        <a:cubicBezTo>
                          <a:pt x="93" y="385"/>
                          <a:pt x="93" y="385"/>
                          <a:pt x="93" y="385"/>
                        </a:cubicBezTo>
                        <a:cubicBezTo>
                          <a:pt x="93" y="332"/>
                          <a:pt x="93" y="332"/>
                          <a:pt x="93" y="332"/>
                        </a:cubicBezTo>
                        <a:cubicBezTo>
                          <a:pt x="105" y="332"/>
                          <a:pt x="105" y="332"/>
                          <a:pt x="105" y="332"/>
                        </a:cubicBezTo>
                        <a:cubicBezTo>
                          <a:pt x="105" y="318"/>
                          <a:pt x="105" y="318"/>
                          <a:pt x="105" y="318"/>
                        </a:cubicBezTo>
                        <a:cubicBezTo>
                          <a:pt x="115" y="318"/>
                          <a:pt x="115" y="318"/>
                          <a:pt x="115" y="318"/>
                        </a:cubicBezTo>
                        <a:cubicBezTo>
                          <a:pt x="115" y="303"/>
                          <a:pt x="115" y="303"/>
                          <a:pt x="115" y="303"/>
                        </a:cubicBezTo>
                        <a:cubicBezTo>
                          <a:pt x="153" y="303"/>
                          <a:pt x="153" y="303"/>
                          <a:pt x="153" y="303"/>
                        </a:cubicBezTo>
                        <a:cubicBezTo>
                          <a:pt x="153" y="203"/>
                          <a:pt x="153" y="203"/>
                          <a:pt x="153" y="203"/>
                        </a:cubicBezTo>
                        <a:moveTo>
                          <a:pt x="55" y="142"/>
                        </a:moveTo>
                        <a:cubicBezTo>
                          <a:pt x="0" y="142"/>
                          <a:pt x="0" y="142"/>
                          <a:pt x="0" y="142"/>
                        </a:cubicBezTo>
                        <a:cubicBezTo>
                          <a:pt x="0" y="182"/>
                          <a:pt x="0" y="182"/>
                          <a:pt x="0" y="182"/>
                        </a:cubicBezTo>
                        <a:cubicBezTo>
                          <a:pt x="48" y="182"/>
                          <a:pt x="48" y="182"/>
                          <a:pt x="48" y="182"/>
                        </a:cubicBezTo>
                        <a:cubicBezTo>
                          <a:pt x="55" y="142"/>
                          <a:pt x="55" y="142"/>
                          <a:pt x="55" y="142"/>
                        </a:cubicBezTo>
                        <a:moveTo>
                          <a:pt x="153" y="82"/>
                        </a:moveTo>
                        <a:cubicBezTo>
                          <a:pt x="115" y="82"/>
                          <a:pt x="115" y="82"/>
                          <a:pt x="115" y="82"/>
                        </a:cubicBezTo>
                        <a:cubicBezTo>
                          <a:pt x="96" y="182"/>
                          <a:pt x="96" y="182"/>
                          <a:pt x="96" y="182"/>
                        </a:cubicBezTo>
                        <a:cubicBezTo>
                          <a:pt x="153" y="182"/>
                          <a:pt x="153" y="182"/>
                          <a:pt x="153" y="182"/>
                        </a:cubicBezTo>
                        <a:cubicBezTo>
                          <a:pt x="153" y="82"/>
                          <a:pt x="153" y="82"/>
                          <a:pt x="153" y="82"/>
                        </a:cubicBezTo>
                        <a:moveTo>
                          <a:pt x="83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94"/>
                          <a:pt x="0" y="94"/>
                          <a:pt x="0" y="94"/>
                        </a:cubicBezTo>
                        <a:cubicBezTo>
                          <a:pt x="39" y="94"/>
                          <a:pt x="39" y="94"/>
                          <a:pt x="39" y="94"/>
                        </a:cubicBezTo>
                        <a:cubicBezTo>
                          <a:pt x="65" y="94"/>
                          <a:pt x="65" y="94"/>
                          <a:pt x="65" y="94"/>
                        </a:cubicBezTo>
                        <a:cubicBezTo>
                          <a:pt x="83" y="0"/>
                          <a:pt x="83" y="0"/>
                          <a:pt x="83" y="0"/>
                        </a:cubicBezTo>
                      </a:path>
                    </a:pathLst>
                  </a:custGeom>
                  <a:solidFill>
                    <a:srgbClr val="0078D7">
                      <a:lumMod val="20000"/>
                      <a:lumOff val="8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8" name="Rectangle 102">
                    <a:extLst>
                      <a:ext uri="{FF2B5EF4-FFF2-40B4-BE49-F238E27FC236}">
                        <a16:creationId xmlns:a16="http://schemas.microsoft.com/office/drawing/2014/main" id="{3B0B1BB2-983B-4987-956D-F61DAD958F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9" name="Rectangle 103">
                    <a:extLst>
                      <a:ext uri="{FF2B5EF4-FFF2-40B4-BE49-F238E27FC236}">
                        <a16:creationId xmlns:a16="http://schemas.microsoft.com/office/drawing/2014/main" id="{686DB940-67BE-4EBC-BDAB-EEE734640D0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0" name="Rectangle 104">
                    <a:extLst>
                      <a:ext uri="{FF2B5EF4-FFF2-40B4-BE49-F238E27FC236}">
                        <a16:creationId xmlns:a16="http://schemas.microsoft.com/office/drawing/2014/main" id="{94C09389-A774-493C-9BB3-8A686C96C5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814789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1" name="Rectangle 105">
                    <a:extLst>
                      <a:ext uri="{FF2B5EF4-FFF2-40B4-BE49-F238E27FC236}">
                        <a16:creationId xmlns:a16="http://schemas.microsoft.com/office/drawing/2014/main" id="{80ABBE26-5F3F-4090-A729-C060251A7E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2" name="Rectangle 106">
                    <a:extLst>
                      <a:ext uri="{FF2B5EF4-FFF2-40B4-BE49-F238E27FC236}">
                        <a16:creationId xmlns:a16="http://schemas.microsoft.com/office/drawing/2014/main" id="{5794F148-ADC0-4B9B-88AB-5631167C544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3" name="Rectangle 107">
                    <a:extLst>
                      <a:ext uri="{FF2B5EF4-FFF2-40B4-BE49-F238E27FC236}">
                        <a16:creationId xmlns:a16="http://schemas.microsoft.com/office/drawing/2014/main" id="{1C2579E6-DE07-4D06-91AB-B2CCD16FD7C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4" name="Rectangle 108">
                    <a:extLst>
                      <a:ext uri="{FF2B5EF4-FFF2-40B4-BE49-F238E27FC236}">
                        <a16:creationId xmlns:a16="http://schemas.microsoft.com/office/drawing/2014/main" id="{6089F28D-B316-4D6A-89C7-E6A85DC9DC0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5" name="Freeform 110">
                    <a:extLst>
                      <a:ext uri="{FF2B5EF4-FFF2-40B4-BE49-F238E27FC236}">
                        <a16:creationId xmlns:a16="http://schemas.microsoft.com/office/drawing/2014/main" id="{7938DFCD-5FE6-4EAC-B5B4-631023E1E0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439972"/>
                    <a:ext cx="78909" cy="64114"/>
                  </a:xfrm>
                  <a:custGeom>
                    <a:avLst/>
                    <a:gdLst>
                      <a:gd name="T0" fmla="*/ 42 w 48"/>
                      <a:gd name="T1" fmla="*/ 14 h 39"/>
                      <a:gd name="T2" fmla="*/ 42 w 48"/>
                      <a:gd name="T3" fmla="*/ 7 h 39"/>
                      <a:gd name="T4" fmla="*/ 37 w 48"/>
                      <a:gd name="T5" fmla="*/ 7 h 39"/>
                      <a:gd name="T6" fmla="*/ 37 w 48"/>
                      <a:gd name="T7" fmla="*/ 0 h 39"/>
                      <a:gd name="T8" fmla="*/ 10 w 48"/>
                      <a:gd name="T9" fmla="*/ 0 h 39"/>
                      <a:gd name="T10" fmla="*/ 10 w 48"/>
                      <a:gd name="T11" fmla="*/ 7 h 39"/>
                      <a:gd name="T12" fmla="*/ 6 w 48"/>
                      <a:gd name="T13" fmla="*/ 7 h 39"/>
                      <a:gd name="T14" fmla="*/ 6 w 48"/>
                      <a:gd name="T15" fmla="*/ 14 h 39"/>
                      <a:gd name="T16" fmla="*/ 0 w 48"/>
                      <a:gd name="T17" fmla="*/ 14 h 39"/>
                      <a:gd name="T18" fmla="*/ 0 w 48"/>
                      <a:gd name="T19" fmla="*/ 39 h 39"/>
                      <a:gd name="T20" fmla="*/ 48 w 48"/>
                      <a:gd name="T21" fmla="*/ 39 h 39"/>
                      <a:gd name="T22" fmla="*/ 48 w 48"/>
                      <a:gd name="T23" fmla="*/ 14 h 39"/>
                      <a:gd name="T24" fmla="*/ 42 w 48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42" y="14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6" name="Freeform 111">
                    <a:extLst>
                      <a:ext uri="{FF2B5EF4-FFF2-40B4-BE49-F238E27FC236}">
                        <a16:creationId xmlns:a16="http://schemas.microsoft.com/office/drawing/2014/main" id="{ED05DF3C-66CE-4D19-AC51-A430DDB097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008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7" name="Freeform 112">
                    <a:extLst>
                      <a:ext uri="{FF2B5EF4-FFF2-40B4-BE49-F238E27FC236}">
                        <a16:creationId xmlns:a16="http://schemas.microsoft.com/office/drawing/2014/main" id="{31AA195A-F5E1-4DCB-878A-C940BC9357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8" name="Freeform 113">
                    <a:extLst>
                      <a:ext uri="{FF2B5EF4-FFF2-40B4-BE49-F238E27FC236}">
                        <a16:creationId xmlns:a16="http://schemas.microsoft.com/office/drawing/2014/main" id="{9F360839-800A-47DD-976F-3539293E0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9" name="Freeform 114">
                    <a:extLst>
                      <a:ext uri="{FF2B5EF4-FFF2-40B4-BE49-F238E27FC236}">
                        <a16:creationId xmlns:a16="http://schemas.microsoft.com/office/drawing/2014/main" id="{1337B8C3-4B88-46B7-A365-9BB3E21A6F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0" name="Freeform 115">
                    <a:extLst>
                      <a:ext uri="{FF2B5EF4-FFF2-40B4-BE49-F238E27FC236}">
                        <a16:creationId xmlns:a16="http://schemas.microsoft.com/office/drawing/2014/main" id="{8269DE25-3A75-44AA-A5F6-F7688F2885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1" name="Freeform 116">
                    <a:extLst>
                      <a:ext uri="{FF2B5EF4-FFF2-40B4-BE49-F238E27FC236}">
                        <a16:creationId xmlns:a16="http://schemas.microsoft.com/office/drawing/2014/main" id="{5137E530-6436-4F44-9C6C-54F11F614E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2" name="Freeform 117">
                    <a:extLst>
                      <a:ext uri="{FF2B5EF4-FFF2-40B4-BE49-F238E27FC236}">
                        <a16:creationId xmlns:a16="http://schemas.microsoft.com/office/drawing/2014/main" id="{DC5CCE19-7138-4A13-A72A-29EA5F3686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439972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3" name="Freeform 118">
                    <a:extLst>
                      <a:ext uri="{FF2B5EF4-FFF2-40B4-BE49-F238E27FC236}">
                        <a16:creationId xmlns:a16="http://schemas.microsoft.com/office/drawing/2014/main" id="{3F26AEC2-467A-42D7-9FF8-DAC028C565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4" name="Freeform 119">
                    <a:extLst>
                      <a:ext uri="{FF2B5EF4-FFF2-40B4-BE49-F238E27FC236}">
                        <a16:creationId xmlns:a16="http://schemas.microsoft.com/office/drawing/2014/main" id="{6F0A8732-13E7-47C1-8F96-02C2824C2D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5" name="Freeform 120">
                    <a:extLst>
                      <a:ext uri="{FF2B5EF4-FFF2-40B4-BE49-F238E27FC236}">
                        <a16:creationId xmlns:a16="http://schemas.microsoft.com/office/drawing/2014/main" id="{ADD62B97-72C5-4CFC-BA05-6837241969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6" name="Freeform 121">
                    <a:extLst>
                      <a:ext uri="{FF2B5EF4-FFF2-40B4-BE49-F238E27FC236}">
                        <a16:creationId xmlns:a16="http://schemas.microsoft.com/office/drawing/2014/main" id="{6434D089-0516-4D21-BE75-5D809AC2CE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675055"/>
                    <a:ext cx="78909" cy="62469"/>
                  </a:xfrm>
                  <a:custGeom>
                    <a:avLst/>
                    <a:gdLst>
                      <a:gd name="T0" fmla="*/ 42 w 48"/>
                      <a:gd name="T1" fmla="*/ 13 h 38"/>
                      <a:gd name="T2" fmla="*/ 42 w 48"/>
                      <a:gd name="T3" fmla="*/ 7 h 38"/>
                      <a:gd name="T4" fmla="*/ 37 w 48"/>
                      <a:gd name="T5" fmla="*/ 7 h 38"/>
                      <a:gd name="T6" fmla="*/ 37 w 48"/>
                      <a:gd name="T7" fmla="*/ 0 h 38"/>
                      <a:gd name="T8" fmla="*/ 10 w 48"/>
                      <a:gd name="T9" fmla="*/ 0 h 38"/>
                      <a:gd name="T10" fmla="*/ 10 w 48"/>
                      <a:gd name="T11" fmla="*/ 7 h 38"/>
                      <a:gd name="T12" fmla="*/ 6 w 48"/>
                      <a:gd name="T13" fmla="*/ 7 h 38"/>
                      <a:gd name="T14" fmla="*/ 6 w 48"/>
                      <a:gd name="T15" fmla="*/ 13 h 38"/>
                      <a:gd name="T16" fmla="*/ 0 w 48"/>
                      <a:gd name="T17" fmla="*/ 13 h 38"/>
                      <a:gd name="T18" fmla="*/ 0 w 48"/>
                      <a:gd name="T19" fmla="*/ 38 h 38"/>
                      <a:gd name="T20" fmla="*/ 48 w 48"/>
                      <a:gd name="T21" fmla="*/ 38 h 38"/>
                      <a:gd name="T22" fmla="*/ 48 w 48"/>
                      <a:gd name="T23" fmla="*/ 13 h 38"/>
                      <a:gd name="T24" fmla="*/ 42 w 48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42" y="13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7" name="Freeform 122">
                    <a:extLst>
                      <a:ext uri="{FF2B5EF4-FFF2-40B4-BE49-F238E27FC236}">
                        <a16:creationId xmlns:a16="http://schemas.microsoft.com/office/drawing/2014/main" id="{02B12C8D-4374-4E87-967C-8A07D31DB1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8" name="Freeform 123">
                    <a:extLst>
                      <a:ext uri="{FF2B5EF4-FFF2-40B4-BE49-F238E27FC236}">
                        <a16:creationId xmlns:a16="http://schemas.microsoft.com/office/drawing/2014/main" id="{4C37ABEE-6762-4A55-9441-2309F0999D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9" name="Freeform 124">
                    <a:extLst>
                      <a:ext uri="{FF2B5EF4-FFF2-40B4-BE49-F238E27FC236}">
                        <a16:creationId xmlns:a16="http://schemas.microsoft.com/office/drawing/2014/main" id="{1A91C581-96F2-47FB-90DC-4740D7D912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0" name="Freeform 125">
                    <a:extLst>
                      <a:ext uri="{FF2B5EF4-FFF2-40B4-BE49-F238E27FC236}">
                        <a16:creationId xmlns:a16="http://schemas.microsoft.com/office/drawing/2014/main" id="{F6EB2368-866D-4FDA-BD9E-19C77CF017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1" name="Freeform 126">
                    <a:extLst>
                      <a:ext uri="{FF2B5EF4-FFF2-40B4-BE49-F238E27FC236}">
                        <a16:creationId xmlns:a16="http://schemas.microsoft.com/office/drawing/2014/main" id="{5B3E4846-A3D1-483F-B5CA-D3D222D1B7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2" name="Freeform 127">
                    <a:extLst>
                      <a:ext uri="{FF2B5EF4-FFF2-40B4-BE49-F238E27FC236}">
                        <a16:creationId xmlns:a16="http://schemas.microsoft.com/office/drawing/2014/main" id="{372AEFA9-1594-4CEF-9F6F-42BB386EB7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3" name="Freeform 128">
                    <a:extLst>
                      <a:ext uri="{FF2B5EF4-FFF2-40B4-BE49-F238E27FC236}">
                        <a16:creationId xmlns:a16="http://schemas.microsoft.com/office/drawing/2014/main" id="{A85B7C43-C948-4C69-A97D-58B43579FE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4" name="Freeform 129">
                    <a:extLst>
                      <a:ext uri="{FF2B5EF4-FFF2-40B4-BE49-F238E27FC236}">
                        <a16:creationId xmlns:a16="http://schemas.microsoft.com/office/drawing/2014/main" id="{6E9C568F-F3C4-49A3-AAAE-E35E9CF35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5" name="Freeform 130">
                    <a:extLst>
                      <a:ext uri="{FF2B5EF4-FFF2-40B4-BE49-F238E27FC236}">
                        <a16:creationId xmlns:a16="http://schemas.microsoft.com/office/drawing/2014/main" id="{18698D18-DB5B-4458-AEAE-36B3C2ED0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6" name="Freeform 131">
                    <a:extLst>
                      <a:ext uri="{FF2B5EF4-FFF2-40B4-BE49-F238E27FC236}">
                        <a16:creationId xmlns:a16="http://schemas.microsoft.com/office/drawing/2014/main" id="{1E848260-F10E-4E2F-8D32-D8F270534E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7" name="Freeform 132">
                    <a:extLst>
                      <a:ext uri="{FF2B5EF4-FFF2-40B4-BE49-F238E27FC236}">
                        <a16:creationId xmlns:a16="http://schemas.microsoft.com/office/drawing/2014/main" id="{2039BDEF-0F23-4028-92B1-84135895B4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8" name="Freeform 133">
                    <a:extLst>
                      <a:ext uri="{FF2B5EF4-FFF2-40B4-BE49-F238E27FC236}">
                        <a16:creationId xmlns:a16="http://schemas.microsoft.com/office/drawing/2014/main" id="{8C5673AF-1643-4059-805B-955CE3F44B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9" name="Freeform 134">
                    <a:extLst>
                      <a:ext uri="{FF2B5EF4-FFF2-40B4-BE49-F238E27FC236}">
                        <a16:creationId xmlns:a16="http://schemas.microsoft.com/office/drawing/2014/main" id="{346483E7-92AE-4CD3-8471-35675437A5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0" name="Freeform 135">
                    <a:extLst>
                      <a:ext uri="{FF2B5EF4-FFF2-40B4-BE49-F238E27FC236}">
                        <a16:creationId xmlns:a16="http://schemas.microsoft.com/office/drawing/2014/main" id="{58C9F132-FC42-435E-A35E-62DC194137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1" name="Freeform 136">
                    <a:extLst>
                      <a:ext uri="{FF2B5EF4-FFF2-40B4-BE49-F238E27FC236}">
                        <a16:creationId xmlns:a16="http://schemas.microsoft.com/office/drawing/2014/main" id="{437DE39E-9707-4910-B77F-D845CABF45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2" name="Freeform 137">
                    <a:extLst>
                      <a:ext uri="{FF2B5EF4-FFF2-40B4-BE49-F238E27FC236}">
                        <a16:creationId xmlns:a16="http://schemas.microsoft.com/office/drawing/2014/main" id="{399C84A7-9B45-4EF2-A138-73DF4220A9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3" name="Freeform 138">
                    <a:extLst>
                      <a:ext uri="{FF2B5EF4-FFF2-40B4-BE49-F238E27FC236}">
                        <a16:creationId xmlns:a16="http://schemas.microsoft.com/office/drawing/2014/main" id="{271E5054-74AF-4AE8-B707-C258E1A824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4" name="Freeform 139">
                    <a:extLst>
                      <a:ext uri="{FF2B5EF4-FFF2-40B4-BE49-F238E27FC236}">
                        <a16:creationId xmlns:a16="http://schemas.microsoft.com/office/drawing/2014/main" id="{BA09E95B-CA4E-4D53-9B8E-D4D0D614F2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5" name="Freeform 140">
                    <a:extLst>
                      <a:ext uri="{FF2B5EF4-FFF2-40B4-BE49-F238E27FC236}">
                        <a16:creationId xmlns:a16="http://schemas.microsoft.com/office/drawing/2014/main" id="{196680FC-EAC4-496F-9A07-662479A196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6" name="Freeform 141">
                    <a:extLst>
                      <a:ext uri="{FF2B5EF4-FFF2-40B4-BE49-F238E27FC236}">
                        <a16:creationId xmlns:a16="http://schemas.microsoft.com/office/drawing/2014/main" id="{12048E83-D179-49FF-B710-69FF5F5F85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7" name="Freeform 142">
                    <a:extLst>
                      <a:ext uri="{FF2B5EF4-FFF2-40B4-BE49-F238E27FC236}">
                        <a16:creationId xmlns:a16="http://schemas.microsoft.com/office/drawing/2014/main" id="{6EC2C5DE-DE14-43EC-A884-9F32EE3747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8" name="Freeform 143">
                    <a:extLst>
                      <a:ext uri="{FF2B5EF4-FFF2-40B4-BE49-F238E27FC236}">
                        <a16:creationId xmlns:a16="http://schemas.microsoft.com/office/drawing/2014/main" id="{5A9D9F88-0A8E-446B-8973-D248EC4138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9" name="Freeform 144">
                    <a:extLst>
                      <a:ext uri="{FF2B5EF4-FFF2-40B4-BE49-F238E27FC236}">
                        <a16:creationId xmlns:a16="http://schemas.microsoft.com/office/drawing/2014/main" id="{6DB44BFD-3D02-4870-B49D-FB0BF030E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0" name="Freeform 145">
                    <a:extLst>
                      <a:ext uri="{FF2B5EF4-FFF2-40B4-BE49-F238E27FC236}">
                        <a16:creationId xmlns:a16="http://schemas.microsoft.com/office/drawing/2014/main" id="{1F96215B-C1B4-4729-A835-FB6B4CF25C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1" name="Freeform 146">
                    <a:extLst>
                      <a:ext uri="{FF2B5EF4-FFF2-40B4-BE49-F238E27FC236}">
                        <a16:creationId xmlns:a16="http://schemas.microsoft.com/office/drawing/2014/main" id="{0C81829A-B950-4EAC-9305-4C9965F325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2" name="Freeform 147">
                    <a:extLst>
                      <a:ext uri="{FF2B5EF4-FFF2-40B4-BE49-F238E27FC236}">
                        <a16:creationId xmlns:a16="http://schemas.microsoft.com/office/drawing/2014/main" id="{56993141-C179-44E7-9D90-15C6B9B81A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3" name="Freeform 148">
                    <a:extLst>
                      <a:ext uri="{FF2B5EF4-FFF2-40B4-BE49-F238E27FC236}">
                        <a16:creationId xmlns:a16="http://schemas.microsoft.com/office/drawing/2014/main" id="{6A86B064-73F5-48B5-9606-32BEBA9FB0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4" name="Freeform 149">
                    <a:extLst>
                      <a:ext uri="{FF2B5EF4-FFF2-40B4-BE49-F238E27FC236}">
                        <a16:creationId xmlns:a16="http://schemas.microsoft.com/office/drawing/2014/main" id="{DE1EC720-765F-44E1-BCFE-367267AB0BF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close/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5" name="Freeform 150">
                    <a:extLst>
                      <a:ext uri="{FF2B5EF4-FFF2-40B4-BE49-F238E27FC236}">
                        <a16:creationId xmlns:a16="http://schemas.microsoft.com/office/drawing/2014/main" id="{AB0E137C-EA3A-436F-941C-A3C6966A89F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6" name="Freeform 151">
                    <a:extLst>
                      <a:ext uri="{FF2B5EF4-FFF2-40B4-BE49-F238E27FC236}">
                        <a16:creationId xmlns:a16="http://schemas.microsoft.com/office/drawing/2014/main" id="{6F3C3534-B310-4D91-9A2B-21FB3439DB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7" name="Freeform 152">
                    <a:extLst>
                      <a:ext uri="{FF2B5EF4-FFF2-40B4-BE49-F238E27FC236}">
                        <a16:creationId xmlns:a16="http://schemas.microsoft.com/office/drawing/2014/main" id="{239410CE-5574-4AA6-9580-B55F35E15D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8" name="Freeform 153">
                    <a:extLst>
                      <a:ext uri="{FF2B5EF4-FFF2-40B4-BE49-F238E27FC236}">
                        <a16:creationId xmlns:a16="http://schemas.microsoft.com/office/drawing/2014/main" id="{26D41A8E-3714-4564-A36C-77E3C66CA3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9" name="Freeform 154">
                    <a:extLst>
                      <a:ext uri="{FF2B5EF4-FFF2-40B4-BE49-F238E27FC236}">
                        <a16:creationId xmlns:a16="http://schemas.microsoft.com/office/drawing/2014/main" id="{3FF01B60-1B4C-4E18-807A-315D2F8C0C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0" name="Freeform 155">
                    <a:extLst>
                      <a:ext uri="{FF2B5EF4-FFF2-40B4-BE49-F238E27FC236}">
                        <a16:creationId xmlns:a16="http://schemas.microsoft.com/office/drawing/2014/main" id="{DBA12506-E635-490C-82FF-AE6E920CF4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1" name="Freeform 156">
                    <a:extLst>
                      <a:ext uri="{FF2B5EF4-FFF2-40B4-BE49-F238E27FC236}">
                        <a16:creationId xmlns:a16="http://schemas.microsoft.com/office/drawing/2014/main" id="{E8197F31-1983-42AD-AB0B-12F2782E8E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2" name="Freeform 157">
                    <a:extLst>
                      <a:ext uri="{FF2B5EF4-FFF2-40B4-BE49-F238E27FC236}">
                        <a16:creationId xmlns:a16="http://schemas.microsoft.com/office/drawing/2014/main" id="{2D34C3CC-E54C-4C71-B75B-75C0022942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3" name="Freeform 158">
                    <a:extLst>
                      <a:ext uri="{FF2B5EF4-FFF2-40B4-BE49-F238E27FC236}">
                        <a16:creationId xmlns:a16="http://schemas.microsoft.com/office/drawing/2014/main" id="{2979D3B6-16E8-4375-BEB2-B962A91A0A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4" name="Freeform 159">
                    <a:extLst>
                      <a:ext uri="{FF2B5EF4-FFF2-40B4-BE49-F238E27FC236}">
                        <a16:creationId xmlns:a16="http://schemas.microsoft.com/office/drawing/2014/main" id="{3E74F000-895B-425A-9D2A-AE9DABA8C2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5" name="Freeform 160">
                    <a:extLst>
                      <a:ext uri="{FF2B5EF4-FFF2-40B4-BE49-F238E27FC236}">
                        <a16:creationId xmlns:a16="http://schemas.microsoft.com/office/drawing/2014/main" id="{DCC5E5A5-814E-4708-8189-4A6C35477D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6" name="Freeform 161">
                    <a:extLst>
                      <a:ext uri="{FF2B5EF4-FFF2-40B4-BE49-F238E27FC236}">
                        <a16:creationId xmlns:a16="http://schemas.microsoft.com/office/drawing/2014/main" id="{C10C4D56-4FFB-4B28-B00C-D506A3C57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7" name="Freeform 162">
                    <a:extLst>
                      <a:ext uri="{FF2B5EF4-FFF2-40B4-BE49-F238E27FC236}">
                        <a16:creationId xmlns:a16="http://schemas.microsoft.com/office/drawing/2014/main" id="{7E670F0A-2358-4C7A-8FD1-4A042E7579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8" name="Freeform 163">
                    <a:extLst>
                      <a:ext uri="{FF2B5EF4-FFF2-40B4-BE49-F238E27FC236}">
                        <a16:creationId xmlns:a16="http://schemas.microsoft.com/office/drawing/2014/main" id="{A6B52A90-280A-49C7-9CF7-47DD1562FE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9" name="Freeform 164">
                    <a:extLst>
                      <a:ext uri="{FF2B5EF4-FFF2-40B4-BE49-F238E27FC236}">
                        <a16:creationId xmlns:a16="http://schemas.microsoft.com/office/drawing/2014/main" id="{EA504D05-9D61-4897-AD81-F2D8FB1645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0" name="Freeform 165">
                    <a:extLst>
                      <a:ext uri="{FF2B5EF4-FFF2-40B4-BE49-F238E27FC236}">
                        <a16:creationId xmlns:a16="http://schemas.microsoft.com/office/drawing/2014/main" id="{976C1107-276D-4D9B-B4F3-8AC659B7E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1" name="Freeform 166">
                    <a:extLst>
                      <a:ext uri="{FF2B5EF4-FFF2-40B4-BE49-F238E27FC236}">
                        <a16:creationId xmlns:a16="http://schemas.microsoft.com/office/drawing/2014/main" id="{274464B7-9E5B-4C40-AFF9-B9D8C00065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2" name="Freeform 167">
                    <a:extLst>
                      <a:ext uri="{FF2B5EF4-FFF2-40B4-BE49-F238E27FC236}">
                        <a16:creationId xmlns:a16="http://schemas.microsoft.com/office/drawing/2014/main" id="{03E224FF-FDD1-4063-8413-A9B301AC08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3" name="Freeform 168">
                    <a:extLst>
                      <a:ext uri="{FF2B5EF4-FFF2-40B4-BE49-F238E27FC236}">
                        <a16:creationId xmlns:a16="http://schemas.microsoft.com/office/drawing/2014/main" id="{F0976D2E-1E00-4C60-A940-18FE74D71F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4" name="Freeform 169">
                    <a:extLst>
                      <a:ext uri="{FF2B5EF4-FFF2-40B4-BE49-F238E27FC236}">
                        <a16:creationId xmlns:a16="http://schemas.microsoft.com/office/drawing/2014/main" id="{E59DA136-1A9D-44C3-937D-C705288943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5" name="Freeform 170">
                    <a:extLst>
                      <a:ext uri="{FF2B5EF4-FFF2-40B4-BE49-F238E27FC236}">
                        <a16:creationId xmlns:a16="http://schemas.microsoft.com/office/drawing/2014/main" id="{5889BD9B-2FCA-4643-9B7C-088AA2A68E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6" name="Freeform 171">
                    <a:extLst>
                      <a:ext uri="{FF2B5EF4-FFF2-40B4-BE49-F238E27FC236}">
                        <a16:creationId xmlns:a16="http://schemas.microsoft.com/office/drawing/2014/main" id="{139C4509-6F20-44F2-9326-442A5DEE89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7" name="Freeform 172">
                    <a:extLst>
                      <a:ext uri="{FF2B5EF4-FFF2-40B4-BE49-F238E27FC236}">
                        <a16:creationId xmlns:a16="http://schemas.microsoft.com/office/drawing/2014/main" id="{B056FA96-E774-4E69-95EB-65CE32148E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8" name="Freeform 173">
                    <a:extLst>
                      <a:ext uri="{FF2B5EF4-FFF2-40B4-BE49-F238E27FC236}">
                        <a16:creationId xmlns:a16="http://schemas.microsoft.com/office/drawing/2014/main" id="{6068546E-23EC-4FE4-A4A4-2029960847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9" name="Freeform 174">
                    <a:extLst>
                      <a:ext uri="{FF2B5EF4-FFF2-40B4-BE49-F238E27FC236}">
                        <a16:creationId xmlns:a16="http://schemas.microsoft.com/office/drawing/2014/main" id="{F9AC9E11-E697-469C-A43F-46F4B7A878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0" name="Freeform 175">
                    <a:extLst>
                      <a:ext uri="{FF2B5EF4-FFF2-40B4-BE49-F238E27FC236}">
                        <a16:creationId xmlns:a16="http://schemas.microsoft.com/office/drawing/2014/main" id="{4F122D65-E320-4270-8568-FA1732F29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1" name="Freeform 176">
                    <a:extLst>
                      <a:ext uri="{FF2B5EF4-FFF2-40B4-BE49-F238E27FC236}">
                        <a16:creationId xmlns:a16="http://schemas.microsoft.com/office/drawing/2014/main" id="{7547831A-3B32-4DF4-BB3B-423924C76D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2" name="Freeform 177">
                    <a:extLst>
                      <a:ext uri="{FF2B5EF4-FFF2-40B4-BE49-F238E27FC236}">
                        <a16:creationId xmlns:a16="http://schemas.microsoft.com/office/drawing/2014/main" id="{6040548F-F4C5-4FB3-8FFD-69F14F6818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3" name="Freeform 187">
                    <a:extLst>
                      <a:ext uri="{FF2B5EF4-FFF2-40B4-BE49-F238E27FC236}">
                        <a16:creationId xmlns:a16="http://schemas.microsoft.com/office/drawing/2014/main" id="{205D419F-85E6-4D64-9FF8-A177766AA2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4" name="Freeform 188">
                    <a:extLst>
                      <a:ext uri="{FF2B5EF4-FFF2-40B4-BE49-F238E27FC236}">
                        <a16:creationId xmlns:a16="http://schemas.microsoft.com/office/drawing/2014/main" id="{082F582F-CC67-4939-8F29-5E35FC6BF7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5" name="Freeform 189">
                    <a:extLst>
                      <a:ext uri="{FF2B5EF4-FFF2-40B4-BE49-F238E27FC236}">
                        <a16:creationId xmlns:a16="http://schemas.microsoft.com/office/drawing/2014/main" id="{A187B47F-3E4F-4C51-84C7-B5FBC3CF1F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6" name="Freeform 190">
                    <a:extLst>
                      <a:ext uri="{FF2B5EF4-FFF2-40B4-BE49-F238E27FC236}">
                        <a16:creationId xmlns:a16="http://schemas.microsoft.com/office/drawing/2014/main" id="{CB978DCA-4F8B-4F0E-B297-8815FF281C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7" name="Freeform 191">
                    <a:extLst>
                      <a:ext uri="{FF2B5EF4-FFF2-40B4-BE49-F238E27FC236}">
                        <a16:creationId xmlns:a16="http://schemas.microsoft.com/office/drawing/2014/main" id="{98A18EEB-61AF-4DFC-A616-BEE2DC207F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8" name="Freeform 192">
                    <a:extLst>
                      <a:ext uri="{FF2B5EF4-FFF2-40B4-BE49-F238E27FC236}">
                        <a16:creationId xmlns:a16="http://schemas.microsoft.com/office/drawing/2014/main" id="{36AC71E3-20E8-4449-A19E-CC1C3390E3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9" name="Freeform 193">
                    <a:extLst>
                      <a:ext uri="{FF2B5EF4-FFF2-40B4-BE49-F238E27FC236}">
                        <a16:creationId xmlns:a16="http://schemas.microsoft.com/office/drawing/2014/main" id="{B58DC666-7F34-45C4-802E-70F41FBAFE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0" name="Freeform 194">
                    <a:extLst>
                      <a:ext uri="{FF2B5EF4-FFF2-40B4-BE49-F238E27FC236}">
                        <a16:creationId xmlns:a16="http://schemas.microsoft.com/office/drawing/2014/main" id="{47243A3B-8060-4540-8D51-7DAB6A6797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1" name="Freeform 195">
                    <a:extLst>
                      <a:ext uri="{FF2B5EF4-FFF2-40B4-BE49-F238E27FC236}">
                        <a16:creationId xmlns:a16="http://schemas.microsoft.com/office/drawing/2014/main" id="{0130F2AB-7E8B-4B41-AA18-45A3FCDAD0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2" name="Freeform 196">
                    <a:extLst>
                      <a:ext uri="{FF2B5EF4-FFF2-40B4-BE49-F238E27FC236}">
                        <a16:creationId xmlns:a16="http://schemas.microsoft.com/office/drawing/2014/main" id="{A58431EA-4497-45A6-8BB9-24DB63B460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3" name="Freeform 197">
                    <a:extLst>
                      <a:ext uri="{FF2B5EF4-FFF2-40B4-BE49-F238E27FC236}">
                        <a16:creationId xmlns:a16="http://schemas.microsoft.com/office/drawing/2014/main" id="{5714547C-B3DD-452D-9853-AB4B6216EC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4" name="Freeform 198">
                    <a:extLst>
                      <a:ext uri="{FF2B5EF4-FFF2-40B4-BE49-F238E27FC236}">
                        <a16:creationId xmlns:a16="http://schemas.microsoft.com/office/drawing/2014/main" id="{CD4697F0-20EF-41B9-8D01-0ABE04F433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5" name="Freeform 199">
                    <a:extLst>
                      <a:ext uri="{FF2B5EF4-FFF2-40B4-BE49-F238E27FC236}">
                        <a16:creationId xmlns:a16="http://schemas.microsoft.com/office/drawing/2014/main" id="{10E477B5-F5F4-4DBF-B6ED-75BE4DBF49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6" name="Freeform 200">
                    <a:extLst>
                      <a:ext uri="{FF2B5EF4-FFF2-40B4-BE49-F238E27FC236}">
                        <a16:creationId xmlns:a16="http://schemas.microsoft.com/office/drawing/2014/main" id="{841A36D9-296C-466F-A6FF-35834DC34E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7" name="Freeform 201">
                    <a:extLst>
                      <a:ext uri="{FF2B5EF4-FFF2-40B4-BE49-F238E27FC236}">
                        <a16:creationId xmlns:a16="http://schemas.microsoft.com/office/drawing/2014/main" id="{20A98E59-EC08-44BF-AD70-0013D9CF0A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8" name="Freeform 202">
                    <a:extLst>
                      <a:ext uri="{FF2B5EF4-FFF2-40B4-BE49-F238E27FC236}">
                        <a16:creationId xmlns:a16="http://schemas.microsoft.com/office/drawing/2014/main" id="{3E400D42-B3C5-431F-BB6E-453DFD8CA4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9" name="Freeform 203">
                    <a:extLst>
                      <a:ext uri="{FF2B5EF4-FFF2-40B4-BE49-F238E27FC236}">
                        <a16:creationId xmlns:a16="http://schemas.microsoft.com/office/drawing/2014/main" id="{E7DAC4B7-062F-438C-BAFE-BF063EBD3E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0" name="Freeform 204">
                    <a:extLst>
                      <a:ext uri="{FF2B5EF4-FFF2-40B4-BE49-F238E27FC236}">
                        <a16:creationId xmlns:a16="http://schemas.microsoft.com/office/drawing/2014/main" id="{0AC08210-D474-465A-8296-87C5E00DC0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1" name="Freeform 205">
                    <a:extLst>
                      <a:ext uri="{FF2B5EF4-FFF2-40B4-BE49-F238E27FC236}">
                        <a16:creationId xmlns:a16="http://schemas.microsoft.com/office/drawing/2014/main" id="{6F554B84-8359-4ACD-ABC0-B5B2263123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2" name="Freeform 206">
                    <a:extLst>
                      <a:ext uri="{FF2B5EF4-FFF2-40B4-BE49-F238E27FC236}">
                        <a16:creationId xmlns:a16="http://schemas.microsoft.com/office/drawing/2014/main" id="{AFB85997-F28C-4F22-8097-1F05ECCACB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3" name="Freeform 207">
                    <a:extLst>
                      <a:ext uri="{FF2B5EF4-FFF2-40B4-BE49-F238E27FC236}">
                        <a16:creationId xmlns:a16="http://schemas.microsoft.com/office/drawing/2014/main" id="{60803936-DD37-4D3D-9CB9-428BE46D0A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4" name="Freeform 208">
                    <a:extLst>
                      <a:ext uri="{FF2B5EF4-FFF2-40B4-BE49-F238E27FC236}">
                        <a16:creationId xmlns:a16="http://schemas.microsoft.com/office/drawing/2014/main" id="{73D73ADA-5EF9-4F04-B307-9C6AD72E34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5" name="Freeform 209">
                    <a:extLst>
                      <a:ext uri="{FF2B5EF4-FFF2-40B4-BE49-F238E27FC236}">
                        <a16:creationId xmlns:a16="http://schemas.microsoft.com/office/drawing/2014/main" id="{BAF379D7-A7C7-4A61-B1FE-BEE0474C76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96391" y="3624093"/>
                    <a:ext cx="26303" cy="37811"/>
                  </a:xfrm>
                  <a:custGeom>
                    <a:avLst/>
                    <a:gdLst>
                      <a:gd name="T0" fmla="*/ 35 w 35"/>
                      <a:gd name="T1" fmla="*/ 0 h 48"/>
                      <a:gd name="T2" fmla="*/ 9 w 35"/>
                      <a:gd name="T3" fmla="*/ 0 h 48"/>
                      <a:gd name="T4" fmla="*/ 8 w 35"/>
                      <a:gd name="T5" fmla="*/ 0 h 48"/>
                      <a:gd name="T6" fmla="*/ 11 w 35"/>
                      <a:gd name="T7" fmla="*/ 18 h 48"/>
                      <a:gd name="T8" fmla="*/ 0 w 35"/>
                      <a:gd name="T9" fmla="*/ 48 h 48"/>
                      <a:gd name="T10" fmla="*/ 25 w 35"/>
                      <a:gd name="T11" fmla="*/ 48 h 48"/>
                      <a:gd name="T12" fmla="*/ 35 w 35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5" h="48">
                        <a:moveTo>
                          <a:pt x="35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12" y="5"/>
                          <a:pt x="13" y="12"/>
                          <a:pt x="11" y="1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25" y="48"/>
                          <a:pt x="25" y="48"/>
                          <a:pt x="25" y="48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6" name="Freeform 210">
                    <a:extLst>
                      <a:ext uri="{FF2B5EF4-FFF2-40B4-BE49-F238E27FC236}">
                        <a16:creationId xmlns:a16="http://schemas.microsoft.com/office/drawing/2014/main" id="{D79FFE3B-7699-4267-8884-B17753F8FE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7" name="Freeform 211">
                    <a:extLst>
                      <a:ext uri="{FF2B5EF4-FFF2-40B4-BE49-F238E27FC236}">
                        <a16:creationId xmlns:a16="http://schemas.microsoft.com/office/drawing/2014/main" id="{9153F6F0-679C-4624-91A8-AE9831DDB1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8" name="Freeform 214">
                    <a:extLst>
                      <a:ext uri="{FF2B5EF4-FFF2-40B4-BE49-F238E27FC236}">
                        <a16:creationId xmlns:a16="http://schemas.microsoft.com/office/drawing/2014/main" id="{8C8D3FE1-93C4-4698-B1E9-12814AC9F3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9" name="Freeform 215">
                    <a:extLst>
                      <a:ext uri="{FF2B5EF4-FFF2-40B4-BE49-F238E27FC236}">
                        <a16:creationId xmlns:a16="http://schemas.microsoft.com/office/drawing/2014/main" id="{38777E2D-B649-43C5-8123-8E4C47D95D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0" name="Freeform 216">
                    <a:extLst>
                      <a:ext uri="{FF2B5EF4-FFF2-40B4-BE49-F238E27FC236}">
                        <a16:creationId xmlns:a16="http://schemas.microsoft.com/office/drawing/2014/main" id="{C0587560-5394-43E9-81D6-70191F7A5B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71243"/>
                    <a:ext cx="23015" cy="37811"/>
                  </a:xfrm>
                  <a:custGeom>
                    <a:avLst/>
                    <a:gdLst>
                      <a:gd name="T0" fmla="*/ 30 w 30"/>
                      <a:gd name="T1" fmla="*/ 0 h 48"/>
                      <a:gd name="T2" fmla="*/ 4 w 30"/>
                      <a:gd name="T3" fmla="*/ 0 h 48"/>
                      <a:gd name="T4" fmla="*/ 0 w 30"/>
                      <a:gd name="T5" fmla="*/ 24 h 48"/>
                      <a:gd name="T6" fmla="*/ 7 w 30"/>
                      <a:gd name="T7" fmla="*/ 42 h 48"/>
                      <a:gd name="T8" fmla="*/ 4 w 30"/>
                      <a:gd name="T9" fmla="*/ 48 h 48"/>
                      <a:gd name="T10" fmla="*/ 21 w 30"/>
                      <a:gd name="T11" fmla="*/ 48 h 48"/>
                      <a:gd name="T12" fmla="*/ 30 w 30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0" h="48">
                        <a:moveTo>
                          <a:pt x="30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7" y="28"/>
                          <a:pt x="10" y="35"/>
                          <a:pt x="7" y="42"/>
                        </a:cubicBezTo>
                        <a:cubicBezTo>
                          <a:pt x="4" y="48"/>
                          <a:pt x="4" y="48"/>
                          <a:pt x="4" y="48"/>
                        </a:cubicBezTo>
                        <a:cubicBezTo>
                          <a:pt x="21" y="48"/>
                          <a:pt x="21" y="48"/>
                          <a:pt x="21" y="48"/>
                        </a:cubicBezTo>
                        <a:cubicBezTo>
                          <a:pt x="30" y="0"/>
                          <a:pt x="30" y="0"/>
                          <a:pt x="30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1" name="Freeform 217">
                    <a:extLst>
                      <a:ext uri="{FF2B5EF4-FFF2-40B4-BE49-F238E27FC236}">
                        <a16:creationId xmlns:a16="http://schemas.microsoft.com/office/drawing/2014/main" id="{2D43FB99-9B32-444F-BE59-C5287F2E5E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2" name="Freeform 218">
                    <a:extLst>
                      <a:ext uri="{FF2B5EF4-FFF2-40B4-BE49-F238E27FC236}">
                        <a16:creationId xmlns:a16="http://schemas.microsoft.com/office/drawing/2014/main" id="{770CFFA7-1580-42C5-811F-379C847733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3" name="Freeform 219">
                    <a:extLst>
                      <a:ext uri="{FF2B5EF4-FFF2-40B4-BE49-F238E27FC236}">
                        <a16:creationId xmlns:a16="http://schemas.microsoft.com/office/drawing/2014/main" id="{D85CF87B-481B-41F9-A7D6-5F63BC536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4" name="Freeform 220">
                    <a:extLst>
                      <a:ext uri="{FF2B5EF4-FFF2-40B4-BE49-F238E27FC236}">
                        <a16:creationId xmlns:a16="http://schemas.microsoft.com/office/drawing/2014/main" id="{1A8EE2BE-6F8F-46B1-9EA4-1AD79BB630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5" name="Freeform 221">
                    <a:extLst>
                      <a:ext uri="{FF2B5EF4-FFF2-40B4-BE49-F238E27FC236}">
                        <a16:creationId xmlns:a16="http://schemas.microsoft.com/office/drawing/2014/main" id="{397E5F7C-3D40-454F-8D09-4A3A0BC3EE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6" name="Freeform 222">
                    <a:extLst>
                      <a:ext uri="{FF2B5EF4-FFF2-40B4-BE49-F238E27FC236}">
                        <a16:creationId xmlns:a16="http://schemas.microsoft.com/office/drawing/2014/main" id="{EF6172D2-4387-42A3-99A8-AA282D47C5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7" name="Freeform 224">
                    <a:extLst>
                      <a:ext uri="{FF2B5EF4-FFF2-40B4-BE49-F238E27FC236}">
                        <a16:creationId xmlns:a16="http://schemas.microsoft.com/office/drawing/2014/main" id="{32A9544B-3DF0-43BE-8045-84F965720A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092614"/>
                    <a:ext cx="32879" cy="180833"/>
                  </a:xfrm>
                  <a:custGeom>
                    <a:avLst/>
                    <a:gdLst>
                      <a:gd name="T0" fmla="*/ 0 w 20"/>
                      <a:gd name="T1" fmla="*/ 108 h 110"/>
                      <a:gd name="T2" fmla="*/ 0 w 20"/>
                      <a:gd name="T3" fmla="*/ 0 h 110"/>
                      <a:gd name="T4" fmla="*/ 20 w 20"/>
                      <a:gd name="T5" fmla="*/ 0 h 110"/>
                      <a:gd name="T6" fmla="*/ 20 w 20"/>
                      <a:gd name="T7" fmla="*/ 110 h 110"/>
                      <a:gd name="T8" fmla="*/ 0 w 20"/>
                      <a:gd name="T9" fmla="*/ 110 h 110"/>
                      <a:gd name="T10" fmla="*/ 0 w 20"/>
                      <a:gd name="T11" fmla="*/ 108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" h="110">
                        <a:moveTo>
                          <a:pt x="0" y="108"/>
                        </a:move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20" y="110"/>
                        </a:lnTo>
                        <a:lnTo>
                          <a:pt x="0" y="110"/>
                        </a:lnTo>
                        <a:lnTo>
                          <a:pt x="0" y="108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8" name="Rectangle 248">
                    <a:extLst>
                      <a:ext uri="{FF2B5EF4-FFF2-40B4-BE49-F238E27FC236}">
                        <a16:creationId xmlns:a16="http://schemas.microsoft.com/office/drawing/2014/main" id="{2FC46FBA-6C24-464C-BC1E-252622B21EC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987891" y="3610941"/>
                    <a:ext cx="31235" cy="20878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9" name="Freeform 253">
                    <a:extLst>
                      <a:ext uri="{FF2B5EF4-FFF2-40B4-BE49-F238E27FC236}">
                        <a16:creationId xmlns:a16="http://schemas.microsoft.com/office/drawing/2014/main" id="{6D3CD362-71CB-4970-9C9D-1059420384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8301" y="3839448"/>
                    <a:ext cx="73978" cy="67402"/>
                  </a:xfrm>
                  <a:custGeom>
                    <a:avLst/>
                    <a:gdLst>
                      <a:gd name="T0" fmla="*/ 45 w 45"/>
                      <a:gd name="T1" fmla="*/ 13 h 41"/>
                      <a:gd name="T2" fmla="*/ 11 w 45"/>
                      <a:gd name="T3" fmla="*/ 41 h 41"/>
                      <a:gd name="T4" fmla="*/ 0 w 45"/>
                      <a:gd name="T5" fmla="*/ 28 h 41"/>
                      <a:gd name="T6" fmla="*/ 34 w 45"/>
                      <a:gd name="T7" fmla="*/ 0 h 41"/>
                      <a:gd name="T8" fmla="*/ 45 w 45"/>
                      <a:gd name="T9" fmla="*/ 13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41">
                        <a:moveTo>
                          <a:pt x="45" y="13"/>
                        </a:moveTo>
                        <a:lnTo>
                          <a:pt x="11" y="41"/>
                        </a:lnTo>
                        <a:lnTo>
                          <a:pt x="0" y="28"/>
                        </a:lnTo>
                        <a:lnTo>
                          <a:pt x="34" y="0"/>
                        </a:lnTo>
                        <a:lnTo>
                          <a:pt x="4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0" name="Freeform 258">
                    <a:extLst>
                      <a:ext uri="{FF2B5EF4-FFF2-40B4-BE49-F238E27FC236}">
                        <a16:creationId xmlns:a16="http://schemas.microsoft.com/office/drawing/2014/main" id="{190CB2C1-AFA2-48A3-9D93-4B0ACC518A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18567" y="3799994"/>
                    <a:ext cx="169326" cy="249878"/>
                  </a:xfrm>
                  <a:custGeom>
                    <a:avLst/>
                    <a:gdLst>
                      <a:gd name="T0" fmla="*/ 76 w 103"/>
                      <a:gd name="T1" fmla="*/ 0 h 152"/>
                      <a:gd name="T2" fmla="*/ 103 w 103"/>
                      <a:gd name="T3" fmla="*/ 137 h 152"/>
                      <a:gd name="T4" fmla="*/ 26 w 103"/>
                      <a:gd name="T5" fmla="*/ 152 h 152"/>
                      <a:gd name="T6" fmla="*/ 0 w 103"/>
                      <a:gd name="T7" fmla="*/ 15 h 152"/>
                      <a:gd name="T8" fmla="*/ 76 w 103"/>
                      <a:gd name="T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3" h="152">
                        <a:moveTo>
                          <a:pt x="76" y="0"/>
                        </a:moveTo>
                        <a:lnTo>
                          <a:pt x="103" y="137"/>
                        </a:lnTo>
                        <a:lnTo>
                          <a:pt x="26" y="152"/>
                        </a:lnTo>
                        <a:lnTo>
                          <a:pt x="0" y="15"/>
                        </a:lnTo>
                        <a:lnTo>
                          <a:pt x="7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1" name="Freeform 261">
                    <a:extLst>
                      <a:ext uri="{FF2B5EF4-FFF2-40B4-BE49-F238E27FC236}">
                        <a16:creationId xmlns:a16="http://schemas.microsoft.com/office/drawing/2014/main" id="{E7F4802B-47F2-4960-9566-75A209AE5B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2" name="Freeform 262">
                    <a:extLst>
                      <a:ext uri="{FF2B5EF4-FFF2-40B4-BE49-F238E27FC236}">
                        <a16:creationId xmlns:a16="http://schemas.microsoft.com/office/drawing/2014/main" id="{4AC4A048-4A5C-4731-926B-5C5779225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3" name="Freeform 263">
                    <a:extLst>
                      <a:ext uri="{FF2B5EF4-FFF2-40B4-BE49-F238E27FC236}">
                        <a16:creationId xmlns:a16="http://schemas.microsoft.com/office/drawing/2014/main" id="{FD93C6E4-D4DE-4FB0-9A6E-79DAED90F1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806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4" name="Freeform 264">
                    <a:extLst>
                      <a:ext uri="{FF2B5EF4-FFF2-40B4-BE49-F238E27FC236}">
                        <a16:creationId xmlns:a16="http://schemas.microsoft.com/office/drawing/2014/main" id="{6AE8FDAF-5FB3-4D5B-91E4-498AD23365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5" name="Freeform 266">
                    <a:extLst>
                      <a:ext uri="{FF2B5EF4-FFF2-40B4-BE49-F238E27FC236}">
                        <a16:creationId xmlns:a16="http://schemas.microsoft.com/office/drawing/2014/main" id="{E8ED357E-2435-4AD9-B0E8-E722193222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49872"/>
                    <a:ext cx="3288" cy="14796"/>
                  </a:xfrm>
                  <a:custGeom>
                    <a:avLst/>
                    <a:gdLst>
                      <a:gd name="T0" fmla="*/ 1 w 4"/>
                      <a:gd name="T1" fmla="*/ 0 h 21"/>
                      <a:gd name="T2" fmla="*/ 0 w 4"/>
                      <a:gd name="T3" fmla="*/ 0 h 21"/>
                      <a:gd name="T4" fmla="*/ 3 w 4"/>
                      <a:gd name="T5" fmla="*/ 13 h 21"/>
                      <a:gd name="T6" fmla="*/ 3 w 4"/>
                      <a:gd name="T7" fmla="*/ 21 h 21"/>
                      <a:gd name="T8" fmla="*/ 3 w 4"/>
                      <a:gd name="T9" fmla="*/ 21 h 21"/>
                      <a:gd name="T10" fmla="*/ 3 w 4"/>
                      <a:gd name="T11" fmla="*/ 13 h 21"/>
                      <a:gd name="T12" fmla="*/ 1 w 4"/>
                      <a:gd name="T13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7"/>
                          <a:pt x="3" y="21"/>
                        </a:cubicBezTo>
                        <a:cubicBezTo>
                          <a:pt x="3" y="21"/>
                          <a:pt x="3" y="21"/>
                          <a:pt x="3" y="21"/>
                        </a:cubicBezTo>
                        <a:cubicBezTo>
                          <a:pt x="4" y="17"/>
                          <a:pt x="3" y="13"/>
                          <a:pt x="3" y="1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solidFill>
                    <a:srgbClr val="006F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6" name="Freeform 267">
                    <a:extLst>
                      <a:ext uri="{FF2B5EF4-FFF2-40B4-BE49-F238E27FC236}">
                        <a16:creationId xmlns:a16="http://schemas.microsoft.com/office/drawing/2014/main" id="{C15E9CA9-26EA-4B8C-BFA2-CE110F05E3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7" name="Freeform 268">
                    <a:extLst>
                      <a:ext uri="{FF2B5EF4-FFF2-40B4-BE49-F238E27FC236}">
                        <a16:creationId xmlns:a16="http://schemas.microsoft.com/office/drawing/2014/main" id="{A9AF13A9-8364-4EC6-9849-02A8D4B0E4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8" name="Freeform 270">
                    <a:extLst>
                      <a:ext uri="{FF2B5EF4-FFF2-40B4-BE49-F238E27FC236}">
                        <a16:creationId xmlns:a16="http://schemas.microsoft.com/office/drawing/2014/main" id="{03C5056F-25C8-41A3-891C-82437DF456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4467" y="3959455"/>
                    <a:ext cx="8220" cy="37811"/>
                  </a:xfrm>
                  <a:custGeom>
                    <a:avLst/>
                    <a:gdLst>
                      <a:gd name="T0" fmla="*/ 0 w 5"/>
                      <a:gd name="T1" fmla="*/ 0 h 23"/>
                      <a:gd name="T2" fmla="*/ 0 w 5"/>
                      <a:gd name="T3" fmla="*/ 0 h 23"/>
                      <a:gd name="T4" fmla="*/ 4 w 5"/>
                      <a:gd name="T5" fmla="*/ 23 h 23"/>
                      <a:gd name="T6" fmla="*/ 5 w 5"/>
                      <a:gd name="T7" fmla="*/ 23 h 23"/>
                      <a:gd name="T8" fmla="*/ 0 w 5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3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4" y="23"/>
                        </a:lnTo>
                        <a:lnTo>
                          <a:pt x="5" y="2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9" name="Freeform 271">
                    <a:extLst>
                      <a:ext uri="{FF2B5EF4-FFF2-40B4-BE49-F238E27FC236}">
                        <a16:creationId xmlns:a16="http://schemas.microsoft.com/office/drawing/2014/main" id="{0534B059-C551-4DB3-AC14-42E6A16E28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6112" y="4071243"/>
                    <a:ext cx="16439" cy="11508"/>
                  </a:xfrm>
                  <a:custGeom>
                    <a:avLst/>
                    <a:gdLst>
                      <a:gd name="T0" fmla="*/ 22 w 22"/>
                      <a:gd name="T1" fmla="*/ 0 h 14"/>
                      <a:gd name="T2" fmla="*/ 21 w 22"/>
                      <a:gd name="T3" fmla="*/ 0 h 14"/>
                      <a:gd name="T4" fmla="*/ 3 w 22"/>
                      <a:gd name="T5" fmla="*/ 13 h 14"/>
                      <a:gd name="T6" fmla="*/ 0 w 22"/>
                      <a:gd name="T7" fmla="*/ 14 h 14"/>
                      <a:gd name="T8" fmla="*/ 0 w 22"/>
                      <a:gd name="T9" fmla="*/ 14 h 14"/>
                      <a:gd name="T10" fmla="*/ 4 w 22"/>
                      <a:gd name="T11" fmla="*/ 13 h 14"/>
                      <a:gd name="T12" fmla="*/ 22 w 22"/>
                      <a:gd name="T13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4">
                        <a:moveTo>
                          <a:pt x="22" y="0"/>
                        </a:move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18" y="5"/>
                          <a:pt x="13" y="11"/>
                          <a:pt x="3" y="13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14" y="11"/>
                          <a:pt x="19" y="5"/>
                          <a:pt x="22" y="0"/>
                        </a:cubicBezTo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0" name="Freeform 272">
                    <a:extLst>
                      <a:ext uri="{FF2B5EF4-FFF2-40B4-BE49-F238E27FC236}">
                        <a16:creationId xmlns:a16="http://schemas.microsoft.com/office/drawing/2014/main" id="{9F47D7E1-99BD-46FE-BFDB-1F63183BB1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1" name="Freeform 273">
                    <a:extLst>
                      <a:ext uri="{FF2B5EF4-FFF2-40B4-BE49-F238E27FC236}">
                        <a16:creationId xmlns:a16="http://schemas.microsoft.com/office/drawing/2014/main" id="{49F53C2B-2BD7-400A-BAC2-AA97F78BFE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2" name="Freeform 274">
                    <a:extLst>
                      <a:ext uri="{FF2B5EF4-FFF2-40B4-BE49-F238E27FC236}">
                        <a16:creationId xmlns:a16="http://schemas.microsoft.com/office/drawing/2014/main" id="{FC31856B-5160-4420-BB10-6AA5E69E71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3" name="Freeform 275">
                    <a:extLst>
                      <a:ext uri="{FF2B5EF4-FFF2-40B4-BE49-F238E27FC236}">
                        <a16:creationId xmlns:a16="http://schemas.microsoft.com/office/drawing/2014/main" id="{BB28AA3D-43FC-4C6A-8297-F0FB28C9E2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4" name="Freeform 279">
                    <a:extLst>
                      <a:ext uri="{FF2B5EF4-FFF2-40B4-BE49-F238E27FC236}">
                        <a16:creationId xmlns:a16="http://schemas.microsoft.com/office/drawing/2014/main" id="{FF1B9C6A-7545-4733-A335-EB8E42D0F9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5" name="Freeform 280">
                    <a:extLst>
                      <a:ext uri="{FF2B5EF4-FFF2-40B4-BE49-F238E27FC236}">
                        <a16:creationId xmlns:a16="http://schemas.microsoft.com/office/drawing/2014/main" id="{F1E544E0-8496-43D1-806E-DF51BC1496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6" name="Freeform 281">
                    <a:extLst>
                      <a:ext uri="{FF2B5EF4-FFF2-40B4-BE49-F238E27FC236}">
                        <a16:creationId xmlns:a16="http://schemas.microsoft.com/office/drawing/2014/main" id="{91D0DDB8-6D77-4569-BDCE-AB8DC911DA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7" name="Freeform 282">
                    <a:extLst>
                      <a:ext uri="{FF2B5EF4-FFF2-40B4-BE49-F238E27FC236}">
                        <a16:creationId xmlns:a16="http://schemas.microsoft.com/office/drawing/2014/main" id="{85844466-6C5D-4039-BAB7-8EE997EA22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8" name="Freeform 286">
                    <a:extLst>
                      <a:ext uri="{FF2B5EF4-FFF2-40B4-BE49-F238E27FC236}">
                        <a16:creationId xmlns:a16="http://schemas.microsoft.com/office/drawing/2014/main" id="{80C626B9-78F0-4397-B4E5-6A9FD51BE8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46513" y="3877258"/>
                    <a:ext cx="141378" cy="172614"/>
                  </a:xfrm>
                  <a:custGeom>
                    <a:avLst/>
                    <a:gdLst>
                      <a:gd name="T0" fmla="*/ 68 w 86"/>
                      <a:gd name="T1" fmla="*/ 0 h 105"/>
                      <a:gd name="T2" fmla="*/ 0 w 86"/>
                      <a:gd name="T3" fmla="*/ 60 h 105"/>
                      <a:gd name="T4" fmla="*/ 9 w 86"/>
                      <a:gd name="T5" fmla="*/ 105 h 105"/>
                      <a:gd name="T6" fmla="*/ 86 w 86"/>
                      <a:gd name="T7" fmla="*/ 90 h 105"/>
                      <a:gd name="T8" fmla="*/ 68 w 86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6" h="105">
                        <a:moveTo>
                          <a:pt x="68" y="0"/>
                        </a:moveTo>
                        <a:lnTo>
                          <a:pt x="0" y="60"/>
                        </a:lnTo>
                        <a:lnTo>
                          <a:pt x="9" y="105"/>
                        </a:lnTo>
                        <a:lnTo>
                          <a:pt x="86" y="90"/>
                        </a:lnTo>
                        <a:lnTo>
                          <a:pt x="6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9" name="Freeform 287">
                    <a:extLst>
                      <a:ext uri="{FF2B5EF4-FFF2-40B4-BE49-F238E27FC236}">
                        <a16:creationId xmlns:a16="http://schemas.microsoft.com/office/drawing/2014/main" id="{5898DDA3-ABA2-4859-970E-0C6BEA2C1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0" name="Freeform 288">
                    <a:extLst>
                      <a:ext uri="{FF2B5EF4-FFF2-40B4-BE49-F238E27FC236}">
                        <a16:creationId xmlns:a16="http://schemas.microsoft.com/office/drawing/2014/main" id="{12676EC3-9E53-437E-A560-EBA6E62D9A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1" name="Oval 290">
                    <a:extLst>
                      <a:ext uri="{FF2B5EF4-FFF2-40B4-BE49-F238E27FC236}">
                        <a16:creationId xmlns:a16="http://schemas.microsoft.com/office/drawing/2014/main" id="{F551CCEF-CF9D-4287-A0D8-31FBC7C642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461344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2" name="Oval 291">
                    <a:extLst>
                      <a:ext uri="{FF2B5EF4-FFF2-40B4-BE49-F238E27FC236}">
                        <a16:creationId xmlns:a16="http://schemas.microsoft.com/office/drawing/2014/main" id="{689BD531-2E29-4ABF-89B2-55404B756EA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693138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3" name="Oval 292">
                    <a:extLst>
                      <a:ext uri="{FF2B5EF4-FFF2-40B4-BE49-F238E27FC236}">
                        <a16:creationId xmlns:a16="http://schemas.microsoft.com/office/drawing/2014/main" id="{2325FA5B-21A7-4773-97A7-FFCEB3EDBB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926576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4" name="Oval 293">
                    <a:extLst>
                      <a:ext uri="{FF2B5EF4-FFF2-40B4-BE49-F238E27FC236}">
                        <a16:creationId xmlns:a16="http://schemas.microsoft.com/office/drawing/2014/main" id="{EA0F5CB6-A6B6-4CE3-917C-1FF82BAA032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158372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5" name="Oval 294">
                    <a:extLst>
                      <a:ext uri="{FF2B5EF4-FFF2-40B4-BE49-F238E27FC236}">
                        <a16:creationId xmlns:a16="http://schemas.microsoft.com/office/drawing/2014/main" id="{625CAB57-26F6-4E03-9065-595441225B8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390166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grpSp>
              <p:nvGrpSpPr>
                <p:cNvPr id="1915" name="Group 1914">
                  <a:extLst>
                    <a:ext uri="{FF2B5EF4-FFF2-40B4-BE49-F238E27FC236}">
                      <a16:creationId xmlns:a16="http://schemas.microsoft.com/office/drawing/2014/main" id="{F8FF8049-BEE6-4E9D-8F1A-252B7DEBAA4D}"/>
                    </a:ext>
                  </a:extLst>
                </p:cNvPr>
                <p:cNvGrpSpPr/>
                <p:nvPr/>
              </p:nvGrpSpPr>
              <p:grpSpPr>
                <a:xfrm>
                  <a:off x="4333481" y="2777116"/>
                  <a:ext cx="606120" cy="1157905"/>
                  <a:chOff x="-903288" y="1863725"/>
                  <a:chExt cx="2620963" cy="5006975"/>
                </a:xfrm>
              </p:grpSpPr>
              <p:sp>
                <p:nvSpPr>
                  <p:cNvPr id="1916" name="Freeform 398">
                    <a:extLst>
                      <a:ext uri="{FF2B5EF4-FFF2-40B4-BE49-F238E27FC236}">
                        <a16:creationId xmlns:a16="http://schemas.microsoft.com/office/drawing/2014/main" id="{6570DA66-930F-4730-B274-2424C037A4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178050"/>
                    <a:ext cx="319088" cy="674688"/>
                  </a:xfrm>
                  <a:custGeom>
                    <a:avLst/>
                    <a:gdLst>
                      <a:gd name="T0" fmla="*/ 73 w 80"/>
                      <a:gd name="T1" fmla="*/ 106 h 170"/>
                      <a:gd name="T2" fmla="*/ 67 w 80"/>
                      <a:gd name="T3" fmla="*/ 37 h 170"/>
                      <a:gd name="T4" fmla="*/ 52 w 80"/>
                      <a:gd name="T5" fmla="*/ 26 h 170"/>
                      <a:gd name="T6" fmla="*/ 35 w 80"/>
                      <a:gd name="T7" fmla="*/ 13 h 170"/>
                      <a:gd name="T8" fmla="*/ 23 w 80"/>
                      <a:gd name="T9" fmla="*/ 20 h 170"/>
                      <a:gd name="T10" fmla="*/ 16 w 80"/>
                      <a:gd name="T11" fmla="*/ 35 h 170"/>
                      <a:gd name="T12" fmla="*/ 19 w 80"/>
                      <a:gd name="T13" fmla="*/ 52 h 170"/>
                      <a:gd name="T14" fmla="*/ 0 w 80"/>
                      <a:gd name="T15" fmla="*/ 48 h 170"/>
                      <a:gd name="T16" fmla="*/ 20 w 80"/>
                      <a:gd name="T17" fmla="*/ 91 h 170"/>
                      <a:gd name="T18" fmla="*/ 26 w 80"/>
                      <a:gd name="T19" fmla="*/ 99 h 170"/>
                      <a:gd name="T20" fmla="*/ 22 w 80"/>
                      <a:gd name="T21" fmla="*/ 170 h 170"/>
                      <a:gd name="T22" fmla="*/ 72 w 80"/>
                      <a:gd name="T23" fmla="*/ 152 h 170"/>
                      <a:gd name="T24" fmla="*/ 73 w 80"/>
                      <a:gd name="T25" fmla="*/ 106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170">
                        <a:moveTo>
                          <a:pt x="73" y="106"/>
                        </a:moveTo>
                        <a:cubicBezTo>
                          <a:pt x="80" y="74"/>
                          <a:pt x="76" y="63"/>
                          <a:pt x="67" y="37"/>
                        </a:cubicBezTo>
                        <a:cubicBezTo>
                          <a:pt x="61" y="21"/>
                          <a:pt x="54" y="18"/>
                          <a:pt x="52" y="26"/>
                        </a:cubicBezTo>
                        <a:cubicBezTo>
                          <a:pt x="55" y="3"/>
                          <a:pt x="34" y="0"/>
                          <a:pt x="35" y="13"/>
                        </a:cubicBezTo>
                        <a:cubicBezTo>
                          <a:pt x="33" y="6"/>
                          <a:pt x="19" y="10"/>
                          <a:pt x="23" y="20"/>
                        </a:cubicBezTo>
                        <a:cubicBezTo>
                          <a:pt x="15" y="15"/>
                          <a:pt x="11" y="23"/>
                          <a:pt x="16" y="35"/>
                        </a:cubicBezTo>
                        <a:cubicBezTo>
                          <a:pt x="20" y="44"/>
                          <a:pt x="19" y="52"/>
                          <a:pt x="19" y="52"/>
                        </a:cubicBezTo>
                        <a:cubicBezTo>
                          <a:pt x="11" y="43"/>
                          <a:pt x="3" y="43"/>
                          <a:pt x="0" y="48"/>
                        </a:cubicBezTo>
                        <a:cubicBezTo>
                          <a:pt x="7" y="59"/>
                          <a:pt x="12" y="77"/>
                          <a:pt x="20" y="91"/>
                        </a:cubicBezTo>
                        <a:cubicBezTo>
                          <a:pt x="22" y="94"/>
                          <a:pt x="24" y="96"/>
                          <a:pt x="26" y="99"/>
                        </a:cubicBezTo>
                        <a:cubicBezTo>
                          <a:pt x="22" y="170"/>
                          <a:pt x="22" y="170"/>
                          <a:pt x="22" y="170"/>
                        </a:cubicBezTo>
                        <a:cubicBezTo>
                          <a:pt x="72" y="152"/>
                          <a:pt x="72" y="152"/>
                          <a:pt x="72" y="152"/>
                        </a:cubicBezTo>
                        <a:lnTo>
                          <a:pt x="73" y="106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7" name="Freeform 399">
                    <a:extLst>
                      <a:ext uri="{FF2B5EF4-FFF2-40B4-BE49-F238E27FC236}">
                        <a16:creationId xmlns:a16="http://schemas.microsoft.com/office/drawing/2014/main" id="{C45618D8-61CE-4BCB-8F2A-8D26CC7B05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47675" y="4510088"/>
                    <a:ext cx="434975" cy="433388"/>
                  </a:xfrm>
                  <a:custGeom>
                    <a:avLst/>
                    <a:gdLst>
                      <a:gd name="T0" fmla="*/ 107 w 109"/>
                      <a:gd name="T1" fmla="*/ 51 h 109"/>
                      <a:gd name="T2" fmla="*/ 58 w 109"/>
                      <a:gd name="T3" fmla="*/ 107 h 109"/>
                      <a:gd name="T4" fmla="*/ 2 w 109"/>
                      <a:gd name="T5" fmla="*/ 58 h 109"/>
                      <a:gd name="T6" fmla="*/ 51 w 109"/>
                      <a:gd name="T7" fmla="*/ 2 h 109"/>
                      <a:gd name="T8" fmla="*/ 107 w 109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109">
                        <a:moveTo>
                          <a:pt x="107" y="51"/>
                        </a:moveTo>
                        <a:cubicBezTo>
                          <a:pt x="109" y="80"/>
                          <a:pt x="87" y="105"/>
                          <a:pt x="58" y="107"/>
                        </a:cubicBezTo>
                        <a:cubicBezTo>
                          <a:pt x="29" y="109"/>
                          <a:pt x="4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7" y="51"/>
                        </a:cubicBez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8" name="Freeform 400">
                    <a:extLst>
                      <a:ext uri="{FF2B5EF4-FFF2-40B4-BE49-F238E27FC236}">
                        <a16:creationId xmlns:a16="http://schemas.microsoft.com/office/drawing/2014/main" id="{D5DCFF02-4EB8-4F56-923F-7CAF8B1CBA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39738" y="4713288"/>
                    <a:ext cx="438150" cy="912813"/>
                  </a:xfrm>
                  <a:custGeom>
                    <a:avLst/>
                    <a:gdLst>
                      <a:gd name="T0" fmla="*/ 276 w 276"/>
                      <a:gd name="T1" fmla="*/ 560 h 575"/>
                      <a:gd name="T2" fmla="*/ 58 w 276"/>
                      <a:gd name="T3" fmla="*/ 575 h 575"/>
                      <a:gd name="T4" fmla="*/ 0 w 276"/>
                      <a:gd name="T5" fmla="*/ 17 h 575"/>
                      <a:gd name="T6" fmla="*/ 264 w 276"/>
                      <a:gd name="T7" fmla="*/ 0 h 575"/>
                      <a:gd name="T8" fmla="*/ 276 w 276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6" h="575">
                        <a:moveTo>
                          <a:pt x="276" y="560"/>
                        </a:moveTo>
                        <a:lnTo>
                          <a:pt x="58" y="575"/>
                        </a:lnTo>
                        <a:lnTo>
                          <a:pt x="0" y="17"/>
                        </a:lnTo>
                        <a:lnTo>
                          <a:pt x="264" y="0"/>
                        </a:lnTo>
                        <a:lnTo>
                          <a:pt x="276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9" name="Freeform 401">
                    <a:extLst>
                      <a:ext uri="{FF2B5EF4-FFF2-40B4-BE49-F238E27FC236}">
                        <a16:creationId xmlns:a16="http://schemas.microsoft.com/office/drawing/2014/main" id="{F8088AD9-3ACD-4582-8B86-1F844C9556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0" y="4510088"/>
                    <a:ext cx="431800" cy="433388"/>
                  </a:xfrm>
                  <a:custGeom>
                    <a:avLst/>
                    <a:gdLst>
                      <a:gd name="T0" fmla="*/ 106 w 108"/>
                      <a:gd name="T1" fmla="*/ 51 h 109"/>
                      <a:gd name="T2" fmla="*/ 57 w 108"/>
                      <a:gd name="T3" fmla="*/ 107 h 109"/>
                      <a:gd name="T4" fmla="*/ 2 w 108"/>
                      <a:gd name="T5" fmla="*/ 58 h 109"/>
                      <a:gd name="T6" fmla="*/ 51 w 108"/>
                      <a:gd name="T7" fmla="*/ 2 h 109"/>
                      <a:gd name="T8" fmla="*/ 106 w 108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8" h="109">
                        <a:moveTo>
                          <a:pt x="106" y="51"/>
                        </a:moveTo>
                        <a:cubicBezTo>
                          <a:pt x="108" y="80"/>
                          <a:pt x="86" y="105"/>
                          <a:pt x="57" y="107"/>
                        </a:cubicBezTo>
                        <a:cubicBezTo>
                          <a:pt x="28" y="109"/>
                          <a:pt x="3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6" y="51"/>
                        </a:cubicBezTo>
                        <a:close/>
                      </a:path>
                    </a:pathLst>
                  </a:custGeom>
                  <a:solidFill>
                    <a:srgbClr val="2D3D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0" name="Freeform 402">
                    <a:extLst>
                      <a:ext uri="{FF2B5EF4-FFF2-40B4-BE49-F238E27FC236}">
                        <a16:creationId xmlns:a16="http://schemas.microsoft.com/office/drawing/2014/main" id="{E32308CD-7F1A-4C22-90C3-4D58BA0EAE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287" y="4713288"/>
                    <a:ext cx="434975" cy="912813"/>
                  </a:xfrm>
                  <a:custGeom>
                    <a:avLst/>
                    <a:gdLst>
                      <a:gd name="T0" fmla="*/ 274 w 274"/>
                      <a:gd name="T1" fmla="*/ 560 h 575"/>
                      <a:gd name="T2" fmla="*/ 56 w 274"/>
                      <a:gd name="T3" fmla="*/ 575 h 575"/>
                      <a:gd name="T4" fmla="*/ 0 w 274"/>
                      <a:gd name="T5" fmla="*/ 17 h 575"/>
                      <a:gd name="T6" fmla="*/ 262 w 274"/>
                      <a:gd name="T7" fmla="*/ 0 h 575"/>
                      <a:gd name="T8" fmla="*/ 274 w 274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4" h="575">
                        <a:moveTo>
                          <a:pt x="274" y="560"/>
                        </a:moveTo>
                        <a:lnTo>
                          <a:pt x="56" y="575"/>
                        </a:lnTo>
                        <a:lnTo>
                          <a:pt x="0" y="17"/>
                        </a:lnTo>
                        <a:lnTo>
                          <a:pt x="262" y="0"/>
                        </a:lnTo>
                        <a:lnTo>
                          <a:pt x="274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1" name="Freeform 403">
                    <a:extLst>
                      <a:ext uri="{FF2B5EF4-FFF2-40B4-BE49-F238E27FC236}">
                        <a16:creationId xmlns:a16="http://schemas.microsoft.com/office/drawing/2014/main" id="{D59AE5A0-5744-4ECD-B72A-4C66436BBE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4546600"/>
                    <a:ext cx="762000" cy="614363"/>
                  </a:xfrm>
                  <a:custGeom>
                    <a:avLst/>
                    <a:gdLst>
                      <a:gd name="T0" fmla="*/ 9 w 191"/>
                      <a:gd name="T1" fmla="*/ 155 h 155"/>
                      <a:gd name="T2" fmla="*/ 96 w 191"/>
                      <a:gd name="T3" fmla="*/ 132 h 155"/>
                      <a:gd name="T4" fmla="*/ 182 w 191"/>
                      <a:gd name="T5" fmla="*/ 155 h 155"/>
                      <a:gd name="T6" fmla="*/ 191 w 191"/>
                      <a:gd name="T7" fmla="*/ 0 h 155"/>
                      <a:gd name="T8" fmla="*/ 0 w 191"/>
                      <a:gd name="T9" fmla="*/ 0 h 155"/>
                      <a:gd name="T10" fmla="*/ 9 w 191"/>
                      <a:gd name="T11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91" h="155">
                        <a:moveTo>
                          <a:pt x="9" y="155"/>
                        </a:moveTo>
                        <a:cubicBezTo>
                          <a:pt x="9" y="147"/>
                          <a:pt x="48" y="132"/>
                          <a:pt x="96" y="132"/>
                        </a:cubicBezTo>
                        <a:cubicBezTo>
                          <a:pt x="143" y="132"/>
                          <a:pt x="182" y="147"/>
                          <a:pt x="182" y="155"/>
                        </a:cubicBezTo>
                        <a:cubicBezTo>
                          <a:pt x="191" y="0"/>
                          <a:pt x="191" y="0"/>
                          <a:pt x="19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9" y="155"/>
                          <a:pt x="9" y="155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2" name="Freeform 404">
                    <a:extLst>
                      <a:ext uri="{FF2B5EF4-FFF2-40B4-BE49-F238E27FC236}">
                        <a16:creationId xmlns:a16="http://schemas.microsoft.com/office/drawing/2014/main" id="{DEE7FCB5-63E7-4B3D-9DE8-DD97581A33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3550" y="3297238"/>
                    <a:ext cx="461963" cy="1609725"/>
                  </a:xfrm>
                  <a:custGeom>
                    <a:avLst/>
                    <a:gdLst>
                      <a:gd name="T0" fmla="*/ 279 w 291"/>
                      <a:gd name="T1" fmla="*/ 1014 h 1014"/>
                      <a:gd name="T2" fmla="*/ 7 w 291"/>
                      <a:gd name="T3" fmla="*/ 1014 h 1014"/>
                      <a:gd name="T4" fmla="*/ 0 w 291"/>
                      <a:gd name="T5" fmla="*/ 165 h 1014"/>
                      <a:gd name="T6" fmla="*/ 63 w 291"/>
                      <a:gd name="T7" fmla="*/ 0 h 1014"/>
                      <a:gd name="T8" fmla="*/ 291 w 291"/>
                      <a:gd name="T9" fmla="*/ 2 h 1014"/>
                      <a:gd name="T10" fmla="*/ 291 w 291"/>
                      <a:gd name="T11" fmla="*/ 867 h 1014"/>
                      <a:gd name="T12" fmla="*/ 279 w 291"/>
                      <a:gd name="T13" fmla="*/ 1014 h 10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1" h="1014">
                        <a:moveTo>
                          <a:pt x="279" y="1014"/>
                        </a:moveTo>
                        <a:lnTo>
                          <a:pt x="7" y="1014"/>
                        </a:lnTo>
                        <a:lnTo>
                          <a:pt x="0" y="165"/>
                        </a:lnTo>
                        <a:lnTo>
                          <a:pt x="63" y="0"/>
                        </a:lnTo>
                        <a:lnTo>
                          <a:pt x="291" y="2"/>
                        </a:lnTo>
                        <a:lnTo>
                          <a:pt x="291" y="867"/>
                        </a:lnTo>
                        <a:lnTo>
                          <a:pt x="279" y="1014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3" name="Freeform 405">
                    <a:extLst>
                      <a:ext uri="{FF2B5EF4-FFF2-40B4-BE49-F238E27FC236}">
                        <a16:creationId xmlns:a16="http://schemas.microsoft.com/office/drawing/2014/main" id="{2E640A9D-0F40-4C4A-967B-549A42D483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46138" y="3379788"/>
                    <a:ext cx="661988" cy="725488"/>
                  </a:xfrm>
                  <a:custGeom>
                    <a:avLst/>
                    <a:gdLst>
                      <a:gd name="T0" fmla="*/ 0 w 417"/>
                      <a:gd name="T1" fmla="*/ 348 h 457"/>
                      <a:gd name="T2" fmla="*/ 153 w 417"/>
                      <a:gd name="T3" fmla="*/ 457 h 457"/>
                      <a:gd name="T4" fmla="*/ 417 w 417"/>
                      <a:gd name="T5" fmla="*/ 153 h 457"/>
                      <a:gd name="T6" fmla="*/ 206 w 417"/>
                      <a:gd name="T7" fmla="*/ 0 h 457"/>
                      <a:gd name="T8" fmla="*/ 0 w 417"/>
                      <a:gd name="T9" fmla="*/ 348 h 4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7" h="457">
                        <a:moveTo>
                          <a:pt x="0" y="348"/>
                        </a:moveTo>
                        <a:lnTo>
                          <a:pt x="153" y="457"/>
                        </a:lnTo>
                        <a:lnTo>
                          <a:pt x="417" y="153"/>
                        </a:lnTo>
                        <a:lnTo>
                          <a:pt x="206" y="0"/>
                        </a:lnTo>
                        <a:lnTo>
                          <a:pt x="0" y="34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4" name="Freeform 406">
                    <a:extLst>
                      <a:ext uri="{FF2B5EF4-FFF2-40B4-BE49-F238E27FC236}">
                        <a16:creationId xmlns:a16="http://schemas.microsoft.com/office/drawing/2014/main" id="{1E8BA7D8-026D-4348-A137-B622BA6DDA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84200" y="3268663"/>
                    <a:ext cx="466725" cy="465138"/>
                  </a:xfrm>
                  <a:custGeom>
                    <a:avLst/>
                    <a:gdLst>
                      <a:gd name="T0" fmla="*/ 16 w 117"/>
                      <a:gd name="T1" fmla="*/ 28 h 117"/>
                      <a:gd name="T2" fmla="*/ 89 w 117"/>
                      <a:gd name="T3" fmla="*/ 17 h 117"/>
                      <a:gd name="T4" fmla="*/ 100 w 117"/>
                      <a:gd name="T5" fmla="*/ 89 h 117"/>
                      <a:gd name="T6" fmla="*/ 28 w 117"/>
                      <a:gd name="T7" fmla="*/ 101 h 117"/>
                      <a:gd name="T8" fmla="*/ 16 w 117"/>
                      <a:gd name="T9" fmla="*/ 28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7" h="117">
                        <a:moveTo>
                          <a:pt x="16" y="28"/>
                        </a:moveTo>
                        <a:cubicBezTo>
                          <a:pt x="33" y="5"/>
                          <a:pt x="65" y="0"/>
                          <a:pt x="89" y="17"/>
                        </a:cubicBezTo>
                        <a:cubicBezTo>
                          <a:pt x="112" y="34"/>
                          <a:pt x="117" y="66"/>
                          <a:pt x="100" y="89"/>
                        </a:cubicBezTo>
                        <a:cubicBezTo>
                          <a:pt x="83" y="112"/>
                          <a:pt x="51" y="117"/>
                          <a:pt x="28" y="101"/>
                        </a:cubicBezTo>
                        <a:cubicBezTo>
                          <a:pt x="5" y="84"/>
                          <a:pt x="0" y="52"/>
                          <a:pt x="16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5" name="Freeform 407">
                    <a:extLst>
                      <a:ext uri="{FF2B5EF4-FFF2-40B4-BE49-F238E27FC236}">
                        <a16:creationId xmlns:a16="http://schemas.microsoft.com/office/drawing/2014/main" id="{E5512DF5-AA6B-43C9-A654-F1D571C6CE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6" name="Freeform 408">
                    <a:extLst>
                      <a:ext uri="{FF2B5EF4-FFF2-40B4-BE49-F238E27FC236}">
                        <a16:creationId xmlns:a16="http://schemas.microsoft.com/office/drawing/2014/main" id="{D29F87C8-B464-455B-B7EC-E1A32094D2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6613525"/>
                    <a:ext cx="638175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6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4 w 160"/>
                      <a:gd name="T13" fmla="*/ 2 h 65"/>
                      <a:gd name="T14" fmla="*/ 62 w 160"/>
                      <a:gd name="T15" fmla="*/ 2 h 65"/>
                      <a:gd name="T16" fmla="*/ 38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6" y="59"/>
                          <a:pt x="100" y="64"/>
                          <a:pt x="116" y="64"/>
                        </a:cubicBezTo>
                        <a:cubicBezTo>
                          <a:pt x="129" y="65"/>
                          <a:pt x="147" y="65"/>
                          <a:pt x="156" y="60"/>
                        </a:cubicBezTo>
                        <a:cubicBezTo>
                          <a:pt x="158" y="60"/>
                          <a:pt x="160" y="57"/>
                          <a:pt x="160" y="54"/>
                        </a:cubicBezTo>
                        <a:cubicBezTo>
                          <a:pt x="159" y="35"/>
                          <a:pt x="83" y="25"/>
                          <a:pt x="64" y="2"/>
                        </a:cubicBezTo>
                        <a:cubicBezTo>
                          <a:pt x="62" y="2"/>
                          <a:pt x="62" y="2"/>
                          <a:pt x="62" y="2"/>
                        </a:cubicBezTo>
                        <a:cubicBezTo>
                          <a:pt x="56" y="6"/>
                          <a:pt x="50" y="17"/>
                          <a:pt x="38" y="16"/>
                        </a:cubicBezTo>
                        <a:cubicBezTo>
                          <a:pt x="26" y="16"/>
                          <a:pt x="15" y="5"/>
                          <a:pt x="9" y="0"/>
                        </a:cubicBezTo>
                        <a:cubicBezTo>
                          <a:pt x="3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7" name="Freeform 409">
                    <a:extLst>
                      <a:ext uri="{FF2B5EF4-FFF2-40B4-BE49-F238E27FC236}">
                        <a16:creationId xmlns:a16="http://schemas.microsoft.com/office/drawing/2014/main" id="{44DA464E-45C1-45FE-9E62-536E03DA6C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5438775"/>
                    <a:ext cx="354013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1" y="2"/>
                          <a:pt x="89" y="22"/>
                          <a:pt x="88" y="46"/>
                        </a:cubicBezTo>
                        <a:cubicBezTo>
                          <a:pt x="88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8" name="Freeform 410">
                    <a:extLst>
                      <a:ext uri="{FF2B5EF4-FFF2-40B4-BE49-F238E27FC236}">
                        <a16:creationId xmlns:a16="http://schemas.microsoft.com/office/drawing/2014/main" id="{79BC823F-BED5-41AB-834E-08C06E495F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9413" y="5610225"/>
                    <a:ext cx="374650" cy="1062038"/>
                  </a:xfrm>
                  <a:custGeom>
                    <a:avLst/>
                    <a:gdLst>
                      <a:gd name="T0" fmla="*/ 17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7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7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9" name="Freeform 411">
                    <a:extLst>
                      <a:ext uri="{FF2B5EF4-FFF2-40B4-BE49-F238E27FC236}">
                        <a16:creationId xmlns:a16="http://schemas.microsoft.com/office/drawing/2014/main" id="{FF0CAB42-7A67-4B52-B8D3-BFA7D4D3C5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525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0" name="Freeform 412">
                    <a:extLst>
                      <a:ext uri="{FF2B5EF4-FFF2-40B4-BE49-F238E27FC236}">
                        <a16:creationId xmlns:a16="http://schemas.microsoft.com/office/drawing/2014/main" id="{EDBBA48E-7C50-4D29-ABBD-0CC40FCF54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50" y="6613525"/>
                    <a:ext cx="639763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5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3 w 160"/>
                      <a:gd name="T13" fmla="*/ 2 h 65"/>
                      <a:gd name="T14" fmla="*/ 61 w 160"/>
                      <a:gd name="T15" fmla="*/ 2 h 65"/>
                      <a:gd name="T16" fmla="*/ 37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5" y="59"/>
                          <a:pt x="99" y="64"/>
                          <a:pt x="115" y="64"/>
                        </a:cubicBezTo>
                        <a:cubicBezTo>
                          <a:pt x="128" y="65"/>
                          <a:pt x="147" y="65"/>
                          <a:pt x="156" y="60"/>
                        </a:cubicBezTo>
                        <a:cubicBezTo>
                          <a:pt x="157" y="60"/>
                          <a:pt x="160" y="57"/>
                          <a:pt x="160" y="54"/>
                        </a:cubicBezTo>
                        <a:cubicBezTo>
                          <a:pt x="158" y="35"/>
                          <a:pt x="82" y="25"/>
                          <a:pt x="63" y="2"/>
                        </a:cubicBezTo>
                        <a:cubicBezTo>
                          <a:pt x="61" y="2"/>
                          <a:pt x="61" y="2"/>
                          <a:pt x="61" y="2"/>
                        </a:cubicBezTo>
                        <a:cubicBezTo>
                          <a:pt x="56" y="6"/>
                          <a:pt x="50" y="17"/>
                          <a:pt x="37" y="16"/>
                        </a:cubicBezTo>
                        <a:cubicBezTo>
                          <a:pt x="26" y="16"/>
                          <a:pt x="14" y="5"/>
                          <a:pt x="9" y="0"/>
                        </a:cubicBezTo>
                        <a:cubicBezTo>
                          <a:pt x="2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1" name="Freeform 413">
                    <a:extLst>
                      <a:ext uri="{FF2B5EF4-FFF2-40B4-BE49-F238E27FC236}">
                        <a16:creationId xmlns:a16="http://schemas.microsoft.com/office/drawing/2014/main" id="{A965506A-D49C-4466-B371-B67A39D3D8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425" y="5438775"/>
                    <a:ext cx="355600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0" y="2"/>
                          <a:pt x="89" y="22"/>
                          <a:pt x="88" y="46"/>
                        </a:cubicBezTo>
                        <a:cubicBezTo>
                          <a:pt x="87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2" name="Freeform 414">
                    <a:extLst>
                      <a:ext uri="{FF2B5EF4-FFF2-40B4-BE49-F238E27FC236}">
                        <a16:creationId xmlns:a16="http://schemas.microsoft.com/office/drawing/2014/main" id="{0046BDED-0D46-42AD-809E-87153A8839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12" y="5610225"/>
                    <a:ext cx="374650" cy="1062038"/>
                  </a:xfrm>
                  <a:custGeom>
                    <a:avLst/>
                    <a:gdLst>
                      <a:gd name="T0" fmla="*/ 18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8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8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3" name="Freeform 415">
                    <a:extLst>
                      <a:ext uri="{FF2B5EF4-FFF2-40B4-BE49-F238E27FC236}">
                        <a16:creationId xmlns:a16="http://schemas.microsoft.com/office/drawing/2014/main" id="{97ED83D3-1361-441E-BC3C-74FF7142E4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687" y="3209925"/>
                    <a:ext cx="711200" cy="500063"/>
                  </a:xfrm>
                  <a:custGeom>
                    <a:avLst/>
                    <a:gdLst>
                      <a:gd name="T0" fmla="*/ 448 w 448"/>
                      <a:gd name="T1" fmla="*/ 182 h 315"/>
                      <a:gd name="T2" fmla="*/ 400 w 448"/>
                      <a:gd name="T3" fmla="*/ 0 h 315"/>
                      <a:gd name="T4" fmla="*/ 0 w 448"/>
                      <a:gd name="T5" fmla="*/ 65 h 315"/>
                      <a:gd name="T6" fmla="*/ 66 w 448"/>
                      <a:gd name="T7" fmla="*/ 315 h 315"/>
                      <a:gd name="T8" fmla="*/ 448 w 448"/>
                      <a:gd name="T9" fmla="*/ 182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8" h="315">
                        <a:moveTo>
                          <a:pt x="448" y="182"/>
                        </a:moveTo>
                        <a:lnTo>
                          <a:pt x="400" y="0"/>
                        </a:lnTo>
                        <a:lnTo>
                          <a:pt x="0" y="65"/>
                        </a:lnTo>
                        <a:lnTo>
                          <a:pt x="66" y="315"/>
                        </a:lnTo>
                        <a:lnTo>
                          <a:pt x="448" y="18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4" name="Freeform 416">
                    <a:extLst>
                      <a:ext uri="{FF2B5EF4-FFF2-40B4-BE49-F238E27FC236}">
                        <a16:creationId xmlns:a16="http://schemas.microsoft.com/office/drawing/2014/main" id="{455666FE-FF5C-48D1-824A-8B9048983B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9062" y="3284538"/>
                    <a:ext cx="454025" cy="452438"/>
                  </a:xfrm>
                  <a:custGeom>
                    <a:avLst/>
                    <a:gdLst>
                      <a:gd name="T0" fmla="*/ 70 w 114"/>
                      <a:gd name="T1" fmla="*/ 107 h 114"/>
                      <a:gd name="T2" fmla="*/ 7 w 114"/>
                      <a:gd name="T3" fmla="*/ 70 h 114"/>
                      <a:gd name="T4" fmla="*/ 44 w 114"/>
                      <a:gd name="T5" fmla="*/ 7 h 114"/>
                      <a:gd name="T6" fmla="*/ 107 w 114"/>
                      <a:gd name="T7" fmla="*/ 44 h 114"/>
                      <a:gd name="T8" fmla="*/ 70 w 114"/>
                      <a:gd name="T9" fmla="*/ 107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114">
                        <a:moveTo>
                          <a:pt x="70" y="107"/>
                        </a:moveTo>
                        <a:cubicBezTo>
                          <a:pt x="42" y="114"/>
                          <a:pt x="14" y="98"/>
                          <a:pt x="7" y="70"/>
                        </a:cubicBezTo>
                        <a:cubicBezTo>
                          <a:pt x="0" y="42"/>
                          <a:pt x="16" y="14"/>
                          <a:pt x="44" y="7"/>
                        </a:cubicBezTo>
                        <a:cubicBezTo>
                          <a:pt x="72" y="0"/>
                          <a:pt x="100" y="17"/>
                          <a:pt x="107" y="44"/>
                        </a:cubicBezTo>
                        <a:cubicBezTo>
                          <a:pt x="114" y="72"/>
                          <a:pt x="97" y="100"/>
                          <a:pt x="70" y="10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5" name="Freeform 417">
                    <a:extLst>
                      <a:ext uri="{FF2B5EF4-FFF2-40B4-BE49-F238E27FC236}">
                        <a16:creationId xmlns:a16="http://schemas.microsoft.com/office/drawing/2014/main" id="{11D5FE7C-A362-401D-B45C-EDC55EC440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300413"/>
                    <a:ext cx="458788" cy="1606550"/>
                  </a:xfrm>
                  <a:custGeom>
                    <a:avLst/>
                    <a:gdLst>
                      <a:gd name="T0" fmla="*/ 10 w 289"/>
                      <a:gd name="T1" fmla="*/ 1012 h 1012"/>
                      <a:gd name="T2" fmla="*/ 282 w 289"/>
                      <a:gd name="T3" fmla="*/ 1012 h 1012"/>
                      <a:gd name="T4" fmla="*/ 289 w 289"/>
                      <a:gd name="T5" fmla="*/ 163 h 1012"/>
                      <a:gd name="T6" fmla="*/ 244 w 289"/>
                      <a:gd name="T7" fmla="*/ 0 h 1012"/>
                      <a:gd name="T8" fmla="*/ 0 w 289"/>
                      <a:gd name="T9" fmla="*/ 0 h 1012"/>
                      <a:gd name="T10" fmla="*/ 0 w 289"/>
                      <a:gd name="T11" fmla="*/ 865 h 1012"/>
                      <a:gd name="T12" fmla="*/ 10 w 289"/>
                      <a:gd name="T13" fmla="*/ 1012 h 10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9" h="1012">
                        <a:moveTo>
                          <a:pt x="10" y="1012"/>
                        </a:moveTo>
                        <a:lnTo>
                          <a:pt x="282" y="1012"/>
                        </a:lnTo>
                        <a:lnTo>
                          <a:pt x="289" y="163"/>
                        </a:lnTo>
                        <a:lnTo>
                          <a:pt x="244" y="0"/>
                        </a:lnTo>
                        <a:lnTo>
                          <a:pt x="0" y="0"/>
                        </a:lnTo>
                        <a:lnTo>
                          <a:pt x="0" y="865"/>
                        </a:lnTo>
                        <a:lnTo>
                          <a:pt x="10" y="101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6" name="Freeform 418">
                    <a:extLst>
                      <a:ext uri="{FF2B5EF4-FFF2-40B4-BE49-F238E27FC236}">
                        <a16:creationId xmlns:a16="http://schemas.microsoft.com/office/drawing/2014/main" id="{9716EE7A-CEE8-44AB-9B95-9582591893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41288" y="3098800"/>
                    <a:ext cx="268288" cy="325438"/>
                  </a:xfrm>
                  <a:custGeom>
                    <a:avLst/>
                    <a:gdLst>
                      <a:gd name="T0" fmla="*/ 67 w 67"/>
                      <a:gd name="T1" fmla="*/ 55 h 82"/>
                      <a:gd name="T2" fmla="*/ 67 w 67"/>
                      <a:gd name="T3" fmla="*/ 0 h 82"/>
                      <a:gd name="T4" fmla="*/ 0 w 67"/>
                      <a:gd name="T5" fmla="*/ 0 h 82"/>
                      <a:gd name="T6" fmla="*/ 0 w 67"/>
                      <a:gd name="T7" fmla="*/ 55 h 82"/>
                      <a:gd name="T8" fmla="*/ 34 w 67"/>
                      <a:gd name="T9" fmla="*/ 82 h 82"/>
                      <a:gd name="T10" fmla="*/ 67 w 67"/>
                      <a:gd name="T11" fmla="*/ 55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7" h="82">
                        <a:moveTo>
                          <a:pt x="67" y="5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55"/>
                          <a:pt x="0" y="55"/>
                          <a:pt x="0" y="55"/>
                        </a:cubicBezTo>
                        <a:cubicBezTo>
                          <a:pt x="0" y="68"/>
                          <a:pt x="9" y="82"/>
                          <a:pt x="34" y="82"/>
                        </a:cubicBezTo>
                        <a:cubicBezTo>
                          <a:pt x="58" y="82"/>
                          <a:pt x="67" y="68"/>
                          <a:pt x="67" y="55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7" name="Freeform 419">
                    <a:extLst>
                      <a:ext uri="{FF2B5EF4-FFF2-40B4-BE49-F238E27FC236}">
                        <a16:creationId xmlns:a16="http://schemas.microsoft.com/office/drawing/2014/main" id="{D3AAA81F-6556-44D3-90A7-531BC14A32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65100" y="3054350"/>
                    <a:ext cx="292100" cy="242888"/>
                  </a:xfrm>
                  <a:custGeom>
                    <a:avLst/>
                    <a:gdLst>
                      <a:gd name="T0" fmla="*/ 0 w 73"/>
                      <a:gd name="T1" fmla="*/ 13 h 61"/>
                      <a:gd name="T2" fmla="*/ 73 w 73"/>
                      <a:gd name="T3" fmla="*/ 61 h 61"/>
                      <a:gd name="T4" fmla="*/ 73 w 73"/>
                      <a:gd name="T5" fmla="*/ 8 h 61"/>
                      <a:gd name="T6" fmla="*/ 0 w 73"/>
                      <a:gd name="T7" fmla="*/ 0 h 61"/>
                      <a:gd name="T8" fmla="*/ 0 w 73"/>
                      <a:gd name="T9" fmla="*/ 13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61">
                        <a:moveTo>
                          <a:pt x="0" y="13"/>
                        </a:moveTo>
                        <a:cubicBezTo>
                          <a:pt x="21" y="38"/>
                          <a:pt x="41" y="51"/>
                          <a:pt x="73" y="61"/>
                        </a:cubicBezTo>
                        <a:cubicBezTo>
                          <a:pt x="73" y="8"/>
                          <a:pt x="73" y="8"/>
                          <a:pt x="73" y="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3"/>
                        </a:lnTo>
                        <a:close/>
                      </a:path>
                    </a:pathLst>
                  </a:custGeom>
                  <a:solidFill>
                    <a:srgbClr val="BA8C5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8" name="Freeform 420">
                    <a:extLst>
                      <a:ext uri="{FF2B5EF4-FFF2-40B4-BE49-F238E27FC236}">
                        <a16:creationId xmlns:a16="http://schemas.microsoft.com/office/drawing/2014/main" id="{87D4F4A3-D408-4937-882D-E8F8A05990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6238" y="2638425"/>
                    <a:ext cx="646113" cy="709613"/>
                  </a:xfrm>
                  <a:custGeom>
                    <a:avLst/>
                    <a:gdLst>
                      <a:gd name="T0" fmla="*/ 159 w 162"/>
                      <a:gd name="T1" fmla="*/ 104 h 179"/>
                      <a:gd name="T2" fmla="*/ 141 w 162"/>
                      <a:gd name="T3" fmla="*/ 70 h 179"/>
                      <a:gd name="T4" fmla="*/ 142 w 162"/>
                      <a:gd name="T5" fmla="*/ 66 h 179"/>
                      <a:gd name="T6" fmla="*/ 149 w 162"/>
                      <a:gd name="T7" fmla="*/ 62 h 179"/>
                      <a:gd name="T8" fmla="*/ 150 w 162"/>
                      <a:gd name="T9" fmla="*/ 57 h 179"/>
                      <a:gd name="T10" fmla="*/ 132 w 162"/>
                      <a:gd name="T11" fmla="*/ 37 h 179"/>
                      <a:gd name="T12" fmla="*/ 127 w 162"/>
                      <a:gd name="T13" fmla="*/ 31 h 179"/>
                      <a:gd name="T14" fmla="*/ 111 w 162"/>
                      <a:gd name="T15" fmla="*/ 0 h 179"/>
                      <a:gd name="T16" fmla="*/ 9 w 162"/>
                      <a:gd name="T17" fmla="*/ 32 h 179"/>
                      <a:gd name="T18" fmla="*/ 13 w 162"/>
                      <a:gd name="T19" fmla="*/ 47 h 179"/>
                      <a:gd name="T20" fmla="*/ 0 w 162"/>
                      <a:gd name="T21" fmla="*/ 50 h 179"/>
                      <a:gd name="T22" fmla="*/ 156 w 162"/>
                      <a:gd name="T23" fmla="*/ 114 h 179"/>
                      <a:gd name="T24" fmla="*/ 159 w 162"/>
                      <a:gd name="T25" fmla="*/ 104 h 1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62" h="179">
                        <a:moveTo>
                          <a:pt x="159" y="104"/>
                        </a:moveTo>
                        <a:cubicBezTo>
                          <a:pt x="149" y="94"/>
                          <a:pt x="141" y="70"/>
                          <a:pt x="141" y="70"/>
                        </a:cubicBezTo>
                        <a:cubicBezTo>
                          <a:pt x="140" y="69"/>
                          <a:pt x="141" y="66"/>
                          <a:pt x="142" y="66"/>
                        </a:cubicBezTo>
                        <a:cubicBezTo>
                          <a:pt x="149" y="62"/>
                          <a:pt x="149" y="62"/>
                          <a:pt x="149" y="62"/>
                        </a:cubicBezTo>
                        <a:cubicBezTo>
                          <a:pt x="151" y="61"/>
                          <a:pt x="152" y="59"/>
                          <a:pt x="150" y="57"/>
                        </a:cubicBezTo>
                        <a:cubicBezTo>
                          <a:pt x="132" y="37"/>
                          <a:pt x="132" y="37"/>
                          <a:pt x="132" y="37"/>
                        </a:cubicBezTo>
                        <a:cubicBezTo>
                          <a:pt x="130" y="35"/>
                          <a:pt x="128" y="33"/>
                          <a:pt x="127" y="31"/>
                        </a:cubicBezTo>
                        <a:cubicBezTo>
                          <a:pt x="111" y="0"/>
                          <a:pt x="111" y="0"/>
                          <a:pt x="111" y="0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13" y="47"/>
                          <a:pt x="13" y="47"/>
                          <a:pt x="13" y="47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ubicBezTo>
                          <a:pt x="0" y="50"/>
                          <a:pt x="15" y="179"/>
                          <a:pt x="156" y="114"/>
                        </a:cubicBezTo>
                        <a:cubicBezTo>
                          <a:pt x="160" y="112"/>
                          <a:pt x="162" y="107"/>
                          <a:pt x="159" y="104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9" name="Freeform 421">
                    <a:extLst>
                      <a:ext uri="{FF2B5EF4-FFF2-40B4-BE49-F238E27FC236}">
                        <a16:creationId xmlns:a16="http://schemas.microsoft.com/office/drawing/2014/main" id="{7F104F14-9243-4855-929C-A6F85E10E4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2750" y="2487613"/>
                    <a:ext cx="523875" cy="666750"/>
                  </a:xfrm>
                  <a:custGeom>
                    <a:avLst/>
                    <a:gdLst>
                      <a:gd name="T0" fmla="*/ 19 w 131"/>
                      <a:gd name="T1" fmla="*/ 44 h 168"/>
                      <a:gd name="T2" fmla="*/ 88 w 131"/>
                      <a:gd name="T3" fmla="*/ 4 h 168"/>
                      <a:gd name="T4" fmla="*/ 125 w 131"/>
                      <a:gd name="T5" fmla="*/ 18 h 168"/>
                      <a:gd name="T6" fmla="*/ 98 w 131"/>
                      <a:gd name="T7" fmla="*/ 50 h 168"/>
                      <a:gd name="T8" fmla="*/ 84 w 131"/>
                      <a:gd name="T9" fmla="*/ 54 h 168"/>
                      <a:gd name="T10" fmla="*/ 78 w 131"/>
                      <a:gd name="T11" fmla="*/ 67 h 168"/>
                      <a:gd name="T12" fmla="*/ 96 w 131"/>
                      <a:gd name="T13" fmla="*/ 99 h 168"/>
                      <a:gd name="T14" fmla="*/ 88 w 131"/>
                      <a:gd name="T15" fmla="*/ 104 h 168"/>
                      <a:gd name="T16" fmla="*/ 84 w 131"/>
                      <a:gd name="T17" fmla="*/ 104 h 168"/>
                      <a:gd name="T18" fmla="*/ 59 w 131"/>
                      <a:gd name="T19" fmla="*/ 95 h 168"/>
                      <a:gd name="T20" fmla="*/ 61 w 131"/>
                      <a:gd name="T21" fmla="*/ 119 h 168"/>
                      <a:gd name="T22" fmla="*/ 78 w 131"/>
                      <a:gd name="T23" fmla="*/ 131 h 168"/>
                      <a:gd name="T24" fmla="*/ 68 w 131"/>
                      <a:gd name="T25" fmla="*/ 168 h 168"/>
                      <a:gd name="T26" fmla="*/ 14 w 131"/>
                      <a:gd name="T27" fmla="*/ 127 h 168"/>
                      <a:gd name="T28" fmla="*/ 10 w 131"/>
                      <a:gd name="T29" fmla="*/ 58 h 168"/>
                      <a:gd name="T30" fmla="*/ 19 w 131"/>
                      <a:gd name="T31" fmla="*/ 44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1" h="168">
                        <a:moveTo>
                          <a:pt x="19" y="44"/>
                        </a:moveTo>
                        <a:cubicBezTo>
                          <a:pt x="33" y="29"/>
                          <a:pt x="59" y="12"/>
                          <a:pt x="88" y="4"/>
                        </a:cubicBezTo>
                        <a:cubicBezTo>
                          <a:pt x="104" y="0"/>
                          <a:pt x="121" y="2"/>
                          <a:pt x="125" y="18"/>
                        </a:cubicBezTo>
                        <a:cubicBezTo>
                          <a:pt x="131" y="41"/>
                          <a:pt x="109" y="47"/>
                          <a:pt x="98" y="50"/>
                        </a:cubicBezTo>
                        <a:cubicBezTo>
                          <a:pt x="84" y="54"/>
                          <a:pt x="84" y="54"/>
                          <a:pt x="84" y="54"/>
                        </a:cubicBezTo>
                        <a:cubicBezTo>
                          <a:pt x="78" y="56"/>
                          <a:pt x="75" y="62"/>
                          <a:pt x="78" y="67"/>
                        </a:cubicBezTo>
                        <a:cubicBezTo>
                          <a:pt x="96" y="99"/>
                          <a:pt x="96" y="99"/>
                          <a:pt x="96" y="99"/>
                        </a:cubicBezTo>
                        <a:cubicBezTo>
                          <a:pt x="88" y="104"/>
                          <a:pt x="88" y="104"/>
                          <a:pt x="88" y="104"/>
                        </a:cubicBezTo>
                        <a:cubicBezTo>
                          <a:pt x="87" y="105"/>
                          <a:pt x="85" y="105"/>
                          <a:pt x="84" y="104"/>
                        </a:cubicBezTo>
                        <a:cubicBezTo>
                          <a:pt x="80" y="98"/>
                          <a:pt x="69" y="88"/>
                          <a:pt x="59" y="95"/>
                        </a:cubicBezTo>
                        <a:cubicBezTo>
                          <a:pt x="48" y="103"/>
                          <a:pt x="55" y="115"/>
                          <a:pt x="61" y="119"/>
                        </a:cubicBezTo>
                        <a:cubicBezTo>
                          <a:pt x="67" y="124"/>
                          <a:pt x="75" y="124"/>
                          <a:pt x="78" y="131"/>
                        </a:cubicBezTo>
                        <a:cubicBezTo>
                          <a:pt x="80" y="135"/>
                          <a:pt x="89" y="156"/>
                          <a:pt x="68" y="168"/>
                        </a:cubicBezTo>
                        <a:cubicBezTo>
                          <a:pt x="40" y="160"/>
                          <a:pt x="24" y="143"/>
                          <a:pt x="14" y="127"/>
                        </a:cubicBezTo>
                        <a:cubicBezTo>
                          <a:pt x="1" y="106"/>
                          <a:pt x="0" y="80"/>
                          <a:pt x="10" y="58"/>
                        </a:cubicBezTo>
                        <a:cubicBezTo>
                          <a:pt x="13" y="53"/>
                          <a:pt x="16" y="48"/>
                          <a:pt x="19" y="44"/>
                        </a:cubicBezTo>
                        <a:close/>
                      </a:path>
                    </a:pathLst>
                  </a:custGeom>
                  <a:solidFill>
                    <a:srgbClr val="301D1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0" name="Freeform 422">
                    <a:extLst>
                      <a:ext uri="{FF2B5EF4-FFF2-40B4-BE49-F238E27FC236}">
                        <a16:creationId xmlns:a16="http://schemas.microsoft.com/office/drawing/2014/main" id="{C1728A2C-56EA-45F8-A807-B1A54954AE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37" y="2784475"/>
                    <a:ext cx="39688" cy="39688"/>
                  </a:xfrm>
                  <a:custGeom>
                    <a:avLst/>
                    <a:gdLst>
                      <a:gd name="T0" fmla="*/ 9 w 10"/>
                      <a:gd name="T1" fmla="*/ 4 h 10"/>
                      <a:gd name="T2" fmla="*/ 6 w 10"/>
                      <a:gd name="T3" fmla="*/ 10 h 10"/>
                      <a:gd name="T4" fmla="*/ 0 w 10"/>
                      <a:gd name="T5" fmla="*/ 7 h 10"/>
                      <a:gd name="T6" fmla="*/ 4 w 10"/>
                      <a:gd name="T7" fmla="*/ 1 h 10"/>
                      <a:gd name="T8" fmla="*/ 9 w 10"/>
                      <a:gd name="T9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9" y="4"/>
                        </a:moveTo>
                        <a:cubicBezTo>
                          <a:pt x="10" y="7"/>
                          <a:pt x="8" y="9"/>
                          <a:pt x="6" y="10"/>
                        </a:cubicBezTo>
                        <a:cubicBezTo>
                          <a:pt x="3" y="10"/>
                          <a:pt x="1" y="9"/>
                          <a:pt x="0" y="7"/>
                        </a:cubicBezTo>
                        <a:cubicBezTo>
                          <a:pt x="0" y="4"/>
                          <a:pt x="1" y="2"/>
                          <a:pt x="4" y="1"/>
                        </a:cubicBezTo>
                        <a:cubicBezTo>
                          <a:pt x="6" y="0"/>
                          <a:pt x="8" y="2"/>
                          <a:pt x="9" y="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1" name="Freeform 423">
                    <a:extLst>
                      <a:ext uri="{FF2B5EF4-FFF2-40B4-BE49-F238E27FC236}">
                        <a16:creationId xmlns:a16="http://schemas.microsoft.com/office/drawing/2014/main" id="{D142BE58-44B2-49E7-A7CF-22AAFC8E81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3" y="3297238"/>
                    <a:ext cx="203200" cy="987425"/>
                  </a:xfrm>
                  <a:custGeom>
                    <a:avLst/>
                    <a:gdLst>
                      <a:gd name="T0" fmla="*/ 0 w 128"/>
                      <a:gd name="T1" fmla="*/ 65 h 622"/>
                      <a:gd name="T2" fmla="*/ 0 w 128"/>
                      <a:gd name="T3" fmla="*/ 622 h 622"/>
                      <a:gd name="T4" fmla="*/ 78 w 128"/>
                      <a:gd name="T5" fmla="*/ 270 h 622"/>
                      <a:gd name="T6" fmla="*/ 128 w 128"/>
                      <a:gd name="T7" fmla="*/ 22 h 622"/>
                      <a:gd name="T8" fmla="*/ 120 w 128"/>
                      <a:gd name="T9" fmla="*/ 0 h 622"/>
                      <a:gd name="T10" fmla="*/ 0 w 128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8" h="622">
                        <a:moveTo>
                          <a:pt x="0" y="65"/>
                        </a:moveTo>
                        <a:lnTo>
                          <a:pt x="0" y="622"/>
                        </a:lnTo>
                        <a:lnTo>
                          <a:pt x="78" y="270"/>
                        </a:lnTo>
                        <a:lnTo>
                          <a:pt x="128" y="22"/>
                        </a:lnTo>
                        <a:lnTo>
                          <a:pt x="120" y="0"/>
                        </a:lnTo>
                        <a:lnTo>
                          <a:pt x="0" y="65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2" name="Freeform 424">
                    <a:extLst>
                      <a:ext uri="{FF2B5EF4-FFF2-40B4-BE49-F238E27FC236}">
                        <a16:creationId xmlns:a16="http://schemas.microsoft.com/office/drawing/2014/main" id="{54DC087A-BAF8-4689-981C-0C00E9CEF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00025" y="3297238"/>
                    <a:ext cx="195263" cy="987425"/>
                  </a:xfrm>
                  <a:custGeom>
                    <a:avLst/>
                    <a:gdLst>
                      <a:gd name="T0" fmla="*/ 123 w 123"/>
                      <a:gd name="T1" fmla="*/ 65 h 622"/>
                      <a:gd name="T2" fmla="*/ 123 w 123"/>
                      <a:gd name="T3" fmla="*/ 622 h 622"/>
                      <a:gd name="T4" fmla="*/ 55 w 123"/>
                      <a:gd name="T5" fmla="*/ 287 h 622"/>
                      <a:gd name="T6" fmla="*/ 0 w 123"/>
                      <a:gd name="T7" fmla="*/ 22 h 622"/>
                      <a:gd name="T8" fmla="*/ 7 w 123"/>
                      <a:gd name="T9" fmla="*/ 0 h 622"/>
                      <a:gd name="T10" fmla="*/ 123 w 123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3" h="622">
                        <a:moveTo>
                          <a:pt x="123" y="65"/>
                        </a:moveTo>
                        <a:lnTo>
                          <a:pt x="123" y="622"/>
                        </a:lnTo>
                        <a:lnTo>
                          <a:pt x="55" y="287"/>
                        </a:lnTo>
                        <a:lnTo>
                          <a:pt x="0" y="22"/>
                        </a:lnTo>
                        <a:lnTo>
                          <a:pt x="7" y="0"/>
                        </a:lnTo>
                        <a:lnTo>
                          <a:pt x="123" y="6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3" name="Freeform 425">
                    <a:extLst>
                      <a:ext uri="{FF2B5EF4-FFF2-40B4-BE49-F238E27FC236}">
                        <a16:creationId xmlns:a16="http://schemas.microsoft.com/office/drawing/2014/main" id="{FE4EAC73-3B20-4D3B-A109-21168B315C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88913" y="3241675"/>
                    <a:ext cx="187325" cy="246063"/>
                  </a:xfrm>
                  <a:custGeom>
                    <a:avLst/>
                    <a:gdLst>
                      <a:gd name="T0" fmla="*/ 118 w 118"/>
                      <a:gd name="T1" fmla="*/ 100 h 155"/>
                      <a:gd name="T2" fmla="*/ 28 w 118"/>
                      <a:gd name="T3" fmla="*/ 0 h 155"/>
                      <a:gd name="T4" fmla="*/ 0 w 118"/>
                      <a:gd name="T5" fmla="*/ 35 h 155"/>
                      <a:gd name="T6" fmla="*/ 30 w 118"/>
                      <a:gd name="T7" fmla="*/ 155 h 155"/>
                      <a:gd name="T8" fmla="*/ 93 w 118"/>
                      <a:gd name="T9" fmla="*/ 87 h 155"/>
                      <a:gd name="T10" fmla="*/ 118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118" y="100"/>
                        </a:moveTo>
                        <a:lnTo>
                          <a:pt x="28" y="0"/>
                        </a:lnTo>
                        <a:lnTo>
                          <a:pt x="0" y="35"/>
                        </a:lnTo>
                        <a:lnTo>
                          <a:pt x="30" y="155"/>
                        </a:lnTo>
                        <a:lnTo>
                          <a:pt x="93" y="87"/>
                        </a:lnTo>
                        <a:lnTo>
                          <a:pt x="118" y="100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4" name="Freeform 426">
                    <a:extLst>
                      <a:ext uri="{FF2B5EF4-FFF2-40B4-BE49-F238E27FC236}">
                        <a16:creationId xmlns:a16="http://schemas.microsoft.com/office/drawing/2014/main" id="{5318612B-C209-4F67-90B4-4C559B73D0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41675"/>
                    <a:ext cx="187325" cy="246063"/>
                  </a:xfrm>
                  <a:custGeom>
                    <a:avLst/>
                    <a:gdLst>
                      <a:gd name="T0" fmla="*/ 0 w 118"/>
                      <a:gd name="T1" fmla="*/ 100 h 155"/>
                      <a:gd name="T2" fmla="*/ 91 w 118"/>
                      <a:gd name="T3" fmla="*/ 0 h 155"/>
                      <a:gd name="T4" fmla="*/ 118 w 118"/>
                      <a:gd name="T5" fmla="*/ 35 h 155"/>
                      <a:gd name="T6" fmla="*/ 88 w 118"/>
                      <a:gd name="T7" fmla="*/ 155 h 155"/>
                      <a:gd name="T8" fmla="*/ 25 w 118"/>
                      <a:gd name="T9" fmla="*/ 87 h 155"/>
                      <a:gd name="T10" fmla="*/ 0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0" y="100"/>
                        </a:moveTo>
                        <a:lnTo>
                          <a:pt x="91" y="0"/>
                        </a:lnTo>
                        <a:lnTo>
                          <a:pt x="118" y="35"/>
                        </a:lnTo>
                        <a:lnTo>
                          <a:pt x="88" y="155"/>
                        </a:lnTo>
                        <a:lnTo>
                          <a:pt x="25" y="87"/>
                        </a:lnTo>
                        <a:lnTo>
                          <a:pt x="0" y="1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5" name="Freeform 427">
                    <a:extLst>
                      <a:ext uri="{FF2B5EF4-FFF2-40B4-BE49-F238E27FC236}">
                        <a16:creationId xmlns:a16="http://schemas.microsoft.com/office/drawing/2014/main" id="{6AC6B2EC-A47E-46EC-B478-5DE02C40D2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384550"/>
                    <a:ext cx="103188" cy="87313"/>
                  </a:xfrm>
                  <a:custGeom>
                    <a:avLst/>
                    <a:gdLst>
                      <a:gd name="T0" fmla="*/ 7 w 65"/>
                      <a:gd name="T1" fmla="*/ 0 h 55"/>
                      <a:gd name="T2" fmla="*/ 0 w 65"/>
                      <a:gd name="T3" fmla="*/ 5 h 55"/>
                      <a:gd name="T4" fmla="*/ 17 w 65"/>
                      <a:gd name="T5" fmla="*/ 55 h 55"/>
                      <a:gd name="T6" fmla="*/ 42 w 65"/>
                      <a:gd name="T7" fmla="*/ 52 h 55"/>
                      <a:gd name="T8" fmla="*/ 65 w 65"/>
                      <a:gd name="T9" fmla="*/ 7 h 55"/>
                      <a:gd name="T10" fmla="*/ 57 w 65"/>
                      <a:gd name="T11" fmla="*/ 0 h 55"/>
                      <a:gd name="T12" fmla="*/ 7 w 65"/>
                      <a:gd name="T13" fmla="*/ 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5" h="55">
                        <a:moveTo>
                          <a:pt x="7" y="0"/>
                        </a:moveTo>
                        <a:lnTo>
                          <a:pt x="0" y="5"/>
                        </a:lnTo>
                        <a:lnTo>
                          <a:pt x="17" y="55"/>
                        </a:lnTo>
                        <a:lnTo>
                          <a:pt x="42" y="52"/>
                        </a:lnTo>
                        <a:lnTo>
                          <a:pt x="65" y="7"/>
                        </a:lnTo>
                        <a:lnTo>
                          <a:pt x="57" y="0"/>
                        </a:lnTo>
                        <a:lnTo>
                          <a:pt x="7" y="0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6" name="Freeform 428">
                    <a:extLst>
                      <a:ext uri="{FF2B5EF4-FFF2-40B4-BE49-F238E27FC236}">
                        <a16:creationId xmlns:a16="http://schemas.microsoft.com/office/drawing/2014/main" id="{8558A6F6-5A09-4C32-87B1-3FE4DD4FFC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467100"/>
                    <a:ext cx="82550" cy="820738"/>
                  </a:xfrm>
                  <a:custGeom>
                    <a:avLst/>
                    <a:gdLst>
                      <a:gd name="T0" fmla="*/ 17 w 52"/>
                      <a:gd name="T1" fmla="*/ 3 h 517"/>
                      <a:gd name="T2" fmla="*/ 0 w 52"/>
                      <a:gd name="T3" fmla="*/ 440 h 517"/>
                      <a:gd name="T4" fmla="*/ 30 w 52"/>
                      <a:gd name="T5" fmla="*/ 517 h 517"/>
                      <a:gd name="T6" fmla="*/ 52 w 52"/>
                      <a:gd name="T7" fmla="*/ 472 h 517"/>
                      <a:gd name="T8" fmla="*/ 42 w 52"/>
                      <a:gd name="T9" fmla="*/ 0 h 517"/>
                      <a:gd name="T10" fmla="*/ 17 w 52"/>
                      <a:gd name="T11" fmla="*/ 3 h 5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2" h="517">
                        <a:moveTo>
                          <a:pt x="17" y="3"/>
                        </a:moveTo>
                        <a:lnTo>
                          <a:pt x="0" y="440"/>
                        </a:lnTo>
                        <a:lnTo>
                          <a:pt x="30" y="517"/>
                        </a:lnTo>
                        <a:lnTo>
                          <a:pt x="52" y="472"/>
                        </a:lnTo>
                        <a:lnTo>
                          <a:pt x="42" y="0"/>
                        </a:lnTo>
                        <a:lnTo>
                          <a:pt x="17" y="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7" name="Freeform 429">
                    <a:extLst>
                      <a:ext uri="{FF2B5EF4-FFF2-40B4-BE49-F238E27FC236}">
                        <a16:creationId xmlns:a16="http://schemas.microsoft.com/office/drawing/2014/main" id="{5EB52C05-8265-4907-AC9D-FF39055281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92475"/>
                    <a:ext cx="303213" cy="1050925"/>
                  </a:xfrm>
                  <a:custGeom>
                    <a:avLst/>
                    <a:gdLst>
                      <a:gd name="T0" fmla="*/ 76 w 76"/>
                      <a:gd name="T1" fmla="*/ 21 h 265"/>
                      <a:gd name="T2" fmla="*/ 64 w 76"/>
                      <a:gd name="T3" fmla="*/ 35 h 265"/>
                      <a:gd name="T4" fmla="*/ 72 w 76"/>
                      <a:gd name="T5" fmla="*/ 40 h 265"/>
                      <a:gd name="T6" fmla="*/ 0 w 76"/>
                      <a:gd name="T7" fmla="*/ 265 h 265"/>
                      <a:gd name="T8" fmla="*/ 0 w 76"/>
                      <a:gd name="T9" fmla="*/ 244 h 265"/>
                      <a:gd name="T10" fmla="*/ 47 w 76"/>
                      <a:gd name="T11" fmla="*/ 0 h 265"/>
                      <a:gd name="T12" fmla="*/ 76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76" y="21"/>
                        </a:moveTo>
                        <a:cubicBezTo>
                          <a:pt x="64" y="35"/>
                          <a:pt x="64" y="35"/>
                          <a:pt x="64" y="35"/>
                        </a:cubicBezTo>
                        <a:cubicBezTo>
                          <a:pt x="72" y="40"/>
                          <a:pt x="72" y="40"/>
                          <a:pt x="72" y="40"/>
                        </a:cubicBezTo>
                        <a:cubicBezTo>
                          <a:pt x="52" y="105"/>
                          <a:pt x="0" y="265"/>
                          <a:pt x="0" y="265"/>
                        </a:cubicBezTo>
                        <a:cubicBezTo>
                          <a:pt x="0" y="244"/>
                          <a:pt x="0" y="244"/>
                          <a:pt x="0" y="244"/>
                        </a:cubicBezTo>
                        <a:cubicBezTo>
                          <a:pt x="13" y="186"/>
                          <a:pt x="47" y="0"/>
                          <a:pt x="47" y="0"/>
                        </a:cubicBezTo>
                        <a:lnTo>
                          <a:pt x="76" y="21"/>
                        </a:lnTo>
                        <a:close/>
                      </a:path>
                    </a:pathLst>
                  </a:custGeom>
                  <a:solidFill>
                    <a:srgbClr val="E6A6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8" name="Freeform 430">
                    <a:extLst>
                      <a:ext uri="{FF2B5EF4-FFF2-40B4-BE49-F238E27FC236}">
                        <a16:creationId xmlns:a16="http://schemas.microsoft.com/office/drawing/2014/main" id="{3EE63FDC-B7DD-41AB-998E-13F6CD0004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04800" y="3292475"/>
                    <a:ext cx="303213" cy="1050925"/>
                  </a:xfrm>
                  <a:custGeom>
                    <a:avLst/>
                    <a:gdLst>
                      <a:gd name="T0" fmla="*/ 0 w 76"/>
                      <a:gd name="T1" fmla="*/ 21 h 265"/>
                      <a:gd name="T2" fmla="*/ 12 w 76"/>
                      <a:gd name="T3" fmla="*/ 35 h 265"/>
                      <a:gd name="T4" fmla="*/ 4 w 76"/>
                      <a:gd name="T5" fmla="*/ 40 h 265"/>
                      <a:gd name="T6" fmla="*/ 76 w 76"/>
                      <a:gd name="T7" fmla="*/ 265 h 265"/>
                      <a:gd name="T8" fmla="*/ 76 w 76"/>
                      <a:gd name="T9" fmla="*/ 244 h 265"/>
                      <a:gd name="T10" fmla="*/ 30 w 76"/>
                      <a:gd name="T11" fmla="*/ 0 h 265"/>
                      <a:gd name="T12" fmla="*/ 0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0" y="21"/>
                        </a:moveTo>
                        <a:cubicBezTo>
                          <a:pt x="12" y="35"/>
                          <a:pt x="12" y="35"/>
                          <a:pt x="12" y="35"/>
                        </a:cubicBezTo>
                        <a:cubicBezTo>
                          <a:pt x="4" y="40"/>
                          <a:pt x="4" y="40"/>
                          <a:pt x="4" y="40"/>
                        </a:cubicBezTo>
                        <a:cubicBezTo>
                          <a:pt x="24" y="105"/>
                          <a:pt x="76" y="265"/>
                          <a:pt x="76" y="265"/>
                        </a:cubicBezTo>
                        <a:cubicBezTo>
                          <a:pt x="76" y="244"/>
                          <a:pt x="76" y="244"/>
                          <a:pt x="76" y="244"/>
                        </a:cubicBezTo>
                        <a:cubicBezTo>
                          <a:pt x="64" y="187"/>
                          <a:pt x="30" y="0"/>
                          <a:pt x="30" y="0"/>
                        </a:cubicBezTo>
                        <a:lnTo>
                          <a:pt x="0" y="21"/>
                        </a:lnTo>
                        <a:close/>
                      </a:path>
                    </a:pathLst>
                  </a:custGeom>
                  <a:solidFill>
                    <a:srgbClr val="FFA94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9" name="Freeform 431">
                    <a:extLst>
                      <a:ext uri="{FF2B5EF4-FFF2-40B4-BE49-F238E27FC236}">
                        <a16:creationId xmlns:a16="http://schemas.microsoft.com/office/drawing/2014/main" id="{E33EC251-CE41-4874-A13C-3EC8CC7AF6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23863" y="4684713"/>
                    <a:ext cx="857250" cy="298450"/>
                  </a:xfrm>
                  <a:custGeom>
                    <a:avLst/>
                    <a:gdLst>
                      <a:gd name="T0" fmla="*/ 0 w 540"/>
                      <a:gd name="T1" fmla="*/ 143 h 188"/>
                      <a:gd name="T2" fmla="*/ 254 w 540"/>
                      <a:gd name="T3" fmla="*/ 140 h 188"/>
                      <a:gd name="T4" fmla="*/ 264 w 540"/>
                      <a:gd name="T5" fmla="*/ 0 h 188"/>
                      <a:gd name="T6" fmla="*/ 276 w 540"/>
                      <a:gd name="T7" fmla="*/ 140 h 188"/>
                      <a:gd name="T8" fmla="*/ 540 w 540"/>
                      <a:gd name="T9" fmla="*/ 140 h 188"/>
                      <a:gd name="T10" fmla="*/ 540 w 540"/>
                      <a:gd name="T11" fmla="*/ 160 h 188"/>
                      <a:gd name="T12" fmla="*/ 279 w 540"/>
                      <a:gd name="T13" fmla="*/ 173 h 188"/>
                      <a:gd name="T14" fmla="*/ 261 w 540"/>
                      <a:gd name="T15" fmla="*/ 140 h 188"/>
                      <a:gd name="T16" fmla="*/ 246 w 540"/>
                      <a:gd name="T17" fmla="*/ 173 h 188"/>
                      <a:gd name="T18" fmla="*/ 5 w 540"/>
                      <a:gd name="T19" fmla="*/ 188 h 188"/>
                      <a:gd name="T20" fmla="*/ 0 w 540"/>
                      <a:gd name="T21" fmla="*/ 143 h 1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540" h="188">
                        <a:moveTo>
                          <a:pt x="0" y="143"/>
                        </a:moveTo>
                        <a:lnTo>
                          <a:pt x="254" y="140"/>
                        </a:lnTo>
                        <a:lnTo>
                          <a:pt x="264" y="0"/>
                        </a:lnTo>
                        <a:lnTo>
                          <a:pt x="276" y="140"/>
                        </a:lnTo>
                        <a:lnTo>
                          <a:pt x="540" y="140"/>
                        </a:lnTo>
                        <a:lnTo>
                          <a:pt x="540" y="160"/>
                        </a:lnTo>
                        <a:lnTo>
                          <a:pt x="279" y="173"/>
                        </a:lnTo>
                        <a:lnTo>
                          <a:pt x="261" y="140"/>
                        </a:lnTo>
                        <a:lnTo>
                          <a:pt x="246" y="173"/>
                        </a:lnTo>
                        <a:lnTo>
                          <a:pt x="5" y="188"/>
                        </a:lnTo>
                        <a:lnTo>
                          <a:pt x="0" y="143"/>
                        </a:ln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0" name="Oval 432">
                    <a:extLst>
                      <a:ext uri="{FF2B5EF4-FFF2-40B4-BE49-F238E27FC236}">
                        <a16:creationId xmlns:a16="http://schemas.microsoft.com/office/drawing/2014/main" id="{85AA9C83-3BFD-42E7-9BCB-44055E58868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311650"/>
                    <a:ext cx="39688" cy="39688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1" name="Oval 433">
                    <a:extLst>
                      <a:ext uri="{FF2B5EF4-FFF2-40B4-BE49-F238E27FC236}">
                        <a16:creationId xmlns:a16="http://schemas.microsoft.com/office/drawing/2014/main" id="{19E548E0-4B1E-4E7A-A222-37241CA257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570413"/>
                    <a:ext cx="39688" cy="34925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2" name="Freeform 434">
                    <a:extLst>
                      <a:ext uri="{FF2B5EF4-FFF2-40B4-BE49-F238E27FC236}">
                        <a16:creationId xmlns:a16="http://schemas.microsoft.com/office/drawing/2014/main" id="{0AC91725-43D8-4CC1-AE9C-D073C0FA48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9700" cy="82550"/>
                  </a:xfrm>
                  <a:custGeom>
                    <a:avLst/>
                    <a:gdLst>
                      <a:gd name="T0" fmla="*/ 29 w 35"/>
                      <a:gd name="T1" fmla="*/ 0 h 21"/>
                      <a:gd name="T2" fmla="*/ 0 w 35"/>
                      <a:gd name="T3" fmla="*/ 15 h 21"/>
                      <a:gd name="T4" fmla="*/ 35 w 35"/>
                      <a:gd name="T5" fmla="*/ 12 h 21"/>
                      <a:gd name="T6" fmla="*/ 29 w 35"/>
                      <a:gd name="T7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5" h="21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7" y="21"/>
                          <a:pt x="35" y="12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CB8C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3" name="Freeform 435">
                    <a:extLst>
                      <a:ext uri="{FF2B5EF4-FFF2-40B4-BE49-F238E27FC236}">
                        <a16:creationId xmlns:a16="http://schemas.microsoft.com/office/drawing/2014/main" id="{8F49AEB7-254D-4B73-978C-202D7C9724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4938" cy="71438"/>
                  </a:xfrm>
                  <a:custGeom>
                    <a:avLst/>
                    <a:gdLst>
                      <a:gd name="T0" fmla="*/ 29 w 34"/>
                      <a:gd name="T1" fmla="*/ 0 h 18"/>
                      <a:gd name="T2" fmla="*/ 0 w 34"/>
                      <a:gd name="T3" fmla="*/ 15 h 18"/>
                      <a:gd name="T4" fmla="*/ 34 w 34"/>
                      <a:gd name="T5" fmla="*/ 9 h 18"/>
                      <a:gd name="T6" fmla="*/ 29 w 34"/>
                      <a:gd name="T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4" h="18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6" y="18"/>
                          <a:pt x="34" y="9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4" name="Freeform 436">
                    <a:extLst>
                      <a:ext uri="{FF2B5EF4-FFF2-40B4-BE49-F238E27FC236}">
                        <a16:creationId xmlns:a16="http://schemas.microsoft.com/office/drawing/2014/main" id="{7EFF6C62-6BC6-4E90-8515-41722D86F3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3813175"/>
                    <a:ext cx="849313" cy="844550"/>
                  </a:xfrm>
                  <a:custGeom>
                    <a:avLst/>
                    <a:gdLst>
                      <a:gd name="T0" fmla="*/ 216 w 535"/>
                      <a:gd name="T1" fmla="*/ 532 h 532"/>
                      <a:gd name="T2" fmla="*/ 535 w 535"/>
                      <a:gd name="T3" fmla="*/ 222 h 532"/>
                      <a:gd name="T4" fmla="*/ 535 w 535"/>
                      <a:gd name="T5" fmla="*/ 222 h 532"/>
                      <a:gd name="T6" fmla="*/ 319 w 535"/>
                      <a:gd name="T7" fmla="*/ 0 h 532"/>
                      <a:gd name="T8" fmla="*/ 0 w 535"/>
                      <a:gd name="T9" fmla="*/ 312 h 532"/>
                      <a:gd name="T10" fmla="*/ 216 w 535"/>
                      <a:gd name="T11" fmla="*/ 532 h 5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35" h="532">
                        <a:moveTo>
                          <a:pt x="216" y="532"/>
                        </a:moveTo>
                        <a:lnTo>
                          <a:pt x="535" y="222"/>
                        </a:lnTo>
                        <a:lnTo>
                          <a:pt x="535" y="222"/>
                        </a:lnTo>
                        <a:lnTo>
                          <a:pt x="319" y="0"/>
                        </a:lnTo>
                        <a:lnTo>
                          <a:pt x="0" y="312"/>
                        </a:lnTo>
                        <a:lnTo>
                          <a:pt x="216" y="532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5" name="Freeform 437">
                    <a:extLst>
                      <a:ext uri="{FF2B5EF4-FFF2-40B4-BE49-F238E27FC236}">
                        <a16:creationId xmlns:a16="http://schemas.microsoft.com/office/drawing/2014/main" id="{AA364E7A-7660-467A-9DCD-8F3027830D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4165600"/>
                    <a:ext cx="849313" cy="492125"/>
                  </a:xfrm>
                  <a:custGeom>
                    <a:avLst/>
                    <a:gdLst>
                      <a:gd name="T0" fmla="*/ 216 w 535"/>
                      <a:gd name="T1" fmla="*/ 310 h 310"/>
                      <a:gd name="T2" fmla="*/ 535 w 535"/>
                      <a:gd name="T3" fmla="*/ 0 h 310"/>
                      <a:gd name="T4" fmla="*/ 535 w 535"/>
                      <a:gd name="T5" fmla="*/ 0 h 310"/>
                      <a:gd name="T6" fmla="*/ 0 w 535"/>
                      <a:gd name="T7" fmla="*/ 90 h 310"/>
                      <a:gd name="T8" fmla="*/ 216 w 535"/>
                      <a:gd name="T9" fmla="*/ 310 h 3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35" h="310">
                        <a:moveTo>
                          <a:pt x="216" y="310"/>
                        </a:moveTo>
                        <a:lnTo>
                          <a:pt x="535" y="0"/>
                        </a:lnTo>
                        <a:lnTo>
                          <a:pt x="535" y="0"/>
                        </a:lnTo>
                        <a:lnTo>
                          <a:pt x="0" y="90"/>
                        </a:lnTo>
                        <a:lnTo>
                          <a:pt x="216" y="310"/>
                        </a:ln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6" name="Freeform 438">
                    <a:extLst>
                      <a:ext uri="{FF2B5EF4-FFF2-40B4-BE49-F238E27FC236}">
                        <a16:creationId xmlns:a16="http://schemas.microsoft.com/office/drawing/2014/main" id="{5506F782-FED0-49B0-9AB8-AA780C5FD9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20675" y="4157663"/>
                    <a:ext cx="611188" cy="420688"/>
                  </a:xfrm>
                  <a:custGeom>
                    <a:avLst/>
                    <a:gdLst>
                      <a:gd name="T0" fmla="*/ 40 w 153"/>
                      <a:gd name="T1" fmla="*/ 75 h 106"/>
                      <a:gd name="T2" fmla="*/ 103 w 153"/>
                      <a:gd name="T3" fmla="*/ 103 h 106"/>
                      <a:gd name="T4" fmla="*/ 120 w 153"/>
                      <a:gd name="T5" fmla="*/ 95 h 106"/>
                      <a:gd name="T6" fmla="*/ 139 w 153"/>
                      <a:gd name="T7" fmla="*/ 87 h 106"/>
                      <a:gd name="T8" fmla="*/ 152 w 153"/>
                      <a:gd name="T9" fmla="*/ 79 h 106"/>
                      <a:gd name="T10" fmla="*/ 139 w 153"/>
                      <a:gd name="T11" fmla="*/ 73 h 106"/>
                      <a:gd name="T12" fmla="*/ 129 w 153"/>
                      <a:gd name="T13" fmla="*/ 60 h 106"/>
                      <a:gd name="T14" fmla="*/ 113 w 153"/>
                      <a:gd name="T15" fmla="*/ 54 h 106"/>
                      <a:gd name="T16" fmla="*/ 126 w 153"/>
                      <a:gd name="T17" fmla="*/ 39 h 106"/>
                      <a:gd name="T18" fmla="*/ 78 w 153"/>
                      <a:gd name="T19" fmla="*/ 36 h 106"/>
                      <a:gd name="T20" fmla="*/ 69 w 153"/>
                      <a:gd name="T21" fmla="*/ 38 h 106"/>
                      <a:gd name="T22" fmla="*/ 7 w 153"/>
                      <a:gd name="T23" fmla="*/ 0 h 106"/>
                      <a:gd name="T24" fmla="*/ 0 w 153"/>
                      <a:gd name="T25" fmla="*/ 53 h 106"/>
                      <a:gd name="T26" fmla="*/ 40 w 153"/>
                      <a:gd name="T27" fmla="*/ 75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3" h="106">
                        <a:moveTo>
                          <a:pt x="40" y="75"/>
                        </a:moveTo>
                        <a:cubicBezTo>
                          <a:pt x="64" y="97"/>
                          <a:pt x="76" y="99"/>
                          <a:pt x="103" y="103"/>
                        </a:cubicBezTo>
                        <a:cubicBezTo>
                          <a:pt x="120" y="106"/>
                          <a:pt x="126" y="101"/>
                          <a:pt x="120" y="95"/>
                        </a:cubicBezTo>
                        <a:cubicBezTo>
                          <a:pt x="135" y="102"/>
                          <a:pt x="149" y="92"/>
                          <a:pt x="139" y="87"/>
                        </a:cubicBezTo>
                        <a:cubicBezTo>
                          <a:pt x="143" y="87"/>
                          <a:pt x="152" y="85"/>
                          <a:pt x="152" y="79"/>
                        </a:cubicBezTo>
                        <a:cubicBezTo>
                          <a:pt x="153" y="74"/>
                          <a:pt x="143" y="73"/>
                          <a:pt x="139" y="73"/>
                        </a:cubicBezTo>
                        <a:cubicBezTo>
                          <a:pt x="143" y="68"/>
                          <a:pt x="142" y="61"/>
                          <a:pt x="129" y="60"/>
                        </a:cubicBezTo>
                        <a:cubicBezTo>
                          <a:pt x="119" y="59"/>
                          <a:pt x="113" y="54"/>
                          <a:pt x="113" y="54"/>
                        </a:cubicBezTo>
                        <a:cubicBezTo>
                          <a:pt x="125" y="51"/>
                          <a:pt x="129" y="44"/>
                          <a:pt x="126" y="39"/>
                        </a:cubicBezTo>
                        <a:cubicBezTo>
                          <a:pt x="113" y="40"/>
                          <a:pt x="94" y="35"/>
                          <a:pt x="78" y="36"/>
                        </a:cubicBezTo>
                        <a:cubicBezTo>
                          <a:pt x="75" y="36"/>
                          <a:pt x="72" y="37"/>
                          <a:pt x="69" y="38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lnTo>
                          <a:pt x="40" y="75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7" name="Freeform 439">
                    <a:extLst>
                      <a:ext uri="{FF2B5EF4-FFF2-40B4-BE49-F238E27FC236}">
                        <a16:creationId xmlns:a16="http://schemas.microsoft.com/office/drawing/2014/main" id="{43705F5F-3039-4ED9-81A1-360969CCD1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03288" y="3848100"/>
                    <a:ext cx="339725" cy="341313"/>
                  </a:xfrm>
                  <a:custGeom>
                    <a:avLst/>
                    <a:gdLst>
                      <a:gd name="T0" fmla="*/ 62 w 85"/>
                      <a:gd name="T1" fmla="*/ 11 h 86"/>
                      <a:gd name="T2" fmla="*/ 75 w 85"/>
                      <a:gd name="T3" fmla="*/ 63 h 86"/>
                      <a:gd name="T4" fmla="*/ 23 w 85"/>
                      <a:gd name="T5" fmla="*/ 75 h 86"/>
                      <a:gd name="T6" fmla="*/ 10 w 85"/>
                      <a:gd name="T7" fmla="*/ 24 h 86"/>
                      <a:gd name="T8" fmla="*/ 62 w 85"/>
                      <a:gd name="T9" fmla="*/ 1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86">
                        <a:moveTo>
                          <a:pt x="62" y="11"/>
                        </a:moveTo>
                        <a:cubicBezTo>
                          <a:pt x="80" y="22"/>
                          <a:pt x="85" y="45"/>
                          <a:pt x="75" y="63"/>
                        </a:cubicBezTo>
                        <a:cubicBezTo>
                          <a:pt x="64" y="80"/>
                          <a:pt x="41" y="86"/>
                          <a:pt x="23" y="75"/>
                        </a:cubicBezTo>
                        <a:cubicBezTo>
                          <a:pt x="5" y="65"/>
                          <a:pt x="0" y="42"/>
                          <a:pt x="10" y="24"/>
                        </a:cubicBezTo>
                        <a:cubicBezTo>
                          <a:pt x="21" y="6"/>
                          <a:pt x="44" y="0"/>
                          <a:pt x="62" y="11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8" name="Freeform 440">
                    <a:extLst>
                      <a:ext uri="{FF2B5EF4-FFF2-40B4-BE49-F238E27FC236}">
                        <a16:creationId xmlns:a16="http://schemas.microsoft.com/office/drawing/2014/main" id="{5D3555DE-441C-4CC7-B0F2-599C605EB3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11213" y="3892550"/>
                    <a:ext cx="627063" cy="522288"/>
                  </a:xfrm>
                  <a:custGeom>
                    <a:avLst/>
                    <a:gdLst>
                      <a:gd name="T0" fmla="*/ 312 w 395"/>
                      <a:gd name="T1" fmla="*/ 329 h 329"/>
                      <a:gd name="T2" fmla="*/ 395 w 395"/>
                      <a:gd name="T3" fmla="*/ 194 h 329"/>
                      <a:gd name="T4" fmla="*/ 98 w 395"/>
                      <a:gd name="T5" fmla="*/ 0 h 329"/>
                      <a:gd name="T6" fmla="*/ 0 w 395"/>
                      <a:gd name="T7" fmla="*/ 159 h 329"/>
                      <a:gd name="T8" fmla="*/ 312 w 395"/>
                      <a:gd name="T9" fmla="*/ 329 h 3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95" h="329">
                        <a:moveTo>
                          <a:pt x="312" y="329"/>
                        </a:moveTo>
                        <a:lnTo>
                          <a:pt x="395" y="194"/>
                        </a:lnTo>
                        <a:lnTo>
                          <a:pt x="98" y="0"/>
                        </a:lnTo>
                        <a:lnTo>
                          <a:pt x="0" y="159"/>
                        </a:lnTo>
                        <a:lnTo>
                          <a:pt x="312" y="329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9" name="Freeform 441">
                    <a:extLst>
                      <a:ext uri="{FF2B5EF4-FFF2-40B4-BE49-F238E27FC236}">
                        <a16:creationId xmlns:a16="http://schemas.microsoft.com/office/drawing/2014/main" id="{E81A30F7-FB1E-49AC-B554-3F20606F98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12738" y="4205288"/>
                    <a:ext cx="187325" cy="241300"/>
                  </a:xfrm>
                  <a:custGeom>
                    <a:avLst/>
                    <a:gdLst>
                      <a:gd name="T0" fmla="*/ 38 w 118"/>
                      <a:gd name="T1" fmla="*/ 152 h 152"/>
                      <a:gd name="T2" fmla="*/ 118 w 118"/>
                      <a:gd name="T3" fmla="*/ 22 h 152"/>
                      <a:gd name="T4" fmla="*/ 78 w 118"/>
                      <a:gd name="T5" fmla="*/ 0 h 152"/>
                      <a:gd name="T6" fmla="*/ 0 w 118"/>
                      <a:gd name="T7" fmla="*/ 130 h 152"/>
                      <a:gd name="T8" fmla="*/ 38 w 118"/>
                      <a:gd name="T9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8" h="152">
                        <a:moveTo>
                          <a:pt x="38" y="152"/>
                        </a:moveTo>
                        <a:lnTo>
                          <a:pt x="118" y="22"/>
                        </a:lnTo>
                        <a:lnTo>
                          <a:pt x="78" y="0"/>
                        </a:lnTo>
                        <a:lnTo>
                          <a:pt x="0" y="130"/>
                        </a:lnTo>
                        <a:lnTo>
                          <a:pt x="38" y="152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0" name="Freeform 442">
                    <a:extLst>
                      <a:ext uri="{FF2B5EF4-FFF2-40B4-BE49-F238E27FC236}">
                        <a16:creationId xmlns:a16="http://schemas.microsoft.com/office/drawing/2014/main" id="{FAF08472-85C5-4F28-B46F-F3C1814D46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7250" y="2713038"/>
                    <a:ext cx="242888" cy="79375"/>
                  </a:xfrm>
                  <a:custGeom>
                    <a:avLst/>
                    <a:gdLst>
                      <a:gd name="T0" fmla="*/ 153 w 153"/>
                      <a:gd name="T1" fmla="*/ 5 h 50"/>
                      <a:gd name="T2" fmla="*/ 0 w 153"/>
                      <a:gd name="T3" fmla="*/ 0 h 50"/>
                      <a:gd name="T4" fmla="*/ 0 w 153"/>
                      <a:gd name="T5" fmla="*/ 48 h 50"/>
                      <a:gd name="T6" fmla="*/ 153 w 153"/>
                      <a:gd name="T7" fmla="*/ 50 h 50"/>
                      <a:gd name="T8" fmla="*/ 153 w 153"/>
                      <a:gd name="T9" fmla="*/ 5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3" h="50">
                        <a:moveTo>
                          <a:pt x="153" y="5"/>
                        </a:moveTo>
                        <a:lnTo>
                          <a:pt x="0" y="0"/>
                        </a:lnTo>
                        <a:lnTo>
                          <a:pt x="0" y="48"/>
                        </a:lnTo>
                        <a:lnTo>
                          <a:pt x="153" y="50"/>
                        </a:lnTo>
                        <a:lnTo>
                          <a:pt x="153" y="5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1" name="Freeform 443">
                    <a:extLst>
                      <a:ext uri="{FF2B5EF4-FFF2-40B4-BE49-F238E27FC236}">
                        <a16:creationId xmlns:a16="http://schemas.microsoft.com/office/drawing/2014/main" id="{45D11C89-6245-47B9-8099-426748549D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2800" y="3197225"/>
                    <a:ext cx="303213" cy="301625"/>
                  </a:xfrm>
                  <a:custGeom>
                    <a:avLst/>
                    <a:gdLst>
                      <a:gd name="T0" fmla="*/ 1 w 76"/>
                      <a:gd name="T1" fmla="*/ 37 h 76"/>
                      <a:gd name="T2" fmla="*/ 39 w 76"/>
                      <a:gd name="T3" fmla="*/ 1 h 76"/>
                      <a:gd name="T4" fmla="*/ 76 w 76"/>
                      <a:gd name="T5" fmla="*/ 39 h 76"/>
                      <a:gd name="T6" fmla="*/ 38 w 76"/>
                      <a:gd name="T7" fmla="*/ 76 h 76"/>
                      <a:gd name="T8" fmla="*/ 1 w 76"/>
                      <a:gd name="T9" fmla="*/ 37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6" h="76">
                        <a:moveTo>
                          <a:pt x="1" y="37"/>
                        </a:moveTo>
                        <a:cubicBezTo>
                          <a:pt x="1" y="17"/>
                          <a:pt x="18" y="0"/>
                          <a:pt x="39" y="1"/>
                        </a:cubicBezTo>
                        <a:cubicBezTo>
                          <a:pt x="60" y="1"/>
                          <a:pt x="76" y="18"/>
                          <a:pt x="76" y="39"/>
                        </a:cubicBezTo>
                        <a:cubicBezTo>
                          <a:pt x="75" y="60"/>
                          <a:pt x="58" y="76"/>
                          <a:pt x="38" y="76"/>
                        </a:cubicBezTo>
                        <a:cubicBezTo>
                          <a:pt x="17" y="75"/>
                          <a:pt x="0" y="58"/>
                          <a:pt x="1" y="3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2" name="Freeform 444">
                    <a:extLst>
                      <a:ext uri="{FF2B5EF4-FFF2-40B4-BE49-F238E27FC236}">
                        <a16:creationId xmlns:a16="http://schemas.microsoft.com/office/drawing/2014/main" id="{FC2F3F84-EC3B-4C6C-8527-159D28D913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5975" y="2784475"/>
                    <a:ext cx="300038" cy="568325"/>
                  </a:xfrm>
                  <a:custGeom>
                    <a:avLst/>
                    <a:gdLst>
                      <a:gd name="T0" fmla="*/ 181 w 189"/>
                      <a:gd name="T1" fmla="*/ 5 h 358"/>
                      <a:gd name="T2" fmla="*/ 23 w 189"/>
                      <a:gd name="T3" fmla="*/ 0 h 358"/>
                      <a:gd name="T4" fmla="*/ 0 w 189"/>
                      <a:gd name="T5" fmla="*/ 353 h 358"/>
                      <a:gd name="T6" fmla="*/ 189 w 189"/>
                      <a:gd name="T7" fmla="*/ 358 h 358"/>
                      <a:gd name="T8" fmla="*/ 181 w 189"/>
                      <a:gd name="T9" fmla="*/ 5 h 3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9" h="358">
                        <a:moveTo>
                          <a:pt x="181" y="5"/>
                        </a:moveTo>
                        <a:lnTo>
                          <a:pt x="23" y="0"/>
                        </a:lnTo>
                        <a:lnTo>
                          <a:pt x="0" y="353"/>
                        </a:lnTo>
                        <a:lnTo>
                          <a:pt x="189" y="358"/>
                        </a:lnTo>
                        <a:lnTo>
                          <a:pt x="181" y="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3" name="Freeform 445">
                    <a:extLst>
                      <a:ext uri="{FF2B5EF4-FFF2-40B4-BE49-F238E27FC236}">
                        <a16:creationId xmlns:a16="http://schemas.microsoft.com/office/drawing/2014/main" id="{6879E1FF-FE55-49AF-9D88-209CA605F4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5737" y="2519363"/>
                    <a:ext cx="400050" cy="273050"/>
                  </a:xfrm>
                  <a:custGeom>
                    <a:avLst/>
                    <a:gdLst>
                      <a:gd name="T0" fmla="*/ 252 w 252"/>
                      <a:gd name="T1" fmla="*/ 55 h 172"/>
                      <a:gd name="T2" fmla="*/ 31 w 252"/>
                      <a:gd name="T3" fmla="*/ 172 h 172"/>
                      <a:gd name="T4" fmla="*/ 0 w 252"/>
                      <a:gd name="T5" fmla="*/ 117 h 172"/>
                      <a:gd name="T6" fmla="*/ 221 w 252"/>
                      <a:gd name="T7" fmla="*/ 0 h 172"/>
                      <a:gd name="T8" fmla="*/ 252 w 252"/>
                      <a:gd name="T9" fmla="*/ 55 h 1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52" h="172">
                        <a:moveTo>
                          <a:pt x="252" y="55"/>
                        </a:moveTo>
                        <a:lnTo>
                          <a:pt x="31" y="172"/>
                        </a:lnTo>
                        <a:lnTo>
                          <a:pt x="0" y="117"/>
                        </a:lnTo>
                        <a:lnTo>
                          <a:pt x="221" y="0"/>
                        </a:lnTo>
                        <a:lnTo>
                          <a:pt x="252" y="5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4" name="Freeform 446">
                    <a:extLst>
                      <a:ext uri="{FF2B5EF4-FFF2-40B4-BE49-F238E27FC236}">
                        <a16:creationId xmlns:a16="http://schemas.microsoft.com/office/drawing/2014/main" id="{2F4342EC-839D-4A5D-BF8C-0B8ED93300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5462" y="2292350"/>
                    <a:ext cx="450850" cy="338138"/>
                  </a:xfrm>
                  <a:custGeom>
                    <a:avLst/>
                    <a:gdLst>
                      <a:gd name="T0" fmla="*/ 284 w 284"/>
                      <a:gd name="T1" fmla="*/ 88 h 213"/>
                      <a:gd name="T2" fmla="*/ 45 w 284"/>
                      <a:gd name="T3" fmla="*/ 213 h 213"/>
                      <a:gd name="T4" fmla="*/ 0 w 284"/>
                      <a:gd name="T5" fmla="*/ 128 h 213"/>
                      <a:gd name="T6" fmla="*/ 239 w 284"/>
                      <a:gd name="T7" fmla="*/ 0 h 213"/>
                      <a:gd name="T8" fmla="*/ 284 w 284"/>
                      <a:gd name="T9" fmla="*/ 88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4" h="213">
                        <a:moveTo>
                          <a:pt x="284" y="88"/>
                        </a:moveTo>
                        <a:lnTo>
                          <a:pt x="45" y="213"/>
                        </a:lnTo>
                        <a:lnTo>
                          <a:pt x="0" y="128"/>
                        </a:lnTo>
                        <a:lnTo>
                          <a:pt x="239" y="0"/>
                        </a:lnTo>
                        <a:lnTo>
                          <a:pt x="284" y="8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5" name="Freeform 447">
                    <a:extLst>
                      <a:ext uri="{FF2B5EF4-FFF2-40B4-BE49-F238E27FC236}">
                        <a16:creationId xmlns:a16="http://schemas.microsoft.com/office/drawing/2014/main" id="{73650F9D-841C-4D36-AF39-FDEF43EDE9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175" y="1966913"/>
                    <a:ext cx="669925" cy="488950"/>
                  </a:xfrm>
                  <a:custGeom>
                    <a:avLst/>
                    <a:gdLst>
                      <a:gd name="T0" fmla="*/ 422 w 422"/>
                      <a:gd name="T1" fmla="*/ 118 h 308"/>
                      <a:gd name="T2" fmla="*/ 63 w 422"/>
                      <a:gd name="T3" fmla="*/ 308 h 308"/>
                      <a:gd name="T4" fmla="*/ 0 w 422"/>
                      <a:gd name="T5" fmla="*/ 190 h 308"/>
                      <a:gd name="T6" fmla="*/ 359 w 422"/>
                      <a:gd name="T7" fmla="*/ 0 h 308"/>
                      <a:gd name="T8" fmla="*/ 422 w 422"/>
                      <a:gd name="T9" fmla="*/ 118 h 3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2" h="308">
                        <a:moveTo>
                          <a:pt x="422" y="118"/>
                        </a:moveTo>
                        <a:lnTo>
                          <a:pt x="63" y="308"/>
                        </a:lnTo>
                        <a:lnTo>
                          <a:pt x="0" y="190"/>
                        </a:lnTo>
                        <a:lnTo>
                          <a:pt x="359" y="0"/>
                        </a:lnTo>
                        <a:lnTo>
                          <a:pt x="422" y="11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6" name="Freeform 448">
                    <a:extLst>
                      <a:ext uri="{FF2B5EF4-FFF2-40B4-BE49-F238E27FC236}">
                        <a16:creationId xmlns:a16="http://schemas.microsoft.com/office/drawing/2014/main" id="{8873121B-26C2-4C9D-94EE-9FDD53ABFB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46212" y="1863725"/>
                    <a:ext cx="271463" cy="314325"/>
                  </a:xfrm>
                  <a:custGeom>
                    <a:avLst/>
                    <a:gdLst>
                      <a:gd name="T0" fmla="*/ 171 w 171"/>
                      <a:gd name="T1" fmla="*/ 150 h 198"/>
                      <a:gd name="T2" fmla="*/ 81 w 171"/>
                      <a:gd name="T3" fmla="*/ 198 h 198"/>
                      <a:gd name="T4" fmla="*/ 0 w 171"/>
                      <a:gd name="T5" fmla="*/ 48 h 198"/>
                      <a:gd name="T6" fmla="*/ 91 w 171"/>
                      <a:gd name="T7" fmla="*/ 0 h 198"/>
                      <a:gd name="T8" fmla="*/ 171 w 171"/>
                      <a:gd name="T9" fmla="*/ 150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1" h="198">
                        <a:moveTo>
                          <a:pt x="171" y="150"/>
                        </a:moveTo>
                        <a:lnTo>
                          <a:pt x="81" y="198"/>
                        </a:lnTo>
                        <a:lnTo>
                          <a:pt x="0" y="48"/>
                        </a:lnTo>
                        <a:lnTo>
                          <a:pt x="91" y="0"/>
                        </a:lnTo>
                        <a:lnTo>
                          <a:pt x="171" y="15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7" name="Freeform 449">
                    <a:extLst>
                      <a:ext uri="{FF2B5EF4-FFF2-40B4-BE49-F238E27FC236}">
                        <a16:creationId xmlns:a16="http://schemas.microsoft.com/office/drawing/2014/main" id="{DFE17CC1-EED1-44D0-BC2D-D0D33882DE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3987" y="2697163"/>
                    <a:ext cx="84138" cy="119063"/>
                  </a:xfrm>
                  <a:custGeom>
                    <a:avLst/>
                    <a:gdLst>
                      <a:gd name="T0" fmla="*/ 19 w 21"/>
                      <a:gd name="T1" fmla="*/ 28 h 30"/>
                      <a:gd name="T2" fmla="*/ 17 w 21"/>
                      <a:gd name="T3" fmla="*/ 29 h 30"/>
                      <a:gd name="T4" fmla="*/ 13 w 21"/>
                      <a:gd name="T5" fmla="*/ 28 h 30"/>
                      <a:gd name="T6" fmla="*/ 1 w 21"/>
                      <a:gd name="T7" fmla="*/ 6 h 30"/>
                      <a:gd name="T8" fmla="*/ 2 w 21"/>
                      <a:gd name="T9" fmla="*/ 2 h 30"/>
                      <a:gd name="T10" fmla="*/ 4 w 21"/>
                      <a:gd name="T11" fmla="*/ 1 h 30"/>
                      <a:gd name="T12" fmla="*/ 8 w 21"/>
                      <a:gd name="T13" fmla="*/ 2 h 30"/>
                      <a:gd name="T14" fmla="*/ 20 w 21"/>
                      <a:gd name="T15" fmla="*/ 24 h 30"/>
                      <a:gd name="T16" fmla="*/ 19 w 21"/>
                      <a:gd name="T17" fmla="*/ 28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" h="30">
                        <a:moveTo>
                          <a:pt x="19" y="28"/>
                        </a:moveTo>
                        <a:cubicBezTo>
                          <a:pt x="17" y="29"/>
                          <a:pt x="17" y="29"/>
                          <a:pt x="17" y="29"/>
                        </a:cubicBezTo>
                        <a:cubicBezTo>
                          <a:pt x="15" y="30"/>
                          <a:pt x="13" y="29"/>
                          <a:pt x="13" y="28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0" y="5"/>
                          <a:pt x="1" y="3"/>
                          <a:pt x="2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6" y="0"/>
                          <a:pt x="8" y="1"/>
                          <a:pt x="8" y="2"/>
                        </a:cubicBezTo>
                        <a:cubicBezTo>
                          <a:pt x="20" y="24"/>
                          <a:pt x="20" y="24"/>
                          <a:pt x="20" y="24"/>
                        </a:cubicBezTo>
                        <a:cubicBezTo>
                          <a:pt x="21" y="25"/>
                          <a:pt x="20" y="27"/>
                          <a:pt x="19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8" name="Freeform 450">
                    <a:extLst>
                      <a:ext uri="{FF2B5EF4-FFF2-40B4-BE49-F238E27FC236}">
                        <a16:creationId xmlns:a16="http://schemas.microsoft.com/office/drawing/2014/main" id="{BECE7D37-7758-491C-85C7-345C2C96B0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347913"/>
                    <a:ext cx="147638" cy="190500"/>
                  </a:xfrm>
                  <a:custGeom>
                    <a:avLst/>
                    <a:gdLst>
                      <a:gd name="T0" fmla="*/ 37 w 37"/>
                      <a:gd name="T1" fmla="*/ 28 h 48"/>
                      <a:gd name="T2" fmla="*/ 19 w 37"/>
                      <a:gd name="T3" fmla="*/ 9 h 48"/>
                      <a:gd name="T4" fmla="*/ 0 w 37"/>
                      <a:gd name="T5" fmla="*/ 5 h 48"/>
                      <a:gd name="T6" fmla="*/ 20 w 37"/>
                      <a:gd name="T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7" h="48">
                        <a:moveTo>
                          <a:pt x="37" y="28"/>
                        </a:moveTo>
                        <a:cubicBezTo>
                          <a:pt x="27" y="34"/>
                          <a:pt x="22" y="13"/>
                          <a:pt x="19" y="9"/>
                        </a:cubicBezTo>
                        <a:cubicBezTo>
                          <a:pt x="11" y="0"/>
                          <a:pt x="3" y="0"/>
                          <a:pt x="0" y="5"/>
                        </a:cubicBezTo>
                        <a:cubicBezTo>
                          <a:pt x="7" y="16"/>
                          <a:pt x="12" y="34"/>
                          <a:pt x="20" y="48"/>
                        </a:cubicBezTo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  <p:grpSp>
          <p:nvGrpSpPr>
            <p:cNvPr id="1640" name="Group 1639">
              <a:extLst>
                <a:ext uri="{FF2B5EF4-FFF2-40B4-BE49-F238E27FC236}">
                  <a16:creationId xmlns:a16="http://schemas.microsoft.com/office/drawing/2014/main" id="{EFF0DA1D-D37E-49C5-B18E-66435CB6511E}"/>
                </a:ext>
              </a:extLst>
            </p:cNvPr>
            <p:cNvGrpSpPr/>
            <p:nvPr userDrawn="1"/>
          </p:nvGrpSpPr>
          <p:grpSpPr>
            <a:xfrm rot="19663083">
              <a:off x="7555284" y="2581180"/>
              <a:ext cx="325236" cy="474861"/>
              <a:chOff x="9619221" y="4669751"/>
              <a:chExt cx="414069" cy="604560"/>
            </a:xfrm>
          </p:grpSpPr>
          <p:sp>
            <p:nvSpPr>
              <p:cNvPr id="1905" name="Oval 36">
                <a:extLst>
                  <a:ext uri="{FF2B5EF4-FFF2-40B4-BE49-F238E27FC236}">
                    <a16:creationId xmlns:a16="http://schemas.microsoft.com/office/drawing/2014/main" id="{F943D66B-5B46-4EA7-AD39-F29277D8A13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6" name="Freeform 37">
                <a:extLst>
                  <a:ext uri="{FF2B5EF4-FFF2-40B4-BE49-F238E27FC236}">
                    <a16:creationId xmlns:a16="http://schemas.microsoft.com/office/drawing/2014/main" id="{6307C52A-E204-48EC-A6A1-A8896445FD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7" name="Freeform 38">
                <a:extLst>
                  <a:ext uri="{FF2B5EF4-FFF2-40B4-BE49-F238E27FC236}">
                    <a16:creationId xmlns:a16="http://schemas.microsoft.com/office/drawing/2014/main" id="{3F109B7C-C83A-41EA-AAC3-2EF52A3BF6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8" name="Freeform 39">
                <a:extLst>
                  <a:ext uri="{FF2B5EF4-FFF2-40B4-BE49-F238E27FC236}">
                    <a16:creationId xmlns:a16="http://schemas.microsoft.com/office/drawing/2014/main" id="{99D8C9B0-A09A-42DC-9495-9C2B31CEDF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1" name="Group 1640">
              <a:extLst>
                <a:ext uri="{FF2B5EF4-FFF2-40B4-BE49-F238E27FC236}">
                  <a16:creationId xmlns:a16="http://schemas.microsoft.com/office/drawing/2014/main" id="{0DF06CD2-2221-4003-AA3F-7D5E1CEED34B}"/>
                </a:ext>
              </a:extLst>
            </p:cNvPr>
            <p:cNvGrpSpPr/>
            <p:nvPr/>
          </p:nvGrpSpPr>
          <p:grpSpPr>
            <a:xfrm rot="457702">
              <a:off x="10791885" y="2632624"/>
              <a:ext cx="292291" cy="426757"/>
              <a:chOff x="9619221" y="4669751"/>
              <a:chExt cx="414069" cy="604560"/>
            </a:xfrm>
          </p:grpSpPr>
          <p:sp>
            <p:nvSpPr>
              <p:cNvPr id="1901" name="Oval 36">
                <a:extLst>
                  <a:ext uri="{FF2B5EF4-FFF2-40B4-BE49-F238E27FC236}">
                    <a16:creationId xmlns:a16="http://schemas.microsoft.com/office/drawing/2014/main" id="{59B14FF9-D677-4791-995C-B0EE02C7354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2" name="Freeform 37">
                <a:extLst>
                  <a:ext uri="{FF2B5EF4-FFF2-40B4-BE49-F238E27FC236}">
                    <a16:creationId xmlns:a16="http://schemas.microsoft.com/office/drawing/2014/main" id="{8C3A386A-0F54-4CEE-9D10-769DC1C6CD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3" name="Freeform 38">
                <a:extLst>
                  <a:ext uri="{FF2B5EF4-FFF2-40B4-BE49-F238E27FC236}">
                    <a16:creationId xmlns:a16="http://schemas.microsoft.com/office/drawing/2014/main" id="{FA04ED2E-14F3-4078-B3FB-D84FC9794D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4" name="Freeform 39">
                <a:extLst>
                  <a:ext uri="{FF2B5EF4-FFF2-40B4-BE49-F238E27FC236}">
                    <a16:creationId xmlns:a16="http://schemas.microsoft.com/office/drawing/2014/main" id="{8C9CC3A6-D7C4-4359-A626-0D7CA9EBA4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642" name="Freeform 414">
              <a:extLst>
                <a:ext uri="{FF2B5EF4-FFF2-40B4-BE49-F238E27FC236}">
                  <a16:creationId xmlns:a16="http://schemas.microsoft.com/office/drawing/2014/main" id="{FC064928-4EEC-4202-8791-E595ABD9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910" y="4246376"/>
              <a:ext cx="1692751" cy="982114"/>
            </a:xfrm>
            <a:custGeom>
              <a:avLst/>
              <a:gdLst>
                <a:gd name="T0" fmla="*/ 217 w 226"/>
                <a:gd name="T1" fmla="*/ 0 h 132"/>
                <a:gd name="T2" fmla="*/ 176 w 226"/>
                <a:gd name="T3" fmla="*/ 2 h 132"/>
                <a:gd name="T4" fmla="*/ 157 w 226"/>
                <a:gd name="T5" fmla="*/ 0 h 132"/>
                <a:gd name="T6" fmla="*/ 142 w 226"/>
                <a:gd name="T7" fmla="*/ 4 h 132"/>
                <a:gd name="T8" fmla="*/ 138 w 226"/>
                <a:gd name="T9" fmla="*/ 10 h 132"/>
                <a:gd name="T10" fmla="*/ 129 w 226"/>
                <a:gd name="T11" fmla="*/ 17 h 132"/>
                <a:gd name="T12" fmla="*/ 119 w 226"/>
                <a:gd name="T13" fmla="*/ 11 h 132"/>
                <a:gd name="T14" fmla="*/ 89 w 226"/>
                <a:gd name="T15" fmla="*/ 16 h 132"/>
                <a:gd name="T16" fmla="*/ 73 w 226"/>
                <a:gd name="T17" fmla="*/ 18 h 132"/>
                <a:gd name="T18" fmla="*/ 33 w 226"/>
                <a:gd name="T19" fmla="*/ 19 h 132"/>
                <a:gd name="T20" fmla="*/ 24 w 226"/>
                <a:gd name="T21" fmla="*/ 26 h 132"/>
                <a:gd name="T22" fmla="*/ 22 w 226"/>
                <a:gd name="T23" fmla="*/ 28 h 132"/>
                <a:gd name="T24" fmla="*/ 18 w 226"/>
                <a:gd name="T25" fmla="*/ 37 h 132"/>
                <a:gd name="T26" fmla="*/ 2 w 226"/>
                <a:gd name="T27" fmla="*/ 42 h 132"/>
                <a:gd name="T28" fmla="*/ 17 w 226"/>
                <a:gd name="T29" fmla="*/ 46 h 132"/>
                <a:gd name="T30" fmla="*/ 25 w 226"/>
                <a:gd name="T31" fmla="*/ 43 h 132"/>
                <a:gd name="T32" fmla="*/ 51 w 226"/>
                <a:gd name="T33" fmla="*/ 40 h 132"/>
                <a:gd name="T34" fmla="*/ 41 w 226"/>
                <a:gd name="T35" fmla="*/ 67 h 132"/>
                <a:gd name="T36" fmla="*/ 43 w 226"/>
                <a:gd name="T37" fmla="*/ 82 h 132"/>
                <a:gd name="T38" fmla="*/ 55 w 226"/>
                <a:gd name="T39" fmla="*/ 103 h 132"/>
                <a:gd name="T40" fmla="*/ 53 w 226"/>
                <a:gd name="T41" fmla="*/ 87 h 132"/>
                <a:gd name="T42" fmla="*/ 59 w 226"/>
                <a:gd name="T43" fmla="*/ 107 h 132"/>
                <a:gd name="T44" fmla="*/ 74 w 226"/>
                <a:gd name="T45" fmla="*/ 115 h 132"/>
                <a:gd name="T46" fmla="*/ 82 w 226"/>
                <a:gd name="T47" fmla="*/ 118 h 132"/>
                <a:gd name="T48" fmla="*/ 92 w 226"/>
                <a:gd name="T49" fmla="*/ 127 h 132"/>
                <a:gd name="T50" fmla="*/ 99 w 226"/>
                <a:gd name="T51" fmla="*/ 121 h 132"/>
                <a:gd name="T52" fmla="*/ 92 w 226"/>
                <a:gd name="T53" fmla="*/ 112 h 132"/>
                <a:gd name="T54" fmla="*/ 92 w 226"/>
                <a:gd name="T55" fmla="*/ 102 h 132"/>
                <a:gd name="T56" fmla="*/ 83 w 226"/>
                <a:gd name="T57" fmla="*/ 104 h 132"/>
                <a:gd name="T58" fmla="*/ 96 w 226"/>
                <a:gd name="T59" fmla="*/ 89 h 132"/>
                <a:gd name="T60" fmla="*/ 105 w 226"/>
                <a:gd name="T61" fmla="*/ 97 h 132"/>
                <a:gd name="T62" fmla="*/ 116 w 226"/>
                <a:gd name="T63" fmla="*/ 80 h 132"/>
                <a:gd name="T64" fmla="*/ 134 w 226"/>
                <a:gd name="T65" fmla="*/ 64 h 132"/>
                <a:gd name="T66" fmla="*/ 145 w 226"/>
                <a:gd name="T67" fmla="*/ 57 h 132"/>
                <a:gd name="T68" fmla="*/ 143 w 226"/>
                <a:gd name="T69" fmla="*/ 52 h 132"/>
                <a:gd name="T70" fmla="*/ 156 w 226"/>
                <a:gd name="T71" fmla="*/ 49 h 132"/>
                <a:gd name="T72" fmla="*/ 146 w 226"/>
                <a:gd name="T73" fmla="*/ 36 h 132"/>
                <a:gd name="T74" fmla="*/ 131 w 226"/>
                <a:gd name="T75" fmla="*/ 32 h 132"/>
                <a:gd name="T76" fmla="*/ 122 w 226"/>
                <a:gd name="T77" fmla="*/ 42 h 132"/>
                <a:gd name="T78" fmla="*/ 113 w 226"/>
                <a:gd name="T79" fmla="*/ 38 h 132"/>
                <a:gd name="T80" fmla="*/ 132 w 226"/>
                <a:gd name="T81" fmla="*/ 29 h 132"/>
                <a:gd name="T82" fmla="*/ 142 w 226"/>
                <a:gd name="T83" fmla="*/ 28 h 132"/>
                <a:gd name="T84" fmla="*/ 145 w 226"/>
                <a:gd name="T85" fmla="*/ 30 h 132"/>
                <a:gd name="T86" fmla="*/ 153 w 226"/>
                <a:gd name="T87" fmla="*/ 29 h 132"/>
                <a:gd name="T88" fmla="*/ 159 w 226"/>
                <a:gd name="T89" fmla="*/ 19 h 132"/>
                <a:gd name="T90" fmla="*/ 151 w 226"/>
                <a:gd name="T91" fmla="*/ 13 h 132"/>
                <a:gd name="T92" fmla="*/ 173 w 226"/>
                <a:gd name="T93" fmla="*/ 19 h 132"/>
                <a:gd name="T94" fmla="*/ 168 w 226"/>
                <a:gd name="T95" fmla="*/ 29 h 132"/>
                <a:gd name="T96" fmla="*/ 184 w 226"/>
                <a:gd name="T97" fmla="*/ 32 h 132"/>
                <a:gd name="T98" fmla="*/ 207 w 226"/>
                <a:gd name="T99" fmla="*/ 24 h 132"/>
                <a:gd name="T100" fmla="*/ 211 w 226"/>
                <a:gd name="T101" fmla="*/ 17 h 132"/>
                <a:gd name="T102" fmla="*/ 226 w 226"/>
                <a:gd name="T103" fmla="*/ 5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132">
                  <a:moveTo>
                    <a:pt x="224" y="2"/>
                  </a:move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7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1"/>
                    <a:pt x="176" y="1"/>
                    <a:pt x="176" y="1"/>
                  </a:cubicBezTo>
                  <a:cubicBezTo>
                    <a:pt x="175" y="0"/>
                    <a:pt x="174" y="0"/>
                    <a:pt x="173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3" y="2"/>
                    <a:pt x="142" y="2"/>
                    <a:pt x="142" y="4"/>
                  </a:cubicBezTo>
                  <a:cubicBezTo>
                    <a:pt x="142" y="5"/>
                    <a:pt x="142" y="6"/>
                    <a:pt x="143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7" y="10"/>
                    <a:pt x="137" y="1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0" y="17"/>
                    <a:pt x="130" y="17"/>
                    <a:pt x="129" y="17"/>
                  </a:cubicBezTo>
                  <a:cubicBezTo>
                    <a:pt x="129" y="16"/>
                    <a:pt x="128" y="14"/>
                    <a:pt x="128" y="14"/>
                  </a:cubicBezTo>
                  <a:cubicBezTo>
                    <a:pt x="127" y="13"/>
                    <a:pt x="127" y="13"/>
                    <a:pt x="126" y="13"/>
                  </a:cubicBezTo>
                  <a:cubicBezTo>
                    <a:pt x="125" y="12"/>
                    <a:pt x="121" y="11"/>
                    <a:pt x="119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1"/>
                    <a:pt x="93" y="14"/>
                    <a:pt x="91" y="15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9" y="17"/>
                    <a:pt x="89" y="18"/>
                    <a:pt x="90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8"/>
                    <a:pt x="22" y="28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5"/>
                    <a:pt x="17" y="35"/>
                  </a:cubicBezTo>
                  <a:cubicBezTo>
                    <a:pt x="17" y="36"/>
                    <a:pt x="17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1" y="42"/>
                    <a:pt x="0" y="43"/>
                    <a:pt x="0" y="44"/>
                  </a:cubicBezTo>
                  <a:cubicBezTo>
                    <a:pt x="0" y="46"/>
                    <a:pt x="1" y="47"/>
                    <a:pt x="3" y="47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8" y="46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1" y="68"/>
                    <a:pt x="41" y="68"/>
                    <a:pt x="41" y="69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2"/>
                    <a:pt x="43" y="8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3"/>
                    <a:pt x="54" y="104"/>
                    <a:pt x="55" y="103"/>
                  </a:cubicBezTo>
                  <a:cubicBezTo>
                    <a:pt x="57" y="103"/>
                    <a:pt x="57" y="102"/>
                    <a:pt x="57" y="101"/>
                  </a:cubicBezTo>
                  <a:cubicBezTo>
                    <a:pt x="57" y="101"/>
                    <a:pt x="57" y="100"/>
                    <a:pt x="57" y="100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9" y="108"/>
                    <a:pt x="59" y="108"/>
                    <a:pt x="60" y="109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3" y="115"/>
                    <a:pt x="73" y="115"/>
                    <a:pt x="74" y="115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81" y="118"/>
                    <a:pt x="81" y="118"/>
                    <a:pt x="81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2" y="127"/>
                    <a:pt x="92" y="127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08" y="130"/>
                    <a:pt x="108" y="130"/>
                    <a:pt x="108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99" y="115"/>
                    <a:pt x="99" y="114"/>
                    <a:pt x="97" y="113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4"/>
                    <a:pt x="94" y="104"/>
                    <a:pt x="94" y="103"/>
                  </a:cubicBezTo>
                  <a:cubicBezTo>
                    <a:pt x="93" y="102"/>
                    <a:pt x="93" y="102"/>
                    <a:pt x="92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2"/>
                    <a:pt x="85" y="102"/>
                    <a:pt x="85" y="103"/>
                  </a:cubicBezTo>
                  <a:cubicBezTo>
                    <a:pt x="84" y="103"/>
                    <a:pt x="84" y="104"/>
                    <a:pt x="83" y="104"/>
                  </a:cubicBezTo>
                  <a:cubicBezTo>
                    <a:pt x="82" y="104"/>
                    <a:pt x="81" y="104"/>
                    <a:pt x="78" y="10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99" y="97"/>
                    <a:pt x="100" y="97"/>
                    <a:pt x="101" y="97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6" y="97"/>
                    <a:pt x="107" y="96"/>
                    <a:pt x="107" y="95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7" y="80"/>
                    <a:pt x="117" y="79"/>
                    <a:pt x="117" y="78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34" y="64"/>
                    <a:pt x="134" y="64"/>
                    <a:pt x="134" y="64"/>
                  </a:cubicBezTo>
                  <a:cubicBezTo>
                    <a:pt x="141" y="64"/>
                    <a:pt x="141" y="64"/>
                    <a:pt x="141" y="64"/>
                  </a:cubicBezTo>
                  <a:cubicBezTo>
                    <a:pt x="142" y="64"/>
                    <a:pt x="143" y="63"/>
                    <a:pt x="144" y="62"/>
                  </a:cubicBezTo>
                  <a:cubicBezTo>
                    <a:pt x="145" y="57"/>
                    <a:pt x="145" y="57"/>
                    <a:pt x="145" y="57"/>
                  </a:cubicBezTo>
                  <a:cubicBezTo>
                    <a:pt x="145" y="57"/>
                    <a:pt x="145" y="56"/>
                    <a:pt x="144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1" y="52"/>
                    <a:pt x="152" y="52"/>
                    <a:pt x="152" y="52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6" y="49"/>
                    <a:pt x="157" y="48"/>
                    <a:pt x="157" y="47"/>
                  </a:cubicBezTo>
                  <a:cubicBezTo>
                    <a:pt x="157" y="47"/>
                    <a:pt x="157" y="46"/>
                    <a:pt x="156" y="45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2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2"/>
                    <a:pt x="129" y="33"/>
                    <a:pt x="129" y="34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1"/>
                    <a:pt x="121" y="41"/>
                    <a:pt x="121" y="40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1" y="30"/>
                    <a:pt x="132" y="29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40" y="25"/>
                    <a:pt x="140" y="25"/>
                    <a:pt x="140" y="25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29"/>
                    <a:pt x="142" y="29"/>
                    <a:pt x="143" y="29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5" y="30"/>
                    <a:pt x="145" y="30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31"/>
                    <a:pt x="151" y="31"/>
                    <a:pt x="152" y="30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9" y="28"/>
                    <a:pt x="160" y="27"/>
                    <a:pt x="160" y="26"/>
                  </a:cubicBezTo>
                  <a:cubicBezTo>
                    <a:pt x="159" y="19"/>
                    <a:pt x="159" y="19"/>
                    <a:pt x="159" y="19"/>
                  </a:cubicBezTo>
                  <a:cubicBezTo>
                    <a:pt x="159" y="18"/>
                    <a:pt x="158" y="18"/>
                    <a:pt x="158" y="17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1" y="13"/>
                    <a:pt x="151" y="13"/>
                    <a:pt x="151" y="13"/>
                  </a:cubicBezTo>
                  <a:cubicBezTo>
                    <a:pt x="162" y="11"/>
                    <a:pt x="162" y="11"/>
                    <a:pt x="162" y="11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1" y="20"/>
                    <a:pt x="171" y="20"/>
                    <a:pt x="171" y="20"/>
                  </a:cubicBezTo>
                  <a:cubicBezTo>
                    <a:pt x="170" y="20"/>
                    <a:pt x="170" y="21"/>
                    <a:pt x="170" y="21"/>
                  </a:cubicBezTo>
                  <a:cubicBezTo>
                    <a:pt x="168" y="27"/>
                    <a:pt x="168" y="29"/>
                    <a:pt x="168" y="29"/>
                  </a:cubicBezTo>
                  <a:cubicBezTo>
                    <a:pt x="169" y="30"/>
                    <a:pt x="169" y="31"/>
                    <a:pt x="174" y="36"/>
                  </a:cubicBezTo>
                  <a:cubicBezTo>
                    <a:pt x="175" y="37"/>
                    <a:pt x="177" y="37"/>
                    <a:pt x="178" y="37"/>
                  </a:cubicBezTo>
                  <a:cubicBezTo>
                    <a:pt x="184" y="32"/>
                    <a:pt x="184" y="32"/>
                    <a:pt x="184" y="32"/>
                  </a:cubicBezTo>
                  <a:cubicBezTo>
                    <a:pt x="189" y="29"/>
                    <a:pt x="189" y="29"/>
                    <a:pt x="189" y="29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206" y="24"/>
                    <a:pt x="207" y="24"/>
                    <a:pt x="207" y="24"/>
                  </a:cubicBezTo>
                  <a:cubicBezTo>
                    <a:pt x="210" y="21"/>
                    <a:pt x="210" y="21"/>
                    <a:pt x="210" y="21"/>
                  </a:cubicBezTo>
                  <a:cubicBezTo>
                    <a:pt x="211" y="20"/>
                    <a:pt x="211" y="20"/>
                    <a:pt x="211" y="19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3" y="14"/>
                    <a:pt x="216" y="11"/>
                    <a:pt x="216" y="10"/>
                  </a:cubicBezTo>
                  <a:cubicBezTo>
                    <a:pt x="217" y="10"/>
                    <a:pt x="221" y="8"/>
                    <a:pt x="224" y="7"/>
                  </a:cubicBezTo>
                  <a:cubicBezTo>
                    <a:pt x="225" y="7"/>
                    <a:pt x="226" y="6"/>
                    <a:pt x="226" y="5"/>
                  </a:cubicBezTo>
                  <a:cubicBezTo>
                    <a:pt x="226" y="4"/>
                    <a:pt x="225" y="3"/>
                    <a:pt x="224" y="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43" name="Group 1642">
              <a:extLst>
                <a:ext uri="{FF2B5EF4-FFF2-40B4-BE49-F238E27FC236}">
                  <a16:creationId xmlns:a16="http://schemas.microsoft.com/office/drawing/2014/main" id="{27A81EB6-5D78-4C43-8201-FE093D9E2298}"/>
                </a:ext>
              </a:extLst>
            </p:cNvPr>
            <p:cNvGrpSpPr/>
            <p:nvPr/>
          </p:nvGrpSpPr>
          <p:grpSpPr>
            <a:xfrm rot="19990021">
              <a:off x="7215424" y="3754961"/>
              <a:ext cx="485348" cy="708629"/>
              <a:chOff x="9619221" y="4669751"/>
              <a:chExt cx="414069" cy="604560"/>
            </a:xfrm>
          </p:grpSpPr>
          <p:sp>
            <p:nvSpPr>
              <p:cNvPr id="1897" name="Oval 36">
                <a:extLst>
                  <a:ext uri="{FF2B5EF4-FFF2-40B4-BE49-F238E27FC236}">
                    <a16:creationId xmlns:a16="http://schemas.microsoft.com/office/drawing/2014/main" id="{32F7366D-1097-4757-918A-F8CFF649B65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8" name="Freeform 37">
                <a:extLst>
                  <a:ext uri="{FF2B5EF4-FFF2-40B4-BE49-F238E27FC236}">
                    <a16:creationId xmlns:a16="http://schemas.microsoft.com/office/drawing/2014/main" id="{F5AFFFDB-7BBA-4CA8-BE34-5BD2832724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9" name="Freeform 38">
                <a:extLst>
                  <a:ext uri="{FF2B5EF4-FFF2-40B4-BE49-F238E27FC236}">
                    <a16:creationId xmlns:a16="http://schemas.microsoft.com/office/drawing/2014/main" id="{3AEDE629-A2B2-4298-978E-71BBC879BA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0" name="Freeform 39">
                <a:extLst>
                  <a:ext uri="{FF2B5EF4-FFF2-40B4-BE49-F238E27FC236}">
                    <a16:creationId xmlns:a16="http://schemas.microsoft.com/office/drawing/2014/main" id="{4E44BD87-CFA0-4EBF-8B83-736ACB73FF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4" name="Group 1643">
              <a:extLst>
                <a:ext uri="{FF2B5EF4-FFF2-40B4-BE49-F238E27FC236}">
                  <a16:creationId xmlns:a16="http://schemas.microsoft.com/office/drawing/2014/main" id="{9A096D9A-14C1-44FF-BCE0-F561E4A92549}"/>
                </a:ext>
              </a:extLst>
            </p:cNvPr>
            <p:cNvGrpSpPr/>
            <p:nvPr/>
          </p:nvGrpSpPr>
          <p:grpSpPr>
            <a:xfrm rot="20741795">
              <a:off x="9557568" y="3211476"/>
              <a:ext cx="395931" cy="578076"/>
              <a:chOff x="9619221" y="4669751"/>
              <a:chExt cx="414069" cy="604560"/>
            </a:xfrm>
          </p:grpSpPr>
          <p:sp>
            <p:nvSpPr>
              <p:cNvPr id="1893" name="Oval 36">
                <a:extLst>
                  <a:ext uri="{FF2B5EF4-FFF2-40B4-BE49-F238E27FC236}">
                    <a16:creationId xmlns:a16="http://schemas.microsoft.com/office/drawing/2014/main" id="{0BF1BAE7-2495-49BE-9E3B-77849EC0FD9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4" name="Freeform 37">
                <a:extLst>
                  <a:ext uri="{FF2B5EF4-FFF2-40B4-BE49-F238E27FC236}">
                    <a16:creationId xmlns:a16="http://schemas.microsoft.com/office/drawing/2014/main" id="{9F843564-FA12-4A12-B521-34EBAE1219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5" name="Freeform 38">
                <a:extLst>
                  <a:ext uri="{FF2B5EF4-FFF2-40B4-BE49-F238E27FC236}">
                    <a16:creationId xmlns:a16="http://schemas.microsoft.com/office/drawing/2014/main" id="{6E9132BB-C227-4A99-B265-55423D5D9D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6" name="Freeform 39">
                <a:extLst>
                  <a:ext uri="{FF2B5EF4-FFF2-40B4-BE49-F238E27FC236}">
                    <a16:creationId xmlns:a16="http://schemas.microsoft.com/office/drawing/2014/main" id="{02B30B76-8197-4144-8DEE-39D5036BCD5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5" name="Group 1644">
              <a:extLst>
                <a:ext uri="{FF2B5EF4-FFF2-40B4-BE49-F238E27FC236}">
                  <a16:creationId xmlns:a16="http://schemas.microsoft.com/office/drawing/2014/main" id="{E7335102-85AA-45F0-8E60-7BFC171E06B4}"/>
                </a:ext>
              </a:extLst>
            </p:cNvPr>
            <p:cNvGrpSpPr/>
            <p:nvPr/>
          </p:nvGrpSpPr>
          <p:grpSpPr>
            <a:xfrm>
              <a:off x="7655449" y="4419600"/>
              <a:ext cx="310367" cy="538928"/>
              <a:chOff x="5061193" y="3536337"/>
              <a:chExt cx="1838510" cy="3192423"/>
            </a:xfrm>
          </p:grpSpPr>
          <p:grpSp>
            <p:nvGrpSpPr>
              <p:cNvPr id="1837" name="Group 22">
                <a:extLst>
                  <a:ext uri="{FF2B5EF4-FFF2-40B4-BE49-F238E27FC236}">
                    <a16:creationId xmlns:a16="http://schemas.microsoft.com/office/drawing/2014/main" id="{0BE889FB-E4DE-4628-A18B-ECAB3835CC2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5061193" y="3903514"/>
                <a:ext cx="1838510" cy="2825246"/>
                <a:chOff x="5337" y="2602"/>
                <a:chExt cx="395" cy="607"/>
              </a:xfrm>
            </p:grpSpPr>
            <p:sp>
              <p:nvSpPr>
                <p:cNvPr id="1889" name="Oval 23">
                  <a:extLst>
                    <a:ext uri="{FF2B5EF4-FFF2-40B4-BE49-F238E27FC236}">
                      <a16:creationId xmlns:a16="http://schemas.microsoft.com/office/drawing/2014/main" id="{23EE5D08-6155-425D-9026-BA29F956E8D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0" name="Oval 24">
                  <a:extLst>
                    <a:ext uri="{FF2B5EF4-FFF2-40B4-BE49-F238E27FC236}">
                      <a16:creationId xmlns:a16="http://schemas.microsoft.com/office/drawing/2014/main" id="{6F350E64-A6D0-44B1-B5A7-545474AF4BCC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1" name="Freeform 25">
                  <a:extLst>
                    <a:ext uri="{FF2B5EF4-FFF2-40B4-BE49-F238E27FC236}">
                      <a16:creationId xmlns:a16="http://schemas.microsoft.com/office/drawing/2014/main" id="{544147CF-DB9B-4DE7-810C-F3FABBE5EA1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2" name="Oval 26">
                  <a:extLst>
                    <a:ext uri="{FF2B5EF4-FFF2-40B4-BE49-F238E27FC236}">
                      <a16:creationId xmlns:a16="http://schemas.microsoft.com/office/drawing/2014/main" id="{DBD8955C-950B-4AB7-A41B-2078847194D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5" y="2619"/>
                  <a:ext cx="360" cy="36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838" name="Group 1837">
                <a:extLst>
                  <a:ext uri="{FF2B5EF4-FFF2-40B4-BE49-F238E27FC236}">
                    <a16:creationId xmlns:a16="http://schemas.microsoft.com/office/drawing/2014/main" id="{9A9704DC-9A68-4F7E-8936-C9F65075E144}"/>
                  </a:ext>
                </a:extLst>
              </p:cNvPr>
              <p:cNvGrpSpPr/>
              <p:nvPr userDrawn="1"/>
            </p:nvGrpSpPr>
            <p:grpSpPr>
              <a:xfrm>
                <a:off x="5267339" y="3536337"/>
                <a:ext cx="1388642" cy="2121830"/>
                <a:chOff x="5267339" y="3533797"/>
                <a:chExt cx="1388642" cy="2121830"/>
              </a:xfrm>
            </p:grpSpPr>
            <p:sp>
              <p:nvSpPr>
                <p:cNvPr id="1839" name="Freeform 5">
                  <a:extLst>
                    <a:ext uri="{FF2B5EF4-FFF2-40B4-BE49-F238E27FC236}">
                      <a16:creationId xmlns:a16="http://schemas.microsoft.com/office/drawing/2014/main" id="{F1C921DD-1612-439E-84EA-94FE366F222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821" y="5144772"/>
                  <a:ext cx="346433" cy="469560"/>
                </a:xfrm>
                <a:custGeom>
                  <a:avLst/>
                  <a:gdLst>
                    <a:gd name="T0" fmla="*/ 154 w 162"/>
                    <a:gd name="T1" fmla="*/ 52 h 253"/>
                    <a:gd name="T2" fmla="*/ 151 w 162"/>
                    <a:gd name="T3" fmla="*/ 60 h 253"/>
                    <a:gd name="T4" fmla="*/ 146 w 162"/>
                    <a:gd name="T5" fmla="*/ 70 h 253"/>
                    <a:gd name="T6" fmla="*/ 140 w 162"/>
                    <a:gd name="T7" fmla="*/ 82 h 253"/>
                    <a:gd name="T8" fmla="*/ 107 w 162"/>
                    <a:gd name="T9" fmla="*/ 146 h 253"/>
                    <a:gd name="T10" fmla="*/ 70 w 162"/>
                    <a:gd name="T11" fmla="*/ 209 h 253"/>
                    <a:gd name="T12" fmla="*/ 53 w 162"/>
                    <a:gd name="T13" fmla="*/ 237 h 253"/>
                    <a:gd name="T14" fmla="*/ 53 w 162"/>
                    <a:gd name="T15" fmla="*/ 237 h 253"/>
                    <a:gd name="T16" fmla="*/ 16 w 162"/>
                    <a:gd name="T17" fmla="*/ 245 h 253"/>
                    <a:gd name="T18" fmla="*/ 7 w 162"/>
                    <a:gd name="T19" fmla="*/ 209 h 253"/>
                    <a:gd name="T20" fmla="*/ 22 w 162"/>
                    <a:gd name="T21" fmla="*/ 181 h 253"/>
                    <a:gd name="T22" fmla="*/ 53 w 162"/>
                    <a:gd name="T23" fmla="*/ 119 h 253"/>
                    <a:gd name="T24" fmla="*/ 81 w 162"/>
                    <a:gd name="T25" fmla="*/ 55 h 253"/>
                    <a:gd name="T26" fmla="*/ 86 w 162"/>
                    <a:gd name="T27" fmla="*/ 43 h 253"/>
                    <a:gd name="T28" fmla="*/ 89 w 162"/>
                    <a:gd name="T29" fmla="*/ 34 h 253"/>
                    <a:gd name="T30" fmla="*/ 92 w 162"/>
                    <a:gd name="T31" fmla="*/ 26 h 253"/>
                    <a:gd name="T32" fmla="*/ 136 w 162"/>
                    <a:gd name="T33" fmla="*/ 7 h 253"/>
                    <a:gd name="T34" fmla="*/ 155 w 162"/>
                    <a:gd name="T35" fmla="*/ 50 h 253"/>
                    <a:gd name="T36" fmla="*/ 154 w 162"/>
                    <a:gd name="T37" fmla="*/ 52 h 253"/>
                    <a:gd name="connsiteX0" fmla="*/ 9287 w 9496"/>
                    <a:gd name="connsiteY0" fmla="*/ 1873 h 9666"/>
                    <a:gd name="connsiteX1" fmla="*/ 9102 w 9496"/>
                    <a:gd name="connsiteY1" fmla="*/ 2190 h 9666"/>
                    <a:gd name="connsiteX2" fmla="*/ 8793 w 9496"/>
                    <a:gd name="connsiteY2" fmla="*/ 2585 h 9666"/>
                    <a:gd name="connsiteX3" fmla="*/ 8423 w 9496"/>
                    <a:gd name="connsiteY3" fmla="*/ 3059 h 9666"/>
                    <a:gd name="connsiteX4" fmla="*/ 4102 w 9496"/>
                    <a:gd name="connsiteY4" fmla="*/ 8079 h 9666"/>
                    <a:gd name="connsiteX5" fmla="*/ 3053 w 9496"/>
                    <a:gd name="connsiteY5" fmla="*/ 9186 h 9666"/>
                    <a:gd name="connsiteX6" fmla="*/ 3053 w 9496"/>
                    <a:gd name="connsiteY6" fmla="*/ 9186 h 9666"/>
                    <a:gd name="connsiteX7" fmla="*/ 769 w 9496"/>
                    <a:gd name="connsiteY7" fmla="*/ 9502 h 9666"/>
                    <a:gd name="connsiteX8" fmla="*/ 213 w 9496"/>
                    <a:gd name="connsiteY8" fmla="*/ 8079 h 9666"/>
                    <a:gd name="connsiteX9" fmla="*/ 1139 w 9496"/>
                    <a:gd name="connsiteY9" fmla="*/ 6972 h 9666"/>
                    <a:gd name="connsiteX10" fmla="*/ 3053 w 9496"/>
                    <a:gd name="connsiteY10" fmla="*/ 4522 h 9666"/>
                    <a:gd name="connsiteX11" fmla="*/ 4781 w 9496"/>
                    <a:gd name="connsiteY11" fmla="*/ 1992 h 9666"/>
                    <a:gd name="connsiteX12" fmla="*/ 5090 w 9496"/>
                    <a:gd name="connsiteY12" fmla="*/ 1518 h 9666"/>
                    <a:gd name="connsiteX13" fmla="*/ 5275 w 9496"/>
                    <a:gd name="connsiteY13" fmla="*/ 1162 h 9666"/>
                    <a:gd name="connsiteX14" fmla="*/ 5460 w 9496"/>
                    <a:gd name="connsiteY14" fmla="*/ 846 h 9666"/>
                    <a:gd name="connsiteX15" fmla="*/ 8176 w 9496"/>
                    <a:gd name="connsiteY15" fmla="*/ 95 h 9666"/>
                    <a:gd name="connsiteX16" fmla="*/ 9349 w 9496"/>
                    <a:gd name="connsiteY16" fmla="*/ 1794 h 9666"/>
                    <a:gd name="connsiteX17" fmla="*/ 9287 w 9496"/>
                    <a:gd name="connsiteY17" fmla="*/ 1873 h 9666"/>
                    <a:gd name="connsiteX0" fmla="*/ 9756 w 9976"/>
                    <a:gd name="connsiteY0" fmla="*/ 1938 h 10000"/>
                    <a:gd name="connsiteX1" fmla="*/ 9561 w 9976"/>
                    <a:gd name="connsiteY1" fmla="*/ 2266 h 10000"/>
                    <a:gd name="connsiteX2" fmla="*/ 9236 w 9976"/>
                    <a:gd name="connsiteY2" fmla="*/ 2674 h 10000"/>
                    <a:gd name="connsiteX3" fmla="*/ 8846 w 9976"/>
                    <a:gd name="connsiteY3" fmla="*/ 3165 h 10000"/>
                    <a:gd name="connsiteX4" fmla="*/ 4296 w 9976"/>
                    <a:gd name="connsiteY4" fmla="*/ 8358 h 10000"/>
                    <a:gd name="connsiteX5" fmla="*/ 3191 w 9976"/>
                    <a:gd name="connsiteY5" fmla="*/ 9503 h 10000"/>
                    <a:gd name="connsiteX6" fmla="*/ 3191 w 9976"/>
                    <a:gd name="connsiteY6" fmla="*/ 9503 h 10000"/>
                    <a:gd name="connsiteX7" fmla="*/ 786 w 9976"/>
                    <a:gd name="connsiteY7" fmla="*/ 9830 h 10000"/>
                    <a:gd name="connsiteX8" fmla="*/ 200 w 9976"/>
                    <a:gd name="connsiteY8" fmla="*/ 8358 h 10000"/>
                    <a:gd name="connsiteX9" fmla="*/ 3191 w 9976"/>
                    <a:gd name="connsiteY9" fmla="*/ 4678 h 10000"/>
                    <a:gd name="connsiteX10" fmla="*/ 5011 w 9976"/>
                    <a:gd name="connsiteY10" fmla="*/ 2061 h 10000"/>
                    <a:gd name="connsiteX11" fmla="*/ 5336 w 9976"/>
                    <a:gd name="connsiteY11" fmla="*/ 1570 h 10000"/>
                    <a:gd name="connsiteX12" fmla="*/ 5531 w 9976"/>
                    <a:gd name="connsiteY12" fmla="*/ 1202 h 10000"/>
                    <a:gd name="connsiteX13" fmla="*/ 5726 w 9976"/>
                    <a:gd name="connsiteY13" fmla="*/ 875 h 10000"/>
                    <a:gd name="connsiteX14" fmla="*/ 8586 w 9976"/>
                    <a:gd name="connsiteY14" fmla="*/ 98 h 10000"/>
                    <a:gd name="connsiteX15" fmla="*/ 9821 w 9976"/>
                    <a:gd name="connsiteY15" fmla="*/ 1856 h 10000"/>
                    <a:gd name="connsiteX16" fmla="*/ 9756 w 9976"/>
                    <a:gd name="connsiteY16" fmla="*/ 1938 h 10000"/>
                    <a:gd name="connsiteX0" fmla="*/ 8991 w 9212"/>
                    <a:gd name="connsiteY0" fmla="*/ 1938 h 10000"/>
                    <a:gd name="connsiteX1" fmla="*/ 8796 w 9212"/>
                    <a:gd name="connsiteY1" fmla="*/ 2266 h 10000"/>
                    <a:gd name="connsiteX2" fmla="*/ 8470 w 9212"/>
                    <a:gd name="connsiteY2" fmla="*/ 2674 h 10000"/>
                    <a:gd name="connsiteX3" fmla="*/ 8079 w 9212"/>
                    <a:gd name="connsiteY3" fmla="*/ 3165 h 10000"/>
                    <a:gd name="connsiteX4" fmla="*/ 3518 w 9212"/>
                    <a:gd name="connsiteY4" fmla="*/ 8358 h 10000"/>
                    <a:gd name="connsiteX5" fmla="*/ 2411 w 9212"/>
                    <a:gd name="connsiteY5" fmla="*/ 9503 h 10000"/>
                    <a:gd name="connsiteX6" fmla="*/ 2411 w 9212"/>
                    <a:gd name="connsiteY6" fmla="*/ 9503 h 10000"/>
                    <a:gd name="connsiteX7" fmla="*/ 0 w 9212"/>
                    <a:gd name="connsiteY7" fmla="*/ 9830 h 10000"/>
                    <a:gd name="connsiteX8" fmla="*/ 2411 w 9212"/>
                    <a:gd name="connsiteY8" fmla="*/ 4678 h 10000"/>
                    <a:gd name="connsiteX9" fmla="*/ 4235 w 9212"/>
                    <a:gd name="connsiteY9" fmla="*/ 2061 h 10000"/>
                    <a:gd name="connsiteX10" fmla="*/ 4561 w 9212"/>
                    <a:gd name="connsiteY10" fmla="*/ 1570 h 10000"/>
                    <a:gd name="connsiteX11" fmla="*/ 4756 w 9212"/>
                    <a:gd name="connsiteY11" fmla="*/ 1202 h 10000"/>
                    <a:gd name="connsiteX12" fmla="*/ 4952 w 9212"/>
                    <a:gd name="connsiteY12" fmla="*/ 875 h 10000"/>
                    <a:gd name="connsiteX13" fmla="*/ 7819 w 9212"/>
                    <a:gd name="connsiteY13" fmla="*/ 98 h 10000"/>
                    <a:gd name="connsiteX14" fmla="*/ 9057 w 9212"/>
                    <a:gd name="connsiteY14" fmla="*/ 1856 h 10000"/>
                    <a:gd name="connsiteX15" fmla="*/ 8991 w 9212"/>
                    <a:gd name="connsiteY15" fmla="*/ 1938 h 10000"/>
                    <a:gd name="connsiteX0" fmla="*/ 7290 w 7530"/>
                    <a:gd name="connsiteY0" fmla="*/ 1938 h 9503"/>
                    <a:gd name="connsiteX1" fmla="*/ 7078 w 7530"/>
                    <a:gd name="connsiteY1" fmla="*/ 2266 h 9503"/>
                    <a:gd name="connsiteX2" fmla="*/ 6725 w 7530"/>
                    <a:gd name="connsiteY2" fmla="*/ 2674 h 9503"/>
                    <a:gd name="connsiteX3" fmla="*/ 6300 w 7530"/>
                    <a:gd name="connsiteY3" fmla="*/ 3165 h 9503"/>
                    <a:gd name="connsiteX4" fmla="*/ 1349 w 7530"/>
                    <a:gd name="connsiteY4" fmla="*/ 8358 h 9503"/>
                    <a:gd name="connsiteX5" fmla="*/ 147 w 7530"/>
                    <a:gd name="connsiteY5" fmla="*/ 9503 h 9503"/>
                    <a:gd name="connsiteX6" fmla="*/ 147 w 7530"/>
                    <a:gd name="connsiteY6" fmla="*/ 9503 h 9503"/>
                    <a:gd name="connsiteX7" fmla="*/ 147 w 7530"/>
                    <a:gd name="connsiteY7" fmla="*/ 4678 h 9503"/>
                    <a:gd name="connsiteX8" fmla="*/ 2127 w 7530"/>
                    <a:gd name="connsiteY8" fmla="*/ 2061 h 9503"/>
                    <a:gd name="connsiteX9" fmla="*/ 2481 w 7530"/>
                    <a:gd name="connsiteY9" fmla="*/ 1570 h 9503"/>
                    <a:gd name="connsiteX10" fmla="*/ 2693 w 7530"/>
                    <a:gd name="connsiteY10" fmla="*/ 1202 h 9503"/>
                    <a:gd name="connsiteX11" fmla="*/ 2906 w 7530"/>
                    <a:gd name="connsiteY11" fmla="*/ 875 h 9503"/>
                    <a:gd name="connsiteX12" fmla="*/ 6018 w 7530"/>
                    <a:gd name="connsiteY12" fmla="*/ 98 h 9503"/>
                    <a:gd name="connsiteX13" fmla="*/ 7362 w 7530"/>
                    <a:gd name="connsiteY13" fmla="*/ 1856 h 9503"/>
                    <a:gd name="connsiteX14" fmla="*/ 7290 w 7530"/>
                    <a:gd name="connsiteY14" fmla="*/ 1938 h 9503"/>
                    <a:gd name="connsiteX0" fmla="*/ 9486 w 9805"/>
                    <a:gd name="connsiteY0" fmla="*/ 2039 h 10000"/>
                    <a:gd name="connsiteX1" fmla="*/ 9205 w 9805"/>
                    <a:gd name="connsiteY1" fmla="*/ 2385 h 10000"/>
                    <a:gd name="connsiteX2" fmla="*/ 8736 w 9805"/>
                    <a:gd name="connsiteY2" fmla="*/ 2814 h 10000"/>
                    <a:gd name="connsiteX3" fmla="*/ 8172 w 9805"/>
                    <a:gd name="connsiteY3" fmla="*/ 3331 h 10000"/>
                    <a:gd name="connsiteX4" fmla="*/ 1597 w 9805"/>
                    <a:gd name="connsiteY4" fmla="*/ 8795 h 10000"/>
                    <a:gd name="connsiteX5" fmla="*/ 0 w 9805"/>
                    <a:gd name="connsiteY5" fmla="*/ 10000 h 10000"/>
                    <a:gd name="connsiteX6" fmla="*/ 0 w 9805"/>
                    <a:gd name="connsiteY6" fmla="*/ 4923 h 10000"/>
                    <a:gd name="connsiteX7" fmla="*/ 2630 w 9805"/>
                    <a:gd name="connsiteY7" fmla="*/ 2169 h 10000"/>
                    <a:gd name="connsiteX8" fmla="*/ 3100 w 9805"/>
                    <a:gd name="connsiteY8" fmla="*/ 1652 h 10000"/>
                    <a:gd name="connsiteX9" fmla="*/ 3381 w 9805"/>
                    <a:gd name="connsiteY9" fmla="*/ 1265 h 10000"/>
                    <a:gd name="connsiteX10" fmla="*/ 3664 w 9805"/>
                    <a:gd name="connsiteY10" fmla="*/ 921 h 10000"/>
                    <a:gd name="connsiteX11" fmla="*/ 7797 w 9805"/>
                    <a:gd name="connsiteY11" fmla="*/ 103 h 10000"/>
                    <a:gd name="connsiteX12" fmla="*/ 9582 w 9805"/>
                    <a:gd name="connsiteY12" fmla="*/ 1953 h 10000"/>
                    <a:gd name="connsiteX13" fmla="*/ 9486 w 9805"/>
                    <a:gd name="connsiteY13" fmla="*/ 2039 h 10000"/>
                    <a:gd name="connsiteX0" fmla="*/ 9675 w 10001"/>
                    <a:gd name="connsiteY0" fmla="*/ 2039 h 10000"/>
                    <a:gd name="connsiteX1" fmla="*/ 9388 w 10001"/>
                    <a:gd name="connsiteY1" fmla="*/ 2385 h 10000"/>
                    <a:gd name="connsiteX2" fmla="*/ 8910 w 10001"/>
                    <a:gd name="connsiteY2" fmla="*/ 2814 h 10000"/>
                    <a:gd name="connsiteX3" fmla="*/ 8335 w 10001"/>
                    <a:gd name="connsiteY3" fmla="*/ 3331 h 10000"/>
                    <a:gd name="connsiteX4" fmla="*/ 0 w 10001"/>
                    <a:gd name="connsiteY4" fmla="*/ 10000 h 10000"/>
                    <a:gd name="connsiteX5" fmla="*/ 0 w 10001"/>
                    <a:gd name="connsiteY5" fmla="*/ 4923 h 10000"/>
                    <a:gd name="connsiteX6" fmla="*/ 2682 w 10001"/>
                    <a:gd name="connsiteY6" fmla="*/ 2169 h 10000"/>
                    <a:gd name="connsiteX7" fmla="*/ 3162 w 10001"/>
                    <a:gd name="connsiteY7" fmla="*/ 1652 h 10000"/>
                    <a:gd name="connsiteX8" fmla="*/ 3448 w 10001"/>
                    <a:gd name="connsiteY8" fmla="*/ 1265 h 10000"/>
                    <a:gd name="connsiteX9" fmla="*/ 3737 w 10001"/>
                    <a:gd name="connsiteY9" fmla="*/ 921 h 10000"/>
                    <a:gd name="connsiteX10" fmla="*/ 7952 w 10001"/>
                    <a:gd name="connsiteY10" fmla="*/ 103 h 10000"/>
                    <a:gd name="connsiteX11" fmla="*/ 9773 w 10001"/>
                    <a:gd name="connsiteY11" fmla="*/ 1953 h 10000"/>
                    <a:gd name="connsiteX12" fmla="*/ 9675 w 10001"/>
                    <a:gd name="connsiteY12" fmla="*/ 2039 h 10000"/>
                    <a:gd name="connsiteX0" fmla="*/ 9675 w 10001"/>
                    <a:gd name="connsiteY0" fmla="*/ 2039 h 4923"/>
                    <a:gd name="connsiteX1" fmla="*/ 9388 w 10001"/>
                    <a:gd name="connsiteY1" fmla="*/ 2385 h 4923"/>
                    <a:gd name="connsiteX2" fmla="*/ 8910 w 10001"/>
                    <a:gd name="connsiteY2" fmla="*/ 2814 h 4923"/>
                    <a:gd name="connsiteX3" fmla="*/ 8335 w 10001"/>
                    <a:gd name="connsiteY3" fmla="*/ 3331 h 4923"/>
                    <a:gd name="connsiteX4" fmla="*/ 0 w 10001"/>
                    <a:gd name="connsiteY4" fmla="*/ 4923 h 4923"/>
                    <a:gd name="connsiteX5" fmla="*/ 2682 w 10001"/>
                    <a:gd name="connsiteY5" fmla="*/ 2169 h 4923"/>
                    <a:gd name="connsiteX6" fmla="*/ 3162 w 10001"/>
                    <a:gd name="connsiteY6" fmla="*/ 1652 h 4923"/>
                    <a:gd name="connsiteX7" fmla="*/ 3448 w 10001"/>
                    <a:gd name="connsiteY7" fmla="*/ 1265 h 4923"/>
                    <a:gd name="connsiteX8" fmla="*/ 3737 w 10001"/>
                    <a:gd name="connsiteY8" fmla="*/ 921 h 4923"/>
                    <a:gd name="connsiteX9" fmla="*/ 7952 w 10001"/>
                    <a:gd name="connsiteY9" fmla="*/ 103 h 4923"/>
                    <a:gd name="connsiteX10" fmla="*/ 9773 w 10001"/>
                    <a:gd name="connsiteY10" fmla="*/ 1953 h 4923"/>
                    <a:gd name="connsiteX11" fmla="*/ 9675 w 10001"/>
                    <a:gd name="connsiteY11" fmla="*/ 2039 h 4923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0381" h="12940">
                      <a:moveTo>
                        <a:pt x="10055" y="4142"/>
                      </a:moveTo>
                      <a:cubicBezTo>
                        <a:pt x="10055" y="4142"/>
                        <a:pt x="9960" y="4406"/>
                        <a:pt x="9768" y="4845"/>
                      </a:cubicBezTo>
                      <a:cubicBezTo>
                        <a:pt x="9578" y="5105"/>
                        <a:pt x="9482" y="5367"/>
                        <a:pt x="9290" y="5716"/>
                      </a:cubicBezTo>
                      <a:cubicBezTo>
                        <a:pt x="9097" y="5976"/>
                        <a:pt x="9045" y="6472"/>
                        <a:pt x="8715" y="7046"/>
                      </a:cubicBezTo>
                      <a:cubicBezTo>
                        <a:pt x="7167" y="8250"/>
                        <a:pt x="4047" y="11512"/>
                        <a:pt x="0" y="12940"/>
                      </a:cubicBezTo>
                      <a:cubicBezTo>
                        <a:pt x="1053" y="10927"/>
                        <a:pt x="2392" y="5976"/>
                        <a:pt x="3063" y="4406"/>
                      </a:cubicBezTo>
                      <a:cubicBezTo>
                        <a:pt x="3253" y="4054"/>
                        <a:pt x="3352" y="3707"/>
                        <a:pt x="3543" y="3356"/>
                      </a:cubicBezTo>
                      <a:lnTo>
                        <a:pt x="3829" y="2570"/>
                      </a:lnTo>
                      <a:cubicBezTo>
                        <a:pt x="4021" y="2131"/>
                        <a:pt x="4118" y="1871"/>
                        <a:pt x="4118" y="1871"/>
                      </a:cubicBezTo>
                      <a:cubicBezTo>
                        <a:pt x="4789" y="384"/>
                        <a:pt x="6607" y="-402"/>
                        <a:pt x="8332" y="209"/>
                      </a:cubicBezTo>
                      <a:cubicBezTo>
                        <a:pt x="9960" y="733"/>
                        <a:pt x="10823" y="2482"/>
                        <a:pt x="10153" y="3967"/>
                      </a:cubicBezTo>
                      <a:cubicBezTo>
                        <a:pt x="10153" y="4054"/>
                        <a:pt x="10153" y="4054"/>
                        <a:pt x="10055" y="4142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0" name="Freeform 14">
                  <a:extLst>
                    <a:ext uri="{FF2B5EF4-FFF2-40B4-BE49-F238E27FC236}">
                      <a16:creationId xmlns:a16="http://schemas.microsoft.com/office/drawing/2014/main" id="{38177D74-283F-46BA-B659-59660F6B1C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4506" y="4279338"/>
                  <a:ext cx="526432" cy="409763"/>
                </a:xfrm>
                <a:custGeom>
                  <a:avLst/>
                  <a:gdLst>
                    <a:gd name="T0" fmla="*/ 151 w 185"/>
                    <a:gd name="T1" fmla="*/ 144 h 144"/>
                    <a:gd name="T2" fmla="*/ 0 w 185"/>
                    <a:gd name="T3" fmla="*/ 87 h 144"/>
                    <a:gd name="T4" fmla="*/ 34 w 185"/>
                    <a:gd name="T5" fmla="*/ 0 h 144"/>
                    <a:gd name="T6" fmla="*/ 185 w 185"/>
                    <a:gd name="T7" fmla="*/ 57 h 144"/>
                    <a:gd name="T8" fmla="*/ 151 w 185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5" h="144">
                      <a:moveTo>
                        <a:pt x="151" y="144"/>
                      </a:moveTo>
                      <a:lnTo>
                        <a:pt x="0" y="87"/>
                      </a:lnTo>
                      <a:lnTo>
                        <a:pt x="34" y="0"/>
                      </a:lnTo>
                      <a:lnTo>
                        <a:pt x="185" y="57"/>
                      </a:lnTo>
                      <a:lnTo>
                        <a:pt x="151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1" name="Freeform 15">
                  <a:extLst>
                    <a:ext uri="{FF2B5EF4-FFF2-40B4-BE49-F238E27FC236}">
                      <a16:creationId xmlns:a16="http://schemas.microsoft.com/office/drawing/2014/main" id="{75E5D8BE-0B8A-4C4E-9DEF-4D377AA7E30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25894" y="4450073"/>
                  <a:ext cx="313014" cy="907739"/>
                </a:xfrm>
                <a:custGeom>
                  <a:avLst/>
                  <a:gdLst>
                    <a:gd name="T0" fmla="*/ 64 w 98"/>
                    <a:gd name="T1" fmla="*/ 285 h 285"/>
                    <a:gd name="T2" fmla="*/ 30 w 98"/>
                    <a:gd name="T3" fmla="*/ 252 h 285"/>
                    <a:gd name="T4" fmla="*/ 8 w 98"/>
                    <a:gd name="T5" fmla="*/ 72 h 285"/>
                    <a:gd name="T6" fmla="*/ 3 w 98"/>
                    <a:gd name="T7" fmla="*/ 42 h 285"/>
                    <a:gd name="T8" fmla="*/ 31 w 98"/>
                    <a:gd name="T9" fmla="*/ 3 h 285"/>
                    <a:gd name="T10" fmla="*/ 69 w 98"/>
                    <a:gd name="T11" fmla="*/ 31 h 285"/>
                    <a:gd name="T12" fmla="*/ 75 w 98"/>
                    <a:gd name="T13" fmla="*/ 60 h 285"/>
                    <a:gd name="T14" fmla="*/ 98 w 98"/>
                    <a:gd name="T15" fmla="*/ 251 h 285"/>
                    <a:gd name="T16" fmla="*/ 65 w 98"/>
                    <a:gd name="T17" fmla="*/ 285 h 285"/>
                    <a:gd name="T18" fmla="*/ 6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64" y="285"/>
                      </a:moveTo>
                      <a:cubicBezTo>
                        <a:pt x="46" y="285"/>
                        <a:pt x="31" y="271"/>
                        <a:pt x="30" y="252"/>
                      </a:cubicBezTo>
                      <a:cubicBezTo>
                        <a:pt x="29" y="188"/>
                        <a:pt x="17" y="121"/>
                        <a:pt x="8" y="72"/>
                      </a:cubicBezTo>
                      <a:cubicBezTo>
                        <a:pt x="6" y="61"/>
                        <a:pt x="5" y="51"/>
                        <a:pt x="3" y="42"/>
                      </a:cubicBezTo>
                      <a:cubicBezTo>
                        <a:pt x="0" y="23"/>
                        <a:pt x="12" y="6"/>
                        <a:pt x="31" y="3"/>
                      </a:cubicBezTo>
                      <a:cubicBezTo>
                        <a:pt x="49" y="0"/>
                        <a:pt x="66" y="12"/>
                        <a:pt x="69" y="31"/>
                      </a:cubicBezTo>
                      <a:cubicBezTo>
                        <a:pt x="71" y="39"/>
                        <a:pt x="73" y="49"/>
                        <a:pt x="75" y="60"/>
                      </a:cubicBezTo>
                      <a:cubicBezTo>
                        <a:pt x="84" y="111"/>
                        <a:pt x="96" y="181"/>
                        <a:pt x="98" y="251"/>
                      </a:cubicBezTo>
                      <a:cubicBezTo>
                        <a:pt x="98" y="269"/>
                        <a:pt x="83" y="285"/>
                        <a:pt x="65" y="285"/>
                      </a:cubicBezTo>
                      <a:cubicBezTo>
                        <a:pt x="65" y="285"/>
                        <a:pt x="64" y="285"/>
                        <a:pt x="6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2" name="Freeform 16">
                  <a:extLst>
                    <a:ext uri="{FF2B5EF4-FFF2-40B4-BE49-F238E27FC236}">
                      <a16:creationId xmlns:a16="http://schemas.microsoft.com/office/drawing/2014/main" id="{6BA285A8-1BC8-4DD3-9D5D-92E623B465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593" y="4418771"/>
                  <a:ext cx="293095" cy="293095"/>
                </a:xfrm>
                <a:custGeom>
                  <a:avLst/>
                  <a:gdLst>
                    <a:gd name="T0" fmla="*/ 6 w 92"/>
                    <a:gd name="T1" fmla="*/ 35 h 92"/>
                    <a:gd name="T2" fmla="*/ 36 w 92"/>
                    <a:gd name="T3" fmla="*/ 86 h 92"/>
                    <a:gd name="T4" fmla="*/ 86 w 92"/>
                    <a:gd name="T5" fmla="*/ 57 h 92"/>
                    <a:gd name="T6" fmla="*/ 57 w 92"/>
                    <a:gd name="T7" fmla="*/ 6 h 92"/>
                    <a:gd name="T8" fmla="*/ 6 w 92"/>
                    <a:gd name="T9" fmla="*/ 35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6" y="35"/>
                      </a:moveTo>
                      <a:cubicBezTo>
                        <a:pt x="0" y="57"/>
                        <a:pt x="13" y="80"/>
                        <a:pt x="36" y="86"/>
                      </a:cubicBezTo>
                      <a:cubicBezTo>
                        <a:pt x="58" y="92"/>
                        <a:pt x="80" y="79"/>
                        <a:pt x="86" y="57"/>
                      </a:cubicBezTo>
                      <a:cubicBezTo>
                        <a:pt x="92" y="35"/>
                        <a:pt x="79" y="12"/>
                        <a:pt x="57" y="6"/>
                      </a:cubicBezTo>
                      <a:cubicBezTo>
                        <a:pt x="35" y="0"/>
                        <a:pt x="12" y="13"/>
                        <a:pt x="6" y="35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3" name="Freeform 17">
                  <a:extLst>
                    <a:ext uri="{FF2B5EF4-FFF2-40B4-BE49-F238E27FC236}">
                      <a16:creationId xmlns:a16="http://schemas.microsoft.com/office/drawing/2014/main" id="{FA643121-1D2D-42E5-8027-5E142D986E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405570" y="5239521"/>
                  <a:ext cx="244720" cy="69916"/>
                </a:xfrm>
                <a:custGeom>
                  <a:avLst/>
                  <a:gdLst>
                    <a:gd name="T0" fmla="*/ 0 w 86"/>
                    <a:gd name="T1" fmla="*/ 10 h 21"/>
                    <a:gd name="T2" fmla="*/ 86 w 86"/>
                    <a:gd name="T3" fmla="*/ 0 h 21"/>
                    <a:gd name="T4" fmla="*/ 77 w 86"/>
                    <a:gd name="T5" fmla="*/ 21 h 21"/>
                    <a:gd name="T6" fmla="*/ 0 w 86"/>
                    <a:gd name="T7" fmla="*/ 17 h 21"/>
                    <a:gd name="T8" fmla="*/ 0 w 86"/>
                    <a:gd name="T9" fmla="*/ 10 h 21"/>
                    <a:gd name="connsiteX0" fmla="*/ 0 w 10000"/>
                    <a:gd name="connsiteY0" fmla="*/ 6462 h 11700"/>
                    <a:gd name="connsiteX1" fmla="*/ 10000 w 10000"/>
                    <a:gd name="connsiteY1" fmla="*/ 0 h 11700"/>
                    <a:gd name="connsiteX2" fmla="*/ 8953 w 10000"/>
                    <a:gd name="connsiteY2" fmla="*/ 11700 h 11700"/>
                    <a:gd name="connsiteX3" fmla="*/ 0 w 10000"/>
                    <a:gd name="connsiteY3" fmla="*/ 9795 h 11700"/>
                    <a:gd name="connsiteX4" fmla="*/ 0 w 10000"/>
                    <a:gd name="connsiteY4" fmla="*/ 6462 h 11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1700">
                      <a:moveTo>
                        <a:pt x="0" y="6462"/>
                      </a:moveTo>
                      <a:lnTo>
                        <a:pt x="10000" y="0"/>
                      </a:lnTo>
                      <a:lnTo>
                        <a:pt x="8953" y="11700"/>
                      </a:lnTo>
                      <a:lnTo>
                        <a:pt x="0" y="9795"/>
                      </a:lnTo>
                      <a:lnTo>
                        <a:pt x="0" y="6462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4" name="Freeform 18">
                  <a:extLst>
                    <a:ext uri="{FF2B5EF4-FFF2-40B4-BE49-F238E27FC236}">
                      <a16:creationId xmlns:a16="http://schemas.microsoft.com/office/drawing/2014/main" id="{0FFA5B51-A5A8-4682-80E1-2D1A53C9173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8242" y="4236654"/>
                  <a:ext cx="418300" cy="261793"/>
                </a:xfrm>
                <a:custGeom>
                  <a:avLst/>
                  <a:gdLst>
                    <a:gd name="T0" fmla="*/ 94 w 131"/>
                    <a:gd name="T1" fmla="*/ 82 h 82"/>
                    <a:gd name="T2" fmla="*/ 129 w 131"/>
                    <a:gd name="T3" fmla="*/ 27 h 82"/>
                    <a:gd name="T4" fmla="*/ 129 w 131"/>
                    <a:gd name="T5" fmla="*/ 13 h 82"/>
                    <a:gd name="T6" fmla="*/ 116 w 131"/>
                    <a:gd name="T7" fmla="*/ 3 h 82"/>
                    <a:gd name="T8" fmla="*/ 66 w 131"/>
                    <a:gd name="T9" fmla="*/ 0 h 82"/>
                    <a:gd name="T10" fmla="*/ 15 w 131"/>
                    <a:gd name="T11" fmla="*/ 3 h 82"/>
                    <a:gd name="T12" fmla="*/ 2 w 131"/>
                    <a:gd name="T13" fmla="*/ 13 h 82"/>
                    <a:gd name="T14" fmla="*/ 2 w 131"/>
                    <a:gd name="T15" fmla="*/ 27 h 82"/>
                    <a:gd name="T16" fmla="*/ 37 w 131"/>
                    <a:gd name="T17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82">
                      <a:moveTo>
                        <a:pt x="94" y="82"/>
                      </a:moveTo>
                      <a:cubicBezTo>
                        <a:pt x="109" y="65"/>
                        <a:pt x="121" y="43"/>
                        <a:pt x="129" y="27"/>
                      </a:cubicBezTo>
                      <a:cubicBezTo>
                        <a:pt x="131" y="22"/>
                        <a:pt x="131" y="17"/>
                        <a:pt x="129" y="13"/>
                      </a:cubicBezTo>
                      <a:cubicBezTo>
                        <a:pt x="127" y="8"/>
                        <a:pt x="122" y="4"/>
                        <a:pt x="116" y="3"/>
                      </a:cubicBezTo>
                      <a:cubicBezTo>
                        <a:pt x="102" y="1"/>
                        <a:pt x="84" y="0"/>
                        <a:pt x="66" y="0"/>
                      </a:cubicBezTo>
                      <a:cubicBezTo>
                        <a:pt x="47" y="0"/>
                        <a:pt x="29" y="1"/>
                        <a:pt x="15" y="3"/>
                      </a:cubicBezTo>
                      <a:cubicBezTo>
                        <a:pt x="9" y="4"/>
                        <a:pt x="5" y="8"/>
                        <a:pt x="2" y="13"/>
                      </a:cubicBezTo>
                      <a:cubicBezTo>
                        <a:pt x="0" y="17"/>
                        <a:pt x="0" y="22"/>
                        <a:pt x="2" y="27"/>
                      </a:cubicBezTo>
                      <a:cubicBezTo>
                        <a:pt x="10" y="43"/>
                        <a:pt x="22" y="65"/>
                        <a:pt x="37" y="82"/>
                      </a:cubicBezTo>
                    </a:path>
                  </a:pathLst>
                </a:custGeom>
                <a:solidFill>
                  <a:srgbClr val="003B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5" name="Freeform 19">
                  <a:extLst>
                    <a:ext uri="{FF2B5EF4-FFF2-40B4-BE49-F238E27FC236}">
                      <a16:creationId xmlns:a16="http://schemas.microsoft.com/office/drawing/2014/main" id="{58F7C075-D7B6-47EE-A928-E796B591266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14904" y="4487064"/>
                  <a:ext cx="452447" cy="1168563"/>
                </a:xfrm>
                <a:custGeom>
                  <a:avLst/>
                  <a:gdLst>
                    <a:gd name="T0" fmla="*/ 159 w 159"/>
                    <a:gd name="T1" fmla="*/ 441 h 441"/>
                    <a:gd name="T2" fmla="*/ 12 w 159"/>
                    <a:gd name="T3" fmla="*/ 441 h 441"/>
                    <a:gd name="T4" fmla="*/ 6 w 159"/>
                    <a:gd name="T5" fmla="*/ 158 h 441"/>
                    <a:gd name="T6" fmla="*/ 0 w 159"/>
                    <a:gd name="T7" fmla="*/ 11 h 441"/>
                    <a:gd name="T8" fmla="*/ 159 w 159"/>
                    <a:gd name="T9" fmla="*/ 0 h 441"/>
                    <a:gd name="T10" fmla="*/ 159 w 159"/>
                    <a:gd name="T11" fmla="*/ 441 h 441"/>
                    <a:gd name="connsiteX0" fmla="*/ 10000 w 10000"/>
                    <a:gd name="connsiteY0" fmla="*/ 9150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10000 w 10000"/>
                    <a:gd name="connsiteY5" fmla="*/ 9150 h 10000"/>
                    <a:gd name="connsiteX0" fmla="*/ 9775 w 10000"/>
                    <a:gd name="connsiteY0" fmla="*/ 9312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9775 w 10000"/>
                    <a:gd name="connsiteY5" fmla="*/ 9312 h 10000"/>
                    <a:gd name="connsiteX0" fmla="*/ 9775 w 10000"/>
                    <a:gd name="connsiteY0" fmla="*/ 9312 h 9312"/>
                    <a:gd name="connsiteX1" fmla="*/ 867 w 10000"/>
                    <a:gd name="connsiteY1" fmla="*/ 8745 h 9312"/>
                    <a:gd name="connsiteX2" fmla="*/ 377 w 10000"/>
                    <a:gd name="connsiteY2" fmla="*/ 3583 h 9312"/>
                    <a:gd name="connsiteX3" fmla="*/ 0 w 10000"/>
                    <a:gd name="connsiteY3" fmla="*/ 249 h 9312"/>
                    <a:gd name="connsiteX4" fmla="*/ 10000 w 10000"/>
                    <a:gd name="connsiteY4" fmla="*/ 0 h 9312"/>
                    <a:gd name="connsiteX5" fmla="*/ 9775 w 10000"/>
                    <a:gd name="connsiteY5" fmla="*/ 9312 h 9312"/>
                    <a:gd name="connsiteX0" fmla="*/ 9775 w 10000"/>
                    <a:gd name="connsiteY0" fmla="*/ 10000 h 10000"/>
                    <a:gd name="connsiteX1" fmla="*/ 867 w 10000"/>
                    <a:gd name="connsiteY1" fmla="*/ 9391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1"/>
                    <a:gd name="connsiteX1" fmla="*/ 867 w 10000"/>
                    <a:gd name="connsiteY1" fmla="*/ 9304 h 10001"/>
                    <a:gd name="connsiteX2" fmla="*/ 377 w 10000"/>
                    <a:gd name="connsiteY2" fmla="*/ 3848 h 10001"/>
                    <a:gd name="connsiteX3" fmla="*/ 0 w 10000"/>
                    <a:gd name="connsiteY3" fmla="*/ 267 h 10001"/>
                    <a:gd name="connsiteX4" fmla="*/ 10000 w 10000"/>
                    <a:gd name="connsiteY4" fmla="*/ 0 h 10001"/>
                    <a:gd name="connsiteX5" fmla="*/ 9775 w 10000"/>
                    <a:gd name="connsiteY5" fmla="*/ 10000 h 10001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887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887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9887" y="10000"/>
                      </a:moveTo>
                      <a:cubicBezTo>
                        <a:pt x="7872" y="10014"/>
                        <a:pt x="4453" y="9768"/>
                        <a:pt x="867" y="9130"/>
                      </a:cubicBezTo>
                      <a:cubicBezTo>
                        <a:pt x="704" y="7282"/>
                        <a:pt x="540" y="5696"/>
                        <a:pt x="377" y="3848"/>
                      </a:cubicBezTo>
                      <a:cubicBezTo>
                        <a:pt x="251" y="2655"/>
                        <a:pt x="126" y="1460"/>
                        <a:pt x="0" y="267"/>
                      </a:cubicBezTo>
                      <a:lnTo>
                        <a:pt x="10000" y="0"/>
                      </a:lnTo>
                      <a:cubicBezTo>
                        <a:pt x="9962" y="3333"/>
                        <a:pt x="9925" y="6667"/>
                        <a:pt x="9887" y="1000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6" name="Freeform 20">
                  <a:extLst>
                    <a:ext uri="{FF2B5EF4-FFF2-40B4-BE49-F238E27FC236}">
                      <a16:creationId xmlns:a16="http://schemas.microsoft.com/office/drawing/2014/main" id="{42CE91DE-986A-4940-BF2D-C9689F7CD1A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43765" y="4273647"/>
                  <a:ext cx="520741" cy="409763"/>
                </a:xfrm>
                <a:custGeom>
                  <a:avLst/>
                  <a:gdLst>
                    <a:gd name="T0" fmla="*/ 33 w 183"/>
                    <a:gd name="T1" fmla="*/ 144 h 144"/>
                    <a:gd name="T2" fmla="*/ 0 w 183"/>
                    <a:gd name="T3" fmla="*/ 57 h 144"/>
                    <a:gd name="T4" fmla="*/ 151 w 183"/>
                    <a:gd name="T5" fmla="*/ 0 h 144"/>
                    <a:gd name="T6" fmla="*/ 183 w 183"/>
                    <a:gd name="T7" fmla="*/ 87 h 144"/>
                    <a:gd name="T8" fmla="*/ 33 w 183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44">
                      <a:moveTo>
                        <a:pt x="33" y="144"/>
                      </a:moveTo>
                      <a:lnTo>
                        <a:pt x="0" y="57"/>
                      </a:lnTo>
                      <a:lnTo>
                        <a:pt x="151" y="0"/>
                      </a:lnTo>
                      <a:lnTo>
                        <a:pt x="183" y="87"/>
                      </a:lnTo>
                      <a:lnTo>
                        <a:pt x="33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7" name="Freeform 21">
                  <a:extLst>
                    <a:ext uri="{FF2B5EF4-FFF2-40B4-BE49-F238E27FC236}">
                      <a16:creationId xmlns:a16="http://schemas.microsoft.com/office/drawing/2014/main" id="{CD0EE344-30AE-4E71-9BBC-F1ED3E5296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1660" y="4487064"/>
                  <a:ext cx="455292" cy="1168563"/>
                </a:xfrm>
                <a:custGeom>
                  <a:avLst/>
                  <a:gdLst>
                    <a:gd name="T0" fmla="*/ 0 w 160"/>
                    <a:gd name="T1" fmla="*/ 441 h 441"/>
                    <a:gd name="T2" fmla="*/ 147 w 160"/>
                    <a:gd name="T3" fmla="*/ 441 h 441"/>
                    <a:gd name="T4" fmla="*/ 152 w 160"/>
                    <a:gd name="T5" fmla="*/ 158 h 441"/>
                    <a:gd name="T6" fmla="*/ 160 w 160"/>
                    <a:gd name="T7" fmla="*/ 11 h 441"/>
                    <a:gd name="T8" fmla="*/ 0 w 160"/>
                    <a:gd name="T9" fmla="*/ 0 h 441"/>
                    <a:gd name="T10" fmla="*/ 0 w 160"/>
                    <a:gd name="T11" fmla="*/ 441 h 441"/>
                    <a:gd name="connsiteX0" fmla="*/ 0 w 10000"/>
                    <a:gd name="connsiteY0" fmla="*/ 9312 h 10000"/>
                    <a:gd name="connsiteX1" fmla="*/ 9188 w 10000"/>
                    <a:gd name="connsiteY1" fmla="*/ 10000 h 10000"/>
                    <a:gd name="connsiteX2" fmla="*/ 9500 w 10000"/>
                    <a:gd name="connsiteY2" fmla="*/ 3583 h 10000"/>
                    <a:gd name="connsiteX3" fmla="*/ 10000 w 10000"/>
                    <a:gd name="connsiteY3" fmla="*/ 249 h 10000"/>
                    <a:gd name="connsiteX4" fmla="*/ 0 w 10000"/>
                    <a:gd name="connsiteY4" fmla="*/ 0 h 10000"/>
                    <a:gd name="connsiteX5" fmla="*/ 0 w 10000"/>
                    <a:gd name="connsiteY5" fmla="*/ 9312 h 10000"/>
                    <a:gd name="connsiteX0" fmla="*/ 0 w 10000"/>
                    <a:gd name="connsiteY0" fmla="*/ 9312 h 9312"/>
                    <a:gd name="connsiteX1" fmla="*/ 8965 w 10000"/>
                    <a:gd name="connsiteY1" fmla="*/ 8684 h 9312"/>
                    <a:gd name="connsiteX2" fmla="*/ 9500 w 10000"/>
                    <a:gd name="connsiteY2" fmla="*/ 3583 h 9312"/>
                    <a:gd name="connsiteX3" fmla="*/ 10000 w 10000"/>
                    <a:gd name="connsiteY3" fmla="*/ 249 h 9312"/>
                    <a:gd name="connsiteX4" fmla="*/ 0 w 10000"/>
                    <a:gd name="connsiteY4" fmla="*/ 0 h 9312"/>
                    <a:gd name="connsiteX5" fmla="*/ 0 w 10000"/>
                    <a:gd name="connsiteY5" fmla="*/ 9312 h 9312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0" y="10000"/>
                      </a:moveTo>
                      <a:cubicBezTo>
                        <a:pt x="3155" y="9992"/>
                        <a:pt x="6368" y="9877"/>
                        <a:pt x="8965" y="9326"/>
                      </a:cubicBezTo>
                      <a:cubicBezTo>
                        <a:pt x="9143" y="7500"/>
                        <a:pt x="9322" y="5673"/>
                        <a:pt x="9500" y="3848"/>
                      </a:cubicBezTo>
                      <a:cubicBezTo>
                        <a:pt x="9667" y="2655"/>
                        <a:pt x="9833" y="1460"/>
                        <a:pt x="10000" y="267"/>
                      </a:cubicBezTo>
                      <a:lnTo>
                        <a:pt x="0" y="0"/>
                      </a:lnTo>
                      <a:lnTo>
                        <a:pt x="0" y="1000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8" name="Freeform 22">
                  <a:extLst>
                    <a:ext uri="{FF2B5EF4-FFF2-40B4-BE49-F238E27FC236}">
                      <a16:creationId xmlns:a16="http://schemas.microsoft.com/office/drawing/2014/main" id="{3C32D246-EEAD-4085-A9AB-B637EFE1AF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90104" y="4444382"/>
                  <a:ext cx="313014" cy="907739"/>
                </a:xfrm>
                <a:custGeom>
                  <a:avLst/>
                  <a:gdLst>
                    <a:gd name="T0" fmla="*/ 34 w 98"/>
                    <a:gd name="T1" fmla="*/ 285 h 285"/>
                    <a:gd name="T2" fmla="*/ 34 w 98"/>
                    <a:gd name="T3" fmla="*/ 285 h 285"/>
                    <a:gd name="T4" fmla="*/ 1 w 98"/>
                    <a:gd name="T5" fmla="*/ 251 h 285"/>
                    <a:gd name="T6" fmla="*/ 24 w 98"/>
                    <a:gd name="T7" fmla="*/ 60 h 285"/>
                    <a:gd name="T8" fmla="*/ 29 w 98"/>
                    <a:gd name="T9" fmla="*/ 31 h 285"/>
                    <a:gd name="T10" fmla="*/ 68 w 98"/>
                    <a:gd name="T11" fmla="*/ 3 h 285"/>
                    <a:gd name="T12" fmla="*/ 95 w 98"/>
                    <a:gd name="T13" fmla="*/ 42 h 285"/>
                    <a:gd name="T14" fmla="*/ 90 w 98"/>
                    <a:gd name="T15" fmla="*/ 72 h 285"/>
                    <a:gd name="T16" fmla="*/ 68 w 98"/>
                    <a:gd name="T17" fmla="*/ 252 h 285"/>
                    <a:gd name="T18" fmla="*/ 3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34" y="285"/>
                      </a:moveTo>
                      <a:cubicBezTo>
                        <a:pt x="34" y="285"/>
                        <a:pt x="34" y="285"/>
                        <a:pt x="34" y="285"/>
                      </a:cubicBezTo>
                      <a:cubicBezTo>
                        <a:pt x="15" y="285"/>
                        <a:pt x="0" y="269"/>
                        <a:pt x="1" y="251"/>
                      </a:cubicBezTo>
                      <a:cubicBezTo>
                        <a:pt x="2" y="181"/>
                        <a:pt x="15" y="111"/>
                        <a:pt x="24" y="60"/>
                      </a:cubicBezTo>
                      <a:cubicBezTo>
                        <a:pt x="26" y="50"/>
                        <a:pt x="28" y="40"/>
                        <a:pt x="29" y="31"/>
                      </a:cubicBezTo>
                      <a:cubicBezTo>
                        <a:pt x="32" y="12"/>
                        <a:pt x="49" y="0"/>
                        <a:pt x="68" y="3"/>
                      </a:cubicBezTo>
                      <a:cubicBezTo>
                        <a:pt x="86" y="6"/>
                        <a:pt x="98" y="23"/>
                        <a:pt x="95" y="42"/>
                      </a:cubicBezTo>
                      <a:cubicBezTo>
                        <a:pt x="94" y="51"/>
                        <a:pt x="92" y="61"/>
                        <a:pt x="90" y="72"/>
                      </a:cubicBezTo>
                      <a:cubicBezTo>
                        <a:pt x="81" y="121"/>
                        <a:pt x="70" y="188"/>
                        <a:pt x="68" y="252"/>
                      </a:cubicBezTo>
                      <a:cubicBezTo>
                        <a:pt x="68" y="271"/>
                        <a:pt x="53" y="285"/>
                        <a:pt x="3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9" name="Freeform 23">
                  <a:extLst>
                    <a:ext uri="{FF2B5EF4-FFF2-40B4-BE49-F238E27FC236}">
                      <a16:creationId xmlns:a16="http://schemas.microsoft.com/office/drawing/2014/main" id="{699898BF-21D6-4BF2-8C2F-E11C01AC9D1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1666" y="4543977"/>
                  <a:ext cx="344315" cy="734159"/>
                </a:xfrm>
                <a:custGeom>
                  <a:avLst/>
                  <a:gdLst>
                    <a:gd name="T0" fmla="*/ 25 w 108"/>
                    <a:gd name="T1" fmla="*/ 231 h 231"/>
                    <a:gd name="T2" fmla="*/ 20 w 108"/>
                    <a:gd name="T3" fmla="*/ 184 h 231"/>
                    <a:gd name="T4" fmla="*/ 0 w 108"/>
                    <a:gd name="T5" fmla="*/ 14 h 231"/>
                    <a:gd name="T6" fmla="*/ 82 w 108"/>
                    <a:gd name="T7" fmla="*/ 0 h 231"/>
                    <a:gd name="T8" fmla="*/ 102 w 108"/>
                    <a:gd name="T9" fmla="*/ 175 h 231"/>
                    <a:gd name="T10" fmla="*/ 108 w 108"/>
                    <a:gd name="T11" fmla="*/ 221 h 231"/>
                    <a:gd name="T12" fmla="*/ 25 w 108"/>
                    <a:gd name="T13" fmla="*/ 23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231">
                      <a:moveTo>
                        <a:pt x="25" y="231"/>
                      </a:moveTo>
                      <a:cubicBezTo>
                        <a:pt x="24" y="223"/>
                        <a:pt x="23" y="206"/>
                        <a:pt x="20" y="184"/>
                      </a:cubicBezTo>
                      <a:cubicBezTo>
                        <a:pt x="14" y="130"/>
                        <a:pt x="3" y="31"/>
                        <a:pt x="0" y="14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85" y="18"/>
                        <a:pt x="93" y="93"/>
                        <a:pt x="102" y="175"/>
                      </a:cubicBezTo>
                      <a:cubicBezTo>
                        <a:pt x="105" y="196"/>
                        <a:pt x="107" y="213"/>
                        <a:pt x="108" y="221"/>
                      </a:cubicBezTo>
                      <a:lnTo>
                        <a:pt x="25" y="231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0" name="Freeform 24">
                  <a:extLst>
                    <a:ext uri="{FF2B5EF4-FFF2-40B4-BE49-F238E27FC236}">
                      <a16:creationId xmlns:a16="http://schemas.microsoft.com/office/drawing/2014/main" id="{21AF3D64-9FF9-4806-8F20-F32B6D90AF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67339" y="4535440"/>
                  <a:ext cx="352852" cy="722777"/>
                </a:xfrm>
                <a:custGeom>
                  <a:avLst/>
                  <a:gdLst>
                    <a:gd name="T0" fmla="*/ 82 w 110"/>
                    <a:gd name="T1" fmla="*/ 227 h 227"/>
                    <a:gd name="T2" fmla="*/ 0 w 110"/>
                    <a:gd name="T3" fmla="*/ 218 h 227"/>
                    <a:gd name="T4" fmla="*/ 28 w 110"/>
                    <a:gd name="T5" fmla="*/ 0 h 227"/>
                    <a:gd name="T6" fmla="*/ 110 w 110"/>
                    <a:gd name="T7" fmla="*/ 14 h 227"/>
                    <a:gd name="T8" fmla="*/ 82 w 110"/>
                    <a:gd name="T9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27">
                      <a:moveTo>
                        <a:pt x="82" y="227"/>
                      </a:move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4" y="190"/>
                        <a:pt x="24" y="26"/>
                        <a:pt x="28" y="0"/>
                      </a:cubicBezTo>
                      <a:cubicBezTo>
                        <a:pt x="110" y="14"/>
                        <a:pt x="110" y="14"/>
                        <a:pt x="110" y="14"/>
                      </a:cubicBezTo>
                      <a:cubicBezTo>
                        <a:pt x="106" y="37"/>
                        <a:pt x="86" y="195"/>
                        <a:pt x="82" y="227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1" name="Freeform 25">
                  <a:extLst>
                    <a:ext uri="{FF2B5EF4-FFF2-40B4-BE49-F238E27FC236}">
                      <a16:creationId xmlns:a16="http://schemas.microsoft.com/office/drawing/2014/main" id="{F7CC5299-3170-458C-8D0C-120DB3E0B0B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1324" y="4413080"/>
                  <a:ext cx="293095" cy="293095"/>
                </a:xfrm>
                <a:custGeom>
                  <a:avLst/>
                  <a:gdLst>
                    <a:gd name="T0" fmla="*/ 86 w 92"/>
                    <a:gd name="T1" fmla="*/ 36 h 92"/>
                    <a:gd name="T2" fmla="*/ 57 w 92"/>
                    <a:gd name="T3" fmla="*/ 86 h 92"/>
                    <a:gd name="T4" fmla="*/ 6 w 92"/>
                    <a:gd name="T5" fmla="*/ 57 h 92"/>
                    <a:gd name="T6" fmla="*/ 36 w 92"/>
                    <a:gd name="T7" fmla="*/ 6 h 92"/>
                    <a:gd name="T8" fmla="*/ 86 w 92"/>
                    <a:gd name="T9" fmla="*/ 36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86" y="36"/>
                      </a:moveTo>
                      <a:cubicBezTo>
                        <a:pt x="92" y="58"/>
                        <a:pt x="79" y="80"/>
                        <a:pt x="57" y="86"/>
                      </a:cubicBezTo>
                      <a:cubicBezTo>
                        <a:pt x="35" y="92"/>
                        <a:pt x="12" y="79"/>
                        <a:pt x="6" y="57"/>
                      </a:cubicBezTo>
                      <a:cubicBezTo>
                        <a:pt x="0" y="35"/>
                        <a:pt x="14" y="12"/>
                        <a:pt x="36" y="6"/>
                      </a:cubicBezTo>
                      <a:cubicBezTo>
                        <a:pt x="58" y="0"/>
                        <a:pt x="80" y="13"/>
                        <a:pt x="86" y="36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2" name="Freeform 26">
                  <a:extLst>
                    <a:ext uri="{FF2B5EF4-FFF2-40B4-BE49-F238E27FC236}">
                      <a16:creationId xmlns:a16="http://schemas.microsoft.com/office/drawing/2014/main" id="{A248198A-BCBC-4B17-85C2-50306CCA53B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36859" y="4159824"/>
                  <a:ext cx="463829" cy="239029"/>
                </a:xfrm>
                <a:custGeom>
                  <a:avLst/>
                  <a:gdLst>
                    <a:gd name="T0" fmla="*/ 20 w 145"/>
                    <a:gd name="T1" fmla="*/ 0 h 75"/>
                    <a:gd name="T2" fmla="*/ 18 w 145"/>
                    <a:gd name="T3" fmla="*/ 41 h 75"/>
                    <a:gd name="T4" fmla="*/ 4 w 145"/>
                    <a:gd name="T5" fmla="*/ 46 h 75"/>
                    <a:gd name="T6" fmla="*/ 8 w 145"/>
                    <a:gd name="T7" fmla="*/ 69 h 75"/>
                    <a:gd name="T8" fmla="*/ 71 w 145"/>
                    <a:gd name="T9" fmla="*/ 68 h 75"/>
                    <a:gd name="T10" fmla="*/ 132 w 145"/>
                    <a:gd name="T11" fmla="*/ 69 h 75"/>
                    <a:gd name="T12" fmla="*/ 139 w 145"/>
                    <a:gd name="T13" fmla="*/ 61 h 75"/>
                    <a:gd name="T14" fmla="*/ 122 w 145"/>
                    <a:gd name="T15" fmla="*/ 43 h 75"/>
                    <a:gd name="T16" fmla="*/ 121 w 145"/>
                    <a:gd name="T17" fmla="*/ 0 h 75"/>
                    <a:gd name="T18" fmla="*/ 20 w 145"/>
                    <a:gd name="T19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5" h="75">
                      <a:moveTo>
                        <a:pt x="20" y="0"/>
                      </a:move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46"/>
                        <a:pt x="0" y="65"/>
                        <a:pt x="8" y="69"/>
                      </a:cubicBezTo>
                      <a:cubicBezTo>
                        <a:pt x="22" y="75"/>
                        <a:pt x="54" y="68"/>
                        <a:pt x="71" y="68"/>
                      </a:cubicBezTo>
                      <a:cubicBezTo>
                        <a:pt x="84" y="68"/>
                        <a:pt x="118" y="71"/>
                        <a:pt x="132" y="69"/>
                      </a:cubicBezTo>
                      <a:cubicBezTo>
                        <a:pt x="145" y="67"/>
                        <a:pt x="139" y="61"/>
                        <a:pt x="139" y="61"/>
                      </a:cubicBezTo>
                      <a:cubicBezTo>
                        <a:pt x="122" y="43"/>
                        <a:pt x="122" y="43"/>
                        <a:pt x="122" y="43"/>
                      </a:cubicBezTo>
                      <a:cubicBezTo>
                        <a:pt x="121" y="0"/>
                        <a:pt x="121" y="0"/>
                        <a:pt x="121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3" name="Freeform 27">
                  <a:extLst>
                    <a:ext uri="{FF2B5EF4-FFF2-40B4-BE49-F238E27FC236}">
                      <a16:creationId xmlns:a16="http://schemas.microsoft.com/office/drawing/2014/main" id="{90E532A6-7DE9-4CE7-B282-63681D4D8F0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17345" y="4330558"/>
                  <a:ext cx="133742" cy="51220"/>
                </a:xfrm>
                <a:custGeom>
                  <a:avLst/>
                  <a:gdLst>
                    <a:gd name="T0" fmla="*/ 0 w 47"/>
                    <a:gd name="T1" fmla="*/ 14 h 18"/>
                    <a:gd name="T2" fmla="*/ 39 w 47"/>
                    <a:gd name="T3" fmla="*/ 0 h 18"/>
                    <a:gd name="T4" fmla="*/ 47 w 47"/>
                    <a:gd name="T5" fmla="*/ 18 h 18"/>
                    <a:gd name="T6" fmla="*/ 0 w 47"/>
                    <a:gd name="T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18">
                      <a:moveTo>
                        <a:pt x="0" y="14"/>
                      </a:moveTo>
                      <a:lnTo>
                        <a:pt x="39" y="0"/>
                      </a:lnTo>
                      <a:lnTo>
                        <a:pt x="47" y="18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0D4C2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4" name="Freeform 28">
                  <a:extLst>
                    <a:ext uri="{FF2B5EF4-FFF2-40B4-BE49-F238E27FC236}">
                      <a16:creationId xmlns:a16="http://schemas.microsoft.com/office/drawing/2014/main" id="{8BAC60E9-F63E-4AE8-9313-553A8AB25F0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76697" y="4367551"/>
                  <a:ext cx="350006" cy="167889"/>
                </a:xfrm>
                <a:custGeom>
                  <a:avLst/>
                  <a:gdLst>
                    <a:gd name="T0" fmla="*/ 0 w 110"/>
                    <a:gd name="T1" fmla="*/ 12 h 53"/>
                    <a:gd name="T2" fmla="*/ 110 w 110"/>
                    <a:gd name="T3" fmla="*/ 13 h 53"/>
                    <a:gd name="T4" fmla="*/ 10 w 110"/>
                    <a:gd name="T5" fmla="*/ 0 h 53"/>
                    <a:gd name="T6" fmla="*/ 0 w 110"/>
                    <a:gd name="T7" fmla="*/ 1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0" h="53">
                      <a:moveTo>
                        <a:pt x="0" y="12"/>
                      </a:moveTo>
                      <a:cubicBezTo>
                        <a:pt x="0" y="12"/>
                        <a:pt x="45" y="53"/>
                        <a:pt x="110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8D3B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5" name="Freeform 29">
                  <a:extLst>
                    <a:ext uri="{FF2B5EF4-FFF2-40B4-BE49-F238E27FC236}">
                      <a16:creationId xmlns:a16="http://schemas.microsoft.com/office/drawing/2014/main" id="{E6255BBC-8806-4CF4-8711-5D101854E7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4299257"/>
                  <a:ext cx="506513" cy="290249"/>
                </a:xfrm>
                <a:custGeom>
                  <a:avLst/>
                  <a:gdLst>
                    <a:gd name="T0" fmla="*/ 0 w 178"/>
                    <a:gd name="T1" fmla="*/ 34 h 102"/>
                    <a:gd name="T2" fmla="*/ 87 w 178"/>
                    <a:gd name="T3" fmla="*/ 102 h 102"/>
                    <a:gd name="T4" fmla="*/ 178 w 178"/>
                    <a:gd name="T5" fmla="*/ 36 h 102"/>
                    <a:gd name="T6" fmla="*/ 60 w 178"/>
                    <a:gd name="T7" fmla="*/ 0 h 102"/>
                    <a:gd name="T8" fmla="*/ 0 w 178"/>
                    <a:gd name="T9" fmla="*/ 34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02">
                      <a:moveTo>
                        <a:pt x="0" y="34"/>
                      </a:moveTo>
                      <a:lnTo>
                        <a:pt x="87" y="102"/>
                      </a:lnTo>
                      <a:lnTo>
                        <a:pt x="178" y="36"/>
                      </a:lnTo>
                      <a:lnTo>
                        <a:pt x="60" y="0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6" name="Freeform 30">
                  <a:extLst>
                    <a:ext uri="{FF2B5EF4-FFF2-40B4-BE49-F238E27FC236}">
                      <a16:creationId xmlns:a16="http://schemas.microsoft.com/office/drawing/2014/main" id="{43D68258-7632-40D9-B325-BDFBE03CC2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33204" y="4285029"/>
                  <a:ext cx="295940" cy="313014"/>
                </a:xfrm>
                <a:custGeom>
                  <a:avLst/>
                  <a:gdLst>
                    <a:gd name="T0" fmla="*/ 87 w 93"/>
                    <a:gd name="T1" fmla="*/ 22 h 98"/>
                    <a:gd name="T2" fmla="*/ 93 w 93"/>
                    <a:gd name="T3" fmla="*/ 78 h 98"/>
                    <a:gd name="T4" fmla="*/ 55 w 93"/>
                    <a:gd name="T5" fmla="*/ 79 h 98"/>
                    <a:gd name="T6" fmla="*/ 54 w 93"/>
                    <a:gd name="T7" fmla="*/ 93 h 98"/>
                    <a:gd name="T8" fmla="*/ 0 w 93"/>
                    <a:gd name="T9" fmla="*/ 98 h 98"/>
                    <a:gd name="T10" fmla="*/ 0 w 93"/>
                    <a:gd name="T11" fmla="*/ 98 h 98"/>
                    <a:gd name="T12" fmla="*/ 65 w 93"/>
                    <a:gd name="T13" fmla="*/ 30 h 98"/>
                    <a:gd name="T14" fmla="*/ 71 w 93"/>
                    <a:gd name="T15" fmla="*/ 0 h 98"/>
                    <a:gd name="T16" fmla="*/ 87 w 93"/>
                    <a:gd name="T17" fmla="*/ 22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3" h="98">
                      <a:moveTo>
                        <a:pt x="87" y="22"/>
                      </a:moveTo>
                      <a:cubicBezTo>
                        <a:pt x="93" y="78"/>
                        <a:pt x="93" y="78"/>
                        <a:pt x="93" y="78"/>
                      </a:cubicBezTo>
                      <a:cubicBezTo>
                        <a:pt x="55" y="79"/>
                        <a:pt x="55" y="79"/>
                        <a:pt x="55" y="79"/>
                      </a:cubicBezTo>
                      <a:cubicBezTo>
                        <a:pt x="54" y="93"/>
                        <a:pt x="54" y="93"/>
                        <a:pt x="54" y="93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48" y="74"/>
                        <a:pt x="65" y="30"/>
                      </a:cubicBezTo>
                      <a:cubicBezTo>
                        <a:pt x="69" y="21"/>
                        <a:pt x="71" y="11"/>
                        <a:pt x="71" y="0"/>
                      </a:cubicBez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7" name="Freeform 31">
                  <a:extLst>
                    <a:ext uri="{FF2B5EF4-FFF2-40B4-BE49-F238E27FC236}">
                      <a16:creationId xmlns:a16="http://schemas.microsoft.com/office/drawing/2014/main" id="{4E83F768-104C-4F8A-8C55-0D85DAE5804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82793" y="4279338"/>
                  <a:ext cx="298786" cy="318705"/>
                </a:xfrm>
                <a:custGeom>
                  <a:avLst/>
                  <a:gdLst>
                    <a:gd name="T0" fmla="*/ 6 w 93"/>
                    <a:gd name="T1" fmla="*/ 21 h 100"/>
                    <a:gd name="T2" fmla="*/ 0 w 93"/>
                    <a:gd name="T3" fmla="*/ 77 h 100"/>
                    <a:gd name="T4" fmla="*/ 39 w 93"/>
                    <a:gd name="T5" fmla="*/ 78 h 100"/>
                    <a:gd name="T6" fmla="*/ 39 w 93"/>
                    <a:gd name="T7" fmla="*/ 92 h 100"/>
                    <a:gd name="T8" fmla="*/ 78 w 93"/>
                    <a:gd name="T9" fmla="*/ 100 h 100"/>
                    <a:gd name="T10" fmla="*/ 93 w 93"/>
                    <a:gd name="T11" fmla="*/ 98 h 100"/>
                    <a:gd name="T12" fmla="*/ 22 w 93"/>
                    <a:gd name="T13" fmla="*/ 0 h 100"/>
                    <a:gd name="T14" fmla="*/ 6 w 93"/>
                    <a:gd name="T15" fmla="*/ 21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3" h="100">
                      <a:moveTo>
                        <a:pt x="6" y="21"/>
                      </a:move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39" y="78"/>
                        <a:pt x="39" y="78"/>
                        <a:pt x="39" y="78"/>
                      </a:cubicBezTo>
                      <a:cubicBezTo>
                        <a:pt x="39" y="92"/>
                        <a:pt x="39" y="92"/>
                        <a:pt x="39" y="92"/>
                      </a:cubicBezTo>
                      <a:cubicBezTo>
                        <a:pt x="78" y="100"/>
                        <a:pt x="78" y="100"/>
                        <a:pt x="78" y="100"/>
                      </a:cubicBezTo>
                      <a:cubicBezTo>
                        <a:pt x="93" y="98"/>
                        <a:pt x="93" y="98"/>
                        <a:pt x="93" y="98"/>
                      </a:cubicBezTo>
                      <a:cubicBezTo>
                        <a:pt x="93" y="98"/>
                        <a:pt x="24" y="64"/>
                        <a:pt x="22" y="0"/>
                      </a:cubicBezTo>
                      <a:lnTo>
                        <a:pt x="6" y="21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8" name="Freeform 32">
                  <a:extLst>
                    <a:ext uri="{FF2B5EF4-FFF2-40B4-BE49-F238E27FC236}">
                      <a16:creationId xmlns:a16="http://schemas.microsoft.com/office/drawing/2014/main" id="{EC2A2ED6-1464-43AF-A414-38B9679252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81567" y="5229761"/>
                  <a:ext cx="244720" cy="65448"/>
                </a:xfrm>
                <a:custGeom>
                  <a:avLst/>
                  <a:gdLst>
                    <a:gd name="T0" fmla="*/ 86 w 86"/>
                    <a:gd name="T1" fmla="*/ 11 h 23"/>
                    <a:gd name="T2" fmla="*/ 0 w 86"/>
                    <a:gd name="T3" fmla="*/ 0 h 23"/>
                    <a:gd name="T4" fmla="*/ 7 w 86"/>
                    <a:gd name="T5" fmla="*/ 23 h 23"/>
                    <a:gd name="T6" fmla="*/ 86 w 86"/>
                    <a:gd name="T7" fmla="*/ 18 h 23"/>
                    <a:gd name="T8" fmla="*/ 86 w 86"/>
                    <a:gd name="T9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23">
                      <a:moveTo>
                        <a:pt x="86" y="11"/>
                      </a:moveTo>
                      <a:lnTo>
                        <a:pt x="0" y="0"/>
                      </a:lnTo>
                      <a:lnTo>
                        <a:pt x="7" y="23"/>
                      </a:lnTo>
                      <a:lnTo>
                        <a:pt x="86" y="18"/>
                      </a:lnTo>
                      <a:lnTo>
                        <a:pt x="86" y="11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9" name="Freeform 33">
                  <a:extLst>
                    <a:ext uri="{FF2B5EF4-FFF2-40B4-BE49-F238E27FC236}">
                      <a16:creationId xmlns:a16="http://schemas.microsoft.com/office/drawing/2014/main" id="{7A541937-8601-4DD6-9765-13A65D9B29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3553716"/>
                  <a:ext cx="520741" cy="711395"/>
                </a:xfrm>
                <a:custGeom>
                  <a:avLst/>
                  <a:gdLst>
                    <a:gd name="T0" fmla="*/ 163 w 163"/>
                    <a:gd name="T1" fmla="*/ 116 h 224"/>
                    <a:gd name="T2" fmla="*/ 81 w 163"/>
                    <a:gd name="T3" fmla="*/ 224 h 224"/>
                    <a:gd name="T4" fmla="*/ 0 w 163"/>
                    <a:gd name="T5" fmla="*/ 116 h 224"/>
                    <a:gd name="T6" fmla="*/ 81 w 163"/>
                    <a:gd name="T7" fmla="*/ 0 h 224"/>
                    <a:gd name="T8" fmla="*/ 163 w 163"/>
                    <a:gd name="T9" fmla="*/ 116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224">
                      <a:moveTo>
                        <a:pt x="163" y="116"/>
                      </a:moveTo>
                      <a:cubicBezTo>
                        <a:pt x="163" y="180"/>
                        <a:pt x="128" y="224"/>
                        <a:pt x="81" y="224"/>
                      </a:cubicBezTo>
                      <a:cubicBezTo>
                        <a:pt x="34" y="224"/>
                        <a:pt x="0" y="180"/>
                        <a:pt x="0" y="116"/>
                      </a:cubicBezTo>
                      <a:cubicBezTo>
                        <a:pt x="0" y="52"/>
                        <a:pt x="34" y="0"/>
                        <a:pt x="81" y="0"/>
                      </a:cubicBezTo>
                      <a:cubicBezTo>
                        <a:pt x="141" y="0"/>
                        <a:pt x="163" y="52"/>
                        <a:pt x="163" y="116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0" name="Freeform 34">
                  <a:extLst>
                    <a:ext uri="{FF2B5EF4-FFF2-40B4-BE49-F238E27FC236}">
                      <a16:creationId xmlns:a16="http://schemas.microsoft.com/office/drawing/2014/main" id="{62FA40F4-8B48-4543-92C3-7F3EB9BDADF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2874" y="3878112"/>
                  <a:ext cx="62603" cy="159352"/>
                </a:xfrm>
                <a:custGeom>
                  <a:avLst/>
                  <a:gdLst>
                    <a:gd name="T0" fmla="*/ 19 w 19"/>
                    <a:gd name="T1" fmla="*/ 0 h 50"/>
                    <a:gd name="T2" fmla="*/ 7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7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7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1" name="Freeform 35">
                  <a:extLst>
                    <a:ext uri="{FF2B5EF4-FFF2-40B4-BE49-F238E27FC236}">
                      <a16:creationId xmlns:a16="http://schemas.microsoft.com/office/drawing/2014/main" id="{3545E37F-4C28-457D-B9A4-648F599B53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00689" y="3878112"/>
                  <a:ext cx="62603" cy="159352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3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5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5" y="50"/>
                        <a:pt x="11" y="50"/>
                      </a:cubicBezTo>
                      <a:cubicBezTo>
                        <a:pt x="3" y="50"/>
                        <a:pt x="3" y="50"/>
                        <a:pt x="3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2" name="Freeform 36">
                  <a:extLst>
                    <a:ext uri="{FF2B5EF4-FFF2-40B4-BE49-F238E27FC236}">
                      <a16:creationId xmlns:a16="http://schemas.microsoft.com/office/drawing/2014/main" id="{F292C742-6235-4972-8D06-92981873878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30763" y="3903722"/>
                  <a:ext cx="42684" cy="39838"/>
                </a:xfrm>
                <a:custGeom>
                  <a:avLst/>
                  <a:gdLst>
                    <a:gd name="T0" fmla="*/ 6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6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6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3"/>
                        <a:pt x="9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3" name="Freeform 37">
                  <a:extLst>
                    <a:ext uri="{FF2B5EF4-FFF2-40B4-BE49-F238E27FC236}">
                      <a16:creationId xmlns:a16="http://schemas.microsoft.com/office/drawing/2014/main" id="{1A561ADD-0BD3-4EAF-A7B5-C0E42D9B62C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58410" y="3906567"/>
                  <a:ext cx="39838" cy="42684"/>
                </a:xfrm>
                <a:custGeom>
                  <a:avLst/>
                  <a:gdLst>
                    <a:gd name="T0" fmla="*/ 7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7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7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4"/>
                        <a:pt x="10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7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4" name="Freeform 38">
                  <a:extLst>
                    <a:ext uri="{FF2B5EF4-FFF2-40B4-BE49-F238E27FC236}">
                      <a16:creationId xmlns:a16="http://schemas.microsoft.com/office/drawing/2014/main" id="{54DA5499-B3D7-42C2-A52B-7F2BE1181BC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7999" y="4165515"/>
                  <a:ext cx="307322" cy="116669"/>
                </a:xfrm>
                <a:custGeom>
                  <a:avLst/>
                  <a:gdLst>
                    <a:gd name="T0" fmla="*/ 0 w 96"/>
                    <a:gd name="T1" fmla="*/ 0 h 37"/>
                    <a:gd name="T2" fmla="*/ 96 w 96"/>
                    <a:gd name="T3" fmla="*/ 0 h 37"/>
                    <a:gd name="T4" fmla="*/ 48 w 96"/>
                    <a:gd name="T5" fmla="*/ 37 h 37"/>
                    <a:gd name="T6" fmla="*/ 0 w 9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" h="37">
                      <a:moveTo>
                        <a:pt x="0" y="0"/>
                      </a:move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84" y="22"/>
                        <a:pt x="67" y="37"/>
                        <a:pt x="48" y="37"/>
                      </a:cubicBezTo>
                      <a:cubicBezTo>
                        <a:pt x="29" y="37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5" name="Freeform 39">
                  <a:extLst>
                    <a:ext uri="{FF2B5EF4-FFF2-40B4-BE49-F238E27FC236}">
                      <a16:creationId xmlns:a16="http://schemas.microsoft.com/office/drawing/2014/main" id="{0A457115-669E-4CE5-BD7F-A1197D3EBDE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96616" y="4191125"/>
                  <a:ext cx="330087" cy="108132"/>
                </a:xfrm>
                <a:custGeom>
                  <a:avLst/>
                  <a:gdLst>
                    <a:gd name="T0" fmla="*/ 104 w 104"/>
                    <a:gd name="T1" fmla="*/ 0 h 34"/>
                    <a:gd name="T2" fmla="*/ 104 w 104"/>
                    <a:gd name="T3" fmla="*/ 8 h 34"/>
                    <a:gd name="T4" fmla="*/ 52 w 104"/>
                    <a:gd name="T5" fmla="*/ 34 h 34"/>
                    <a:gd name="T6" fmla="*/ 0 w 104"/>
                    <a:gd name="T7" fmla="*/ 9 h 34"/>
                    <a:gd name="T8" fmla="*/ 0 w 104"/>
                    <a:gd name="T9" fmla="*/ 0 h 34"/>
                    <a:gd name="T10" fmla="*/ 25 w 104"/>
                    <a:gd name="T11" fmla="*/ 18 h 34"/>
                    <a:gd name="T12" fmla="*/ 52 w 104"/>
                    <a:gd name="T13" fmla="*/ 29 h 34"/>
                    <a:gd name="T14" fmla="*/ 79 w 104"/>
                    <a:gd name="T15" fmla="*/ 18 h 34"/>
                    <a:gd name="T16" fmla="*/ 104 w 104"/>
                    <a:gd name="T1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4" h="34">
                      <a:moveTo>
                        <a:pt x="104" y="0"/>
                      </a:moveTo>
                      <a:cubicBezTo>
                        <a:pt x="104" y="8"/>
                        <a:pt x="104" y="8"/>
                        <a:pt x="104" y="8"/>
                      </a:cubicBezTo>
                      <a:cubicBezTo>
                        <a:pt x="104" y="17"/>
                        <a:pt x="70" y="34"/>
                        <a:pt x="52" y="34"/>
                      </a:cubicBezTo>
                      <a:cubicBezTo>
                        <a:pt x="34" y="34"/>
                        <a:pt x="0" y="21"/>
                        <a:pt x="0" y="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8"/>
                        <a:pt x="16" y="14"/>
                        <a:pt x="25" y="18"/>
                      </a:cubicBezTo>
                      <a:cubicBezTo>
                        <a:pt x="33" y="25"/>
                        <a:pt x="42" y="29"/>
                        <a:pt x="52" y="29"/>
                      </a:cubicBezTo>
                      <a:cubicBezTo>
                        <a:pt x="62" y="29"/>
                        <a:pt x="71" y="25"/>
                        <a:pt x="79" y="18"/>
                      </a:cubicBezTo>
                      <a:cubicBezTo>
                        <a:pt x="88" y="14"/>
                        <a:pt x="97" y="8"/>
                        <a:pt x="104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6" name="Freeform 40">
                  <a:extLst>
                    <a:ext uri="{FF2B5EF4-FFF2-40B4-BE49-F238E27FC236}">
                      <a16:creationId xmlns:a16="http://schemas.microsoft.com/office/drawing/2014/main" id="{BBFC005B-EBC9-4D21-9152-823D1CF1C6A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6374" y="4131368"/>
                  <a:ext cx="210573" cy="36993"/>
                </a:xfrm>
                <a:custGeom>
                  <a:avLst/>
                  <a:gdLst>
                    <a:gd name="T0" fmla="*/ 33 w 66"/>
                    <a:gd name="T1" fmla="*/ 11 h 11"/>
                    <a:gd name="T2" fmla="*/ 66 w 66"/>
                    <a:gd name="T3" fmla="*/ 0 h 11"/>
                    <a:gd name="T4" fmla="*/ 33 w 66"/>
                    <a:gd name="T5" fmla="*/ 3 h 11"/>
                    <a:gd name="T6" fmla="*/ 0 w 66"/>
                    <a:gd name="T7" fmla="*/ 0 h 11"/>
                    <a:gd name="T8" fmla="*/ 33 w 66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">
                      <a:moveTo>
                        <a:pt x="33" y="11"/>
                      </a:moveTo>
                      <a:cubicBezTo>
                        <a:pt x="48" y="11"/>
                        <a:pt x="55" y="3"/>
                        <a:pt x="66" y="0"/>
                      </a:cubicBezTo>
                      <a:cubicBezTo>
                        <a:pt x="61" y="2"/>
                        <a:pt x="49" y="3"/>
                        <a:pt x="33" y="3"/>
                      </a:cubicBezTo>
                      <a:cubicBezTo>
                        <a:pt x="17" y="3"/>
                        <a:pt x="5" y="2"/>
                        <a:pt x="0" y="0"/>
                      </a:cubicBezTo>
                      <a:cubicBezTo>
                        <a:pt x="11" y="3"/>
                        <a:pt x="18" y="11"/>
                        <a:pt x="33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7" name="Freeform 41">
                  <a:extLst>
                    <a:ext uri="{FF2B5EF4-FFF2-40B4-BE49-F238E27FC236}">
                      <a16:creationId xmlns:a16="http://schemas.microsoft.com/office/drawing/2014/main" id="{51BD4874-A646-4FCA-9104-416833B1831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53528" y="4125677"/>
                  <a:ext cx="219109" cy="48375"/>
                </a:xfrm>
                <a:custGeom>
                  <a:avLst/>
                  <a:gdLst>
                    <a:gd name="T0" fmla="*/ 34 w 69"/>
                    <a:gd name="T1" fmla="*/ 15 h 15"/>
                    <a:gd name="T2" fmla="*/ 11 w 69"/>
                    <a:gd name="T3" fmla="*/ 8 h 15"/>
                    <a:gd name="T4" fmla="*/ 3 w 69"/>
                    <a:gd name="T5" fmla="*/ 4 h 15"/>
                    <a:gd name="T6" fmla="*/ 1 w 69"/>
                    <a:gd name="T7" fmla="*/ 3 h 15"/>
                    <a:gd name="T8" fmla="*/ 0 w 69"/>
                    <a:gd name="T9" fmla="*/ 1 h 15"/>
                    <a:gd name="T10" fmla="*/ 2 w 69"/>
                    <a:gd name="T11" fmla="*/ 0 h 15"/>
                    <a:gd name="T12" fmla="*/ 4 w 69"/>
                    <a:gd name="T13" fmla="*/ 1 h 15"/>
                    <a:gd name="T14" fmla="*/ 34 w 69"/>
                    <a:gd name="T15" fmla="*/ 4 h 15"/>
                    <a:gd name="T16" fmla="*/ 65 w 69"/>
                    <a:gd name="T17" fmla="*/ 1 h 15"/>
                    <a:gd name="T18" fmla="*/ 66 w 69"/>
                    <a:gd name="T19" fmla="*/ 0 h 15"/>
                    <a:gd name="T20" fmla="*/ 68 w 69"/>
                    <a:gd name="T21" fmla="*/ 1 h 15"/>
                    <a:gd name="T22" fmla="*/ 68 w 69"/>
                    <a:gd name="T23" fmla="*/ 3 h 15"/>
                    <a:gd name="T24" fmla="*/ 66 w 69"/>
                    <a:gd name="T25" fmla="*/ 4 h 15"/>
                    <a:gd name="T26" fmla="*/ 57 w 69"/>
                    <a:gd name="T27" fmla="*/ 8 h 15"/>
                    <a:gd name="T28" fmla="*/ 34 w 69"/>
                    <a:gd name="T29" fmla="*/ 15 h 15"/>
                    <a:gd name="T30" fmla="*/ 14 w 69"/>
                    <a:gd name="T31" fmla="*/ 6 h 15"/>
                    <a:gd name="T32" fmla="*/ 34 w 69"/>
                    <a:gd name="T33" fmla="*/ 12 h 15"/>
                    <a:gd name="T34" fmla="*/ 55 w 69"/>
                    <a:gd name="T35" fmla="*/ 6 h 15"/>
                    <a:gd name="T36" fmla="*/ 34 w 69"/>
                    <a:gd name="T37" fmla="*/ 7 h 15"/>
                    <a:gd name="T38" fmla="*/ 14 w 69"/>
                    <a:gd name="T39" fmla="*/ 6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9" h="15">
                      <a:moveTo>
                        <a:pt x="34" y="15"/>
                      </a:moveTo>
                      <a:cubicBezTo>
                        <a:pt x="24" y="15"/>
                        <a:pt x="17" y="11"/>
                        <a:pt x="11" y="8"/>
                      </a:cubicBezTo>
                      <a:cubicBezTo>
                        <a:pt x="8" y="6"/>
                        <a:pt x="6" y="5"/>
                        <a:pt x="3" y="4"/>
                      </a:cubicBezTo>
                      <a:cubicBezTo>
                        <a:pt x="2" y="4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0" y="1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2" y="0"/>
                        <a:pt x="3" y="1"/>
                        <a:pt x="4" y="1"/>
                      </a:cubicBezTo>
                      <a:cubicBezTo>
                        <a:pt x="10" y="3"/>
                        <a:pt x="21" y="4"/>
                        <a:pt x="34" y="4"/>
                      </a:cubicBezTo>
                      <a:cubicBezTo>
                        <a:pt x="48" y="4"/>
                        <a:pt x="59" y="3"/>
                        <a:pt x="65" y="1"/>
                      </a:cubicBezTo>
                      <a:cubicBezTo>
                        <a:pt x="65" y="1"/>
                        <a:pt x="66" y="0"/>
                        <a:pt x="66" y="0"/>
                      </a:cubicBezTo>
                      <a:cubicBezTo>
                        <a:pt x="67" y="0"/>
                        <a:pt x="68" y="0"/>
                        <a:pt x="68" y="1"/>
                      </a:cubicBezTo>
                      <a:cubicBezTo>
                        <a:pt x="69" y="2"/>
                        <a:pt x="68" y="3"/>
                        <a:pt x="68" y="3"/>
                      </a:cubicBezTo>
                      <a:cubicBezTo>
                        <a:pt x="67" y="3"/>
                        <a:pt x="66" y="4"/>
                        <a:pt x="66" y="4"/>
                      </a:cubicBezTo>
                      <a:cubicBezTo>
                        <a:pt x="63" y="5"/>
                        <a:pt x="60" y="6"/>
                        <a:pt x="57" y="8"/>
                      </a:cubicBezTo>
                      <a:cubicBezTo>
                        <a:pt x="51" y="11"/>
                        <a:pt x="44" y="15"/>
                        <a:pt x="34" y="15"/>
                      </a:cubicBezTo>
                      <a:close/>
                      <a:moveTo>
                        <a:pt x="14" y="6"/>
                      </a:moveTo>
                      <a:cubicBezTo>
                        <a:pt x="19" y="9"/>
                        <a:pt x="26" y="12"/>
                        <a:pt x="34" y="12"/>
                      </a:cubicBezTo>
                      <a:cubicBezTo>
                        <a:pt x="43" y="12"/>
                        <a:pt x="49" y="9"/>
                        <a:pt x="55" y="6"/>
                      </a:cubicBezTo>
                      <a:cubicBezTo>
                        <a:pt x="49" y="6"/>
                        <a:pt x="42" y="7"/>
                        <a:pt x="34" y="7"/>
                      </a:cubicBezTo>
                      <a:cubicBezTo>
                        <a:pt x="26" y="7"/>
                        <a:pt x="19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8" name="Freeform 42">
                  <a:extLst>
                    <a:ext uri="{FF2B5EF4-FFF2-40B4-BE49-F238E27FC236}">
                      <a16:creationId xmlns:a16="http://schemas.microsoft.com/office/drawing/2014/main" id="{BBB33253-0873-4B70-B77E-170B76DC5D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4034618"/>
                  <a:ext cx="105286" cy="36993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6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6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1" y="6"/>
                        <a:pt x="27" y="6"/>
                      </a:cubicBezTo>
                      <a:cubicBezTo>
                        <a:pt x="26" y="6"/>
                        <a:pt x="25" y="7"/>
                        <a:pt x="23" y="8"/>
                      </a:cubicBezTo>
                      <a:cubicBezTo>
                        <a:pt x="22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6"/>
                        <a:pt x="6" y="6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9" name="Freeform 43">
                  <a:extLst>
                    <a:ext uri="{FF2B5EF4-FFF2-40B4-BE49-F238E27FC236}">
                      <a16:creationId xmlns:a16="http://schemas.microsoft.com/office/drawing/2014/main" id="{DDD6359E-CBA9-49E6-A797-D38629FDAD5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3889494"/>
                  <a:ext cx="51220" cy="145124"/>
                </a:xfrm>
                <a:custGeom>
                  <a:avLst/>
                  <a:gdLst>
                    <a:gd name="T0" fmla="*/ 16 w 16"/>
                    <a:gd name="T1" fmla="*/ 0 h 45"/>
                    <a:gd name="T2" fmla="*/ 16 w 16"/>
                    <a:gd name="T3" fmla="*/ 45 h 45"/>
                    <a:gd name="T4" fmla="*/ 0 w 16"/>
                    <a:gd name="T5" fmla="*/ 45 h 45"/>
                    <a:gd name="T6" fmla="*/ 2 w 16"/>
                    <a:gd name="T7" fmla="*/ 41 h 45"/>
                    <a:gd name="T8" fmla="*/ 8 w 16"/>
                    <a:gd name="T9" fmla="*/ 27 h 45"/>
                    <a:gd name="T10" fmla="*/ 9 w 16"/>
                    <a:gd name="T11" fmla="*/ 8 h 45"/>
                    <a:gd name="T12" fmla="*/ 16 w 16"/>
                    <a:gd name="T1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5">
                      <a:moveTo>
                        <a:pt x="16" y="0"/>
                      </a:moveTo>
                      <a:cubicBezTo>
                        <a:pt x="16" y="45"/>
                        <a:pt x="16" y="45"/>
                        <a:pt x="16" y="45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43"/>
                        <a:pt x="0" y="42"/>
                        <a:pt x="2" y="41"/>
                      </a:cubicBezTo>
                      <a:cubicBezTo>
                        <a:pt x="5" y="38"/>
                        <a:pt x="7" y="33"/>
                        <a:pt x="8" y="27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4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0" name="Freeform 44">
                  <a:extLst>
                    <a:ext uri="{FF2B5EF4-FFF2-40B4-BE49-F238E27FC236}">
                      <a16:creationId xmlns:a16="http://schemas.microsoft.com/office/drawing/2014/main" id="{C1E5B17B-18F0-4B6C-9D68-00B698234A7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99867" y="3533797"/>
                  <a:ext cx="526432" cy="463829"/>
                </a:xfrm>
                <a:custGeom>
                  <a:avLst/>
                  <a:gdLst>
                    <a:gd name="T0" fmla="*/ 165 w 165"/>
                    <a:gd name="T1" fmla="*/ 76 h 146"/>
                    <a:gd name="T2" fmla="*/ 165 w 165"/>
                    <a:gd name="T3" fmla="*/ 146 h 146"/>
                    <a:gd name="T4" fmla="*/ 158 w 165"/>
                    <a:gd name="T5" fmla="*/ 146 h 146"/>
                    <a:gd name="T6" fmla="*/ 154 w 165"/>
                    <a:gd name="T7" fmla="*/ 62 h 146"/>
                    <a:gd name="T8" fmla="*/ 132 w 165"/>
                    <a:gd name="T9" fmla="*/ 65 h 146"/>
                    <a:gd name="T10" fmla="*/ 34 w 165"/>
                    <a:gd name="T11" fmla="*/ 65 h 146"/>
                    <a:gd name="T12" fmla="*/ 12 w 165"/>
                    <a:gd name="T13" fmla="*/ 62 h 146"/>
                    <a:gd name="T14" fmla="*/ 7 w 165"/>
                    <a:gd name="T15" fmla="*/ 145 h 146"/>
                    <a:gd name="T16" fmla="*/ 0 w 165"/>
                    <a:gd name="T17" fmla="*/ 145 h 146"/>
                    <a:gd name="T18" fmla="*/ 0 w 165"/>
                    <a:gd name="T19" fmla="*/ 76 h 146"/>
                    <a:gd name="T20" fmla="*/ 64 w 165"/>
                    <a:gd name="T21" fmla="*/ 0 h 146"/>
                    <a:gd name="T22" fmla="*/ 101 w 165"/>
                    <a:gd name="T23" fmla="*/ 0 h 146"/>
                    <a:gd name="T24" fmla="*/ 165 w 165"/>
                    <a:gd name="T25" fmla="*/ 7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5" h="146">
                      <a:moveTo>
                        <a:pt x="165" y="76"/>
                      </a:moveTo>
                      <a:cubicBezTo>
                        <a:pt x="165" y="146"/>
                        <a:pt x="165" y="146"/>
                        <a:pt x="165" y="146"/>
                      </a:cubicBezTo>
                      <a:cubicBezTo>
                        <a:pt x="158" y="146"/>
                        <a:pt x="158" y="146"/>
                        <a:pt x="158" y="146"/>
                      </a:cubicBezTo>
                      <a:cubicBezTo>
                        <a:pt x="154" y="62"/>
                        <a:pt x="154" y="62"/>
                        <a:pt x="154" y="62"/>
                      </a:cubicBezTo>
                      <a:cubicBezTo>
                        <a:pt x="132" y="65"/>
                        <a:pt x="132" y="65"/>
                        <a:pt x="132" y="65"/>
                      </a:cubicBezTo>
                      <a:cubicBezTo>
                        <a:pt x="99" y="69"/>
                        <a:pt x="67" y="69"/>
                        <a:pt x="34" y="65"/>
                      </a:cubicBezTo>
                      <a:cubicBezTo>
                        <a:pt x="12" y="62"/>
                        <a:pt x="12" y="62"/>
                        <a:pt x="12" y="62"/>
                      </a:cubicBezTo>
                      <a:cubicBezTo>
                        <a:pt x="7" y="145"/>
                        <a:pt x="7" y="145"/>
                        <a:pt x="7" y="145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34"/>
                        <a:pt x="29" y="0"/>
                        <a:pt x="64" y="0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137" y="0"/>
                        <a:pt x="165" y="34"/>
                        <a:pt x="165" y="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1" name="Oval 50">
                  <a:extLst>
                    <a:ext uri="{FF2B5EF4-FFF2-40B4-BE49-F238E27FC236}">
                      <a16:creationId xmlns:a16="http://schemas.microsoft.com/office/drawing/2014/main" id="{2BD07956-FADB-491C-8196-541012E6AC2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212688"/>
                  <a:ext cx="25610" cy="28456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2" name="Oval 52">
                  <a:extLst>
                    <a:ext uri="{FF2B5EF4-FFF2-40B4-BE49-F238E27FC236}">
                      <a16:creationId xmlns:a16="http://schemas.microsoft.com/office/drawing/2014/main" id="{197FF0D2-3A1F-485D-9440-63F181FC61C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437488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3" name="Oval 53">
                  <a:extLst>
                    <a:ext uri="{FF2B5EF4-FFF2-40B4-BE49-F238E27FC236}">
                      <a16:creationId xmlns:a16="http://schemas.microsoft.com/office/drawing/2014/main" id="{A9BC7C60-6569-4CA0-9477-88DB001B105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987887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4" name="Oval 54">
                  <a:extLst>
                    <a:ext uri="{FF2B5EF4-FFF2-40B4-BE49-F238E27FC236}">
                      <a16:creationId xmlns:a16="http://schemas.microsoft.com/office/drawing/2014/main" id="{E20C1682-7FD6-4017-BE3A-08E1727D1B7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763086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5" name="Freeform 55">
                  <a:extLst>
                    <a:ext uri="{FF2B5EF4-FFF2-40B4-BE49-F238E27FC236}">
                      <a16:creationId xmlns:a16="http://schemas.microsoft.com/office/drawing/2014/main" id="{080DA80D-0793-47DB-BD09-D2DCAE495F8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44182" y="3861038"/>
                  <a:ext cx="99595" cy="39838"/>
                </a:xfrm>
                <a:custGeom>
                  <a:avLst/>
                  <a:gdLst>
                    <a:gd name="T0" fmla="*/ 30 w 31"/>
                    <a:gd name="T1" fmla="*/ 12 h 12"/>
                    <a:gd name="T2" fmla="*/ 26 w 31"/>
                    <a:gd name="T3" fmla="*/ 9 h 12"/>
                    <a:gd name="T4" fmla="*/ 21 w 31"/>
                    <a:gd name="T5" fmla="*/ 6 h 12"/>
                    <a:gd name="T6" fmla="*/ 19 w 31"/>
                    <a:gd name="T7" fmla="*/ 5 h 12"/>
                    <a:gd name="T8" fmla="*/ 18 w 31"/>
                    <a:gd name="T9" fmla="*/ 5 h 12"/>
                    <a:gd name="T10" fmla="*/ 17 w 31"/>
                    <a:gd name="T11" fmla="*/ 4 h 12"/>
                    <a:gd name="T12" fmla="*/ 6 w 31"/>
                    <a:gd name="T13" fmla="*/ 4 h 12"/>
                    <a:gd name="T14" fmla="*/ 2 w 31"/>
                    <a:gd name="T15" fmla="*/ 4 h 12"/>
                    <a:gd name="T16" fmla="*/ 1 w 31"/>
                    <a:gd name="T17" fmla="*/ 5 h 12"/>
                    <a:gd name="T18" fmla="*/ 0 w 31"/>
                    <a:gd name="T19" fmla="*/ 4 h 12"/>
                    <a:gd name="T20" fmla="*/ 0 w 31"/>
                    <a:gd name="T21" fmla="*/ 3 h 12"/>
                    <a:gd name="T22" fmla="*/ 5 w 31"/>
                    <a:gd name="T23" fmla="*/ 1 h 12"/>
                    <a:gd name="T24" fmla="*/ 17 w 31"/>
                    <a:gd name="T25" fmla="*/ 0 h 12"/>
                    <a:gd name="T26" fmla="*/ 19 w 31"/>
                    <a:gd name="T27" fmla="*/ 1 h 12"/>
                    <a:gd name="T28" fmla="*/ 21 w 31"/>
                    <a:gd name="T29" fmla="*/ 1 h 12"/>
                    <a:gd name="T30" fmla="*/ 24 w 31"/>
                    <a:gd name="T31" fmla="*/ 3 h 12"/>
                    <a:gd name="T32" fmla="*/ 28 w 31"/>
                    <a:gd name="T33" fmla="*/ 7 h 12"/>
                    <a:gd name="T34" fmla="*/ 30 w 31"/>
                    <a:gd name="T35" fmla="*/ 10 h 12"/>
                    <a:gd name="T36" fmla="*/ 31 w 31"/>
                    <a:gd name="T37" fmla="*/ 11 h 12"/>
                    <a:gd name="T38" fmla="*/ 30 w 31"/>
                    <a:gd name="T39" fmla="*/ 12 h 12"/>
                    <a:gd name="T40" fmla="*/ 30 w 31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12"/>
                      </a:moveTo>
                      <a:cubicBezTo>
                        <a:pt x="30" y="12"/>
                        <a:pt x="28" y="10"/>
                        <a:pt x="26" y="9"/>
                      </a:cubicBezTo>
                      <a:cubicBezTo>
                        <a:pt x="24" y="8"/>
                        <a:pt x="23" y="7"/>
                        <a:pt x="21" y="6"/>
                      </a:cubicBezTo>
                      <a:cubicBezTo>
                        <a:pt x="21" y="6"/>
                        <a:pt x="20" y="5"/>
                        <a:pt x="19" y="5"/>
                      </a:cubicBezTo>
                      <a:cubicBezTo>
                        <a:pt x="19" y="5"/>
                        <a:pt x="18" y="5"/>
                        <a:pt x="18" y="5"/>
                      </a:cubicBezTo>
                      <a:cubicBezTo>
                        <a:pt x="18" y="4"/>
                        <a:pt x="17" y="4"/>
                        <a:pt x="17" y="4"/>
                      </a:cubicBezTo>
                      <a:cubicBezTo>
                        <a:pt x="13" y="4"/>
                        <a:pt x="9" y="4"/>
                        <a:pt x="6" y="4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3"/>
                      </a:cubicBezTo>
                      <a:cubicBezTo>
                        <a:pt x="0" y="3"/>
                        <a:pt x="2" y="2"/>
                        <a:pt x="5" y="1"/>
                      </a:cubicBezTo>
                      <a:cubicBezTo>
                        <a:pt x="8" y="0"/>
                        <a:pt x="13" y="0"/>
                        <a:pt x="17" y="0"/>
                      </a:cubicBezTo>
                      <a:cubicBezTo>
                        <a:pt x="18" y="0"/>
                        <a:pt x="18" y="0"/>
                        <a:pt x="19" y="1"/>
                      </a:cubicBezTo>
                      <a:cubicBezTo>
                        <a:pt x="20" y="1"/>
                        <a:pt x="20" y="1"/>
                        <a:pt x="21" y="1"/>
                      </a:cubicBezTo>
                      <a:cubicBezTo>
                        <a:pt x="22" y="2"/>
                        <a:pt x="23" y="2"/>
                        <a:pt x="24" y="3"/>
                      </a:cubicBezTo>
                      <a:cubicBezTo>
                        <a:pt x="25" y="4"/>
                        <a:pt x="27" y="5"/>
                        <a:pt x="28" y="7"/>
                      </a:cubicBezTo>
                      <a:cubicBezTo>
                        <a:pt x="29" y="8"/>
                        <a:pt x="29" y="9"/>
                        <a:pt x="30" y="10"/>
                      </a:cubicBezTo>
                      <a:cubicBezTo>
                        <a:pt x="31" y="10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6" name="Freeform 56">
                  <a:extLst>
                    <a:ext uri="{FF2B5EF4-FFF2-40B4-BE49-F238E27FC236}">
                      <a16:creationId xmlns:a16="http://schemas.microsoft.com/office/drawing/2014/main" id="{E2ED4C2B-41E7-4E99-B33F-12A27963FB7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2308" y="3861038"/>
                  <a:ext cx="99595" cy="398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5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5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2 h 12"/>
                    <a:gd name="T18" fmla="*/ 0 w 31"/>
                    <a:gd name="T19" fmla="*/ 12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1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0 w 31"/>
                    <a:gd name="T31" fmla="*/ 0 h 12"/>
                    <a:gd name="T32" fmla="*/ 26 w 31"/>
                    <a:gd name="T33" fmla="*/ 2 h 12"/>
                    <a:gd name="T34" fmla="*/ 29 w 31"/>
                    <a:gd name="T35" fmla="*/ 3 h 12"/>
                    <a:gd name="T36" fmla="*/ 30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5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5"/>
                      </a:cubicBezTo>
                      <a:cubicBezTo>
                        <a:pt x="11" y="6"/>
                        <a:pt x="8" y="8"/>
                        <a:pt x="5" y="9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2"/>
                        <a:pt x="0" y="12"/>
                        <a:pt x="0" y="12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5"/>
                        <a:pt x="9" y="2"/>
                        <a:pt x="14" y="1"/>
                      </a:cubicBezTo>
                      <a:cubicBezTo>
                        <a:pt x="14" y="1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19" y="0"/>
                        <a:pt x="20" y="0"/>
                      </a:cubicBezTo>
                      <a:cubicBezTo>
                        <a:pt x="22" y="1"/>
                        <a:pt x="24" y="1"/>
                        <a:pt x="26" y="2"/>
                      </a:cubicBezTo>
                      <a:cubicBezTo>
                        <a:pt x="27" y="2"/>
                        <a:pt x="28" y="3"/>
                        <a:pt x="29" y="3"/>
                      </a:cubicBezTo>
                      <a:cubicBezTo>
                        <a:pt x="30" y="4"/>
                        <a:pt x="31" y="4"/>
                        <a:pt x="30" y="4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0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7" name="Freeform 57">
                  <a:extLst>
                    <a:ext uri="{FF2B5EF4-FFF2-40B4-BE49-F238E27FC236}">
                      <a16:creationId xmlns:a16="http://schemas.microsoft.com/office/drawing/2014/main" id="{B5F2AA37-5D63-4CAB-99C7-3E352E45082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9861" y="4814307"/>
                  <a:ext cx="1109775" cy="754078"/>
                </a:xfrm>
                <a:custGeom>
                  <a:avLst/>
                  <a:gdLst>
                    <a:gd name="T0" fmla="*/ 333 w 347"/>
                    <a:gd name="T1" fmla="*/ 31 h 237"/>
                    <a:gd name="T2" fmla="*/ 35 w 347"/>
                    <a:gd name="T3" fmla="*/ 1 h 237"/>
                    <a:gd name="T4" fmla="*/ 18 w 347"/>
                    <a:gd name="T5" fmla="*/ 15 h 237"/>
                    <a:gd name="T6" fmla="*/ 1 w 347"/>
                    <a:gd name="T7" fmla="*/ 190 h 237"/>
                    <a:gd name="T8" fmla="*/ 15 w 347"/>
                    <a:gd name="T9" fmla="*/ 207 h 237"/>
                    <a:gd name="T10" fmla="*/ 312 w 347"/>
                    <a:gd name="T11" fmla="*/ 236 h 237"/>
                    <a:gd name="T12" fmla="*/ 329 w 347"/>
                    <a:gd name="T13" fmla="*/ 223 h 237"/>
                    <a:gd name="T14" fmla="*/ 346 w 347"/>
                    <a:gd name="T15" fmla="*/ 48 h 237"/>
                    <a:gd name="T16" fmla="*/ 333 w 347"/>
                    <a:gd name="T17" fmla="*/ 31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7" h="237">
                      <a:moveTo>
                        <a:pt x="333" y="31"/>
                      </a:move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27" y="0"/>
                        <a:pt x="19" y="6"/>
                        <a:pt x="18" y="15"/>
                      </a:cubicBezTo>
                      <a:cubicBezTo>
                        <a:pt x="1" y="190"/>
                        <a:pt x="1" y="190"/>
                        <a:pt x="1" y="190"/>
                      </a:cubicBezTo>
                      <a:cubicBezTo>
                        <a:pt x="0" y="198"/>
                        <a:pt x="6" y="206"/>
                        <a:pt x="15" y="207"/>
                      </a:cubicBezTo>
                      <a:cubicBezTo>
                        <a:pt x="312" y="236"/>
                        <a:pt x="312" y="236"/>
                        <a:pt x="312" y="236"/>
                      </a:cubicBezTo>
                      <a:cubicBezTo>
                        <a:pt x="320" y="237"/>
                        <a:pt x="328" y="231"/>
                        <a:pt x="329" y="223"/>
                      </a:cubicBezTo>
                      <a:cubicBezTo>
                        <a:pt x="346" y="48"/>
                        <a:pt x="346" y="48"/>
                        <a:pt x="346" y="48"/>
                      </a:cubicBezTo>
                      <a:cubicBezTo>
                        <a:pt x="347" y="39"/>
                        <a:pt x="341" y="31"/>
                        <a:pt x="333" y="31"/>
                      </a:cubicBezTo>
                      <a:close/>
                    </a:path>
                  </a:pathLst>
                </a:custGeom>
                <a:solidFill>
                  <a:srgbClr val="D6D6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8" name="Freeform 58">
                  <a:extLst>
                    <a:ext uri="{FF2B5EF4-FFF2-40B4-BE49-F238E27FC236}">
                      <a16:creationId xmlns:a16="http://schemas.microsoft.com/office/drawing/2014/main" id="{A74C4D18-5196-40BF-A231-243A532EDE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03129" y="4905365"/>
                  <a:ext cx="156507" cy="663020"/>
                </a:xfrm>
                <a:custGeom>
                  <a:avLst/>
                  <a:gdLst>
                    <a:gd name="T0" fmla="*/ 17 w 49"/>
                    <a:gd name="T1" fmla="*/ 192 h 208"/>
                    <a:gd name="T2" fmla="*/ 35 w 49"/>
                    <a:gd name="T3" fmla="*/ 17 h 208"/>
                    <a:gd name="T4" fmla="*/ 21 w 49"/>
                    <a:gd name="T5" fmla="*/ 0 h 208"/>
                    <a:gd name="T6" fmla="*/ 35 w 49"/>
                    <a:gd name="T7" fmla="*/ 2 h 208"/>
                    <a:gd name="T8" fmla="*/ 48 w 49"/>
                    <a:gd name="T9" fmla="*/ 19 h 208"/>
                    <a:gd name="T10" fmla="*/ 31 w 49"/>
                    <a:gd name="T11" fmla="*/ 194 h 208"/>
                    <a:gd name="T12" fmla="*/ 14 w 49"/>
                    <a:gd name="T13" fmla="*/ 207 h 208"/>
                    <a:gd name="T14" fmla="*/ 0 w 49"/>
                    <a:gd name="T15" fmla="*/ 206 h 208"/>
                    <a:gd name="T16" fmla="*/ 17 w 49"/>
                    <a:gd name="T17" fmla="*/ 192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208">
                      <a:moveTo>
                        <a:pt x="17" y="192"/>
                      </a:moveTo>
                      <a:cubicBezTo>
                        <a:pt x="35" y="17"/>
                        <a:pt x="35" y="17"/>
                        <a:pt x="35" y="17"/>
                      </a:cubicBezTo>
                      <a:cubicBezTo>
                        <a:pt x="36" y="9"/>
                        <a:pt x="30" y="1"/>
                        <a:pt x="21" y="0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43" y="2"/>
                        <a:pt x="49" y="10"/>
                        <a:pt x="48" y="19"/>
                      </a:cubicBezTo>
                      <a:cubicBezTo>
                        <a:pt x="31" y="194"/>
                        <a:pt x="31" y="194"/>
                        <a:pt x="31" y="194"/>
                      </a:cubicBezTo>
                      <a:cubicBezTo>
                        <a:pt x="30" y="202"/>
                        <a:pt x="22" y="208"/>
                        <a:pt x="14" y="207"/>
                      </a:cubicBezTo>
                      <a:cubicBezTo>
                        <a:pt x="0" y="206"/>
                        <a:pt x="0" y="206"/>
                        <a:pt x="0" y="206"/>
                      </a:cubicBezTo>
                      <a:cubicBezTo>
                        <a:pt x="9" y="207"/>
                        <a:pt x="16" y="201"/>
                        <a:pt x="17" y="192"/>
                      </a:cubicBez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9" name="Freeform 59">
                  <a:extLst>
                    <a:ext uri="{FF2B5EF4-FFF2-40B4-BE49-F238E27FC236}">
                      <a16:creationId xmlns:a16="http://schemas.microsoft.com/office/drawing/2014/main" id="{B533C036-FAFC-4929-A6F8-411DF0E91A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7015" y="5411878"/>
                  <a:ext cx="1055709" cy="159352"/>
                </a:xfrm>
                <a:custGeom>
                  <a:avLst/>
                  <a:gdLst>
                    <a:gd name="T0" fmla="*/ 2 w 371"/>
                    <a:gd name="T1" fmla="*/ 0 h 56"/>
                    <a:gd name="T2" fmla="*/ 371 w 371"/>
                    <a:gd name="T3" fmla="*/ 37 h 56"/>
                    <a:gd name="T4" fmla="*/ 369 w 371"/>
                    <a:gd name="T5" fmla="*/ 56 h 56"/>
                    <a:gd name="T6" fmla="*/ 0 w 371"/>
                    <a:gd name="T7" fmla="*/ 19 h 56"/>
                    <a:gd name="T8" fmla="*/ 2 w 371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1" h="56">
                      <a:moveTo>
                        <a:pt x="2" y="0"/>
                      </a:moveTo>
                      <a:lnTo>
                        <a:pt x="371" y="37"/>
                      </a:lnTo>
                      <a:lnTo>
                        <a:pt x="369" y="56"/>
                      </a:lnTo>
                      <a:lnTo>
                        <a:pt x="0" y="19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70707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0" name="Freeform 60">
                  <a:extLst>
                    <a:ext uri="{FF2B5EF4-FFF2-40B4-BE49-F238E27FC236}">
                      <a16:creationId xmlns:a16="http://schemas.microsoft.com/office/drawing/2014/main" id="{05ABE956-515E-40D5-A87A-89B403AD1C9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4910" y="5147239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1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1" name="Freeform 61">
                  <a:extLst>
                    <a:ext uri="{FF2B5EF4-FFF2-40B4-BE49-F238E27FC236}">
                      <a16:creationId xmlns:a16="http://schemas.microsoft.com/office/drawing/2014/main" id="{9AADAEAB-F6BC-41CD-8F3D-DB0E669807E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7594" y="5150085"/>
                  <a:ext cx="42684" cy="42684"/>
                </a:xfrm>
                <a:custGeom>
                  <a:avLst/>
                  <a:gdLst>
                    <a:gd name="T0" fmla="*/ 0 w 15"/>
                    <a:gd name="T1" fmla="*/ 14 h 15"/>
                    <a:gd name="T2" fmla="*/ 13 w 15"/>
                    <a:gd name="T3" fmla="*/ 15 h 15"/>
                    <a:gd name="T4" fmla="*/ 15 w 15"/>
                    <a:gd name="T5" fmla="*/ 1 h 15"/>
                    <a:gd name="T6" fmla="*/ 1 w 15"/>
                    <a:gd name="T7" fmla="*/ 0 h 15"/>
                    <a:gd name="T8" fmla="*/ 0 w 15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0" y="14"/>
                      </a:moveTo>
                      <a:lnTo>
                        <a:pt x="13" y="15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2" name="Freeform 62">
                  <a:extLst>
                    <a:ext uri="{FF2B5EF4-FFF2-40B4-BE49-F238E27FC236}">
                      <a16:creationId xmlns:a16="http://schemas.microsoft.com/office/drawing/2014/main" id="{78C75D6D-6292-4791-8345-6F90E63508D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2065" y="5187077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2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2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3" name="Freeform 63">
                  <a:extLst>
                    <a:ext uri="{FF2B5EF4-FFF2-40B4-BE49-F238E27FC236}">
                      <a16:creationId xmlns:a16="http://schemas.microsoft.com/office/drawing/2014/main" id="{162CC362-B1F6-4834-A5D9-E8607C402E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4748" y="5192769"/>
                  <a:ext cx="39838" cy="39838"/>
                </a:xfrm>
                <a:custGeom>
                  <a:avLst/>
                  <a:gdLst>
                    <a:gd name="T0" fmla="*/ 0 w 14"/>
                    <a:gd name="T1" fmla="*/ 12 h 14"/>
                    <a:gd name="T2" fmla="*/ 13 w 14"/>
                    <a:gd name="T3" fmla="*/ 14 h 14"/>
                    <a:gd name="T4" fmla="*/ 14 w 14"/>
                    <a:gd name="T5" fmla="*/ 1 h 14"/>
                    <a:gd name="T6" fmla="*/ 1 w 14"/>
                    <a:gd name="T7" fmla="*/ 0 h 14"/>
                    <a:gd name="T8" fmla="*/ 0 w 14"/>
                    <a:gd name="T9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0" y="12"/>
                      </a:moveTo>
                      <a:lnTo>
                        <a:pt x="13" y="14"/>
                      </a:lnTo>
                      <a:lnTo>
                        <a:pt x="14" y="1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4" name="Freeform 64">
                  <a:extLst>
                    <a:ext uri="{FF2B5EF4-FFF2-40B4-BE49-F238E27FC236}">
                      <a16:creationId xmlns:a16="http://schemas.microsoft.com/office/drawing/2014/main" id="{09D558F5-FA1F-4553-803E-237A3D45FD8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8565" y="5431797"/>
                  <a:ext cx="65448" cy="82522"/>
                </a:xfrm>
                <a:custGeom>
                  <a:avLst/>
                  <a:gdLst>
                    <a:gd name="T0" fmla="*/ 0 w 21"/>
                    <a:gd name="T1" fmla="*/ 25 h 26"/>
                    <a:gd name="T2" fmla="*/ 2 w 21"/>
                    <a:gd name="T3" fmla="*/ 9 h 26"/>
                    <a:gd name="T4" fmla="*/ 12 w 21"/>
                    <a:gd name="T5" fmla="*/ 1 h 26"/>
                    <a:gd name="T6" fmla="*/ 21 w 21"/>
                    <a:gd name="T7" fmla="*/ 11 h 26"/>
                    <a:gd name="T8" fmla="*/ 19 w 21"/>
                    <a:gd name="T9" fmla="*/ 26 h 26"/>
                    <a:gd name="T10" fmla="*/ 0 w 21"/>
                    <a:gd name="T11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26">
                      <a:moveTo>
                        <a:pt x="0" y="25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lnTo>
                        <a:pt x="0" y="25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5" name="Freeform 65">
                  <a:extLst>
                    <a:ext uri="{FF2B5EF4-FFF2-40B4-BE49-F238E27FC236}">
                      <a16:creationId xmlns:a16="http://schemas.microsoft.com/office/drawing/2014/main" id="{BFB0120E-4AC1-4337-B0D7-9A34F70EAB7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08808" y="5403341"/>
                  <a:ext cx="68294" cy="108132"/>
                </a:xfrm>
                <a:custGeom>
                  <a:avLst/>
                  <a:gdLst>
                    <a:gd name="T0" fmla="*/ 0 w 21"/>
                    <a:gd name="T1" fmla="*/ 32 h 34"/>
                    <a:gd name="T2" fmla="*/ 2 w 21"/>
                    <a:gd name="T3" fmla="*/ 9 h 34"/>
                    <a:gd name="T4" fmla="*/ 12 w 21"/>
                    <a:gd name="T5" fmla="*/ 1 h 34"/>
                    <a:gd name="T6" fmla="*/ 21 w 21"/>
                    <a:gd name="T7" fmla="*/ 11 h 34"/>
                    <a:gd name="T8" fmla="*/ 18 w 21"/>
                    <a:gd name="T9" fmla="*/ 34 h 34"/>
                    <a:gd name="T10" fmla="*/ 0 w 21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8" y="34"/>
                        <a:pt x="18" y="34"/>
                        <a:pt x="18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6" name="Freeform 66">
                  <a:extLst>
                    <a:ext uri="{FF2B5EF4-FFF2-40B4-BE49-F238E27FC236}">
                      <a16:creationId xmlns:a16="http://schemas.microsoft.com/office/drawing/2014/main" id="{C10D3D05-1CAE-4EED-9EBF-5F41409766D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86448" y="5389114"/>
                  <a:ext cx="68294" cy="108132"/>
                </a:xfrm>
                <a:custGeom>
                  <a:avLst/>
                  <a:gdLst>
                    <a:gd name="T0" fmla="*/ 0 w 22"/>
                    <a:gd name="T1" fmla="*/ 32 h 34"/>
                    <a:gd name="T2" fmla="*/ 2 w 22"/>
                    <a:gd name="T3" fmla="*/ 9 h 34"/>
                    <a:gd name="T4" fmla="*/ 13 w 22"/>
                    <a:gd name="T5" fmla="*/ 1 h 34"/>
                    <a:gd name="T6" fmla="*/ 21 w 22"/>
                    <a:gd name="T7" fmla="*/ 11 h 34"/>
                    <a:gd name="T8" fmla="*/ 19 w 22"/>
                    <a:gd name="T9" fmla="*/ 34 h 34"/>
                    <a:gd name="T10" fmla="*/ 0 w 22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2"/>
                        <a:pt x="22" y="6"/>
                        <a:pt x="21" y="11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7" name="Freeform 67">
                  <a:extLst>
                    <a:ext uri="{FF2B5EF4-FFF2-40B4-BE49-F238E27FC236}">
                      <a16:creationId xmlns:a16="http://schemas.microsoft.com/office/drawing/2014/main" id="{BD96BA99-0871-4629-9369-5567438089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46206" y="5380577"/>
                  <a:ext cx="73985" cy="125205"/>
                </a:xfrm>
                <a:custGeom>
                  <a:avLst/>
                  <a:gdLst>
                    <a:gd name="T0" fmla="*/ 0 w 23"/>
                    <a:gd name="T1" fmla="*/ 37 h 39"/>
                    <a:gd name="T2" fmla="*/ 3 w 23"/>
                    <a:gd name="T3" fmla="*/ 9 h 39"/>
                    <a:gd name="T4" fmla="*/ 13 w 23"/>
                    <a:gd name="T5" fmla="*/ 1 h 39"/>
                    <a:gd name="T6" fmla="*/ 22 w 23"/>
                    <a:gd name="T7" fmla="*/ 11 h 39"/>
                    <a:gd name="T8" fmla="*/ 20 w 23"/>
                    <a:gd name="T9" fmla="*/ 39 h 39"/>
                    <a:gd name="T10" fmla="*/ 0 w 23"/>
                    <a:gd name="T11" fmla="*/ 3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39">
                      <a:moveTo>
                        <a:pt x="0" y="37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1"/>
                        <a:pt x="23" y="6"/>
                        <a:pt x="22" y="11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8" name="Freeform 68">
                  <a:extLst>
                    <a:ext uri="{FF2B5EF4-FFF2-40B4-BE49-F238E27FC236}">
                      <a16:creationId xmlns:a16="http://schemas.microsoft.com/office/drawing/2014/main" id="{AEE79FB9-F1E1-4BBB-878F-0B42CEABF23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26691" y="5474481"/>
                  <a:ext cx="304477" cy="130897"/>
                </a:xfrm>
                <a:custGeom>
                  <a:avLst/>
                  <a:gdLst>
                    <a:gd name="T0" fmla="*/ 95 w 95"/>
                    <a:gd name="T1" fmla="*/ 9 h 41"/>
                    <a:gd name="T2" fmla="*/ 79 w 95"/>
                    <a:gd name="T3" fmla="*/ 33 h 41"/>
                    <a:gd name="T4" fmla="*/ 36 w 95"/>
                    <a:gd name="T5" fmla="*/ 29 h 41"/>
                    <a:gd name="T6" fmla="*/ 0 w 95"/>
                    <a:gd name="T7" fmla="*/ 0 h 41"/>
                    <a:gd name="T8" fmla="*/ 95 w 95"/>
                    <a:gd name="T9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41">
                      <a:moveTo>
                        <a:pt x="95" y="9"/>
                      </a:moveTo>
                      <a:cubicBezTo>
                        <a:pt x="93" y="21"/>
                        <a:pt x="87" y="28"/>
                        <a:pt x="79" y="33"/>
                      </a:cubicBezTo>
                      <a:cubicBezTo>
                        <a:pt x="65" y="41"/>
                        <a:pt x="48" y="39"/>
                        <a:pt x="36" y="29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95" y="9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1646" name="Group 1645">
              <a:extLst>
                <a:ext uri="{FF2B5EF4-FFF2-40B4-BE49-F238E27FC236}">
                  <a16:creationId xmlns:a16="http://schemas.microsoft.com/office/drawing/2014/main" id="{10AB6C01-8104-41B0-88D9-32A0F45D964F}"/>
                </a:ext>
              </a:extLst>
            </p:cNvPr>
            <p:cNvGrpSpPr/>
            <p:nvPr userDrawn="1"/>
          </p:nvGrpSpPr>
          <p:grpSpPr>
            <a:xfrm>
              <a:off x="7796847" y="1950468"/>
              <a:ext cx="541973" cy="1072234"/>
              <a:chOff x="2894647" y="2619581"/>
              <a:chExt cx="1776249" cy="3514114"/>
            </a:xfrm>
          </p:grpSpPr>
          <p:grpSp>
            <p:nvGrpSpPr>
              <p:cNvPr id="1804" name="Group 22">
                <a:extLst>
                  <a:ext uri="{FF2B5EF4-FFF2-40B4-BE49-F238E27FC236}">
                    <a16:creationId xmlns:a16="http://schemas.microsoft.com/office/drawing/2014/main" id="{7958F245-594F-4C5D-A7E8-1D9D4CC5D58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2894647" y="3404112"/>
                <a:ext cx="1776249" cy="2729583"/>
                <a:chOff x="5337" y="2602"/>
                <a:chExt cx="395" cy="607"/>
              </a:xfrm>
            </p:grpSpPr>
            <p:sp>
              <p:nvSpPr>
                <p:cNvPr id="1833" name="Oval 23">
                  <a:extLst>
                    <a:ext uri="{FF2B5EF4-FFF2-40B4-BE49-F238E27FC236}">
                      <a16:creationId xmlns:a16="http://schemas.microsoft.com/office/drawing/2014/main" id="{9C42288A-F26B-48B7-870B-101AA6F252C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4" name="Oval 24">
                  <a:extLst>
                    <a:ext uri="{FF2B5EF4-FFF2-40B4-BE49-F238E27FC236}">
                      <a16:creationId xmlns:a16="http://schemas.microsoft.com/office/drawing/2014/main" id="{C7005879-6657-45E2-8BB5-6BA93C117A1B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5" name="Freeform 25">
                  <a:extLst>
                    <a:ext uri="{FF2B5EF4-FFF2-40B4-BE49-F238E27FC236}">
                      <a16:creationId xmlns:a16="http://schemas.microsoft.com/office/drawing/2014/main" id="{5EF85497-3C24-4F8B-81FD-AA61F4C3E8F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6" name="Oval 26">
                  <a:extLst>
                    <a:ext uri="{FF2B5EF4-FFF2-40B4-BE49-F238E27FC236}">
                      <a16:creationId xmlns:a16="http://schemas.microsoft.com/office/drawing/2014/main" id="{743E8187-7AC2-43A4-8457-F780E5449B5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7" y="2621"/>
                  <a:ext cx="354" cy="35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805" name="Group 1804">
                <a:extLst>
                  <a:ext uri="{FF2B5EF4-FFF2-40B4-BE49-F238E27FC236}">
                    <a16:creationId xmlns:a16="http://schemas.microsoft.com/office/drawing/2014/main" id="{32477934-9F17-40E7-B863-E9D180EEB968}"/>
                  </a:ext>
                </a:extLst>
              </p:cNvPr>
              <p:cNvGrpSpPr/>
              <p:nvPr userDrawn="1"/>
            </p:nvGrpSpPr>
            <p:grpSpPr>
              <a:xfrm>
                <a:off x="3040381" y="2619581"/>
                <a:ext cx="1348739" cy="2460458"/>
                <a:chOff x="5524501" y="3821113"/>
                <a:chExt cx="739775" cy="1349546"/>
              </a:xfrm>
            </p:grpSpPr>
            <p:sp>
              <p:nvSpPr>
                <p:cNvPr id="1806" name="Freeform 11">
                  <a:extLst>
                    <a:ext uri="{FF2B5EF4-FFF2-40B4-BE49-F238E27FC236}">
                      <a16:creationId xmlns:a16="http://schemas.microsoft.com/office/drawing/2014/main" id="{0969BB5C-2CB8-4F16-A7A2-8B2E2E5D64E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97564" y="4341813"/>
                  <a:ext cx="288925" cy="198438"/>
                </a:xfrm>
                <a:custGeom>
                  <a:avLst/>
                  <a:gdLst>
                    <a:gd name="T0" fmla="*/ 163 w 182"/>
                    <a:gd name="T1" fmla="*/ 125 h 125"/>
                    <a:gd name="T2" fmla="*/ 0 w 182"/>
                    <a:gd name="T3" fmla="*/ 93 h 125"/>
                    <a:gd name="T4" fmla="*/ 19 w 182"/>
                    <a:gd name="T5" fmla="*/ 0 h 125"/>
                    <a:gd name="T6" fmla="*/ 182 w 182"/>
                    <a:gd name="T7" fmla="*/ 32 h 125"/>
                    <a:gd name="T8" fmla="*/ 163 w 182"/>
                    <a:gd name="T9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5">
                      <a:moveTo>
                        <a:pt x="163" y="125"/>
                      </a:moveTo>
                      <a:lnTo>
                        <a:pt x="0" y="93"/>
                      </a:lnTo>
                      <a:lnTo>
                        <a:pt x="19" y="0"/>
                      </a:lnTo>
                      <a:lnTo>
                        <a:pt x="182" y="32"/>
                      </a:lnTo>
                      <a:lnTo>
                        <a:pt x="163" y="125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7" name="Freeform 15">
                  <a:extLst>
                    <a:ext uri="{FF2B5EF4-FFF2-40B4-BE49-F238E27FC236}">
                      <a16:creationId xmlns:a16="http://schemas.microsoft.com/office/drawing/2014/main" id="{84C9B6AF-AE0A-4C79-8575-3F6343ECA65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27701" y="4086226"/>
                  <a:ext cx="350838" cy="103188"/>
                </a:xfrm>
                <a:custGeom>
                  <a:avLst/>
                  <a:gdLst>
                    <a:gd name="T0" fmla="*/ 0 w 184"/>
                    <a:gd name="T1" fmla="*/ 41 h 54"/>
                    <a:gd name="T2" fmla="*/ 9 w 184"/>
                    <a:gd name="T3" fmla="*/ 54 h 54"/>
                    <a:gd name="T4" fmla="*/ 175 w 184"/>
                    <a:gd name="T5" fmla="*/ 54 h 54"/>
                    <a:gd name="T6" fmla="*/ 184 w 184"/>
                    <a:gd name="T7" fmla="*/ 41 h 54"/>
                    <a:gd name="T8" fmla="*/ 184 w 184"/>
                    <a:gd name="T9" fmla="*/ 13 h 54"/>
                    <a:gd name="T10" fmla="*/ 175 w 184"/>
                    <a:gd name="T11" fmla="*/ 0 h 54"/>
                    <a:gd name="T12" fmla="*/ 9 w 184"/>
                    <a:gd name="T13" fmla="*/ 0 h 54"/>
                    <a:gd name="T14" fmla="*/ 0 w 184"/>
                    <a:gd name="T15" fmla="*/ 13 h 54"/>
                    <a:gd name="T16" fmla="*/ 0 w 184"/>
                    <a:gd name="T17" fmla="*/ 41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4" h="54">
                      <a:moveTo>
                        <a:pt x="0" y="41"/>
                      </a:moveTo>
                      <a:cubicBezTo>
                        <a:pt x="0" y="48"/>
                        <a:pt x="4" y="54"/>
                        <a:pt x="9" y="54"/>
                      </a:cubicBezTo>
                      <a:cubicBezTo>
                        <a:pt x="175" y="54"/>
                        <a:pt x="175" y="54"/>
                        <a:pt x="175" y="54"/>
                      </a:cubicBezTo>
                      <a:cubicBezTo>
                        <a:pt x="180" y="54"/>
                        <a:pt x="184" y="48"/>
                        <a:pt x="184" y="41"/>
                      </a:cubicBezTo>
                      <a:cubicBezTo>
                        <a:pt x="184" y="13"/>
                        <a:pt x="184" y="13"/>
                        <a:pt x="184" y="13"/>
                      </a:cubicBezTo>
                      <a:cubicBezTo>
                        <a:pt x="184" y="5"/>
                        <a:pt x="180" y="0"/>
                        <a:pt x="175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3"/>
                      </a:cubicBez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8" name="Freeform 16">
                  <a:extLst>
                    <a:ext uri="{FF2B5EF4-FFF2-40B4-BE49-F238E27FC236}">
                      <a16:creationId xmlns:a16="http://schemas.microsoft.com/office/drawing/2014/main" id="{78955622-C1F3-4C00-A774-672D126854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3576" y="3937001"/>
                  <a:ext cx="311150" cy="415925"/>
                </a:xfrm>
                <a:custGeom>
                  <a:avLst/>
                  <a:gdLst>
                    <a:gd name="T0" fmla="*/ 2 w 164"/>
                    <a:gd name="T1" fmla="*/ 101 h 220"/>
                    <a:gd name="T2" fmla="*/ 2 w 164"/>
                    <a:gd name="T3" fmla="*/ 170 h 220"/>
                    <a:gd name="T4" fmla="*/ 19 w 164"/>
                    <a:gd name="T5" fmla="*/ 196 h 220"/>
                    <a:gd name="T6" fmla="*/ 127 w 164"/>
                    <a:gd name="T7" fmla="*/ 205 h 220"/>
                    <a:gd name="T8" fmla="*/ 154 w 164"/>
                    <a:gd name="T9" fmla="*/ 192 h 220"/>
                    <a:gd name="T10" fmla="*/ 164 w 164"/>
                    <a:gd name="T11" fmla="*/ 164 h 220"/>
                    <a:gd name="T12" fmla="*/ 164 w 164"/>
                    <a:gd name="T13" fmla="*/ 54 h 220"/>
                    <a:gd name="T14" fmla="*/ 135 w 164"/>
                    <a:gd name="T15" fmla="*/ 7 h 220"/>
                    <a:gd name="T16" fmla="*/ 36 w 164"/>
                    <a:gd name="T17" fmla="*/ 0 h 220"/>
                    <a:gd name="T18" fmla="*/ 19 w 164"/>
                    <a:gd name="T19" fmla="*/ 41 h 220"/>
                    <a:gd name="T20" fmla="*/ 7 w 164"/>
                    <a:gd name="T21" fmla="*/ 81 h 220"/>
                    <a:gd name="T22" fmla="*/ 2 w 164"/>
                    <a:gd name="T23" fmla="*/ 10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220">
                      <a:moveTo>
                        <a:pt x="2" y="101"/>
                      </a:moveTo>
                      <a:cubicBezTo>
                        <a:pt x="2" y="170"/>
                        <a:pt x="2" y="170"/>
                        <a:pt x="2" y="170"/>
                      </a:cubicBezTo>
                      <a:cubicBezTo>
                        <a:pt x="2" y="170"/>
                        <a:pt x="0" y="188"/>
                        <a:pt x="19" y="196"/>
                      </a:cubicBezTo>
                      <a:cubicBezTo>
                        <a:pt x="19" y="196"/>
                        <a:pt x="73" y="220"/>
                        <a:pt x="127" y="205"/>
                      </a:cubicBezTo>
                      <a:cubicBezTo>
                        <a:pt x="154" y="192"/>
                        <a:pt x="154" y="192"/>
                        <a:pt x="154" y="192"/>
                      </a:cubicBezTo>
                      <a:cubicBezTo>
                        <a:pt x="154" y="192"/>
                        <a:pt x="164" y="190"/>
                        <a:pt x="164" y="164"/>
                      </a:cubicBezTo>
                      <a:cubicBezTo>
                        <a:pt x="164" y="54"/>
                        <a:pt x="164" y="54"/>
                        <a:pt x="164" y="54"/>
                      </a:cubicBezTo>
                      <a:cubicBezTo>
                        <a:pt x="164" y="54"/>
                        <a:pt x="139" y="8"/>
                        <a:pt x="135" y="7"/>
                      </a:cubicBezTo>
                      <a:cubicBezTo>
                        <a:pt x="131" y="6"/>
                        <a:pt x="36" y="0"/>
                        <a:pt x="36" y="0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7" y="81"/>
                        <a:pt x="7" y="81"/>
                        <a:pt x="7" y="81"/>
                      </a:cubicBezTo>
                      <a:lnTo>
                        <a:pt x="2" y="10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9" name="Freeform 17">
                  <a:extLst>
                    <a:ext uri="{FF2B5EF4-FFF2-40B4-BE49-F238E27FC236}">
                      <a16:creationId xmlns:a16="http://schemas.microsoft.com/office/drawing/2014/main" id="{885DE9C2-2763-433C-9480-8CC7D2A072F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9914" y="4448176"/>
                  <a:ext cx="509588" cy="722483"/>
                </a:xfrm>
                <a:custGeom>
                  <a:avLst/>
                  <a:gdLst>
                    <a:gd name="T0" fmla="*/ 321 w 321"/>
                    <a:gd name="T1" fmla="*/ 454 h 454"/>
                    <a:gd name="T2" fmla="*/ 12 w 321"/>
                    <a:gd name="T3" fmla="*/ 454 h 454"/>
                    <a:gd name="T4" fmla="*/ 7 w 321"/>
                    <a:gd name="T5" fmla="*/ 163 h 454"/>
                    <a:gd name="T6" fmla="*/ 0 w 321"/>
                    <a:gd name="T7" fmla="*/ 12 h 454"/>
                    <a:gd name="T8" fmla="*/ 321 w 321"/>
                    <a:gd name="T9" fmla="*/ 0 h 454"/>
                    <a:gd name="T10" fmla="*/ 321 w 321"/>
                    <a:gd name="T11" fmla="*/ 454 h 454"/>
                    <a:gd name="connsiteX0" fmla="*/ 10000 w 10000"/>
                    <a:gd name="connsiteY0" fmla="*/ 10000 h 10000"/>
                    <a:gd name="connsiteX1" fmla="*/ 374 w 10000"/>
                    <a:gd name="connsiteY1" fmla="*/ 8999 h 10000"/>
                    <a:gd name="connsiteX2" fmla="*/ 218 w 10000"/>
                    <a:gd name="connsiteY2" fmla="*/ 3590 h 10000"/>
                    <a:gd name="connsiteX3" fmla="*/ 0 w 10000"/>
                    <a:gd name="connsiteY3" fmla="*/ 264 h 10000"/>
                    <a:gd name="connsiteX4" fmla="*/ 10000 w 10000"/>
                    <a:gd name="connsiteY4" fmla="*/ 0 h 10000"/>
                    <a:gd name="connsiteX5" fmla="*/ 10000 w 10000"/>
                    <a:gd name="connsiteY5" fmla="*/ 10000 h 10000"/>
                    <a:gd name="connsiteX0" fmla="*/ 10000 w 10000"/>
                    <a:gd name="connsiteY0" fmla="*/ 9099 h 9099"/>
                    <a:gd name="connsiteX1" fmla="*/ 374 w 10000"/>
                    <a:gd name="connsiteY1" fmla="*/ 8999 h 9099"/>
                    <a:gd name="connsiteX2" fmla="*/ 218 w 10000"/>
                    <a:gd name="connsiteY2" fmla="*/ 3590 h 9099"/>
                    <a:gd name="connsiteX3" fmla="*/ 0 w 10000"/>
                    <a:gd name="connsiteY3" fmla="*/ 264 h 9099"/>
                    <a:gd name="connsiteX4" fmla="*/ 10000 w 10000"/>
                    <a:gd name="connsiteY4" fmla="*/ 0 h 9099"/>
                    <a:gd name="connsiteX5" fmla="*/ 10000 w 10000"/>
                    <a:gd name="connsiteY5" fmla="*/ 9099 h 9099"/>
                    <a:gd name="connsiteX0" fmla="*/ 10000 w 10000"/>
                    <a:gd name="connsiteY0" fmla="*/ 10000 h 10673"/>
                    <a:gd name="connsiteX1" fmla="*/ 374 w 10000"/>
                    <a:gd name="connsiteY1" fmla="*/ 9890 h 10673"/>
                    <a:gd name="connsiteX2" fmla="*/ 218 w 10000"/>
                    <a:gd name="connsiteY2" fmla="*/ 3945 h 10673"/>
                    <a:gd name="connsiteX3" fmla="*/ 0 w 10000"/>
                    <a:gd name="connsiteY3" fmla="*/ 290 h 10673"/>
                    <a:gd name="connsiteX4" fmla="*/ 10000 w 10000"/>
                    <a:gd name="connsiteY4" fmla="*/ 0 h 10673"/>
                    <a:gd name="connsiteX5" fmla="*/ 10000 w 10000"/>
                    <a:gd name="connsiteY5" fmla="*/ 10000 h 10673"/>
                    <a:gd name="connsiteX0" fmla="*/ 10000 w 10000"/>
                    <a:gd name="connsiteY0" fmla="*/ 10000 h 10805"/>
                    <a:gd name="connsiteX1" fmla="*/ 374 w 10000"/>
                    <a:gd name="connsiteY1" fmla="*/ 9890 h 10805"/>
                    <a:gd name="connsiteX2" fmla="*/ 218 w 10000"/>
                    <a:gd name="connsiteY2" fmla="*/ 3945 h 10805"/>
                    <a:gd name="connsiteX3" fmla="*/ 0 w 10000"/>
                    <a:gd name="connsiteY3" fmla="*/ 290 h 10805"/>
                    <a:gd name="connsiteX4" fmla="*/ 10000 w 10000"/>
                    <a:gd name="connsiteY4" fmla="*/ 0 h 10805"/>
                    <a:gd name="connsiteX5" fmla="*/ 10000 w 10000"/>
                    <a:gd name="connsiteY5" fmla="*/ 10000 h 10805"/>
                    <a:gd name="connsiteX0" fmla="*/ 10000 w 10000"/>
                    <a:gd name="connsiteY0" fmla="*/ 10000 h 10754"/>
                    <a:gd name="connsiteX1" fmla="*/ 374 w 10000"/>
                    <a:gd name="connsiteY1" fmla="*/ 9725 h 10754"/>
                    <a:gd name="connsiteX2" fmla="*/ 218 w 10000"/>
                    <a:gd name="connsiteY2" fmla="*/ 3945 h 10754"/>
                    <a:gd name="connsiteX3" fmla="*/ 0 w 10000"/>
                    <a:gd name="connsiteY3" fmla="*/ 290 h 10754"/>
                    <a:gd name="connsiteX4" fmla="*/ 10000 w 10000"/>
                    <a:gd name="connsiteY4" fmla="*/ 0 h 10754"/>
                    <a:gd name="connsiteX5" fmla="*/ 10000 w 10000"/>
                    <a:gd name="connsiteY5" fmla="*/ 10000 h 10754"/>
                    <a:gd name="connsiteX0" fmla="*/ 10000 w 10000"/>
                    <a:gd name="connsiteY0" fmla="*/ 10000 h 10888"/>
                    <a:gd name="connsiteX1" fmla="*/ 374 w 10000"/>
                    <a:gd name="connsiteY1" fmla="*/ 9725 h 10888"/>
                    <a:gd name="connsiteX2" fmla="*/ 218 w 10000"/>
                    <a:gd name="connsiteY2" fmla="*/ 3945 h 10888"/>
                    <a:gd name="connsiteX3" fmla="*/ 0 w 10000"/>
                    <a:gd name="connsiteY3" fmla="*/ 290 h 10888"/>
                    <a:gd name="connsiteX4" fmla="*/ 10000 w 10000"/>
                    <a:gd name="connsiteY4" fmla="*/ 0 h 10888"/>
                    <a:gd name="connsiteX5" fmla="*/ 10000 w 10000"/>
                    <a:gd name="connsiteY5" fmla="*/ 10000 h 10888"/>
                    <a:gd name="connsiteX0" fmla="*/ 10000 w 10000"/>
                    <a:gd name="connsiteY0" fmla="*/ 10000 h 11017"/>
                    <a:gd name="connsiteX1" fmla="*/ 374 w 10000"/>
                    <a:gd name="connsiteY1" fmla="*/ 9725 h 11017"/>
                    <a:gd name="connsiteX2" fmla="*/ 218 w 10000"/>
                    <a:gd name="connsiteY2" fmla="*/ 3945 h 11017"/>
                    <a:gd name="connsiteX3" fmla="*/ 0 w 10000"/>
                    <a:gd name="connsiteY3" fmla="*/ 290 h 11017"/>
                    <a:gd name="connsiteX4" fmla="*/ 10000 w 10000"/>
                    <a:gd name="connsiteY4" fmla="*/ 0 h 11017"/>
                    <a:gd name="connsiteX5" fmla="*/ 10000 w 10000"/>
                    <a:gd name="connsiteY5" fmla="*/ 10000 h 11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1017">
                      <a:moveTo>
                        <a:pt x="10000" y="10000"/>
                      </a:moveTo>
                      <a:cubicBezTo>
                        <a:pt x="6791" y="11559"/>
                        <a:pt x="3087" y="11215"/>
                        <a:pt x="374" y="9725"/>
                      </a:cubicBezTo>
                      <a:lnTo>
                        <a:pt x="218" y="3945"/>
                      </a:lnTo>
                      <a:cubicBezTo>
                        <a:pt x="145" y="2727"/>
                        <a:pt x="73" y="1509"/>
                        <a:pt x="0" y="290"/>
                      </a:cubicBezTo>
                      <a:lnTo>
                        <a:pt x="10000" y="0"/>
                      </a:lnTo>
                      <a:lnTo>
                        <a:pt x="10000" y="10000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0" name="Freeform 18">
                  <a:extLst>
                    <a:ext uri="{FF2B5EF4-FFF2-40B4-BE49-F238E27FC236}">
                      <a16:creationId xmlns:a16="http://schemas.microsoft.com/office/drawing/2014/main" id="{C9C8B08A-2154-4890-8AE3-8A3EA0B991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35626" y="4343401"/>
                  <a:ext cx="288925" cy="201613"/>
                </a:xfrm>
                <a:custGeom>
                  <a:avLst/>
                  <a:gdLst>
                    <a:gd name="T0" fmla="*/ 19 w 182"/>
                    <a:gd name="T1" fmla="*/ 127 h 127"/>
                    <a:gd name="T2" fmla="*/ 0 w 182"/>
                    <a:gd name="T3" fmla="*/ 34 h 127"/>
                    <a:gd name="T4" fmla="*/ 162 w 182"/>
                    <a:gd name="T5" fmla="*/ 0 h 127"/>
                    <a:gd name="T6" fmla="*/ 182 w 182"/>
                    <a:gd name="T7" fmla="*/ 95 h 127"/>
                    <a:gd name="T8" fmla="*/ 19 w 182"/>
                    <a:gd name="T9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7">
                      <a:moveTo>
                        <a:pt x="19" y="127"/>
                      </a:moveTo>
                      <a:lnTo>
                        <a:pt x="0" y="34"/>
                      </a:lnTo>
                      <a:lnTo>
                        <a:pt x="162" y="0"/>
                      </a:lnTo>
                      <a:lnTo>
                        <a:pt x="182" y="95"/>
                      </a:lnTo>
                      <a:lnTo>
                        <a:pt x="19" y="127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1" name="Freeform 19">
                  <a:extLst>
                    <a:ext uri="{FF2B5EF4-FFF2-40B4-BE49-F238E27FC236}">
                      <a16:creationId xmlns:a16="http://schemas.microsoft.com/office/drawing/2014/main" id="{32D2081E-C990-446F-AF7A-5DDB52718E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68951" y="4391026"/>
                  <a:ext cx="157163" cy="158750"/>
                </a:xfrm>
                <a:custGeom>
                  <a:avLst/>
                  <a:gdLst>
                    <a:gd name="T0" fmla="*/ 81 w 83"/>
                    <a:gd name="T1" fmla="*/ 38 h 84"/>
                    <a:gd name="T2" fmla="*/ 45 w 83"/>
                    <a:gd name="T3" fmla="*/ 82 h 84"/>
                    <a:gd name="T4" fmla="*/ 2 w 83"/>
                    <a:gd name="T5" fmla="*/ 46 h 84"/>
                    <a:gd name="T6" fmla="*/ 38 w 83"/>
                    <a:gd name="T7" fmla="*/ 2 h 84"/>
                    <a:gd name="T8" fmla="*/ 81 w 83"/>
                    <a:gd name="T9" fmla="*/ 3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84">
                      <a:moveTo>
                        <a:pt x="81" y="38"/>
                      </a:moveTo>
                      <a:cubicBezTo>
                        <a:pt x="83" y="60"/>
                        <a:pt x="67" y="80"/>
                        <a:pt x="45" y="82"/>
                      </a:cubicBezTo>
                      <a:cubicBezTo>
                        <a:pt x="23" y="84"/>
                        <a:pt x="4" y="68"/>
                        <a:pt x="2" y="46"/>
                      </a:cubicBezTo>
                      <a:cubicBezTo>
                        <a:pt x="0" y="24"/>
                        <a:pt x="16" y="5"/>
                        <a:pt x="38" y="2"/>
                      </a:cubicBezTo>
                      <a:cubicBezTo>
                        <a:pt x="60" y="0"/>
                        <a:pt x="79" y="16"/>
                        <a:pt x="81" y="38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2" name="Freeform 20">
                  <a:extLst>
                    <a:ext uri="{FF2B5EF4-FFF2-40B4-BE49-F238E27FC236}">
                      <a16:creationId xmlns:a16="http://schemas.microsoft.com/office/drawing/2014/main" id="{F718D619-F839-4A5D-9276-E98125F7A4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1839" y="4287838"/>
                  <a:ext cx="177800" cy="142875"/>
                </a:xfrm>
                <a:custGeom>
                  <a:avLst/>
                  <a:gdLst>
                    <a:gd name="T0" fmla="*/ 47 w 94"/>
                    <a:gd name="T1" fmla="*/ 76 h 76"/>
                    <a:gd name="T2" fmla="*/ 0 w 94"/>
                    <a:gd name="T3" fmla="*/ 34 h 76"/>
                    <a:gd name="T4" fmla="*/ 0 w 94"/>
                    <a:gd name="T5" fmla="*/ 0 h 76"/>
                    <a:gd name="T6" fmla="*/ 94 w 94"/>
                    <a:gd name="T7" fmla="*/ 0 h 76"/>
                    <a:gd name="T8" fmla="*/ 94 w 94"/>
                    <a:gd name="T9" fmla="*/ 34 h 76"/>
                    <a:gd name="T10" fmla="*/ 47 w 94"/>
                    <a:gd name="T11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76">
                      <a:moveTo>
                        <a:pt x="47" y="76"/>
                      </a:moveTo>
                      <a:cubicBezTo>
                        <a:pt x="21" y="76"/>
                        <a:pt x="0" y="60"/>
                        <a:pt x="0" y="3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34"/>
                        <a:pt x="94" y="34"/>
                        <a:pt x="94" y="34"/>
                      </a:cubicBezTo>
                      <a:cubicBezTo>
                        <a:pt x="94" y="60"/>
                        <a:pt x="73" y="76"/>
                        <a:pt x="47" y="76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3" name="Freeform 21">
                  <a:extLst>
                    <a:ext uri="{FF2B5EF4-FFF2-40B4-BE49-F238E27FC236}">
                      <a16:creationId xmlns:a16="http://schemas.microsoft.com/office/drawing/2014/main" id="{84B935FB-1423-4D2A-9B26-30B176615D4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278313"/>
                  <a:ext cx="85725" cy="22225"/>
                </a:xfrm>
                <a:custGeom>
                  <a:avLst/>
                  <a:gdLst>
                    <a:gd name="T0" fmla="*/ 22 w 45"/>
                    <a:gd name="T1" fmla="*/ 12 h 12"/>
                    <a:gd name="T2" fmla="*/ 8 w 45"/>
                    <a:gd name="T3" fmla="*/ 10 h 12"/>
                    <a:gd name="T4" fmla="*/ 3 w 45"/>
                    <a:gd name="T5" fmla="*/ 9 h 12"/>
                    <a:gd name="T6" fmla="*/ 0 w 45"/>
                    <a:gd name="T7" fmla="*/ 4 h 12"/>
                    <a:gd name="T8" fmla="*/ 5 w 45"/>
                    <a:gd name="T9" fmla="*/ 1 h 12"/>
                    <a:gd name="T10" fmla="*/ 10 w 45"/>
                    <a:gd name="T11" fmla="*/ 2 h 12"/>
                    <a:gd name="T12" fmla="*/ 35 w 45"/>
                    <a:gd name="T13" fmla="*/ 2 h 12"/>
                    <a:gd name="T14" fmla="*/ 39 w 45"/>
                    <a:gd name="T15" fmla="*/ 1 h 12"/>
                    <a:gd name="T16" fmla="*/ 44 w 45"/>
                    <a:gd name="T17" fmla="*/ 4 h 12"/>
                    <a:gd name="T18" fmla="*/ 41 w 45"/>
                    <a:gd name="T19" fmla="*/ 9 h 12"/>
                    <a:gd name="T20" fmla="*/ 36 w 45"/>
                    <a:gd name="T21" fmla="*/ 10 h 12"/>
                    <a:gd name="T22" fmla="*/ 22 w 45"/>
                    <a:gd name="T2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5" h="12">
                      <a:moveTo>
                        <a:pt x="22" y="12"/>
                      </a:moveTo>
                      <a:cubicBezTo>
                        <a:pt x="17" y="12"/>
                        <a:pt x="13" y="11"/>
                        <a:pt x="8" y="10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1" y="9"/>
                        <a:pt x="0" y="6"/>
                        <a:pt x="0" y="4"/>
                      </a:cubicBezTo>
                      <a:cubicBezTo>
                        <a:pt x="1" y="2"/>
                        <a:pt x="3" y="0"/>
                        <a:pt x="5" y="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8" y="4"/>
                        <a:pt x="26" y="4"/>
                        <a:pt x="35" y="2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41" y="0"/>
                        <a:pt x="44" y="2"/>
                        <a:pt x="44" y="4"/>
                      </a:cubicBezTo>
                      <a:cubicBezTo>
                        <a:pt x="45" y="6"/>
                        <a:pt x="43" y="9"/>
                        <a:pt x="41" y="9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2" y="11"/>
                        <a:pt x="27" y="12"/>
                        <a:pt x="22" y="12"/>
                      </a:cubicBezTo>
                      <a:close/>
                    </a:path>
                  </a:pathLst>
                </a:custGeom>
                <a:solidFill>
                  <a:srgbClr val="C98B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4" name="Freeform 22">
                  <a:extLst>
                    <a:ext uri="{FF2B5EF4-FFF2-40B4-BE49-F238E27FC236}">
                      <a16:creationId xmlns:a16="http://schemas.microsoft.com/office/drawing/2014/main" id="{AA5C12E3-CCE6-4AEE-AC1F-82B7744A1D3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19764" y="3821113"/>
                  <a:ext cx="392113" cy="350838"/>
                </a:xfrm>
                <a:custGeom>
                  <a:avLst/>
                  <a:gdLst>
                    <a:gd name="T0" fmla="*/ 180 w 206"/>
                    <a:gd name="T1" fmla="*/ 120 h 185"/>
                    <a:gd name="T2" fmla="*/ 176 w 206"/>
                    <a:gd name="T3" fmla="*/ 122 h 185"/>
                    <a:gd name="T4" fmla="*/ 176 w 206"/>
                    <a:gd name="T5" fmla="*/ 185 h 185"/>
                    <a:gd name="T6" fmla="*/ 163 w 206"/>
                    <a:gd name="T7" fmla="*/ 185 h 185"/>
                    <a:gd name="T8" fmla="*/ 159 w 206"/>
                    <a:gd name="T9" fmla="*/ 115 h 185"/>
                    <a:gd name="T10" fmla="*/ 125 w 206"/>
                    <a:gd name="T11" fmla="*/ 73 h 185"/>
                    <a:gd name="T12" fmla="*/ 26 w 206"/>
                    <a:gd name="T13" fmla="*/ 116 h 185"/>
                    <a:gd name="T14" fmla="*/ 28 w 206"/>
                    <a:gd name="T15" fmla="*/ 183 h 185"/>
                    <a:gd name="T16" fmla="*/ 14 w 206"/>
                    <a:gd name="T17" fmla="*/ 185 h 185"/>
                    <a:gd name="T18" fmla="*/ 14 w 206"/>
                    <a:gd name="T19" fmla="*/ 117 h 185"/>
                    <a:gd name="T20" fmla="*/ 7 w 206"/>
                    <a:gd name="T21" fmla="*/ 110 h 185"/>
                    <a:gd name="T22" fmla="*/ 114 w 206"/>
                    <a:gd name="T23" fmla="*/ 25 h 185"/>
                    <a:gd name="T24" fmla="*/ 117 w 206"/>
                    <a:gd name="T25" fmla="*/ 27 h 185"/>
                    <a:gd name="T26" fmla="*/ 121 w 206"/>
                    <a:gd name="T27" fmla="*/ 27 h 185"/>
                    <a:gd name="T28" fmla="*/ 180 w 206"/>
                    <a:gd name="T29" fmla="*/ 120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6" h="185">
                      <a:moveTo>
                        <a:pt x="180" y="120"/>
                      </a:moveTo>
                      <a:cubicBezTo>
                        <a:pt x="179" y="122"/>
                        <a:pt x="178" y="122"/>
                        <a:pt x="176" y="122"/>
                      </a:cubicBezTo>
                      <a:cubicBezTo>
                        <a:pt x="176" y="185"/>
                        <a:pt x="176" y="185"/>
                        <a:pt x="176" y="185"/>
                      </a:cubicBezTo>
                      <a:cubicBezTo>
                        <a:pt x="163" y="185"/>
                        <a:pt x="163" y="185"/>
                        <a:pt x="163" y="185"/>
                      </a:cubicBezTo>
                      <a:cubicBezTo>
                        <a:pt x="159" y="115"/>
                        <a:pt x="159" y="115"/>
                        <a:pt x="159" y="115"/>
                      </a:cubicBezTo>
                      <a:cubicBezTo>
                        <a:pt x="148" y="105"/>
                        <a:pt x="137" y="89"/>
                        <a:pt x="125" y="73"/>
                      </a:cubicBezTo>
                      <a:cubicBezTo>
                        <a:pt x="98" y="91"/>
                        <a:pt x="52" y="112"/>
                        <a:pt x="26" y="116"/>
                      </a:cubicBezTo>
                      <a:cubicBezTo>
                        <a:pt x="28" y="183"/>
                        <a:pt x="28" y="183"/>
                        <a:pt x="28" y="183"/>
                      </a:cubicBezTo>
                      <a:cubicBezTo>
                        <a:pt x="14" y="185"/>
                        <a:pt x="14" y="185"/>
                        <a:pt x="14" y="185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0" y="116"/>
                        <a:pt x="7" y="114"/>
                        <a:pt x="7" y="110"/>
                      </a:cubicBezTo>
                      <a:cubicBezTo>
                        <a:pt x="0" y="51"/>
                        <a:pt x="58" y="0"/>
                        <a:pt x="114" y="25"/>
                      </a:cubicBezTo>
                      <a:cubicBezTo>
                        <a:pt x="115" y="26"/>
                        <a:pt x="116" y="26"/>
                        <a:pt x="117" y="27"/>
                      </a:cubicBezTo>
                      <a:cubicBezTo>
                        <a:pt x="118" y="26"/>
                        <a:pt x="119" y="26"/>
                        <a:pt x="121" y="27"/>
                      </a:cubicBezTo>
                      <a:cubicBezTo>
                        <a:pt x="176" y="28"/>
                        <a:pt x="206" y="86"/>
                        <a:pt x="180" y="1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5" name="Freeform 23">
                  <a:extLst>
                    <a:ext uri="{FF2B5EF4-FFF2-40B4-BE49-F238E27FC236}">
                      <a16:creationId xmlns:a16="http://schemas.microsoft.com/office/drawing/2014/main" id="{C5967F66-BF9E-4765-B42B-7A608C14477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18189" y="4222751"/>
                  <a:ext cx="166688" cy="147638"/>
                </a:xfrm>
                <a:custGeom>
                  <a:avLst/>
                  <a:gdLst>
                    <a:gd name="T0" fmla="*/ 44 w 88"/>
                    <a:gd name="T1" fmla="*/ 0 h 78"/>
                    <a:gd name="T2" fmla="*/ 0 w 88"/>
                    <a:gd name="T3" fmla="*/ 44 h 78"/>
                    <a:gd name="T4" fmla="*/ 0 w 88"/>
                    <a:gd name="T5" fmla="*/ 69 h 78"/>
                    <a:gd name="T6" fmla="*/ 0 w 88"/>
                    <a:gd name="T7" fmla="*/ 72 h 78"/>
                    <a:gd name="T8" fmla="*/ 44 w 88"/>
                    <a:gd name="T9" fmla="*/ 78 h 78"/>
                    <a:gd name="T10" fmla="*/ 87 w 88"/>
                    <a:gd name="T11" fmla="*/ 72 h 78"/>
                    <a:gd name="T12" fmla="*/ 88 w 88"/>
                    <a:gd name="T13" fmla="*/ 69 h 78"/>
                    <a:gd name="T14" fmla="*/ 88 w 88"/>
                    <a:gd name="T15" fmla="*/ 44 h 78"/>
                    <a:gd name="T16" fmla="*/ 44 w 88"/>
                    <a:gd name="T17" fmla="*/ 0 h 78"/>
                    <a:gd name="T18" fmla="*/ 70 w 88"/>
                    <a:gd name="T19" fmla="*/ 51 h 78"/>
                    <a:gd name="T20" fmla="*/ 50 w 88"/>
                    <a:gd name="T21" fmla="*/ 54 h 78"/>
                    <a:gd name="T22" fmla="*/ 50 w 88"/>
                    <a:gd name="T23" fmla="*/ 42 h 78"/>
                    <a:gd name="T24" fmla="*/ 37 w 88"/>
                    <a:gd name="T25" fmla="*/ 42 h 78"/>
                    <a:gd name="T26" fmla="*/ 37 w 88"/>
                    <a:gd name="T27" fmla="*/ 54 h 78"/>
                    <a:gd name="T28" fmla="*/ 17 w 88"/>
                    <a:gd name="T29" fmla="*/ 51 h 78"/>
                    <a:gd name="T30" fmla="*/ 17 w 88"/>
                    <a:gd name="T31" fmla="*/ 42 h 78"/>
                    <a:gd name="T32" fmla="*/ 44 w 88"/>
                    <a:gd name="T33" fmla="*/ 27 h 78"/>
                    <a:gd name="T34" fmla="*/ 70 w 88"/>
                    <a:gd name="T35" fmla="*/ 42 h 78"/>
                    <a:gd name="T36" fmla="*/ 70 w 88"/>
                    <a:gd name="T37" fmla="*/ 5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8" h="78">
                      <a:moveTo>
                        <a:pt x="44" y="0"/>
                      </a:moveTo>
                      <a:cubicBezTo>
                        <a:pt x="19" y="0"/>
                        <a:pt x="0" y="20"/>
                        <a:pt x="0" y="44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0"/>
                        <a:pt x="0" y="71"/>
                        <a:pt x="0" y="72"/>
                      </a:cubicBezTo>
                      <a:cubicBezTo>
                        <a:pt x="14" y="76"/>
                        <a:pt x="29" y="78"/>
                        <a:pt x="44" y="78"/>
                      </a:cubicBezTo>
                      <a:cubicBezTo>
                        <a:pt x="59" y="78"/>
                        <a:pt x="73" y="76"/>
                        <a:pt x="87" y="72"/>
                      </a:cubicBezTo>
                      <a:cubicBezTo>
                        <a:pt x="87" y="71"/>
                        <a:pt x="88" y="70"/>
                        <a:pt x="88" y="69"/>
                      </a:cubicBezTo>
                      <a:cubicBezTo>
                        <a:pt x="88" y="44"/>
                        <a:pt x="88" y="44"/>
                        <a:pt x="88" y="44"/>
                      </a:cubicBezTo>
                      <a:cubicBezTo>
                        <a:pt x="88" y="20"/>
                        <a:pt x="68" y="0"/>
                        <a:pt x="44" y="0"/>
                      </a:cubicBezTo>
                      <a:close/>
                      <a:moveTo>
                        <a:pt x="70" y="51"/>
                      </a:moveTo>
                      <a:cubicBezTo>
                        <a:pt x="64" y="53"/>
                        <a:pt x="57" y="54"/>
                        <a:pt x="50" y="54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37" y="42"/>
                        <a:pt x="37" y="42"/>
                        <a:pt x="37" y="42"/>
                      </a:cubicBezTo>
                      <a:cubicBezTo>
                        <a:pt x="37" y="54"/>
                        <a:pt x="37" y="54"/>
                        <a:pt x="37" y="54"/>
                      </a:cubicBezTo>
                      <a:cubicBezTo>
                        <a:pt x="30" y="54"/>
                        <a:pt x="23" y="53"/>
                        <a:pt x="17" y="51"/>
                      </a:cubicBezTo>
                      <a:cubicBezTo>
                        <a:pt x="17" y="50"/>
                        <a:pt x="17" y="42"/>
                        <a:pt x="17" y="42"/>
                      </a:cubicBezTo>
                      <a:cubicBezTo>
                        <a:pt x="17" y="27"/>
                        <a:pt x="29" y="27"/>
                        <a:pt x="44" y="27"/>
                      </a:cubicBezTo>
                      <a:cubicBezTo>
                        <a:pt x="58" y="27"/>
                        <a:pt x="70" y="27"/>
                        <a:pt x="70" y="42"/>
                      </a:cubicBezTo>
                      <a:cubicBezTo>
                        <a:pt x="70" y="42"/>
                        <a:pt x="70" y="50"/>
                        <a:pt x="70" y="5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6" name="Freeform 24">
                  <a:extLst>
                    <a:ext uri="{FF2B5EF4-FFF2-40B4-BE49-F238E27FC236}">
                      <a16:creationId xmlns:a16="http://schemas.microsoft.com/office/drawing/2014/main" id="{33D29B0B-7C33-4DFA-B22B-9F84244AD95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24551" y="4086226"/>
                  <a:ext cx="68263" cy="19050"/>
                </a:xfrm>
                <a:custGeom>
                  <a:avLst/>
                  <a:gdLst>
                    <a:gd name="T0" fmla="*/ 34 w 36"/>
                    <a:gd name="T1" fmla="*/ 10 h 10"/>
                    <a:gd name="T2" fmla="*/ 33 w 36"/>
                    <a:gd name="T3" fmla="*/ 10 h 10"/>
                    <a:gd name="T4" fmla="*/ 30 w 36"/>
                    <a:gd name="T5" fmla="*/ 7 h 10"/>
                    <a:gd name="T6" fmla="*/ 19 w 36"/>
                    <a:gd name="T7" fmla="*/ 3 h 10"/>
                    <a:gd name="T8" fmla="*/ 2 w 36"/>
                    <a:gd name="T9" fmla="*/ 3 h 10"/>
                    <a:gd name="T10" fmla="*/ 0 w 36"/>
                    <a:gd name="T11" fmla="*/ 2 h 10"/>
                    <a:gd name="T12" fmla="*/ 2 w 36"/>
                    <a:gd name="T13" fmla="*/ 0 h 10"/>
                    <a:gd name="T14" fmla="*/ 19 w 36"/>
                    <a:gd name="T15" fmla="*/ 0 h 10"/>
                    <a:gd name="T16" fmla="*/ 32 w 36"/>
                    <a:gd name="T17" fmla="*/ 4 h 10"/>
                    <a:gd name="T18" fmla="*/ 35 w 36"/>
                    <a:gd name="T19" fmla="*/ 8 h 10"/>
                    <a:gd name="T20" fmla="*/ 35 w 36"/>
                    <a:gd name="T21" fmla="*/ 10 h 10"/>
                    <a:gd name="T22" fmla="*/ 34 w 36"/>
                    <a:gd name="T2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">
                      <a:moveTo>
                        <a:pt x="34" y="10"/>
                      </a:moveTo>
                      <a:cubicBezTo>
                        <a:pt x="34" y="10"/>
                        <a:pt x="34" y="10"/>
                        <a:pt x="33" y="10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4"/>
                        <a:pt x="23" y="3"/>
                        <a:pt x="19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3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24" y="0"/>
                        <a:pt x="28" y="1"/>
                        <a:pt x="32" y="4"/>
                      </a:cubicBezTo>
                      <a:cubicBezTo>
                        <a:pt x="35" y="8"/>
                        <a:pt x="35" y="8"/>
                        <a:pt x="35" y="8"/>
                      </a:cubicBezTo>
                      <a:cubicBezTo>
                        <a:pt x="36" y="8"/>
                        <a:pt x="36" y="9"/>
                        <a:pt x="35" y="10"/>
                      </a:cubicBezTo>
                      <a:cubicBezTo>
                        <a:pt x="35" y="10"/>
                        <a:pt x="35" y="10"/>
                        <a:pt x="34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7" name="Freeform 25">
                  <a:extLst>
                    <a:ext uri="{FF2B5EF4-FFF2-40B4-BE49-F238E27FC236}">
                      <a16:creationId xmlns:a16="http://schemas.microsoft.com/office/drawing/2014/main" id="{D675070F-FEFB-459A-96B9-A487D6F8EF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40426" y="4095751"/>
                  <a:ext cx="23813" cy="23813"/>
                </a:xfrm>
                <a:custGeom>
                  <a:avLst/>
                  <a:gdLst>
                    <a:gd name="T0" fmla="*/ 2 w 12"/>
                    <a:gd name="T1" fmla="*/ 10 h 12"/>
                    <a:gd name="T2" fmla="*/ 2 w 12"/>
                    <a:gd name="T3" fmla="*/ 2 h 12"/>
                    <a:gd name="T4" fmla="*/ 10 w 12"/>
                    <a:gd name="T5" fmla="*/ 2 h 12"/>
                    <a:gd name="T6" fmla="*/ 10 w 12"/>
                    <a:gd name="T7" fmla="*/ 10 h 12"/>
                    <a:gd name="T8" fmla="*/ 2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0"/>
                      </a:moveTo>
                      <a:cubicBezTo>
                        <a:pt x="0" y="8"/>
                        <a:pt x="0" y="4"/>
                        <a:pt x="2" y="2"/>
                      </a:cubicBezTo>
                      <a:cubicBezTo>
                        <a:pt x="4" y="0"/>
                        <a:pt x="7" y="0"/>
                        <a:pt x="10" y="2"/>
                      </a:cubicBezTo>
                      <a:cubicBezTo>
                        <a:pt x="12" y="4"/>
                        <a:pt x="12" y="8"/>
                        <a:pt x="10" y="10"/>
                      </a:cubicBezTo>
                      <a:cubicBezTo>
                        <a:pt x="7" y="12"/>
                        <a:pt x="4" y="12"/>
                        <a:pt x="2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8" name="Freeform 26">
                  <a:extLst>
                    <a:ext uri="{FF2B5EF4-FFF2-40B4-BE49-F238E27FC236}">
                      <a16:creationId xmlns:a16="http://schemas.microsoft.com/office/drawing/2014/main" id="{28FD6CE6-6AF2-46FE-9DB8-FA9840B3FC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3426" y="4086226"/>
                  <a:ext cx="68263" cy="19050"/>
                </a:xfrm>
                <a:custGeom>
                  <a:avLst/>
                  <a:gdLst>
                    <a:gd name="T0" fmla="*/ 2 w 36"/>
                    <a:gd name="T1" fmla="*/ 10 h 10"/>
                    <a:gd name="T2" fmla="*/ 1 w 36"/>
                    <a:gd name="T3" fmla="*/ 10 h 10"/>
                    <a:gd name="T4" fmla="*/ 1 w 36"/>
                    <a:gd name="T5" fmla="*/ 8 h 10"/>
                    <a:gd name="T6" fmla="*/ 4 w 36"/>
                    <a:gd name="T7" fmla="*/ 4 h 10"/>
                    <a:gd name="T8" fmla="*/ 17 w 36"/>
                    <a:gd name="T9" fmla="*/ 0 h 10"/>
                    <a:gd name="T10" fmla="*/ 34 w 36"/>
                    <a:gd name="T11" fmla="*/ 0 h 10"/>
                    <a:gd name="T12" fmla="*/ 36 w 36"/>
                    <a:gd name="T13" fmla="*/ 2 h 10"/>
                    <a:gd name="T14" fmla="*/ 34 w 36"/>
                    <a:gd name="T15" fmla="*/ 3 h 10"/>
                    <a:gd name="T16" fmla="*/ 34 w 36"/>
                    <a:gd name="T17" fmla="*/ 3 h 10"/>
                    <a:gd name="T18" fmla="*/ 17 w 36"/>
                    <a:gd name="T19" fmla="*/ 3 h 10"/>
                    <a:gd name="T20" fmla="*/ 6 w 36"/>
                    <a:gd name="T21" fmla="*/ 6 h 10"/>
                    <a:gd name="T22" fmla="*/ 3 w 36"/>
                    <a:gd name="T23" fmla="*/ 10 h 10"/>
                    <a:gd name="T24" fmla="*/ 2 w 36"/>
                    <a:gd name="T2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">
                      <a:moveTo>
                        <a:pt x="2" y="10"/>
                      </a:move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0" y="9"/>
                        <a:pt x="0" y="8"/>
                        <a:pt x="1" y="8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8" y="1"/>
                        <a:pt x="12" y="0"/>
                        <a:pt x="17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5" y="0"/>
                        <a:pt x="36" y="1"/>
                        <a:pt x="36" y="2"/>
                      </a:cubicBezTo>
                      <a:cubicBezTo>
                        <a:pt x="36" y="2"/>
                        <a:pt x="35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3" y="3"/>
                        <a:pt x="9" y="4"/>
                        <a:pt x="6" y="6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0"/>
                        <a:pt x="2" y="10"/>
                        <a:pt x="2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9" name="Freeform 27">
                  <a:extLst>
                    <a:ext uri="{FF2B5EF4-FFF2-40B4-BE49-F238E27FC236}">
                      <a16:creationId xmlns:a16="http://schemas.microsoft.com/office/drawing/2014/main" id="{2F33F016-5950-414A-8ACD-902EB0F5240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42001" y="4095751"/>
                  <a:ext cx="22225" cy="23813"/>
                </a:xfrm>
                <a:custGeom>
                  <a:avLst/>
                  <a:gdLst>
                    <a:gd name="T0" fmla="*/ 10 w 12"/>
                    <a:gd name="T1" fmla="*/ 10 h 12"/>
                    <a:gd name="T2" fmla="*/ 10 w 12"/>
                    <a:gd name="T3" fmla="*/ 2 h 12"/>
                    <a:gd name="T4" fmla="*/ 2 w 12"/>
                    <a:gd name="T5" fmla="*/ 2 h 12"/>
                    <a:gd name="T6" fmla="*/ 2 w 12"/>
                    <a:gd name="T7" fmla="*/ 10 h 12"/>
                    <a:gd name="T8" fmla="*/ 10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0" y="10"/>
                      </a:moveTo>
                      <a:cubicBezTo>
                        <a:pt x="12" y="8"/>
                        <a:pt x="12" y="4"/>
                        <a:pt x="10" y="2"/>
                      </a:cubicBezTo>
                      <a:cubicBezTo>
                        <a:pt x="8" y="0"/>
                        <a:pt x="5" y="0"/>
                        <a:pt x="2" y="2"/>
                      </a:cubicBezTo>
                      <a:cubicBezTo>
                        <a:pt x="0" y="4"/>
                        <a:pt x="0" y="8"/>
                        <a:pt x="2" y="10"/>
                      </a:cubicBezTo>
                      <a:cubicBezTo>
                        <a:pt x="5" y="12"/>
                        <a:pt x="8" y="12"/>
                        <a:pt x="10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0" name="Freeform 28">
                  <a:extLst>
                    <a:ext uri="{FF2B5EF4-FFF2-40B4-BE49-F238E27FC236}">
                      <a16:creationId xmlns:a16="http://schemas.microsoft.com/office/drawing/2014/main" id="{470E4E6A-D3EF-4B2B-9CF6-EAD8246336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0739" y="4200526"/>
                  <a:ext cx="44450" cy="20638"/>
                </a:xfrm>
                <a:custGeom>
                  <a:avLst/>
                  <a:gdLst>
                    <a:gd name="T0" fmla="*/ 0 w 23"/>
                    <a:gd name="T1" fmla="*/ 0 h 11"/>
                    <a:gd name="T2" fmla="*/ 0 w 23"/>
                    <a:gd name="T3" fmla="*/ 11 h 11"/>
                    <a:gd name="T4" fmla="*/ 7 w 23"/>
                    <a:gd name="T5" fmla="*/ 9 h 11"/>
                    <a:gd name="T6" fmla="*/ 17 w 23"/>
                    <a:gd name="T7" fmla="*/ 5 h 11"/>
                    <a:gd name="T8" fmla="*/ 23 w 23"/>
                    <a:gd name="T9" fmla="*/ 0 h 11"/>
                    <a:gd name="T10" fmla="*/ 0 w 23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11">
                      <a:moveTo>
                        <a:pt x="0" y="0"/>
                      </a:move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1"/>
                        <a:pt x="5" y="11"/>
                        <a:pt x="7" y="9"/>
                      </a:cubicBezTo>
                      <a:cubicBezTo>
                        <a:pt x="9" y="7"/>
                        <a:pt x="13" y="5"/>
                        <a:pt x="17" y="5"/>
                      </a:cubicBezTo>
                      <a:cubicBezTo>
                        <a:pt x="20" y="5"/>
                        <a:pt x="23" y="3"/>
                        <a:pt x="23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1" name="Freeform 29">
                  <a:extLst>
                    <a:ext uri="{FF2B5EF4-FFF2-40B4-BE49-F238E27FC236}">
                      <a16:creationId xmlns:a16="http://schemas.microsoft.com/office/drawing/2014/main" id="{763E2C84-91A6-40E4-BE25-E5E0BF1FBE5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200526"/>
                  <a:ext cx="41275" cy="20638"/>
                </a:xfrm>
                <a:custGeom>
                  <a:avLst/>
                  <a:gdLst>
                    <a:gd name="T0" fmla="*/ 22 w 22"/>
                    <a:gd name="T1" fmla="*/ 0 h 11"/>
                    <a:gd name="T2" fmla="*/ 22 w 22"/>
                    <a:gd name="T3" fmla="*/ 11 h 11"/>
                    <a:gd name="T4" fmla="*/ 16 w 22"/>
                    <a:gd name="T5" fmla="*/ 9 h 11"/>
                    <a:gd name="T6" fmla="*/ 6 w 22"/>
                    <a:gd name="T7" fmla="*/ 5 h 11"/>
                    <a:gd name="T8" fmla="*/ 0 w 22"/>
                    <a:gd name="T9" fmla="*/ 0 h 11"/>
                    <a:gd name="T10" fmla="*/ 22 w 22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1">
                      <a:moveTo>
                        <a:pt x="22" y="0"/>
                      </a:move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0" y="11"/>
                        <a:pt x="18" y="11"/>
                        <a:pt x="16" y="9"/>
                      </a:cubicBezTo>
                      <a:cubicBezTo>
                        <a:pt x="14" y="7"/>
                        <a:pt x="10" y="5"/>
                        <a:pt x="6" y="5"/>
                      </a:cubicBezTo>
                      <a:cubicBezTo>
                        <a:pt x="3" y="5"/>
                        <a:pt x="0" y="3"/>
                        <a:pt x="0" y="0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2" name="Freeform 30">
                  <a:extLst>
                    <a:ext uri="{FF2B5EF4-FFF2-40B4-BE49-F238E27FC236}">
                      <a16:creationId xmlns:a16="http://schemas.microsoft.com/office/drawing/2014/main" id="{564EEFE6-91CE-4EF7-9E37-329D4977F51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124326"/>
                  <a:ext cx="41275" cy="76200"/>
                </a:xfrm>
                <a:custGeom>
                  <a:avLst/>
                  <a:gdLst>
                    <a:gd name="T0" fmla="*/ 22 w 22"/>
                    <a:gd name="T1" fmla="*/ 0 h 40"/>
                    <a:gd name="T2" fmla="*/ 22 w 22"/>
                    <a:gd name="T3" fmla="*/ 40 h 40"/>
                    <a:gd name="T4" fmla="*/ 0 w 22"/>
                    <a:gd name="T5" fmla="*/ 40 h 40"/>
                    <a:gd name="T6" fmla="*/ 6 w 22"/>
                    <a:gd name="T7" fmla="*/ 35 h 40"/>
                    <a:gd name="T8" fmla="*/ 6 w 22"/>
                    <a:gd name="T9" fmla="*/ 35 h 40"/>
                    <a:gd name="T10" fmla="*/ 14 w 22"/>
                    <a:gd name="T11" fmla="*/ 9 h 40"/>
                    <a:gd name="T12" fmla="*/ 22 w 22"/>
                    <a:gd name="T13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40">
                      <a:moveTo>
                        <a:pt x="22" y="0"/>
                      </a:moveTo>
                      <a:cubicBezTo>
                        <a:pt x="22" y="0"/>
                        <a:pt x="22" y="40"/>
                        <a:pt x="22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37"/>
                        <a:pt x="3" y="35"/>
                        <a:pt x="6" y="35"/>
                      </a:cubicBezTo>
                      <a:cubicBezTo>
                        <a:pt x="6" y="35"/>
                        <a:pt x="6" y="35"/>
                        <a:pt x="6" y="35"/>
                      </a:cubicBezTo>
                      <a:cubicBezTo>
                        <a:pt x="10" y="30"/>
                        <a:pt x="14" y="18"/>
                        <a:pt x="14" y="9"/>
                      </a:cubicBezTo>
                      <a:cubicBezTo>
                        <a:pt x="14" y="1"/>
                        <a:pt x="21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B897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3" name="Freeform 31">
                  <a:extLst>
                    <a:ext uri="{FF2B5EF4-FFF2-40B4-BE49-F238E27FC236}">
                      <a16:creationId xmlns:a16="http://schemas.microsoft.com/office/drawing/2014/main" id="{9C03C81F-1953-4E46-A9E2-591AF280AD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8326" y="4724401"/>
                  <a:ext cx="387350" cy="152400"/>
                </a:xfrm>
                <a:custGeom>
                  <a:avLst/>
                  <a:gdLst>
                    <a:gd name="T0" fmla="*/ 126 w 204"/>
                    <a:gd name="T1" fmla="*/ 72 h 80"/>
                    <a:gd name="T2" fmla="*/ 43 w 204"/>
                    <a:gd name="T3" fmla="*/ 69 h 80"/>
                    <a:gd name="T4" fmla="*/ 30 w 204"/>
                    <a:gd name="T5" fmla="*/ 54 h 80"/>
                    <a:gd name="T6" fmla="*/ 14 w 204"/>
                    <a:gd name="T7" fmla="*/ 38 h 80"/>
                    <a:gd name="T8" fmla="*/ 4 w 204"/>
                    <a:gd name="T9" fmla="*/ 25 h 80"/>
                    <a:gd name="T10" fmla="*/ 21 w 204"/>
                    <a:gd name="T11" fmla="*/ 25 h 80"/>
                    <a:gd name="T12" fmla="*/ 39 w 204"/>
                    <a:gd name="T13" fmla="*/ 17 h 80"/>
                    <a:gd name="T14" fmla="*/ 60 w 204"/>
                    <a:gd name="T15" fmla="*/ 19 h 80"/>
                    <a:gd name="T16" fmla="*/ 55 w 204"/>
                    <a:gd name="T17" fmla="*/ 0 h 80"/>
                    <a:gd name="T18" fmla="*/ 107 w 204"/>
                    <a:gd name="T19" fmla="*/ 19 h 80"/>
                    <a:gd name="T20" fmla="*/ 117 w 204"/>
                    <a:gd name="T21" fmla="*/ 24 h 80"/>
                    <a:gd name="T22" fmla="*/ 204 w 204"/>
                    <a:gd name="T23" fmla="*/ 23 h 80"/>
                    <a:gd name="T24" fmla="*/ 182 w 204"/>
                    <a:gd name="T25" fmla="*/ 69 h 80"/>
                    <a:gd name="T26" fmla="*/ 126 w 204"/>
                    <a:gd name="T27" fmla="*/ 72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4" h="80">
                      <a:moveTo>
                        <a:pt x="126" y="72"/>
                      </a:moveTo>
                      <a:cubicBezTo>
                        <a:pt x="88" y="80"/>
                        <a:pt x="75" y="77"/>
                        <a:pt x="43" y="69"/>
                      </a:cubicBezTo>
                      <a:cubicBezTo>
                        <a:pt x="23" y="64"/>
                        <a:pt x="20" y="56"/>
                        <a:pt x="30" y="54"/>
                      </a:cubicBezTo>
                      <a:cubicBezTo>
                        <a:pt x="9" y="54"/>
                        <a:pt x="0" y="38"/>
                        <a:pt x="14" y="38"/>
                      </a:cubicBezTo>
                      <a:cubicBezTo>
                        <a:pt x="9" y="36"/>
                        <a:pt x="1" y="31"/>
                        <a:pt x="4" y="25"/>
                      </a:cubicBezTo>
                      <a:cubicBezTo>
                        <a:pt x="6" y="19"/>
                        <a:pt x="17" y="23"/>
                        <a:pt x="21" y="25"/>
                      </a:cubicBezTo>
                      <a:cubicBezTo>
                        <a:pt x="20" y="19"/>
                        <a:pt x="25" y="12"/>
                        <a:pt x="39" y="17"/>
                      </a:cubicBezTo>
                      <a:cubicBezTo>
                        <a:pt x="51" y="21"/>
                        <a:pt x="60" y="19"/>
                        <a:pt x="60" y="19"/>
                      </a:cubicBezTo>
                      <a:cubicBezTo>
                        <a:pt x="49" y="11"/>
                        <a:pt x="48" y="3"/>
                        <a:pt x="55" y="0"/>
                      </a:cubicBezTo>
                      <a:cubicBezTo>
                        <a:pt x="68" y="7"/>
                        <a:pt x="90" y="11"/>
                        <a:pt x="107" y="19"/>
                      </a:cubicBezTo>
                      <a:cubicBezTo>
                        <a:pt x="111" y="20"/>
                        <a:pt x="114" y="22"/>
                        <a:pt x="117" y="24"/>
                      </a:cubicBezTo>
                      <a:cubicBezTo>
                        <a:pt x="204" y="23"/>
                        <a:pt x="204" y="23"/>
                        <a:pt x="204" y="23"/>
                      </a:cubicBezTo>
                      <a:cubicBezTo>
                        <a:pt x="182" y="69"/>
                        <a:pt x="182" y="69"/>
                        <a:pt x="182" y="69"/>
                      </a:cubicBezTo>
                      <a:lnTo>
                        <a:pt x="126" y="72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4" name="Freeform 32">
                  <a:extLst>
                    <a:ext uri="{FF2B5EF4-FFF2-40B4-BE49-F238E27FC236}">
                      <a16:creationId xmlns:a16="http://schemas.microsoft.com/office/drawing/2014/main" id="{E97745D1-EC8D-4EB9-9630-6B15B189BF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7276" y="4716463"/>
                  <a:ext cx="127000" cy="127000"/>
                </a:xfrm>
                <a:custGeom>
                  <a:avLst/>
                  <a:gdLst>
                    <a:gd name="T0" fmla="*/ 31 w 67"/>
                    <a:gd name="T1" fmla="*/ 1 h 67"/>
                    <a:gd name="T2" fmla="*/ 1 w 67"/>
                    <a:gd name="T3" fmla="*/ 36 h 67"/>
                    <a:gd name="T4" fmla="*/ 36 w 67"/>
                    <a:gd name="T5" fmla="*/ 66 h 67"/>
                    <a:gd name="T6" fmla="*/ 66 w 67"/>
                    <a:gd name="T7" fmla="*/ 31 h 67"/>
                    <a:gd name="T8" fmla="*/ 31 w 67"/>
                    <a:gd name="T9" fmla="*/ 1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7">
                      <a:moveTo>
                        <a:pt x="31" y="1"/>
                      </a:moveTo>
                      <a:cubicBezTo>
                        <a:pt x="13" y="2"/>
                        <a:pt x="0" y="18"/>
                        <a:pt x="1" y="36"/>
                      </a:cubicBezTo>
                      <a:cubicBezTo>
                        <a:pt x="2" y="54"/>
                        <a:pt x="18" y="67"/>
                        <a:pt x="36" y="66"/>
                      </a:cubicBezTo>
                      <a:cubicBezTo>
                        <a:pt x="54" y="65"/>
                        <a:pt x="67" y="49"/>
                        <a:pt x="66" y="31"/>
                      </a:cubicBezTo>
                      <a:cubicBezTo>
                        <a:pt x="65" y="13"/>
                        <a:pt x="49" y="0"/>
                        <a:pt x="31" y="1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5" name="Freeform 33">
                  <a:extLst>
                    <a:ext uri="{FF2B5EF4-FFF2-40B4-BE49-F238E27FC236}">
                      <a16:creationId xmlns:a16="http://schemas.microsoft.com/office/drawing/2014/main" id="{0A29043B-162F-4F16-938A-8188EF743FB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1714" y="4387851"/>
                  <a:ext cx="176213" cy="177800"/>
                </a:xfrm>
                <a:custGeom>
                  <a:avLst/>
                  <a:gdLst>
                    <a:gd name="T0" fmla="*/ 2 w 93"/>
                    <a:gd name="T1" fmla="*/ 51 h 94"/>
                    <a:gd name="T2" fmla="*/ 50 w 93"/>
                    <a:gd name="T3" fmla="*/ 91 h 94"/>
                    <a:gd name="T4" fmla="*/ 91 w 93"/>
                    <a:gd name="T5" fmla="*/ 43 h 94"/>
                    <a:gd name="T6" fmla="*/ 42 w 93"/>
                    <a:gd name="T7" fmla="*/ 2 h 94"/>
                    <a:gd name="T8" fmla="*/ 2 w 93"/>
                    <a:gd name="T9" fmla="*/ 5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94">
                      <a:moveTo>
                        <a:pt x="2" y="51"/>
                      </a:moveTo>
                      <a:cubicBezTo>
                        <a:pt x="4" y="75"/>
                        <a:pt x="25" y="94"/>
                        <a:pt x="50" y="91"/>
                      </a:cubicBezTo>
                      <a:cubicBezTo>
                        <a:pt x="74" y="89"/>
                        <a:pt x="93" y="68"/>
                        <a:pt x="91" y="43"/>
                      </a:cubicBezTo>
                      <a:cubicBezTo>
                        <a:pt x="89" y="19"/>
                        <a:pt x="67" y="0"/>
                        <a:pt x="42" y="2"/>
                      </a:cubicBezTo>
                      <a:cubicBezTo>
                        <a:pt x="18" y="4"/>
                        <a:pt x="0" y="26"/>
                        <a:pt x="2" y="51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6" name="Freeform 34">
                  <a:extLst>
                    <a:ext uri="{FF2B5EF4-FFF2-40B4-BE49-F238E27FC236}">
                      <a16:creationId xmlns:a16="http://schemas.microsoft.com/office/drawing/2014/main" id="{C7206E7A-CB60-4FF0-AC3C-5BE66EAD532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3301" y="4468813"/>
                  <a:ext cx="179388" cy="315913"/>
                </a:xfrm>
                <a:custGeom>
                  <a:avLst/>
                  <a:gdLst>
                    <a:gd name="T0" fmla="*/ 108 w 113"/>
                    <a:gd name="T1" fmla="*/ 0 h 199"/>
                    <a:gd name="T2" fmla="*/ 113 w 113"/>
                    <a:gd name="T3" fmla="*/ 193 h 199"/>
                    <a:gd name="T4" fmla="*/ 35 w 113"/>
                    <a:gd name="T5" fmla="*/ 199 h 199"/>
                    <a:gd name="T6" fmla="*/ 0 w 113"/>
                    <a:gd name="T7" fmla="*/ 10 h 199"/>
                    <a:gd name="T8" fmla="*/ 108 w 113"/>
                    <a:gd name="T9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199">
                      <a:moveTo>
                        <a:pt x="108" y="0"/>
                      </a:moveTo>
                      <a:lnTo>
                        <a:pt x="113" y="193"/>
                      </a:lnTo>
                      <a:lnTo>
                        <a:pt x="35" y="199"/>
                      </a:lnTo>
                      <a:lnTo>
                        <a:pt x="0" y="10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7" name="Freeform 35">
                  <a:extLst>
                    <a:ext uri="{FF2B5EF4-FFF2-40B4-BE49-F238E27FC236}">
                      <a16:creationId xmlns:a16="http://schemas.microsoft.com/office/drawing/2014/main" id="{0764D461-656B-40D2-AAC5-F705F2051D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72164" y="4765676"/>
                  <a:ext cx="44450" cy="103188"/>
                </a:xfrm>
                <a:custGeom>
                  <a:avLst/>
                  <a:gdLst>
                    <a:gd name="T0" fmla="*/ 0 w 28"/>
                    <a:gd name="T1" fmla="*/ 3 h 65"/>
                    <a:gd name="T2" fmla="*/ 9 w 28"/>
                    <a:gd name="T3" fmla="*/ 65 h 65"/>
                    <a:gd name="T4" fmla="*/ 28 w 28"/>
                    <a:gd name="T5" fmla="*/ 62 h 65"/>
                    <a:gd name="T6" fmla="*/ 19 w 28"/>
                    <a:gd name="T7" fmla="*/ 0 h 65"/>
                    <a:gd name="T8" fmla="*/ 0 w 28"/>
                    <a:gd name="T9" fmla="*/ 3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65">
                      <a:moveTo>
                        <a:pt x="0" y="3"/>
                      </a:moveTo>
                      <a:lnTo>
                        <a:pt x="9" y="65"/>
                      </a:lnTo>
                      <a:lnTo>
                        <a:pt x="28" y="62"/>
                      </a:lnTo>
                      <a:lnTo>
                        <a:pt x="1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8" name="Freeform 36">
                  <a:extLst>
                    <a:ext uri="{FF2B5EF4-FFF2-40B4-BE49-F238E27FC236}">
                      <a16:creationId xmlns:a16="http://schemas.microsoft.com/office/drawing/2014/main" id="{0E965CDE-1D79-46CE-91E0-6F3C118A615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2514" y="4716463"/>
                  <a:ext cx="130175" cy="128588"/>
                </a:xfrm>
                <a:custGeom>
                  <a:avLst/>
                  <a:gdLst>
                    <a:gd name="T0" fmla="*/ 2 w 68"/>
                    <a:gd name="T1" fmla="*/ 37 h 68"/>
                    <a:gd name="T2" fmla="*/ 37 w 68"/>
                    <a:gd name="T3" fmla="*/ 66 h 68"/>
                    <a:gd name="T4" fmla="*/ 67 w 68"/>
                    <a:gd name="T5" fmla="*/ 31 h 68"/>
                    <a:gd name="T6" fmla="*/ 32 w 68"/>
                    <a:gd name="T7" fmla="*/ 2 h 68"/>
                    <a:gd name="T8" fmla="*/ 2 w 68"/>
                    <a:gd name="T9" fmla="*/ 3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" h="68">
                      <a:moveTo>
                        <a:pt x="2" y="37"/>
                      </a:moveTo>
                      <a:cubicBezTo>
                        <a:pt x="3" y="54"/>
                        <a:pt x="19" y="68"/>
                        <a:pt x="37" y="66"/>
                      </a:cubicBezTo>
                      <a:cubicBezTo>
                        <a:pt x="55" y="65"/>
                        <a:pt x="68" y="49"/>
                        <a:pt x="67" y="31"/>
                      </a:cubicBezTo>
                      <a:cubicBezTo>
                        <a:pt x="65" y="14"/>
                        <a:pt x="49" y="0"/>
                        <a:pt x="32" y="2"/>
                      </a:cubicBezTo>
                      <a:cubicBezTo>
                        <a:pt x="14" y="3"/>
                        <a:pt x="0" y="19"/>
                        <a:pt x="2" y="37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9" name="Freeform 37">
                  <a:extLst>
                    <a:ext uri="{FF2B5EF4-FFF2-40B4-BE49-F238E27FC236}">
                      <a16:creationId xmlns:a16="http://schemas.microsoft.com/office/drawing/2014/main" id="{2CC70217-48A3-4307-BB02-0CEB55A08AA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2326" y="4721226"/>
                  <a:ext cx="301625" cy="152400"/>
                </a:xfrm>
                <a:custGeom>
                  <a:avLst/>
                  <a:gdLst>
                    <a:gd name="T0" fmla="*/ 0 w 190"/>
                    <a:gd name="T1" fmla="*/ 27 h 96"/>
                    <a:gd name="T2" fmla="*/ 184 w 190"/>
                    <a:gd name="T3" fmla="*/ 0 h 96"/>
                    <a:gd name="T4" fmla="*/ 190 w 190"/>
                    <a:gd name="T5" fmla="*/ 76 h 96"/>
                    <a:gd name="T6" fmla="*/ 9 w 190"/>
                    <a:gd name="T7" fmla="*/ 96 h 96"/>
                    <a:gd name="T8" fmla="*/ 0 w 190"/>
                    <a:gd name="T9" fmla="*/ 27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0" h="96">
                      <a:moveTo>
                        <a:pt x="0" y="27"/>
                      </a:moveTo>
                      <a:lnTo>
                        <a:pt x="184" y="0"/>
                      </a:lnTo>
                      <a:lnTo>
                        <a:pt x="190" y="76"/>
                      </a:lnTo>
                      <a:lnTo>
                        <a:pt x="9" y="96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0" name="Freeform 38">
                  <a:extLst>
                    <a:ext uri="{FF2B5EF4-FFF2-40B4-BE49-F238E27FC236}">
                      <a16:creationId xmlns:a16="http://schemas.microsoft.com/office/drawing/2014/main" id="{2832D09A-9AAE-4F9B-B56B-9090BB1579C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24501" y="4392613"/>
                  <a:ext cx="352425" cy="508001"/>
                </a:xfrm>
                <a:custGeom>
                  <a:avLst/>
                  <a:gdLst>
                    <a:gd name="T0" fmla="*/ 180 w 185"/>
                    <a:gd name="T1" fmla="*/ 211 h 268"/>
                    <a:gd name="T2" fmla="*/ 147 w 185"/>
                    <a:gd name="T3" fmla="*/ 193 h 268"/>
                    <a:gd name="T4" fmla="*/ 77 w 185"/>
                    <a:gd name="T5" fmla="*/ 190 h 268"/>
                    <a:gd name="T6" fmla="*/ 94 w 185"/>
                    <a:gd name="T7" fmla="*/ 43 h 268"/>
                    <a:gd name="T8" fmla="*/ 63 w 185"/>
                    <a:gd name="T9" fmla="*/ 3 h 268"/>
                    <a:gd name="T10" fmla="*/ 24 w 185"/>
                    <a:gd name="T11" fmla="*/ 35 h 268"/>
                    <a:gd name="T12" fmla="*/ 2 w 185"/>
                    <a:gd name="T13" fmla="*/ 218 h 268"/>
                    <a:gd name="T14" fmla="*/ 0 w 185"/>
                    <a:gd name="T15" fmla="*/ 233 h 268"/>
                    <a:gd name="T16" fmla="*/ 38 w 185"/>
                    <a:gd name="T17" fmla="*/ 266 h 268"/>
                    <a:gd name="T18" fmla="*/ 152 w 185"/>
                    <a:gd name="T19" fmla="*/ 259 h 268"/>
                    <a:gd name="T20" fmla="*/ 183 w 185"/>
                    <a:gd name="T21" fmla="*/ 222 h 268"/>
                    <a:gd name="T22" fmla="*/ 180 w 185"/>
                    <a:gd name="T23" fmla="*/ 211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5" h="268">
                      <a:moveTo>
                        <a:pt x="180" y="211"/>
                      </a:moveTo>
                      <a:cubicBezTo>
                        <a:pt x="174" y="199"/>
                        <a:pt x="161" y="192"/>
                        <a:pt x="147" y="193"/>
                      </a:cubicBezTo>
                      <a:cubicBezTo>
                        <a:pt x="117" y="190"/>
                        <a:pt x="77" y="190"/>
                        <a:pt x="77" y="190"/>
                      </a:cubicBezTo>
                      <a:cubicBezTo>
                        <a:pt x="94" y="43"/>
                        <a:pt x="94" y="43"/>
                        <a:pt x="94" y="43"/>
                      </a:cubicBezTo>
                      <a:cubicBezTo>
                        <a:pt x="96" y="23"/>
                        <a:pt x="82" y="5"/>
                        <a:pt x="63" y="3"/>
                      </a:cubicBezTo>
                      <a:cubicBezTo>
                        <a:pt x="44" y="0"/>
                        <a:pt x="26" y="15"/>
                        <a:pt x="24" y="35"/>
                      </a:cubicBezTo>
                      <a:cubicBezTo>
                        <a:pt x="2" y="218"/>
                        <a:pt x="2" y="218"/>
                        <a:pt x="2" y="218"/>
                      </a:cubicBezTo>
                      <a:cubicBezTo>
                        <a:pt x="0" y="223"/>
                        <a:pt x="0" y="229"/>
                        <a:pt x="0" y="233"/>
                      </a:cubicBezTo>
                      <a:cubicBezTo>
                        <a:pt x="2" y="253"/>
                        <a:pt x="19" y="268"/>
                        <a:pt x="38" y="266"/>
                      </a:cubicBezTo>
                      <a:cubicBezTo>
                        <a:pt x="112" y="259"/>
                        <a:pt x="152" y="259"/>
                        <a:pt x="152" y="259"/>
                      </a:cubicBezTo>
                      <a:cubicBezTo>
                        <a:pt x="170" y="258"/>
                        <a:pt x="185" y="242"/>
                        <a:pt x="183" y="222"/>
                      </a:cubicBezTo>
                      <a:cubicBezTo>
                        <a:pt x="183" y="217"/>
                        <a:pt x="182" y="216"/>
                        <a:pt x="180" y="211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1" name="Freeform 39">
                  <a:extLst>
                    <a:ext uri="{FF2B5EF4-FFF2-40B4-BE49-F238E27FC236}">
                      <a16:creationId xmlns:a16="http://schemas.microsoft.com/office/drawing/2014/main" id="{5D5FE567-02D7-49C9-AD3A-F43929991E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637088"/>
                  <a:ext cx="131763" cy="168275"/>
                </a:xfrm>
                <a:custGeom>
                  <a:avLst/>
                  <a:gdLst>
                    <a:gd name="T0" fmla="*/ 70 w 70"/>
                    <a:gd name="T1" fmla="*/ 6 h 89"/>
                    <a:gd name="T2" fmla="*/ 63 w 70"/>
                    <a:gd name="T3" fmla="*/ 0 h 89"/>
                    <a:gd name="T4" fmla="*/ 6 w 70"/>
                    <a:gd name="T5" fmla="*/ 0 h 89"/>
                    <a:gd name="T6" fmla="*/ 0 w 70"/>
                    <a:gd name="T7" fmla="*/ 6 h 89"/>
                    <a:gd name="T8" fmla="*/ 0 w 70"/>
                    <a:gd name="T9" fmla="*/ 83 h 89"/>
                    <a:gd name="T10" fmla="*/ 6 w 70"/>
                    <a:gd name="T11" fmla="*/ 89 h 89"/>
                    <a:gd name="T12" fmla="*/ 63 w 70"/>
                    <a:gd name="T13" fmla="*/ 89 h 89"/>
                    <a:gd name="T14" fmla="*/ 70 w 70"/>
                    <a:gd name="T15" fmla="*/ 83 h 89"/>
                    <a:gd name="T16" fmla="*/ 70 w 70"/>
                    <a:gd name="T17" fmla="*/ 6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0" h="89">
                      <a:moveTo>
                        <a:pt x="70" y="6"/>
                      </a:moveTo>
                      <a:cubicBezTo>
                        <a:pt x="70" y="2"/>
                        <a:pt x="66" y="0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2" y="89"/>
                        <a:pt x="6" y="89"/>
                      </a:cubicBezTo>
                      <a:cubicBezTo>
                        <a:pt x="63" y="89"/>
                        <a:pt x="63" y="89"/>
                        <a:pt x="63" y="89"/>
                      </a:cubicBezTo>
                      <a:cubicBezTo>
                        <a:pt x="66" y="89"/>
                        <a:pt x="70" y="86"/>
                        <a:pt x="70" y="83"/>
                      </a:cubicBezTo>
                      <a:lnTo>
                        <a:pt x="70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2" name="Freeform 40">
                  <a:extLst>
                    <a:ext uri="{FF2B5EF4-FFF2-40B4-BE49-F238E27FC236}">
                      <a16:creationId xmlns:a16="http://schemas.microsoft.com/office/drawing/2014/main" id="{C22BDDE6-3933-4CBE-9FA7-437A50FF897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3901" y="4673601"/>
                  <a:ext cx="200025" cy="209550"/>
                </a:xfrm>
                <a:custGeom>
                  <a:avLst/>
                  <a:gdLst>
                    <a:gd name="T0" fmla="*/ 104 w 105"/>
                    <a:gd name="T1" fmla="*/ 58 h 111"/>
                    <a:gd name="T2" fmla="*/ 97 w 105"/>
                    <a:gd name="T3" fmla="*/ 51 h 111"/>
                    <a:gd name="T4" fmla="*/ 97 w 105"/>
                    <a:gd name="T5" fmla="*/ 44 h 111"/>
                    <a:gd name="T6" fmla="*/ 84 w 105"/>
                    <a:gd name="T7" fmla="*/ 35 h 111"/>
                    <a:gd name="T8" fmla="*/ 68 w 105"/>
                    <a:gd name="T9" fmla="*/ 39 h 111"/>
                    <a:gd name="T10" fmla="*/ 42 w 105"/>
                    <a:gd name="T11" fmla="*/ 41 h 111"/>
                    <a:gd name="T12" fmla="*/ 62 w 105"/>
                    <a:gd name="T13" fmla="*/ 22 h 111"/>
                    <a:gd name="T14" fmla="*/ 56 w 105"/>
                    <a:gd name="T15" fmla="*/ 0 h 111"/>
                    <a:gd name="T16" fmla="*/ 9 w 105"/>
                    <a:gd name="T17" fmla="*/ 40 h 111"/>
                    <a:gd name="T18" fmla="*/ 2 w 105"/>
                    <a:gd name="T19" fmla="*/ 79 h 111"/>
                    <a:gd name="T20" fmla="*/ 2 w 105"/>
                    <a:gd name="T21" fmla="*/ 79 h 111"/>
                    <a:gd name="T22" fmla="*/ 9 w 105"/>
                    <a:gd name="T23" fmla="*/ 110 h 111"/>
                    <a:gd name="T24" fmla="*/ 62 w 105"/>
                    <a:gd name="T25" fmla="*/ 111 h 111"/>
                    <a:gd name="T26" fmla="*/ 86 w 105"/>
                    <a:gd name="T27" fmla="*/ 106 h 111"/>
                    <a:gd name="T28" fmla="*/ 94 w 105"/>
                    <a:gd name="T29" fmla="*/ 93 h 111"/>
                    <a:gd name="T30" fmla="*/ 92 w 105"/>
                    <a:gd name="T31" fmla="*/ 89 h 111"/>
                    <a:gd name="T32" fmla="*/ 99 w 105"/>
                    <a:gd name="T33" fmla="*/ 77 h 111"/>
                    <a:gd name="T34" fmla="*/ 95 w 105"/>
                    <a:gd name="T35" fmla="*/ 71 h 111"/>
                    <a:gd name="T36" fmla="*/ 95 w 105"/>
                    <a:gd name="T37" fmla="*/ 71 h 111"/>
                    <a:gd name="T38" fmla="*/ 104 w 105"/>
                    <a:gd name="T39" fmla="*/ 58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5" h="111">
                      <a:moveTo>
                        <a:pt x="104" y="58"/>
                      </a:moveTo>
                      <a:cubicBezTo>
                        <a:pt x="102" y="54"/>
                        <a:pt x="100" y="52"/>
                        <a:pt x="97" y="51"/>
                      </a:cubicBezTo>
                      <a:cubicBezTo>
                        <a:pt x="97" y="48"/>
                        <a:pt x="98" y="46"/>
                        <a:pt x="97" y="44"/>
                      </a:cubicBezTo>
                      <a:cubicBezTo>
                        <a:pt x="95" y="38"/>
                        <a:pt x="89" y="34"/>
                        <a:pt x="84" y="35"/>
                      </a:cubicBezTo>
                      <a:cubicBezTo>
                        <a:pt x="68" y="39"/>
                        <a:pt x="68" y="39"/>
                        <a:pt x="68" y="39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62" y="22"/>
                        <a:pt x="62" y="22"/>
                        <a:pt x="62" y="22"/>
                      </a:cubicBezTo>
                      <a:cubicBezTo>
                        <a:pt x="62" y="22"/>
                        <a:pt x="71" y="5"/>
                        <a:pt x="56" y="0"/>
                      </a:cubicBezTo>
                      <a:cubicBezTo>
                        <a:pt x="22" y="34"/>
                        <a:pt x="20" y="27"/>
                        <a:pt x="9" y="40"/>
                      </a:cubicBezTo>
                      <a:cubicBezTo>
                        <a:pt x="0" y="53"/>
                        <a:pt x="0" y="71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62" y="111"/>
                        <a:pt x="62" y="111"/>
                        <a:pt x="62" y="111"/>
                      </a:cubicBezTo>
                      <a:cubicBezTo>
                        <a:pt x="86" y="106"/>
                        <a:pt x="86" y="106"/>
                        <a:pt x="86" y="106"/>
                      </a:cubicBezTo>
                      <a:cubicBezTo>
                        <a:pt x="92" y="105"/>
                        <a:pt x="95" y="99"/>
                        <a:pt x="94" y="93"/>
                      </a:cubicBezTo>
                      <a:cubicBezTo>
                        <a:pt x="93" y="92"/>
                        <a:pt x="93" y="90"/>
                        <a:pt x="92" y="89"/>
                      </a:cubicBezTo>
                      <a:cubicBezTo>
                        <a:pt x="97" y="87"/>
                        <a:pt x="99" y="82"/>
                        <a:pt x="99" y="77"/>
                      </a:cubicBezTo>
                      <a:cubicBezTo>
                        <a:pt x="98" y="74"/>
                        <a:pt x="97" y="72"/>
                        <a:pt x="95" y="71"/>
                      </a:cubicBezTo>
                      <a:cubicBezTo>
                        <a:pt x="95" y="71"/>
                        <a:pt x="95" y="71"/>
                        <a:pt x="95" y="71"/>
                      </a:cubicBezTo>
                      <a:cubicBezTo>
                        <a:pt x="101" y="70"/>
                        <a:pt x="105" y="64"/>
                        <a:pt x="104" y="58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1647" name="Group 1646">
              <a:extLst>
                <a:ext uri="{FF2B5EF4-FFF2-40B4-BE49-F238E27FC236}">
                  <a16:creationId xmlns:a16="http://schemas.microsoft.com/office/drawing/2014/main" id="{282BEE4C-D30D-4704-8E4A-D2690FE08949}"/>
                </a:ext>
              </a:extLst>
            </p:cNvPr>
            <p:cNvGrpSpPr/>
            <p:nvPr userDrawn="1"/>
          </p:nvGrpSpPr>
          <p:grpSpPr>
            <a:xfrm>
              <a:off x="10250170" y="4140200"/>
              <a:ext cx="390871" cy="700879"/>
              <a:chOff x="-139132" y="2035196"/>
              <a:chExt cx="2996632" cy="5373317"/>
            </a:xfrm>
          </p:grpSpPr>
          <p:sp>
            <p:nvSpPr>
              <p:cNvPr id="1756" name="Oval 23">
                <a:extLst>
                  <a:ext uri="{FF2B5EF4-FFF2-40B4-BE49-F238E27FC236}">
                    <a16:creationId xmlns:a16="http://schemas.microsoft.com/office/drawing/2014/main" id="{38362B79-AD47-4592-9BF9-813DBA7EF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209" y="7264370"/>
                <a:ext cx="955890" cy="144143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7" name="Oval 24">
                <a:extLst>
                  <a:ext uri="{FF2B5EF4-FFF2-40B4-BE49-F238E27FC236}">
                    <a16:creationId xmlns:a16="http://schemas.microsoft.com/office/drawing/2014/main" id="{8389F625-FB83-47A4-8C46-CA7A9B75915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218832" y="7302302"/>
                <a:ext cx="273112" cy="45517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8" name="Freeform 25">
                <a:extLst>
                  <a:ext uri="{FF2B5EF4-FFF2-40B4-BE49-F238E27FC236}">
                    <a16:creationId xmlns:a16="http://schemas.microsoft.com/office/drawing/2014/main" id="{BF1B8861-4DED-4EA3-B51D-60AA90141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9132" y="2803563"/>
                <a:ext cx="2996632" cy="4513915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9" name="Freeform 89">
                <a:extLst>
                  <a:ext uri="{FF2B5EF4-FFF2-40B4-BE49-F238E27FC236}">
                    <a16:creationId xmlns:a16="http://schemas.microsoft.com/office/drawing/2014/main" id="{B4EB5BBE-5687-4EE4-91D3-2C62823DD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2195" y="2926828"/>
                <a:ext cx="2743945" cy="2738121"/>
              </a:xfrm>
              <a:prstGeom prst="ellipse">
                <a:avLst/>
              </a:prstGeom>
              <a:solidFill>
                <a:srgbClr val="00BCF2">
                  <a:lumMod val="20000"/>
                  <a:lumOff val="8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760" name="Group 1759">
                <a:extLst>
                  <a:ext uri="{FF2B5EF4-FFF2-40B4-BE49-F238E27FC236}">
                    <a16:creationId xmlns:a16="http://schemas.microsoft.com/office/drawing/2014/main" id="{81CCBDF9-06CE-423B-AD85-2B54F667BB46}"/>
                  </a:ext>
                </a:extLst>
              </p:cNvPr>
              <p:cNvGrpSpPr/>
              <p:nvPr userDrawn="1"/>
            </p:nvGrpSpPr>
            <p:grpSpPr>
              <a:xfrm>
                <a:off x="125724" y="2035196"/>
                <a:ext cx="2419355" cy="3880214"/>
                <a:chOff x="-1634495" y="3270016"/>
                <a:chExt cx="1464136" cy="2348213"/>
              </a:xfrm>
            </p:grpSpPr>
            <p:grpSp>
              <p:nvGrpSpPr>
                <p:cNvPr id="1761" name="Group 1760">
                  <a:extLst>
                    <a:ext uri="{FF2B5EF4-FFF2-40B4-BE49-F238E27FC236}">
                      <a16:creationId xmlns:a16="http://schemas.microsoft.com/office/drawing/2014/main" id="{98BFA338-CEE9-4712-9CA3-C92B0BD7BDCC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508334" y="3767378"/>
                  <a:ext cx="89234" cy="182222"/>
                  <a:chOff x="-2356474" y="2523009"/>
                  <a:chExt cx="242900" cy="542499"/>
                </a:xfrm>
              </p:grpSpPr>
              <p:sp>
                <p:nvSpPr>
                  <p:cNvPr id="1802" name="Freeform 310">
                    <a:extLst>
                      <a:ext uri="{FF2B5EF4-FFF2-40B4-BE49-F238E27FC236}">
                        <a16:creationId xmlns:a16="http://schemas.microsoft.com/office/drawing/2014/main" id="{613E9C90-C801-4F5F-8914-2539E4AB0012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56474" y="2637980"/>
                    <a:ext cx="163657" cy="367231"/>
                  </a:xfrm>
                  <a:custGeom>
                    <a:avLst/>
                    <a:gdLst>
                      <a:gd name="T0" fmla="*/ 82 w 82"/>
                      <a:gd name="T1" fmla="*/ 177 h 184"/>
                      <a:gd name="T2" fmla="*/ 18 w 82"/>
                      <a:gd name="T3" fmla="*/ 184 h 184"/>
                      <a:gd name="T4" fmla="*/ 0 w 82"/>
                      <a:gd name="T5" fmla="*/ 6 h 184"/>
                      <a:gd name="T6" fmla="*/ 65 w 82"/>
                      <a:gd name="T7" fmla="*/ 0 h 184"/>
                      <a:gd name="T8" fmla="*/ 82 w 82"/>
                      <a:gd name="T9" fmla="*/ 177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2" h="184">
                        <a:moveTo>
                          <a:pt x="82" y="177"/>
                        </a:moveTo>
                        <a:lnTo>
                          <a:pt x="18" y="184"/>
                        </a:lnTo>
                        <a:lnTo>
                          <a:pt x="0" y="6"/>
                        </a:lnTo>
                        <a:lnTo>
                          <a:pt x="65" y="0"/>
                        </a:lnTo>
                        <a:lnTo>
                          <a:pt x="82" y="177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03" name="Freeform 312">
                    <a:extLst>
                      <a:ext uri="{FF2B5EF4-FFF2-40B4-BE49-F238E27FC236}">
                        <a16:creationId xmlns:a16="http://schemas.microsoft.com/office/drawing/2014/main" id="{5FACC692-8830-4BA0-A7BA-0F978064D23F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24903" y="2523009"/>
                    <a:ext cx="211329" cy="542499"/>
                  </a:xfrm>
                  <a:custGeom>
                    <a:avLst/>
                    <a:gdLst>
                      <a:gd name="T0" fmla="*/ 90 w 92"/>
                      <a:gd name="T1" fmla="*/ 206 h 236"/>
                      <a:gd name="T2" fmla="*/ 69 w 92"/>
                      <a:gd name="T3" fmla="*/ 232 h 236"/>
                      <a:gd name="T4" fmla="*/ 46 w 92"/>
                      <a:gd name="T5" fmla="*/ 234 h 236"/>
                      <a:gd name="T6" fmla="*/ 20 w 92"/>
                      <a:gd name="T7" fmla="*/ 213 h 236"/>
                      <a:gd name="T8" fmla="*/ 2 w 92"/>
                      <a:gd name="T9" fmla="*/ 30 h 236"/>
                      <a:gd name="T10" fmla="*/ 23 w 92"/>
                      <a:gd name="T11" fmla="*/ 4 h 236"/>
                      <a:gd name="T12" fmla="*/ 46 w 92"/>
                      <a:gd name="T13" fmla="*/ 1 h 236"/>
                      <a:gd name="T14" fmla="*/ 72 w 92"/>
                      <a:gd name="T15" fmla="*/ 23 h 236"/>
                      <a:gd name="T16" fmla="*/ 90 w 92"/>
                      <a:gd name="T17" fmla="*/ 206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2" h="236">
                        <a:moveTo>
                          <a:pt x="90" y="206"/>
                        </a:moveTo>
                        <a:cubicBezTo>
                          <a:pt x="92" y="219"/>
                          <a:pt x="82" y="231"/>
                          <a:pt x="69" y="232"/>
                        </a:cubicBezTo>
                        <a:cubicBezTo>
                          <a:pt x="46" y="234"/>
                          <a:pt x="46" y="234"/>
                          <a:pt x="46" y="234"/>
                        </a:cubicBezTo>
                        <a:cubicBezTo>
                          <a:pt x="33" y="236"/>
                          <a:pt x="21" y="226"/>
                          <a:pt x="20" y="213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0" y="17"/>
                          <a:pt x="10" y="5"/>
                          <a:pt x="23" y="4"/>
                        </a:cubicBezTo>
                        <a:cubicBezTo>
                          <a:pt x="46" y="1"/>
                          <a:pt x="46" y="1"/>
                          <a:pt x="46" y="1"/>
                        </a:cubicBezTo>
                        <a:cubicBezTo>
                          <a:pt x="59" y="0"/>
                          <a:pt x="71" y="10"/>
                          <a:pt x="72" y="23"/>
                        </a:cubicBezTo>
                        <a:lnTo>
                          <a:pt x="90" y="206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62" name="Group 1761">
                  <a:extLst>
                    <a:ext uri="{FF2B5EF4-FFF2-40B4-BE49-F238E27FC236}">
                      <a16:creationId xmlns:a16="http://schemas.microsoft.com/office/drawing/2014/main" id="{566D5E6C-CDC3-4C34-B381-E8C717A43F4C}"/>
                    </a:ext>
                  </a:extLst>
                </p:cNvPr>
                <p:cNvGrpSpPr/>
                <p:nvPr/>
              </p:nvGrpSpPr>
              <p:grpSpPr>
                <a:xfrm>
                  <a:off x="-1634495" y="3270016"/>
                  <a:ext cx="1464136" cy="2348213"/>
                  <a:chOff x="7336110" y="2644416"/>
                  <a:chExt cx="511900" cy="820999"/>
                </a:xfrm>
              </p:grpSpPr>
              <p:sp>
                <p:nvSpPr>
                  <p:cNvPr id="1769" name="Freeform 292">
                    <a:extLst>
                      <a:ext uri="{FF2B5EF4-FFF2-40B4-BE49-F238E27FC236}">
                        <a16:creationId xmlns:a16="http://schemas.microsoft.com/office/drawing/2014/main" id="{1803E7DD-32F4-4DE0-B9A3-0CF08FC0BC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197180"/>
                    <a:ext cx="357365" cy="238490"/>
                  </a:xfrm>
                  <a:custGeom>
                    <a:avLst/>
                    <a:gdLst>
                      <a:gd name="T0" fmla="*/ 350 w 411"/>
                      <a:gd name="T1" fmla="*/ 0 h 274"/>
                      <a:gd name="T2" fmla="*/ 350 w 411"/>
                      <a:gd name="T3" fmla="*/ 207 h 274"/>
                      <a:gd name="T4" fmla="*/ 208 w 411"/>
                      <a:gd name="T5" fmla="*/ 170 h 274"/>
                      <a:gd name="T6" fmla="*/ 132 w 411"/>
                      <a:gd name="T7" fmla="*/ 176 h 274"/>
                      <a:gd name="T8" fmla="*/ 0 w 411"/>
                      <a:gd name="T9" fmla="*/ 211 h 274"/>
                      <a:gd name="T10" fmla="*/ 0 w 411"/>
                      <a:gd name="T11" fmla="*/ 0 h 274"/>
                      <a:gd name="T12" fmla="*/ 350 w 411"/>
                      <a:gd name="T13" fmla="*/ 0 h 2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1" h="274">
                        <a:moveTo>
                          <a:pt x="350" y="0"/>
                        </a:moveTo>
                        <a:cubicBezTo>
                          <a:pt x="350" y="207"/>
                          <a:pt x="350" y="207"/>
                          <a:pt x="350" y="207"/>
                        </a:cubicBezTo>
                        <a:cubicBezTo>
                          <a:pt x="233" y="274"/>
                          <a:pt x="411" y="52"/>
                          <a:pt x="208" y="170"/>
                        </a:cubicBezTo>
                        <a:cubicBezTo>
                          <a:pt x="180" y="185"/>
                          <a:pt x="159" y="191"/>
                          <a:pt x="132" y="176"/>
                        </a:cubicBezTo>
                        <a:cubicBezTo>
                          <a:pt x="4" y="102"/>
                          <a:pt x="0" y="211"/>
                          <a:pt x="0" y="2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50" y="0"/>
                          <a:pt x="350" y="0"/>
                          <a:pt x="350" y="0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0" name="Freeform 293">
                    <a:extLst>
                      <a:ext uri="{FF2B5EF4-FFF2-40B4-BE49-F238E27FC236}">
                        <a16:creationId xmlns:a16="http://schemas.microsoft.com/office/drawing/2014/main" id="{053DBFCC-5931-44A5-99D7-3747DEEB22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72515" y="3038929"/>
                    <a:ext cx="475495" cy="329132"/>
                  </a:xfrm>
                  <a:custGeom>
                    <a:avLst/>
                    <a:gdLst>
                      <a:gd name="T0" fmla="*/ 1 w 546"/>
                      <a:gd name="T1" fmla="*/ 326 h 378"/>
                      <a:gd name="T2" fmla="*/ 35 w 546"/>
                      <a:gd name="T3" fmla="*/ 89 h 378"/>
                      <a:gd name="T4" fmla="*/ 139 w 546"/>
                      <a:gd name="T5" fmla="*/ 0 h 378"/>
                      <a:gd name="T6" fmla="*/ 407 w 546"/>
                      <a:gd name="T7" fmla="*/ 0 h 378"/>
                      <a:gd name="T8" fmla="*/ 510 w 546"/>
                      <a:gd name="T9" fmla="*/ 89 h 378"/>
                      <a:gd name="T10" fmla="*/ 546 w 546"/>
                      <a:gd name="T11" fmla="*/ 333 h 378"/>
                      <a:gd name="T12" fmla="*/ 468 w 546"/>
                      <a:gd name="T13" fmla="*/ 378 h 378"/>
                      <a:gd name="T14" fmla="*/ 9 w 546"/>
                      <a:gd name="T15" fmla="*/ 335 h 378"/>
                      <a:gd name="T16" fmla="*/ 1 w 546"/>
                      <a:gd name="T17" fmla="*/ 326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46" h="378">
                        <a:moveTo>
                          <a:pt x="1" y="326"/>
                        </a:moveTo>
                        <a:cubicBezTo>
                          <a:pt x="35" y="89"/>
                          <a:pt x="35" y="89"/>
                          <a:pt x="35" y="89"/>
                        </a:cubicBezTo>
                        <a:cubicBezTo>
                          <a:pt x="43" y="38"/>
                          <a:pt x="87" y="0"/>
                          <a:pt x="139" y="0"/>
                        </a:cubicBezTo>
                        <a:cubicBezTo>
                          <a:pt x="407" y="0"/>
                          <a:pt x="407" y="0"/>
                          <a:pt x="407" y="0"/>
                        </a:cubicBezTo>
                        <a:cubicBezTo>
                          <a:pt x="458" y="0"/>
                          <a:pt x="502" y="38"/>
                          <a:pt x="510" y="89"/>
                        </a:cubicBezTo>
                        <a:cubicBezTo>
                          <a:pt x="546" y="333"/>
                          <a:pt x="546" y="333"/>
                          <a:pt x="546" y="333"/>
                        </a:cubicBezTo>
                        <a:cubicBezTo>
                          <a:pt x="468" y="378"/>
                          <a:pt x="468" y="378"/>
                          <a:pt x="468" y="378"/>
                        </a:cubicBezTo>
                        <a:cubicBezTo>
                          <a:pt x="9" y="335"/>
                          <a:pt x="9" y="335"/>
                          <a:pt x="9" y="335"/>
                        </a:cubicBezTo>
                        <a:cubicBezTo>
                          <a:pt x="4" y="335"/>
                          <a:pt x="0" y="331"/>
                          <a:pt x="1" y="326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1" name="Freeform 294">
                    <a:extLst>
                      <a:ext uri="{FF2B5EF4-FFF2-40B4-BE49-F238E27FC236}">
                        <a16:creationId xmlns:a16="http://schemas.microsoft.com/office/drawing/2014/main" id="{A4415089-45A6-4AE5-AFD0-30CE33B72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450234" cy="213230"/>
                  </a:xfrm>
                  <a:custGeom>
                    <a:avLst/>
                    <a:gdLst>
                      <a:gd name="T0" fmla="*/ 0 w 518"/>
                      <a:gd name="T1" fmla="*/ 245 h 245"/>
                      <a:gd name="T2" fmla="*/ 23 w 518"/>
                      <a:gd name="T3" fmla="*/ 88 h 245"/>
                      <a:gd name="T4" fmla="*/ 126 w 518"/>
                      <a:gd name="T5" fmla="*/ 0 h 245"/>
                      <a:gd name="T6" fmla="*/ 392 w 518"/>
                      <a:gd name="T7" fmla="*/ 0 h 245"/>
                      <a:gd name="T8" fmla="*/ 495 w 518"/>
                      <a:gd name="T9" fmla="*/ 88 h 245"/>
                      <a:gd name="T10" fmla="*/ 518 w 518"/>
                      <a:gd name="T11" fmla="*/ 245 h 245"/>
                      <a:gd name="T12" fmla="*/ 0 w 518"/>
                      <a:gd name="T13" fmla="*/ 245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18" h="245">
                        <a:moveTo>
                          <a:pt x="0" y="245"/>
                        </a:move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37"/>
                          <a:pt x="74" y="0"/>
                          <a:pt x="126" y="0"/>
                        </a:cubicBezTo>
                        <a:cubicBezTo>
                          <a:pt x="392" y="0"/>
                          <a:pt x="392" y="0"/>
                          <a:pt x="392" y="0"/>
                        </a:cubicBezTo>
                        <a:cubicBezTo>
                          <a:pt x="444" y="0"/>
                          <a:pt x="487" y="37"/>
                          <a:pt x="495" y="88"/>
                        </a:cubicBezTo>
                        <a:cubicBezTo>
                          <a:pt x="518" y="245"/>
                          <a:pt x="518" y="245"/>
                          <a:pt x="518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2" name="Freeform 295">
                    <a:extLst>
                      <a:ext uri="{FF2B5EF4-FFF2-40B4-BE49-F238E27FC236}">
                        <a16:creationId xmlns:a16="http://schemas.microsoft.com/office/drawing/2014/main" id="{0389EF41-728D-42EB-8DE8-D5F2C4B669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954231"/>
                    <a:ext cx="194656" cy="182769"/>
                  </a:xfrm>
                  <a:custGeom>
                    <a:avLst/>
                    <a:gdLst>
                      <a:gd name="T0" fmla="*/ 37 w 224"/>
                      <a:gd name="T1" fmla="*/ 79 h 210"/>
                      <a:gd name="T2" fmla="*/ 37 w 224"/>
                      <a:gd name="T3" fmla="*/ 0 h 210"/>
                      <a:gd name="T4" fmla="*/ 188 w 224"/>
                      <a:gd name="T5" fmla="*/ 0 h 210"/>
                      <a:gd name="T6" fmla="*/ 188 w 224"/>
                      <a:gd name="T7" fmla="*/ 79 h 210"/>
                      <a:gd name="T8" fmla="*/ 209 w 224"/>
                      <a:gd name="T9" fmla="*/ 99 h 210"/>
                      <a:gd name="T10" fmla="*/ 224 w 224"/>
                      <a:gd name="T11" fmla="*/ 99 h 210"/>
                      <a:gd name="T12" fmla="*/ 112 w 224"/>
                      <a:gd name="T13" fmla="*/ 210 h 210"/>
                      <a:gd name="T14" fmla="*/ 0 w 224"/>
                      <a:gd name="T15" fmla="*/ 99 h 210"/>
                      <a:gd name="T16" fmla="*/ 16 w 224"/>
                      <a:gd name="T17" fmla="*/ 99 h 210"/>
                      <a:gd name="T18" fmla="*/ 37 w 224"/>
                      <a:gd name="T19" fmla="*/ 79 h 2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4" h="210">
                        <a:moveTo>
                          <a:pt x="37" y="79"/>
                        </a:moveTo>
                        <a:cubicBezTo>
                          <a:pt x="37" y="0"/>
                          <a:pt x="37" y="0"/>
                          <a:pt x="37" y="0"/>
                        </a:cubicBez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9"/>
                          <a:pt x="188" y="79"/>
                          <a:pt x="188" y="79"/>
                        </a:cubicBezTo>
                        <a:cubicBezTo>
                          <a:pt x="188" y="90"/>
                          <a:pt x="197" y="99"/>
                          <a:pt x="209" y="99"/>
                        </a:cubicBezTo>
                        <a:cubicBezTo>
                          <a:pt x="224" y="99"/>
                          <a:pt x="224" y="99"/>
                          <a:pt x="224" y="99"/>
                        </a:cubicBezTo>
                        <a:cubicBezTo>
                          <a:pt x="224" y="160"/>
                          <a:pt x="174" y="210"/>
                          <a:pt x="112" y="210"/>
                        </a:cubicBezTo>
                        <a:cubicBezTo>
                          <a:pt x="51" y="210"/>
                          <a:pt x="0" y="160"/>
                          <a:pt x="0" y="99"/>
                        </a:cubicBezTo>
                        <a:cubicBezTo>
                          <a:pt x="16" y="99"/>
                          <a:pt x="16" y="99"/>
                          <a:pt x="16" y="99"/>
                        </a:cubicBezTo>
                        <a:cubicBezTo>
                          <a:pt x="28" y="99"/>
                          <a:pt x="37" y="90"/>
                          <a:pt x="37" y="79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3" name="Freeform 296">
                    <a:extLst>
                      <a:ext uri="{FF2B5EF4-FFF2-40B4-BE49-F238E27FC236}">
                        <a16:creationId xmlns:a16="http://schemas.microsoft.com/office/drawing/2014/main" id="{AF1AAB22-0EE9-4CA9-B291-8C19B2C355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6" y="2954231"/>
                    <a:ext cx="133733" cy="78754"/>
                  </a:xfrm>
                  <a:custGeom>
                    <a:avLst/>
                    <a:gdLst>
                      <a:gd name="T0" fmla="*/ 0 w 154"/>
                      <a:gd name="T1" fmla="*/ 23 h 91"/>
                      <a:gd name="T2" fmla="*/ 0 w 154"/>
                      <a:gd name="T3" fmla="*/ 0 h 91"/>
                      <a:gd name="T4" fmla="*/ 154 w 154"/>
                      <a:gd name="T5" fmla="*/ 0 h 91"/>
                      <a:gd name="T6" fmla="*/ 154 w 154"/>
                      <a:gd name="T7" fmla="*/ 89 h 91"/>
                      <a:gd name="T8" fmla="*/ 0 w 154"/>
                      <a:gd name="T9" fmla="*/ 23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" h="91">
                        <a:moveTo>
                          <a:pt x="0" y="23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54" y="0"/>
                          <a:pt x="154" y="0"/>
                          <a:pt x="154" y="0"/>
                        </a:cubicBezTo>
                        <a:cubicBezTo>
                          <a:pt x="154" y="89"/>
                          <a:pt x="154" y="89"/>
                          <a:pt x="154" y="89"/>
                        </a:cubicBezTo>
                        <a:cubicBezTo>
                          <a:pt x="49" y="91"/>
                          <a:pt x="0" y="23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4" name="Freeform 297">
                    <a:extLst>
                      <a:ext uri="{FF2B5EF4-FFF2-40B4-BE49-F238E27FC236}">
                        <a16:creationId xmlns:a16="http://schemas.microsoft.com/office/drawing/2014/main" id="{23A996A6-1C43-489C-96D6-54E88E2996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9381" y="2674878"/>
                    <a:ext cx="323188" cy="315759"/>
                  </a:xfrm>
                  <a:custGeom>
                    <a:avLst/>
                    <a:gdLst>
                      <a:gd name="T0" fmla="*/ 8 w 371"/>
                      <a:gd name="T1" fmla="*/ 194 h 363"/>
                      <a:gd name="T2" fmla="*/ 199 w 371"/>
                      <a:gd name="T3" fmla="*/ 356 h 363"/>
                      <a:gd name="T4" fmla="*/ 363 w 371"/>
                      <a:gd name="T5" fmla="*/ 168 h 363"/>
                      <a:gd name="T6" fmla="*/ 172 w 371"/>
                      <a:gd name="T7" fmla="*/ 6 h 363"/>
                      <a:gd name="T8" fmla="*/ 8 w 371"/>
                      <a:gd name="T9" fmla="*/ 194 h 3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71" h="363">
                        <a:moveTo>
                          <a:pt x="8" y="194"/>
                        </a:moveTo>
                        <a:cubicBezTo>
                          <a:pt x="15" y="291"/>
                          <a:pt x="100" y="363"/>
                          <a:pt x="199" y="356"/>
                        </a:cubicBezTo>
                        <a:cubicBezTo>
                          <a:pt x="297" y="348"/>
                          <a:pt x="371" y="265"/>
                          <a:pt x="363" y="168"/>
                        </a:cubicBezTo>
                        <a:cubicBezTo>
                          <a:pt x="355" y="71"/>
                          <a:pt x="270" y="0"/>
                          <a:pt x="172" y="6"/>
                        </a:cubicBezTo>
                        <a:cubicBezTo>
                          <a:pt x="74" y="14"/>
                          <a:pt x="0" y="99"/>
                          <a:pt x="8" y="194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5" name="Freeform 298">
                    <a:extLst>
                      <a:ext uri="{FF2B5EF4-FFF2-40B4-BE49-F238E27FC236}">
                        <a16:creationId xmlns:a16="http://schemas.microsoft.com/office/drawing/2014/main" id="{CFB666FB-CAA7-4879-9D55-89393A75DD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760318"/>
                    <a:ext cx="231061" cy="248149"/>
                  </a:xfrm>
                  <a:custGeom>
                    <a:avLst/>
                    <a:gdLst>
                      <a:gd name="T0" fmla="*/ 156 w 266"/>
                      <a:gd name="T1" fmla="*/ 282 h 286"/>
                      <a:gd name="T2" fmla="*/ 156 w 266"/>
                      <a:gd name="T3" fmla="*/ 282 h 286"/>
                      <a:gd name="T4" fmla="*/ 261 w 266"/>
                      <a:gd name="T5" fmla="*/ 148 h 286"/>
                      <a:gd name="T6" fmla="*/ 250 w 266"/>
                      <a:gd name="T7" fmla="*/ 0 h 286"/>
                      <a:gd name="T8" fmla="*/ 0 w 266"/>
                      <a:gd name="T9" fmla="*/ 18 h 286"/>
                      <a:gd name="T10" fmla="*/ 11 w 266"/>
                      <a:gd name="T11" fmla="*/ 166 h 286"/>
                      <a:gd name="T12" fmla="*/ 156 w 266"/>
                      <a:gd name="T13" fmla="*/ 282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66" h="286">
                        <a:moveTo>
                          <a:pt x="156" y="282"/>
                        </a:moveTo>
                        <a:cubicBezTo>
                          <a:pt x="156" y="282"/>
                          <a:pt x="156" y="282"/>
                          <a:pt x="156" y="282"/>
                        </a:cubicBezTo>
                        <a:cubicBezTo>
                          <a:pt x="219" y="277"/>
                          <a:pt x="266" y="211"/>
                          <a:pt x="261" y="148"/>
                        </a:cubicBezTo>
                        <a:cubicBezTo>
                          <a:pt x="250" y="0"/>
                          <a:pt x="250" y="0"/>
                          <a:pt x="250" y="0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1" y="166"/>
                          <a:pt x="11" y="166"/>
                          <a:pt x="11" y="166"/>
                        </a:cubicBezTo>
                        <a:cubicBezTo>
                          <a:pt x="17" y="245"/>
                          <a:pt x="92" y="286"/>
                          <a:pt x="156" y="28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6" name="Freeform 299">
                    <a:extLst>
                      <a:ext uri="{FF2B5EF4-FFF2-40B4-BE49-F238E27FC236}">
                        <a16:creationId xmlns:a16="http://schemas.microsoft.com/office/drawing/2014/main" id="{1D8A52E5-5254-40D3-AB48-4237EF32A6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16206" y="2815297"/>
                    <a:ext cx="127789" cy="181283"/>
                  </a:xfrm>
                  <a:custGeom>
                    <a:avLst/>
                    <a:gdLst>
                      <a:gd name="T0" fmla="*/ 49 w 147"/>
                      <a:gd name="T1" fmla="*/ 105 h 209"/>
                      <a:gd name="T2" fmla="*/ 56 w 147"/>
                      <a:gd name="T3" fmla="*/ 95 h 209"/>
                      <a:gd name="T4" fmla="*/ 53 w 147"/>
                      <a:gd name="T5" fmla="*/ 88 h 209"/>
                      <a:gd name="T6" fmla="*/ 35 w 147"/>
                      <a:gd name="T7" fmla="*/ 46 h 209"/>
                      <a:gd name="T8" fmla="*/ 34 w 147"/>
                      <a:gd name="T9" fmla="*/ 38 h 209"/>
                      <a:gd name="T10" fmla="*/ 61 w 147"/>
                      <a:gd name="T11" fmla="*/ 5 h 209"/>
                      <a:gd name="T12" fmla="*/ 137 w 147"/>
                      <a:gd name="T13" fmla="*/ 0 h 209"/>
                      <a:gd name="T14" fmla="*/ 138 w 147"/>
                      <a:gd name="T15" fmla="*/ 21 h 209"/>
                      <a:gd name="T16" fmla="*/ 141 w 147"/>
                      <a:gd name="T17" fmla="*/ 64 h 209"/>
                      <a:gd name="T18" fmla="*/ 143 w 147"/>
                      <a:gd name="T19" fmla="*/ 86 h 209"/>
                      <a:gd name="T20" fmla="*/ 80 w 147"/>
                      <a:gd name="T21" fmla="*/ 205 h 209"/>
                      <a:gd name="T22" fmla="*/ 71 w 147"/>
                      <a:gd name="T23" fmla="*/ 209 h 209"/>
                      <a:gd name="T24" fmla="*/ 43 w 147"/>
                      <a:gd name="T25" fmla="*/ 139 h 209"/>
                      <a:gd name="T26" fmla="*/ 25 w 147"/>
                      <a:gd name="T27" fmla="*/ 121 h 209"/>
                      <a:gd name="T28" fmla="*/ 0 w 147"/>
                      <a:gd name="T29" fmla="*/ 108 h 209"/>
                      <a:gd name="T30" fmla="*/ 49 w 147"/>
                      <a:gd name="T31" fmla="*/ 105 h 209"/>
                      <a:gd name="T32" fmla="*/ 49 w 147"/>
                      <a:gd name="T33" fmla="*/ 105 h 2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7" h="209">
                        <a:moveTo>
                          <a:pt x="49" y="105"/>
                        </a:moveTo>
                        <a:cubicBezTo>
                          <a:pt x="54" y="105"/>
                          <a:pt x="58" y="100"/>
                          <a:pt x="56" y="95"/>
                        </a:cubicBezTo>
                        <a:cubicBezTo>
                          <a:pt x="56" y="93"/>
                          <a:pt x="55" y="91"/>
                          <a:pt x="53" y="88"/>
                        </a:cubicBezTo>
                        <a:cubicBezTo>
                          <a:pt x="45" y="76"/>
                          <a:pt x="38" y="61"/>
                          <a:pt x="35" y="46"/>
                        </a:cubicBezTo>
                        <a:cubicBezTo>
                          <a:pt x="34" y="38"/>
                          <a:pt x="34" y="38"/>
                          <a:pt x="34" y="38"/>
                        </a:cubicBezTo>
                        <a:cubicBezTo>
                          <a:pt x="30" y="22"/>
                          <a:pt x="43" y="7"/>
                          <a:pt x="61" y="5"/>
                        </a:cubicBezTo>
                        <a:cubicBezTo>
                          <a:pt x="137" y="0"/>
                          <a:pt x="137" y="0"/>
                          <a:pt x="137" y="0"/>
                        </a:cubicBezTo>
                        <a:cubicBezTo>
                          <a:pt x="138" y="21"/>
                          <a:pt x="138" y="21"/>
                          <a:pt x="138" y="21"/>
                        </a:cubicBezTo>
                        <a:cubicBezTo>
                          <a:pt x="141" y="64"/>
                          <a:pt x="141" y="64"/>
                          <a:pt x="141" y="64"/>
                        </a:cubicBezTo>
                        <a:cubicBezTo>
                          <a:pt x="143" y="86"/>
                          <a:pt x="143" y="86"/>
                          <a:pt x="143" y="86"/>
                        </a:cubicBezTo>
                        <a:cubicBezTo>
                          <a:pt x="147" y="133"/>
                          <a:pt x="121" y="182"/>
                          <a:pt x="80" y="205"/>
                        </a:cubicBezTo>
                        <a:cubicBezTo>
                          <a:pt x="78" y="206"/>
                          <a:pt x="75" y="208"/>
                          <a:pt x="71" y="209"/>
                        </a:cubicBezTo>
                        <a:cubicBezTo>
                          <a:pt x="43" y="139"/>
                          <a:pt x="43" y="139"/>
                          <a:pt x="43" y="139"/>
                        </a:cubicBezTo>
                        <a:cubicBezTo>
                          <a:pt x="39" y="131"/>
                          <a:pt x="33" y="125"/>
                          <a:pt x="25" y="121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7" name="Freeform 300">
                    <a:extLst>
                      <a:ext uri="{FF2B5EF4-FFF2-40B4-BE49-F238E27FC236}">
                        <a16:creationId xmlns:a16="http://schemas.microsoft.com/office/drawing/2014/main" id="{E80F12DF-59CC-41F3-824C-AA5804C28F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6405"/>
                  </a:xfrm>
                  <a:custGeom>
                    <a:avLst/>
                    <a:gdLst>
                      <a:gd name="T0" fmla="*/ 0 w 98"/>
                      <a:gd name="T1" fmla="*/ 8 h 42"/>
                      <a:gd name="T2" fmla="*/ 52 w 98"/>
                      <a:gd name="T3" fmla="*/ 41 h 42"/>
                      <a:gd name="T4" fmla="*/ 98 w 98"/>
                      <a:gd name="T5" fmla="*/ 0 h 42"/>
                      <a:gd name="T6" fmla="*/ 0 w 98"/>
                      <a:gd name="T7" fmla="*/ 8 h 42"/>
                      <a:gd name="T8" fmla="*/ 0 w 98"/>
                      <a:gd name="T9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42">
                        <a:moveTo>
                          <a:pt x="0" y="8"/>
                        </a:moveTo>
                        <a:cubicBezTo>
                          <a:pt x="12" y="29"/>
                          <a:pt x="31" y="42"/>
                          <a:pt x="52" y="41"/>
                        </a:cubicBezTo>
                        <a:cubicBezTo>
                          <a:pt x="73" y="39"/>
                          <a:pt x="90" y="24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8" name="Freeform 301">
                    <a:extLst>
                      <a:ext uri="{FF2B5EF4-FFF2-40B4-BE49-F238E27FC236}">
                        <a16:creationId xmlns:a16="http://schemas.microsoft.com/office/drawing/2014/main" id="{82B79175-1738-4B27-B3BA-43C473B564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0461"/>
                  </a:xfrm>
                  <a:custGeom>
                    <a:avLst/>
                    <a:gdLst>
                      <a:gd name="T0" fmla="*/ 0 w 98"/>
                      <a:gd name="T1" fmla="*/ 8 h 35"/>
                      <a:gd name="T2" fmla="*/ 51 w 98"/>
                      <a:gd name="T3" fmla="*/ 33 h 35"/>
                      <a:gd name="T4" fmla="*/ 98 w 98"/>
                      <a:gd name="T5" fmla="*/ 0 h 35"/>
                      <a:gd name="T6" fmla="*/ 0 w 98"/>
                      <a:gd name="T7" fmla="*/ 8 h 35"/>
                      <a:gd name="T8" fmla="*/ 0 w 98"/>
                      <a:gd name="T9" fmla="*/ 8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35">
                        <a:moveTo>
                          <a:pt x="0" y="8"/>
                        </a:moveTo>
                        <a:cubicBezTo>
                          <a:pt x="12" y="30"/>
                          <a:pt x="30" y="35"/>
                          <a:pt x="51" y="33"/>
                        </a:cubicBezTo>
                        <a:cubicBezTo>
                          <a:pt x="73" y="32"/>
                          <a:pt x="90" y="25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9" name="Freeform 302">
                    <a:extLst>
                      <a:ext uri="{FF2B5EF4-FFF2-40B4-BE49-F238E27FC236}">
                        <a16:creationId xmlns:a16="http://schemas.microsoft.com/office/drawing/2014/main" id="{1EC0A0F8-BC26-4461-8EAD-ABE12A8B15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4817992">
                    <a:off x="7573857" y="284914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0" name="Freeform 304">
                    <a:extLst>
                      <a:ext uri="{FF2B5EF4-FFF2-40B4-BE49-F238E27FC236}">
                        <a16:creationId xmlns:a16="http://schemas.microsoft.com/office/drawing/2014/main" id="{80E55B55-A348-45F1-878E-CDB26AD038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3899" y="2827185"/>
                    <a:ext cx="24518" cy="66867"/>
                  </a:xfrm>
                  <a:custGeom>
                    <a:avLst/>
                    <a:gdLst>
                      <a:gd name="T0" fmla="*/ 21 w 28"/>
                      <a:gd name="T1" fmla="*/ 0 h 77"/>
                      <a:gd name="T2" fmla="*/ 1 w 28"/>
                      <a:gd name="T3" fmla="*/ 40 h 77"/>
                      <a:gd name="T4" fmla="*/ 28 w 28"/>
                      <a:gd name="T5" fmla="*/ 77 h 77"/>
                      <a:gd name="T6" fmla="*/ 21 w 28"/>
                      <a:gd name="T7" fmla="*/ 0 h 77"/>
                      <a:gd name="T8" fmla="*/ 21 w 28"/>
                      <a:gd name="T9" fmla="*/ 0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77">
                        <a:moveTo>
                          <a:pt x="21" y="0"/>
                        </a:moveTo>
                        <a:cubicBezTo>
                          <a:pt x="8" y="7"/>
                          <a:pt x="0" y="23"/>
                          <a:pt x="1" y="40"/>
                        </a:cubicBezTo>
                        <a:cubicBezTo>
                          <a:pt x="2" y="56"/>
                          <a:pt x="13" y="71"/>
                          <a:pt x="28" y="77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1" name="Freeform 305">
                    <a:extLst>
                      <a:ext uri="{FF2B5EF4-FFF2-40B4-BE49-F238E27FC236}">
                        <a16:creationId xmlns:a16="http://schemas.microsoft.com/office/drawing/2014/main" id="{F05437DB-46E5-4379-AA5D-6A554825AE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9843" y="2875477"/>
                    <a:ext cx="18574" cy="24518"/>
                  </a:xfrm>
                  <a:custGeom>
                    <a:avLst/>
                    <a:gdLst>
                      <a:gd name="T0" fmla="*/ 1 w 21"/>
                      <a:gd name="T1" fmla="*/ 15 h 28"/>
                      <a:gd name="T2" fmla="*/ 13 w 21"/>
                      <a:gd name="T3" fmla="*/ 26 h 28"/>
                      <a:gd name="T4" fmla="*/ 21 w 21"/>
                      <a:gd name="T5" fmla="*/ 22 h 28"/>
                      <a:gd name="T6" fmla="*/ 20 w 21"/>
                      <a:gd name="T7" fmla="*/ 3 h 28"/>
                      <a:gd name="T8" fmla="*/ 11 w 21"/>
                      <a:gd name="T9" fmla="*/ 0 h 28"/>
                      <a:gd name="T10" fmla="*/ 4 w 21"/>
                      <a:gd name="T11" fmla="*/ 4 h 28"/>
                      <a:gd name="T12" fmla="*/ 1 w 21"/>
                      <a:gd name="T13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28">
                        <a:moveTo>
                          <a:pt x="1" y="15"/>
                        </a:moveTo>
                        <a:cubicBezTo>
                          <a:pt x="1" y="21"/>
                          <a:pt x="7" y="28"/>
                          <a:pt x="13" y="26"/>
                        </a:cubicBezTo>
                        <a:cubicBezTo>
                          <a:pt x="16" y="26"/>
                          <a:pt x="19" y="24"/>
                          <a:pt x="21" y="22"/>
                        </a:cubicBezTo>
                        <a:cubicBezTo>
                          <a:pt x="20" y="3"/>
                          <a:pt x="20" y="3"/>
                          <a:pt x="20" y="3"/>
                        </a:cubicBezTo>
                        <a:cubicBezTo>
                          <a:pt x="17" y="1"/>
                          <a:pt x="14" y="0"/>
                          <a:pt x="11" y="0"/>
                        </a:cubicBezTo>
                        <a:cubicBezTo>
                          <a:pt x="9" y="0"/>
                          <a:pt x="6" y="2"/>
                          <a:pt x="4" y="4"/>
                        </a:cubicBezTo>
                        <a:cubicBezTo>
                          <a:pt x="2" y="6"/>
                          <a:pt x="0" y="10"/>
                          <a:pt x="1" y="15"/>
                        </a:cubicBezTo>
                        <a:close/>
                      </a:path>
                    </a:pathLst>
                  </a:custGeom>
                  <a:solidFill>
                    <a:srgbClr val="FBB61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2" name="Freeform 306">
                    <a:extLst>
                      <a:ext uri="{FF2B5EF4-FFF2-40B4-BE49-F238E27FC236}">
                        <a16:creationId xmlns:a16="http://schemas.microsoft.com/office/drawing/2014/main" id="{4DDDC2FC-8009-47F8-884B-93A11F28F0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6991" y="2747688"/>
                    <a:ext cx="176082" cy="97328"/>
                  </a:xfrm>
                  <a:custGeom>
                    <a:avLst/>
                    <a:gdLst>
                      <a:gd name="T0" fmla="*/ 203 w 203"/>
                      <a:gd name="T1" fmla="*/ 0 h 112"/>
                      <a:gd name="T2" fmla="*/ 15 w 203"/>
                      <a:gd name="T3" fmla="*/ 112 h 112"/>
                      <a:gd name="T4" fmla="*/ 0 w 203"/>
                      <a:gd name="T5" fmla="*/ 15 h 112"/>
                      <a:gd name="T6" fmla="*/ 203 w 203"/>
                      <a:gd name="T7" fmla="*/ 0 h 112"/>
                      <a:gd name="T8" fmla="*/ 203 w 203"/>
                      <a:gd name="T9" fmla="*/ 0 h 1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3" h="112">
                        <a:moveTo>
                          <a:pt x="203" y="0"/>
                        </a:moveTo>
                        <a:cubicBezTo>
                          <a:pt x="203" y="0"/>
                          <a:pt x="159" y="103"/>
                          <a:pt x="15" y="1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3" name="Freeform 307">
                    <a:extLst>
                      <a:ext uri="{FF2B5EF4-FFF2-40B4-BE49-F238E27FC236}">
                        <a16:creationId xmlns:a16="http://schemas.microsoft.com/office/drawing/2014/main" id="{56E94C28-B6C8-4762-83BC-496695CADA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9297" y="2747688"/>
                    <a:ext cx="78754" cy="79497"/>
                  </a:xfrm>
                  <a:custGeom>
                    <a:avLst/>
                    <a:gdLst>
                      <a:gd name="T0" fmla="*/ 5 w 91"/>
                      <a:gd name="T1" fmla="*/ 5 h 91"/>
                      <a:gd name="T2" fmla="*/ 67 w 91"/>
                      <a:gd name="T3" fmla="*/ 0 h 91"/>
                      <a:gd name="T4" fmla="*/ 82 w 91"/>
                      <a:gd name="T5" fmla="*/ 15 h 91"/>
                      <a:gd name="T6" fmla="*/ 86 w 91"/>
                      <a:gd name="T7" fmla="*/ 28 h 91"/>
                      <a:gd name="T8" fmla="*/ 91 w 91"/>
                      <a:gd name="T9" fmla="*/ 91 h 91"/>
                      <a:gd name="T10" fmla="*/ 5 w 91"/>
                      <a:gd name="T11" fmla="*/ 5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1" h="91">
                        <a:moveTo>
                          <a:pt x="5" y="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82" y="15"/>
                          <a:pt x="82" y="15"/>
                          <a:pt x="82" y="15"/>
                        </a:cubicBezTo>
                        <a:cubicBezTo>
                          <a:pt x="86" y="28"/>
                          <a:pt x="86" y="28"/>
                          <a:pt x="86" y="28"/>
                        </a:cubicBezTo>
                        <a:cubicBezTo>
                          <a:pt x="91" y="91"/>
                          <a:pt x="91" y="91"/>
                          <a:pt x="91" y="91"/>
                        </a:cubicBezTo>
                        <a:cubicBezTo>
                          <a:pt x="0" y="67"/>
                          <a:pt x="5" y="5"/>
                          <a:pt x="5" y="5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4" name="Freeform 308">
                    <a:extLst>
                      <a:ext uri="{FF2B5EF4-FFF2-40B4-BE49-F238E27FC236}">
                        <a16:creationId xmlns:a16="http://schemas.microsoft.com/office/drawing/2014/main" id="{01CFD159-7293-42C6-A9AD-4CDA8C5026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21550" y="2644416"/>
                    <a:ext cx="146364" cy="146364"/>
                  </a:xfrm>
                  <a:custGeom>
                    <a:avLst/>
                    <a:gdLst>
                      <a:gd name="T0" fmla="*/ 3 w 168"/>
                      <a:gd name="T1" fmla="*/ 90 h 168"/>
                      <a:gd name="T2" fmla="*/ 90 w 168"/>
                      <a:gd name="T3" fmla="*/ 164 h 168"/>
                      <a:gd name="T4" fmla="*/ 165 w 168"/>
                      <a:gd name="T5" fmla="*/ 78 h 168"/>
                      <a:gd name="T6" fmla="*/ 78 w 168"/>
                      <a:gd name="T7" fmla="*/ 3 h 168"/>
                      <a:gd name="T8" fmla="*/ 3 w 168"/>
                      <a:gd name="T9" fmla="*/ 90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8" h="168">
                        <a:moveTo>
                          <a:pt x="3" y="90"/>
                        </a:moveTo>
                        <a:cubicBezTo>
                          <a:pt x="7" y="135"/>
                          <a:pt x="46" y="168"/>
                          <a:pt x="90" y="164"/>
                        </a:cubicBezTo>
                        <a:cubicBezTo>
                          <a:pt x="134" y="161"/>
                          <a:pt x="168" y="122"/>
                          <a:pt x="165" y="78"/>
                        </a:cubicBezTo>
                        <a:cubicBezTo>
                          <a:pt x="161" y="33"/>
                          <a:pt x="122" y="0"/>
                          <a:pt x="78" y="3"/>
                        </a:cubicBezTo>
                        <a:cubicBezTo>
                          <a:pt x="33" y="7"/>
                          <a:pt x="0" y="45"/>
                          <a:pt x="3" y="9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5" name="Freeform 309">
                    <a:extLst>
                      <a:ext uri="{FF2B5EF4-FFF2-40B4-BE49-F238E27FC236}">
                        <a16:creationId xmlns:a16="http://schemas.microsoft.com/office/drawing/2014/main" id="{5EA50EA4-B8BF-40C5-B1B0-D8A48F7717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8"/>
                    <a:ext cx="310558" cy="97328"/>
                  </a:xfrm>
                  <a:custGeom>
                    <a:avLst/>
                    <a:gdLst>
                      <a:gd name="T0" fmla="*/ 418 w 418"/>
                      <a:gd name="T1" fmla="*/ 0 h 131"/>
                      <a:gd name="T2" fmla="*/ 0 w 418"/>
                      <a:gd name="T3" fmla="*/ 0 h 131"/>
                      <a:gd name="T4" fmla="*/ 0 w 418"/>
                      <a:gd name="T5" fmla="*/ 131 h 131"/>
                      <a:gd name="T6" fmla="*/ 418 w 418"/>
                      <a:gd name="T7" fmla="*/ 131 h 131"/>
                      <a:gd name="T8" fmla="*/ 418 w 418"/>
                      <a:gd name="T9" fmla="*/ 0 h 131"/>
                      <a:gd name="T10" fmla="*/ 418 w 418"/>
                      <a:gd name="T11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18" h="131">
                        <a:moveTo>
                          <a:pt x="418" y="0"/>
                        </a:moveTo>
                        <a:lnTo>
                          <a:pt x="0" y="0"/>
                        </a:lnTo>
                        <a:lnTo>
                          <a:pt x="0" y="131"/>
                        </a:lnTo>
                        <a:lnTo>
                          <a:pt x="418" y="131"/>
                        </a:lnTo>
                        <a:lnTo>
                          <a:pt x="418" y="0"/>
                        </a:lnTo>
                        <a:lnTo>
                          <a:pt x="41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6" name="Freeform 310">
                    <a:extLst>
                      <a:ext uri="{FF2B5EF4-FFF2-40B4-BE49-F238E27FC236}">
                        <a16:creationId xmlns:a16="http://schemas.microsoft.com/office/drawing/2014/main" id="{2CD8D31E-A039-4790-98BA-EA5F679920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182769" cy="213230"/>
                  </a:xfrm>
                  <a:custGeom>
                    <a:avLst/>
                    <a:gdLst>
                      <a:gd name="T0" fmla="*/ 114 w 210"/>
                      <a:gd name="T1" fmla="*/ 0 h 245"/>
                      <a:gd name="T2" fmla="*/ 144 w 210"/>
                      <a:gd name="T3" fmla="*/ 0 h 245"/>
                      <a:gd name="T4" fmla="*/ 210 w 210"/>
                      <a:gd name="T5" fmla="*/ 101 h 245"/>
                      <a:gd name="T6" fmla="*/ 188 w 210"/>
                      <a:gd name="T7" fmla="*/ 224 h 245"/>
                      <a:gd name="T8" fmla="*/ 81 w 210"/>
                      <a:gd name="T9" fmla="*/ 224 h 245"/>
                      <a:gd name="T10" fmla="*/ 81 w 210"/>
                      <a:gd name="T11" fmla="*/ 245 h 245"/>
                      <a:gd name="T12" fmla="*/ 0 w 210"/>
                      <a:gd name="T13" fmla="*/ 245 h 245"/>
                      <a:gd name="T14" fmla="*/ 23 w 210"/>
                      <a:gd name="T15" fmla="*/ 88 h 245"/>
                      <a:gd name="T16" fmla="*/ 114 w 210"/>
                      <a:gd name="T17" fmla="*/ 0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0" h="245">
                        <a:moveTo>
                          <a:pt x="114" y="0"/>
                        </a:moveTo>
                        <a:cubicBezTo>
                          <a:pt x="144" y="0"/>
                          <a:pt x="144" y="0"/>
                          <a:pt x="144" y="0"/>
                        </a:cubicBezTo>
                        <a:cubicBezTo>
                          <a:pt x="145" y="46"/>
                          <a:pt x="171" y="84"/>
                          <a:pt x="210" y="101"/>
                        </a:cubicBezTo>
                        <a:cubicBezTo>
                          <a:pt x="188" y="224"/>
                          <a:pt x="188" y="224"/>
                          <a:pt x="188" y="224"/>
                        </a:cubicBezTo>
                        <a:cubicBezTo>
                          <a:pt x="81" y="224"/>
                          <a:pt x="81" y="224"/>
                          <a:pt x="81" y="224"/>
                        </a:cubicBezTo>
                        <a:cubicBezTo>
                          <a:pt x="81" y="245"/>
                          <a:pt x="81" y="245"/>
                          <a:pt x="81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41"/>
                          <a:pt x="68" y="6"/>
                          <a:pt x="114" y="0"/>
                        </a:cubicBezTo>
                      </a:path>
                    </a:pathLst>
                  </a:custGeom>
                  <a:solidFill>
                    <a:srgbClr val="5328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7" name="Freeform 311">
                    <a:extLst>
                      <a:ext uri="{FF2B5EF4-FFF2-40B4-BE49-F238E27FC236}">
                        <a16:creationId xmlns:a16="http://schemas.microsoft.com/office/drawing/2014/main" id="{90DBCA14-62EE-400F-821F-CB6751E4D1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3038930"/>
                    <a:ext cx="54979" cy="91384"/>
                  </a:xfrm>
                  <a:custGeom>
                    <a:avLst/>
                    <a:gdLst>
                      <a:gd name="T0" fmla="*/ 0 w 63"/>
                      <a:gd name="T1" fmla="*/ 0 h 105"/>
                      <a:gd name="T2" fmla="*/ 1 w 63"/>
                      <a:gd name="T3" fmla="*/ 0 h 105"/>
                      <a:gd name="T4" fmla="*/ 63 w 63"/>
                      <a:gd name="T5" fmla="*/ 105 h 105"/>
                      <a:gd name="T6" fmla="*/ 63 w 63"/>
                      <a:gd name="T7" fmla="*/ 105 h 105"/>
                      <a:gd name="T8" fmla="*/ 0 w 63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3" h="105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47"/>
                          <a:pt x="27" y="87"/>
                          <a:pt x="63" y="105"/>
                        </a:cubicBezTo>
                        <a:cubicBezTo>
                          <a:pt x="63" y="105"/>
                          <a:pt x="63" y="105"/>
                          <a:pt x="63" y="105"/>
                        </a:cubicBezTo>
                        <a:cubicBezTo>
                          <a:pt x="26" y="87"/>
                          <a:pt x="1" y="48"/>
                          <a:pt x="0" y="0"/>
                        </a:cubicBezTo>
                      </a:path>
                    </a:pathLst>
                  </a:custGeom>
                  <a:solidFill>
                    <a:srgbClr val="B089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8" name="Freeform 312">
                    <a:extLst>
                      <a:ext uri="{FF2B5EF4-FFF2-40B4-BE49-F238E27FC236}">
                        <a16:creationId xmlns:a16="http://schemas.microsoft.com/office/drawing/2014/main" id="{7918788C-C57A-4634-991A-4582C4BB22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9"/>
                    <a:ext cx="91384" cy="17831"/>
                  </a:xfrm>
                  <a:custGeom>
                    <a:avLst/>
                    <a:gdLst>
                      <a:gd name="T0" fmla="*/ 0 w 123"/>
                      <a:gd name="T1" fmla="*/ 0 h 24"/>
                      <a:gd name="T2" fmla="*/ 123 w 123"/>
                      <a:gd name="T3" fmla="*/ 0 h 24"/>
                      <a:gd name="T4" fmla="*/ 117 w 123"/>
                      <a:gd name="T5" fmla="*/ 24 h 24"/>
                      <a:gd name="T6" fmla="*/ 0 w 123"/>
                      <a:gd name="T7" fmla="*/ 24 h 24"/>
                      <a:gd name="T8" fmla="*/ 0 w 123"/>
                      <a:gd name="T9" fmla="*/ 0 h 24"/>
                      <a:gd name="T10" fmla="*/ 0 w 123"/>
                      <a:gd name="T11" fmla="*/ 0 h 24"/>
                      <a:gd name="T12" fmla="*/ 0 w 123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3" h="24">
                        <a:moveTo>
                          <a:pt x="0" y="0"/>
                        </a:moveTo>
                        <a:lnTo>
                          <a:pt x="123" y="0"/>
                        </a:lnTo>
                        <a:lnTo>
                          <a:pt x="117" y="24"/>
                        </a:lnTo>
                        <a:lnTo>
                          <a:pt x="0" y="24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9" name="Freeform 313">
                    <a:extLst>
                      <a:ext uri="{FF2B5EF4-FFF2-40B4-BE49-F238E27FC236}">
                        <a16:creationId xmlns:a16="http://schemas.microsoft.com/office/drawing/2014/main" id="{2A02E220-8881-4894-B331-6635FB7A16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0" y="3142946"/>
                    <a:ext cx="445034" cy="280097"/>
                  </a:xfrm>
                  <a:custGeom>
                    <a:avLst/>
                    <a:gdLst>
                      <a:gd name="T0" fmla="*/ 24 w 511"/>
                      <a:gd name="T1" fmla="*/ 0 h 322"/>
                      <a:gd name="T2" fmla="*/ 487 w 511"/>
                      <a:gd name="T3" fmla="*/ 0 h 322"/>
                      <a:gd name="T4" fmla="*/ 511 w 511"/>
                      <a:gd name="T5" fmla="*/ 24 h 322"/>
                      <a:gd name="T6" fmla="*/ 511 w 511"/>
                      <a:gd name="T7" fmla="*/ 298 h 322"/>
                      <a:gd name="T8" fmla="*/ 487 w 511"/>
                      <a:gd name="T9" fmla="*/ 322 h 322"/>
                      <a:gd name="T10" fmla="*/ 24 w 511"/>
                      <a:gd name="T11" fmla="*/ 322 h 322"/>
                      <a:gd name="T12" fmla="*/ 0 w 511"/>
                      <a:gd name="T13" fmla="*/ 298 h 322"/>
                      <a:gd name="T14" fmla="*/ 0 w 511"/>
                      <a:gd name="T15" fmla="*/ 24 h 322"/>
                      <a:gd name="T16" fmla="*/ 24 w 511"/>
                      <a:gd name="T17" fmla="*/ 0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11" h="322">
                        <a:moveTo>
                          <a:pt x="24" y="0"/>
                        </a:moveTo>
                        <a:cubicBezTo>
                          <a:pt x="487" y="0"/>
                          <a:pt x="487" y="0"/>
                          <a:pt x="487" y="0"/>
                        </a:cubicBezTo>
                        <a:cubicBezTo>
                          <a:pt x="500" y="0"/>
                          <a:pt x="511" y="11"/>
                          <a:pt x="511" y="24"/>
                        </a:cubicBezTo>
                        <a:cubicBezTo>
                          <a:pt x="511" y="298"/>
                          <a:pt x="511" y="298"/>
                          <a:pt x="511" y="298"/>
                        </a:cubicBezTo>
                        <a:cubicBezTo>
                          <a:pt x="511" y="311"/>
                          <a:pt x="500" y="322"/>
                          <a:pt x="487" y="322"/>
                        </a:cubicBezTo>
                        <a:cubicBezTo>
                          <a:pt x="24" y="322"/>
                          <a:pt x="24" y="322"/>
                          <a:pt x="24" y="322"/>
                        </a:cubicBezTo>
                        <a:cubicBezTo>
                          <a:pt x="10" y="322"/>
                          <a:pt x="0" y="311"/>
                          <a:pt x="0" y="298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0" y="11"/>
                          <a:pt x="10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rgbClr val="D6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0" name="Freeform 314">
                    <a:extLst>
                      <a:ext uri="{FF2B5EF4-FFF2-40B4-BE49-F238E27FC236}">
                        <a16:creationId xmlns:a16="http://schemas.microsoft.com/office/drawing/2014/main" id="{5A95ECFA-2727-4D8F-8F7C-866AC9681F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1" y="3142948"/>
                    <a:ext cx="36405" cy="280097"/>
                  </a:xfrm>
                  <a:custGeom>
                    <a:avLst/>
                    <a:gdLst>
                      <a:gd name="T0" fmla="*/ 19 w 42"/>
                      <a:gd name="T1" fmla="*/ 298 h 322"/>
                      <a:gd name="T2" fmla="*/ 19 w 42"/>
                      <a:gd name="T3" fmla="*/ 24 h 322"/>
                      <a:gd name="T4" fmla="*/ 42 w 42"/>
                      <a:gd name="T5" fmla="*/ 0 h 322"/>
                      <a:gd name="T6" fmla="*/ 22 w 42"/>
                      <a:gd name="T7" fmla="*/ 0 h 322"/>
                      <a:gd name="T8" fmla="*/ 0 w 42"/>
                      <a:gd name="T9" fmla="*/ 24 h 322"/>
                      <a:gd name="T10" fmla="*/ 0 w 42"/>
                      <a:gd name="T11" fmla="*/ 298 h 322"/>
                      <a:gd name="T12" fmla="*/ 22 w 42"/>
                      <a:gd name="T13" fmla="*/ 322 h 322"/>
                      <a:gd name="T14" fmla="*/ 42 w 42"/>
                      <a:gd name="T15" fmla="*/ 322 h 322"/>
                      <a:gd name="T16" fmla="*/ 19 w 42"/>
                      <a:gd name="T17" fmla="*/ 298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2" h="322">
                        <a:moveTo>
                          <a:pt x="19" y="298"/>
                        </a:move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19" y="11"/>
                          <a:pt x="30" y="0"/>
                          <a:pt x="4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9" y="0"/>
                          <a:pt x="0" y="11"/>
                          <a:pt x="0" y="24"/>
                        </a:cubicBez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0" y="311"/>
                          <a:pt x="9" y="322"/>
                          <a:pt x="22" y="322"/>
                        </a:cubicBezTo>
                        <a:cubicBezTo>
                          <a:pt x="42" y="322"/>
                          <a:pt x="42" y="322"/>
                          <a:pt x="42" y="322"/>
                        </a:cubicBezTo>
                        <a:cubicBezTo>
                          <a:pt x="30" y="322"/>
                          <a:pt x="19" y="311"/>
                          <a:pt x="19" y="298"/>
                        </a:cubicBez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1" name="Freeform 315">
                    <a:extLst>
                      <a:ext uri="{FF2B5EF4-FFF2-40B4-BE49-F238E27FC236}">
                        <a16:creationId xmlns:a16="http://schemas.microsoft.com/office/drawing/2014/main" id="{C44CA8E9-76B7-4CF0-8976-5DC5F133D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3" y="3398527"/>
                    <a:ext cx="445034" cy="24518"/>
                  </a:xfrm>
                  <a:custGeom>
                    <a:avLst/>
                    <a:gdLst>
                      <a:gd name="T0" fmla="*/ 599 w 599"/>
                      <a:gd name="T1" fmla="*/ 0 h 33"/>
                      <a:gd name="T2" fmla="*/ 0 w 599"/>
                      <a:gd name="T3" fmla="*/ 0 h 33"/>
                      <a:gd name="T4" fmla="*/ 0 w 599"/>
                      <a:gd name="T5" fmla="*/ 33 h 33"/>
                      <a:gd name="T6" fmla="*/ 599 w 599"/>
                      <a:gd name="T7" fmla="*/ 33 h 33"/>
                      <a:gd name="T8" fmla="*/ 599 w 599"/>
                      <a:gd name="T9" fmla="*/ 0 h 33"/>
                      <a:gd name="T10" fmla="*/ 599 w 599"/>
                      <a:gd name="T11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99" h="33">
                        <a:moveTo>
                          <a:pt x="599" y="0"/>
                        </a:moveTo>
                        <a:lnTo>
                          <a:pt x="0" y="0"/>
                        </a:lnTo>
                        <a:lnTo>
                          <a:pt x="0" y="33"/>
                        </a:lnTo>
                        <a:lnTo>
                          <a:pt x="599" y="33"/>
                        </a:lnTo>
                        <a:lnTo>
                          <a:pt x="599" y="0"/>
                        </a:lnTo>
                        <a:lnTo>
                          <a:pt x="599" y="0"/>
                        </a:lnTo>
                        <a:close/>
                      </a:path>
                    </a:pathLst>
                  </a:custGeom>
                  <a:solidFill>
                    <a:srgbClr val="70707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2" name="Freeform 316">
                    <a:extLst>
                      <a:ext uri="{FF2B5EF4-FFF2-40B4-BE49-F238E27FC236}">
                        <a16:creationId xmlns:a16="http://schemas.microsoft.com/office/drawing/2014/main" id="{B2DA8709-D73E-46AF-A93F-449701459C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1" y="3264794"/>
                    <a:ext cx="12630" cy="17831"/>
                  </a:xfrm>
                  <a:custGeom>
                    <a:avLst/>
                    <a:gdLst>
                      <a:gd name="T0" fmla="*/ 17 w 17"/>
                      <a:gd name="T1" fmla="*/ 0 h 24"/>
                      <a:gd name="T2" fmla="*/ 0 w 17"/>
                      <a:gd name="T3" fmla="*/ 0 h 24"/>
                      <a:gd name="T4" fmla="*/ 0 w 17"/>
                      <a:gd name="T5" fmla="*/ 24 h 24"/>
                      <a:gd name="T6" fmla="*/ 17 w 17"/>
                      <a:gd name="T7" fmla="*/ 24 h 24"/>
                      <a:gd name="T8" fmla="*/ 17 w 17"/>
                      <a:gd name="T9" fmla="*/ 0 h 24"/>
                      <a:gd name="T10" fmla="*/ 17 w 17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4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7" y="24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3" name="Freeform 317">
                    <a:extLst>
                      <a:ext uri="{FF2B5EF4-FFF2-40B4-BE49-F238E27FC236}">
                        <a16:creationId xmlns:a16="http://schemas.microsoft.com/office/drawing/2014/main" id="{8FA47215-C0A3-4F41-8DFF-BE7BEEDCF5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8" y="3264794"/>
                    <a:ext cx="11888" cy="17831"/>
                  </a:xfrm>
                  <a:custGeom>
                    <a:avLst/>
                    <a:gdLst>
                      <a:gd name="T0" fmla="*/ 16 w 16"/>
                      <a:gd name="T1" fmla="*/ 0 h 24"/>
                      <a:gd name="T2" fmla="*/ 0 w 16"/>
                      <a:gd name="T3" fmla="*/ 0 h 24"/>
                      <a:gd name="T4" fmla="*/ 0 w 16"/>
                      <a:gd name="T5" fmla="*/ 24 h 24"/>
                      <a:gd name="T6" fmla="*/ 16 w 16"/>
                      <a:gd name="T7" fmla="*/ 24 h 24"/>
                      <a:gd name="T8" fmla="*/ 16 w 16"/>
                      <a:gd name="T9" fmla="*/ 0 h 24"/>
                      <a:gd name="T10" fmla="*/ 16 w 16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4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6" y="24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4" name="Freeform 318">
                    <a:extLst>
                      <a:ext uri="{FF2B5EF4-FFF2-40B4-BE49-F238E27FC236}">
                        <a16:creationId xmlns:a16="http://schemas.microsoft.com/office/drawing/2014/main" id="{00E29E1F-D175-4162-82E9-346268A89A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2" y="3282625"/>
                    <a:ext cx="12630" cy="18574"/>
                  </a:xfrm>
                  <a:custGeom>
                    <a:avLst/>
                    <a:gdLst>
                      <a:gd name="T0" fmla="*/ 17 w 17"/>
                      <a:gd name="T1" fmla="*/ 0 h 25"/>
                      <a:gd name="T2" fmla="*/ 0 w 17"/>
                      <a:gd name="T3" fmla="*/ 0 h 25"/>
                      <a:gd name="T4" fmla="*/ 0 w 17"/>
                      <a:gd name="T5" fmla="*/ 25 h 25"/>
                      <a:gd name="T6" fmla="*/ 17 w 17"/>
                      <a:gd name="T7" fmla="*/ 25 h 25"/>
                      <a:gd name="T8" fmla="*/ 17 w 17"/>
                      <a:gd name="T9" fmla="*/ 0 h 25"/>
                      <a:gd name="T10" fmla="*/ 17 w 17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5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7" y="25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5" name="Freeform 319">
                    <a:extLst>
                      <a:ext uri="{FF2B5EF4-FFF2-40B4-BE49-F238E27FC236}">
                        <a16:creationId xmlns:a16="http://schemas.microsoft.com/office/drawing/2014/main" id="{480EE7A0-64B3-4EE5-B37D-DAEC8DE6EC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400" y="3282625"/>
                    <a:ext cx="11888" cy="18574"/>
                  </a:xfrm>
                  <a:custGeom>
                    <a:avLst/>
                    <a:gdLst>
                      <a:gd name="T0" fmla="*/ 16 w 16"/>
                      <a:gd name="T1" fmla="*/ 0 h 25"/>
                      <a:gd name="T2" fmla="*/ 0 w 16"/>
                      <a:gd name="T3" fmla="*/ 0 h 25"/>
                      <a:gd name="T4" fmla="*/ 0 w 16"/>
                      <a:gd name="T5" fmla="*/ 25 h 25"/>
                      <a:gd name="T6" fmla="*/ 16 w 16"/>
                      <a:gd name="T7" fmla="*/ 25 h 25"/>
                      <a:gd name="T8" fmla="*/ 16 w 16"/>
                      <a:gd name="T9" fmla="*/ 0 h 25"/>
                      <a:gd name="T10" fmla="*/ 16 w 16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5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6" y="25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6" name="Freeform 320">
                    <a:extLst>
                      <a:ext uri="{FF2B5EF4-FFF2-40B4-BE49-F238E27FC236}">
                        <a16:creationId xmlns:a16="http://schemas.microsoft.com/office/drawing/2014/main" id="{8AD02A27-C083-45D2-86CD-AE333FF51B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24828" y="3392585"/>
                    <a:ext cx="24518" cy="30461"/>
                  </a:xfrm>
                  <a:custGeom>
                    <a:avLst/>
                    <a:gdLst>
                      <a:gd name="T0" fmla="*/ 0 w 28"/>
                      <a:gd name="T1" fmla="*/ 35 h 35"/>
                      <a:gd name="T2" fmla="*/ 0 w 28"/>
                      <a:gd name="T3" fmla="*/ 13 h 35"/>
                      <a:gd name="T4" fmla="*/ 14 w 28"/>
                      <a:gd name="T5" fmla="*/ 0 h 35"/>
                      <a:gd name="T6" fmla="*/ 28 w 28"/>
                      <a:gd name="T7" fmla="*/ 13 h 35"/>
                      <a:gd name="T8" fmla="*/ 28 w 28"/>
                      <a:gd name="T9" fmla="*/ 35 h 35"/>
                      <a:gd name="T10" fmla="*/ 0 w 28"/>
                      <a:gd name="T11" fmla="*/ 35 h 35"/>
                      <a:gd name="T12" fmla="*/ 0 w 28"/>
                      <a:gd name="T13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35">
                        <a:moveTo>
                          <a:pt x="0" y="35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3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7" name="Freeform 321">
                    <a:extLst>
                      <a:ext uri="{FF2B5EF4-FFF2-40B4-BE49-F238E27FC236}">
                        <a16:creationId xmlns:a16="http://schemas.microsoft.com/office/drawing/2014/main" id="{6A93E677-4FFA-4A21-BEC1-115AA4E2B4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0309" y="3385898"/>
                    <a:ext cx="24518" cy="37148"/>
                  </a:xfrm>
                  <a:custGeom>
                    <a:avLst/>
                    <a:gdLst>
                      <a:gd name="T0" fmla="*/ 0 w 28"/>
                      <a:gd name="T1" fmla="*/ 42 h 42"/>
                      <a:gd name="T2" fmla="*/ 0 w 28"/>
                      <a:gd name="T3" fmla="*/ 12 h 42"/>
                      <a:gd name="T4" fmla="*/ 14 w 28"/>
                      <a:gd name="T5" fmla="*/ 0 h 42"/>
                      <a:gd name="T6" fmla="*/ 28 w 28"/>
                      <a:gd name="T7" fmla="*/ 12 h 42"/>
                      <a:gd name="T8" fmla="*/ 28 w 28"/>
                      <a:gd name="T9" fmla="*/ 42 h 42"/>
                      <a:gd name="T10" fmla="*/ 0 w 28"/>
                      <a:gd name="T11" fmla="*/ 42 h 42"/>
                      <a:gd name="T12" fmla="*/ 0 w 28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2">
                        <a:moveTo>
                          <a:pt x="0" y="42"/>
                        </a:move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2"/>
                        </a:cubicBezTo>
                        <a:cubicBezTo>
                          <a:pt x="28" y="42"/>
                          <a:pt x="28" y="42"/>
                          <a:pt x="28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8" name="Freeform 322">
                    <a:extLst>
                      <a:ext uri="{FF2B5EF4-FFF2-40B4-BE49-F238E27FC236}">
                        <a16:creationId xmlns:a16="http://schemas.microsoft.com/office/drawing/2014/main" id="{659EFEE4-15E9-4E43-9882-8C54F91971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60" y="3385898"/>
                    <a:ext cx="18574" cy="37148"/>
                  </a:xfrm>
                  <a:custGeom>
                    <a:avLst/>
                    <a:gdLst>
                      <a:gd name="T0" fmla="*/ 0 w 21"/>
                      <a:gd name="T1" fmla="*/ 42 h 42"/>
                      <a:gd name="T2" fmla="*/ 0 w 21"/>
                      <a:gd name="T3" fmla="*/ 13 h 42"/>
                      <a:gd name="T4" fmla="*/ 10 w 21"/>
                      <a:gd name="T5" fmla="*/ 1 h 42"/>
                      <a:gd name="T6" fmla="*/ 21 w 21"/>
                      <a:gd name="T7" fmla="*/ 12 h 42"/>
                      <a:gd name="T8" fmla="*/ 21 w 21"/>
                      <a:gd name="T9" fmla="*/ 42 h 42"/>
                      <a:gd name="T10" fmla="*/ 0 w 21"/>
                      <a:gd name="T11" fmla="*/ 42 h 42"/>
                      <a:gd name="T12" fmla="*/ 0 w 21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42">
                        <a:moveTo>
                          <a:pt x="0" y="42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4" y="1"/>
                          <a:pt x="10" y="1"/>
                        </a:cubicBezTo>
                        <a:cubicBezTo>
                          <a:pt x="16" y="0"/>
                          <a:pt x="21" y="6"/>
                          <a:pt x="21" y="12"/>
                        </a:cubicBezTo>
                        <a:cubicBezTo>
                          <a:pt x="21" y="42"/>
                          <a:pt x="21" y="42"/>
                          <a:pt x="21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9" name="Freeform 323">
                    <a:extLst>
                      <a:ext uri="{FF2B5EF4-FFF2-40B4-BE49-F238E27FC236}">
                        <a16:creationId xmlns:a16="http://schemas.microsoft.com/office/drawing/2014/main" id="{6FBCCE07-3D6F-4596-9D73-C12D47BCB5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76534" y="3379957"/>
                    <a:ext cx="23775" cy="43092"/>
                  </a:xfrm>
                  <a:custGeom>
                    <a:avLst/>
                    <a:gdLst>
                      <a:gd name="T0" fmla="*/ 0 w 28"/>
                      <a:gd name="T1" fmla="*/ 49 h 49"/>
                      <a:gd name="T2" fmla="*/ 0 w 28"/>
                      <a:gd name="T3" fmla="*/ 13 h 49"/>
                      <a:gd name="T4" fmla="*/ 14 w 28"/>
                      <a:gd name="T5" fmla="*/ 1 h 49"/>
                      <a:gd name="T6" fmla="*/ 28 w 28"/>
                      <a:gd name="T7" fmla="*/ 12 h 49"/>
                      <a:gd name="T8" fmla="*/ 28 w 28"/>
                      <a:gd name="T9" fmla="*/ 49 h 49"/>
                      <a:gd name="T10" fmla="*/ 0 w 28"/>
                      <a:gd name="T11" fmla="*/ 49 h 49"/>
                      <a:gd name="T12" fmla="*/ 0 w 28"/>
                      <a:gd name="T13" fmla="*/ 49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9">
                        <a:moveTo>
                          <a:pt x="0" y="49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1"/>
                          <a:pt x="14" y="1"/>
                        </a:cubicBezTo>
                        <a:cubicBezTo>
                          <a:pt x="21" y="0"/>
                          <a:pt x="28" y="6"/>
                          <a:pt x="28" y="12"/>
                        </a:cubicBezTo>
                        <a:cubicBezTo>
                          <a:pt x="28" y="49"/>
                          <a:pt x="28" y="49"/>
                          <a:pt x="28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800" name="Freeform 324">
                    <a:extLst>
                      <a:ext uri="{FF2B5EF4-FFF2-40B4-BE49-F238E27FC236}">
                        <a16:creationId xmlns:a16="http://schemas.microsoft.com/office/drawing/2014/main" id="{CD89C46B-C0E4-4E9C-8181-A3C3E39BB8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3437" y="3423066"/>
                    <a:ext cx="115902" cy="42349"/>
                  </a:xfrm>
                  <a:custGeom>
                    <a:avLst/>
                    <a:gdLst>
                      <a:gd name="T0" fmla="*/ 133 w 133"/>
                      <a:gd name="T1" fmla="*/ 0 h 49"/>
                      <a:gd name="T2" fmla="*/ 114 w 133"/>
                      <a:gd name="T3" fmla="*/ 35 h 49"/>
                      <a:gd name="T4" fmla="*/ 54 w 133"/>
                      <a:gd name="T5" fmla="*/ 36 h 49"/>
                      <a:gd name="T6" fmla="*/ 0 w 133"/>
                      <a:gd name="T7" fmla="*/ 0 h 49"/>
                      <a:gd name="T8" fmla="*/ 133 w 133"/>
                      <a:gd name="T9" fmla="*/ 0 h 49"/>
                      <a:gd name="T10" fmla="*/ 133 w 133"/>
                      <a:gd name="T11" fmla="*/ 0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3" h="49">
                        <a:moveTo>
                          <a:pt x="133" y="0"/>
                        </a:moveTo>
                        <a:cubicBezTo>
                          <a:pt x="132" y="15"/>
                          <a:pt x="125" y="28"/>
                          <a:pt x="114" y="35"/>
                        </a:cubicBezTo>
                        <a:cubicBezTo>
                          <a:pt x="96" y="49"/>
                          <a:pt x="73" y="48"/>
                          <a:pt x="54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801" name="Freeform 302">
                    <a:extLst>
                      <a:ext uri="{FF2B5EF4-FFF2-40B4-BE49-F238E27FC236}">
                        <a16:creationId xmlns:a16="http://schemas.microsoft.com/office/drawing/2014/main" id="{F931A0CF-58AC-4044-817E-C1084FBFC8E2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 rot="5400000">
                    <a:off x="7686145" y="283431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1763" name="Freeform 314">
                  <a:extLst>
                    <a:ext uri="{FF2B5EF4-FFF2-40B4-BE49-F238E27FC236}">
                      <a16:creationId xmlns:a16="http://schemas.microsoft.com/office/drawing/2014/main" id="{7D049AA6-D52E-49B2-A0CC-DFBB741CFF4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flipH="1">
                  <a:off x="-1249159" y="3322912"/>
                  <a:ext cx="754203" cy="519612"/>
                </a:xfrm>
                <a:custGeom>
                  <a:avLst/>
                  <a:gdLst>
                    <a:gd name="T0" fmla="*/ 386 w 392"/>
                    <a:gd name="T1" fmla="*/ 291 h 291"/>
                    <a:gd name="T2" fmla="*/ 380 w 392"/>
                    <a:gd name="T3" fmla="*/ 285 h 291"/>
                    <a:gd name="T4" fmla="*/ 380 w 392"/>
                    <a:gd name="T5" fmla="*/ 174 h 291"/>
                    <a:gd name="T6" fmla="*/ 218 w 392"/>
                    <a:gd name="T7" fmla="*/ 12 h 291"/>
                    <a:gd name="T8" fmla="*/ 174 w 392"/>
                    <a:gd name="T9" fmla="*/ 12 h 291"/>
                    <a:gd name="T10" fmla="*/ 12 w 392"/>
                    <a:gd name="T11" fmla="*/ 174 h 291"/>
                    <a:gd name="T12" fmla="*/ 12 w 392"/>
                    <a:gd name="T13" fmla="*/ 285 h 291"/>
                    <a:gd name="T14" fmla="*/ 6 w 392"/>
                    <a:gd name="T15" fmla="*/ 291 h 291"/>
                    <a:gd name="T16" fmla="*/ 0 w 392"/>
                    <a:gd name="T17" fmla="*/ 285 h 291"/>
                    <a:gd name="T18" fmla="*/ 0 w 392"/>
                    <a:gd name="T19" fmla="*/ 174 h 291"/>
                    <a:gd name="T20" fmla="*/ 174 w 392"/>
                    <a:gd name="T21" fmla="*/ 0 h 291"/>
                    <a:gd name="T22" fmla="*/ 218 w 392"/>
                    <a:gd name="T23" fmla="*/ 0 h 291"/>
                    <a:gd name="T24" fmla="*/ 392 w 392"/>
                    <a:gd name="T25" fmla="*/ 174 h 291"/>
                    <a:gd name="T26" fmla="*/ 392 w 392"/>
                    <a:gd name="T27" fmla="*/ 285 h 291"/>
                    <a:gd name="T28" fmla="*/ 386 w 392"/>
                    <a:gd name="T29" fmla="*/ 291 h 291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0 w 10000"/>
                    <a:gd name="connsiteY8" fmla="*/ 9794 h 10000"/>
                    <a:gd name="connsiteX9" fmla="*/ 34 w 10000"/>
                    <a:gd name="connsiteY9" fmla="*/ 9372 h 10000"/>
                    <a:gd name="connsiteX10" fmla="*/ 0 w 10000"/>
                    <a:gd name="connsiteY10" fmla="*/ 5979 h 10000"/>
                    <a:gd name="connsiteX11" fmla="*/ 4439 w 10000"/>
                    <a:gd name="connsiteY11" fmla="*/ 0 h 10000"/>
                    <a:gd name="connsiteX12" fmla="*/ 5561 w 10000"/>
                    <a:gd name="connsiteY12" fmla="*/ 0 h 10000"/>
                    <a:gd name="connsiteX13" fmla="*/ 10000 w 10000"/>
                    <a:gd name="connsiteY13" fmla="*/ 5979 h 10000"/>
                    <a:gd name="connsiteX14" fmla="*/ 10000 w 10000"/>
                    <a:gd name="connsiteY14" fmla="*/ 9794 h 10000"/>
                    <a:gd name="connsiteX15" fmla="*/ 9847 w 10000"/>
                    <a:gd name="connsiteY15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34 w 10000"/>
                    <a:gd name="connsiteY8" fmla="*/ 9372 h 10000"/>
                    <a:gd name="connsiteX9" fmla="*/ 0 w 10000"/>
                    <a:gd name="connsiteY9" fmla="*/ 5979 h 10000"/>
                    <a:gd name="connsiteX10" fmla="*/ 4439 w 10000"/>
                    <a:gd name="connsiteY10" fmla="*/ 0 h 10000"/>
                    <a:gd name="connsiteX11" fmla="*/ 5561 w 10000"/>
                    <a:gd name="connsiteY11" fmla="*/ 0 h 10000"/>
                    <a:gd name="connsiteX12" fmla="*/ 10000 w 10000"/>
                    <a:gd name="connsiteY12" fmla="*/ 5979 h 10000"/>
                    <a:gd name="connsiteX13" fmla="*/ 10000 w 10000"/>
                    <a:gd name="connsiteY13" fmla="*/ 9794 h 10000"/>
                    <a:gd name="connsiteX14" fmla="*/ 9847 w 10000"/>
                    <a:gd name="connsiteY14" fmla="*/ 10000 h 10000"/>
                    <a:gd name="connsiteX0" fmla="*/ 10138 w 10291"/>
                    <a:gd name="connsiteY0" fmla="*/ 10000 h 10000"/>
                    <a:gd name="connsiteX1" fmla="*/ 9985 w 10291"/>
                    <a:gd name="connsiteY1" fmla="*/ 9794 h 10000"/>
                    <a:gd name="connsiteX2" fmla="*/ 9985 w 10291"/>
                    <a:gd name="connsiteY2" fmla="*/ 5979 h 10000"/>
                    <a:gd name="connsiteX3" fmla="*/ 5852 w 10291"/>
                    <a:gd name="connsiteY3" fmla="*/ 412 h 10000"/>
                    <a:gd name="connsiteX4" fmla="*/ 4730 w 10291"/>
                    <a:gd name="connsiteY4" fmla="*/ 412 h 10000"/>
                    <a:gd name="connsiteX5" fmla="*/ 597 w 10291"/>
                    <a:gd name="connsiteY5" fmla="*/ 5979 h 10000"/>
                    <a:gd name="connsiteX6" fmla="*/ 597 w 10291"/>
                    <a:gd name="connsiteY6" fmla="*/ 9794 h 10000"/>
                    <a:gd name="connsiteX7" fmla="*/ 444 w 10291"/>
                    <a:gd name="connsiteY7" fmla="*/ 10000 h 10000"/>
                    <a:gd name="connsiteX8" fmla="*/ 291 w 10291"/>
                    <a:gd name="connsiteY8" fmla="*/ 5979 h 10000"/>
                    <a:gd name="connsiteX9" fmla="*/ 4730 w 10291"/>
                    <a:gd name="connsiteY9" fmla="*/ 0 h 10000"/>
                    <a:gd name="connsiteX10" fmla="*/ 5852 w 10291"/>
                    <a:gd name="connsiteY10" fmla="*/ 0 h 10000"/>
                    <a:gd name="connsiteX11" fmla="*/ 10291 w 10291"/>
                    <a:gd name="connsiteY11" fmla="*/ 5979 h 10000"/>
                    <a:gd name="connsiteX12" fmla="*/ 10291 w 10291"/>
                    <a:gd name="connsiteY12" fmla="*/ 9794 h 10000"/>
                    <a:gd name="connsiteX13" fmla="*/ 10138 w 10291"/>
                    <a:gd name="connsiteY13" fmla="*/ 10000 h 10000"/>
                    <a:gd name="connsiteX0" fmla="*/ 10098 w 10251"/>
                    <a:gd name="connsiteY0" fmla="*/ 10000 h 10000"/>
                    <a:gd name="connsiteX1" fmla="*/ 9945 w 10251"/>
                    <a:gd name="connsiteY1" fmla="*/ 9794 h 10000"/>
                    <a:gd name="connsiteX2" fmla="*/ 9945 w 10251"/>
                    <a:gd name="connsiteY2" fmla="*/ 5979 h 10000"/>
                    <a:gd name="connsiteX3" fmla="*/ 5812 w 10251"/>
                    <a:gd name="connsiteY3" fmla="*/ 412 h 10000"/>
                    <a:gd name="connsiteX4" fmla="*/ 4690 w 10251"/>
                    <a:gd name="connsiteY4" fmla="*/ 412 h 10000"/>
                    <a:gd name="connsiteX5" fmla="*/ 557 w 10251"/>
                    <a:gd name="connsiteY5" fmla="*/ 5979 h 10000"/>
                    <a:gd name="connsiteX6" fmla="*/ 557 w 10251"/>
                    <a:gd name="connsiteY6" fmla="*/ 9794 h 10000"/>
                    <a:gd name="connsiteX7" fmla="*/ 251 w 10251"/>
                    <a:gd name="connsiteY7" fmla="*/ 5979 h 10000"/>
                    <a:gd name="connsiteX8" fmla="*/ 4690 w 10251"/>
                    <a:gd name="connsiteY8" fmla="*/ 0 h 10000"/>
                    <a:gd name="connsiteX9" fmla="*/ 5812 w 10251"/>
                    <a:gd name="connsiteY9" fmla="*/ 0 h 10000"/>
                    <a:gd name="connsiteX10" fmla="*/ 10251 w 10251"/>
                    <a:gd name="connsiteY10" fmla="*/ 5979 h 10000"/>
                    <a:gd name="connsiteX11" fmla="*/ 10251 w 10251"/>
                    <a:gd name="connsiteY11" fmla="*/ 9794 h 10000"/>
                    <a:gd name="connsiteX12" fmla="*/ 10098 w 10251"/>
                    <a:gd name="connsiteY12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0 w 10000"/>
                    <a:gd name="connsiteY6" fmla="*/ 5979 h 10000"/>
                    <a:gd name="connsiteX7" fmla="*/ 4439 w 10000"/>
                    <a:gd name="connsiteY7" fmla="*/ 0 h 10000"/>
                    <a:gd name="connsiteX8" fmla="*/ 5561 w 10000"/>
                    <a:gd name="connsiteY8" fmla="*/ 0 h 10000"/>
                    <a:gd name="connsiteX9" fmla="*/ 10000 w 10000"/>
                    <a:gd name="connsiteY9" fmla="*/ 5979 h 10000"/>
                    <a:gd name="connsiteX10" fmla="*/ 10000 w 10000"/>
                    <a:gd name="connsiteY10" fmla="*/ 9794 h 10000"/>
                    <a:gd name="connsiteX11" fmla="*/ 9847 w 10000"/>
                    <a:gd name="connsiteY11" fmla="*/ 10000 h 10000"/>
                    <a:gd name="connsiteX0" fmla="*/ 10174 w 10327"/>
                    <a:gd name="connsiteY0" fmla="*/ 10000 h 10000"/>
                    <a:gd name="connsiteX1" fmla="*/ 10021 w 10327"/>
                    <a:gd name="connsiteY1" fmla="*/ 9794 h 10000"/>
                    <a:gd name="connsiteX2" fmla="*/ 10021 w 10327"/>
                    <a:gd name="connsiteY2" fmla="*/ 5979 h 10000"/>
                    <a:gd name="connsiteX3" fmla="*/ 5888 w 10327"/>
                    <a:gd name="connsiteY3" fmla="*/ 412 h 10000"/>
                    <a:gd name="connsiteX4" fmla="*/ 4766 w 10327"/>
                    <a:gd name="connsiteY4" fmla="*/ 412 h 10000"/>
                    <a:gd name="connsiteX5" fmla="*/ 331 w 10327"/>
                    <a:gd name="connsiteY5" fmla="*/ 5059 h 10000"/>
                    <a:gd name="connsiteX6" fmla="*/ 327 w 10327"/>
                    <a:gd name="connsiteY6" fmla="*/ 5979 h 10000"/>
                    <a:gd name="connsiteX7" fmla="*/ 4766 w 10327"/>
                    <a:gd name="connsiteY7" fmla="*/ 0 h 10000"/>
                    <a:gd name="connsiteX8" fmla="*/ 5888 w 10327"/>
                    <a:gd name="connsiteY8" fmla="*/ 0 h 10000"/>
                    <a:gd name="connsiteX9" fmla="*/ 10327 w 10327"/>
                    <a:gd name="connsiteY9" fmla="*/ 5979 h 10000"/>
                    <a:gd name="connsiteX10" fmla="*/ 10327 w 10327"/>
                    <a:gd name="connsiteY10" fmla="*/ 9794 h 10000"/>
                    <a:gd name="connsiteX11" fmla="*/ 10174 w 10327"/>
                    <a:gd name="connsiteY11" fmla="*/ 10000 h 10000"/>
                    <a:gd name="connsiteX0" fmla="*/ 10489 w 10642"/>
                    <a:gd name="connsiteY0" fmla="*/ 10399 h 10399"/>
                    <a:gd name="connsiteX1" fmla="*/ 10336 w 10642"/>
                    <a:gd name="connsiteY1" fmla="*/ 10193 h 10399"/>
                    <a:gd name="connsiteX2" fmla="*/ 10336 w 10642"/>
                    <a:gd name="connsiteY2" fmla="*/ 6378 h 10399"/>
                    <a:gd name="connsiteX3" fmla="*/ 6203 w 10642"/>
                    <a:gd name="connsiteY3" fmla="*/ 811 h 10399"/>
                    <a:gd name="connsiteX4" fmla="*/ 5081 w 10642"/>
                    <a:gd name="connsiteY4" fmla="*/ 811 h 10399"/>
                    <a:gd name="connsiteX5" fmla="*/ 646 w 10642"/>
                    <a:gd name="connsiteY5" fmla="*/ 5458 h 10399"/>
                    <a:gd name="connsiteX6" fmla="*/ 491 w 10642"/>
                    <a:gd name="connsiteY6" fmla="*/ 5789 h 10399"/>
                    <a:gd name="connsiteX7" fmla="*/ 5081 w 10642"/>
                    <a:gd name="connsiteY7" fmla="*/ 399 h 10399"/>
                    <a:gd name="connsiteX8" fmla="*/ 6203 w 10642"/>
                    <a:gd name="connsiteY8" fmla="*/ 399 h 10399"/>
                    <a:gd name="connsiteX9" fmla="*/ 10642 w 10642"/>
                    <a:gd name="connsiteY9" fmla="*/ 6378 h 10399"/>
                    <a:gd name="connsiteX10" fmla="*/ 10642 w 10642"/>
                    <a:gd name="connsiteY10" fmla="*/ 10193 h 10399"/>
                    <a:gd name="connsiteX11" fmla="*/ 10489 w 10642"/>
                    <a:gd name="connsiteY11" fmla="*/ 10399 h 10399"/>
                    <a:gd name="connsiteX0" fmla="*/ 10276 w 10429"/>
                    <a:gd name="connsiteY0" fmla="*/ 10399 h 10399"/>
                    <a:gd name="connsiteX1" fmla="*/ 10123 w 10429"/>
                    <a:gd name="connsiteY1" fmla="*/ 10193 h 10399"/>
                    <a:gd name="connsiteX2" fmla="*/ 10123 w 10429"/>
                    <a:gd name="connsiteY2" fmla="*/ 6378 h 10399"/>
                    <a:gd name="connsiteX3" fmla="*/ 5990 w 10429"/>
                    <a:gd name="connsiteY3" fmla="*/ 811 h 10399"/>
                    <a:gd name="connsiteX4" fmla="*/ 4868 w 10429"/>
                    <a:gd name="connsiteY4" fmla="*/ 811 h 10399"/>
                    <a:gd name="connsiteX5" fmla="*/ 433 w 10429"/>
                    <a:gd name="connsiteY5" fmla="*/ 5458 h 10399"/>
                    <a:gd name="connsiteX6" fmla="*/ 278 w 10429"/>
                    <a:gd name="connsiteY6" fmla="*/ 5789 h 10399"/>
                    <a:gd name="connsiteX7" fmla="*/ 4868 w 10429"/>
                    <a:gd name="connsiteY7" fmla="*/ 399 h 10399"/>
                    <a:gd name="connsiteX8" fmla="*/ 5990 w 10429"/>
                    <a:gd name="connsiteY8" fmla="*/ 399 h 10399"/>
                    <a:gd name="connsiteX9" fmla="*/ 10429 w 10429"/>
                    <a:gd name="connsiteY9" fmla="*/ 6378 h 10399"/>
                    <a:gd name="connsiteX10" fmla="*/ 10429 w 10429"/>
                    <a:gd name="connsiteY10" fmla="*/ 10193 h 10399"/>
                    <a:gd name="connsiteX11" fmla="*/ 10276 w 10429"/>
                    <a:gd name="connsiteY11" fmla="*/ 10399 h 10399"/>
                    <a:gd name="connsiteX0" fmla="*/ 10238 w 10391"/>
                    <a:gd name="connsiteY0" fmla="*/ 10399 h 10399"/>
                    <a:gd name="connsiteX1" fmla="*/ 10085 w 10391"/>
                    <a:gd name="connsiteY1" fmla="*/ 10193 h 10399"/>
                    <a:gd name="connsiteX2" fmla="*/ 10085 w 10391"/>
                    <a:gd name="connsiteY2" fmla="*/ 6378 h 10399"/>
                    <a:gd name="connsiteX3" fmla="*/ 5952 w 10391"/>
                    <a:gd name="connsiteY3" fmla="*/ 811 h 10399"/>
                    <a:gd name="connsiteX4" fmla="*/ 4830 w 10391"/>
                    <a:gd name="connsiteY4" fmla="*/ 811 h 10399"/>
                    <a:gd name="connsiteX5" fmla="*/ 395 w 10391"/>
                    <a:gd name="connsiteY5" fmla="*/ 5458 h 10399"/>
                    <a:gd name="connsiteX6" fmla="*/ 240 w 10391"/>
                    <a:gd name="connsiteY6" fmla="*/ 5789 h 10399"/>
                    <a:gd name="connsiteX7" fmla="*/ 4830 w 10391"/>
                    <a:gd name="connsiteY7" fmla="*/ 399 h 10399"/>
                    <a:gd name="connsiteX8" fmla="*/ 5952 w 10391"/>
                    <a:gd name="connsiteY8" fmla="*/ 399 h 10399"/>
                    <a:gd name="connsiteX9" fmla="*/ 10391 w 10391"/>
                    <a:gd name="connsiteY9" fmla="*/ 6378 h 10399"/>
                    <a:gd name="connsiteX10" fmla="*/ 10391 w 10391"/>
                    <a:gd name="connsiteY10" fmla="*/ 10193 h 10399"/>
                    <a:gd name="connsiteX11" fmla="*/ 10238 w 10391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4597 w 10158"/>
                    <a:gd name="connsiteY4" fmla="*/ 811 h 10399"/>
                    <a:gd name="connsiteX5" fmla="*/ 162 w 10158"/>
                    <a:gd name="connsiteY5" fmla="*/ 5458 h 10399"/>
                    <a:gd name="connsiteX6" fmla="*/ 7 w 10158"/>
                    <a:gd name="connsiteY6" fmla="*/ 5789 h 10399"/>
                    <a:gd name="connsiteX7" fmla="*/ 4597 w 10158"/>
                    <a:gd name="connsiteY7" fmla="*/ 399 h 10399"/>
                    <a:gd name="connsiteX8" fmla="*/ 5719 w 10158"/>
                    <a:gd name="connsiteY8" fmla="*/ 399 h 10399"/>
                    <a:gd name="connsiteX9" fmla="*/ 10158 w 10158"/>
                    <a:gd name="connsiteY9" fmla="*/ 6378 h 10399"/>
                    <a:gd name="connsiteX10" fmla="*/ 10158 w 10158"/>
                    <a:gd name="connsiteY10" fmla="*/ 10193 h 10399"/>
                    <a:gd name="connsiteX11" fmla="*/ 10005 w 10158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162 w 10158"/>
                    <a:gd name="connsiteY4" fmla="*/ 5458 h 10399"/>
                    <a:gd name="connsiteX5" fmla="*/ 7 w 10158"/>
                    <a:gd name="connsiteY5" fmla="*/ 5789 h 10399"/>
                    <a:gd name="connsiteX6" fmla="*/ 4597 w 10158"/>
                    <a:gd name="connsiteY6" fmla="*/ 399 h 10399"/>
                    <a:gd name="connsiteX7" fmla="*/ 5719 w 10158"/>
                    <a:gd name="connsiteY7" fmla="*/ 399 h 10399"/>
                    <a:gd name="connsiteX8" fmla="*/ 10158 w 10158"/>
                    <a:gd name="connsiteY8" fmla="*/ 6378 h 10399"/>
                    <a:gd name="connsiteX9" fmla="*/ 10158 w 10158"/>
                    <a:gd name="connsiteY9" fmla="*/ 10193 h 10399"/>
                    <a:gd name="connsiteX10" fmla="*/ 10005 w 10158"/>
                    <a:gd name="connsiteY10" fmla="*/ 10399 h 10399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4 w 10157"/>
                    <a:gd name="connsiteY0" fmla="*/ 10002 h 10002"/>
                    <a:gd name="connsiteX1" fmla="*/ 9851 w 10157"/>
                    <a:gd name="connsiteY1" fmla="*/ 9796 h 10002"/>
                    <a:gd name="connsiteX2" fmla="*/ 9851 w 10157"/>
                    <a:gd name="connsiteY2" fmla="*/ 5981 h 10002"/>
                    <a:gd name="connsiteX3" fmla="*/ 5718 w 10157"/>
                    <a:gd name="connsiteY3" fmla="*/ 414 h 10002"/>
                    <a:gd name="connsiteX4" fmla="*/ 186 w 10157"/>
                    <a:gd name="connsiteY4" fmla="*/ 4840 h 10002"/>
                    <a:gd name="connsiteX5" fmla="*/ 6 w 10157"/>
                    <a:gd name="connsiteY5" fmla="*/ 5392 h 10002"/>
                    <a:gd name="connsiteX6" fmla="*/ 5718 w 10157"/>
                    <a:gd name="connsiteY6" fmla="*/ 2 h 10002"/>
                    <a:gd name="connsiteX7" fmla="*/ 10157 w 10157"/>
                    <a:gd name="connsiteY7" fmla="*/ 5981 h 10002"/>
                    <a:gd name="connsiteX8" fmla="*/ 10157 w 10157"/>
                    <a:gd name="connsiteY8" fmla="*/ 9796 h 10002"/>
                    <a:gd name="connsiteX9" fmla="*/ 10004 w 10157"/>
                    <a:gd name="connsiteY9" fmla="*/ 10002 h 10002"/>
                    <a:gd name="connsiteX0" fmla="*/ 9818 w 9971"/>
                    <a:gd name="connsiteY0" fmla="*/ 10005 h 10005"/>
                    <a:gd name="connsiteX1" fmla="*/ 9665 w 9971"/>
                    <a:gd name="connsiteY1" fmla="*/ 9799 h 10005"/>
                    <a:gd name="connsiteX2" fmla="*/ 9665 w 9971"/>
                    <a:gd name="connsiteY2" fmla="*/ 5984 h 10005"/>
                    <a:gd name="connsiteX3" fmla="*/ 5532 w 9971"/>
                    <a:gd name="connsiteY3" fmla="*/ 417 h 10005"/>
                    <a:gd name="connsiteX4" fmla="*/ 0 w 9971"/>
                    <a:gd name="connsiteY4" fmla="*/ 4843 h 10005"/>
                    <a:gd name="connsiteX5" fmla="*/ 5532 w 9971"/>
                    <a:gd name="connsiteY5" fmla="*/ 5 h 10005"/>
                    <a:gd name="connsiteX6" fmla="*/ 9971 w 9971"/>
                    <a:gd name="connsiteY6" fmla="*/ 5984 h 10005"/>
                    <a:gd name="connsiteX7" fmla="*/ 9971 w 9971"/>
                    <a:gd name="connsiteY7" fmla="*/ 9799 h 10005"/>
                    <a:gd name="connsiteX8" fmla="*/ 9818 w 9971"/>
                    <a:gd name="connsiteY8" fmla="*/ 10005 h 10005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00" h="10036">
                      <a:moveTo>
                        <a:pt x="9847" y="10036"/>
                      </a:moveTo>
                      <a:cubicBezTo>
                        <a:pt x="9769" y="10036"/>
                        <a:pt x="9693" y="9933"/>
                        <a:pt x="9693" y="9830"/>
                      </a:cubicBezTo>
                      <a:lnTo>
                        <a:pt x="9693" y="6017"/>
                      </a:lnTo>
                      <a:cubicBezTo>
                        <a:pt x="9693" y="2961"/>
                        <a:pt x="7168" y="606"/>
                        <a:pt x="5548" y="453"/>
                      </a:cubicBezTo>
                      <a:cubicBezTo>
                        <a:pt x="1453" y="79"/>
                        <a:pt x="627" y="4599"/>
                        <a:pt x="0" y="4877"/>
                      </a:cubicBezTo>
                      <a:cubicBezTo>
                        <a:pt x="1541" y="135"/>
                        <a:pt x="3881" y="-149"/>
                        <a:pt x="5548" y="41"/>
                      </a:cubicBezTo>
                      <a:cubicBezTo>
                        <a:pt x="7215" y="231"/>
                        <a:pt x="10000" y="2720"/>
                        <a:pt x="10000" y="6017"/>
                      </a:cubicBezTo>
                      <a:lnTo>
                        <a:pt x="10000" y="9830"/>
                      </a:lnTo>
                      <a:cubicBezTo>
                        <a:pt x="10000" y="9933"/>
                        <a:pt x="9923" y="10036"/>
                        <a:pt x="9847" y="10036"/>
                      </a:cubicBezTo>
                      <a:close/>
                    </a:path>
                  </a:pathLst>
                </a:custGeom>
                <a:solidFill>
                  <a:srgbClr val="E6E6E6">
                    <a:lumMod val="25000"/>
                  </a:srgbClr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126843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1764" name="Block Arc 1763">
                  <a:extLst>
                    <a:ext uri="{FF2B5EF4-FFF2-40B4-BE49-F238E27FC236}">
                      <a16:creationId xmlns:a16="http://schemas.microsoft.com/office/drawing/2014/main" id="{BB621F50-9F3D-4668-9EDE-80350AFC9E96}"/>
                    </a:ext>
                  </a:extLst>
                </p:cNvPr>
                <p:cNvSpPr/>
                <p:nvPr userDrawn="1"/>
              </p:nvSpPr>
              <p:spPr bwMode="auto">
                <a:xfrm rot="15935906" flipH="1">
                  <a:off x="-1210832" y="3748311"/>
                  <a:ext cx="331243" cy="520595"/>
                </a:xfrm>
                <a:prstGeom prst="blockArc">
                  <a:avLst>
                    <a:gd name="adj1" fmla="val 14679405"/>
                    <a:gd name="adj2" fmla="val 2874569"/>
                    <a:gd name="adj3" fmla="val 4391"/>
                  </a:avLst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765" name="Group 1764">
                  <a:extLst>
                    <a:ext uri="{FF2B5EF4-FFF2-40B4-BE49-F238E27FC236}">
                      <a16:creationId xmlns:a16="http://schemas.microsoft.com/office/drawing/2014/main" id="{FE08C958-F6A7-4EA0-9464-992D65EFC17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1278568" y="3822769"/>
                  <a:ext cx="91485" cy="182222"/>
                  <a:chOff x="-1154415" y="2515026"/>
                  <a:chExt cx="249028" cy="542499"/>
                </a:xfrm>
              </p:grpSpPr>
              <p:sp>
                <p:nvSpPr>
                  <p:cNvPr id="1767" name="Freeform 311">
                    <a:extLst>
                      <a:ext uri="{FF2B5EF4-FFF2-40B4-BE49-F238E27FC236}">
                        <a16:creationId xmlns:a16="http://schemas.microsoft.com/office/drawing/2014/main" id="{BFCB90CC-3F17-4862-AC9E-C9AC4239C65C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075032" y="2637980"/>
                    <a:ext cx="169645" cy="369227"/>
                  </a:xfrm>
                  <a:custGeom>
                    <a:avLst/>
                    <a:gdLst>
                      <a:gd name="T0" fmla="*/ 62 w 85"/>
                      <a:gd name="T1" fmla="*/ 185 h 185"/>
                      <a:gd name="T2" fmla="*/ 0 w 85"/>
                      <a:gd name="T3" fmla="*/ 176 h 185"/>
                      <a:gd name="T4" fmla="*/ 21 w 85"/>
                      <a:gd name="T5" fmla="*/ 0 h 185"/>
                      <a:gd name="T6" fmla="*/ 85 w 85"/>
                      <a:gd name="T7" fmla="*/ 8 h 185"/>
                      <a:gd name="T8" fmla="*/ 62 w 85"/>
                      <a:gd name="T9" fmla="*/ 185 h 1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185">
                        <a:moveTo>
                          <a:pt x="62" y="185"/>
                        </a:moveTo>
                        <a:lnTo>
                          <a:pt x="0" y="176"/>
                        </a:lnTo>
                        <a:lnTo>
                          <a:pt x="21" y="0"/>
                        </a:lnTo>
                        <a:lnTo>
                          <a:pt x="85" y="8"/>
                        </a:lnTo>
                        <a:lnTo>
                          <a:pt x="62" y="185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8" name="Freeform 313">
                    <a:extLst>
                      <a:ext uri="{FF2B5EF4-FFF2-40B4-BE49-F238E27FC236}">
                        <a16:creationId xmlns:a16="http://schemas.microsoft.com/office/drawing/2014/main" id="{B2387D91-87A5-4E43-B37F-E26CE7154B4C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154415" y="2515026"/>
                    <a:ext cx="222927" cy="542499"/>
                  </a:xfrm>
                  <a:custGeom>
                    <a:avLst/>
                    <a:gdLst>
                      <a:gd name="T0" fmla="*/ 72 w 97"/>
                      <a:gd name="T1" fmla="*/ 214 h 236"/>
                      <a:gd name="T2" fmla="*/ 45 w 97"/>
                      <a:gd name="T3" fmla="*/ 235 h 236"/>
                      <a:gd name="T4" fmla="*/ 22 w 97"/>
                      <a:gd name="T5" fmla="*/ 232 h 236"/>
                      <a:gd name="T6" fmla="*/ 2 w 97"/>
                      <a:gd name="T7" fmla="*/ 205 h 236"/>
                      <a:gd name="T8" fmla="*/ 26 w 97"/>
                      <a:gd name="T9" fmla="*/ 22 h 236"/>
                      <a:gd name="T10" fmla="*/ 52 w 97"/>
                      <a:gd name="T11" fmla="*/ 2 h 236"/>
                      <a:gd name="T12" fmla="*/ 75 w 97"/>
                      <a:gd name="T13" fmla="*/ 5 h 236"/>
                      <a:gd name="T14" fmla="*/ 96 w 97"/>
                      <a:gd name="T15" fmla="*/ 31 h 236"/>
                      <a:gd name="T16" fmla="*/ 72 w 97"/>
                      <a:gd name="T17" fmla="*/ 21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7" h="236">
                        <a:moveTo>
                          <a:pt x="72" y="214"/>
                        </a:moveTo>
                        <a:cubicBezTo>
                          <a:pt x="70" y="227"/>
                          <a:pt x="58" y="236"/>
                          <a:pt x="45" y="235"/>
                        </a:cubicBezTo>
                        <a:cubicBezTo>
                          <a:pt x="22" y="232"/>
                          <a:pt x="22" y="232"/>
                          <a:pt x="22" y="232"/>
                        </a:cubicBezTo>
                        <a:cubicBezTo>
                          <a:pt x="9" y="230"/>
                          <a:pt x="0" y="218"/>
                          <a:pt x="2" y="205"/>
                        </a:cubicBezTo>
                        <a:cubicBezTo>
                          <a:pt x="26" y="22"/>
                          <a:pt x="26" y="22"/>
                          <a:pt x="26" y="22"/>
                        </a:cubicBezTo>
                        <a:cubicBezTo>
                          <a:pt x="27" y="9"/>
                          <a:pt x="39" y="0"/>
                          <a:pt x="52" y="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88" y="6"/>
                          <a:pt x="97" y="18"/>
                          <a:pt x="96" y="31"/>
                        </a:cubicBezTo>
                        <a:lnTo>
                          <a:pt x="72" y="214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766" name="Oval 1765">
                  <a:extLst>
                    <a:ext uri="{FF2B5EF4-FFF2-40B4-BE49-F238E27FC236}">
                      <a16:creationId xmlns:a16="http://schemas.microsoft.com/office/drawing/2014/main" id="{A2EB8D5A-9DA4-4E44-ACBB-4C8E23939BE9}"/>
                    </a:ext>
                  </a:extLst>
                </p:cNvPr>
                <p:cNvSpPr/>
                <p:nvPr userDrawn="1"/>
              </p:nvSpPr>
              <p:spPr bwMode="auto">
                <a:xfrm flipH="1">
                  <a:off x="-907544" y="4105135"/>
                  <a:ext cx="61773" cy="41163"/>
                </a:xfrm>
                <a:prstGeom prst="ellipse">
                  <a:avLst/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1648" name="Group 1647">
              <a:extLst>
                <a:ext uri="{FF2B5EF4-FFF2-40B4-BE49-F238E27FC236}">
                  <a16:creationId xmlns:a16="http://schemas.microsoft.com/office/drawing/2014/main" id="{78CE87E9-EA9E-4B00-8E3C-FEBF3FF71598}"/>
                </a:ext>
              </a:extLst>
            </p:cNvPr>
            <p:cNvGrpSpPr/>
            <p:nvPr userDrawn="1"/>
          </p:nvGrpSpPr>
          <p:grpSpPr>
            <a:xfrm>
              <a:off x="8911564" y="4195609"/>
              <a:ext cx="602005" cy="840721"/>
              <a:chOff x="10189820" y="4241292"/>
              <a:chExt cx="458802" cy="640733"/>
            </a:xfrm>
          </p:grpSpPr>
          <p:sp>
            <p:nvSpPr>
              <p:cNvPr id="1649" name="Oval 23">
                <a:extLst>
                  <a:ext uri="{FF2B5EF4-FFF2-40B4-BE49-F238E27FC236}">
                    <a16:creationId xmlns:a16="http://schemas.microsoft.com/office/drawing/2014/main" id="{D1CD03E9-E4E6-4600-BF9F-D4B1C0083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34434" y="4861969"/>
                <a:ext cx="133002" cy="20056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0" name="Oval 24">
                <a:extLst>
                  <a:ext uri="{FF2B5EF4-FFF2-40B4-BE49-F238E27FC236}">
                    <a16:creationId xmlns:a16="http://schemas.microsoft.com/office/drawing/2014/main" id="{BBE492AA-E0EF-46A4-9DB7-C9341B9F5F6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378767" y="4867247"/>
                <a:ext cx="38001" cy="6333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1" name="Freeform 25">
                <a:extLst>
                  <a:ext uri="{FF2B5EF4-FFF2-40B4-BE49-F238E27FC236}">
                    <a16:creationId xmlns:a16="http://schemas.microsoft.com/office/drawing/2014/main" id="{1B5A24FB-F3E7-4603-BDBC-17BE45C0D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9820" y="4241292"/>
                <a:ext cx="416951" cy="628066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2" name="Oval 1651">
                <a:extLst>
                  <a:ext uri="{FF2B5EF4-FFF2-40B4-BE49-F238E27FC236}">
                    <a16:creationId xmlns:a16="http://schemas.microsoft.com/office/drawing/2014/main" id="{5FE8682C-ED8A-4504-9ABF-E4B7F4413333}"/>
                  </a:ext>
                </a:extLst>
              </p:cNvPr>
              <p:cNvSpPr/>
              <p:nvPr/>
            </p:nvSpPr>
            <p:spPr bwMode="auto">
              <a:xfrm>
                <a:off x="10208484" y="4259040"/>
                <a:ext cx="379787" cy="379788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653" name="Group 1652">
                <a:extLst>
                  <a:ext uri="{FF2B5EF4-FFF2-40B4-BE49-F238E27FC236}">
                    <a16:creationId xmlns:a16="http://schemas.microsoft.com/office/drawing/2014/main" id="{7DF2C3B2-5112-4233-B7C3-3C2D6007FC42}"/>
                  </a:ext>
                </a:extLst>
              </p:cNvPr>
              <p:cNvGrpSpPr/>
              <p:nvPr userDrawn="1"/>
            </p:nvGrpSpPr>
            <p:grpSpPr>
              <a:xfrm>
                <a:off x="10206230" y="4249390"/>
                <a:ext cx="442392" cy="388009"/>
                <a:chOff x="11212070" y="4740880"/>
                <a:chExt cx="442392" cy="388009"/>
              </a:xfrm>
            </p:grpSpPr>
            <p:sp>
              <p:nvSpPr>
                <p:cNvPr id="1654" name="Freeform: Shape 1653">
                  <a:extLst>
                    <a:ext uri="{FF2B5EF4-FFF2-40B4-BE49-F238E27FC236}">
                      <a16:creationId xmlns:a16="http://schemas.microsoft.com/office/drawing/2014/main" id="{CCA4ABF0-C2E7-479C-BBD4-516E5B3F6A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214269" y="4997006"/>
                  <a:ext cx="365760" cy="51317"/>
                </a:xfrm>
                <a:custGeom>
                  <a:avLst/>
                  <a:gdLst>
                    <a:gd name="connsiteX0" fmla="*/ 674453 w 1401167"/>
                    <a:gd name="connsiteY0" fmla="*/ 0 h 148652"/>
                    <a:gd name="connsiteX1" fmla="*/ 1357857 w 1401167"/>
                    <a:gd name="connsiteY1" fmla="*/ 25686 h 148652"/>
                    <a:gd name="connsiteX2" fmla="*/ 1401167 w 1401167"/>
                    <a:gd name="connsiteY2" fmla="*/ 30332 h 148652"/>
                    <a:gd name="connsiteX3" fmla="*/ 1386468 w 1401167"/>
                    <a:gd name="connsiteY3" fmla="*/ 57413 h 148652"/>
                    <a:gd name="connsiteX4" fmla="*/ 1330549 w 1401167"/>
                    <a:gd name="connsiteY4" fmla="*/ 125187 h 148652"/>
                    <a:gd name="connsiteX5" fmla="*/ 1313534 w 1401167"/>
                    <a:gd name="connsiteY5" fmla="*/ 126883 h 148652"/>
                    <a:gd name="connsiteX6" fmla="*/ 674453 w 1401167"/>
                    <a:gd name="connsiteY6" fmla="*/ 148652 h 148652"/>
                    <a:gd name="connsiteX7" fmla="*/ 169132 w 1401167"/>
                    <a:gd name="connsiteY7" fmla="*/ 135959 h 148652"/>
                    <a:gd name="connsiteX8" fmla="*/ 77086 w 1401167"/>
                    <a:gd name="connsiteY8" fmla="*/ 129713 h 148652"/>
                    <a:gd name="connsiteX9" fmla="*/ 17433 w 1401167"/>
                    <a:gd name="connsiteY9" fmla="*/ 57413 h 148652"/>
                    <a:gd name="connsiteX10" fmla="*/ 0 w 1401167"/>
                    <a:gd name="connsiteY10" fmla="*/ 25295 h 148652"/>
                    <a:gd name="connsiteX11" fmla="*/ 35372 w 1401167"/>
                    <a:gd name="connsiteY11" fmla="*/ 21770 h 148652"/>
                    <a:gd name="connsiteX12" fmla="*/ 674453 w 1401167"/>
                    <a:gd name="connsiteY12" fmla="*/ 0 h 148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01167" h="148652">
                      <a:moveTo>
                        <a:pt x="674453" y="0"/>
                      </a:moveTo>
                      <a:cubicBezTo>
                        <a:pt x="947428" y="0"/>
                        <a:pt x="1192137" y="9952"/>
                        <a:pt x="1357857" y="25686"/>
                      </a:cubicBezTo>
                      <a:lnTo>
                        <a:pt x="1401167" y="30332"/>
                      </a:lnTo>
                      <a:lnTo>
                        <a:pt x="1386468" y="57413"/>
                      </a:lnTo>
                      <a:lnTo>
                        <a:pt x="1330549" y="125187"/>
                      </a:lnTo>
                      <a:lnTo>
                        <a:pt x="1313534" y="126883"/>
                      </a:lnTo>
                      <a:cubicBezTo>
                        <a:pt x="1149979" y="140333"/>
                        <a:pt x="924030" y="148652"/>
                        <a:pt x="674453" y="148652"/>
                      </a:cubicBezTo>
                      <a:cubicBezTo>
                        <a:pt x="487271" y="148652"/>
                        <a:pt x="313379" y="143973"/>
                        <a:pt x="169132" y="135959"/>
                      </a:cubicBezTo>
                      <a:lnTo>
                        <a:pt x="77086" y="129713"/>
                      </a:lnTo>
                      <a:lnTo>
                        <a:pt x="17433" y="57413"/>
                      </a:lnTo>
                      <a:lnTo>
                        <a:pt x="0" y="25295"/>
                      </a:lnTo>
                      <a:lnTo>
                        <a:pt x="35372" y="21770"/>
                      </a:lnTo>
                      <a:cubicBezTo>
                        <a:pt x="198927" y="8319"/>
                        <a:pt x="424877" y="0"/>
                        <a:pt x="674453" y="0"/>
                      </a:cubicBezTo>
                      <a:close/>
                    </a:path>
                  </a:pathLst>
                </a:custGeom>
                <a:solidFill>
                  <a:srgbClr val="96674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655" name="Group 1654">
                  <a:extLst>
                    <a:ext uri="{FF2B5EF4-FFF2-40B4-BE49-F238E27FC236}">
                      <a16:creationId xmlns:a16="http://schemas.microsoft.com/office/drawing/2014/main" id="{59161351-8ED9-4B32-993F-9242FD8477BB}"/>
                    </a:ext>
                  </a:extLst>
                </p:cNvPr>
                <p:cNvGrpSpPr/>
                <p:nvPr/>
              </p:nvGrpSpPr>
              <p:grpSpPr>
                <a:xfrm>
                  <a:off x="11355226" y="4886872"/>
                  <a:ext cx="299236" cy="149201"/>
                  <a:chOff x="-1148676" y="2491943"/>
                  <a:chExt cx="1735138" cy="865148"/>
                </a:xfrm>
              </p:grpSpPr>
              <p:sp>
                <p:nvSpPr>
                  <p:cNvPr id="1687" name="AutoShape 3">
                    <a:extLst>
                      <a:ext uri="{FF2B5EF4-FFF2-40B4-BE49-F238E27FC236}">
                        <a16:creationId xmlns:a16="http://schemas.microsoft.com/office/drawing/2014/main" id="{76895E12-CA79-4E72-8869-20BD168CD594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 flipH="1">
                    <a:off x="-1145501" y="2491943"/>
                    <a:ext cx="1727200" cy="86514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8" name="Freeform 5">
                    <a:extLst>
                      <a:ext uri="{FF2B5EF4-FFF2-40B4-BE49-F238E27FC236}">
                        <a16:creationId xmlns:a16="http://schemas.microsoft.com/office/drawing/2014/main" id="{A3E44885-0434-4033-BBE0-E23A6711CF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148676" y="3198348"/>
                    <a:ext cx="1735138" cy="158743"/>
                  </a:xfrm>
                  <a:custGeom>
                    <a:avLst/>
                    <a:gdLst>
                      <a:gd name="T0" fmla="*/ 35 w 1778"/>
                      <a:gd name="T1" fmla="*/ 0 h 160"/>
                      <a:gd name="T2" fmla="*/ 17 w 1778"/>
                      <a:gd name="T3" fmla="*/ 0 h 160"/>
                      <a:gd name="T4" fmla="*/ 14 w 1778"/>
                      <a:gd name="T5" fmla="*/ 22 h 160"/>
                      <a:gd name="T6" fmla="*/ 512 w 1778"/>
                      <a:gd name="T7" fmla="*/ 158 h 160"/>
                      <a:gd name="T8" fmla="*/ 535 w 1778"/>
                      <a:gd name="T9" fmla="*/ 160 h 160"/>
                      <a:gd name="T10" fmla="*/ 1767 w 1778"/>
                      <a:gd name="T11" fmla="*/ 160 h 160"/>
                      <a:gd name="T12" fmla="*/ 1770 w 1778"/>
                      <a:gd name="T13" fmla="*/ 146 h 160"/>
                      <a:gd name="T14" fmla="*/ 1675 w 1778"/>
                      <a:gd name="T15" fmla="*/ 116 h 160"/>
                      <a:gd name="T16" fmla="*/ 579 w 1778"/>
                      <a:gd name="T17" fmla="*/ 116 h 160"/>
                      <a:gd name="T18" fmla="*/ 552 w 1778"/>
                      <a:gd name="T19" fmla="*/ 112 h 160"/>
                      <a:gd name="T20" fmla="*/ 430 w 1778"/>
                      <a:gd name="T21" fmla="*/ 60 h 160"/>
                      <a:gd name="T22" fmla="*/ 235 w 1778"/>
                      <a:gd name="T23" fmla="*/ 60 h 160"/>
                      <a:gd name="T24" fmla="*/ 219 w 1778"/>
                      <a:gd name="T25" fmla="*/ 54 h 160"/>
                      <a:gd name="T26" fmla="*/ 211 w 1778"/>
                      <a:gd name="T27" fmla="*/ 39 h 160"/>
                      <a:gd name="T28" fmla="*/ 207 w 1778"/>
                      <a:gd name="T29" fmla="*/ 12 h 160"/>
                      <a:gd name="T30" fmla="*/ 55 w 1778"/>
                      <a:gd name="T31" fmla="*/ 12 h 160"/>
                      <a:gd name="T32" fmla="*/ 35 w 1778"/>
                      <a:gd name="T33" fmla="*/ 0 h 1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78" h="160">
                        <a:moveTo>
                          <a:pt x="35" y="0"/>
                        </a:move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3" y="0"/>
                          <a:pt x="0" y="19"/>
                          <a:pt x="14" y="22"/>
                        </a:cubicBezTo>
                        <a:cubicBezTo>
                          <a:pt x="512" y="158"/>
                          <a:pt x="512" y="158"/>
                          <a:pt x="512" y="158"/>
                        </a:cubicBezTo>
                        <a:cubicBezTo>
                          <a:pt x="519" y="160"/>
                          <a:pt x="527" y="160"/>
                          <a:pt x="535" y="160"/>
                        </a:cubicBezTo>
                        <a:cubicBezTo>
                          <a:pt x="1767" y="160"/>
                          <a:pt x="1767" y="160"/>
                          <a:pt x="1767" y="160"/>
                        </a:cubicBezTo>
                        <a:cubicBezTo>
                          <a:pt x="1776" y="160"/>
                          <a:pt x="1778" y="149"/>
                          <a:pt x="1770" y="146"/>
                        </a:cubicBezTo>
                        <a:cubicBezTo>
                          <a:pt x="1675" y="116"/>
                          <a:pt x="1675" y="116"/>
                          <a:pt x="1675" y="116"/>
                        </a:cubicBezTo>
                        <a:cubicBezTo>
                          <a:pt x="579" y="116"/>
                          <a:pt x="579" y="116"/>
                          <a:pt x="579" y="116"/>
                        </a:cubicBezTo>
                        <a:cubicBezTo>
                          <a:pt x="570" y="116"/>
                          <a:pt x="561" y="116"/>
                          <a:pt x="552" y="112"/>
                        </a:cubicBezTo>
                        <a:cubicBezTo>
                          <a:pt x="430" y="60"/>
                          <a:pt x="430" y="60"/>
                          <a:pt x="430" y="60"/>
                        </a:cubicBezTo>
                        <a:cubicBezTo>
                          <a:pt x="235" y="60"/>
                          <a:pt x="235" y="60"/>
                          <a:pt x="235" y="60"/>
                        </a:cubicBezTo>
                        <a:cubicBezTo>
                          <a:pt x="229" y="60"/>
                          <a:pt x="223" y="57"/>
                          <a:pt x="219" y="54"/>
                        </a:cubicBezTo>
                        <a:cubicBezTo>
                          <a:pt x="215" y="50"/>
                          <a:pt x="212" y="45"/>
                          <a:pt x="211" y="39"/>
                        </a:cubicBezTo>
                        <a:cubicBezTo>
                          <a:pt x="207" y="12"/>
                          <a:pt x="207" y="12"/>
                          <a:pt x="207" y="12"/>
                        </a:cubicBezTo>
                        <a:cubicBezTo>
                          <a:pt x="55" y="12"/>
                          <a:pt x="55" y="12"/>
                          <a:pt x="55" y="12"/>
                        </a:cubicBezTo>
                        <a:cubicBezTo>
                          <a:pt x="45" y="12"/>
                          <a:pt x="38" y="7"/>
                          <a:pt x="35" y="0"/>
                        </a:cubicBezTo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9" name="Freeform 6">
                    <a:extLst>
                      <a:ext uri="{FF2B5EF4-FFF2-40B4-BE49-F238E27FC236}">
                        <a16:creationId xmlns:a16="http://schemas.microsoft.com/office/drawing/2014/main" id="{A15CB229-B31D-44CD-B3E0-BBCA5DABE3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5363" y="2807841"/>
                    <a:ext cx="603250" cy="403207"/>
                  </a:xfrm>
                  <a:custGeom>
                    <a:avLst/>
                    <a:gdLst>
                      <a:gd name="T0" fmla="*/ 495 w 619"/>
                      <a:gd name="T1" fmla="*/ 376 h 408"/>
                      <a:gd name="T2" fmla="*/ 453 w 619"/>
                      <a:gd name="T3" fmla="*/ 408 h 408"/>
                      <a:gd name="T4" fmla="*/ 26 w 619"/>
                      <a:gd name="T5" fmla="*/ 408 h 408"/>
                      <a:gd name="T6" fmla="*/ 5 w 619"/>
                      <a:gd name="T7" fmla="*/ 376 h 408"/>
                      <a:gd name="T8" fmla="*/ 124 w 619"/>
                      <a:gd name="T9" fmla="*/ 32 h 408"/>
                      <a:gd name="T10" fmla="*/ 166 w 619"/>
                      <a:gd name="T11" fmla="*/ 0 h 408"/>
                      <a:gd name="T12" fmla="*/ 593 w 619"/>
                      <a:gd name="T13" fmla="*/ 0 h 408"/>
                      <a:gd name="T14" fmla="*/ 613 w 619"/>
                      <a:gd name="T15" fmla="*/ 32 h 408"/>
                      <a:gd name="T16" fmla="*/ 495 w 619"/>
                      <a:gd name="T17" fmla="*/ 376 h 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19" h="408">
                        <a:moveTo>
                          <a:pt x="495" y="376"/>
                        </a:moveTo>
                        <a:cubicBezTo>
                          <a:pt x="489" y="393"/>
                          <a:pt x="470" y="408"/>
                          <a:pt x="453" y="408"/>
                        </a:cubicBezTo>
                        <a:cubicBezTo>
                          <a:pt x="26" y="408"/>
                          <a:pt x="26" y="408"/>
                          <a:pt x="26" y="408"/>
                        </a:cubicBezTo>
                        <a:cubicBezTo>
                          <a:pt x="9" y="408"/>
                          <a:pt x="0" y="393"/>
                          <a:pt x="5" y="376"/>
                        </a:cubicBezTo>
                        <a:cubicBezTo>
                          <a:pt x="124" y="32"/>
                          <a:pt x="124" y="32"/>
                          <a:pt x="124" y="32"/>
                        </a:cubicBezTo>
                        <a:cubicBezTo>
                          <a:pt x="130" y="15"/>
                          <a:pt x="149" y="0"/>
                          <a:pt x="166" y="0"/>
                        </a:cubicBezTo>
                        <a:cubicBezTo>
                          <a:pt x="593" y="0"/>
                          <a:pt x="593" y="0"/>
                          <a:pt x="593" y="0"/>
                        </a:cubicBezTo>
                        <a:cubicBezTo>
                          <a:pt x="610" y="0"/>
                          <a:pt x="619" y="15"/>
                          <a:pt x="613" y="32"/>
                        </a:cubicBezTo>
                        <a:cubicBezTo>
                          <a:pt x="495" y="376"/>
                          <a:pt x="495" y="376"/>
                          <a:pt x="495" y="376"/>
                        </a:cubicBezTo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0" name="Freeform 7">
                    <a:extLst>
                      <a:ext uri="{FF2B5EF4-FFF2-40B4-BE49-F238E27FC236}">
                        <a16:creationId xmlns:a16="http://schemas.microsoft.com/office/drawing/2014/main" id="{85808D39-565E-41DA-846B-802FCA4DBD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3863" y="2496705"/>
                    <a:ext cx="1238250" cy="757203"/>
                  </a:xfrm>
                  <a:custGeom>
                    <a:avLst/>
                    <a:gdLst>
                      <a:gd name="T0" fmla="*/ 1268 w 1269"/>
                      <a:gd name="T1" fmla="*/ 751 h 768"/>
                      <a:gd name="T2" fmla="*/ 1254 w 1269"/>
                      <a:gd name="T3" fmla="*/ 768 h 768"/>
                      <a:gd name="T4" fmla="*/ 140 w 1269"/>
                      <a:gd name="T5" fmla="*/ 768 h 768"/>
                      <a:gd name="T6" fmla="*/ 120 w 1269"/>
                      <a:gd name="T7" fmla="*/ 751 h 768"/>
                      <a:gd name="T8" fmla="*/ 1 w 1269"/>
                      <a:gd name="T9" fmla="*/ 17 h 768"/>
                      <a:gd name="T10" fmla="*/ 15 w 1269"/>
                      <a:gd name="T11" fmla="*/ 0 h 768"/>
                      <a:gd name="T12" fmla="*/ 1130 w 1269"/>
                      <a:gd name="T13" fmla="*/ 0 h 768"/>
                      <a:gd name="T14" fmla="*/ 1149 w 1269"/>
                      <a:gd name="T15" fmla="*/ 17 h 768"/>
                      <a:gd name="T16" fmla="*/ 1268 w 1269"/>
                      <a:gd name="T17" fmla="*/ 751 h 7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69" h="768">
                        <a:moveTo>
                          <a:pt x="1268" y="751"/>
                        </a:moveTo>
                        <a:cubicBezTo>
                          <a:pt x="1269" y="760"/>
                          <a:pt x="1263" y="768"/>
                          <a:pt x="1254" y="768"/>
                        </a:cubicBezTo>
                        <a:cubicBezTo>
                          <a:pt x="140" y="768"/>
                          <a:pt x="140" y="768"/>
                          <a:pt x="140" y="768"/>
                        </a:cubicBezTo>
                        <a:cubicBezTo>
                          <a:pt x="130" y="768"/>
                          <a:pt x="122" y="760"/>
                          <a:pt x="120" y="751"/>
                        </a:cubicBezTo>
                        <a:cubicBezTo>
                          <a:pt x="1" y="17"/>
                          <a:pt x="1" y="17"/>
                          <a:pt x="1" y="17"/>
                        </a:cubicBezTo>
                        <a:cubicBezTo>
                          <a:pt x="0" y="8"/>
                          <a:pt x="6" y="0"/>
                          <a:pt x="15" y="0"/>
                        </a:cubicBezTo>
                        <a:cubicBezTo>
                          <a:pt x="1130" y="0"/>
                          <a:pt x="1130" y="0"/>
                          <a:pt x="1130" y="0"/>
                        </a:cubicBezTo>
                        <a:cubicBezTo>
                          <a:pt x="1139" y="0"/>
                          <a:pt x="1147" y="8"/>
                          <a:pt x="1149" y="17"/>
                        </a:cubicBezTo>
                        <a:cubicBezTo>
                          <a:pt x="1268" y="751"/>
                          <a:pt x="1268" y="751"/>
                          <a:pt x="1268" y="751"/>
                        </a:cubicBezTo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1" name="Freeform 8">
                    <a:extLst>
                      <a:ext uri="{FF2B5EF4-FFF2-40B4-BE49-F238E27FC236}">
                        <a16:creationId xmlns:a16="http://schemas.microsoft.com/office/drawing/2014/main" id="{B742F4E2-4779-40F4-8FBA-DA756A89F1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7039" y="2491943"/>
                    <a:ext cx="1243013" cy="766727"/>
                  </a:xfrm>
                  <a:custGeom>
                    <a:avLst/>
                    <a:gdLst>
                      <a:gd name="T0" fmla="*/ 1271 w 1275"/>
                      <a:gd name="T1" fmla="*/ 755 h 776"/>
                      <a:gd name="T2" fmla="*/ 1267 w 1275"/>
                      <a:gd name="T3" fmla="*/ 755 h 776"/>
                      <a:gd name="T4" fmla="*/ 1267 w 1275"/>
                      <a:gd name="T5" fmla="*/ 758 h 776"/>
                      <a:gd name="T6" fmla="*/ 1264 w 1275"/>
                      <a:gd name="T7" fmla="*/ 765 h 776"/>
                      <a:gd name="T8" fmla="*/ 1257 w 1275"/>
                      <a:gd name="T9" fmla="*/ 768 h 776"/>
                      <a:gd name="T10" fmla="*/ 143 w 1275"/>
                      <a:gd name="T11" fmla="*/ 768 h 776"/>
                      <a:gd name="T12" fmla="*/ 133 w 1275"/>
                      <a:gd name="T13" fmla="*/ 764 h 776"/>
                      <a:gd name="T14" fmla="*/ 127 w 1275"/>
                      <a:gd name="T15" fmla="*/ 754 h 776"/>
                      <a:gd name="T16" fmla="*/ 8 w 1275"/>
                      <a:gd name="T17" fmla="*/ 21 h 776"/>
                      <a:gd name="T18" fmla="*/ 8 w 1275"/>
                      <a:gd name="T19" fmla="*/ 21 h 776"/>
                      <a:gd name="T20" fmla="*/ 8 w 1275"/>
                      <a:gd name="T21" fmla="*/ 19 h 776"/>
                      <a:gd name="T22" fmla="*/ 11 w 1275"/>
                      <a:gd name="T23" fmla="*/ 11 h 776"/>
                      <a:gd name="T24" fmla="*/ 18 w 1275"/>
                      <a:gd name="T25" fmla="*/ 8 h 776"/>
                      <a:gd name="T26" fmla="*/ 1133 w 1275"/>
                      <a:gd name="T27" fmla="*/ 8 h 776"/>
                      <a:gd name="T28" fmla="*/ 1142 w 1275"/>
                      <a:gd name="T29" fmla="*/ 12 h 776"/>
                      <a:gd name="T30" fmla="*/ 1148 w 1275"/>
                      <a:gd name="T31" fmla="*/ 22 h 776"/>
                      <a:gd name="T32" fmla="*/ 1148 w 1275"/>
                      <a:gd name="T33" fmla="*/ 22 h 776"/>
                      <a:gd name="T34" fmla="*/ 1267 w 1275"/>
                      <a:gd name="T35" fmla="*/ 756 h 776"/>
                      <a:gd name="T36" fmla="*/ 1267 w 1275"/>
                      <a:gd name="T37" fmla="*/ 755 h 776"/>
                      <a:gd name="T38" fmla="*/ 1271 w 1275"/>
                      <a:gd name="T39" fmla="*/ 755 h 776"/>
                      <a:gd name="T40" fmla="*/ 1275 w 1275"/>
                      <a:gd name="T41" fmla="*/ 754 h 776"/>
                      <a:gd name="T42" fmla="*/ 1156 w 1275"/>
                      <a:gd name="T43" fmla="*/ 21 h 776"/>
                      <a:gd name="T44" fmla="*/ 1156 w 1275"/>
                      <a:gd name="T45" fmla="*/ 21 h 776"/>
                      <a:gd name="T46" fmla="*/ 1148 w 1275"/>
                      <a:gd name="T47" fmla="*/ 6 h 776"/>
                      <a:gd name="T48" fmla="*/ 1133 w 1275"/>
                      <a:gd name="T49" fmla="*/ 0 h 776"/>
                      <a:gd name="T50" fmla="*/ 18 w 1275"/>
                      <a:gd name="T51" fmla="*/ 0 h 776"/>
                      <a:gd name="T52" fmla="*/ 5 w 1275"/>
                      <a:gd name="T53" fmla="*/ 6 h 776"/>
                      <a:gd name="T54" fmla="*/ 0 w 1275"/>
                      <a:gd name="T55" fmla="*/ 19 h 776"/>
                      <a:gd name="T56" fmla="*/ 1 w 1275"/>
                      <a:gd name="T57" fmla="*/ 22 h 776"/>
                      <a:gd name="T58" fmla="*/ 1 w 1275"/>
                      <a:gd name="T59" fmla="*/ 22 h 776"/>
                      <a:gd name="T60" fmla="*/ 119 w 1275"/>
                      <a:gd name="T61" fmla="*/ 755 h 776"/>
                      <a:gd name="T62" fmla="*/ 127 w 1275"/>
                      <a:gd name="T63" fmla="*/ 770 h 776"/>
                      <a:gd name="T64" fmla="*/ 143 w 1275"/>
                      <a:gd name="T65" fmla="*/ 776 h 776"/>
                      <a:gd name="T66" fmla="*/ 1257 w 1275"/>
                      <a:gd name="T67" fmla="*/ 776 h 776"/>
                      <a:gd name="T68" fmla="*/ 1270 w 1275"/>
                      <a:gd name="T69" fmla="*/ 770 h 776"/>
                      <a:gd name="T70" fmla="*/ 1275 w 1275"/>
                      <a:gd name="T71" fmla="*/ 758 h 776"/>
                      <a:gd name="T72" fmla="*/ 1275 w 1275"/>
                      <a:gd name="T73" fmla="*/ 754 h 776"/>
                      <a:gd name="T74" fmla="*/ 1275 w 1275"/>
                      <a:gd name="T75" fmla="*/ 754 h 776"/>
                      <a:gd name="T76" fmla="*/ 1271 w 1275"/>
                      <a:gd name="T77" fmla="*/ 755 h 7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275" h="776">
                        <a:moveTo>
                          <a:pt x="1271" y="755"/>
                        </a:move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67" y="756"/>
                          <a:pt x="1267" y="757"/>
                          <a:pt x="1267" y="758"/>
                        </a:cubicBezTo>
                        <a:cubicBezTo>
                          <a:pt x="1267" y="761"/>
                          <a:pt x="1266" y="763"/>
                          <a:pt x="1264" y="765"/>
                        </a:cubicBezTo>
                        <a:cubicBezTo>
                          <a:pt x="1262" y="767"/>
                          <a:pt x="1260" y="768"/>
                          <a:pt x="1257" y="768"/>
                        </a:cubicBezTo>
                        <a:cubicBezTo>
                          <a:pt x="143" y="768"/>
                          <a:pt x="143" y="768"/>
                          <a:pt x="143" y="768"/>
                        </a:cubicBezTo>
                        <a:cubicBezTo>
                          <a:pt x="139" y="768"/>
                          <a:pt x="136" y="766"/>
                          <a:pt x="133" y="764"/>
                        </a:cubicBezTo>
                        <a:cubicBezTo>
                          <a:pt x="130" y="761"/>
                          <a:pt x="128" y="758"/>
                          <a:pt x="127" y="754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8" y="19"/>
                        </a:cubicBezTo>
                        <a:cubicBezTo>
                          <a:pt x="8" y="16"/>
                          <a:pt x="9" y="13"/>
                          <a:pt x="11" y="11"/>
                        </a:cubicBezTo>
                        <a:cubicBezTo>
                          <a:pt x="13" y="9"/>
                          <a:pt x="15" y="8"/>
                          <a:pt x="18" y="8"/>
                        </a:cubicBezTo>
                        <a:cubicBezTo>
                          <a:pt x="1133" y="8"/>
                          <a:pt x="1133" y="8"/>
                          <a:pt x="1133" y="8"/>
                        </a:cubicBezTo>
                        <a:cubicBezTo>
                          <a:pt x="1136" y="8"/>
                          <a:pt x="1139" y="10"/>
                          <a:pt x="1142" y="12"/>
                        </a:cubicBezTo>
                        <a:cubicBezTo>
                          <a:pt x="1145" y="15"/>
                          <a:pt x="1147" y="19"/>
                          <a:pt x="1148" y="22"/>
                        </a:cubicBezTo>
                        <a:cubicBezTo>
                          <a:pt x="1148" y="22"/>
                          <a:pt x="1148" y="22"/>
                          <a:pt x="1148" y="22"/>
                        </a:cubicBezTo>
                        <a:cubicBezTo>
                          <a:pt x="1267" y="756"/>
                          <a:pt x="1267" y="756"/>
                          <a:pt x="1267" y="756"/>
                        </a:cubicBez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5" y="15"/>
                          <a:pt x="1152" y="10"/>
                          <a:pt x="1148" y="6"/>
                        </a:cubicBezTo>
                        <a:cubicBezTo>
                          <a:pt x="1144" y="3"/>
                          <a:pt x="1138" y="0"/>
                          <a:pt x="1133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3" y="0"/>
                          <a:pt x="8" y="2"/>
                          <a:pt x="5" y="6"/>
                        </a:cubicBezTo>
                        <a:cubicBezTo>
                          <a:pt x="2" y="9"/>
                          <a:pt x="0" y="14"/>
                          <a:pt x="0" y="19"/>
                        </a:cubicBezTo>
                        <a:cubicBezTo>
                          <a:pt x="0" y="20"/>
                          <a:pt x="0" y="21"/>
                          <a:pt x="1" y="22"/>
                        </a:cubicBezTo>
                        <a:cubicBezTo>
                          <a:pt x="1" y="22"/>
                          <a:pt x="1" y="22"/>
                          <a:pt x="1" y="22"/>
                        </a:cubicBezTo>
                        <a:cubicBezTo>
                          <a:pt x="119" y="755"/>
                          <a:pt x="119" y="755"/>
                          <a:pt x="119" y="755"/>
                        </a:cubicBezTo>
                        <a:cubicBezTo>
                          <a:pt x="120" y="761"/>
                          <a:pt x="123" y="766"/>
                          <a:pt x="127" y="770"/>
                        </a:cubicBezTo>
                        <a:cubicBezTo>
                          <a:pt x="131" y="773"/>
                          <a:pt x="137" y="776"/>
                          <a:pt x="143" y="776"/>
                        </a:cubicBezTo>
                        <a:cubicBezTo>
                          <a:pt x="1257" y="776"/>
                          <a:pt x="1257" y="776"/>
                          <a:pt x="1257" y="776"/>
                        </a:cubicBezTo>
                        <a:cubicBezTo>
                          <a:pt x="1262" y="776"/>
                          <a:pt x="1267" y="774"/>
                          <a:pt x="1270" y="770"/>
                        </a:cubicBezTo>
                        <a:cubicBezTo>
                          <a:pt x="1273" y="767"/>
                          <a:pt x="1275" y="762"/>
                          <a:pt x="1275" y="758"/>
                        </a:cubicBezTo>
                        <a:cubicBezTo>
                          <a:pt x="1275" y="756"/>
                          <a:pt x="1275" y="755"/>
                          <a:pt x="1275" y="754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</a:path>
                    </a:pathLst>
                  </a:custGeom>
                  <a:solidFill>
                    <a:srgbClr val="B2B2B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2" name="Freeform 10">
                    <a:extLst>
                      <a:ext uri="{FF2B5EF4-FFF2-40B4-BE49-F238E27FC236}">
                        <a16:creationId xmlns:a16="http://schemas.microsoft.com/office/drawing/2014/main" id="{10FDD537-83C2-4461-8214-765B434A3D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089" y="3163425"/>
                    <a:ext cx="392113" cy="90483"/>
                  </a:xfrm>
                  <a:custGeom>
                    <a:avLst/>
                    <a:gdLst>
                      <a:gd name="T0" fmla="*/ 0 w 402"/>
                      <a:gd name="T1" fmla="*/ 0 h 92"/>
                      <a:gd name="T2" fmla="*/ 12 w 402"/>
                      <a:gd name="T3" fmla="*/ 78 h 92"/>
                      <a:gd name="T4" fmla="*/ 29 w 402"/>
                      <a:gd name="T5" fmla="*/ 92 h 92"/>
                      <a:gd name="T6" fmla="*/ 402 w 402"/>
                      <a:gd name="T7" fmla="*/ 92 h 92"/>
                      <a:gd name="T8" fmla="*/ 154 w 402"/>
                      <a:gd name="T9" fmla="*/ 21 h 92"/>
                      <a:gd name="T10" fmla="*/ 0 w 402"/>
                      <a:gd name="T11" fmla="*/ 0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02" h="92">
                        <a:moveTo>
                          <a:pt x="0" y="0"/>
                        </a:moveTo>
                        <a:cubicBezTo>
                          <a:pt x="12" y="78"/>
                          <a:pt x="12" y="78"/>
                          <a:pt x="12" y="78"/>
                        </a:cubicBezTo>
                        <a:cubicBezTo>
                          <a:pt x="14" y="86"/>
                          <a:pt x="20" y="92"/>
                          <a:pt x="29" y="92"/>
                        </a:cubicBezTo>
                        <a:cubicBezTo>
                          <a:pt x="402" y="92"/>
                          <a:pt x="402" y="92"/>
                          <a:pt x="402" y="92"/>
                        </a:cubicBezTo>
                        <a:cubicBezTo>
                          <a:pt x="154" y="21"/>
                          <a:pt x="154" y="21"/>
                          <a:pt x="154" y="2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3" name="Freeform 11">
                    <a:extLst>
                      <a:ext uri="{FF2B5EF4-FFF2-40B4-BE49-F238E27FC236}">
                        <a16:creationId xmlns:a16="http://schemas.microsoft.com/office/drawing/2014/main" id="{ADEB75B8-B178-4B9C-B515-C23FDE40E0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4064" y="3174537"/>
                    <a:ext cx="1462088" cy="155568"/>
                  </a:xfrm>
                  <a:custGeom>
                    <a:avLst/>
                    <a:gdLst>
                      <a:gd name="T0" fmla="*/ 1494 w 1498"/>
                      <a:gd name="T1" fmla="*/ 156 h 156"/>
                      <a:gd name="T2" fmla="*/ 375 w 1498"/>
                      <a:gd name="T3" fmla="*/ 156 h 156"/>
                      <a:gd name="T4" fmla="*/ 348 w 1498"/>
                      <a:gd name="T5" fmla="*/ 150 h 156"/>
                      <a:gd name="T6" fmla="*/ 0 w 1498"/>
                      <a:gd name="T7" fmla="*/ 0 h 156"/>
                      <a:gd name="T8" fmla="*/ 1153 w 1498"/>
                      <a:gd name="T9" fmla="*/ 0 h 156"/>
                      <a:gd name="T10" fmla="*/ 1498 w 1498"/>
                      <a:gd name="T11" fmla="*/ 137 h 156"/>
                      <a:gd name="T12" fmla="*/ 1498 w 1498"/>
                      <a:gd name="T13" fmla="*/ 152 h 156"/>
                      <a:gd name="T14" fmla="*/ 1494 w 1498"/>
                      <a:gd name="T15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98" h="156">
                        <a:moveTo>
                          <a:pt x="1494" y="156"/>
                        </a:moveTo>
                        <a:cubicBezTo>
                          <a:pt x="375" y="156"/>
                          <a:pt x="375" y="156"/>
                          <a:pt x="375" y="156"/>
                        </a:cubicBezTo>
                        <a:cubicBezTo>
                          <a:pt x="366" y="156"/>
                          <a:pt x="357" y="154"/>
                          <a:pt x="348" y="15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8" y="137"/>
                          <a:pt x="1498" y="137"/>
                          <a:pt x="1498" y="137"/>
                        </a:cubicBezTo>
                        <a:cubicBezTo>
                          <a:pt x="1498" y="137"/>
                          <a:pt x="1498" y="150"/>
                          <a:pt x="1498" y="152"/>
                        </a:cubicBezTo>
                        <a:cubicBezTo>
                          <a:pt x="1498" y="154"/>
                          <a:pt x="1496" y="156"/>
                          <a:pt x="1494" y="156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4" name="Freeform 12">
                    <a:extLst>
                      <a:ext uri="{FF2B5EF4-FFF2-40B4-BE49-F238E27FC236}">
                        <a16:creationId xmlns:a16="http://schemas.microsoft.com/office/drawing/2014/main" id="{CCC12EF3-1967-4E22-AE40-90FDC4A78F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5651" y="3163425"/>
                    <a:ext cx="1463675" cy="150806"/>
                  </a:xfrm>
                  <a:custGeom>
                    <a:avLst/>
                    <a:gdLst>
                      <a:gd name="T0" fmla="*/ 1494 w 1499"/>
                      <a:gd name="T1" fmla="*/ 152 h 152"/>
                      <a:gd name="T2" fmla="*/ 375 w 1499"/>
                      <a:gd name="T3" fmla="*/ 152 h 152"/>
                      <a:gd name="T4" fmla="*/ 348 w 1499"/>
                      <a:gd name="T5" fmla="*/ 148 h 152"/>
                      <a:gd name="T6" fmla="*/ 0 w 1499"/>
                      <a:gd name="T7" fmla="*/ 0 h 152"/>
                      <a:gd name="T8" fmla="*/ 1153 w 1499"/>
                      <a:gd name="T9" fmla="*/ 0 h 152"/>
                      <a:gd name="T10" fmla="*/ 1495 w 1499"/>
                      <a:gd name="T11" fmla="*/ 146 h 152"/>
                      <a:gd name="T12" fmla="*/ 1494 w 1499"/>
                      <a:gd name="T13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99" h="152">
                        <a:moveTo>
                          <a:pt x="1494" y="152"/>
                        </a:moveTo>
                        <a:cubicBezTo>
                          <a:pt x="375" y="152"/>
                          <a:pt x="375" y="152"/>
                          <a:pt x="375" y="152"/>
                        </a:cubicBezTo>
                        <a:cubicBezTo>
                          <a:pt x="366" y="152"/>
                          <a:pt x="357" y="152"/>
                          <a:pt x="348" y="14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5" y="146"/>
                          <a:pt x="1495" y="146"/>
                          <a:pt x="1495" y="146"/>
                        </a:cubicBezTo>
                        <a:cubicBezTo>
                          <a:pt x="1499" y="147"/>
                          <a:pt x="1498" y="152"/>
                          <a:pt x="1494" y="152"/>
                        </a:cubicBezTo>
                      </a:path>
                    </a:pathLst>
                  </a:custGeom>
                  <a:solidFill>
                    <a:srgbClr val="00BC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5" name="Freeform 13">
                    <a:extLst>
                      <a:ext uri="{FF2B5EF4-FFF2-40B4-BE49-F238E27FC236}">
                        <a16:creationId xmlns:a16="http://schemas.microsoft.com/office/drawing/2014/main" id="{3AAE97B6-ED8F-43F6-988F-CFA81140C2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31151" y="3222160"/>
                    <a:ext cx="431800" cy="60322"/>
                  </a:xfrm>
                  <a:custGeom>
                    <a:avLst/>
                    <a:gdLst>
                      <a:gd name="T0" fmla="*/ 440 w 443"/>
                      <a:gd name="T1" fmla="*/ 60 h 60"/>
                      <a:gd name="T2" fmla="*/ 136 w 443"/>
                      <a:gd name="T3" fmla="*/ 60 h 60"/>
                      <a:gd name="T4" fmla="*/ 122 w 443"/>
                      <a:gd name="T5" fmla="*/ 57 h 60"/>
                      <a:gd name="T6" fmla="*/ 3 w 443"/>
                      <a:gd name="T7" fmla="*/ 6 h 60"/>
                      <a:gd name="T8" fmla="*/ 4 w 443"/>
                      <a:gd name="T9" fmla="*/ 0 h 60"/>
                      <a:gd name="T10" fmla="*/ 305 w 443"/>
                      <a:gd name="T11" fmla="*/ 0 h 60"/>
                      <a:gd name="T12" fmla="*/ 319 w 443"/>
                      <a:gd name="T13" fmla="*/ 3 h 60"/>
                      <a:gd name="T14" fmla="*/ 441 w 443"/>
                      <a:gd name="T15" fmla="*/ 55 h 60"/>
                      <a:gd name="T16" fmla="*/ 440 w 443"/>
                      <a:gd name="T17" fmla="*/ 6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3" h="60">
                        <a:moveTo>
                          <a:pt x="440" y="60"/>
                        </a:moveTo>
                        <a:cubicBezTo>
                          <a:pt x="136" y="60"/>
                          <a:pt x="136" y="60"/>
                          <a:pt x="136" y="60"/>
                        </a:cubicBezTo>
                        <a:cubicBezTo>
                          <a:pt x="131" y="60"/>
                          <a:pt x="127" y="59"/>
                          <a:pt x="122" y="5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0" y="5"/>
                          <a:pt x="1" y="0"/>
                          <a:pt x="4" y="0"/>
                        </a:cubicBezTo>
                        <a:cubicBezTo>
                          <a:pt x="305" y="0"/>
                          <a:pt x="305" y="0"/>
                          <a:pt x="305" y="0"/>
                        </a:cubicBezTo>
                        <a:cubicBezTo>
                          <a:pt x="310" y="0"/>
                          <a:pt x="315" y="1"/>
                          <a:pt x="319" y="3"/>
                        </a:cubicBezTo>
                        <a:cubicBezTo>
                          <a:pt x="441" y="55"/>
                          <a:pt x="441" y="55"/>
                          <a:pt x="441" y="55"/>
                        </a:cubicBezTo>
                        <a:cubicBezTo>
                          <a:pt x="443" y="56"/>
                          <a:pt x="443" y="60"/>
                          <a:pt x="440" y="60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6" name="Freeform 14">
                    <a:extLst>
                      <a:ext uri="{FF2B5EF4-FFF2-40B4-BE49-F238E27FC236}">
                        <a16:creationId xmlns:a16="http://schemas.microsoft.com/office/drawing/2014/main" id="{33A315A0-AC06-4B9E-B399-EF77C2B261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7" name="Freeform 15">
                    <a:extLst>
                      <a:ext uri="{FF2B5EF4-FFF2-40B4-BE49-F238E27FC236}">
                        <a16:creationId xmlns:a16="http://schemas.microsoft.com/office/drawing/2014/main" id="{AD8B8911-3F3E-47A0-A924-3ABE05A0A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8" name="Freeform 16">
                    <a:extLst>
                      <a:ext uri="{FF2B5EF4-FFF2-40B4-BE49-F238E27FC236}">
                        <a16:creationId xmlns:a16="http://schemas.microsoft.com/office/drawing/2014/main" id="{E660BF1E-AC33-4BD1-94AC-73D393CCBD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9" name="Freeform 17">
                    <a:extLst>
                      <a:ext uri="{FF2B5EF4-FFF2-40B4-BE49-F238E27FC236}">
                        <a16:creationId xmlns:a16="http://schemas.microsoft.com/office/drawing/2014/main" id="{D861FA50-CAC6-4FAF-B526-B42631C41B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0" name="Freeform 18">
                    <a:extLst>
                      <a:ext uri="{FF2B5EF4-FFF2-40B4-BE49-F238E27FC236}">
                        <a16:creationId xmlns:a16="http://schemas.microsoft.com/office/drawing/2014/main" id="{9F3E34CC-50CD-4E0A-88E2-8DEAFABE91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  <a:close/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1" name="Freeform 19">
                    <a:extLst>
                      <a:ext uri="{FF2B5EF4-FFF2-40B4-BE49-F238E27FC236}">
                        <a16:creationId xmlns:a16="http://schemas.microsoft.com/office/drawing/2014/main" id="{594799F6-C01D-4C85-A914-8074C59757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2" name="Freeform 21">
                    <a:extLst>
                      <a:ext uri="{FF2B5EF4-FFF2-40B4-BE49-F238E27FC236}">
                        <a16:creationId xmlns:a16="http://schemas.microsoft.com/office/drawing/2014/main" id="{6B3962D0-1EF4-4169-AB68-BAD536FB9C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3" name="Freeform 22">
                    <a:extLst>
                      <a:ext uri="{FF2B5EF4-FFF2-40B4-BE49-F238E27FC236}">
                        <a16:creationId xmlns:a16="http://schemas.microsoft.com/office/drawing/2014/main" id="{4808FCCF-979B-4544-A413-6A604CB425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0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7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0" y="0"/>
                        </a:cubicBezTo>
                        <a:cubicBezTo>
                          <a:pt x="16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4" name="Freeform 23">
                    <a:extLst>
                      <a:ext uri="{FF2B5EF4-FFF2-40B4-BE49-F238E27FC236}">
                        <a16:creationId xmlns:a16="http://schemas.microsoft.com/office/drawing/2014/main" id="{9E3FB67D-D526-4227-AFB3-112118DAE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1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8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1" y="0"/>
                        </a:cubicBezTo>
                        <a:cubicBezTo>
                          <a:pt x="17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5" name="Freeform 24">
                    <a:extLst>
                      <a:ext uri="{FF2B5EF4-FFF2-40B4-BE49-F238E27FC236}">
                        <a16:creationId xmlns:a16="http://schemas.microsoft.com/office/drawing/2014/main" id="{C666BE2F-064C-43FC-B4E3-0103D85752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6" name="Freeform 25">
                    <a:extLst>
                      <a:ext uri="{FF2B5EF4-FFF2-40B4-BE49-F238E27FC236}">
                        <a16:creationId xmlns:a16="http://schemas.microsoft.com/office/drawing/2014/main" id="{E8708D03-CD11-4FA3-B9B2-D7D57B9C01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7" name="Freeform 26">
                    <a:extLst>
                      <a:ext uri="{FF2B5EF4-FFF2-40B4-BE49-F238E27FC236}">
                        <a16:creationId xmlns:a16="http://schemas.microsoft.com/office/drawing/2014/main" id="{30B47DCD-C25B-4772-AAE4-7DBCE05519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8" name="Freeform 27">
                    <a:extLst>
                      <a:ext uri="{FF2B5EF4-FFF2-40B4-BE49-F238E27FC236}">
                        <a16:creationId xmlns:a16="http://schemas.microsoft.com/office/drawing/2014/main" id="{99B7B5D9-E9E2-432A-9C22-37A6FEC4E0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9" name="Freeform 28">
                    <a:extLst>
                      <a:ext uri="{FF2B5EF4-FFF2-40B4-BE49-F238E27FC236}">
                        <a16:creationId xmlns:a16="http://schemas.microsoft.com/office/drawing/2014/main" id="{6CC9CE0E-B8D5-4036-98EA-2E3F6030E0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0" name="Freeform 29">
                    <a:extLst>
                      <a:ext uri="{FF2B5EF4-FFF2-40B4-BE49-F238E27FC236}">
                        <a16:creationId xmlns:a16="http://schemas.microsoft.com/office/drawing/2014/main" id="{4FC2B388-7AF5-4361-8D74-4B3D341AE8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1" name="Freeform 30">
                    <a:extLst>
                      <a:ext uri="{FF2B5EF4-FFF2-40B4-BE49-F238E27FC236}">
                        <a16:creationId xmlns:a16="http://schemas.microsoft.com/office/drawing/2014/main" id="{B271A0D8-A9E5-4598-B9A2-12FFA574CF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2" name="Freeform 31">
                    <a:extLst>
                      <a:ext uri="{FF2B5EF4-FFF2-40B4-BE49-F238E27FC236}">
                        <a16:creationId xmlns:a16="http://schemas.microsoft.com/office/drawing/2014/main" id="{00CA3CA9-5CEC-4698-B224-780900F7C1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3" name="Freeform 32">
                    <a:extLst>
                      <a:ext uri="{FF2B5EF4-FFF2-40B4-BE49-F238E27FC236}">
                        <a16:creationId xmlns:a16="http://schemas.microsoft.com/office/drawing/2014/main" id="{D2F49683-1D7D-4BBF-99F3-5B070468EB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241 w 241"/>
                      <a:gd name="T1" fmla="*/ 72 h 72"/>
                      <a:gd name="T2" fmla="*/ 9 w 241"/>
                      <a:gd name="T3" fmla="*/ 72 h 72"/>
                      <a:gd name="T4" fmla="*/ 0 w 241"/>
                      <a:gd name="T5" fmla="*/ 15 h 72"/>
                      <a:gd name="T6" fmla="*/ 26 w 241"/>
                      <a:gd name="T7" fmla="*/ 0 h 72"/>
                      <a:gd name="T8" fmla="*/ 200 w 241"/>
                      <a:gd name="T9" fmla="*/ 0 h 72"/>
                      <a:gd name="T10" fmla="*/ 233 w 241"/>
                      <a:gd name="T11" fmla="*/ 18 h 72"/>
                      <a:gd name="T12" fmla="*/ 241 w 241"/>
                      <a:gd name="T13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241" y="72"/>
                        </a:move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5" y="6"/>
                          <a:pt x="15" y="0"/>
                          <a:pt x="26" y="0"/>
                        </a:cubicBezTo>
                        <a:cubicBezTo>
                          <a:pt x="200" y="0"/>
                          <a:pt x="200" y="0"/>
                          <a:pt x="200" y="0"/>
                        </a:cubicBezTo>
                        <a:cubicBezTo>
                          <a:pt x="213" y="0"/>
                          <a:pt x="225" y="7"/>
                          <a:pt x="233" y="18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4" name="Freeform 33">
                    <a:extLst>
                      <a:ext uri="{FF2B5EF4-FFF2-40B4-BE49-F238E27FC236}">
                        <a16:creationId xmlns:a16="http://schemas.microsoft.com/office/drawing/2014/main" id="{BE0A37CB-0550-4BAC-B23C-5E72EE9002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76 w 176"/>
                      <a:gd name="T1" fmla="*/ 72 h 72"/>
                      <a:gd name="T2" fmla="*/ 110 w 176"/>
                      <a:gd name="T3" fmla="*/ 72 h 72"/>
                      <a:gd name="T4" fmla="*/ 0 w 176"/>
                      <a:gd name="T5" fmla="*/ 0 h 72"/>
                      <a:gd name="T6" fmla="*/ 135 w 176"/>
                      <a:gd name="T7" fmla="*/ 0 h 72"/>
                      <a:gd name="T8" fmla="*/ 168 w 176"/>
                      <a:gd name="T9" fmla="*/ 18 h 72"/>
                      <a:gd name="T10" fmla="*/ 176 w 176"/>
                      <a:gd name="T11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6" h="72">
                        <a:moveTo>
                          <a:pt x="176" y="72"/>
                        </a:move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5" y="0"/>
                          <a:pt x="135" y="0"/>
                          <a:pt x="135" y="0"/>
                        </a:cubicBezTo>
                        <a:cubicBezTo>
                          <a:pt x="148" y="0"/>
                          <a:pt x="160" y="7"/>
                          <a:pt x="168" y="18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5" name="Freeform 34">
                    <a:extLst>
                      <a:ext uri="{FF2B5EF4-FFF2-40B4-BE49-F238E27FC236}">
                        <a16:creationId xmlns:a16="http://schemas.microsoft.com/office/drawing/2014/main" id="{90C012FD-EA33-49CA-A5E0-D68AE2F455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1338"/>
                    <a:ext cx="79375" cy="63497"/>
                  </a:xfrm>
                  <a:custGeom>
                    <a:avLst/>
                    <a:gdLst>
                      <a:gd name="T0" fmla="*/ 2 w 81"/>
                      <a:gd name="T1" fmla="*/ 40 h 64"/>
                      <a:gd name="T2" fmla="*/ 6 w 81"/>
                      <a:gd name="T3" fmla="*/ 36 h 64"/>
                      <a:gd name="T4" fmla="*/ 0 w 81"/>
                      <a:gd name="T5" fmla="*/ 0 h 64"/>
                      <a:gd name="T6" fmla="*/ 69 w 81"/>
                      <a:gd name="T7" fmla="*/ 0 h 64"/>
                      <a:gd name="T8" fmla="*/ 75 w 81"/>
                      <a:gd name="T9" fmla="*/ 36 h 64"/>
                      <a:gd name="T10" fmla="*/ 81 w 81"/>
                      <a:gd name="T11" fmla="*/ 41 h 64"/>
                      <a:gd name="T12" fmla="*/ 56 w 81"/>
                      <a:gd name="T13" fmla="*/ 60 h 64"/>
                      <a:gd name="T14" fmla="*/ 45 w 81"/>
                      <a:gd name="T15" fmla="*/ 64 h 64"/>
                      <a:gd name="T16" fmla="*/ 45 w 81"/>
                      <a:gd name="T17" fmla="*/ 64 h 64"/>
                      <a:gd name="T18" fmla="*/ 32 w 81"/>
                      <a:gd name="T19" fmla="*/ 60 h 64"/>
                      <a:gd name="T20" fmla="*/ 2 w 81"/>
                      <a:gd name="T21" fmla="*/ 40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1" h="64">
                        <a:moveTo>
                          <a:pt x="2" y="40"/>
                        </a:moveTo>
                        <a:cubicBezTo>
                          <a:pt x="5" y="40"/>
                          <a:pt x="6" y="38"/>
                          <a:pt x="6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75" y="36"/>
                          <a:pt x="75" y="36"/>
                          <a:pt x="75" y="36"/>
                        </a:cubicBezTo>
                        <a:cubicBezTo>
                          <a:pt x="75" y="38"/>
                          <a:pt x="78" y="41"/>
                          <a:pt x="81" y="41"/>
                        </a:cubicBezTo>
                        <a:cubicBezTo>
                          <a:pt x="56" y="60"/>
                          <a:pt x="56" y="60"/>
                          <a:pt x="56" y="60"/>
                        </a:cubicBezTo>
                        <a:cubicBezTo>
                          <a:pt x="53" y="63"/>
                          <a:pt x="49" y="64"/>
                          <a:pt x="45" y="64"/>
                        </a:cubicBezTo>
                        <a:cubicBezTo>
                          <a:pt x="45" y="64"/>
                          <a:pt x="45" y="64"/>
                          <a:pt x="45" y="64"/>
                        </a:cubicBezTo>
                        <a:cubicBezTo>
                          <a:pt x="41" y="64"/>
                          <a:pt x="36" y="63"/>
                          <a:pt x="32" y="60"/>
                        </a:cubicBezTo>
                        <a:cubicBezTo>
                          <a:pt x="2" y="40"/>
                          <a:pt x="2" y="40"/>
                          <a:pt x="2" y="4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6" name="Freeform 35">
                    <a:extLst>
                      <a:ext uri="{FF2B5EF4-FFF2-40B4-BE49-F238E27FC236}">
                        <a16:creationId xmlns:a16="http://schemas.microsoft.com/office/drawing/2014/main" id="{BAE26625-0CBE-48A7-AE5B-F8C9627F2E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29262" y="2801491"/>
                    <a:ext cx="28575" cy="26986"/>
                  </a:xfrm>
                  <a:custGeom>
                    <a:avLst/>
                    <a:gdLst>
                      <a:gd name="T0" fmla="*/ 1 w 29"/>
                      <a:gd name="T1" fmla="*/ 13 h 27"/>
                      <a:gd name="T2" fmla="*/ 17 w 29"/>
                      <a:gd name="T3" fmla="*/ 27 h 27"/>
                      <a:gd name="T4" fmla="*/ 28 w 29"/>
                      <a:gd name="T5" fmla="*/ 13 h 27"/>
                      <a:gd name="T6" fmla="*/ 12 w 29"/>
                      <a:gd name="T7" fmla="*/ 0 h 27"/>
                      <a:gd name="T8" fmla="*/ 1 w 29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24" y="27"/>
                          <a:pt x="29" y="21"/>
                          <a:pt x="28" y="13"/>
                        </a:cubicBezTo>
                        <a:cubicBezTo>
                          <a:pt x="27" y="6"/>
                          <a:pt x="20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7" name="Freeform 36">
                    <a:extLst>
                      <a:ext uri="{FF2B5EF4-FFF2-40B4-BE49-F238E27FC236}">
                        <a16:creationId xmlns:a16="http://schemas.microsoft.com/office/drawing/2014/main" id="{7D03E75D-8336-412B-BD04-04305D8E9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1" y="2801491"/>
                    <a:ext cx="26988" cy="26986"/>
                  </a:xfrm>
                  <a:custGeom>
                    <a:avLst/>
                    <a:gdLst>
                      <a:gd name="T0" fmla="*/ 1 w 28"/>
                      <a:gd name="T1" fmla="*/ 13 h 27"/>
                      <a:gd name="T2" fmla="*/ 16 w 28"/>
                      <a:gd name="T3" fmla="*/ 27 h 27"/>
                      <a:gd name="T4" fmla="*/ 27 w 28"/>
                      <a:gd name="T5" fmla="*/ 13 h 27"/>
                      <a:gd name="T6" fmla="*/ 12 w 28"/>
                      <a:gd name="T7" fmla="*/ 0 h 27"/>
                      <a:gd name="T8" fmla="*/ 1 w 28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6" y="27"/>
                        </a:cubicBezTo>
                        <a:cubicBezTo>
                          <a:pt x="23" y="27"/>
                          <a:pt x="28" y="21"/>
                          <a:pt x="27" y="13"/>
                        </a:cubicBezTo>
                        <a:cubicBezTo>
                          <a:pt x="26" y="6"/>
                          <a:pt x="19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8" name="Freeform 37">
                    <a:extLst>
                      <a:ext uri="{FF2B5EF4-FFF2-40B4-BE49-F238E27FC236}">
                        <a16:creationId xmlns:a16="http://schemas.microsoft.com/office/drawing/2014/main" id="{2DA0272B-27D4-4DC4-BDC3-BB7181E1F2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44344"/>
                    <a:ext cx="128588" cy="146043"/>
                  </a:xfrm>
                  <a:custGeom>
                    <a:avLst/>
                    <a:gdLst>
                      <a:gd name="T0" fmla="*/ 56 w 131"/>
                      <a:gd name="T1" fmla="*/ 0 h 149"/>
                      <a:gd name="T2" fmla="*/ 5 w 131"/>
                      <a:gd name="T3" fmla="*/ 47 h 149"/>
                      <a:gd name="T4" fmla="*/ 12 w 131"/>
                      <a:gd name="T5" fmla="*/ 97 h 149"/>
                      <a:gd name="T6" fmla="*/ 22 w 131"/>
                      <a:gd name="T7" fmla="*/ 114 h 149"/>
                      <a:gd name="T8" fmla="*/ 54 w 131"/>
                      <a:gd name="T9" fmla="*/ 144 h 149"/>
                      <a:gd name="T10" fmla="*/ 67 w 131"/>
                      <a:gd name="T11" fmla="*/ 149 h 149"/>
                      <a:gd name="T12" fmla="*/ 93 w 131"/>
                      <a:gd name="T13" fmla="*/ 149 h 149"/>
                      <a:gd name="T14" fmla="*/ 103 w 131"/>
                      <a:gd name="T15" fmla="*/ 144 h 149"/>
                      <a:gd name="T16" fmla="*/ 126 w 131"/>
                      <a:gd name="T17" fmla="*/ 114 h 149"/>
                      <a:gd name="T18" fmla="*/ 130 w 131"/>
                      <a:gd name="T19" fmla="*/ 97 h 149"/>
                      <a:gd name="T20" fmla="*/ 122 w 131"/>
                      <a:gd name="T21" fmla="*/ 47 h 149"/>
                      <a:gd name="T22" fmla="*/ 56 w 131"/>
                      <a:gd name="T23" fmla="*/ 0 h 1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1" h="149">
                        <a:moveTo>
                          <a:pt x="56" y="0"/>
                        </a:moveTo>
                        <a:cubicBezTo>
                          <a:pt x="24" y="0"/>
                          <a:pt x="0" y="15"/>
                          <a:pt x="5" y="47"/>
                        </a:cubicBezTo>
                        <a:cubicBezTo>
                          <a:pt x="12" y="97"/>
                          <a:pt x="12" y="97"/>
                          <a:pt x="12" y="97"/>
                        </a:cubicBezTo>
                        <a:cubicBezTo>
                          <a:pt x="13" y="103"/>
                          <a:pt x="17" y="109"/>
                          <a:pt x="22" y="114"/>
                        </a:cubicBezTo>
                        <a:cubicBezTo>
                          <a:pt x="54" y="144"/>
                          <a:pt x="54" y="144"/>
                          <a:pt x="54" y="144"/>
                        </a:cubicBezTo>
                        <a:cubicBezTo>
                          <a:pt x="58" y="148"/>
                          <a:pt x="62" y="149"/>
                          <a:pt x="67" y="149"/>
                        </a:cubicBezTo>
                        <a:cubicBezTo>
                          <a:pt x="93" y="149"/>
                          <a:pt x="93" y="149"/>
                          <a:pt x="93" y="149"/>
                        </a:cubicBezTo>
                        <a:cubicBezTo>
                          <a:pt x="97" y="149"/>
                          <a:pt x="101" y="148"/>
                          <a:pt x="103" y="144"/>
                        </a:cubicBezTo>
                        <a:cubicBezTo>
                          <a:pt x="126" y="114"/>
                          <a:pt x="126" y="114"/>
                          <a:pt x="126" y="114"/>
                        </a:cubicBezTo>
                        <a:cubicBezTo>
                          <a:pt x="130" y="109"/>
                          <a:pt x="131" y="103"/>
                          <a:pt x="130" y="9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ubicBezTo>
                          <a:pt x="117" y="15"/>
                          <a:pt x="88" y="0"/>
                          <a:pt x="56" y="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9" name="Freeform 38">
                    <a:extLst>
                      <a:ext uri="{FF2B5EF4-FFF2-40B4-BE49-F238E27FC236}">
                        <a16:creationId xmlns:a16="http://schemas.microsoft.com/office/drawing/2014/main" id="{CA183DBF-C6DD-4506-97A3-53DFF5C687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0057"/>
                    <a:ext cx="127000" cy="93658"/>
                  </a:xfrm>
                  <a:custGeom>
                    <a:avLst/>
                    <a:gdLst>
                      <a:gd name="T0" fmla="*/ 89 w 131"/>
                      <a:gd name="T1" fmla="*/ 43 h 95"/>
                      <a:gd name="T2" fmla="*/ 114 w 131"/>
                      <a:gd name="T3" fmla="*/ 63 h 95"/>
                      <a:gd name="T4" fmla="*/ 119 w 131"/>
                      <a:gd name="T5" fmla="*/ 95 h 95"/>
                      <a:gd name="T6" fmla="*/ 131 w 131"/>
                      <a:gd name="T7" fmla="*/ 95 h 95"/>
                      <a:gd name="T8" fmla="*/ 126 w 131"/>
                      <a:gd name="T9" fmla="*/ 60 h 95"/>
                      <a:gd name="T10" fmla="*/ 104 w 131"/>
                      <a:gd name="T11" fmla="*/ 27 h 95"/>
                      <a:gd name="T12" fmla="*/ 49 w 131"/>
                      <a:gd name="T13" fmla="*/ 0 h 95"/>
                      <a:gd name="T14" fmla="*/ 3 w 131"/>
                      <a:gd name="T15" fmla="*/ 48 h 95"/>
                      <a:gd name="T16" fmla="*/ 10 w 131"/>
                      <a:gd name="T17" fmla="*/ 95 h 95"/>
                      <a:gd name="T18" fmla="*/ 22 w 131"/>
                      <a:gd name="T19" fmla="*/ 95 h 95"/>
                      <a:gd name="T20" fmla="*/ 19 w 131"/>
                      <a:gd name="T21" fmla="*/ 72 h 95"/>
                      <a:gd name="T22" fmla="*/ 17 w 131"/>
                      <a:gd name="T23" fmla="*/ 63 h 95"/>
                      <a:gd name="T24" fmla="*/ 36 w 131"/>
                      <a:gd name="T25" fmla="*/ 43 h 95"/>
                      <a:gd name="T26" fmla="*/ 63 w 131"/>
                      <a:gd name="T27" fmla="*/ 46 h 95"/>
                      <a:gd name="T28" fmla="*/ 89 w 131"/>
                      <a:gd name="T29" fmla="*/ 43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1" h="95">
                        <a:moveTo>
                          <a:pt x="89" y="43"/>
                        </a:moveTo>
                        <a:cubicBezTo>
                          <a:pt x="110" y="43"/>
                          <a:pt x="114" y="63"/>
                          <a:pt x="114" y="63"/>
                        </a:cubicBezTo>
                        <a:cubicBezTo>
                          <a:pt x="119" y="95"/>
                          <a:pt x="119" y="95"/>
                          <a:pt x="119" y="95"/>
                        </a:cubicBezTo>
                        <a:cubicBezTo>
                          <a:pt x="131" y="95"/>
                          <a:pt x="131" y="95"/>
                          <a:pt x="131" y="95"/>
                        </a:cubicBezTo>
                        <a:cubicBezTo>
                          <a:pt x="126" y="60"/>
                          <a:pt x="126" y="60"/>
                          <a:pt x="126" y="60"/>
                        </a:cubicBezTo>
                        <a:cubicBezTo>
                          <a:pt x="122" y="34"/>
                          <a:pt x="104" y="27"/>
                          <a:pt x="104" y="27"/>
                        </a:cubicBezTo>
                        <a:cubicBezTo>
                          <a:pt x="94" y="10"/>
                          <a:pt x="74" y="0"/>
                          <a:pt x="49" y="0"/>
                        </a:cubicBezTo>
                        <a:cubicBezTo>
                          <a:pt x="9" y="0"/>
                          <a:pt x="0" y="29"/>
                          <a:pt x="3" y="48"/>
                        </a:cubicBezTo>
                        <a:cubicBezTo>
                          <a:pt x="6" y="68"/>
                          <a:pt x="10" y="95"/>
                          <a:pt x="10" y="95"/>
                        </a:cubicBezTo>
                        <a:cubicBezTo>
                          <a:pt x="22" y="95"/>
                          <a:pt x="22" y="95"/>
                          <a:pt x="22" y="95"/>
                        </a:cubicBezTo>
                        <a:cubicBezTo>
                          <a:pt x="19" y="72"/>
                          <a:pt x="19" y="72"/>
                          <a:pt x="19" y="72"/>
                        </a:cubicBezTo>
                        <a:cubicBezTo>
                          <a:pt x="17" y="63"/>
                          <a:pt x="17" y="63"/>
                          <a:pt x="17" y="63"/>
                        </a:cubicBezTo>
                        <a:cubicBezTo>
                          <a:pt x="17" y="63"/>
                          <a:pt x="16" y="43"/>
                          <a:pt x="36" y="43"/>
                        </a:cubicBezTo>
                        <a:cubicBezTo>
                          <a:pt x="47" y="43"/>
                          <a:pt x="53" y="46"/>
                          <a:pt x="63" y="46"/>
                        </a:cubicBezTo>
                        <a:cubicBezTo>
                          <a:pt x="73" y="46"/>
                          <a:pt x="76" y="43"/>
                          <a:pt x="89" y="43"/>
                        </a:cubicBezTo>
                      </a:path>
                    </a:pathLst>
                  </a:custGeom>
                  <a:solidFill>
                    <a:srgbClr val="8E562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0" name="Freeform 39">
                    <a:extLst>
                      <a:ext uri="{FF2B5EF4-FFF2-40B4-BE49-F238E27FC236}">
                        <a16:creationId xmlns:a16="http://schemas.microsoft.com/office/drawing/2014/main" id="{C8E4AF05-7DBC-4FE3-A518-4A26CDA27D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62876" y="2744344"/>
                    <a:ext cx="354013" cy="47623"/>
                  </a:xfrm>
                  <a:custGeom>
                    <a:avLst/>
                    <a:gdLst>
                      <a:gd name="T0" fmla="*/ 223 w 223"/>
                      <a:gd name="T1" fmla="*/ 30 h 30"/>
                      <a:gd name="T2" fmla="*/ 5 w 223"/>
                      <a:gd name="T3" fmla="*/ 30 h 30"/>
                      <a:gd name="T4" fmla="*/ 0 w 223"/>
                      <a:gd name="T5" fmla="*/ 0 h 30"/>
                      <a:gd name="T6" fmla="*/ 218 w 223"/>
                      <a:gd name="T7" fmla="*/ 0 h 30"/>
                      <a:gd name="T8" fmla="*/ 223 w 223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" h="30">
                        <a:moveTo>
                          <a:pt x="223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8" y="0"/>
                        </a:lnTo>
                        <a:lnTo>
                          <a:pt x="223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1" name="Freeform 40">
                    <a:extLst>
                      <a:ext uri="{FF2B5EF4-FFF2-40B4-BE49-F238E27FC236}">
                        <a16:creationId xmlns:a16="http://schemas.microsoft.com/office/drawing/2014/main" id="{2F46B5CE-98A0-4109-9ABD-38E1A24BB3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2" name="Freeform 41">
                    <a:extLst>
                      <a:ext uri="{FF2B5EF4-FFF2-40B4-BE49-F238E27FC236}">
                        <a16:creationId xmlns:a16="http://schemas.microsoft.com/office/drawing/2014/main" id="{21BC3CE0-E88B-4488-8C20-A75B4CAE99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3" name="Freeform 42">
                    <a:extLst>
                      <a:ext uri="{FF2B5EF4-FFF2-40B4-BE49-F238E27FC236}">
                        <a16:creationId xmlns:a16="http://schemas.microsoft.com/office/drawing/2014/main" id="{BCA5E510-4C6D-4D8D-9F26-D197AF661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1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4" name="Freeform 43">
                    <a:extLst>
                      <a:ext uri="{FF2B5EF4-FFF2-40B4-BE49-F238E27FC236}">
                        <a16:creationId xmlns:a16="http://schemas.microsoft.com/office/drawing/2014/main" id="{0F589F1E-30BA-40C7-A78A-09D61F7FC7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98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5" name="Freeform 44">
                    <a:extLst>
                      <a:ext uri="{FF2B5EF4-FFF2-40B4-BE49-F238E27FC236}">
                        <a16:creationId xmlns:a16="http://schemas.microsoft.com/office/drawing/2014/main" id="{54462629-8A6C-445F-939D-4087A7D216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16814" y="2858639"/>
                    <a:ext cx="17463" cy="17462"/>
                  </a:xfrm>
                  <a:custGeom>
                    <a:avLst/>
                    <a:gdLst>
                      <a:gd name="T0" fmla="*/ 19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9 w 19"/>
                      <a:gd name="T7" fmla="*/ 0 h 18"/>
                      <a:gd name="T8" fmla="*/ 19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9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9" y="0"/>
                        </a:cubicBezTo>
                        <a:cubicBezTo>
                          <a:pt x="13" y="0"/>
                          <a:pt x="18" y="4"/>
                          <a:pt x="19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6" name="Freeform 45">
                    <a:extLst>
                      <a:ext uri="{FF2B5EF4-FFF2-40B4-BE49-F238E27FC236}">
                        <a16:creationId xmlns:a16="http://schemas.microsoft.com/office/drawing/2014/main" id="{C672EE88-FA2B-4D87-86E2-63C7A002D3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697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1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7" name="Freeform 46">
                    <a:extLst>
                      <a:ext uri="{FF2B5EF4-FFF2-40B4-BE49-F238E27FC236}">
                        <a16:creationId xmlns:a16="http://schemas.microsoft.com/office/drawing/2014/main" id="{B63A28C2-0CCD-42EB-8BF4-1400F6CA58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755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8" name="Freeform 47">
                    <a:extLst>
                      <a:ext uri="{FF2B5EF4-FFF2-40B4-BE49-F238E27FC236}">
                        <a16:creationId xmlns:a16="http://schemas.microsoft.com/office/drawing/2014/main" id="{C1DDB53F-8F5A-4655-A82C-0AB26842DD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041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9" name="Freeform 48">
                    <a:extLst>
                      <a:ext uri="{FF2B5EF4-FFF2-40B4-BE49-F238E27FC236}">
                        <a16:creationId xmlns:a16="http://schemas.microsoft.com/office/drawing/2014/main" id="{DF3016EB-3013-451E-9640-6A8BC1D46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3270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0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0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0" name="Freeform 49">
                    <a:extLst>
                      <a:ext uri="{FF2B5EF4-FFF2-40B4-BE49-F238E27FC236}">
                        <a16:creationId xmlns:a16="http://schemas.microsoft.com/office/drawing/2014/main" id="{F499DAB6-8637-4DB3-A3B8-1D0BEC9D29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E3E3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1" name="Freeform 50">
                    <a:extLst>
                      <a:ext uri="{FF2B5EF4-FFF2-40B4-BE49-F238E27FC236}">
                        <a16:creationId xmlns:a16="http://schemas.microsoft.com/office/drawing/2014/main" id="{3C35D034-2BAE-46F8-ABDA-1520267EDF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2" name="Freeform 51">
                    <a:extLst>
                      <a:ext uri="{FF2B5EF4-FFF2-40B4-BE49-F238E27FC236}">
                        <a16:creationId xmlns:a16="http://schemas.microsoft.com/office/drawing/2014/main" id="{58716D47-55A1-4E16-9580-71359FB3F1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3" name="Freeform 52">
                    <a:extLst>
                      <a:ext uri="{FF2B5EF4-FFF2-40B4-BE49-F238E27FC236}">
                        <a16:creationId xmlns:a16="http://schemas.microsoft.com/office/drawing/2014/main" id="{8C89FF9E-074D-4F73-8C16-4DB8FA6D2A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4" name="Freeform 53">
                    <a:extLst>
                      <a:ext uri="{FF2B5EF4-FFF2-40B4-BE49-F238E27FC236}">
                        <a16:creationId xmlns:a16="http://schemas.microsoft.com/office/drawing/2014/main" id="{54E90C08-4693-451A-822C-48F38305317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-650201" y="3120564"/>
                    <a:ext cx="682625" cy="42861"/>
                  </a:xfrm>
                  <a:prstGeom prst="rect">
                    <a:avLst/>
                  </a:prstGeom>
                  <a:solidFill>
                    <a:srgbClr val="1A1A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5" name="Freeform 55">
                    <a:extLst>
                      <a:ext uri="{FF2B5EF4-FFF2-40B4-BE49-F238E27FC236}">
                        <a16:creationId xmlns:a16="http://schemas.microsoft.com/office/drawing/2014/main" id="{89D31941-C2F0-4443-B43C-0943DCBDC3C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32 w 182"/>
                      <a:gd name="T1" fmla="*/ 21 h 27"/>
                      <a:gd name="T2" fmla="*/ 16 w 182"/>
                      <a:gd name="T3" fmla="*/ 19 h 27"/>
                      <a:gd name="T4" fmla="*/ 15 w 182"/>
                      <a:gd name="T5" fmla="*/ 8 h 27"/>
                      <a:gd name="T6" fmla="*/ 29 w 182"/>
                      <a:gd name="T7" fmla="*/ 6 h 27"/>
                      <a:gd name="T8" fmla="*/ 32 w 182"/>
                      <a:gd name="T9" fmla="*/ 21 h 27"/>
                      <a:gd name="T10" fmla="*/ 178 w 182"/>
                      <a:gd name="T11" fmla="*/ 0 h 27"/>
                      <a:gd name="T12" fmla="*/ 0 w 182"/>
                      <a:gd name="T13" fmla="*/ 0 h 27"/>
                      <a:gd name="T14" fmla="*/ 4 w 182"/>
                      <a:gd name="T15" fmla="*/ 27 h 27"/>
                      <a:gd name="T16" fmla="*/ 182 w 182"/>
                      <a:gd name="T17" fmla="*/ 27 h 27"/>
                      <a:gd name="T18" fmla="*/ 178 w 182"/>
                      <a:gd name="T1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2" h="27">
                        <a:moveTo>
                          <a:pt x="32" y="21"/>
                        </a:moveTo>
                        <a:lnTo>
                          <a:pt x="16" y="19"/>
                        </a:lnTo>
                        <a:lnTo>
                          <a:pt x="15" y="8"/>
                        </a:lnTo>
                        <a:lnTo>
                          <a:pt x="29" y="6"/>
                        </a:lnTo>
                        <a:lnTo>
                          <a:pt x="32" y="21"/>
                        </a:lnTo>
                        <a:moveTo>
                          <a:pt x="178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182" y="27"/>
                        </a:lnTo>
                        <a:lnTo>
                          <a:pt x="17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6" name="Freeform 57">
                    <a:extLst>
                      <a:ext uri="{FF2B5EF4-FFF2-40B4-BE49-F238E27FC236}">
                        <a16:creationId xmlns:a16="http://schemas.microsoft.com/office/drawing/2014/main" id="{F21C26B8-9AAF-4971-BD33-C0C8521E37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7" name="Freeform 58">
                    <a:extLst>
                      <a:ext uri="{FF2B5EF4-FFF2-40B4-BE49-F238E27FC236}">
                        <a16:creationId xmlns:a16="http://schemas.microsoft.com/office/drawing/2014/main" id="{EF3A0616-1565-4225-B918-1318B2E903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10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0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0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7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6" y="0"/>
                          <a:pt x="10" y="0"/>
                        </a:cubicBezTo>
                      </a:path>
                    </a:pathLst>
                  </a:custGeom>
                  <a:solidFill>
                    <a:srgbClr val="1A74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8" name="Freeform 59">
                    <a:extLst>
                      <a:ext uri="{FF2B5EF4-FFF2-40B4-BE49-F238E27FC236}">
                        <a16:creationId xmlns:a16="http://schemas.microsoft.com/office/drawing/2014/main" id="{79A21DD9-DB9D-48E2-B84C-14EA2FE48C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11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1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1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8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7" y="0"/>
                          <a:pt x="11" y="0"/>
                        </a:cubicBezTo>
                      </a:path>
                    </a:pathLst>
                  </a:custGeom>
                  <a:solidFill>
                    <a:srgbClr val="6262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9" name="Freeform 60">
                    <a:extLst>
                      <a:ext uri="{FF2B5EF4-FFF2-40B4-BE49-F238E27FC236}">
                        <a16:creationId xmlns:a16="http://schemas.microsoft.com/office/drawing/2014/main" id="{4EEEE2FA-18EB-45DE-A291-797B9EA8BB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0" name="Freeform 61">
                    <a:extLst>
                      <a:ext uri="{FF2B5EF4-FFF2-40B4-BE49-F238E27FC236}">
                        <a16:creationId xmlns:a16="http://schemas.microsoft.com/office/drawing/2014/main" id="{42DC56C9-AB82-4961-9CD7-CCCEA939E9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1" name="Freeform 62">
                    <a:extLst>
                      <a:ext uri="{FF2B5EF4-FFF2-40B4-BE49-F238E27FC236}">
                        <a16:creationId xmlns:a16="http://schemas.microsoft.com/office/drawing/2014/main" id="{934B981A-C719-4932-B0E3-630186AB41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2" name="Freeform 63">
                    <a:extLst>
                      <a:ext uri="{FF2B5EF4-FFF2-40B4-BE49-F238E27FC236}">
                        <a16:creationId xmlns:a16="http://schemas.microsoft.com/office/drawing/2014/main" id="{ED5698B9-335F-43C3-A2F7-4111F5F890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3" name="Freeform 64">
                    <a:extLst>
                      <a:ext uri="{FF2B5EF4-FFF2-40B4-BE49-F238E27FC236}">
                        <a16:creationId xmlns:a16="http://schemas.microsoft.com/office/drawing/2014/main" id="{D37F7E1A-8270-40D1-AF89-9117A37665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35 w 302"/>
                      <a:gd name="T1" fmla="*/ 0 h 304"/>
                      <a:gd name="T2" fmla="*/ 0 w 302"/>
                      <a:gd name="T3" fmla="*/ 0 h 304"/>
                      <a:gd name="T4" fmla="*/ 47 w 302"/>
                      <a:gd name="T5" fmla="*/ 304 h 304"/>
                      <a:gd name="T6" fmla="*/ 302 w 302"/>
                      <a:gd name="T7" fmla="*/ 304 h 304"/>
                      <a:gd name="T8" fmla="*/ 275 w 302"/>
                      <a:gd name="T9" fmla="*/ 132 h 304"/>
                      <a:gd name="T10" fmla="*/ 199 w 302"/>
                      <a:gd name="T11" fmla="*/ 91 h 304"/>
                      <a:gd name="T12" fmla="*/ 201 w 302"/>
                      <a:gd name="T13" fmla="*/ 97 h 304"/>
                      <a:gd name="T14" fmla="*/ 203 w 302"/>
                      <a:gd name="T15" fmla="*/ 109 h 304"/>
                      <a:gd name="T16" fmla="*/ 216 w 302"/>
                      <a:gd name="T17" fmla="*/ 122 h 304"/>
                      <a:gd name="T18" fmla="*/ 205 w 302"/>
                      <a:gd name="T19" fmla="*/ 136 h 304"/>
                      <a:gd name="T20" fmla="*/ 207 w 302"/>
                      <a:gd name="T21" fmla="*/ 148 h 304"/>
                      <a:gd name="T22" fmla="*/ 203 w 302"/>
                      <a:gd name="T23" fmla="*/ 165 h 304"/>
                      <a:gd name="T24" fmla="*/ 188 w 302"/>
                      <a:gd name="T25" fmla="*/ 185 h 304"/>
                      <a:gd name="T26" fmla="*/ 193 w 302"/>
                      <a:gd name="T27" fmla="*/ 216 h 304"/>
                      <a:gd name="T28" fmla="*/ 196 w 302"/>
                      <a:gd name="T29" fmla="*/ 220 h 304"/>
                      <a:gd name="T30" fmla="*/ 246 w 302"/>
                      <a:gd name="T31" fmla="*/ 220 h 304"/>
                      <a:gd name="T32" fmla="*/ 279 w 302"/>
                      <a:gd name="T33" fmla="*/ 238 h 304"/>
                      <a:gd name="T34" fmla="*/ 287 w 302"/>
                      <a:gd name="T35" fmla="*/ 292 h 304"/>
                      <a:gd name="T36" fmla="*/ 55 w 302"/>
                      <a:gd name="T37" fmla="*/ 292 h 304"/>
                      <a:gd name="T38" fmla="*/ 46 w 302"/>
                      <a:gd name="T39" fmla="*/ 235 h 304"/>
                      <a:gd name="T40" fmla="*/ 72 w 302"/>
                      <a:gd name="T41" fmla="*/ 220 h 304"/>
                      <a:gd name="T42" fmla="*/ 111 w 302"/>
                      <a:gd name="T43" fmla="*/ 220 h 304"/>
                      <a:gd name="T44" fmla="*/ 122 w 302"/>
                      <a:gd name="T45" fmla="*/ 220 h 304"/>
                      <a:gd name="T46" fmla="*/ 124 w 302"/>
                      <a:gd name="T47" fmla="*/ 216 h 304"/>
                      <a:gd name="T48" fmla="*/ 119 w 302"/>
                      <a:gd name="T49" fmla="*/ 184 h 304"/>
                      <a:gd name="T50" fmla="*/ 99 w 302"/>
                      <a:gd name="T51" fmla="*/ 165 h 304"/>
                      <a:gd name="T52" fmla="*/ 89 w 302"/>
                      <a:gd name="T53" fmla="*/ 148 h 304"/>
                      <a:gd name="T54" fmla="*/ 88 w 302"/>
                      <a:gd name="T55" fmla="*/ 136 h 304"/>
                      <a:gd name="T56" fmla="*/ 72 w 302"/>
                      <a:gd name="T57" fmla="*/ 122 h 304"/>
                      <a:gd name="T58" fmla="*/ 82 w 302"/>
                      <a:gd name="T59" fmla="*/ 109 h 304"/>
                      <a:gd name="T60" fmla="*/ 78 w 302"/>
                      <a:gd name="T61" fmla="*/ 85 h 304"/>
                      <a:gd name="T62" fmla="*/ 106 w 302"/>
                      <a:gd name="T63" fmla="*/ 39 h 304"/>
                      <a:gd name="T64" fmla="*/ 35 w 302"/>
                      <a:gd name="T65" fmla="*/ 0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02" h="304">
                        <a:moveTo>
                          <a:pt x="35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7" y="304"/>
                          <a:pt x="47" y="304"/>
                          <a:pt x="47" y="304"/>
                        </a:cubicBezTo>
                        <a:cubicBezTo>
                          <a:pt x="302" y="304"/>
                          <a:pt x="302" y="304"/>
                          <a:pt x="302" y="304"/>
                        </a:cubicBezTo>
                        <a:cubicBezTo>
                          <a:pt x="275" y="132"/>
                          <a:pt x="275" y="132"/>
                          <a:pt x="275" y="132"/>
                        </a:cubicBezTo>
                        <a:cubicBezTo>
                          <a:pt x="199" y="91"/>
                          <a:pt x="199" y="91"/>
                          <a:pt x="199" y="91"/>
                        </a:cubicBezTo>
                        <a:cubicBezTo>
                          <a:pt x="200" y="93"/>
                          <a:pt x="200" y="95"/>
                          <a:pt x="201" y="97"/>
                        </a:cubicBezTo>
                        <a:cubicBezTo>
                          <a:pt x="203" y="109"/>
                          <a:pt x="203" y="109"/>
                          <a:pt x="203" y="109"/>
                        </a:cubicBezTo>
                        <a:cubicBezTo>
                          <a:pt x="209" y="110"/>
                          <a:pt x="215" y="116"/>
                          <a:pt x="216" y="122"/>
                        </a:cubicBezTo>
                        <a:cubicBezTo>
                          <a:pt x="217" y="130"/>
                          <a:pt x="212" y="136"/>
                          <a:pt x="205" y="136"/>
                        </a:cubicBezTo>
                        <a:cubicBezTo>
                          <a:pt x="207" y="148"/>
                          <a:pt x="207" y="148"/>
                          <a:pt x="207" y="148"/>
                        </a:cubicBezTo>
                        <a:cubicBezTo>
                          <a:pt x="208" y="154"/>
                          <a:pt x="207" y="160"/>
                          <a:pt x="203" y="165"/>
                        </a:cubicBezTo>
                        <a:cubicBezTo>
                          <a:pt x="188" y="185"/>
                          <a:pt x="188" y="185"/>
                          <a:pt x="188" y="185"/>
                        </a:cubicBezTo>
                        <a:cubicBezTo>
                          <a:pt x="193" y="216"/>
                          <a:pt x="193" y="216"/>
                          <a:pt x="193" y="216"/>
                        </a:cubicBezTo>
                        <a:cubicBezTo>
                          <a:pt x="193" y="218"/>
                          <a:pt x="194" y="219"/>
                          <a:pt x="196" y="220"/>
                        </a:cubicBezTo>
                        <a:cubicBezTo>
                          <a:pt x="246" y="220"/>
                          <a:pt x="246" y="220"/>
                          <a:pt x="246" y="220"/>
                        </a:cubicBezTo>
                        <a:cubicBezTo>
                          <a:pt x="259" y="220"/>
                          <a:pt x="271" y="227"/>
                          <a:pt x="279" y="238"/>
                        </a:cubicBezTo>
                        <a:cubicBezTo>
                          <a:pt x="287" y="292"/>
                          <a:pt x="287" y="292"/>
                          <a:pt x="287" y="292"/>
                        </a:cubicBezTo>
                        <a:cubicBezTo>
                          <a:pt x="55" y="292"/>
                          <a:pt x="55" y="292"/>
                          <a:pt x="55" y="292"/>
                        </a:cubicBezTo>
                        <a:cubicBezTo>
                          <a:pt x="46" y="235"/>
                          <a:pt x="46" y="235"/>
                          <a:pt x="46" y="235"/>
                        </a:cubicBezTo>
                        <a:cubicBezTo>
                          <a:pt x="51" y="226"/>
                          <a:pt x="61" y="220"/>
                          <a:pt x="72" y="220"/>
                        </a:cubicBezTo>
                        <a:cubicBezTo>
                          <a:pt x="111" y="220"/>
                          <a:pt x="111" y="220"/>
                          <a:pt x="111" y="220"/>
                        </a:cubicBezTo>
                        <a:cubicBezTo>
                          <a:pt x="122" y="220"/>
                          <a:pt x="122" y="220"/>
                          <a:pt x="122" y="220"/>
                        </a:cubicBezTo>
                        <a:cubicBezTo>
                          <a:pt x="123" y="219"/>
                          <a:pt x="124" y="218"/>
                          <a:pt x="124" y="216"/>
                        </a:cubicBezTo>
                        <a:cubicBezTo>
                          <a:pt x="119" y="184"/>
                          <a:pt x="119" y="184"/>
                          <a:pt x="119" y="184"/>
                        </a:cubicBezTo>
                        <a:cubicBezTo>
                          <a:pt x="99" y="165"/>
                          <a:pt x="99" y="165"/>
                          <a:pt x="99" y="165"/>
                        </a:cubicBezTo>
                        <a:cubicBezTo>
                          <a:pt x="94" y="160"/>
                          <a:pt x="90" y="154"/>
                          <a:pt x="89" y="148"/>
                        </a:cubicBezTo>
                        <a:cubicBezTo>
                          <a:pt x="88" y="136"/>
                          <a:pt x="88" y="136"/>
                          <a:pt x="88" y="136"/>
                        </a:cubicBezTo>
                        <a:cubicBezTo>
                          <a:pt x="80" y="136"/>
                          <a:pt x="73" y="130"/>
                          <a:pt x="72" y="122"/>
                        </a:cubicBezTo>
                        <a:cubicBezTo>
                          <a:pt x="71" y="116"/>
                          <a:pt x="75" y="110"/>
                          <a:pt x="82" y="109"/>
                        </a:cubicBezTo>
                        <a:cubicBezTo>
                          <a:pt x="80" y="101"/>
                          <a:pt x="79" y="93"/>
                          <a:pt x="78" y="85"/>
                        </a:cubicBezTo>
                        <a:cubicBezTo>
                          <a:pt x="75" y="69"/>
                          <a:pt x="81" y="47"/>
                          <a:pt x="106" y="39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4" name="Freeform 65">
                    <a:extLst>
                      <a:ext uri="{FF2B5EF4-FFF2-40B4-BE49-F238E27FC236}">
                        <a16:creationId xmlns:a16="http://schemas.microsoft.com/office/drawing/2014/main" id="{9B0E9D8F-96F5-4666-ACF1-970C7B2E00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65 w 241"/>
                      <a:gd name="T1" fmla="*/ 0 h 72"/>
                      <a:gd name="T2" fmla="*/ 26 w 241"/>
                      <a:gd name="T3" fmla="*/ 0 h 72"/>
                      <a:gd name="T4" fmla="*/ 0 w 241"/>
                      <a:gd name="T5" fmla="*/ 15 h 72"/>
                      <a:gd name="T6" fmla="*/ 9 w 241"/>
                      <a:gd name="T7" fmla="*/ 72 h 72"/>
                      <a:gd name="T8" fmla="*/ 241 w 241"/>
                      <a:gd name="T9" fmla="*/ 72 h 72"/>
                      <a:gd name="T10" fmla="*/ 175 w 241"/>
                      <a:gd name="T11" fmla="*/ 72 h 72"/>
                      <a:gd name="T12" fmla="*/ 65 w 241"/>
                      <a:gd name="T13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65" y="0"/>
                        </a:moveTo>
                        <a:cubicBezTo>
                          <a:pt x="26" y="0"/>
                          <a:pt x="26" y="0"/>
                          <a:pt x="26" y="0"/>
                        </a:cubicBezTo>
                        <a:cubicBezTo>
                          <a:pt x="15" y="0"/>
                          <a:pt x="5" y="6"/>
                          <a:pt x="0" y="15"/>
                        </a:cubicBez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  <a:cubicBezTo>
                          <a:pt x="175" y="72"/>
                          <a:pt x="175" y="72"/>
                          <a:pt x="175" y="72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5" name="Freeform 66">
                    <a:extLst>
                      <a:ext uri="{FF2B5EF4-FFF2-40B4-BE49-F238E27FC236}">
                        <a16:creationId xmlns:a16="http://schemas.microsoft.com/office/drawing/2014/main" id="{CD57D513-D528-43E5-A59C-5B4A3552B6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35 w 176"/>
                      <a:gd name="T1" fmla="*/ 0 h 72"/>
                      <a:gd name="T2" fmla="*/ 85 w 176"/>
                      <a:gd name="T3" fmla="*/ 0 h 72"/>
                      <a:gd name="T4" fmla="*/ 88 w 176"/>
                      <a:gd name="T5" fmla="*/ 1 h 72"/>
                      <a:gd name="T6" fmla="*/ 63 w 176"/>
                      <a:gd name="T7" fmla="*/ 20 h 72"/>
                      <a:gd name="T8" fmla="*/ 52 w 176"/>
                      <a:gd name="T9" fmla="*/ 24 h 72"/>
                      <a:gd name="T10" fmla="*/ 52 w 176"/>
                      <a:gd name="T11" fmla="*/ 24 h 72"/>
                      <a:gd name="T12" fmla="*/ 39 w 176"/>
                      <a:gd name="T13" fmla="*/ 20 h 72"/>
                      <a:gd name="T14" fmla="*/ 9 w 176"/>
                      <a:gd name="T15" fmla="*/ 0 h 72"/>
                      <a:gd name="T16" fmla="*/ 11 w 176"/>
                      <a:gd name="T17" fmla="*/ 0 h 72"/>
                      <a:gd name="T18" fmla="*/ 0 w 176"/>
                      <a:gd name="T19" fmla="*/ 0 h 72"/>
                      <a:gd name="T20" fmla="*/ 110 w 176"/>
                      <a:gd name="T21" fmla="*/ 72 h 72"/>
                      <a:gd name="T22" fmla="*/ 176 w 176"/>
                      <a:gd name="T23" fmla="*/ 72 h 72"/>
                      <a:gd name="T24" fmla="*/ 168 w 176"/>
                      <a:gd name="T25" fmla="*/ 18 h 72"/>
                      <a:gd name="T26" fmla="*/ 135 w 176"/>
                      <a:gd name="T27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6" h="72">
                        <a:moveTo>
                          <a:pt x="135" y="0"/>
                        </a:moveTo>
                        <a:cubicBezTo>
                          <a:pt x="85" y="0"/>
                          <a:pt x="85" y="0"/>
                          <a:pt x="85" y="0"/>
                        </a:cubicBezTo>
                        <a:cubicBezTo>
                          <a:pt x="86" y="0"/>
                          <a:pt x="87" y="1"/>
                          <a:pt x="88" y="1"/>
                        </a:cubicBezTo>
                        <a:cubicBezTo>
                          <a:pt x="63" y="20"/>
                          <a:pt x="63" y="20"/>
                          <a:pt x="63" y="20"/>
                        </a:cubicBezTo>
                        <a:cubicBezTo>
                          <a:pt x="60" y="23"/>
                          <a:pt x="56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48" y="24"/>
                          <a:pt x="43" y="23"/>
                          <a:pt x="39" y="2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10" y="0"/>
                          <a:pt x="10" y="0"/>
                          <a:pt x="1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  <a:cubicBezTo>
                          <a:pt x="168" y="18"/>
                          <a:pt x="168" y="18"/>
                          <a:pt x="168" y="18"/>
                        </a:cubicBezTo>
                        <a:cubicBezTo>
                          <a:pt x="160" y="7"/>
                          <a:pt x="148" y="0"/>
                          <a:pt x="1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6" name="Freeform 67">
                    <a:extLst>
                      <a:ext uri="{FF2B5EF4-FFF2-40B4-BE49-F238E27FC236}">
                        <a16:creationId xmlns:a16="http://schemas.microsoft.com/office/drawing/2014/main" id="{E676B612-7420-43A3-BC8E-864BFEDDED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4513"/>
                    <a:ext cx="77788" cy="60322"/>
                  </a:xfrm>
                  <a:custGeom>
                    <a:avLst/>
                    <a:gdLst>
                      <a:gd name="T0" fmla="*/ 0 w 80"/>
                      <a:gd name="T1" fmla="*/ 0 h 60"/>
                      <a:gd name="T2" fmla="*/ 5 w 80"/>
                      <a:gd name="T3" fmla="*/ 32 h 60"/>
                      <a:gd name="T4" fmla="*/ 3 w 80"/>
                      <a:gd name="T5" fmla="*/ 36 h 60"/>
                      <a:gd name="T6" fmla="*/ 1 w 80"/>
                      <a:gd name="T7" fmla="*/ 36 h 60"/>
                      <a:gd name="T8" fmla="*/ 31 w 80"/>
                      <a:gd name="T9" fmla="*/ 56 h 60"/>
                      <a:gd name="T10" fmla="*/ 44 w 80"/>
                      <a:gd name="T11" fmla="*/ 60 h 60"/>
                      <a:gd name="T12" fmla="*/ 44 w 80"/>
                      <a:gd name="T13" fmla="*/ 60 h 60"/>
                      <a:gd name="T14" fmla="*/ 55 w 80"/>
                      <a:gd name="T15" fmla="*/ 56 h 60"/>
                      <a:gd name="T16" fmla="*/ 80 w 80"/>
                      <a:gd name="T17" fmla="*/ 37 h 60"/>
                      <a:gd name="T18" fmla="*/ 77 w 80"/>
                      <a:gd name="T19" fmla="*/ 36 h 60"/>
                      <a:gd name="T20" fmla="*/ 74 w 80"/>
                      <a:gd name="T21" fmla="*/ 32 h 60"/>
                      <a:gd name="T22" fmla="*/ 69 w 80"/>
                      <a:gd name="T23" fmla="*/ 1 h 60"/>
                      <a:gd name="T24" fmla="*/ 61 w 80"/>
                      <a:gd name="T25" fmla="*/ 11 h 60"/>
                      <a:gd name="T26" fmla="*/ 51 w 80"/>
                      <a:gd name="T27" fmla="*/ 16 h 60"/>
                      <a:gd name="T28" fmla="*/ 25 w 80"/>
                      <a:gd name="T29" fmla="*/ 16 h 60"/>
                      <a:gd name="T30" fmla="*/ 12 w 80"/>
                      <a:gd name="T31" fmla="*/ 11 h 60"/>
                      <a:gd name="T32" fmla="*/ 0 w 80"/>
                      <a:gd name="T3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80" h="60">
                        <a:moveTo>
                          <a:pt x="0" y="0"/>
                        </a:move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4" y="35"/>
                          <a:pt x="3" y="36"/>
                        </a:cubicBezTo>
                        <a:cubicBezTo>
                          <a:pt x="2" y="36"/>
                          <a:pt x="2" y="36"/>
                          <a:pt x="1" y="36"/>
                        </a:cubicBezTo>
                        <a:cubicBezTo>
                          <a:pt x="31" y="56"/>
                          <a:pt x="31" y="56"/>
                          <a:pt x="31" y="56"/>
                        </a:cubicBezTo>
                        <a:cubicBezTo>
                          <a:pt x="35" y="59"/>
                          <a:pt x="40" y="60"/>
                          <a:pt x="44" y="60"/>
                        </a:cubicBezTo>
                        <a:cubicBezTo>
                          <a:pt x="44" y="60"/>
                          <a:pt x="44" y="60"/>
                          <a:pt x="44" y="60"/>
                        </a:cubicBezTo>
                        <a:cubicBezTo>
                          <a:pt x="48" y="60"/>
                          <a:pt x="52" y="59"/>
                          <a:pt x="55" y="56"/>
                        </a:cubicBezTo>
                        <a:cubicBezTo>
                          <a:pt x="80" y="37"/>
                          <a:pt x="80" y="37"/>
                          <a:pt x="80" y="37"/>
                        </a:cubicBezTo>
                        <a:cubicBezTo>
                          <a:pt x="79" y="37"/>
                          <a:pt x="78" y="36"/>
                          <a:pt x="77" y="36"/>
                        </a:cubicBezTo>
                        <a:cubicBezTo>
                          <a:pt x="75" y="35"/>
                          <a:pt x="74" y="34"/>
                          <a:pt x="74" y="32"/>
                        </a:cubicBezTo>
                        <a:cubicBezTo>
                          <a:pt x="69" y="1"/>
                          <a:pt x="69" y="1"/>
                          <a:pt x="69" y="1"/>
                        </a:cubicBezTo>
                        <a:cubicBezTo>
                          <a:pt x="61" y="11"/>
                          <a:pt x="61" y="11"/>
                          <a:pt x="61" y="11"/>
                        </a:cubicBezTo>
                        <a:cubicBezTo>
                          <a:pt x="59" y="15"/>
                          <a:pt x="55" y="16"/>
                          <a:pt x="51" y="16"/>
                        </a:cubicBezTo>
                        <a:cubicBezTo>
                          <a:pt x="25" y="16"/>
                          <a:pt x="25" y="16"/>
                          <a:pt x="25" y="16"/>
                        </a:cubicBezTo>
                        <a:cubicBezTo>
                          <a:pt x="20" y="16"/>
                          <a:pt x="16" y="15"/>
                          <a:pt x="12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7" name="Freeform 68">
                    <a:extLst>
                      <a:ext uri="{FF2B5EF4-FFF2-40B4-BE49-F238E27FC236}">
                        <a16:creationId xmlns:a16="http://schemas.microsoft.com/office/drawing/2014/main" id="{706E70EA-FA27-4DA8-814E-162EE12C22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0374" y="2801491"/>
                    <a:ext cx="17463" cy="26986"/>
                  </a:xfrm>
                  <a:custGeom>
                    <a:avLst/>
                    <a:gdLst>
                      <a:gd name="T0" fmla="*/ 11 w 17"/>
                      <a:gd name="T1" fmla="*/ 0 h 27"/>
                      <a:gd name="T2" fmla="*/ 1 w 17"/>
                      <a:gd name="T3" fmla="*/ 13 h 27"/>
                      <a:gd name="T4" fmla="*/ 17 w 17"/>
                      <a:gd name="T5" fmla="*/ 27 h 27"/>
                      <a:gd name="T6" fmla="*/ 16 w 17"/>
                      <a:gd name="T7" fmla="*/ 23 h 27"/>
                      <a:gd name="T8" fmla="*/ 14 w 17"/>
                      <a:gd name="T9" fmla="*/ 23 h 27"/>
                      <a:gd name="T10" fmla="*/ 11 w 17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7">
                        <a:moveTo>
                          <a:pt x="11" y="0"/>
                        </a:moveTo>
                        <a:cubicBezTo>
                          <a:pt x="4" y="1"/>
                          <a:pt x="0" y="7"/>
                          <a:pt x="1" y="13"/>
                        </a:cubicBez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16" y="23"/>
                          <a:pt x="16" y="23"/>
                          <a:pt x="16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4" y="23"/>
                          <a:pt x="13" y="13"/>
                          <a:pt x="11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8" name="Freeform 69">
                    <a:extLst>
                      <a:ext uri="{FF2B5EF4-FFF2-40B4-BE49-F238E27FC236}">
                        <a16:creationId xmlns:a16="http://schemas.microsoft.com/office/drawing/2014/main" id="{0F30FF02-4FA0-456C-91CA-C5A5FE6056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2" y="2801491"/>
                    <a:ext cx="12700" cy="26986"/>
                  </a:xfrm>
                  <a:custGeom>
                    <a:avLst/>
                    <a:gdLst>
                      <a:gd name="T0" fmla="*/ 0 w 14"/>
                      <a:gd name="T1" fmla="*/ 0 h 27"/>
                      <a:gd name="T2" fmla="*/ 3 w 14"/>
                      <a:gd name="T3" fmla="*/ 23 h 27"/>
                      <a:gd name="T4" fmla="*/ 2 w 14"/>
                      <a:gd name="T5" fmla="*/ 23 h 27"/>
                      <a:gd name="T6" fmla="*/ 2 w 14"/>
                      <a:gd name="T7" fmla="*/ 27 h 27"/>
                      <a:gd name="T8" fmla="*/ 13 w 14"/>
                      <a:gd name="T9" fmla="*/ 13 h 27"/>
                      <a:gd name="T10" fmla="*/ 0 w 14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27">
                        <a:moveTo>
                          <a:pt x="0" y="0"/>
                        </a:moveTo>
                        <a:cubicBezTo>
                          <a:pt x="3" y="23"/>
                          <a:pt x="3" y="23"/>
                          <a:pt x="3" y="23"/>
                        </a:cubicBezTo>
                        <a:cubicBezTo>
                          <a:pt x="2" y="23"/>
                          <a:pt x="2" y="23"/>
                          <a:pt x="2" y="23"/>
                        </a:cubicBezTo>
                        <a:cubicBezTo>
                          <a:pt x="2" y="27"/>
                          <a:pt x="2" y="27"/>
                          <a:pt x="2" y="27"/>
                        </a:cubicBezTo>
                        <a:cubicBezTo>
                          <a:pt x="9" y="27"/>
                          <a:pt x="14" y="21"/>
                          <a:pt x="13" y="13"/>
                        </a:cubicBezTo>
                        <a:cubicBezTo>
                          <a:pt x="12" y="7"/>
                          <a:pt x="6" y="1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9" name="Freeform 70">
                    <a:extLst>
                      <a:ext uri="{FF2B5EF4-FFF2-40B4-BE49-F238E27FC236}">
                        <a16:creationId xmlns:a16="http://schemas.microsoft.com/office/drawing/2014/main" id="{17E829B6-67FD-4705-A801-614C6FD15F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72918"/>
                    <a:ext cx="119063" cy="117470"/>
                  </a:xfrm>
                  <a:custGeom>
                    <a:avLst/>
                    <a:gdLst>
                      <a:gd name="T0" fmla="*/ 77 w 121"/>
                      <a:gd name="T1" fmla="*/ 0 h 120"/>
                      <a:gd name="T2" fmla="*/ 51 w 121"/>
                      <a:gd name="T3" fmla="*/ 3 h 120"/>
                      <a:gd name="T4" fmla="*/ 24 w 121"/>
                      <a:gd name="T5" fmla="*/ 0 h 120"/>
                      <a:gd name="T6" fmla="*/ 5 w 121"/>
                      <a:gd name="T7" fmla="*/ 20 h 120"/>
                      <a:gd name="T8" fmla="*/ 7 w 121"/>
                      <a:gd name="T9" fmla="*/ 29 h 120"/>
                      <a:gd name="T10" fmla="*/ 10 w 121"/>
                      <a:gd name="T11" fmla="*/ 52 h 120"/>
                      <a:gd name="T12" fmla="*/ 0 w 121"/>
                      <a:gd name="T13" fmla="*/ 52 h 120"/>
                      <a:gd name="T14" fmla="*/ 1 w 121"/>
                      <a:gd name="T15" fmla="*/ 56 h 120"/>
                      <a:gd name="T16" fmla="*/ 2 w 121"/>
                      <a:gd name="T17" fmla="*/ 68 h 120"/>
                      <a:gd name="T18" fmla="*/ 12 w 121"/>
                      <a:gd name="T19" fmla="*/ 85 h 120"/>
                      <a:gd name="T20" fmla="*/ 32 w 121"/>
                      <a:gd name="T21" fmla="*/ 104 h 120"/>
                      <a:gd name="T22" fmla="*/ 44 w 121"/>
                      <a:gd name="T23" fmla="*/ 115 h 120"/>
                      <a:gd name="T24" fmla="*/ 57 w 121"/>
                      <a:gd name="T25" fmla="*/ 120 h 120"/>
                      <a:gd name="T26" fmla="*/ 83 w 121"/>
                      <a:gd name="T27" fmla="*/ 120 h 120"/>
                      <a:gd name="T28" fmla="*/ 93 w 121"/>
                      <a:gd name="T29" fmla="*/ 115 h 120"/>
                      <a:gd name="T30" fmla="*/ 101 w 121"/>
                      <a:gd name="T31" fmla="*/ 105 h 120"/>
                      <a:gd name="T32" fmla="*/ 116 w 121"/>
                      <a:gd name="T33" fmla="*/ 85 h 120"/>
                      <a:gd name="T34" fmla="*/ 120 w 121"/>
                      <a:gd name="T35" fmla="*/ 68 h 120"/>
                      <a:gd name="T36" fmla="*/ 118 w 121"/>
                      <a:gd name="T37" fmla="*/ 56 h 120"/>
                      <a:gd name="T38" fmla="*/ 118 w 121"/>
                      <a:gd name="T39" fmla="*/ 52 h 120"/>
                      <a:gd name="T40" fmla="*/ 107 w 121"/>
                      <a:gd name="T41" fmla="*/ 52 h 120"/>
                      <a:gd name="T42" fmla="*/ 102 w 121"/>
                      <a:gd name="T43" fmla="*/ 20 h 120"/>
                      <a:gd name="T44" fmla="*/ 77 w 121"/>
                      <a:gd name="T45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21" h="120">
                        <a:moveTo>
                          <a:pt x="77" y="0"/>
                        </a:moveTo>
                        <a:cubicBezTo>
                          <a:pt x="64" y="0"/>
                          <a:pt x="61" y="3"/>
                          <a:pt x="51" y="3"/>
                        </a:cubicBezTo>
                        <a:cubicBezTo>
                          <a:pt x="41" y="3"/>
                          <a:pt x="35" y="0"/>
                          <a:pt x="24" y="0"/>
                        </a:cubicBezTo>
                        <a:cubicBezTo>
                          <a:pt x="4" y="0"/>
                          <a:pt x="5" y="20"/>
                          <a:pt x="5" y="20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10" y="52"/>
                          <a:pt x="10" y="52"/>
                          <a:pt x="10" y="52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1" y="56"/>
                          <a:pt x="1" y="56"/>
                          <a:pt x="1" y="56"/>
                        </a:cubicBezTo>
                        <a:cubicBezTo>
                          <a:pt x="2" y="68"/>
                          <a:pt x="2" y="68"/>
                          <a:pt x="2" y="68"/>
                        </a:cubicBezTo>
                        <a:cubicBezTo>
                          <a:pt x="3" y="74"/>
                          <a:pt x="7" y="80"/>
                          <a:pt x="12" y="85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44" y="115"/>
                          <a:pt x="44" y="115"/>
                          <a:pt x="44" y="115"/>
                        </a:cubicBezTo>
                        <a:cubicBezTo>
                          <a:pt x="48" y="119"/>
                          <a:pt x="52" y="120"/>
                          <a:pt x="57" y="120"/>
                        </a:cubicBezTo>
                        <a:cubicBezTo>
                          <a:pt x="83" y="120"/>
                          <a:pt x="83" y="120"/>
                          <a:pt x="83" y="120"/>
                        </a:cubicBezTo>
                        <a:cubicBezTo>
                          <a:pt x="87" y="120"/>
                          <a:pt x="91" y="119"/>
                          <a:pt x="93" y="115"/>
                        </a:cubicBezTo>
                        <a:cubicBezTo>
                          <a:pt x="101" y="105"/>
                          <a:pt x="101" y="105"/>
                          <a:pt x="101" y="105"/>
                        </a:cubicBezTo>
                        <a:cubicBezTo>
                          <a:pt x="116" y="85"/>
                          <a:pt x="116" y="85"/>
                          <a:pt x="116" y="85"/>
                        </a:cubicBezTo>
                        <a:cubicBezTo>
                          <a:pt x="120" y="80"/>
                          <a:pt x="121" y="74"/>
                          <a:pt x="120" y="68"/>
                        </a:cubicBezTo>
                        <a:cubicBezTo>
                          <a:pt x="118" y="56"/>
                          <a:pt x="118" y="56"/>
                          <a:pt x="118" y="56"/>
                        </a:cubicBezTo>
                        <a:cubicBezTo>
                          <a:pt x="118" y="52"/>
                          <a:pt x="118" y="52"/>
                          <a:pt x="118" y="52"/>
                        </a:cubicBezTo>
                        <a:cubicBezTo>
                          <a:pt x="107" y="52"/>
                          <a:pt x="107" y="52"/>
                          <a:pt x="107" y="52"/>
                        </a:cubicBezTo>
                        <a:cubicBezTo>
                          <a:pt x="102" y="20"/>
                          <a:pt x="102" y="20"/>
                          <a:pt x="102" y="20"/>
                        </a:cubicBezTo>
                        <a:cubicBezTo>
                          <a:pt x="102" y="20"/>
                          <a:pt x="98" y="0"/>
                          <a:pt x="77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0" name="Freeform 71">
                    <a:extLst>
                      <a:ext uri="{FF2B5EF4-FFF2-40B4-BE49-F238E27FC236}">
                        <a16:creationId xmlns:a16="http://schemas.microsoft.com/office/drawing/2014/main" id="{2252AA39-33A2-4923-9D10-00D36DCAC3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1645"/>
                    <a:ext cx="127000" cy="92071"/>
                  </a:xfrm>
                  <a:custGeom>
                    <a:avLst/>
                    <a:gdLst>
                      <a:gd name="T0" fmla="*/ 31 w 131"/>
                      <a:gd name="T1" fmla="*/ 0 h 93"/>
                      <a:gd name="T2" fmla="*/ 3 w 131"/>
                      <a:gd name="T3" fmla="*/ 46 h 93"/>
                      <a:gd name="T4" fmla="*/ 7 w 131"/>
                      <a:gd name="T5" fmla="*/ 70 h 93"/>
                      <a:gd name="T6" fmla="*/ 10 w 131"/>
                      <a:gd name="T7" fmla="*/ 93 h 93"/>
                      <a:gd name="T8" fmla="*/ 12 w 131"/>
                      <a:gd name="T9" fmla="*/ 93 h 93"/>
                      <a:gd name="T10" fmla="*/ 22 w 131"/>
                      <a:gd name="T11" fmla="*/ 93 h 93"/>
                      <a:gd name="T12" fmla="*/ 19 w 131"/>
                      <a:gd name="T13" fmla="*/ 70 h 93"/>
                      <a:gd name="T14" fmla="*/ 17 w 131"/>
                      <a:gd name="T15" fmla="*/ 61 h 93"/>
                      <a:gd name="T16" fmla="*/ 36 w 131"/>
                      <a:gd name="T17" fmla="*/ 41 h 93"/>
                      <a:gd name="T18" fmla="*/ 63 w 131"/>
                      <a:gd name="T19" fmla="*/ 44 h 93"/>
                      <a:gd name="T20" fmla="*/ 89 w 131"/>
                      <a:gd name="T21" fmla="*/ 41 h 93"/>
                      <a:gd name="T22" fmla="*/ 114 w 131"/>
                      <a:gd name="T23" fmla="*/ 61 h 93"/>
                      <a:gd name="T24" fmla="*/ 119 w 131"/>
                      <a:gd name="T25" fmla="*/ 93 h 93"/>
                      <a:gd name="T26" fmla="*/ 130 w 131"/>
                      <a:gd name="T27" fmla="*/ 93 h 93"/>
                      <a:gd name="T28" fmla="*/ 131 w 131"/>
                      <a:gd name="T29" fmla="*/ 93 h 93"/>
                      <a:gd name="T30" fmla="*/ 128 w 131"/>
                      <a:gd name="T31" fmla="*/ 70 h 93"/>
                      <a:gd name="T32" fmla="*/ 126 w 131"/>
                      <a:gd name="T33" fmla="*/ 58 h 93"/>
                      <a:gd name="T34" fmla="*/ 124 w 131"/>
                      <a:gd name="T35" fmla="*/ 52 h 93"/>
                      <a:gd name="T36" fmla="*/ 31 w 131"/>
                      <a:gd name="T37" fmla="*/ 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31" h="93">
                        <a:moveTo>
                          <a:pt x="31" y="0"/>
                        </a:moveTo>
                        <a:cubicBezTo>
                          <a:pt x="6" y="8"/>
                          <a:pt x="0" y="30"/>
                          <a:pt x="3" y="46"/>
                        </a:cubicBezTo>
                        <a:cubicBezTo>
                          <a:pt x="4" y="54"/>
                          <a:pt x="5" y="62"/>
                          <a:pt x="7" y="70"/>
                        </a:cubicBezTo>
                        <a:cubicBezTo>
                          <a:pt x="9" y="83"/>
                          <a:pt x="10" y="93"/>
                          <a:pt x="10" y="93"/>
                        </a:cubicBezTo>
                        <a:cubicBezTo>
                          <a:pt x="12" y="93"/>
                          <a:pt x="12" y="93"/>
                          <a:pt x="12" y="93"/>
                        </a:cubicBezTo>
                        <a:cubicBezTo>
                          <a:pt x="22" y="93"/>
                          <a:pt x="22" y="93"/>
                          <a:pt x="22" y="93"/>
                        </a:cubicBezTo>
                        <a:cubicBezTo>
                          <a:pt x="19" y="70"/>
                          <a:pt x="19" y="70"/>
                          <a:pt x="19" y="70"/>
                        </a:cubicBezTo>
                        <a:cubicBezTo>
                          <a:pt x="17" y="61"/>
                          <a:pt x="17" y="61"/>
                          <a:pt x="17" y="61"/>
                        </a:cubicBezTo>
                        <a:cubicBezTo>
                          <a:pt x="17" y="61"/>
                          <a:pt x="16" y="41"/>
                          <a:pt x="36" y="41"/>
                        </a:cubicBezTo>
                        <a:cubicBezTo>
                          <a:pt x="47" y="41"/>
                          <a:pt x="53" y="44"/>
                          <a:pt x="63" y="44"/>
                        </a:cubicBezTo>
                        <a:cubicBezTo>
                          <a:pt x="73" y="44"/>
                          <a:pt x="76" y="41"/>
                          <a:pt x="89" y="41"/>
                        </a:cubicBezTo>
                        <a:cubicBezTo>
                          <a:pt x="110" y="41"/>
                          <a:pt x="114" y="61"/>
                          <a:pt x="114" y="61"/>
                        </a:cubicBezTo>
                        <a:cubicBezTo>
                          <a:pt x="119" y="93"/>
                          <a:pt x="119" y="93"/>
                          <a:pt x="119" y="93"/>
                        </a:cubicBezTo>
                        <a:cubicBezTo>
                          <a:pt x="130" y="93"/>
                          <a:pt x="130" y="93"/>
                          <a:pt x="130" y="93"/>
                        </a:cubicBezTo>
                        <a:cubicBezTo>
                          <a:pt x="131" y="93"/>
                          <a:pt x="131" y="93"/>
                          <a:pt x="131" y="93"/>
                        </a:cubicBezTo>
                        <a:cubicBezTo>
                          <a:pt x="128" y="70"/>
                          <a:pt x="128" y="70"/>
                          <a:pt x="128" y="70"/>
                        </a:cubicBezTo>
                        <a:cubicBezTo>
                          <a:pt x="126" y="58"/>
                          <a:pt x="126" y="58"/>
                          <a:pt x="126" y="58"/>
                        </a:cubicBezTo>
                        <a:cubicBezTo>
                          <a:pt x="125" y="56"/>
                          <a:pt x="125" y="54"/>
                          <a:pt x="124" y="52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</a:path>
                    </a:pathLst>
                  </a:custGeom>
                  <a:solidFill>
                    <a:srgbClr val="9A674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1" name="Freeform 72">
                    <a:extLst>
                      <a:ext uri="{FF2B5EF4-FFF2-40B4-BE49-F238E27FC236}">
                        <a16:creationId xmlns:a16="http://schemas.microsoft.com/office/drawing/2014/main" id="{303EB202-379F-48AE-904B-84FD3B82F6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2" name="Freeform 73">
                    <a:extLst>
                      <a:ext uri="{FF2B5EF4-FFF2-40B4-BE49-F238E27FC236}">
                        <a16:creationId xmlns:a16="http://schemas.microsoft.com/office/drawing/2014/main" id="{933D7878-24DC-4D27-85EE-2B88926F6E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3" name="Freeform 74">
                    <a:extLst>
                      <a:ext uri="{FF2B5EF4-FFF2-40B4-BE49-F238E27FC236}">
                        <a16:creationId xmlns:a16="http://schemas.microsoft.com/office/drawing/2014/main" id="{E123FE86-4689-4222-877C-DB07861C6A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  <a:gd name="T6" fmla="*/ 18 w 18"/>
                      <a:gd name="T7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  <a:lnTo>
                          <a:pt x="18" y="7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4" name="Freeform 75">
                    <a:extLst>
                      <a:ext uri="{FF2B5EF4-FFF2-40B4-BE49-F238E27FC236}">
                        <a16:creationId xmlns:a16="http://schemas.microsoft.com/office/drawing/2014/main" id="{8CB5F1DA-10E6-43F9-AB40-50875B4628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5" name="Freeform 56">
                    <a:extLst>
                      <a:ext uri="{FF2B5EF4-FFF2-40B4-BE49-F238E27FC236}">
                        <a16:creationId xmlns:a16="http://schemas.microsoft.com/office/drawing/2014/main" id="{DB4B0E45-C735-4425-950F-25AD3295F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63396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656" name="Freeform 11">
                  <a:extLst>
                    <a:ext uri="{FF2B5EF4-FFF2-40B4-BE49-F238E27FC236}">
                      <a16:creationId xmlns:a16="http://schemas.microsoft.com/office/drawing/2014/main" id="{9F25B60C-16E6-4E90-9F53-1DAA447B1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8192" y="4841938"/>
                  <a:ext cx="49220" cy="126013"/>
                </a:xfrm>
                <a:prstGeom prst="rect">
                  <a:avLst/>
                </a:prstGeom>
                <a:solidFill>
                  <a:srgbClr val="CE9C5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7" name="Freeform: Shape 1656">
                  <a:extLst>
                    <a:ext uri="{FF2B5EF4-FFF2-40B4-BE49-F238E27FC236}">
                      <a16:creationId xmlns:a16="http://schemas.microsoft.com/office/drawing/2014/main" id="{79E3DEC4-7803-4CFF-9CF8-EF62C230B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6233" y="5034598"/>
                  <a:ext cx="320040" cy="27068"/>
                </a:xfrm>
                <a:custGeom>
                  <a:avLst/>
                  <a:gdLst>
                    <a:gd name="connsiteX0" fmla="*/ 1280368 w 1280368"/>
                    <a:gd name="connsiteY0" fmla="*/ 0 h 78410"/>
                    <a:gd name="connsiteX1" fmla="*/ 1232262 w 1280368"/>
                    <a:gd name="connsiteY1" fmla="*/ 58304 h 78410"/>
                    <a:gd name="connsiteX2" fmla="*/ 1116393 w 1280368"/>
                    <a:gd name="connsiteY2" fmla="*/ 66022 h 78410"/>
                    <a:gd name="connsiteX3" fmla="*/ 610829 w 1280368"/>
                    <a:gd name="connsiteY3" fmla="*/ 78410 h 78410"/>
                    <a:gd name="connsiteX4" fmla="*/ 105266 w 1280368"/>
                    <a:gd name="connsiteY4" fmla="*/ 66022 h 78410"/>
                    <a:gd name="connsiteX5" fmla="*/ 47586 w 1280368"/>
                    <a:gd name="connsiteY5" fmla="*/ 62180 h 78410"/>
                    <a:gd name="connsiteX6" fmla="*/ 0 w 1280368"/>
                    <a:gd name="connsiteY6" fmla="*/ 4506 h 78410"/>
                    <a:gd name="connsiteX7" fmla="*/ 68009 w 1280368"/>
                    <a:gd name="connsiteY7" fmla="*/ 9726 h 78410"/>
                    <a:gd name="connsiteX8" fmla="*/ 610829 w 1280368"/>
                    <a:gd name="connsiteY8" fmla="*/ 24613 h 78410"/>
                    <a:gd name="connsiteX9" fmla="*/ 1153649 w 1280368"/>
                    <a:gd name="connsiteY9" fmla="*/ 9726 h 78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0368" h="78410">
                      <a:moveTo>
                        <a:pt x="1280368" y="0"/>
                      </a:moveTo>
                      <a:lnTo>
                        <a:pt x="1232262" y="58304"/>
                      </a:lnTo>
                      <a:lnTo>
                        <a:pt x="1116393" y="66022"/>
                      </a:lnTo>
                      <a:cubicBezTo>
                        <a:pt x="972162" y="73871"/>
                        <a:pt x="798218" y="78410"/>
                        <a:pt x="610829" y="78410"/>
                      </a:cubicBezTo>
                      <a:cubicBezTo>
                        <a:pt x="423440" y="78410"/>
                        <a:pt x="249497" y="73871"/>
                        <a:pt x="105266" y="66022"/>
                      </a:cubicBezTo>
                      <a:lnTo>
                        <a:pt x="47586" y="62180"/>
                      </a:lnTo>
                      <a:lnTo>
                        <a:pt x="0" y="4506"/>
                      </a:lnTo>
                      <a:lnTo>
                        <a:pt x="68009" y="9726"/>
                      </a:lnTo>
                      <a:cubicBezTo>
                        <a:pt x="219097" y="19097"/>
                        <a:pt x="407035" y="24613"/>
                        <a:pt x="610829" y="24613"/>
                      </a:cubicBezTo>
                      <a:cubicBezTo>
                        <a:pt x="814623" y="24613"/>
                        <a:pt x="1002562" y="19097"/>
                        <a:pt x="1153649" y="9726"/>
                      </a:cubicBezTo>
                      <a:close/>
                    </a:path>
                  </a:pathLst>
                </a:custGeom>
                <a:solidFill>
                  <a:srgbClr val="714E3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8" name="Freeform 38">
                  <a:extLst>
                    <a:ext uri="{FF2B5EF4-FFF2-40B4-BE49-F238E27FC236}">
                      <a16:creationId xmlns:a16="http://schemas.microsoft.com/office/drawing/2014/main" id="{134AA203-54C0-4F92-B606-16F6BE74D8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3905" y="4886872"/>
                  <a:ext cx="72870" cy="33869"/>
                </a:xfrm>
                <a:prstGeom prst="rect">
                  <a:avLst/>
                </a:prstGeom>
                <a:solidFill>
                  <a:srgbClr val="008272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9" name="Freeform: Shape 1658">
                  <a:extLst>
                    <a:ext uri="{FF2B5EF4-FFF2-40B4-BE49-F238E27FC236}">
                      <a16:creationId xmlns:a16="http://schemas.microsoft.com/office/drawing/2014/main" id="{6221E61D-920D-4786-BFCC-7AD4A64C21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3294" y="4898480"/>
                  <a:ext cx="136456" cy="230409"/>
                </a:xfrm>
                <a:custGeom>
                  <a:avLst/>
                  <a:gdLst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325517 w 395282"/>
                    <a:gd name="connsiteY5" fmla="*/ 641904 h 667439"/>
                    <a:gd name="connsiteX6" fmla="*/ 63122 w 395282"/>
                    <a:gd name="connsiteY6" fmla="*/ 464993 h 667439"/>
                    <a:gd name="connsiteX7" fmla="*/ 0 w 395282"/>
                    <a:gd name="connsiteY7" fmla="*/ 388488 h 667439"/>
                    <a:gd name="connsiteX8" fmla="*/ 20 w 395282"/>
                    <a:gd name="connsiteY8" fmla="*/ 387805 h 667439"/>
                    <a:gd name="connsiteX9" fmla="*/ 30628 w 395282"/>
                    <a:gd name="connsiteY9" fmla="*/ 84207 h 667439"/>
                    <a:gd name="connsiteX10" fmla="*/ 114063 w 395282"/>
                    <a:gd name="connsiteY10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282" h="667439">
                      <a:moveTo>
                        <a:pt x="114063" y="0"/>
                      </a:moveTo>
                      <a:lnTo>
                        <a:pt x="219265" y="0"/>
                      </a:lnTo>
                      <a:cubicBezTo>
                        <a:pt x="288190" y="0"/>
                        <a:pt x="302700" y="50166"/>
                        <a:pt x="315397" y="64499"/>
                      </a:cubicBezTo>
                      <a:cubicBezTo>
                        <a:pt x="344305" y="99772"/>
                        <a:pt x="389234" y="511153"/>
                        <a:pt x="394738" y="645108"/>
                      </a:cubicBezTo>
                      <a:cubicBezTo>
                        <a:pt x="394919" y="652552"/>
                        <a:pt x="395101" y="659995"/>
                        <a:pt x="395282" y="667439"/>
                      </a:cubicBezTo>
                      <a:cubicBezTo>
                        <a:pt x="168676" y="599956"/>
                        <a:pt x="157286" y="543513"/>
                        <a:pt x="63122" y="464993"/>
                      </a:cubicBezTo>
                      <a:lnTo>
                        <a:pt x="0" y="388488"/>
                      </a:lnTo>
                      <a:cubicBezTo>
                        <a:pt x="7" y="388260"/>
                        <a:pt x="13" y="388033"/>
                        <a:pt x="20" y="387805"/>
                      </a:cubicBezTo>
                      <a:cubicBezTo>
                        <a:pt x="4101" y="275016"/>
                        <a:pt x="14304" y="127206"/>
                        <a:pt x="30628" y="84207"/>
                      </a:cubicBezTo>
                      <a:cubicBezTo>
                        <a:pt x="37883" y="69874"/>
                        <a:pt x="46952" y="0"/>
                        <a:pt x="114063" y="0"/>
                      </a:cubicBezTo>
                      <a:close/>
                    </a:path>
                  </a:pathLst>
                </a:custGeom>
                <a:solidFill>
                  <a:srgbClr val="00827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0" name="Freeform: Shape 1659">
                  <a:extLst>
                    <a:ext uri="{FF2B5EF4-FFF2-40B4-BE49-F238E27FC236}">
                      <a16:creationId xmlns:a16="http://schemas.microsoft.com/office/drawing/2014/main" id="{E0D74DDD-CA79-4767-AC13-0BD3F3E8A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70571" y="4972720"/>
                  <a:ext cx="33869" cy="102927"/>
                </a:xfrm>
                <a:custGeom>
                  <a:avLst/>
                  <a:gdLst>
                    <a:gd name="connsiteX0" fmla="*/ 24074 w 98111"/>
                    <a:gd name="connsiteY0" fmla="*/ 126 h 298153"/>
                    <a:gd name="connsiteX1" fmla="*/ 34521 w 98111"/>
                    <a:gd name="connsiteY1" fmla="*/ 800 h 298153"/>
                    <a:gd name="connsiteX2" fmla="*/ 98111 w 98111"/>
                    <a:gd name="connsiteY2" fmla="*/ 69126 h 298153"/>
                    <a:gd name="connsiteX3" fmla="*/ 98111 w 98111"/>
                    <a:gd name="connsiteY3" fmla="*/ 229153 h 298153"/>
                    <a:gd name="connsiteX4" fmla="*/ 34521 w 98111"/>
                    <a:gd name="connsiteY4" fmla="*/ 297479 h 298153"/>
                    <a:gd name="connsiteX5" fmla="*/ 24074 w 98111"/>
                    <a:gd name="connsiteY5" fmla="*/ 298153 h 298153"/>
                    <a:gd name="connsiteX6" fmla="*/ 13208 w 98111"/>
                    <a:gd name="connsiteY6" fmla="*/ 297849 h 298153"/>
                    <a:gd name="connsiteX7" fmla="*/ 8486 w 98111"/>
                    <a:gd name="connsiteY7" fmla="*/ 293952 h 298153"/>
                    <a:gd name="connsiteX8" fmla="*/ 20213 w 98111"/>
                    <a:gd name="connsiteY8" fmla="*/ 289079 h 298153"/>
                    <a:gd name="connsiteX9" fmla="*/ 50872 w 98111"/>
                    <a:gd name="connsiteY9" fmla="*/ 229153 h 298153"/>
                    <a:gd name="connsiteX10" fmla="*/ 50872 w 98111"/>
                    <a:gd name="connsiteY10" fmla="*/ 69126 h 298153"/>
                    <a:gd name="connsiteX11" fmla="*/ 0 w 98111"/>
                    <a:gd name="connsiteY11" fmla="*/ 800 h 298153"/>
                    <a:gd name="connsiteX12" fmla="*/ 24074 w 98111"/>
                    <a:gd name="connsiteY12" fmla="*/ 126 h 29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8111" h="298153">
                      <a:moveTo>
                        <a:pt x="24074" y="126"/>
                      </a:moveTo>
                      <a:cubicBezTo>
                        <a:pt x="30433" y="351"/>
                        <a:pt x="34521" y="800"/>
                        <a:pt x="34521" y="800"/>
                      </a:cubicBezTo>
                      <a:cubicBezTo>
                        <a:pt x="69041" y="800"/>
                        <a:pt x="98111" y="31367"/>
                        <a:pt x="98111" y="69126"/>
                      </a:cubicBezTo>
                      <a:cubicBezTo>
                        <a:pt x="98111" y="69126"/>
                        <a:pt x="98111" y="69126"/>
                        <a:pt x="98111" y="229153"/>
                      </a:cubicBezTo>
                      <a:cubicBezTo>
                        <a:pt x="98111" y="266912"/>
                        <a:pt x="69041" y="297479"/>
                        <a:pt x="34521" y="297479"/>
                      </a:cubicBezTo>
                      <a:cubicBezTo>
                        <a:pt x="34521" y="297479"/>
                        <a:pt x="30433" y="297929"/>
                        <a:pt x="24074" y="298153"/>
                      </a:cubicBezTo>
                      <a:lnTo>
                        <a:pt x="13208" y="297849"/>
                      </a:lnTo>
                      <a:lnTo>
                        <a:pt x="8486" y="293952"/>
                      </a:lnTo>
                      <a:lnTo>
                        <a:pt x="20213" y="289079"/>
                      </a:lnTo>
                      <a:cubicBezTo>
                        <a:pt x="38609" y="276689"/>
                        <a:pt x="50872" y="253427"/>
                        <a:pt x="50872" y="229153"/>
                      </a:cubicBezTo>
                      <a:cubicBezTo>
                        <a:pt x="50872" y="229153"/>
                        <a:pt x="50872" y="229153"/>
                        <a:pt x="50872" y="69126"/>
                      </a:cubicBezTo>
                      <a:cubicBezTo>
                        <a:pt x="50872" y="38559"/>
                        <a:pt x="27253" y="7992"/>
                        <a:pt x="0" y="800"/>
                      </a:cubicBezTo>
                      <a:cubicBezTo>
                        <a:pt x="9084" y="-99"/>
                        <a:pt x="17715" y="-99"/>
                        <a:pt x="24074" y="126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1" name="Freeform: Shape 1660">
                  <a:extLst>
                    <a:ext uri="{FF2B5EF4-FFF2-40B4-BE49-F238E27FC236}">
                      <a16:creationId xmlns:a16="http://schemas.microsoft.com/office/drawing/2014/main" id="{B9BBCE21-8223-46CA-BE72-97CD655876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2070" y="4973402"/>
                  <a:ext cx="81080" cy="101034"/>
                </a:xfrm>
                <a:custGeom>
                  <a:avLst/>
                  <a:gdLst>
                    <a:gd name="connsiteX0" fmla="*/ 63724 w 234870"/>
                    <a:gd name="connsiteY0" fmla="*/ 0 h 292671"/>
                    <a:gd name="connsiteX1" fmla="*/ 116525 w 234870"/>
                    <a:gd name="connsiteY1" fmla="*/ 3568 h 292671"/>
                    <a:gd name="connsiteX2" fmla="*/ 171146 w 234870"/>
                    <a:gd name="connsiteY2" fmla="*/ 0 h 292671"/>
                    <a:gd name="connsiteX3" fmla="*/ 234870 w 234870"/>
                    <a:gd name="connsiteY3" fmla="*/ 67785 h 292671"/>
                    <a:gd name="connsiteX4" fmla="*/ 234870 w 234870"/>
                    <a:gd name="connsiteY4" fmla="*/ 226544 h 292671"/>
                    <a:gd name="connsiteX5" fmla="*/ 195697 w 234870"/>
                    <a:gd name="connsiteY5" fmla="*/ 289006 h 292671"/>
                    <a:gd name="connsiteX6" fmla="*/ 178791 w 234870"/>
                    <a:gd name="connsiteY6" fmla="*/ 292671 h 292671"/>
                    <a:gd name="connsiteX7" fmla="*/ 124602 w 234870"/>
                    <a:gd name="connsiteY7" fmla="*/ 247962 h 292671"/>
                    <a:gd name="connsiteX8" fmla="*/ 23802 w 234870"/>
                    <a:gd name="connsiteY8" fmla="*/ 125790 h 292671"/>
                    <a:gd name="connsiteX9" fmla="*/ 0 w 234870"/>
                    <a:gd name="connsiteY9" fmla="*/ 81939 h 292671"/>
                    <a:gd name="connsiteX10" fmla="*/ 0 w 234870"/>
                    <a:gd name="connsiteY10" fmla="*/ 81080 h 292671"/>
                    <a:gd name="connsiteX11" fmla="*/ 0 w 234870"/>
                    <a:gd name="connsiteY11" fmla="*/ 67785 h 292671"/>
                    <a:gd name="connsiteX12" fmla="*/ 63724 w 234870"/>
                    <a:gd name="connsiteY12" fmla="*/ 0 h 292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34870" h="292671">
                      <a:moveTo>
                        <a:pt x="63724" y="0"/>
                      </a:moveTo>
                      <a:cubicBezTo>
                        <a:pt x="63724" y="0"/>
                        <a:pt x="92856" y="3568"/>
                        <a:pt x="116525" y="3568"/>
                      </a:cubicBezTo>
                      <a:cubicBezTo>
                        <a:pt x="142014" y="3568"/>
                        <a:pt x="171146" y="0"/>
                        <a:pt x="171146" y="0"/>
                      </a:cubicBezTo>
                      <a:cubicBezTo>
                        <a:pt x="205739" y="0"/>
                        <a:pt x="234870" y="30325"/>
                        <a:pt x="234870" y="67785"/>
                      </a:cubicBezTo>
                      <a:lnTo>
                        <a:pt x="234870" y="226544"/>
                      </a:lnTo>
                      <a:cubicBezTo>
                        <a:pt x="234870" y="254639"/>
                        <a:pt x="218484" y="278721"/>
                        <a:pt x="195697" y="289006"/>
                      </a:cubicBezTo>
                      <a:lnTo>
                        <a:pt x="178791" y="292671"/>
                      </a:lnTo>
                      <a:lnTo>
                        <a:pt x="124602" y="247962"/>
                      </a:lnTo>
                      <a:cubicBezTo>
                        <a:pt x="87256" y="210615"/>
                        <a:pt x="53471" y="169707"/>
                        <a:pt x="23802" y="125790"/>
                      </a:cubicBezTo>
                      <a:lnTo>
                        <a:pt x="0" y="81939"/>
                      </a:lnTo>
                      <a:lnTo>
                        <a:pt x="0" y="81080"/>
                      </a:lnTo>
                      <a:cubicBezTo>
                        <a:pt x="0" y="67785"/>
                        <a:pt x="0" y="67785"/>
                        <a:pt x="0" y="67785"/>
                      </a:cubicBezTo>
                      <a:cubicBezTo>
                        <a:pt x="0" y="30325"/>
                        <a:pt x="29131" y="0"/>
                        <a:pt x="63724" y="0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2" name="Freeform: Shape 1661">
                  <a:extLst>
                    <a:ext uri="{FF2B5EF4-FFF2-40B4-BE49-F238E27FC236}">
                      <a16:creationId xmlns:a16="http://schemas.microsoft.com/office/drawing/2014/main" id="{D1C5C185-D14E-41EF-B388-94715956F6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5052" y="4973402"/>
                  <a:ext cx="28099" cy="100982"/>
                </a:xfrm>
                <a:custGeom>
                  <a:avLst/>
                  <a:gdLst>
                    <a:gd name="connsiteX0" fmla="*/ 16649 w 81395"/>
                    <a:gd name="connsiteY0" fmla="*/ 0 h 292519"/>
                    <a:gd name="connsiteX1" fmla="*/ 81395 w 81395"/>
                    <a:gd name="connsiteY1" fmla="*/ 67785 h 292519"/>
                    <a:gd name="connsiteX2" fmla="*/ 81395 w 81395"/>
                    <a:gd name="connsiteY2" fmla="*/ 226544 h 292519"/>
                    <a:gd name="connsiteX3" fmla="*/ 41594 w 81395"/>
                    <a:gd name="connsiteY3" fmla="*/ 289006 h 292519"/>
                    <a:gd name="connsiteX4" fmla="*/ 25131 w 81395"/>
                    <a:gd name="connsiteY4" fmla="*/ 292519 h 292519"/>
                    <a:gd name="connsiteX5" fmla="*/ 18236 w 81395"/>
                    <a:gd name="connsiteY5" fmla="*/ 286830 h 292519"/>
                    <a:gd name="connsiteX6" fmla="*/ 19800 w 81395"/>
                    <a:gd name="connsiteY6" fmla="*/ 286246 h 292519"/>
                    <a:gd name="connsiteX7" fmla="*/ 51797 w 81395"/>
                    <a:gd name="connsiteY7" fmla="*/ 226544 h 292519"/>
                    <a:gd name="connsiteX8" fmla="*/ 51797 w 81395"/>
                    <a:gd name="connsiteY8" fmla="*/ 67785 h 292519"/>
                    <a:gd name="connsiteX9" fmla="*/ 0 w 81395"/>
                    <a:gd name="connsiteY9" fmla="*/ 1784 h 292519"/>
                    <a:gd name="connsiteX10" fmla="*/ 16649 w 81395"/>
                    <a:gd name="connsiteY10" fmla="*/ 0 h 292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395" h="292519">
                      <a:moveTo>
                        <a:pt x="16649" y="0"/>
                      </a:moveTo>
                      <a:cubicBezTo>
                        <a:pt x="51797" y="0"/>
                        <a:pt x="81395" y="30325"/>
                        <a:pt x="81395" y="67785"/>
                      </a:cubicBezTo>
                      <a:cubicBezTo>
                        <a:pt x="81395" y="67785"/>
                        <a:pt x="81395" y="67785"/>
                        <a:pt x="81395" y="226544"/>
                      </a:cubicBezTo>
                      <a:cubicBezTo>
                        <a:pt x="81395" y="254639"/>
                        <a:pt x="64746" y="278721"/>
                        <a:pt x="41594" y="289006"/>
                      </a:cubicBezTo>
                      <a:lnTo>
                        <a:pt x="25131" y="292519"/>
                      </a:lnTo>
                      <a:lnTo>
                        <a:pt x="18236" y="286830"/>
                      </a:lnTo>
                      <a:lnTo>
                        <a:pt x="19800" y="286246"/>
                      </a:lnTo>
                      <a:cubicBezTo>
                        <a:pt x="39310" y="274373"/>
                        <a:pt x="51797" y="251964"/>
                        <a:pt x="51797" y="226544"/>
                      </a:cubicBezTo>
                      <a:cubicBezTo>
                        <a:pt x="51797" y="226544"/>
                        <a:pt x="51797" y="226544"/>
                        <a:pt x="51797" y="67785"/>
                      </a:cubicBezTo>
                      <a:cubicBezTo>
                        <a:pt x="51797" y="35676"/>
                        <a:pt x="29598" y="7135"/>
                        <a:pt x="0" y="1784"/>
                      </a:cubicBezTo>
                      <a:cubicBezTo>
                        <a:pt x="9249" y="0"/>
                        <a:pt x="16649" y="0"/>
                        <a:pt x="16649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3" name="Freeform: Shape 1662">
                  <a:extLst>
                    <a:ext uri="{FF2B5EF4-FFF2-40B4-BE49-F238E27FC236}">
                      <a16:creationId xmlns:a16="http://schemas.microsoft.com/office/drawing/2014/main" id="{0FFA7B88-A312-4EA6-9F4B-CAB59E802A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4649" y="5017534"/>
                  <a:ext cx="15395" cy="35360"/>
                </a:xfrm>
                <a:custGeom>
                  <a:avLst/>
                  <a:gdLst>
                    <a:gd name="connsiteX0" fmla="*/ 23191 w 44597"/>
                    <a:gd name="connsiteY0" fmla="*/ 0 h 102429"/>
                    <a:gd name="connsiteX1" fmla="*/ 44597 w 44597"/>
                    <a:gd name="connsiteY1" fmla="*/ 21551 h 102429"/>
                    <a:gd name="connsiteX2" fmla="*/ 44597 w 44597"/>
                    <a:gd name="connsiteY2" fmla="*/ 102429 h 102429"/>
                    <a:gd name="connsiteX3" fmla="*/ 0 w 44597"/>
                    <a:gd name="connsiteY3" fmla="*/ 48377 h 102429"/>
                    <a:gd name="connsiteX4" fmla="*/ 0 w 44597"/>
                    <a:gd name="connsiteY4" fmla="*/ 31033 h 102429"/>
                    <a:gd name="connsiteX5" fmla="*/ 0 w 44597"/>
                    <a:gd name="connsiteY5" fmla="*/ 21551 h 102429"/>
                    <a:gd name="connsiteX6" fmla="*/ 23191 w 44597"/>
                    <a:gd name="connsiteY6" fmla="*/ 0 h 102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597" h="102429">
                      <a:moveTo>
                        <a:pt x="23191" y="0"/>
                      </a:moveTo>
                      <a:cubicBezTo>
                        <a:pt x="33894" y="0"/>
                        <a:pt x="44597" y="8980"/>
                        <a:pt x="44597" y="21551"/>
                      </a:cubicBezTo>
                      <a:lnTo>
                        <a:pt x="44597" y="102429"/>
                      </a:lnTo>
                      <a:lnTo>
                        <a:pt x="0" y="48377"/>
                      </a:lnTo>
                      <a:lnTo>
                        <a:pt x="0" y="31033"/>
                      </a:lnTo>
                      <a:cubicBezTo>
                        <a:pt x="0" y="21551"/>
                        <a:pt x="0" y="21551"/>
                        <a:pt x="0" y="21551"/>
                      </a:cubicBezTo>
                      <a:cubicBezTo>
                        <a:pt x="0" y="8980"/>
                        <a:pt x="10703" y="0"/>
                        <a:pt x="23191" y="0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664" name="Group 1663">
                  <a:extLst>
                    <a:ext uri="{FF2B5EF4-FFF2-40B4-BE49-F238E27FC236}">
                      <a16:creationId xmlns:a16="http://schemas.microsoft.com/office/drawing/2014/main" id="{47DC1E61-DE69-4A43-B2BF-253D47D2D699}"/>
                    </a:ext>
                  </a:extLst>
                </p:cNvPr>
                <p:cNvGrpSpPr/>
                <p:nvPr/>
              </p:nvGrpSpPr>
              <p:grpSpPr>
                <a:xfrm>
                  <a:off x="11231540" y="4740880"/>
                  <a:ext cx="125212" cy="170315"/>
                  <a:chOff x="6867935" y="3547047"/>
                  <a:chExt cx="687714" cy="935441"/>
                </a:xfrm>
              </p:grpSpPr>
              <p:sp>
                <p:nvSpPr>
                  <p:cNvPr id="1683" name="Freeform 12">
                    <a:extLst>
                      <a:ext uri="{FF2B5EF4-FFF2-40B4-BE49-F238E27FC236}">
                        <a16:creationId xmlns:a16="http://schemas.microsoft.com/office/drawing/2014/main" id="{424940AA-0890-460A-9E10-DD81948A22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023361" y="4151210"/>
                    <a:ext cx="326946" cy="152201"/>
                  </a:xfrm>
                  <a:custGeom>
                    <a:avLst/>
                    <a:gdLst>
                      <a:gd name="T0" fmla="*/ 3 w 95"/>
                      <a:gd name="T1" fmla="*/ 19 h 46"/>
                      <a:gd name="T2" fmla="*/ 95 w 95"/>
                      <a:gd name="T3" fmla="*/ 16 h 46"/>
                      <a:gd name="T4" fmla="*/ 93 w 95"/>
                      <a:gd name="T5" fmla="*/ 0 h 46"/>
                      <a:gd name="T6" fmla="*/ 0 w 95"/>
                      <a:gd name="T7" fmla="*/ 3 h 46"/>
                      <a:gd name="T8" fmla="*/ 3 w 95"/>
                      <a:gd name="T9" fmla="*/ 1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5" h="46">
                        <a:moveTo>
                          <a:pt x="3" y="19"/>
                        </a:moveTo>
                        <a:cubicBezTo>
                          <a:pt x="33" y="46"/>
                          <a:pt x="60" y="35"/>
                          <a:pt x="95" y="16"/>
                        </a:cubicBezTo>
                        <a:cubicBezTo>
                          <a:pt x="93" y="0"/>
                          <a:pt x="93" y="0"/>
                          <a:pt x="93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lnTo>
                          <a:pt x="3" y="19"/>
                        </a:lnTo>
                        <a:close/>
                      </a:path>
                    </a:pathLst>
                  </a:custGeom>
                  <a:solidFill>
                    <a:srgbClr val="C4945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4" name="Freeform 68">
                    <a:extLst>
                      <a:ext uri="{FF2B5EF4-FFF2-40B4-BE49-F238E27FC236}">
                        <a16:creationId xmlns:a16="http://schemas.microsoft.com/office/drawing/2014/main" id="{060587F0-F4C3-4C4B-BD71-462EFB2625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867935" y="3693308"/>
                    <a:ext cx="687714" cy="789180"/>
                  </a:xfrm>
                  <a:custGeom>
                    <a:avLst/>
                    <a:gdLst>
                      <a:gd name="T0" fmla="*/ 197 w 201"/>
                      <a:gd name="T1" fmla="*/ 100 h 233"/>
                      <a:gd name="T2" fmla="*/ 165 w 201"/>
                      <a:gd name="T3" fmla="*/ 68 h 233"/>
                      <a:gd name="T4" fmla="*/ 165 w 201"/>
                      <a:gd name="T5" fmla="*/ 63 h 233"/>
                      <a:gd name="T6" fmla="*/ 172 w 201"/>
                      <a:gd name="T7" fmla="*/ 56 h 233"/>
                      <a:gd name="T8" fmla="*/ 171 w 201"/>
                      <a:gd name="T9" fmla="*/ 50 h 233"/>
                      <a:gd name="T10" fmla="*/ 144 w 201"/>
                      <a:gd name="T11" fmla="*/ 34 h 233"/>
                      <a:gd name="T12" fmla="*/ 137 w 201"/>
                      <a:gd name="T13" fmla="*/ 29 h 233"/>
                      <a:gd name="T14" fmla="*/ 108 w 201"/>
                      <a:gd name="T15" fmla="*/ 0 h 233"/>
                      <a:gd name="T16" fmla="*/ 3 w 201"/>
                      <a:gd name="T17" fmla="*/ 69 h 233"/>
                      <a:gd name="T18" fmla="*/ 13 w 201"/>
                      <a:gd name="T19" fmla="*/ 84 h 233"/>
                      <a:gd name="T20" fmla="*/ 0 w 201"/>
                      <a:gd name="T21" fmla="*/ 93 h 233"/>
                      <a:gd name="T22" fmla="*/ 196 w 201"/>
                      <a:gd name="T23" fmla="*/ 113 h 233"/>
                      <a:gd name="T24" fmla="*/ 197 w 201"/>
                      <a:gd name="T25" fmla="*/ 100 h 2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01" h="233">
                        <a:moveTo>
                          <a:pt x="197" y="100"/>
                        </a:moveTo>
                        <a:cubicBezTo>
                          <a:pt x="183" y="92"/>
                          <a:pt x="165" y="68"/>
                          <a:pt x="165" y="68"/>
                        </a:cubicBezTo>
                        <a:cubicBezTo>
                          <a:pt x="164" y="67"/>
                          <a:pt x="164" y="64"/>
                          <a:pt x="165" y="63"/>
                        </a:cubicBezTo>
                        <a:cubicBezTo>
                          <a:pt x="172" y="56"/>
                          <a:pt x="172" y="56"/>
                          <a:pt x="172" y="56"/>
                        </a:cubicBezTo>
                        <a:cubicBezTo>
                          <a:pt x="174" y="55"/>
                          <a:pt x="174" y="52"/>
                          <a:pt x="171" y="50"/>
                        </a:cubicBezTo>
                        <a:cubicBezTo>
                          <a:pt x="144" y="34"/>
                          <a:pt x="144" y="34"/>
                          <a:pt x="144" y="34"/>
                        </a:cubicBezTo>
                        <a:cubicBezTo>
                          <a:pt x="141" y="33"/>
                          <a:pt x="139" y="31"/>
                          <a:pt x="137" y="29"/>
                        </a:cubicBezTo>
                        <a:cubicBezTo>
                          <a:pt x="108" y="0"/>
                          <a:pt x="108" y="0"/>
                          <a:pt x="108" y="0"/>
                        </a:cubicBezTo>
                        <a:cubicBezTo>
                          <a:pt x="3" y="69"/>
                          <a:pt x="3" y="69"/>
                          <a:pt x="3" y="69"/>
                        </a:cubicBezTo>
                        <a:cubicBezTo>
                          <a:pt x="13" y="84"/>
                          <a:pt x="13" y="84"/>
                          <a:pt x="13" y="84"/>
                        </a:cubicBezTo>
                        <a:cubicBezTo>
                          <a:pt x="0" y="93"/>
                          <a:pt x="0" y="93"/>
                          <a:pt x="0" y="93"/>
                        </a:cubicBezTo>
                        <a:cubicBezTo>
                          <a:pt x="0" y="93"/>
                          <a:pt x="59" y="233"/>
                          <a:pt x="196" y="113"/>
                        </a:cubicBezTo>
                        <a:cubicBezTo>
                          <a:pt x="200" y="109"/>
                          <a:pt x="201" y="102"/>
                          <a:pt x="197" y="100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5" name="Freeform 69">
                    <a:extLst>
                      <a:ext uri="{FF2B5EF4-FFF2-40B4-BE49-F238E27FC236}">
                        <a16:creationId xmlns:a16="http://schemas.microsoft.com/office/drawing/2014/main" id="{F5DCA53F-BD2A-4C8C-9D64-934B65FE72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961585" y="3547047"/>
                    <a:ext cx="496056" cy="642618"/>
                  </a:xfrm>
                  <a:custGeom>
                    <a:avLst/>
                    <a:gdLst>
                      <a:gd name="T0" fmla="*/ 10 w 144"/>
                      <a:gd name="T1" fmla="*/ 65 h 189"/>
                      <a:gd name="T2" fmla="*/ 65 w 144"/>
                      <a:gd name="T3" fmla="*/ 14 h 189"/>
                      <a:gd name="T4" fmla="*/ 128 w 144"/>
                      <a:gd name="T5" fmla="*/ 15 h 189"/>
                      <a:gd name="T6" fmla="*/ 102 w 144"/>
                      <a:gd name="T7" fmla="*/ 46 h 189"/>
                      <a:gd name="T8" fmla="*/ 85 w 144"/>
                      <a:gd name="T9" fmla="*/ 72 h 189"/>
                      <a:gd name="T10" fmla="*/ 115 w 144"/>
                      <a:gd name="T11" fmla="*/ 101 h 189"/>
                      <a:gd name="T12" fmla="*/ 109 w 144"/>
                      <a:gd name="T13" fmla="*/ 110 h 189"/>
                      <a:gd name="T14" fmla="*/ 103 w 144"/>
                      <a:gd name="T15" fmla="*/ 111 h 189"/>
                      <a:gd name="T16" fmla="*/ 72 w 144"/>
                      <a:gd name="T17" fmla="*/ 110 h 189"/>
                      <a:gd name="T18" fmla="*/ 83 w 144"/>
                      <a:gd name="T19" fmla="*/ 136 h 189"/>
                      <a:gd name="T20" fmla="*/ 106 w 144"/>
                      <a:gd name="T21" fmla="*/ 144 h 189"/>
                      <a:gd name="T22" fmla="*/ 107 w 144"/>
                      <a:gd name="T23" fmla="*/ 188 h 189"/>
                      <a:gd name="T24" fmla="*/ 32 w 144"/>
                      <a:gd name="T25" fmla="*/ 161 h 189"/>
                      <a:gd name="T26" fmla="*/ 5 w 144"/>
                      <a:gd name="T27" fmla="*/ 83 h 189"/>
                      <a:gd name="T28" fmla="*/ 10 w 144"/>
                      <a:gd name="T29" fmla="*/ 65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4" h="189">
                        <a:moveTo>
                          <a:pt x="10" y="65"/>
                        </a:moveTo>
                        <a:cubicBezTo>
                          <a:pt x="21" y="43"/>
                          <a:pt x="32" y="26"/>
                          <a:pt x="65" y="14"/>
                        </a:cubicBezTo>
                        <a:cubicBezTo>
                          <a:pt x="100" y="0"/>
                          <a:pt x="123" y="7"/>
                          <a:pt x="128" y="15"/>
                        </a:cubicBezTo>
                        <a:cubicBezTo>
                          <a:pt x="144" y="39"/>
                          <a:pt x="117" y="41"/>
                          <a:pt x="102" y="46"/>
                        </a:cubicBezTo>
                        <a:cubicBezTo>
                          <a:pt x="76" y="53"/>
                          <a:pt x="80" y="67"/>
                          <a:pt x="85" y="72"/>
                        </a:cubicBezTo>
                        <a:cubicBezTo>
                          <a:pt x="115" y="101"/>
                          <a:pt x="115" y="101"/>
                          <a:pt x="115" y="101"/>
                        </a:cubicBezTo>
                        <a:cubicBezTo>
                          <a:pt x="109" y="110"/>
                          <a:pt x="109" y="110"/>
                          <a:pt x="109" y="110"/>
                        </a:cubicBezTo>
                        <a:cubicBezTo>
                          <a:pt x="107" y="112"/>
                          <a:pt x="105" y="112"/>
                          <a:pt x="103" y="111"/>
                        </a:cubicBezTo>
                        <a:cubicBezTo>
                          <a:pt x="97" y="107"/>
                          <a:pt x="81" y="98"/>
                          <a:pt x="72" y="110"/>
                        </a:cubicBezTo>
                        <a:cubicBezTo>
                          <a:pt x="63" y="123"/>
                          <a:pt x="75" y="133"/>
                          <a:pt x="83" y="136"/>
                        </a:cubicBezTo>
                        <a:cubicBezTo>
                          <a:pt x="91" y="139"/>
                          <a:pt x="100" y="137"/>
                          <a:pt x="106" y="144"/>
                        </a:cubicBezTo>
                        <a:cubicBezTo>
                          <a:pt x="109" y="148"/>
                          <a:pt x="126" y="168"/>
                          <a:pt x="107" y="188"/>
                        </a:cubicBezTo>
                        <a:cubicBezTo>
                          <a:pt x="73" y="189"/>
                          <a:pt x="49" y="176"/>
                          <a:pt x="32" y="161"/>
                        </a:cubicBezTo>
                        <a:cubicBezTo>
                          <a:pt x="11" y="141"/>
                          <a:pt x="0" y="112"/>
                          <a:pt x="5" y="83"/>
                        </a:cubicBezTo>
                        <a:cubicBezTo>
                          <a:pt x="6" y="77"/>
                          <a:pt x="8" y="71"/>
                          <a:pt x="10" y="6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6" name="Freeform 70">
                    <a:extLst>
                      <a:ext uri="{FF2B5EF4-FFF2-40B4-BE49-F238E27FC236}">
                        <a16:creationId xmlns:a16="http://schemas.microsoft.com/office/drawing/2014/main" id="{20D8ABBB-2593-49D5-975C-804BA6066F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411605" y="3942167"/>
                    <a:ext cx="39461" cy="39461"/>
                  </a:xfrm>
                  <a:custGeom>
                    <a:avLst/>
                    <a:gdLst>
                      <a:gd name="T0" fmla="*/ 11 w 12"/>
                      <a:gd name="T1" fmla="*/ 3 h 12"/>
                      <a:gd name="T2" fmla="*/ 9 w 12"/>
                      <a:gd name="T3" fmla="*/ 10 h 12"/>
                      <a:gd name="T4" fmla="*/ 2 w 12"/>
                      <a:gd name="T5" fmla="*/ 9 h 12"/>
                      <a:gd name="T6" fmla="*/ 4 w 12"/>
                      <a:gd name="T7" fmla="*/ 1 h 12"/>
                      <a:gd name="T8" fmla="*/ 11 w 12"/>
                      <a:gd name="T9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11" y="3"/>
                        </a:moveTo>
                        <a:cubicBezTo>
                          <a:pt x="12" y="6"/>
                          <a:pt x="12" y="9"/>
                          <a:pt x="9" y="10"/>
                        </a:cubicBezTo>
                        <a:cubicBezTo>
                          <a:pt x="7" y="12"/>
                          <a:pt x="3" y="11"/>
                          <a:pt x="2" y="9"/>
                        </a:cubicBezTo>
                        <a:cubicBezTo>
                          <a:pt x="0" y="6"/>
                          <a:pt x="1" y="3"/>
                          <a:pt x="4" y="1"/>
                        </a:cubicBezTo>
                        <a:cubicBezTo>
                          <a:pt x="6" y="0"/>
                          <a:pt x="9" y="1"/>
                          <a:pt x="11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665" name="Freeform 71">
                  <a:extLst>
                    <a:ext uri="{FF2B5EF4-FFF2-40B4-BE49-F238E27FC236}">
                      <a16:creationId xmlns:a16="http://schemas.microsoft.com/office/drawing/2014/main" id="{2D427FBF-3A7D-4ABE-97E6-DDD2C5C1E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915450">
                  <a:off x="11331291" y="4850120"/>
                  <a:ext cx="14369" cy="11290"/>
                </a:xfrm>
                <a:custGeom>
                  <a:avLst/>
                  <a:gdLst>
                    <a:gd name="T0" fmla="*/ 13 w 22"/>
                    <a:gd name="T1" fmla="*/ 0 h 18"/>
                    <a:gd name="T2" fmla="*/ 0 w 22"/>
                    <a:gd name="T3" fmla="*/ 18 h 18"/>
                    <a:gd name="T4" fmla="*/ 22 w 22"/>
                    <a:gd name="T5" fmla="*/ 8 h 18"/>
                    <a:gd name="T6" fmla="*/ 13 w 22"/>
                    <a:gd name="T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8">
                      <a:moveTo>
                        <a:pt x="13" y="0"/>
                      </a:moveTo>
                      <a:cubicBezTo>
                        <a:pt x="10" y="8"/>
                        <a:pt x="0" y="18"/>
                        <a:pt x="0" y="18"/>
                      </a:cubicBezTo>
                      <a:cubicBezTo>
                        <a:pt x="0" y="18"/>
                        <a:pt x="16" y="15"/>
                        <a:pt x="22" y="8"/>
                      </a:cubicBez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6" name="Freeform: Shape 1665">
                  <a:extLst>
                    <a:ext uri="{FF2B5EF4-FFF2-40B4-BE49-F238E27FC236}">
                      <a16:creationId xmlns:a16="http://schemas.microsoft.com/office/drawing/2014/main" id="{54694D3D-A459-4894-BAC4-02E3C7D6BDC4}"/>
                    </a:ext>
                  </a:extLst>
                </p:cNvPr>
                <p:cNvSpPr/>
                <p:nvPr/>
              </p:nvSpPr>
              <p:spPr bwMode="auto">
                <a:xfrm rot="21362615">
                  <a:off x="11285660" y="4752627"/>
                  <a:ext cx="23845" cy="56073"/>
                </a:xfrm>
                <a:custGeom>
                  <a:avLst/>
                  <a:gdLst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0 w 119063"/>
                    <a:gd name="connsiteY3" fmla="*/ 259556 h 259556"/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16669 w 119063"/>
                    <a:gd name="connsiteY3" fmla="*/ 219075 h 259556"/>
                    <a:gd name="connsiteX4" fmla="*/ 0 w 119063"/>
                    <a:gd name="connsiteY4" fmla="*/ 259556 h 259556"/>
                    <a:gd name="connsiteX0" fmla="*/ 0 w 119063"/>
                    <a:gd name="connsiteY0" fmla="*/ 259556 h 269081"/>
                    <a:gd name="connsiteX1" fmla="*/ 61913 w 119063"/>
                    <a:gd name="connsiteY1" fmla="*/ 0 h 269081"/>
                    <a:gd name="connsiteX2" fmla="*/ 119063 w 119063"/>
                    <a:gd name="connsiteY2" fmla="*/ 9525 h 269081"/>
                    <a:gd name="connsiteX3" fmla="*/ 23812 w 119063"/>
                    <a:gd name="connsiteY3" fmla="*/ 269081 h 269081"/>
                    <a:gd name="connsiteX4" fmla="*/ 0 w 119063"/>
                    <a:gd name="connsiteY4" fmla="*/ 259556 h 269081"/>
                    <a:gd name="connsiteX0" fmla="*/ 0 w 119063"/>
                    <a:gd name="connsiteY0" fmla="*/ 260080 h 269605"/>
                    <a:gd name="connsiteX1" fmla="*/ 61913 w 119063"/>
                    <a:gd name="connsiteY1" fmla="*/ 524 h 269605"/>
                    <a:gd name="connsiteX2" fmla="*/ 119063 w 119063"/>
                    <a:gd name="connsiteY2" fmla="*/ 10049 h 269605"/>
                    <a:gd name="connsiteX3" fmla="*/ 23812 w 119063"/>
                    <a:gd name="connsiteY3" fmla="*/ 269605 h 269605"/>
                    <a:gd name="connsiteX4" fmla="*/ 0 w 119063"/>
                    <a:gd name="connsiteY4" fmla="*/ 260080 h 269605"/>
                    <a:gd name="connsiteX0" fmla="*/ 0 w 119063"/>
                    <a:gd name="connsiteY0" fmla="*/ 263755 h 273280"/>
                    <a:gd name="connsiteX1" fmla="*/ 61913 w 119063"/>
                    <a:gd name="connsiteY1" fmla="*/ 4199 h 273280"/>
                    <a:gd name="connsiteX2" fmla="*/ 119063 w 119063"/>
                    <a:gd name="connsiteY2" fmla="*/ 13724 h 273280"/>
                    <a:gd name="connsiteX3" fmla="*/ 23812 w 119063"/>
                    <a:gd name="connsiteY3" fmla="*/ 273280 h 273280"/>
                    <a:gd name="connsiteX4" fmla="*/ 0 w 119063"/>
                    <a:gd name="connsiteY4" fmla="*/ 263755 h 273280"/>
                    <a:gd name="connsiteX0" fmla="*/ 0 w 121268"/>
                    <a:gd name="connsiteY0" fmla="*/ 263755 h 273280"/>
                    <a:gd name="connsiteX1" fmla="*/ 61913 w 121268"/>
                    <a:gd name="connsiteY1" fmla="*/ 4199 h 273280"/>
                    <a:gd name="connsiteX2" fmla="*/ 121268 w 121268"/>
                    <a:gd name="connsiteY2" fmla="*/ 13724 h 273280"/>
                    <a:gd name="connsiteX3" fmla="*/ 23812 w 121268"/>
                    <a:gd name="connsiteY3" fmla="*/ 273280 h 273280"/>
                    <a:gd name="connsiteX4" fmla="*/ 0 w 121268"/>
                    <a:gd name="connsiteY4" fmla="*/ 263755 h 27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268" h="273280">
                      <a:moveTo>
                        <a:pt x="0" y="263755"/>
                      </a:moveTo>
                      <a:lnTo>
                        <a:pt x="61913" y="4199"/>
                      </a:lnTo>
                      <a:cubicBezTo>
                        <a:pt x="86701" y="-1780"/>
                        <a:pt x="96189" y="-3517"/>
                        <a:pt x="121268" y="13724"/>
                      </a:cubicBezTo>
                      <a:lnTo>
                        <a:pt x="23812" y="273280"/>
                      </a:lnTo>
                      <a:lnTo>
                        <a:pt x="0" y="263755"/>
                      </a:lnTo>
                      <a:close/>
                    </a:path>
                  </a:pathLst>
                </a:custGeom>
                <a:solidFill>
                  <a:srgbClr val="353535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667" name="Group 1666">
                  <a:extLst>
                    <a:ext uri="{FF2B5EF4-FFF2-40B4-BE49-F238E27FC236}">
                      <a16:creationId xmlns:a16="http://schemas.microsoft.com/office/drawing/2014/main" id="{A304131D-0814-40AF-A1C2-771D946E89CE}"/>
                    </a:ext>
                  </a:extLst>
                </p:cNvPr>
                <p:cNvGrpSpPr/>
                <p:nvPr/>
              </p:nvGrpSpPr>
              <p:grpSpPr>
                <a:xfrm>
                  <a:off x="11270707" y="4801184"/>
                  <a:ext cx="42872" cy="39639"/>
                  <a:chOff x="7074467" y="3870324"/>
                  <a:chExt cx="252640" cy="233588"/>
                </a:xfrm>
                <a:solidFill>
                  <a:srgbClr val="D83B01"/>
                </a:solidFill>
              </p:grpSpPr>
              <p:sp>
                <p:nvSpPr>
                  <p:cNvPr id="1681" name="Oval 1680">
                    <a:extLst>
                      <a:ext uri="{FF2B5EF4-FFF2-40B4-BE49-F238E27FC236}">
                        <a16:creationId xmlns:a16="http://schemas.microsoft.com/office/drawing/2014/main" id="{8B60357B-169F-4A52-BF18-434035CEFEE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93517" y="3870324"/>
                    <a:ext cx="233590" cy="233588"/>
                  </a:xfrm>
                  <a:prstGeom prst="ellipse">
                    <a:avLst/>
                  </a:prstGeom>
                  <a:solidFill>
                    <a:srgbClr val="D83B01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82" name="Oval 1681">
                    <a:extLst>
                      <a:ext uri="{FF2B5EF4-FFF2-40B4-BE49-F238E27FC236}">
                        <a16:creationId xmlns:a16="http://schemas.microsoft.com/office/drawing/2014/main" id="{C6267D00-9FC6-4A2F-8038-4133129C354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74467" y="3870324"/>
                    <a:ext cx="233590" cy="233588"/>
                  </a:xfrm>
                  <a:prstGeom prst="ellipse">
                    <a:avLst/>
                  </a:prstGeom>
                  <a:grpFill/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668" name="Group 1667">
                  <a:extLst>
                    <a:ext uri="{FF2B5EF4-FFF2-40B4-BE49-F238E27FC236}">
                      <a16:creationId xmlns:a16="http://schemas.microsoft.com/office/drawing/2014/main" id="{6644277B-43DE-47AF-9B35-3660CD5CDDA3}"/>
                    </a:ext>
                  </a:extLst>
                </p:cNvPr>
                <p:cNvGrpSpPr/>
                <p:nvPr/>
              </p:nvGrpSpPr>
              <p:grpSpPr>
                <a:xfrm flipH="1">
                  <a:off x="11286161" y="4901136"/>
                  <a:ext cx="269168" cy="160305"/>
                  <a:chOff x="-2488035" y="3084210"/>
                  <a:chExt cx="2488035" cy="1481762"/>
                </a:xfrm>
              </p:grpSpPr>
              <p:sp>
                <p:nvSpPr>
                  <p:cNvPr id="1669" name="Freeform 15">
                    <a:extLst>
                      <a:ext uri="{FF2B5EF4-FFF2-40B4-BE49-F238E27FC236}">
                        <a16:creationId xmlns:a16="http://schemas.microsoft.com/office/drawing/2014/main" id="{647AA5D6-E0D6-4753-8DF8-1F5C890193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35452" y="3673677"/>
                    <a:ext cx="647217" cy="485444"/>
                  </a:xfrm>
                  <a:custGeom>
                    <a:avLst/>
                    <a:gdLst>
                      <a:gd name="T0" fmla="*/ 121 w 123"/>
                      <a:gd name="T1" fmla="*/ 56 h 94"/>
                      <a:gd name="T2" fmla="*/ 119 w 123"/>
                      <a:gd name="T3" fmla="*/ 48 h 94"/>
                      <a:gd name="T4" fmla="*/ 122 w 123"/>
                      <a:gd name="T5" fmla="*/ 43 h 94"/>
                      <a:gd name="T6" fmla="*/ 116 w 123"/>
                      <a:gd name="T7" fmla="*/ 33 h 94"/>
                      <a:gd name="T8" fmla="*/ 104 w 123"/>
                      <a:gd name="T9" fmla="*/ 30 h 94"/>
                      <a:gd name="T10" fmla="*/ 86 w 123"/>
                      <a:gd name="T11" fmla="*/ 23 h 94"/>
                      <a:gd name="T12" fmla="*/ 106 w 123"/>
                      <a:gd name="T13" fmla="*/ 17 h 94"/>
                      <a:gd name="T14" fmla="*/ 109 w 123"/>
                      <a:gd name="T15" fmla="*/ 0 h 94"/>
                      <a:gd name="T16" fmla="*/ 64 w 123"/>
                      <a:gd name="T17" fmla="*/ 11 h 94"/>
                      <a:gd name="T18" fmla="*/ 49 w 123"/>
                      <a:gd name="T19" fmla="*/ 25 h 94"/>
                      <a:gd name="T20" fmla="*/ 0 w 123"/>
                      <a:gd name="T21" fmla="*/ 49 h 94"/>
                      <a:gd name="T22" fmla="*/ 10 w 123"/>
                      <a:gd name="T23" fmla="*/ 94 h 94"/>
                      <a:gd name="T24" fmla="*/ 66 w 123"/>
                      <a:gd name="T25" fmla="*/ 80 h 94"/>
                      <a:gd name="T26" fmla="*/ 93 w 123"/>
                      <a:gd name="T27" fmla="*/ 82 h 94"/>
                      <a:gd name="T28" fmla="*/ 103 w 123"/>
                      <a:gd name="T29" fmla="*/ 76 h 94"/>
                      <a:gd name="T30" fmla="*/ 103 w 123"/>
                      <a:gd name="T31" fmla="*/ 72 h 94"/>
                      <a:gd name="T32" fmla="*/ 112 w 123"/>
                      <a:gd name="T33" fmla="*/ 66 h 94"/>
                      <a:gd name="T34" fmla="*/ 111 w 123"/>
                      <a:gd name="T35" fmla="*/ 61 h 94"/>
                      <a:gd name="T36" fmla="*/ 111 w 123"/>
                      <a:gd name="T37" fmla="*/ 61 h 94"/>
                      <a:gd name="T38" fmla="*/ 121 w 123"/>
                      <a:gd name="T39" fmla="*/ 5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23" h="94">
                        <a:moveTo>
                          <a:pt x="121" y="56"/>
                        </a:moveTo>
                        <a:cubicBezTo>
                          <a:pt x="122" y="53"/>
                          <a:pt x="121" y="50"/>
                          <a:pt x="119" y="48"/>
                        </a:cubicBezTo>
                        <a:cubicBezTo>
                          <a:pt x="120" y="46"/>
                          <a:pt x="121" y="45"/>
                          <a:pt x="122" y="43"/>
                        </a:cubicBezTo>
                        <a:cubicBezTo>
                          <a:pt x="123" y="39"/>
                          <a:pt x="120" y="35"/>
                          <a:pt x="116" y="33"/>
                        </a:cubicBezTo>
                        <a:cubicBezTo>
                          <a:pt x="104" y="30"/>
                          <a:pt x="104" y="30"/>
                          <a:pt x="104" y="30"/>
                        </a:cubicBezTo>
                        <a:cubicBezTo>
                          <a:pt x="86" y="23"/>
                          <a:pt x="86" y="23"/>
                          <a:pt x="86" y="23"/>
                        </a:cubicBezTo>
                        <a:cubicBezTo>
                          <a:pt x="106" y="17"/>
                          <a:pt x="106" y="17"/>
                          <a:pt x="106" y="17"/>
                        </a:cubicBezTo>
                        <a:cubicBezTo>
                          <a:pt x="106" y="17"/>
                          <a:pt x="117" y="8"/>
                          <a:pt x="109" y="0"/>
                        </a:cubicBezTo>
                        <a:cubicBezTo>
                          <a:pt x="75" y="11"/>
                          <a:pt x="75" y="5"/>
                          <a:pt x="64" y="11"/>
                        </a:cubicBezTo>
                        <a:cubicBezTo>
                          <a:pt x="57" y="14"/>
                          <a:pt x="52" y="19"/>
                          <a:pt x="49" y="25"/>
                        </a:cubicBezTo>
                        <a:cubicBezTo>
                          <a:pt x="47" y="28"/>
                          <a:pt x="0" y="49"/>
                          <a:pt x="0" y="49"/>
                        </a:cubicBezTo>
                        <a:cubicBezTo>
                          <a:pt x="10" y="94"/>
                          <a:pt x="10" y="94"/>
                          <a:pt x="10" y="94"/>
                        </a:cubicBezTo>
                        <a:cubicBezTo>
                          <a:pt x="66" y="80"/>
                          <a:pt x="66" y="80"/>
                          <a:pt x="66" y="80"/>
                        </a:cubicBezTo>
                        <a:cubicBezTo>
                          <a:pt x="93" y="82"/>
                          <a:pt x="93" y="82"/>
                          <a:pt x="93" y="82"/>
                        </a:cubicBezTo>
                        <a:cubicBezTo>
                          <a:pt x="97" y="83"/>
                          <a:pt x="101" y="81"/>
                          <a:pt x="103" y="76"/>
                        </a:cubicBezTo>
                        <a:cubicBezTo>
                          <a:pt x="103" y="75"/>
                          <a:pt x="103" y="73"/>
                          <a:pt x="103" y="72"/>
                        </a:cubicBezTo>
                        <a:cubicBezTo>
                          <a:pt x="107" y="73"/>
                          <a:pt x="110" y="70"/>
                          <a:pt x="112" y="66"/>
                        </a:cubicBezTo>
                        <a:cubicBezTo>
                          <a:pt x="112" y="65"/>
                          <a:pt x="112" y="63"/>
                          <a:pt x="111" y="61"/>
                        </a:cubicBezTo>
                        <a:cubicBezTo>
                          <a:pt x="111" y="61"/>
                          <a:pt x="111" y="61"/>
                          <a:pt x="111" y="61"/>
                        </a:cubicBezTo>
                        <a:cubicBezTo>
                          <a:pt x="116" y="63"/>
                          <a:pt x="120" y="60"/>
                          <a:pt x="121" y="56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0" name="Freeform 91">
                    <a:extLst>
                      <a:ext uri="{FF2B5EF4-FFF2-40B4-BE49-F238E27FC236}">
                        <a16:creationId xmlns:a16="http://schemas.microsoft.com/office/drawing/2014/main" id="{9D493532-36B8-4E3E-85FF-D56BC0D6D7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20389" y="3865544"/>
                    <a:ext cx="194635" cy="288956"/>
                  </a:xfrm>
                  <a:custGeom>
                    <a:avLst/>
                    <a:gdLst>
                      <a:gd name="T0" fmla="*/ 38 w 83"/>
                      <a:gd name="T1" fmla="*/ 0 h 125"/>
                      <a:gd name="T2" fmla="*/ 83 w 83"/>
                      <a:gd name="T3" fmla="*/ 109 h 125"/>
                      <a:gd name="T4" fmla="*/ 40 w 83"/>
                      <a:gd name="T5" fmla="*/ 125 h 125"/>
                      <a:gd name="T6" fmla="*/ 2 w 83"/>
                      <a:gd name="T7" fmla="*/ 20 h 125"/>
                      <a:gd name="T8" fmla="*/ 0 w 83"/>
                      <a:gd name="T9" fmla="*/ 13 h 125"/>
                      <a:gd name="T10" fmla="*/ 38 w 83"/>
                      <a:gd name="T11" fmla="*/ 0 h 1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3" h="125">
                        <a:moveTo>
                          <a:pt x="38" y="0"/>
                        </a:moveTo>
                        <a:lnTo>
                          <a:pt x="83" y="109"/>
                        </a:lnTo>
                        <a:lnTo>
                          <a:pt x="40" y="125"/>
                        </a:lnTo>
                        <a:lnTo>
                          <a:pt x="2" y="20"/>
                        </a:lnTo>
                        <a:lnTo>
                          <a:pt x="0" y="1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1" name="Freeform 92">
                    <a:extLst>
                      <a:ext uri="{FF2B5EF4-FFF2-40B4-BE49-F238E27FC236}">
                        <a16:creationId xmlns:a16="http://schemas.microsoft.com/office/drawing/2014/main" id="{ACD3FAD7-030C-41A8-AD4D-D2377C80C4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526588" y="3890972"/>
                    <a:ext cx="1116215" cy="674999"/>
                  </a:xfrm>
                  <a:custGeom>
                    <a:avLst/>
                    <a:gdLst>
                      <a:gd name="T0" fmla="*/ 193 w 212"/>
                      <a:gd name="T1" fmla="*/ 0 h 131"/>
                      <a:gd name="T2" fmla="*/ 212 w 212"/>
                      <a:gd name="T3" fmla="*/ 53 h 131"/>
                      <a:gd name="T4" fmla="*/ 55 w 212"/>
                      <a:gd name="T5" fmla="*/ 123 h 131"/>
                      <a:gd name="T6" fmla="*/ 7 w 212"/>
                      <a:gd name="T7" fmla="*/ 103 h 131"/>
                      <a:gd name="T8" fmla="*/ 27 w 212"/>
                      <a:gd name="T9" fmla="*/ 56 h 131"/>
                      <a:gd name="T10" fmla="*/ 28 w 212"/>
                      <a:gd name="T11" fmla="*/ 55 h 131"/>
                      <a:gd name="T12" fmla="*/ 32 w 212"/>
                      <a:gd name="T13" fmla="*/ 54 h 131"/>
                      <a:gd name="T14" fmla="*/ 193 w 212"/>
                      <a:gd name="T15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2" h="131">
                        <a:moveTo>
                          <a:pt x="193" y="0"/>
                        </a:moveTo>
                        <a:cubicBezTo>
                          <a:pt x="212" y="53"/>
                          <a:pt x="212" y="53"/>
                          <a:pt x="212" y="53"/>
                        </a:cubicBezTo>
                        <a:cubicBezTo>
                          <a:pt x="55" y="123"/>
                          <a:pt x="55" y="123"/>
                          <a:pt x="55" y="123"/>
                        </a:cubicBezTo>
                        <a:cubicBezTo>
                          <a:pt x="37" y="131"/>
                          <a:pt x="15" y="122"/>
                          <a:pt x="7" y="103"/>
                        </a:cubicBezTo>
                        <a:cubicBezTo>
                          <a:pt x="0" y="85"/>
                          <a:pt x="8" y="63"/>
                          <a:pt x="27" y="56"/>
                        </a:cubicBezTo>
                        <a:cubicBezTo>
                          <a:pt x="28" y="55"/>
                          <a:pt x="28" y="55"/>
                          <a:pt x="28" y="55"/>
                        </a:cubicBezTo>
                        <a:cubicBezTo>
                          <a:pt x="32" y="54"/>
                          <a:pt x="32" y="54"/>
                          <a:pt x="32" y="54"/>
                        </a:cubicBezTo>
                        <a:lnTo>
                          <a:pt x="193" y="0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2" name="Freeform 108">
                    <a:extLst>
                      <a:ext uri="{FF2B5EF4-FFF2-40B4-BE49-F238E27FC236}">
                        <a16:creationId xmlns:a16="http://schemas.microsoft.com/office/drawing/2014/main" id="{D39AF321-A795-4F0C-8B2E-48015BC1EA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205325" y="3084210"/>
                    <a:ext cx="1205325" cy="1481762"/>
                  </a:xfrm>
                  <a:custGeom>
                    <a:avLst/>
                    <a:gdLst>
                      <a:gd name="T0" fmla="*/ 211 w 229"/>
                      <a:gd name="T1" fmla="*/ 275 h 287"/>
                      <a:gd name="T2" fmla="*/ 159 w 229"/>
                      <a:gd name="T3" fmla="*/ 269 h 287"/>
                      <a:gd name="T4" fmla="*/ 23 w 229"/>
                      <a:gd name="T5" fmla="*/ 94 h 287"/>
                      <a:gd name="T6" fmla="*/ 23 w 229"/>
                      <a:gd name="T7" fmla="*/ 94 h 287"/>
                      <a:gd name="T8" fmla="*/ 17 w 229"/>
                      <a:gd name="T9" fmla="*/ 88 h 287"/>
                      <a:gd name="T10" fmla="*/ 25 w 229"/>
                      <a:gd name="T11" fmla="*/ 18 h 287"/>
                      <a:gd name="T12" fmla="*/ 95 w 229"/>
                      <a:gd name="T13" fmla="*/ 26 h 287"/>
                      <a:gd name="T14" fmla="*/ 216 w 229"/>
                      <a:gd name="T15" fmla="*/ 223 h 287"/>
                      <a:gd name="T16" fmla="*/ 211 w 229"/>
                      <a:gd name="T17" fmla="*/ 275 h 2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29" h="287">
                        <a:moveTo>
                          <a:pt x="211" y="275"/>
                        </a:moveTo>
                        <a:cubicBezTo>
                          <a:pt x="195" y="287"/>
                          <a:pt x="172" y="285"/>
                          <a:pt x="159" y="269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0" y="66"/>
                          <a:pt x="3" y="35"/>
                          <a:pt x="25" y="18"/>
                        </a:cubicBezTo>
                        <a:cubicBezTo>
                          <a:pt x="47" y="0"/>
                          <a:pt x="78" y="4"/>
                          <a:pt x="95" y="26"/>
                        </a:cubicBezTo>
                        <a:cubicBezTo>
                          <a:pt x="216" y="223"/>
                          <a:pt x="216" y="223"/>
                          <a:pt x="216" y="223"/>
                        </a:cubicBezTo>
                        <a:cubicBezTo>
                          <a:pt x="229" y="239"/>
                          <a:pt x="227" y="262"/>
                          <a:pt x="211" y="275"/>
                        </a:cubicBez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3" name="Freeform 110">
                    <a:extLst>
                      <a:ext uri="{FF2B5EF4-FFF2-40B4-BE49-F238E27FC236}">
                        <a16:creationId xmlns:a16="http://schemas.microsoft.com/office/drawing/2014/main" id="{EE7D81CC-131F-4BB5-A021-B6BDD04DCE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95112" y="3121196"/>
                    <a:ext cx="780882" cy="1058731"/>
                  </a:xfrm>
                  <a:custGeom>
                    <a:avLst/>
                    <a:gdLst>
                      <a:gd name="T0" fmla="*/ 148 w 148"/>
                      <a:gd name="T1" fmla="*/ 204 h 205"/>
                      <a:gd name="T2" fmla="*/ 143 w 148"/>
                      <a:gd name="T3" fmla="*/ 205 h 205"/>
                      <a:gd name="T4" fmla="*/ 142 w 148"/>
                      <a:gd name="T5" fmla="*/ 202 h 205"/>
                      <a:gd name="T6" fmla="*/ 36 w 148"/>
                      <a:gd name="T7" fmla="*/ 25 h 205"/>
                      <a:gd name="T8" fmla="*/ 0 w 148"/>
                      <a:gd name="T9" fmla="*/ 0 h 205"/>
                      <a:gd name="T10" fmla="*/ 36 w 148"/>
                      <a:gd name="T11" fmla="*/ 19 h 205"/>
                      <a:gd name="T12" fmla="*/ 146 w 148"/>
                      <a:gd name="T13" fmla="*/ 202 h 205"/>
                      <a:gd name="T14" fmla="*/ 148 w 148"/>
                      <a:gd name="T15" fmla="*/ 204 h 2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8" h="205">
                        <a:moveTo>
                          <a:pt x="148" y="204"/>
                        </a:moveTo>
                        <a:cubicBezTo>
                          <a:pt x="143" y="205"/>
                          <a:pt x="143" y="205"/>
                          <a:pt x="143" y="205"/>
                        </a:cubicBezTo>
                        <a:cubicBezTo>
                          <a:pt x="142" y="202"/>
                          <a:pt x="142" y="202"/>
                          <a:pt x="142" y="202"/>
                        </a:cubicBezTo>
                        <a:cubicBezTo>
                          <a:pt x="142" y="202"/>
                          <a:pt x="66" y="66"/>
                          <a:pt x="36" y="25"/>
                        </a:cubicBezTo>
                        <a:cubicBezTo>
                          <a:pt x="23" y="8"/>
                          <a:pt x="15" y="2"/>
                          <a:pt x="0" y="0"/>
                        </a:cubicBezTo>
                        <a:cubicBezTo>
                          <a:pt x="14" y="0"/>
                          <a:pt x="27" y="7"/>
                          <a:pt x="36" y="19"/>
                        </a:cubicBezTo>
                        <a:cubicBezTo>
                          <a:pt x="65" y="57"/>
                          <a:pt x="146" y="202"/>
                          <a:pt x="146" y="202"/>
                        </a:cubicBezTo>
                        <a:lnTo>
                          <a:pt x="148" y="204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4" name="Freeform 112">
                    <a:extLst>
                      <a:ext uri="{FF2B5EF4-FFF2-40B4-BE49-F238E27FC236}">
                        <a16:creationId xmlns:a16="http://schemas.microsoft.com/office/drawing/2014/main" id="{7A5DDC23-8BDA-42B0-A3DE-4D146400C2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  <a:gd name="T8" fmla="*/ 112 w 137"/>
                      <a:gd name="T9" fmla="*/ 0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  <a:lnTo>
                          <a:pt x="112" y="0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5" name="Freeform 113">
                    <a:extLst>
                      <a:ext uri="{FF2B5EF4-FFF2-40B4-BE49-F238E27FC236}">
                        <a16:creationId xmlns:a16="http://schemas.microsoft.com/office/drawing/2014/main" id="{B71BAE45-5770-4A67-BCFD-429A47612B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6" name="Freeform 114">
                    <a:extLst>
                      <a:ext uri="{FF2B5EF4-FFF2-40B4-BE49-F238E27FC236}">
                        <a16:creationId xmlns:a16="http://schemas.microsoft.com/office/drawing/2014/main" id="{3E2A3B08-442D-41C3-B8CE-646B11D040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93242" y="4168368"/>
                    <a:ext cx="110215" cy="270463"/>
                  </a:xfrm>
                  <a:custGeom>
                    <a:avLst/>
                    <a:gdLst>
                      <a:gd name="T0" fmla="*/ 38 w 47"/>
                      <a:gd name="T1" fmla="*/ 0 h 117"/>
                      <a:gd name="T2" fmla="*/ 47 w 47"/>
                      <a:gd name="T3" fmla="*/ 114 h 117"/>
                      <a:gd name="T4" fmla="*/ 9 w 47"/>
                      <a:gd name="T5" fmla="*/ 117 h 117"/>
                      <a:gd name="T6" fmla="*/ 7 w 47"/>
                      <a:gd name="T7" fmla="*/ 117 h 117"/>
                      <a:gd name="T8" fmla="*/ 0 w 47"/>
                      <a:gd name="T9" fmla="*/ 9 h 117"/>
                      <a:gd name="T10" fmla="*/ 0 w 47"/>
                      <a:gd name="T11" fmla="*/ 3 h 117"/>
                      <a:gd name="T12" fmla="*/ 38 w 47"/>
                      <a:gd name="T13" fmla="*/ 0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7" h="117">
                        <a:moveTo>
                          <a:pt x="38" y="0"/>
                        </a:moveTo>
                        <a:lnTo>
                          <a:pt x="47" y="114"/>
                        </a:lnTo>
                        <a:lnTo>
                          <a:pt x="9" y="117"/>
                        </a:lnTo>
                        <a:lnTo>
                          <a:pt x="7" y="117"/>
                        </a:lnTo>
                        <a:lnTo>
                          <a:pt x="0" y="9"/>
                        </a:lnTo>
                        <a:lnTo>
                          <a:pt x="0" y="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7" name="Freeform 115">
                    <a:extLst>
                      <a:ext uri="{FF2B5EF4-FFF2-40B4-BE49-F238E27FC236}">
                        <a16:creationId xmlns:a16="http://schemas.microsoft.com/office/drawing/2014/main" id="{7BADEB2A-0136-4278-804A-27C056370E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4163745"/>
                    <a:ext cx="1120905" cy="392979"/>
                  </a:xfrm>
                  <a:custGeom>
                    <a:avLst/>
                    <a:gdLst>
                      <a:gd name="T0" fmla="*/ 209 w 213"/>
                      <a:gd name="T1" fmla="*/ 1 h 76"/>
                      <a:gd name="T2" fmla="*/ 209 w 213"/>
                      <a:gd name="T3" fmla="*/ 2 h 76"/>
                      <a:gd name="T4" fmla="*/ 209 w 213"/>
                      <a:gd name="T5" fmla="*/ 5 h 76"/>
                      <a:gd name="T6" fmla="*/ 213 w 213"/>
                      <a:gd name="T7" fmla="*/ 58 h 76"/>
                      <a:gd name="T8" fmla="*/ 43 w 213"/>
                      <a:gd name="T9" fmla="*/ 73 h 76"/>
                      <a:gd name="T10" fmla="*/ 2 w 213"/>
                      <a:gd name="T11" fmla="*/ 41 h 76"/>
                      <a:gd name="T12" fmla="*/ 34 w 213"/>
                      <a:gd name="T13" fmla="*/ 1 h 76"/>
                      <a:gd name="T14" fmla="*/ 35 w 213"/>
                      <a:gd name="T15" fmla="*/ 1 h 76"/>
                      <a:gd name="T16" fmla="*/ 40 w 213"/>
                      <a:gd name="T17" fmla="*/ 0 h 76"/>
                      <a:gd name="T18" fmla="*/ 209 w 213"/>
                      <a:gd name="T19" fmla="*/ 1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3" h="76">
                        <a:moveTo>
                          <a:pt x="209" y="1"/>
                        </a:moveTo>
                        <a:cubicBezTo>
                          <a:pt x="209" y="2"/>
                          <a:pt x="209" y="2"/>
                          <a:pt x="209" y="2"/>
                        </a:cubicBezTo>
                        <a:cubicBezTo>
                          <a:pt x="209" y="5"/>
                          <a:pt x="209" y="5"/>
                          <a:pt x="209" y="5"/>
                        </a:cubicBezTo>
                        <a:cubicBezTo>
                          <a:pt x="213" y="58"/>
                          <a:pt x="213" y="58"/>
                          <a:pt x="213" y="58"/>
                        </a:cubicBezTo>
                        <a:cubicBezTo>
                          <a:pt x="43" y="73"/>
                          <a:pt x="43" y="73"/>
                          <a:pt x="43" y="73"/>
                        </a:cubicBezTo>
                        <a:cubicBezTo>
                          <a:pt x="23" y="76"/>
                          <a:pt x="4" y="61"/>
                          <a:pt x="2" y="41"/>
                        </a:cubicBezTo>
                        <a:cubicBezTo>
                          <a:pt x="0" y="21"/>
                          <a:pt x="14" y="3"/>
                          <a:pt x="34" y="1"/>
                        </a:cubicBezTo>
                        <a:cubicBezTo>
                          <a:pt x="35" y="1"/>
                          <a:pt x="35" y="1"/>
                          <a:pt x="35" y="1"/>
                        </a:cubicBezTo>
                        <a:cubicBezTo>
                          <a:pt x="40" y="0"/>
                          <a:pt x="40" y="0"/>
                          <a:pt x="40" y="0"/>
                        </a:cubicBezTo>
                        <a:lnTo>
                          <a:pt x="209" y="1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8" name="Freeform 116">
                    <a:extLst>
                      <a:ext uri="{FF2B5EF4-FFF2-40B4-BE49-F238E27FC236}">
                        <a16:creationId xmlns:a16="http://schemas.microsoft.com/office/drawing/2014/main" id="{8DF8F650-477E-4F36-9168-582D519B96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83027" y="4163745"/>
                    <a:ext cx="820746" cy="16182"/>
                  </a:xfrm>
                  <a:custGeom>
                    <a:avLst/>
                    <a:gdLst>
                      <a:gd name="T0" fmla="*/ 350 w 350"/>
                      <a:gd name="T1" fmla="*/ 7 h 7"/>
                      <a:gd name="T2" fmla="*/ 344 w 350"/>
                      <a:gd name="T3" fmla="*/ 7 h 7"/>
                      <a:gd name="T4" fmla="*/ 14 w 350"/>
                      <a:gd name="T5" fmla="*/ 5 h 7"/>
                      <a:gd name="T6" fmla="*/ 2 w 350"/>
                      <a:gd name="T7" fmla="*/ 7 h 7"/>
                      <a:gd name="T8" fmla="*/ 0 w 350"/>
                      <a:gd name="T9" fmla="*/ 0 h 7"/>
                      <a:gd name="T10" fmla="*/ 9 w 350"/>
                      <a:gd name="T11" fmla="*/ 0 h 7"/>
                      <a:gd name="T12" fmla="*/ 350 w 350"/>
                      <a:gd name="T13" fmla="*/ 2 h 7"/>
                      <a:gd name="T14" fmla="*/ 350 w 350"/>
                      <a:gd name="T1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50" h="7">
                        <a:moveTo>
                          <a:pt x="350" y="7"/>
                        </a:moveTo>
                        <a:lnTo>
                          <a:pt x="344" y="7"/>
                        </a:lnTo>
                        <a:lnTo>
                          <a:pt x="14" y="5"/>
                        </a:lnTo>
                        <a:lnTo>
                          <a:pt x="2" y="7"/>
                        </a:lnTo>
                        <a:lnTo>
                          <a:pt x="0" y="0"/>
                        </a:lnTo>
                        <a:lnTo>
                          <a:pt x="9" y="0"/>
                        </a:lnTo>
                        <a:lnTo>
                          <a:pt x="350" y="2"/>
                        </a:lnTo>
                        <a:lnTo>
                          <a:pt x="350" y="7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9" name="Freeform 117">
                    <a:extLst>
                      <a:ext uri="{FF2B5EF4-FFF2-40B4-BE49-F238E27FC236}">
                        <a16:creationId xmlns:a16="http://schemas.microsoft.com/office/drawing/2014/main" id="{3D115221-01F4-45FC-A531-DC51FED72F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3576588"/>
                    <a:ext cx="1784538" cy="975512"/>
                  </a:xfrm>
                  <a:custGeom>
                    <a:avLst/>
                    <a:gdLst>
                      <a:gd name="T0" fmla="*/ 0 w 339"/>
                      <a:gd name="T1" fmla="*/ 0 h 189"/>
                      <a:gd name="T2" fmla="*/ 145 w 339"/>
                      <a:gd name="T3" fmla="*/ 169 h 189"/>
                      <a:gd name="T4" fmla="*/ 151 w 339"/>
                      <a:gd name="T5" fmla="*/ 174 h 189"/>
                      <a:gd name="T6" fmla="*/ 174 w 339"/>
                      <a:gd name="T7" fmla="*/ 178 h 189"/>
                      <a:gd name="T8" fmla="*/ 338 w 339"/>
                      <a:gd name="T9" fmla="*/ 164 h 189"/>
                      <a:gd name="T10" fmla="*/ 338 w 339"/>
                      <a:gd name="T11" fmla="*/ 168 h 189"/>
                      <a:gd name="T12" fmla="*/ 338 w 339"/>
                      <a:gd name="T13" fmla="*/ 168 h 189"/>
                      <a:gd name="T14" fmla="*/ 339 w 339"/>
                      <a:gd name="T15" fmla="*/ 173 h 189"/>
                      <a:gd name="T16" fmla="*/ 169 w 339"/>
                      <a:gd name="T17" fmla="*/ 188 h 189"/>
                      <a:gd name="T18" fmla="*/ 147 w 339"/>
                      <a:gd name="T19" fmla="*/ 184 h 189"/>
                      <a:gd name="T20" fmla="*/ 143 w 339"/>
                      <a:gd name="T21" fmla="*/ 181 h 189"/>
                      <a:gd name="T22" fmla="*/ 70 w 339"/>
                      <a:gd name="T23" fmla="*/ 103 h 189"/>
                      <a:gd name="T24" fmla="*/ 0 w 339"/>
                      <a:gd name="T25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39" h="189">
                        <a:moveTo>
                          <a:pt x="0" y="0"/>
                        </a:moveTo>
                        <a:cubicBezTo>
                          <a:pt x="46" y="51"/>
                          <a:pt x="96" y="121"/>
                          <a:pt x="145" y="169"/>
                        </a:cubicBezTo>
                        <a:cubicBezTo>
                          <a:pt x="147" y="171"/>
                          <a:pt x="149" y="173"/>
                          <a:pt x="151" y="174"/>
                        </a:cubicBezTo>
                        <a:cubicBezTo>
                          <a:pt x="158" y="178"/>
                          <a:pt x="166" y="179"/>
                          <a:pt x="174" y="178"/>
                        </a:cubicBezTo>
                        <a:cubicBezTo>
                          <a:pt x="228" y="174"/>
                          <a:pt x="283" y="169"/>
                          <a:pt x="338" y="164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9" y="173"/>
                          <a:pt x="339" y="173"/>
                          <a:pt x="339" y="173"/>
                        </a:cubicBezTo>
                        <a:cubicBezTo>
                          <a:pt x="282" y="178"/>
                          <a:pt x="225" y="183"/>
                          <a:pt x="169" y="188"/>
                        </a:cubicBezTo>
                        <a:cubicBezTo>
                          <a:pt x="161" y="189"/>
                          <a:pt x="154" y="187"/>
                          <a:pt x="147" y="184"/>
                        </a:cubicBezTo>
                        <a:cubicBezTo>
                          <a:pt x="146" y="183"/>
                          <a:pt x="144" y="182"/>
                          <a:pt x="143" y="181"/>
                        </a:cubicBezTo>
                        <a:cubicBezTo>
                          <a:pt x="116" y="159"/>
                          <a:pt x="93" y="128"/>
                          <a:pt x="70" y="103"/>
                        </a:cubicBezTo>
                        <a:cubicBezTo>
                          <a:pt x="47" y="77"/>
                          <a:pt x="23" y="2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0" name="Freeform 111">
                    <a:extLst>
                      <a:ext uri="{FF2B5EF4-FFF2-40B4-BE49-F238E27FC236}">
                        <a16:creationId xmlns:a16="http://schemas.microsoft.com/office/drawing/2014/main" id="{DFA1BA3D-EB15-48DB-9695-531C1527FF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88035" y="4050475"/>
                    <a:ext cx="466654" cy="355993"/>
                  </a:xfrm>
                  <a:custGeom>
                    <a:avLst/>
                    <a:gdLst>
                      <a:gd name="T0" fmla="*/ 76 w 89"/>
                      <a:gd name="T1" fmla="*/ 68 h 69"/>
                      <a:gd name="T2" fmla="*/ 76 w 89"/>
                      <a:gd name="T3" fmla="*/ 68 h 69"/>
                      <a:gd name="T4" fmla="*/ 76 w 89"/>
                      <a:gd name="T5" fmla="*/ 68 h 69"/>
                      <a:gd name="T6" fmla="*/ 12 w 89"/>
                      <a:gd name="T7" fmla="*/ 69 h 69"/>
                      <a:gd name="T8" fmla="*/ 1 w 89"/>
                      <a:gd name="T9" fmla="*/ 29 h 69"/>
                      <a:gd name="T10" fmla="*/ 3 w 89"/>
                      <a:gd name="T11" fmla="*/ 23 h 69"/>
                      <a:gd name="T12" fmla="*/ 12 w 89"/>
                      <a:gd name="T13" fmla="*/ 11 h 69"/>
                      <a:gd name="T14" fmla="*/ 17 w 89"/>
                      <a:gd name="T15" fmla="*/ 7 h 69"/>
                      <a:gd name="T16" fmla="*/ 57 w 89"/>
                      <a:gd name="T17" fmla="*/ 0 h 69"/>
                      <a:gd name="T18" fmla="*/ 56 w 89"/>
                      <a:gd name="T19" fmla="*/ 11 h 69"/>
                      <a:gd name="T20" fmla="*/ 35 w 89"/>
                      <a:gd name="T21" fmla="*/ 13 h 69"/>
                      <a:gd name="T22" fmla="*/ 39 w 89"/>
                      <a:gd name="T23" fmla="*/ 13 h 69"/>
                      <a:gd name="T24" fmla="*/ 74 w 89"/>
                      <a:gd name="T25" fmla="*/ 9 h 69"/>
                      <a:gd name="T26" fmla="*/ 75 w 89"/>
                      <a:gd name="T27" fmla="*/ 10 h 69"/>
                      <a:gd name="T28" fmla="*/ 83 w 89"/>
                      <a:gd name="T29" fmla="*/ 18 h 69"/>
                      <a:gd name="T30" fmla="*/ 82 w 89"/>
                      <a:gd name="T31" fmla="*/ 23 h 69"/>
                      <a:gd name="T32" fmla="*/ 89 w 89"/>
                      <a:gd name="T33" fmla="*/ 31 h 69"/>
                      <a:gd name="T34" fmla="*/ 84 w 89"/>
                      <a:gd name="T35" fmla="*/ 39 h 69"/>
                      <a:gd name="T36" fmla="*/ 88 w 89"/>
                      <a:gd name="T37" fmla="*/ 46 h 69"/>
                      <a:gd name="T38" fmla="*/ 82 w 89"/>
                      <a:gd name="T39" fmla="*/ 54 h 69"/>
                      <a:gd name="T40" fmla="*/ 84 w 89"/>
                      <a:gd name="T41" fmla="*/ 59 h 69"/>
                      <a:gd name="T42" fmla="*/ 76 w 89"/>
                      <a:gd name="T43" fmla="*/ 68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9" h="69">
                        <a:moveTo>
                          <a:pt x="76" y="68"/>
                        </a:move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12" y="69"/>
                          <a:pt x="12" y="69"/>
                          <a:pt x="12" y="69"/>
                        </a:cubicBezTo>
                        <a:cubicBezTo>
                          <a:pt x="12" y="69"/>
                          <a:pt x="0" y="35"/>
                          <a:pt x="1" y="29"/>
                        </a:cubicBezTo>
                        <a:cubicBezTo>
                          <a:pt x="1" y="27"/>
                          <a:pt x="2" y="25"/>
                          <a:pt x="3" y="23"/>
                        </a:cubicBezTo>
                        <a:cubicBezTo>
                          <a:pt x="6" y="19"/>
                          <a:pt x="10" y="14"/>
                          <a:pt x="12" y="11"/>
                        </a:cubicBezTo>
                        <a:cubicBezTo>
                          <a:pt x="14" y="9"/>
                          <a:pt x="15" y="8"/>
                          <a:pt x="17" y="7"/>
                        </a:cubicBezTo>
                        <a:cubicBezTo>
                          <a:pt x="23" y="5"/>
                          <a:pt x="36" y="2"/>
                          <a:pt x="57" y="0"/>
                        </a:cubicBezTo>
                        <a:cubicBezTo>
                          <a:pt x="61" y="3"/>
                          <a:pt x="59" y="9"/>
                          <a:pt x="56" y="11"/>
                        </a:cubicBezTo>
                        <a:cubicBezTo>
                          <a:pt x="53" y="14"/>
                          <a:pt x="35" y="13"/>
                          <a:pt x="35" y="13"/>
                        </a:cubicBezTo>
                        <a:cubicBezTo>
                          <a:pt x="39" y="13"/>
                          <a:pt x="39" y="13"/>
                          <a:pt x="39" y="13"/>
                        </a:cubicBezTo>
                        <a:cubicBezTo>
                          <a:pt x="74" y="9"/>
                          <a:pt x="74" y="9"/>
                          <a:pt x="74" y="9"/>
                        </a:cubicBezTo>
                        <a:cubicBezTo>
                          <a:pt x="75" y="10"/>
                          <a:pt x="75" y="10"/>
                          <a:pt x="75" y="10"/>
                        </a:cubicBezTo>
                        <a:cubicBezTo>
                          <a:pt x="79" y="9"/>
                          <a:pt x="83" y="13"/>
                          <a:pt x="83" y="18"/>
                        </a:cubicBezTo>
                        <a:cubicBezTo>
                          <a:pt x="83" y="20"/>
                          <a:pt x="83" y="21"/>
                          <a:pt x="82" y="23"/>
                        </a:cubicBezTo>
                        <a:cubicBezTo>
                          <a:pt x="86" y="23"/>
                          <a:pt x="89" y="27"/>
                          <a:pt x="89" y="31"/>
                        </a:cubicBezTo>
                        <a:cubicBezTo>
                          <a:pt x="89" y="35"/>
                          <a:pt x="87" y="38"/>
                          <a:pt x="84" y="39"/>
                        </a:cubicBezTo>
                        <a:cubicBezTo>
                          <a:pt x="86" y="41"/>
                          <a:pt x="88" y="43"/>
                          <a:pt x="88" y="46"/>
                        </a:cubicBezTo>
                        <a:cubicBezTo>
                          <a:pt x="88" y="50"/>
                          <a:pt x="86" y="53"/>
                          <a:pt x="82" y="54"/>
                        </a:cubicBezTo>
                        <a:cubicBezTo>
                          <a:pt x="83" y="56"/>
                          <a:pt x="84" y="57"/>
                          <a:pt x="84" y="59"/>
                        </a:cubicBezTo>
                        <a:cubicBezTo>
                          <a:pt x="85" y="64"/>
                          <a:pt x="81" y="68"/>
                          <a:pt x="76" y="68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368165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42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61D65E1-0AF3-49CC-AC8E-9A514A7E0ABC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6E8049C1-45A3-42DC-9C49-8F2EB53B5B41}"/>
                </a:ext>
              </a:extLst>
            </p:cNvPr>
            <p:cNvGrpSpPr/>
            <p:nvPr userDrawn="1"/>
          </p:nvGrpSpPr>
          <p:grpSpPr>
            <a:xfrm>
              <a:off x="7091190" y="4942901"/>
              <a:ext cx="2675862" cy="2140590"/>
              <a:chOff x="7091190" y="4942901"/>
              <a:chExt cx="2675862" cy="2140590"/>
            </a:xfrm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4E49B5E-87AC-403E-BC7B-C8EDDA50437A}"/>
                  </a:ext>
                </a:extLst>
              </p:cNvPr>
              <p:cNvSpPr>
                <a:spLocks/>
              </p:cNvSpPr>
              <p:nvPr/>
            </p:nvSpPr>
            <p:spPr bwMode="auto">
              <a:xfrm rot="272492">
                <a:off x="7091190" y="4982694"/>
                <a:ext cx="2675862" cy="2100797"/>
              </a:xfrm>
              <a:custGeom>
                <a:avLst/>
                <a:gdLst>
                  <a:gd name="connsiteX0" fmla="*/ 1193212 w 2675862"/>
                  <a:gd name="connsiteY0" fmla="*/ 7674 h 2100797"/>
                  <a:gd name="connsiteX1" fmla="*/ 2643974 w 2675862"/>
                  <a:gd name="connsiteY1" fmla="*/ 1052623 h 2100797"/>
                  <a:gd name="connsiteX2" fmla="*/ 2667890 w 2675862"/>
                  <a:gd name="connsiteY2" fmla="*/ 1449394 h 2100797"/>
                  <a:gd name="connsiteX3" fmla="*/ 2561760 w 2675862"/>
                  <a:gd name="connsiteY3" fmla="*/ 1852735 h 2100797"/>
                  <a:gd name="connsiteX4" fmla="*/ 2525359 w 2675862"/>
                  <a:gd name="connsiteY4" fmla="*/ 1920540 h 2100797"/>
                  <a:gd name="connsiteX5" fmla="*/ 256013 w 2675862"/>
                  <a:gd name="connsiteY5" fmla="*/ 2100797 h 2100797"/>
                  <a:gd name="connsiteX6" fmla="*/ 236369 w 2675862"/>
                  <a:gd name="connsiteY6" fmla="*/ 2076290 h 2100797"/>
                  <a:gd name="connsiteX7" fmla="*/ 29092 w 2675862"/>
                  <a:gd name="connsiteY7" fmla="*/ 1600166 h 2100797"/>
                  <a:gd name="connsiteX8" fmla="*/ 1057506 w 2675862"/>
                  <a:gd name="connsiteY8" fmla="*/ 28958 h 2100797"/>
                  <a:gd name="connsiteX9" fmla="*/ 1193212 w 2675862"/>
                  <a:gd name="connsiteY9" fmla="*/ 7674 h 2100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5862" h="2100797">
                    <a:moveTo>
                      <a:pt x="1193212" y="7674"/>
                    </a:moveTo>
                    <a:cubicBezTo>
                      <a:pt x="1869487" y="-64221"/>
                      <a:pt x="2501969" y="375635"/>
                      <a:pt x="2643974" y="1052623"/>
                    </a:cubicBezTo>
                    <a:cubicBezTo>
                      <a:pt x="2675863" y="1187526"/>
                      <a:pt x="2683835" y="1322427"/>
                      <a:pt x="2667890" y="1449394"/>
                    </a:cubicBezTo>
                    <a:cubicBezTo>
                      <a:pt x="2653940" y="1590247"/>
                      <a:pt x="2617566" y="1726140"/>
                      <a:pt x="2561760" y="1852735"/>
                    </a:cubicBezTo>
                    <a:lnTo>
                      <a:pt x="2525359" y="1920540"/>
                    </a:lnTo>
                    <a:lnTo>
                      <a:pt x="256013" y="2100797"/>
                    </a:lnTo>
                    <a:lnTo>
                      <a:pt x="236369" y="2076290"/>
                    </a:lnTo>
                    <a:cubicBezTo>
                      <a:pt x="140702" y="1941388"/>
                      <a:pt x="68953" y="1774744"/>
                      <a:pt x="29092" y="1600166"/>
                    </a:cubicBezTo>
                    <a:cubicBezTo>
                      <a:pt x="-122380" y="885981"/>
                      <a:pt x="332036" y="179730"/>
                      <a:pt x="1057506" y="28958"/>
                    </a:cubicBezTo>
                    <a:cubicBezTo>
                      <a:pt x="1102848" y="19534"/>
                      <a:pt x="1148127" y="12467"/>
                      <a:pt x="1193212" y="767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1315BF73-10EB-4054-9011-E44F9BBA7C0E}"/>
                  </a:ext>
                </a:extLst>
              </p:cNvPr>
              <p:cNvGrpSpPr/>
              <p:nvPr userDrawn="1"/>
            </p:nvGrpSpPr>
            <p:grpSpPr>
              <a:xfrm>
                <a:off x="7206638" y="4942901"/>
                <a:ext cx="1845755" cy="2023831"/>
                <a:chOff x="7206638" y="4942901"/>
                <a:chExt cx="1845755" cy="2023831"/>
              </a:xfrm>
            </p:grpSpPr>
            <p:sp>
              <p:nvSpPr>
                <p:cNvPr id="1483" name="Freeform 13">
                  <a:extLst>
                    <a:ext uri="{FF2B5EF4-FFF2-40B4-BE49-F238E27FC236}">
                      <a16:creationId xmlns:a16="http://schemas.microsoft.com/office/drawing/2014/main" id="{25FB05E2-D41A-4221-926D-83B68160C8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7491012" y="4942901"/>
                  <a:ext cx="1273655" cy="463528"/>
                </a:xfrm>
                <a:custGeom>
                  <a:avLst/>
                  <a:gdLst>
                    <a:gd name="T0" fmla="*/ 8 w 160"/>
                    <a:gd name="T1" fmla="*/ 54 h 58"/>
                    <a:gd name="T2" fmla="*/ 36 w 160"/>
                    <a:gd name="T3" fmla="*/ 52 h 58"/>
                    <a:gd name="T4" fmla="*/ 57 w 160"/>
                    <a:gd name="T5" fmla="*/ 49 h 58"/>
                    <a:gd name="T6" fmla="*/ 56 w 160"/>
                    <a:gd name="T7" fmla="*/ 49 h 58"/>
                    <a:gd name="T8" fmla="*/ 56 w 160"/>
                    <a:gd name="T9" fmla="*/ 46 h 58"/>
                    <a:gd name="T10" fmla="*/ 57 w 160"/>
                    <a:gd name="T11" fmla="*/ 44 h 58"/>
                    <a:gd name="T12" fmla="*/ 71 w 160"/>
                    <a:gd name="T13" fmla="*/ 36 h 58"/>
                    <a:gd name="T14" fmla="*/ 90 w 160"/>
                    <a:gd name="T15" fmla="*/ 32 h 58"/>
                    <a:gd name="T16" fmla="*/ 99 w 160"/>
                    <a:gd name="T17" fmla="*/ 32 h 58"/>
                    <a:gd name="T18" fmla="*/ 102 w 160"/>
                    <a:gd name="T19" fmla="*/ 33 h 58"/>
                    <a:gd name="T20" fmla="*/ 104 w 160"/>
                    <a:gd name="T21" fmla="*/ 37 h 58"/>
                    <a:gd name="T22" fmla="*/ 106 w 160"/>
                    <a:gd name="T23" fmla="*/ 35 h 58"/>
                    <a:gd name="T24" fmla="*/ 112 w 160"/>
                    <a:gd name="T25" fmla="*/ 26 h 58"/>
                    <a:gd name="T26" fmla="*/ 113 w 160"/>
                    <a:gd name="T27" fmla="*/ 25 h 58"/>
                    <a:gd name="T28" fmla="*/ 120 w 160"/>
                    <a:gd name="T29" fmla="*/ 21 h 58"/>
                    <a:gd name="T30" fmla="*/ 118 w 160"/>
                    <a:gd name="T31" fmla="*/ 20 h 58"/>
                    <a:gd name="T32" fmla="*/ 116 w 160"/>
                    <a:gd name="T33" fmla="*/ 17 h 58"/>
                    <a:gd name="T34" fmla="*/ 118 w 160"/>
                    <a:gd name="T35" fmla="*/ 14 h 58"/>
                    <a:gd name="T36" fmla="*/ 133 w 160"/>
                    <a:gd name="T37" fmla="*/ 8 h 58"/>
                    <a:gd name="T38" fmla="*/ 134 w 160"/>
                    <a:gd name="T39" fmla="*/ 8 h 58"/>
                    <a:gd name="T40" fmla="*/ 154 w 160"/>
                    <a:gd name="T41" fmla="*/ 4 h 58"/>
                    <a:gd name="T42" fmla="*/ 157 w 160"/>
                    <a:gd name="T43" fmla="*/ 5 h 58"/>
                    <a:gd name="T44" fmla="*/ 157 w 160"/>
                    <a:gd name="T45" fmla="*/ 6 h 58"/>
                    <a:gd name="T46" fmla="*/ 160 w 160"/>
                    <a:gd name="T47" fmla="*/ 5 h 58"/>
                    <a:gd name="T48" fmla="*/ 91 w 160"/>
                    <a:gd name="T49" fmla="*/ 5 h 58"/>
                    <a:gd name="T50" fmla="*/ 0 w 160"/>
                    <a:gd name="T51" fmla="*/ 58 h 58"/>
                    <a:gd name="T52" fmla="*/ 7 w 160"/>
                    <a:gd name="T53" fmla="*/ 54 h 58"/>
                    <a:gd name="T54" fmla="*/ 8 w 160"/>
                    <a:gd name="T55" fmla="*/ 54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60" h="58">
                      <a:moveTo>
                        <a:pt x="8" y="54"/>
                      </a:move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cubicBezTo>
                        <a:pt x="56" y="49"/>
                        <a:pt x="56" y="49"/>
                        <a:pt x="56" y="49"/>
                      </a:cubicBezTo>
                      <a:cubicBezTo>
                        <a:pt x="56" y="48"/>
                        <a:pt x="55" y="47"/>
                        <a:pt x="56" y="46"/>
                      </a:cubicBezTo>
                      <a:cubicBezTo>
                        <a:pt x="56" y="45"/>
                        <a:pt x="56" y="45"/>
                        <a:pt x="57" y="44"/>
                      </a:cubicBezTo>
                      <a:cubicBezTo>
                        <a:pt x="59" y="42"/>
                        <a:pt x="67" y="37"/>
                        <a:pt x="71" y="36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2" y="31"/>
                        <a:pt x="98" y="32"/>
                        <a:pt x="99" y="32"/>
                      </a:cubicBezTo>
                      <a:cubicBezTo>
                        <a:pt x="100" y="32"/>
                        <a:pt x="101" y="32"/>
                        <a:pt x="102" y="33"/>
                      </a:cubicBezTo>
                      <a:cubicBezTo>
                        <a:pt x="102" y="33"/>
                        <a:pt x="103" y="35"/>
                        <a:pt x="104" y="37"/>
                      </a:cubicBezTo>
                      <a:cubicBezTo>
                        <a:pt x="105" y="37"/>
                        <a:pt x="106" y="36"/>
                        <a:pt x="106" y="35"/>
                      </a:cubicBezTo>
                      <a:cubicBezTo>
                        <a:pt x="112" y="26"/>
                        <a:pt x="112" y="26"/>
                        <a:pt x="112" y="26"/>
                      </a:cubicBezTo>
                      <a:cubicBezTo>
                        <a:pt x="113" y="25"/>
                        <a:pt x="113" y="25"/>
                        <a:pt x="113" y="25"/>
                      </a:cubicBezTo>
                      <a:cubicBezTo>
                        <a:pt x="120" y="21"/>
                        <a:pt x="120" y="21"/>
                        <a:pt x="120" y="21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17" y="19"/>
                        <a:pt x="116" y="18"/>
                        <a:pt x="116" y="17"/>
                      </a:cubicBezTo>
                      <a:cubicBezTo>
                        <a:pt x="116" y="16"/>
                        <a:pt x="117" y="14"/>
                        <a:pt x="118" y="14"/>
                      </a:cubicBezTo>
                      <a:cubicBezTo>
                        <a:pt x="133" y="8"/>
                        <a:pt x="133" y="8"/>
                        <a:pt x="133" y="8"/>
                      </a:cubicBezTo>
                      <a:cubicBezTo>
                        <a:pt x="134" y="8"/>
                        <a:pt x="134" y="8"/>
                        <a:pt x="134" y="8"/>
                      </a:cubicBezTo>
                      <a:cubicBezTo>
                        <a:pt x="154" y="4"/>
                        <a:pt x="154" y="4"/>
                        <a:pt x="154" y="4"/>
                      </a:cubicBezTo>
                      <a:cubicBezTo>
                        <a:pt x="155" y="3"/>
                        <a:pt x="156" y="4"/>
                        <a:pt x="157" y="5"/>
                      </a:cubicBezTo>
                      <a:cubicBezTo>
                        <a:pt x="157" y="6"/>
                        <a:pt x="157" y="6"/>
                        <a:pt x="157" y="6"/>
                      </a:cubicBezTo>
                      <a:cubicBezTo>
                        <a:pt x="160" y="5"/>
                        <a:pt x="160" y="5"/>
                        <a:pt x="160" y="5"/>
                      </a:cubicBezTo>
                      <a:cubicBezTo>
                        <a:pt x="138" y="0"/>
                        <a:pt x="115" y="0"/>
                        <a:pt x="91" y="5"/>
                      </a:cubicBezTo>
                      <a:cubicBezTo>
                        <a:pt x="54" y="13"/>
                        <a:pt x="23" y="32"/>
                        <a:pt x="0" y="58"/>
                      </a:cubicBezTo>
                      <a:cubicBezTo>
                        <a:pt x="7" y="54"/>
                        <a:pt x="7" y="54"/>
                        <a:pt x="7" y="54"/>
                      </a:cubicBezTo>
                      <a:cubicBezTo>
                        <a:pt x="8" y="54"/>
                        <a:pt x="8" y="54"/>
                        <a:pt x="8" y="54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F86565AB-079D-4F76-B6C9-4937EBA20C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7206638" y="4975233"/>
                  <a:ext cx="1845755" cy="1991499"/>
                </a:xfrm>
                <a:custGeom>
                  <a:avLst/>
                  <a:gdLst>
                    <a:gd name="connsiteX0" fmla="*/ 1459897 w 1845755"/>
                    <a:gd name="connsiteY0" fmla="*/ 1303 h 1991499"/>
                    <a:gd name="connsiteX1" fmla="*/ 1471831 w 1845755"/>
                    <a:gd name="connsiteY1" fmla="*/ 11213 h 1991499"/>
                    <a:gd name="connsiteX2" fmla="*/ 1471830 w 1845755"/>
                    <a:gd name="connsiteY2" fmla="*/ 19142 h 1991499"/>
                    <a:gd name="connsiteX3" fmla="*/ 1495698 w 1845755"/>
                    <a:gd name="connsiteY3" fmla="*/ 11213 h 1991499"/>
                    <a:gd name="connsiteX4" fmla="*/ 1845755 w 1845755"/>
                    <a:gd name="connsiteY4" fmla="*/ 138074 h 1991499"/>
                    <a:gd name="connsiteX5" fmla="*/ 1821888 w 1845755"/>
                    <a:gd name="connsiteY5" fmla="*/ 169789 h 1991499"/>
                    <a:gd name="connsiteX6" fmla="*/ 1813932 w 1845755"/>
                    <a:gd name="connsiteY6" fmla="*/ 169789 h 1991499"/>
                    <a:gd name="connsiteX7" fmla="*/ 1654815 w 1845755"/>
                    <a:gd name="connsiteY7" fmla="*/ 249077 h 1991499"/>
                    <a:gd name="connsiteX8" fmla="*/ 1622992 w 1845755"/>
                    <a:gd name="connsiteY8" fmla="*/ 288721 h 1991499"/>
                    <a:gd name="connsiteX9" fmla="*/ 1567300 w 1845755"/>
                    <a:gd name="connsiteY9" fmla="*/ 352151 h 1991499"/>
                    <a:gd name="connsiteX10" fmla="*/ 1535477 w 1845755"/>
                    <a:gd name="connsiteY10" fmla="*/ 360080 h 1991499"/>
                    <a:gd name="connsiteX11" fmla="*/ 1455919 w 1845755"/>
                    <a:gd name="connsiteY11" fmla="*/ 296650 h 1991499"/>
                    <a:gd name="connsiteX12" fmla="*/ 1455919 w 1845755"/>
                    <a:gd name="connsiteY12" fmla="*/ 217362 h 1991499"/>
                    <a:gd name="connsiteX13" fmla="*/ 1463875 w 1845755"/>
                    <a:gd name="connsiteY13" fmla="*/ 209433 h 1991499"/>
                    <a:gd name="connsiteX14" fmla="*/ 1479786 w 1845755"/>
                    <a:gd name="connsiteY14" fmla="*/ 185647 h 1991499"/>
                    <a:gd name="connsiteX15" fmla="*/ 1432051 w 1845755"/>
                    <a:gd name="connsiteY15" fmla="*/ 153932 h 1991499"/>
                    <a:gd name="connsiteX16" fmla="*/ 1352493 w 1845755"/>
                    <a:gd name="connsiteY16" fmla="*/ 138074 h 1991499"/>
                    <a:gd name="connsiteX17" fmla="*/ 1257023 w 1845755"/>
                    <a:gd name="connsiteY17" fmla="*/ 177718 h 1991499"/>
                    <a:gd name="connsiteX18" fmla="*/ 1264979 w 1845755"/>
                    <a:gd name="connsiteY18" fmla="*/ 185647 h 1991499"/>
                    <a:gd name="connsiteX19" fmla="*/ 1328625 w 1845755"/>
                    <a:gd name="connsiteY19" fmla="*/ 201505 h 1991499"/>
                    <a:gd name="connsiteX20" fmla="*/ 1344537 w 1845755"/>
                    <a:gd name="connsiteY20" fmla="*/ 217362 h 1991499"/>
                    <a:gd name="connsiteX21" fmla="*/ 1368405 w 1845755"/>
                    <a:gd name="connsiteY21" fmla="*/ 280792 h 1991499"/>
                    <a:gd name="connsiteX22" fmla="*/ 1352493 w 1845755"/>
                    <a:gd name="connsiteY22" fmla="*/ 312507 h 1991499"/>
                    <a:gd name="connsiteX23" fmla="*/ 1304758 w 1845755"/>
                    <a:gd name="connsiteY23" fmla="*/ 328365 h 1991499"/>
                    <a:gd name="connsiteX24" fmla="*/ 1304758 w 1845755"/>
                    <a:gd name="connsiteY24" fmla="*/ 344222 h 1991499"/>
                    <a:gd name="connsiteX25" fmla="*/ 1280890 w 1845755"/>
                    <a:gd name="connsiteY25" fmla="*/ 352151 h 1991499"/>
                    <a:gd name="connsiteX26" fmla="*/ 1233155 w 1845755"/>
                    <a:gd name="connsiteY26" fmla="*/ 360080 h 1991499"/>
                    <a:gd name="connsiteX27" fmla="*/ 1225199 w 1845755"/>
                    <a:gd name="connsiteY27" fmla="*/ 360080 h 1991499"/>
                    <a:gd name="connsiteX28" fmla="*/ 1209287 w 1845755"/>
                    <a:gd name="connsiteY28" fmla="*/ 352151 h 1991499"/>
                    <a:gd name="connsiteX29" fmla="*/ 1201331 w 1845755"/>
                    <a:gd name="connsiteY29" fmla="*/ 344222 h 1991499"/>
                    <a:gd name="connsiteX30" fmla="*/ 1169508 w 1845755"/>
                    <a:gd name="connsiteY30" fmla="*/ 320436 h 1991499"/>
                    <a:gd name="connsiteX31" fmla="*/ 1097906 w 1845755"/>
                    <a:gd name="connsiteY31" fmla="*/ 328365 h 1991499"/>
                    <a:gd name="connsiteX32" fmla="*/ 1097906 w 1845755"/>
                    <a:gd name="connsiteY32" fmla="*/ 375937 h 1991499"/>
                    <a:gd name="connsiteX33" fmla="*/ 1081994 w 1845755"/>
                    <a:gd name="connsiteY33" fmla="*/ 399724 h 1991499"/>
                    <a:gd name="connsiteX34" fmla="*/ 986524 w 1845755"/>
                    <a:gd name="connsiteY34" fmla="*/ 431439 h 1991499"/>
                    <a:gd name="connsiteX35" fmla="*/ 938789 w 1845755"/>
                    <a:gd name="connsiteY35" fmla="*/ 494870 h 1991499"/>
                    <a:gd name="connsiteX36" fmla="*/ 1018348 w 1845755"/>
                    <a:gd name="connsiteY36" fmla="*/ 502798 h 1991499"/>
                    <a:gd name="connsiteX37" fmla="*/ 1034259 w 1845755"/>
                    <a:gd name="connsiteY37" fmla="*/ 518656 h 1991499"/>
                    <a:gd name="connsiteX38" fmla="*/ 1074039 w 1845755"/>
                    <a:gd name="connsiteY38" fmla="*/ 502798 h 1991499"/>
                    <a:gd name="connsiteX39" fmla="*/ 1081994 w 1845755"/>
                    <a:gd name="connsiteY39" fmla="*/ 423510 h 1991499"/>
                    <a:gd name="connsiteX40" fmla="*/ 1105862 w 1845755"/>
                    <a:gd name="connsiteY40" fmla="*/ 399724 h 1991499"/>
                    <a:gd name="connsiteX41" fmla="*/ 1209288 w 1845755"/>
                    <a:gd name="connsiteY41" fmla="*/ 383866 h 1991499"/>
                    <a:gd name="connsiteX42" fmla="*/ 1225199 w 1845755"/>
                    <a:gd name="connsiteY42" fmla="*/ 383867 h 1991499"/>
                    <a:gd name="connsiteX43" fmla="*/ 1257023 w 1845755"/>
                    <a:gd name="connsiteY43" fmla="*/ 415581 h 1991499"/>
                    <a:gd name="connsiteX44" fmla="*/ 1368405 w 1845755"/>
                    <a:gd name="connsiteY44" fmla="*/ 479012 h 1991499"/>
                    <a:gd name="connsiteX45" fmla="*/ 1384316 w 1845755"/>
                    <a:gd name="connsiteY45" fmla="*/ 502798 h 1991499"/>
                    <a:gd name="connsiteX46" fmla="*/ 1376360 w 1845755"/>
                    <a:gd name="connsiteY46" fmla="*/ 518656 h 1991499"/>
                    <a:gd name="connsiteX47" fmla="*/ 1344537 w 1845755"/>
                    <a:gd name="connsiteY47" fmla="*/ 550371 h 1991499"/>
                    <a:gd name="connsiteX48" fmla="*/ 1336581 w 1845755"/>
                    <a:gd name="connsiteY48" fmla="*/ 558300 h 1991499"/>
                    <a:gd name="connsiteX49" fmla="*/ 1257023 w 1845755"/>
                    <a:gd name="connsiteY49" fmla="*/ 574157 h 1991499"/>
                    <a:gd name="connsiteX50" fmla="*/ 1249067 w 1845755"/>
                    <a:gd name="connsiteY50" fmla="*/ 582086 h 1991499"/>
                    <a:gd name="connsiteX51" fmla="*/ 1272934 w 1845755"/>
                    <a:gd name="connsiteY51" fmla="*/ 605872 h 1991499"/>
                    <a:gd name="connsiteX52" fmla="*/ 1288846 w 1845755"/>
                    <a:gd name="connsiteY52" fmla="*/ 621730 h 1991499"/>
                    <a:gd name="connsiteX53" fmla="*/ 1280891 w 1845755"/>
                    <a:gd name="connsiteY53" fmla="*/ 669303 h 1991499"/>
                    <a:gd name="connsiteX54" fmla="*/ 1264978 w 1845755"/>
                    <a:gd name="connsiteY54" fmla="*/ 693089 h 1991499"/>
                    <a:gd name="connsiteX55" fmla="*/ 1193376 w 1845755"/>
                    <a:gd name="connsiteY55" fmla="*/ 708947 h 1991499"/>
                    <a:gd name="connsiteX56" fmla="*/ 1058127 w 1845755"/>
                    <a:gd name="connsiteY56" fmla="*/ 835807 h 1991499"/>
                    <a:gd name="connsiteX57" fmla="*/ 1058127 w 1845755"/>
                    <a:gd name="connsiteY57" fmla="*/ 883380 h 1991499"/>
                    <a:gd name="connsiteX58" fmla="*/ 1058127 w 1845755"/>
                    <a:gd name="connsiteY58" fmla="*/ 899237 h 1991499"/>
                    <a:gd name="connsiteX59" fmla="*/ 986524 w 1845755"/>
                    <a:gd name="connsiteY59" fmla="*/ 986454 h 1991499"/>
                    <a:gd name="connsiteX60" fmla="*/ 994480 w 1845755"/>
                    <a:gd name="connsiteY60" fmla="*/ 1065742 h 1991499"/>
                    <a:gd name="connsiteX61" fmla="*/ 978568 w 1845755"/>
                    <a:gd name="connsiteY61" fmla="*/ 1089528 h 1991499"/>
                    <a:gd name="connsiteX62" fmla="*/ 946745 w 1845755"/>
                    <a:gd name="connsiteY62" fmla="*/ 1097457 h 1991499"/>
                    <a:gd name="connsiteX63" fmla="*/ 914922 w 1845755"/>
                    <a:gd name="connsiteY63" fmla="*/ 1089528 h 1991499"/>
                    <a:gd name="connsiteX64" fmla="*/ 867186 w 1845755"/>
                    <a:gd name="connsiteY64" fmla="*/ 1026098 h 1991499"/>
                    <a:gd name="connsiteX65" fmla="*/ 739893 w 1845755"/>
                    <a:gd name="connsiteY65" fmla="*/ 1097457 h 1991499"/>
                    <a:gd name="connsiteX66" fmla="*/ 731937 w 1845755"/>
                    <a:gd name="connsiteY66" fmla="*/ 1200531 h 1991499"/>
                    <a:gd name="connsiteX67" fmla="*/ 787628 w 1845755"/>
                    <a:gd name="connsiteY67" fmla="*/ 1200531 h 1991499"/>
                    <a:gd name="connsiteX68" fmla="*/ 795584 w 1845755"/>
                    <a:gd name="connsiteY68" fmla="*/ 1184674 h 1991499"/>
                    <a:gd name="connsiteX69" fmla="*/ 811496 w 1845755"/>
                    <a:gd name="connsiteY69" fmla="*/ 1176745 h 1991499"/>
                    <a:gd name="connsiteX70" fmla="*/ 859231 w 1845755"/>
                    <a:gd name="connsiteY70" fmla="*/ 1160887 h 1991499"/>
                    <a:gd name="connsiteX71" fmla="*/ 883099 w 1845755"/>
                    <a:gd name="connsiteY71" fmla="*/ 1168816 h 1991499"/>
                    <a:gd name="connsiteX72" fmla="*/ 891054 w 1845755"/>
                    <a:gd name="connsiteY72" fmla="*/ 1192603 h 1991499"/>
                    <a:gd name="connsiteX73" fmla="*/ 883098 w 1845755"/>
                    <a:gd name="connsiteY73" fmla="*/ 1256033 h 1991499"/>
                    <a:gd name="connsiteX74" fmla="*/ 938789 w 1845755"/>
                    <a:gd name="connsiteY74" fmla="*/ 1256033 h 1991499"/>
                    <a:gd name="connsiteX75" fmla="*/ 962657 w 1845755"/>
                    <a:gd name="connsiteY75" fmla="*/ 1279819 h 1991499"/>
                    <a:gd name="connsiteX76" fmla="*/ 978569 w 1845755"/>
                    <a:gd name="connsiteY76" fmla="*/ 1327392 h 1991499"/>
                    <a:gd name="connsiteX77" fmla="*/ 1018348 w 1845755"/>
                    <a:gd name="connsiteY77" fmla="*/ 1335320 h 1991499"/>
                    <a:gd name="connsiteX78" fmla="*/ 1066083 w 1845755"/>
                    <a:gd name="connsiteY78" fmla="*/ 1287748 h 1991499"/>
                    <a:gd name="connsiteX79" fmla="*/ 1081994 w 1845755"/>
                    <a:gd name="connsiteY79" fmla="*/ 1279819 h 1991499"/>
                    <a:gd name="connsiteX80" fmla="*/ 1280890 w 1845755"/>
                    <a:gd name="connsiteY80" fmla="*/ 1240175 h 1991499"/>
                    <a:gd name="connsiteX81" fmla="*/ 1296802 w 1845755"/>
                    <a:gd name="connsiteY81" fmla="*/ 1240175 h 1991499"/>
                    <a:gd name="connsiteX82" fmla="*/ 1487743 w 1845755"/>
                    <a:gd name="connsiteY82" fmla="*/ 1335320 h 1991499"/>
                    <a:gd name="connsiteX83" fmla="*/ 1503654 w 1845755"/>
                    <a:gd name="connsiteY83" fmla="*/ 1359107 h 1991499"/>
                    <a:gd name="connsiteX84" fmla="*/ 1511610 w 1845755"/>
                    <a:gd name="connsiteY84" fmla="*/ 1422537 h 1991499"/>
                    <a:gd name="connsiteX85" fmla="*/ 1726418 w 1845755"/>
                    <a:gd name="connsiteY85" fmla="*/ 1430466 h 1991499"/>
                    <a:gd name="connsiteX86" fmla="*/ 1750285 w 1845755"/>
                    <a:gd name="connsiteY86" fmla="*/ 1438395 h 1991499"/>
                    <a:gd name="connsiteX87" fmla="*/ 1798020 w 1845755"/>
                    <a:gd name="connsiteY87" fmla="*/ 1509754 h 1991499"/>
                    <a:gd name="connsiteX88" fmla="*/ 1805975 w 1845755"/>
                    <a:gd name="connsiteY88" fmla="*/ 1525612 h 1991499"/>
                    <a:gd name="connsiteX89" fmla="*/ 1766197 w 1845755"/>
                    <a:gd name="connsiteY89" fmla="*/ 1771404 h 1991499"/>
                    <a:gd name="connsiteX90" fmla="*/ 1766197 w 1845755"/>
                    <a:gd name="connsiteY90" fmla="*/ 1779332 h 1991499"/>
                    <a:gd name="connsiteX91" fmla="*/ 1682287 w 1845755"/>
                    <a:gd name="connsiteY91" fmla="*/ 1946580 h 1991499"/>
                    <a:gd name="connsiteX92" fmla="*/ 1674129 w 1845755"/>
                    <a:gd name="connsiteY92" fmla="*/ 1962842 h 1991499"/>
                    <a:gd name="connsiteX93" fmla="*/ 1313354 w 1845755"/>
                    <a:gd name="connsiteY93" fmla="*/ 1991499 h 1991499"/>
                    <a:gd name="connsiteX94" fmla="*/ 1307072 w 1845755"/>
                    <a:gd name="connsiteY94" fmla="*/ 1968385 h 1991499"/>
                    <a:gd name="connsiteX95" fmla="*/ 1272934 w 1845755"/>
                    <a:gd name="connsiteY95" fmla="*/ 1842763 h 1991499"/>
                    <a:gd name="connsiteX96" fmla="*/ 1145641 w 1845755"/>
                    <a:gd name="connsiteY96" fmla="*/ 1795190 h 1991499"/>
                    <a:gd name="connsiteX97" fmla="*/ 1145641 w 1845755"/>
                    <a:gd name="connsiteY97" fmla="*/ 1787261 h 1991499"/>
                    <a:gd name="connsiteX98" fmla="*/ 986524 w 1845755"/>
                    <a:gd name="connsiteY98" fmla="*/ 1604899 h 1991499"/>
                    <a:gd name="connsiteX99" fmla="*/ 986524 w 1845755"/>
                    <a:gd name="connsiteY99" fmla="*/ 1581113 h 1991499"/>
                    <a:gd name="connsiteX100" fmla="*/ 1026304 w 1845755"/>
                    <a:gd name="connsiteY100" fmla="*/ 1430466 h 1991499"/>
                    <a:gd name="connsiteX101" fmla="*/ 1018348 w 1845755"/>
                    <a:gd name="connsiteY101" fmla="*/ 1422537 h 1991499"/>
                    <a:gd name="connsiteX102" fmla="*/ 1002436 w 1845755"/>
                    <a:gd name="connsiteY102" fmla="*/ 1422537 h 1991499"/>
                    <a:gd name="connsiteX103" fmla="*/ 914922 w 1845755"/>
                    <a:gd name="connsiteY103" fmla="*/ 1398751 h 1991499"/>
                    <a:gd name="connsiteX104" fmla="*/ 906966 w 1845755"/>
                    <a:gd name="connsiteY104" fmla="*/ 1390822 h 1991499"/>
                    <a:gd name="connsiteX105" fmla="*/ 859231 w 1845755"/>
                    <a:gd name="connsiteY105" fmla="*/ 1335320 h 1991499"/>
                    <a:gd name="connsiteX106" fmla="*/ 803540 w 1845755"/>
                    <a:gd name="connsiteY106" fmla="*/ 1335321 h 1991499"/>
                    <a:gd name="connsiteX107" fmla="*/ 795584 w 1845755"/>
                    <a:gd name="connsiteY107" fmla="*/ 1335321 h 1991499"/>
                    <a:gd name="connsiteX108" fmla="*/ 739893 w 1845755"/>
                    <a:gd name="connsiteY108" fmla="*/ 1311534 h 1991499"/>
                    <a:gd name="connsiteX109" fmla="*/ 716026 w 1845755"/>
                    <a:gd name="connsiteY109" fmla="*/ 1327392 h 1991499"/>
                    <a:gd name="connsiteX110" fmla="*/ 700114 w 1845755"/>
                    <a:gd name="connsiteY110" fmla="*/ 1327392 h 1991499"/>
                    <a:gd name="connsiteX111" fmla="*/ 572820 w 1845755"/>
                    <a:gd name="connsiteY111" fmla="*/ 1295676 h 1991499"/>
                    <a:gd name="connsiteX112" fmla="*/ 548953 w 1845755"/>
                    <a:gd name="connsiteY112" fmla="*/ 1279819 h 1991499"/>
                    <a:gd name="connsiteX113" fmla="*/ 525085 w 1845755"/>
                    <a:gd name="connsiteY113" fmla="*/ 1176745 h 1991499"/>
                    <a:gd name="connsiteX114" fmla="*/ 469394 w 1845755"/>
                    <a:gd name="connsiteY114" fmla="*/ 1089528 h 1991499"/>
                    <a:gd name="connsiteX115" fmla="*/ 453483 w 1845755"/>
                    <a:gd name="connsiteY115" fmla="*/ 1097457 h 1991499"/>
                    <a:gd name="connsiteX116" fmla="*/ 525085 w 1845755"/>
                    <a:gd name="connsiteY116" fmla="*/ 1216389 h 1991499"/>
                    <a:gd name="connsiteX117" fmla="*/ 525086 w 1845755"/>
                    <a:gd name="connsiteY117" fmla="*/ 1224318 h 1991499"/>
                    <a:gd name="connsiteX118" fmla="*/ 509174 w 1845755"/>
                    <a:gd name="connsiteY118" fmla="*/ 1248104 h 1991499"/>
                    <a:gd name="connsiteX119" fmla="*/ 485306 w 1845755"/>
                    <a:gd name="connsiteY119" fmla="*/ 1240175 h 1991499"/>
                    <a:gd name="connsiteX120" fmla="*/ 421660 w 1845755"/>
                    <a:gd name="connsiteY120" fmla="*/ 1152959 h 1991499"/>
                    <a:gd name="connsiteX121" fmla="*/ 342101 w 1845755"/>
                    <a:gd name="connsiteY121" fmla="*/ 1065742 h 1991499"/>
                    <a:gd name="connsiteX122" fmla="*/ 294366 w 1845755"/>
                    <a:gd name="connsiteY122" fmla="*/ 946810 h 1991499"/>
                    <a:gd name="connsiteX123" fmla="*/ 294366 w 1845755"/>
                    <a:gd name="connsiteY123" fmla="*/ 930953 h 1991499"/>
                    <a:gd name="connsiteX124" fmla="*/ 342101 w 1845755"/>
                    <a:gd name="connsiteY124" fmla="*/ 804092 h 1991499"/>
                    <a:gd name="connsiteX125" fmla="*/ 350057 w 1845755"/>
                    <a:gd name="connsiteY125" fmla="*/ 701018 h 1991499"/>
                    <a:gd name="connsiteX126" fmla="*/ 334145 w 1845755"/>
                    <a:gd name="connsiteY126" fmla="*/ 653445 h 1991499"/>
                    <a:gd name="connsiteX127" fmla="*/ 246631 w 1845755"/>
                    <a:gd name="connsiteY127" fmla="*/ 637587 h 1991499"/>
                    <a:gd name="connsiteX128" fmla="*/ 182984 w 1845755"/>
                    <a:gd name="connsiteY128" fmla="*/ 661374 h 1991499"/>
                    <a:gd name="connsiteX129" fmla="*/ 95470 w 1845755"/>
                    <a:gd name="connsiteY129" fmla="*/ 724804 h 1991499"/>
                    <a:gd name="connsiteX130" fmla="*/ 95470 w 1845755"/>
                    <a:gd name="connsiteY130" fmla="*/ 732733 h 1991499"/>
                    <a:gd name="connsiteX131" fmla="*/ 23867 w 1845755"/>
                    <a:gd name="connsiteY131" fmla="*/ 772377 h 1991499"/>
                    <a:gd name="connsiteX132" fmla="*/ 15911 w 1845755"/>
                    <a:gd name="connsiteY132" fmla="*/ 772377 h 1991499"/>
                    <a:gd name="connsiteX133" fmla="*/ 0 w 1845755"/>
                    <a:gd name="connsiteY133" fmla="*/ 780306 h 1991499"/>
                    <a:gd name="connsiteX134" fmla="*/ 222763 w 1845755"/>
                    <a:gd name="connsiteY134" fmla="*/ 431439 h 1991499"/>
                    <a:gd name="connsiteX135" fmla="*/ 278455 w 1845755"/>
                    <a:gd name="connsiteY135" fmla="*/ 399724 h 1991499"/>
                    <a:gd name="connsiteX136" fmla="*/ 286410 w 1845755"/>
                    <a:gd name="connsiteY136" fmla="*/ 399724 h 1991499"/>
                    <a:gd name="connsiteX137" fmla="*/ 509174 w 1845755"/>
                    <a:gd name="connsiteY137" fmla="*/ 383866 h 1991499"/>
                    <a:gd name="connsiteX138" fmla="*/ 676246 w 1845755"/>
                    <a:gd name="connsiteY138" fmla="*/ 360080 h 1991499"/>
                    <a:gd name="connsiteX139" fmla="*/ 668290 w 1845755"/>
                    <a:gd name="connsiteY139" fmla="*/ 360080 h 1991499"/>
                    <a:gd name="connsiteX140" fmla="*/ 668291 w 1845755"/>
                    <a:gd name="connsiteY140" fmla="*/ 336294 h 1991499"/>
                    <a:gd name="connsiteX141" fmla="*/ 676246 w 1845755"/>
                    <a:gd name="connsiteY141" fmla="*/ 320436 h 1991499"/>
                    <a:gd name="connsiteX142" fmla="*/ 787628 w 1845755"/>
                    <a:gd name="connsiteY142" fmla="*/ 257006 h 1991499"/>
                    <a:gd name="connsiteX143" fmla="*/ 938789 w 1845755"/>
                    <a:gd name="connsiteY143" fmla="*/ 225291 h 1991499"/>
                    <a:gd name="connsiteX144" fmla="*/ 1010392 w 1845755"/>
                    <a:gd name="connsiteY144" fmla="*/ 225291 h 1991499"/>
                    <a:gd name="connsiteX145" fmla="*/ 1034259 w 1845755"/>
                    <a:gd name="connsiteY145" fmla="*/ 233220 h 1991499"/>
                    <a:gd name="connsiteX146" fmla="*/ 1050171 w 1845755"/>
                    <a:gd name="connsiteY146" fmla="*/ 264935 h 1991499"/>
                    <a:gd name="connsiteX147" fmla="*/ 1066083 w 1845755"/>
                    <a:gd name="connsiteY147" fmla="*/ 249077 h 1991499"/>
                    <a:gd name="connsiteX148" fmla="*/ 1113818 w 1845755"/>
                    <a:gd name="connsiteY148" fmla="*/ 177718 h 1991499"/>
                    <a:gd name="connsiteX149" fmla="*/ 1121774 w 1845755"/>
                    <a:gd name="connsiteY149" fmla="*/ 169789 h 1991499"/>
                    <a:gd name="connsiteX150" fmla="*/ 1177464 w 1845755"/>
                    <a:gd name="connsiteY150" fmla="*/ 138074 h 1991499"/>
                    <a:gd name="connsiteX151" fmla="*/ 1161553 w 1845755"/>
                    <a:gd name="connsiteY151" fmla="*/ 130145 h 1991499"/>
                    <a:gd name="connsiteX152" fmla="*/ 1145641 w 1845755"/>
                    <a:gd name="connsiteY152" fmla="*/ 106359 h 1991499"/>
                    <a:gd name="connsiteX153" fmla="*/ 1161553 w 1845755"/>
                    <a:gd name="connsiteY153" fmla="*/ 82573 h 1991499"/>
                    <a:gd name="connsiteX154" fmla="*/ 1280890 w 1845755"/>
                    <a:gd name="connsiteY154" fmla="*/ 35000 h 1991499"/>
                    <a:gd name="connsiteX155" fmla="*/ 1288846 w 1845755"/>
                    <a:gd name="connsiteY155" fmla="*/ 35000 h 1991499"/>
                    <a:gd name="connsiteX156" fmla="*/ 1447963 w 1845755"/>
                    <a:gd name="connsiteY156" fmla="*/ 3285 h 1991499"/>
                    <a:gd name="connsiteX157" fmla="*/ 1459897 w 1845755"/>
                    <a:gd name="connsiteY157" fmla="*/ 1303 h 1991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</a:cxnLst>
                  <a:rect l="l" t="t" r="r" b="b"/>
                  <a:pathLst>
                    <a:path w="1845755" h="1991499">
                      <a:moveTo>
                        <a:pt x="1459897" y="1303"/>
                      </a:moveTo>
                      <a:cubicBezTo>
                        <a:pt x="1463875" y="3285"/>
                        <a:pt x="1467853" y="7249"/>
                        <a:pt x="1471831" y="11213"/>
                      </a:cubicBezTo>
                      <a:cubicBezTo>
                        <a:pt x="1471831" y="11213"/>
                        <a:pt x="1471831" y="11213"/>
                        <a:pt x="1471830" y="19142"/>
                      </a:cubicBezTo>
                      <a:cubicBezTo>
                        <a:pt x="1471830" y="19142"/>
                        <a:pt x="1471830" y="19142"/>
                        <a:pt x="1495698" y="11213"/>
                      </a:cubicBezTo>
                      <a:cubicBezTo>
                        <a:pt x="1622992" y="35000"/>
                        <a:pt x="1742329" y="74644"/>
                        <a:pt x="1845755" y="138074"/>
                      </a:cubicBezTo>
                      <a:cubicBezTo>
                        <a:pt x="1845755" y="138074"/>
                        <a:pt x="1845755" y="138074"/>
                        <a:pt x="1821888" y="169789"/>
                      </a:cubicBezTo>
                      <a:cubicBezTo>
                        <a:pt x="1821888" y="169789"/>
                        <a:pt x="1813932" y="169789"/>
                        <a:pt x="1813932" y="169789"/>
                      </a:cubicBezTo>
                      <a:cubicBezTo>
                        <a:pt x="1813932" y="169789"/>
                        <a:pt x="1813932" y="169789"/>
                        <a:pt x="1654815" y="249077"/>
                      </a:cubicBezTo>
                      <a:cubicBezTo>
                        <a:pt x="1654815" y="249077"/>
                        <a:pt x="1654815" y="249077"/>
                        <a:pt x="1622992" y="288721"/>
                      </a:cubicBezTo>
                      <a:cubicBezTo>
                        <a:pt x="1622992" y="288721"/>
                        <a:pt x="1622992" y="288721"/>
                        <a:pt x="1567300" y="352151"/>
                      </a:cubicBezTo>
                      <a:cubicBezTo>
                        <a:pt x="1559345" y="360080"/>
                        <a:pt x="1543433" y="360080"/>
                        <a:pt x="1535477" y="360080"/>
                      </a:cubicBezTo>
                      <a:cubicBezTo>
                        <a:pt x="1463875" y="312507"/>
                        <a:pt x="1463875" y="304578"/>
                        <a:pt x="1455919" y="296650"/>
                      </a:cubicBezTo>
                      <a:cubicBezTo>
                        <a:pt x="1455919" y="296650"/>
                        <a:pt x="1447963" y="280792"/>
                        <a:pt x="1455919" y="217362"/>
                      </a:cubicBezTo>
                      <a:cubicBezTo>
                        <a:pt x="1455919" y="217362"/>
                        <a:pt x="1455919" y="209433"/>
                        <a:pt x="1463875" y="209433"/>
                      </a:cubicBezTo>
                      <a:cubicBezTo>
                        <a:pt x="1463875" y="209433"/>
                        <a:pt x="1463875" y="209433"/>
                        <a:pt x="1479786" y="185647"/>
                      </a:cubicBezTo>
                      <a:cubicBezTo>
                        <a:pt x="1479786" y="185647"/>
                        <a:pt x="1479786" y="185647"/>
                        <a:pt x="1432051" y="153932"/>
                      </a:cubicBezTo>
                      <a:cubicBezTo>
                        <a:pt x="1432051" y="153932"/>
                        <a:pt x="1432051" y="153932"/>
                        <a:pt x="1352493" y="138074"/>
                      </a:cubicBezTo>
                      <a:cubicBezTo>
                        <a:pt x="1352493" y="138074"/>
                        <a:pt x="1352493" y="138074"/>
                        <a:pt x="1257023" y="177718"/>
                      </a:cubicBezTo>
                      <a:cubicBezTo>
                        <a:pt x="1257023" y="177718"/>
                        <a:pt x="1257023" y="177718"/>
                        <a:pt x="1264979" y="185647"/>
                      </a:cubicBezTo>
                      <a:cubicBezTo>
                        <a:pt x="1264979" y="185647"/>
                        <a:pt x="1264979" y="185647"/>
                        <a:pt x="1328625" y="201505"/>
                      </a:cubicBezTo>
                      <a:cubicBezTo>
                        <a:pt x="1336581" y="209433"/>
                        <a:pt x="1344537" y="209433"/>
                        <a:pt x="1344537" y="217362"/>
                      </a:cubicBezTo>
                      <a:cubicBezTo>
                        <a:pt x="1344537" y="217362"/>
                        <a:pt x="1344537" y="217362"/>
                        <a:pt x="1368405" y="280792"/>
                      </a:cubicBezTo>
                      <a:cubicBezTo>
                        <a:pt x="1368404" y="296650"/>
                        <a:pt x="1360449" y="312507"/>
                        <a:pt x="1352493" y="312507"/>
                      </a:cubicBezTo>
                      <a:cubicBezTo>
                        <a:pt x="1352493" y="312507"/>
                        <a:pt x="1352493" y="312507"/>
                        <a:pt x="1304758" y="328365"/>
                      </a:cubicBezTo>
                      <a:cubicBezTo>
                        <a:pt x="1304758" y="328365"/>
                        <a:pt x="1304758" y="328365"/>
                        <a:pt x="1304758" y="344222"/>
                      </a:cubicBezTo>
                      <a:cubicBezTo>
                        <a:pt x="1296802" y="344222"/>
                        <a:pt x="1288846" y="352151"/>
                        <a:pt x="1280890" y="352151"/>
                      </a:cubicBezTo>
                      <a:cubicBezTo>
                        <a:pt x="1280890" y="352151"/>
                        <a:pt x="1280890" y="352151"/>
                        <a:pt x="1233155" y="360080"/>
                      </a:cubicBezTo>
                      <a:cubicBezTo>
                        <a:pt x="1233155" y="360080"/>
                        <a:pt x="1225199" y="360080"/>
                        <a:pt x="1225199" y="360080"/>
                      </a:cubicBezTo>
                      <a:cubicBezTo>
                        <a:pt x="1225199" y="360080"/>
                        <a:pt x="1225199" y="360080"/>
                        <a:pt x="1209287" y="352151"/>
                      </a:cubicBezTo>
                      <a:cubicBezTo>
                        <a:pt x="1209287" y="352151"/>
                        <a:pt x="1201332" y="352151"/>
                        <a:pt x="1201331" y="344222"/>
                      </a:cubicBezTo>
                      <a:cubicBezTo>
                        <a:pt x="1201331" y="344222"/>
                        <a:pt x="1201331" y="344222"/>
                        <a:pt x="1169508" y="320436"/>
                      </a:cubicBezTo>
                      <a:cubicBezTo>
                        <a:pt x="1169508" y="320436"/>
                        <a:pt x="1169508" y="320436"/>
                        <a:pt x="1097906" y="328365"/>
                      </a:cubicBezTo>
                      <a:cubicBezTo>
                        <a:pt x="1097906" y="328365"/>
                        <a:pt x="1097906" y="328365"/>
                        <a:pt x="1097906" y="375937"/>
                      </a:cubicBezTo>
                      <a:cubicBezTo>
                        <a:pt x="1097906" y="383866"/>
                        <a:pt x="1089950" y="399724"/>
                        <a:pt x="1081994" y="399724"/>
                      </a:cubicBezTo>
                      <a:cubicBezTo>
                        <a:pt x="1081994" y="399724"/>
                        <a:pt x="1081994" y="399724"/>
                        <a:pt x="986524" y="431439"/>
                      </a:cubicBezTo>
                      <a:cubicBezTo>
                        <a:pt x="986524" y="431439"/>
                        <a:pt x="986524" y="431439"/>
                        <a:pt x="938789" y="494870"/>
                      </a:cubicBezTo>
                      <a:cubicBezTo>
                        <a:pt x="938789" y="494870"/>
                        <a:pt x="938789" y="494870"/>
                        <a:pt x="1018348" y="502798"/>
                      </a:cubicBezTo>
                      <a:cubicBezTo>
                        <a:pt x="1026304" y="510727"/>
                        <a:pt x="1034259" y="510727"/>
                        <a:pt x="1034259" y="518656"/>
                      </a:cubicBezTo>
                      <a:cubicBezTo>
                        <a:pt x="1034259" y="518656"/>
                        <a:pt x="1034259" y="518656"/>
                        <a:pt x="1074039" y="502798"/>
                      </a:cubicBezTo>
                      <a:cubicBezTo>
                        <a:pt x="1074039" y="502798"/>
                        <a:pt x="1074039" y="502798"/>
                        <a:pt x="1081994" y="423510"/>
                      </a:cubicBezTo>
                      <a:cubicBezTo>
                        <a:pt x="1081994" y="415581"/>
                        <a:pt x="1089950" y="399724"/>
                        <a:pt x="1105862" y="399724"/>
                      </a:cubicBezTo>
                      <a:cubicBezTo>
                        <a:pt x="1105862" y="399724"/>
                        <a:pt x="1105862" y="399724"/>
                        <a:pt x="1209288" y="383866"/>
                      </a:cubicBezTo>
                      <a:cubicBezTo>
                        <a:pt x="1209288" y="375938"/>
                        <a:pt x="1217244" y="383867"/>
                        <a:pt x="1225199" y="383867"/>
                      </a:cubicBezTo>
                      <a:cubicBezTo>
                        <a:pt x="1225199" y="383867"/>
                        <a:pt x="1225199" y="383867"/>
                        <a:pt x="1257023" y="415581"/>
                      </a:cubicBezTo>
                      <a:cubicBezTo>
                        <a:pt x="1257023" y="415581"/>
                        <a:pt x="1257023" y="415581"/>
                        <a:pt x="1368405" y="479012"/>
                      </a:cubicBezTo>
                      <a:cubicBezTo>
                        <a:pt x="1376361" y="486940"/>
                        <a:pt x="1384316" y="494869"/>
                        <a:pt x="1384316" y="502798"/>
                      </a:cubicBezTo>
                      <a:cubicBezTo>
                        <a:pt x="1384316" y="502798"/>
                        <a:pt x="1384316" y="510727"/>
                        <a:pt x="1376360" y="518656"/>
                      </a:cubicBezTo>
                      <a:cubicBezTo>
                        <a:pt x="1376360" y="518656"/>
                        <a:pt x="1376360" y="518656"/>
                        <a:pt x="1344537" y="550371"/>
                      </a:cubicBezTo>
                      <a:cubicBezTo>
                        <a:pt x="1344537" y="558300"/>
                        <a:pt x="1336581" y="558300"/>
                        <a:pt x="1336581" y="558300"/>
                      </a:cubicBezTo>
                      <a:cubicBezTo>
                        <a:pt x="1336581" y="558300"/>
                        <a:pt x="1336581" y="558300"/>
                        <a:pt x="1257023" y="574157"/>
                      </a:cubicBezTo>
                      <a:cubicBezTo>
                        <a:pt x="1257023" y="574157"/>
                        <a:pt x="1257023" y="574157"/>
                        <a:pt x="1249067" y="582086"/>
                      </a:cubicBezTo>
                      <a:cubicBezTo>
                        <a:pt x="1249067" y="582086"/>
                        <a:pt x="1249067" y="582086"/>
                        <a:pt x="1272934" y="605872"/>
                      </a:cubicBezTo>
                      <a:cubicBezTo>
                        <a:pt x="1280890" y="605872"/>
                        <a:pt x="1288846" y="613801"/>
                        <a:pt x="1288846" y="621730"/>
                      </a:cubicBezTo>
                      <a:cubicBezTo>
                        <a:pt x="1288846" y="621730"/>
                        <a:pt x="1288846" y="621730"/>
                        <a:pt x="1280891" y="669303"/>
                      </a:cubicBezTo>
                      <a:cubicBezTo>
                        <a:pt x="1280890" y="677231"/>
                        <a:pt x="1272934" y="693089"/>
                        <a:pt x="1264978" y="693089"/>
                      </a:cubicBezTo>
                      <a:cubicBezTo>
                        <a:pt x="1264978" y="693089"/>
                        <a:pt x="1264978" y="693089"/>
                        <a:pt x="1193376" y="708947"/>
                      </a:cubicBezTo>
                      <a:cubicBezTo>
                        <a:pt x="1193376" y="708947"/>
                        <a:pt x="1193376" y="708947"/>
                        <a:pt x="1058127" y="835807"/>
                      </a:cubicBezTo>
                      <a:cubicBezTo>
                        <a:pt x="1058127" y="835807"/>
                        <a:pt x="1058127" y="835807"/>
                        <a:pt x="1058127" y="883380"/>
                      </a:cubicBezTo>
                      <a:cubicBezTo>
                        <a:pt x="1058127" y="883380"/>
                        <a:pt x="1058127" y="891308"/>
                        <a:pt x="1058127" y="899237"/>
                      </a:cubicBezTo>
                      <a:cubicBezTo>
                        <a:pt x="1058127" y="899237"/>
                        <a:pt x="1058127" y="899237"/>
                        <a:pt x="986524" y="986454"/>
                      </a:cubicBezTo>
                      <a:cubicBezTo>
                        <a:pt x="986524" y="986454"/>
                        <a:pt x="986524" y="986454"/>
                        <a:pt x="994480" y="1065742"/>
                      </a:cubicBezTo>
                      <a:cubicBezTo>
                        <a:pt x="994480" y="1073671"/>
                        <a:pt x="986524" y="1081600"/>
                        <a:pt x="978568" y="1089528"/>
                      </a:cubicBezTo>
                      <a:cubicBezTo>
                        <a:pt x="978568" y="1089528"/>
                        <a:pt x="978568" y="1089528"/>
                        <a:pt x="946745" y="1097457"/>
                      </a:cubicBezTo>
                      <a:cubicBezTo>
                        <a:pt x="930833" y="1097457"/>
                        <a:pt x="922878" y="1097457"/>
                        <a:pt x="914922" y="1089528"/>
                      </a:cubicBezTo>
                      <a:cubicBezTo>
                        <a:pt x="914922" y="1089528"/>
                        <a:pt x="914922" y="1089528"/>
                        <a:pt x="867186" y="1026098"/>
                      </a:cubicBezTo>
                      <a:cubicBezTo>
                        <a:pt x="867186" y="1026098"/>
                        <a:pt x="867186" y="1026098"/>
                        <a:pt x="739893" y="1097457"/>
                      </a:cubicBezTo>
                      <a:cubicBezTo>
                        <a:pt x="739893" y="1097457"/>
                        <a:pt x="739893" y="1097457"/>
                        <a:pt x="731937" y="1200531"/>
                      </a:cubicBezTo>
                      <a:cubicBezTo>
                        <a:pt x="755805" y="1200531"/>
                        <a:pt x="771717" y="1200531"/>
                        <a:pt x="787628" y="1200531"/>
                      </a:cubicBezTo>
                      <a:cubicBezTo>
                        <a:pt x="787628" y="1200531"/>
                        <a:pt x="795584" y="1192603"/>
                        <a:pt x="795584" y="1184674"/>
                      </a:cubicBezTo>
                      <a:cubicBezTo>
                        <a:pt x="795584" y="1176745"/>
                        <a:pt x="803540" y="1176745"/>
                        <a:pt x="811496" y="1176745"/>
                      </a:cubicBezTo>
                      <a:cubicBezTo>
                        <a:pt x="811496" y="1176745"/>
                        <a:pt x="811496" y="1176745"/>
                        <a:pt x="859231" y="1160887"/>
                      </a:cubicBezTo>
                      <a:cubicBezTo>
                        <a:pt x="875142" y="1160887"/>
                        <a:pt x="883098" y="1160887"/>
                        <a:pt x="883099" y="1168816"/>
                      </a:cubicBezTo>
                      <a:cubicBezTo>
                        <a:pt x="891054" y="1176745"/>
                        <a:pt x="891054" y="1184674"/>
                        <a:pt x="891054" y="1192603"/>
                      </a:cubicBezTo>
                      <a:cubicBezTo>
                        <a:pt x="891054" y="1192603"/>
                        <a:pt x="891054" y="1192603"/>
                        <a:pt x="883098" y="1256033"/>
                      </a:cubicBezTo>
                      <a:cubicBezTo>
                        <a:pt x="883098" y="1256033"/>
                        <a:pt x="883098" y="1256033"/>
                        <a:pt x="938789" y="1256033"/>
                      </a:cubicBezTo>
                      <a:cubicBezTo>
                        <a:pt x="954701" y="1263961"/>
                        <a:pt x="962657" y="1271890"/>
                        <a:pt x="962657" y="1279819"/>
                      </a:cubicBezTo>
                      <a:cubicBezTo>
                        <a:pt x="962657" y="1279819"/>
                        <a:pt x="962657" y="1279819"/>
                        <a:pt x="978569" y="1327392"/>
                      </a:cubicBezTo>
                      <a:cubicBezTo>
                        <a:pt x="978569" y="1327392"/>
                        <a:pt x="978569" y="1327392"/>
                        <a:pt x="1018348" y="1335320"/>
                      </a:cubicBezTo>
                      <a:cubicBezTo>
                        <a:pt x="1018348" y="1335320"/>
                        <a:pt x="1018348" y="1335320"/>
                        <a:pt x="1066083" y="1287748"/>
                      </a:cubicBezTo>
                      <a:cubicBezTo>
                        <a:pt x="1074038" y="1279819"/>
                        <a:pt x="1074038" y="1279819"/>
                        <a:pt x="1081994" y="1279819"/>
                      </a:cubicBezTo>
                      <a:cubicBezTo>
                        <a:pt x="1081994" y="1279819"/>
                        <a:pt x="1081994" y="1279819"/>
                        <a:pt x="1280890" y="1240175"/>
                      </a:cubicBezTo>
                      <a:cubicBezTo>
                        <a:pt x="1280891" y="1232247"/>
                        <a:pt x="1288846" y="1240175"/>
                        <a:pt x="1296802" y="1240175"/>
                      </a:cubicBezTo>
                      <a:cubicBezTo>
                        <a:pt x="1296802" y="1240175"/>
                        <a:pt x="1296802" y="1240175"/>
                        <a:pt x="1487743" y="1335320"/>
                      </a:cubicBezTo>
                      <a:cubicBezTo>
                        <a:pt x="1495698" y="1343249"/>
                        <a:pt x="1503654" y="1351178"/>
                        <a:pt x="1503654" y="1359107"/>
                      </a:cubicBezTo>
                      <a:cubicBezTo>
                        <a:pt x="1503654" y="1374964"/>
                        <a:pt x="1511610" y="1398751"/>
                        <a:pt x="1511610" y="1422537"/>
                      </a:cubicBezTo>
                      <a:cubicBezTo>
                        <a:pt x="1551388" y="1422537"/>
                        <a:pt x="1646859" y="1430466"/>
                        <a:pt x="1726418" y="1430466"/>
                      </a:cubicBezTo>
                      <a:cubicBezTo>
                        <a:pt x="1734373" y="1430466"/>
                        <a:pt x="1742329" y="1430466"/>
                        <a:pt x="1750285" y="1438395"/>
                      </a:cubicBezTo>
                      <a:cubicBezTo>
                        <a:pt x="1750285" y="1438395"/>
                        <a:pt x="1750285" y="1438395"/>
                        <a:pt x="1798020" y="1509754"/>
                      </a:cubicBezTo>
                      <a:cubicBezTo>
                        <a:pt x="1805976" y="1517683"/>
                        <a:pt x="1805975" y="1525612"/>
                        <a:pt x="1805975" y="1525612"/>
                      </a:cubicBezTo>
                      <a:cubicBezTo>
                        <a:pt x="1805975" y="1525612"/>
                        <a:pt x="1805975" y="1525612"/>
                        <a:pt x="1766197" y="1771404"/>
                      </a:cubicBezTo>
                      <a:cubicBezTo>
                        <a:pt x="1766197" y="1771404"/>
                        <a:pt x="1766197" y="1771404"/>
                        <a:pt x="1766197" y="1779332"/>
                      </a:cubicBezTo>
                      <a:cubicBezTo>
                        <a:pt x="1766197" y="1779332"/>
                        <a:pt x="1766197" y="1779332"/>
                        <a:pt x="1682287" y="1946580"/>
                      </a:cubicBezTo>
                      <a:lnTo>
                        <a:pt x="1674129" y="1962842"/>
                      </a:lnTo>
                      <a:lnTo>
                        <a:pt x="1313354" y="1991499"/>
                      </a:lnTo>
                      <a:lnTo>
                        <a:pt x="1307072" y="1968385"/>
                      </a:lnTo>
                      <a:cubicBezTo>
                        <a:pt x="1297174" y="1931962"/>
                        <a:pt x="1285863" y="1890336"/>
                        <a:pt x="1272934" y="1842763"/>
                      </a:cubicBezTo>
                      <a:cubicBezTo>
                        <a:pt x="1272934" y="1842763"/>
                        <a:pt x="1272934" y="1842763"/>
                        <a:pt x="1145641" y="1795190"/>
                      </a:cubicBezTo>
                      <a:cubicBezTo>
                        <a:pt x="1145641" y="1787261"/>
                        <a:pt x="1145641" y="1787261"/>
                        <a:pt x="1145641" y="1787261"/>
                      </a:cubicBezTo>
                      <a:cubicBezTo>
                        <a:pt x="1145641" y="1787261"/>
                        <a:pt x="1145641" y="1787261"/>
                        <a:pt x="986524" y="1604899"/>
                      </a:cubicBezTo>
                      <a:cubicBezTo>
                        <a:pt x="978568" y="1596970"/>
                        <a:pt x="978568" y="1589042"/>
                        <a:pt x="986524" y="1581113"/>
                      </a:cubicBezTo>
                      <a:cubicBezTo>
                        <a:pt x="986524" y="1581113"/>
                        <a:pt x="986524" y="1581113"/>
                        <a:pt x="1026304" y="1430466"/>
                      </a:cubicBezTo>
                      <a:cubicBezTo>
                        <a:pt x="1026304" y="1430466"/>
                        <a:pt x="1026304" y="1430466"/>
                        <a:pt x="1018348" y="1422537"/>
                      </a:cubicBezTo>
                      <a:cubicBezTo>
                        <a:pt x="1010392" y="1422537"/>
                        <a:pt x="1010392" y="1422537"/>
                        <a:pt x="1002436" y="1422537"/>
                      </a:cubicBezTo>
                      <a:cubicBezTo>
                        <a:pt x="1002436" y="1422537"/>
                        <a:pt x="1002436" y="1422537"/>
                        <a:pt x="914922" y="1398751"/>
                      </a:cubicBezTo>
                      <a:cubicBezTo>
                        <a:pt x="914922" y="1398751"/>
                        <a:pt x="906966" y="1398751"/>
                        <a:pt x="906966" y="1390822"/>
                      </a:cubicBezTo>
                      <a:cubicBezTo>
                        <a:pt x="906966" y="1390822"/>
                        <a:pt x="906966" y="1390822"/>
                        <a:pt x="859231" y="1335320"/>
                      </a:cubicBezTo>
                      <a:cubicBezTo>
                        <a:pt x="859231" y="1335320"/>
                        <a:pt x="859231" y="1335320"/>
                        <a:pt x="803540" y="1335321"/>
                      </a:cubicBezTo>
                      <a:cubicBezTo>
                        <a:pt x="803540" y="1335321"/>
                        <a:pt x="795584" y="1335321"/>
                        <a:pt x="795584" y="1335321"/>
                      </a:cubicBezTo>
                      <a:cubicBezTo>
                        <a:pt x="795584" y="1335321"/>
                        <a:pt x="795584" y="1335321"/>
                        <a:pt x="739893" y="1311534"/>
                      </a:cubicBezTo>
                      <a:cubicBezTo>
                        <a:pt x="739893" y="1311534"/>
                        <a:pt x="739893" y="1311534"/>
                        <a:pt x="716026" y="1327392"/>
                      </a:cubicBezTo>
                      <a:cubicBezTo>
                        <a:pt x="708070" y="1327392"/>
                        <a:pt x="700114" y="1335321"/>
                        <a:pt x="700114" y="1327392"/>
                      </a:cubicBezTo>
                      <a:cubicBezTo>
                        <a:pt x="700114" y="1327392"/>
                        <a:pt x="700114" y="1327392"/>
                        <a:pt x="572820" y="1295676"/>
                      </a:cubicBezTo>
                      <a:cubicBezTo>
                        <a:pt x="556909" y="1287748"/>
                        <a:pt x="556909" y="1279819"/>
                        <a:pt x="548953" y="1279819"/>
                      </a:cubicBezTo>
                      <a:cubicBezTo>
                        <a:pt x="548953" y="1279819"/>
                        <a:pt x="548953" y="1279819"/>
                        <a:pt x="525085" y="1176745"/>
                      </a:cubicBezTo>
                      <a:cubicBezTo>
                        <a:pt x="525085" y="1176745"/>
                        <a:pt x="525085" y="1176745"/>
                        <a:pt x="469394" y="1089528"/>
                      </a:cubicBezTo>
                      <a:cubicBezTo>
                        <a:pt x="469394" y="1089528"/>
                        <a:pt x="469394" y="1089528"/>
                        <a:pt x="453483" y="1097457"/>
                      </a:cubicBezTo>
                      <a:cubicBezTo>
                        <a:pt x="453483" y="1097457"/>
                        <a:pt x="453483" y="1097457"/>
                        <a:pt x="525085" y="1216389"/>
                      </a:cubicBezTo>
                      <a:cubicBezTo>
                        <a:pt x="525085" y="1216389"/>
                        <a:pt x="525085" y="1216389"/>
                        <a:pt x="525086" y="1224318"/>
                      </a:cubicBezTo>
                      <a:cubicBezTo>
                        <a:pt x="533041" y="1240175"/>
                        <a:pt x="517130" y="1248104"/>
                        <a:pt x="509174" y="1248104"/>
                      </a:cubicBezTo>
                      <a:cubicBezTo>
                        <a:pt x="501218" y="1256033"/>
                        <a:pt x="485306" y="1248104"/>
                        <a:pt x="485306" y="1240175"/>
                      </a:cubicBezTo>
                      <a:cubicBezTo>
                        <a:pt x="485306" y="1240175"/>
                        <a:pt x="485306" y="1240175"/>
                        <a:pt x="421660" y="1152959"/>
                      </a:cubicBezTo>
                      <a:cubicBezTo>
                        <a:pt x="421660" y="1152959"/>
                        <a:pt x="421660" y="1152959"/>
                        <a:pt x="342101" y="1065742"/>
                      </a:cubicBezTo>
                      <a:cubicBezTo>
                        <a:pt x="342101" y="1065742"/>
                        <a:pt x="342101" y="1065742"/>
                        <a:pt x="294366" y="946810"/>
                      </a:cubicBezTo>
                      <a:cubicBezTo>
                        <a:pt x="294366" y="938881"/>
                        <a:pt x="294366" y="930953"/>
                        <a:pt x="294366" y="930953"/>
                      </a:cubicBezTo>
                      <a:cubicBezTo>
                        <a:pt x="294366" y="930953"/>
                        <a:pt x="294366" y="930953"/>
                        <a:pt x="342101" y="804092"/>
                      </a:cubicBezTo>
                      <a:cubicBezTo>
                        <a:pt x="342101" y="804092"/>
                        <a:pt x="342101" y="804092"/>
                        <a:pt x="350057" y="701018"/>
                      </a:cubicBezTo>
                      <a:cubicBezTo>
                        <a:pt x="350057" y="701018"/>
                        <a:pt x="350057" y="701018"/>
                        <a:pt x="334145" y="653445"/>
                      </a:cubicBezTo>
                      <a:cubicBezTo>
                        <a:pt x="334145" y="653445"/>
                        <a:pt x="334145" y="653445"/>
                        <a:pt x="246631" y="637587"/>
                      </a:cubicBezTo>
                      <a:cubicBezTo>
                        <a:pt x="246631" y="637587"/>
                        <a:pt x="246631" y="637587"/>
                        <a:pt x="182984" y="661374"/>
                      </a:cubicBezTo>
                      <a:cubicBezTo>
                        <a:pt x="182984" y="661374"/>
                        <a:pt x="182984" y="661374"/>
                        <a:pt x="95470" y="724804"/>
                      </a:cubicBezTo>
                      <a:cubicBezTo>
                        <a:pt x="95470" y="724804"/>
                        <a:pt x="95470" y="724804"/>
                        <a:pt x="95470" y="732733"/>
                      </a:cubicBezTo>
                      <a:cubicBezTo>
                        <a:pt x="95470" y="732733"/>
                        <a:pt x="95470" y="732733"/>
                        <a:pt x="23867" y="772377"/>
                      </a:cubicBezTo>
                      <a:cubicBezTo>
                        <a:pt x="23867" y="772377"/>
                        <a:pt x="23867" y="772377"/>
                        <a:pt x="15911" y="772377"/>
                      </a:cubicBezTo>
                      <a:cubicBezTo>
                        <a:pt x="15911" y="772377"/>
                        <a:pt x="15911" y="772377"/>
                        <a:pt x="0" y="780306"/>
                      </a:cubicBezTo>
                      <a:cubicBezTo>
                        <a:pt x="55691" y="653445"/>
                        <a:pt x="127293" y="534513"/>
                        <a:pt x="222763" y="431439"/>
                      </a:cubicBezTo>
                      <a:cubicBezTo>
                        <a:pt x="222763" y="431439"/>
                        <a:pt x="222763" y="431439"/>
                        <a:pt x="278455" y="399724"/>
                      </a:cubicBezTo>
                      <a:cubicBezTo>
                        <a:pt x="286410" y="399724"/>
                        <a:pt x="286410" y="399724"/>
                        <a:pt x="286410" y="399724"/>
                      </a:cubicBezTo>
                      <a:cubicBezTo>
                        <a:pt x="286410" y="399724"/>
                        <a:pt x="286410" y="399724"/>
                        <a:pt x="509174" y="383866"/>
                      </a:cubicBezTo>
                      <a:cubicBezTo>
                        <a:pt x="509174" y="383866"/>
                        <a:pt x="509174" y="383866"/>
                        <a:pt x="676246" y="360080"/>
                      </a:cubicBezTo>
                      <a:cubicBezTo>
                        <a:pt x="676246" y="360080"/>
                        <a:pt x="676246" y="360080"/>
                        <a:pt x="668290" y="360080"/>
                      </a:cubicBezTo>
                      <a:cubicBezTo>
                        <a:pt x="668291" y="352151"/>
                        <a:pt x="660335" y="344223"/>
                        <a:pt x="668291" y="336294"/>
                      </a:cubicBezTo>
                      <a:cubicBezTo>
                        <a:pt x="668291" y="328365"/>
                        <a:pt x="668291" y="328365"/>
                        <a:pt x="676246" y="320436"/>
                      </a:cubicBezTo>
                      <a:cubicBezTo>
                        <a:pt x="692158" y="304579"/>
                        <a:pt x="755805" y="264935"/>
                        <a:pt x="787628" y="257006"/>
                      </a:cubicBezTo>
                      <a:cubicBezTo>
                        <a:pt x="787628" y="257006"/>
                        <a:pt x="787628" y="257006"/>
                        <a:pt x="938789" y="225291"/>
                      </a:cubicBezTo>
                      <a:cubicBezTo>
                        <a:pt x="954701" y="217362"/>
                        <a:pt x="1002436" y="225291"/>
                        <a:pt x="1010392" y="225291"/>
                      </a:cubicBezTo>
                      <a:cubicBezTo>
                        <a:pt x="1018348" y="225291"/>
                        <a:pt x="1026303" y="225291"/>
                        <a:pt x="1034259" y="233220"/>
                      </a:cubicBezTo>
                      <a:cubicBezTo>
                        <a:pt x="1034259" y="233220"/>
                        <a:pt x="1042215" y="249077"/>
                        <a:pt x="1050171" y="264935"/>
                      </a:cubicBezTo>
                      <a:cubicBezTo>
                        <a:pt x="1058127" y="264935"/>
                        <a:pt x="1066083" y="257006"/>
                        <a:pt x="1066083" y="249077"/>
                      </a:cubicBezTo>
                      <a:cubicBezTo>
                        <a:pt x="1066083" y="249077"/>
                        <a:pt x="1066083" y="249077"/>
                        <a:pt x="1113818" y="177718"/>
                      </a:cubicBezTo>
                      <a:cubicBezTo>
                        <a:pt x="1121774" y="169789"/>
                        <a:pt x="1121774" y="169789"/>
                        <a:pt x="1121774" y="169789"/>
                      </a:cubicBezTo>
                      <a:cubicBezTo>
                        <a:pt x="1121774" y="169789"/>
                        <a:pt x="1121774" y="169789"/>
                        <a:pt x="1177464" y="138074"/>
                      </a:cubicBezTo>
                      <a:cubicBezTo>
                        <a:pt x="1177464" y="138074"/>
                        <a:pt x="1177464" y="138074"/>
                        <a:pt x="1161553" y="130145"/>
                      </a:cubicBezTo>
                      <a:cubicBezTo>
                        <a:pt x="1153597" y="122217"/>
                        <a:pt x="1145641" y="114288"/>
                        <a:pt x="1145641" y="106359"/>
                      </a:cubicBezTo>
                      <a:cubicBezTo>
                        <a:pt x="1145641" y="98430"/>
                        <a:pt x="1153597" y="82573"/>
                        <a:pt x="1161553" y="82573"/>
                      </a:cubicBezTo>
                      <a:cubicBezTo>
                        <a:pt x="1161553" y="82573"/>
                        <a:pt x="1161553" y="82573"/>
                        <a:pt x="1280890" y="35000"/>
                      </a:cubicBezTo>
                      <a:cubicBezTo>
                        <a:pt x="1288846" y="35000"/>
                        <a:pt x="1288846" y="35000"/>
                        <a:pt x="1288846" y="35000"/>
                      </a:cubicBezTo>
                      <a:cubicBezTo>
                        <a:pt x="1288846" y="35000"/>
                        <a:pt x="1288846" y="35000"/>
                        <a:pt x="1447963" y="3285"/>
                      </a:cubicBezTo>
                      <a:cubicBezTo>
                        <a:pt x="1451940" y="-680"/>
                        <a:pt x="1455919" y="-680"/>
                        <a:pt x="1459897" y="13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  <p:sp>
              <p:nvSpPr>
                <p:cNvPr id="1485" name="Freeform 15">
                  <a:extLst>
                    <a:ext uri="{FF2B5EF4-FFF2-40B4-BE49-F238E27FC236}">
                      <a16:creationId xmlns:a16="http://schemas.microsoft.com/office/drawing/2014/main" id="{A9A92EEE-2450-437F-A402-BA1FB1BF6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575205" y="5531114"/>
                  <a:ext cx="112751" cy="104399"/>
                </a:xfrm>
                <a:custGeom>
                  <a:avLst/>
                  <a:gdLst>
                    <a:gd name="T0" fmla="*/ 1 w 14"/>
                    <a:gd name="T1" fmla="*/ 12 h 13"/>
                    <a:gd name="T2" fmla="*/ 1 w 14"/>
                    <a:gd name="T3" fmla="*/ 13 h 13"/>
                    <a:gd name="T4" fmla="*/ 14 w 14"/>
                    <a:gd name="T5" fmla="*/ 11 h 13"/>
                    <a:gd name="T6" fmla="*/ 13 w 14"/>
                    <a:gd name="T7" fmla="*/ 9 h 13"/>
                    <a:gd name="T8" fmla="*/ 12 w 14"/>
                    <a:gd name="T9" fmla="*/ 7 h 13"/>
                    <a:gd name="T10" fmla="*/ 12 w 14"/>
                    <a:gd name="T11" fmla="*/ 4 h 13"/>
                    <a:gd name="T12" fmla="*/ 11 w 14"/>
                    <a:gd name="T13" fmla="*/ 1 h 13"/>
                    <a:gd name="T14" fmla="*/ 7 w 14"/>
                    <a:gd name="T15" fmla="*/ 2 h 13"/>
                    <a:gd name="T16" fmla="*/ 1 w 14"/>
                    <a:gd name="T17" fmla="*/ 9 h 13"/>
                    <a:gd name="T18" fmla="*/ 1 w 14"/>
                    <a:gd name="T1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13">
                      <a:moveTo>
                        <a:pt x="1" y="12"/>
                      </a:move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4" y="10"/>
                        <a:pt x="14" y="9"/>
                        <a:pt x="13" y="9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3" y="3"/>
                        <a:pt x="12" y="2"/>
                        <a:pt x="11" y="1"/>
                      </a:cubicBezTo>
                      <a:cubicBezTo>
                        <a:pt x="9" y="0"/>
                        <a:pt x="8" y="1"/>
                        <a:pt x="7" y="2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0" y="10"/>
                        <a:pt x="0" y="11"/>
                        <a:pt x="1" y="1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6" name="Freeform 16">
                  <a:extLst>
                    <a:ext uri="{FF2B5EF4-FFF2-40B4-BE49-F238E27FC236}">
                      <a16:creationId xmlns:a16="http://schemas.microsoft.com/office/drawing/2014/main" id="{B0F2FC14-7BA9-4CE5-86F7-7F71CA36D8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098659" y="6104811"/>
                  <a:ext cx="217148" cy="96047"/>
                </a:xfrm>
                <a:custGeom>
                  <a:avLst/>
                  <a:gdLst>
                    <a:gd name="T0" fmla="*/ 24 w 27"/>
                    <a:gd name="T1" fmla="*/ 3 h 12"/>
                    <a:gd name="T2" fmla="*/ 18 w 27"/>
                    <a:gd name="T3" fmla="*/ 1 h 12"/>
                    <a:gd name="T4" fmla="*/ 13 w 27"/>
                    <a:gd name="T5" fmla="*/ 0 h 12"/>
                    <a:gd name="T6" fmla="*/ 12 w 27"/>
                    <a:gd name="T7" fmla="*/ 0 h 12"/>
                    <a:gd name="T8" fmla="*/ 3 w 27"/>
                    <a:gd name="T9" fmla="*/ 2 h 12"/>
                    <a:gd name="T10" fmla="*/ 0 w 27"/>
                    <a:gd name="T11" fmla="*/ 5 h 12"/>
                    <a:gd name="T12" fmla="*/ 4 w 27"/>
                    <a:gd name="T13" fmla="*/ 8 h 12"/>
                    <a:gd name="T14" fmla="*/ 12 w 27"/>
                    <a:gd name="T15" fmla="*/ 6 h 12"/>
                    <a:gd name="T16" fmla="*/ 12 w 27"/>
                    <a:gd name="T17" fmla="*/ 6 h 12"/>
                    <a:gd name="T18" fmla="*/ 12 w 27"/>
                    <a:gd name="T19" fmla="*/ 6 h 12"/>
                    <a:gd name="T20" fmla="*/ 10 w 27"/>
                    <a:gd name="T21" fmla="*/ 10 h 12"/>
                    <a:gd name="T22" fmla="*/ 13 w 27"/>
                    <a:gd name="T23" fmla="*/ 12 h 12"/>
                    <a:gd name="T24" fmla="*/ 14 w 27"/>
                    <a:gd name="T25" fmla="*/ 12 h 12"/>
                    <a:gd name="T26" fmla="*/ 25 w 27"/>
                    <a:gd name="T27" fmla="*/ 8 h 12"/>
                    <a:gd name="T28" fmla="*/ 27 w 27"/>
                    <a:gd name="T29" fmla="*/ 5 h 12"/>
                    <a:gd name="T30" fmla="*/ 24 w 27"/>
                    <a:gd name="T31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12">
                      <a:moveTo>
                        <a:pt x="24" y="3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2" y="0"/>
                        <a:pt x="12" y="0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1" y="2"/>
                        <a:pt x="0" y="4"/>
                        <a:pt x="0" y="5"/>
                      </a:cubicBezTo>
                      <a:cubicBezTo>
                        <a:pt x="1" y="7"/>
                        <a:pt x="2" y="8"/>
                        <a:pt x="4" y="8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0" y="7"/>
                        <a:pt x="9" y="8"/>
                        <a:pt x="10" y="10"/>
                      </a:cubicBezTo>
                      <a:cubicBezTo>
                        <a:pt x="10" y="12"/>
                        <a:pt x="12" y="12"/>
                        <a:pt x="13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25" y="8"/>
                        <a:pt x="25" y="8"/>
                        <a:pt x="25" y="8"/>
                      </a:cubicBezTo>
                      <a:cubicBezTo>
                        <a:pt x="26" y="8"/>
                        <a:pt x="27" y="7"/>
                        <a:pt x="27" y="5"/>
                      </a:cubicBezTo>
                      <a:cubicBezTo>
                        <a:pt x="27" y="4"/>
                        <a:pt x="26" y="3"/>
                        <a:pt x="24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7" name="Freeform 17">
                  <a:extLst>
                    <a:ext uri="{FF2B5EF4-FFF2-40B4-BE49-F238E27FC236}">
                      <a16:creationId xmlns:a16="http://schemas.microsoft.com/office/drawing/2014/main" id="{6294B6FE-89A4-40E2-9F77-53BFA6AA7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354035" y="6121892"/>
                  <a:ext cx="137807" cy="62640"/>
                </a:xfrm>
                <a:custGeom>
                  <a:avLst/>
                  <a:gdLst>
                    <a:gd name="T0" fmla="*/ 14 w 17"/>
                    <a:gd name="T1" fmla="*/ 0 h 8"/>
                    <a:gd name="T2" fmla="*/ 3 w 17"/>
                    <a:gd name="T3" fmla="*/ 1 h 8"/>
                    <a:gd name="T4" fmla="*/ 1 w 17"/>
                    <a:gd name="T5" fmla="*/ 4 h 8"/>
                    <a:gd name="T6" fmla="*/ 4 w 17"/>
                    <a:gd name="T7" fmla="*/ 7 h 8"/>
                    <a:gd name="T8" fmla="*/ 14 w 17"/>
                    <a:gd name="T9" fmla="*/ 7 h 8"/>
                    <a:gd name="T10" fmla="*/ 15 w 17"/>
                    <a:gd name="T11" fmla="*/ 7 h 8"/>
                    <a:gd name="T12" fmla="*/ 17 w 17"/>
                    <a:gd name="T13" fmla="*/ 3 h 8"/>
                    <a:gd name="T14" fmla="*/ 14 w 17"/>
                    <a:gd name="T15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8">
                      <a:moveTo>
                        <a:pt x="14" y="0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2" y="1"/>
                        <a:pt x="0" y="3"/>
                        <a:pt x="1" y="4"/>
                      </a:cubicBezTo>
                      <a:cubicBezTo>
                        <a:pt x="1" y="6"/>
                        <a:pt x="2" y="8"/>
                        <a:pt x="4" y="7"/>
                      </a:cubicBezTo>
                      <a:cubicBezTo>
                        <a:pt x="14" y="7"/>
                        <a:pt x="14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6" y="6"/>
                        <a:pt x="17" y="5"/>
                        <a:pt x="17" y="3"/>
                      </a:cubicBezTo>
                      <a:cubicBezTo>
                        <a:pt x="17" y="2"/>
                        <a:pt x="16" y="0"/>
                        <a:pt x="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8" name="Freeform 18">
                  <a:extLst>
                    <a:ext uri="{FF2B5EF4-FFF2-40B4-BE49-F238E27FC236}">
                      <a16:creationId xmlns:a16="http://schemas.microsoft.com/office/drawing/2014/main" id="{61677137-EFE9-4A9F-9544-F33A6A8FF0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487877" y="6167596"/>
                  <a:ext cx="70992" cy="79344"/>
                </a:xfrm>
                <a:custGeom>
                  <a:avLst/>
                  <a:gdLst>
                    <a:gd name="T0" fmla="*/ 8 w 9"/>
                    <a:gd name="T1" fmla="*/ 6 h 10"/>
                    <a:gd name="T2" fmla="*/ 6 w 9"/>
                    <a:gd name="T3" fmla="*/ 2 h 10"/>
                    <a:gd name="T4" fmla="*/ 2 w 9"/>
                    <a:gd name="T5" fmla="*/ 1 h 10"/>
                    <a:gd name="T6" fmla="*/ 1 w 9"/>
                    <a:gd name="T7" fmla="*/ 5 h 10"/>
                    <a:gd name="T8" fmla="*/ 3 w 9"/>
                    <a:gd name="T9" fmla="*/ 9 h 10"/>
                    <a:gd name="T10" fmla="*/ 6 w 9"/>
                    <a:gd name="T11" fmla="*/ 10 h 10"/>
                    <a:gd name="T12" fmla="*/ 7 w 9"/>
                    <a:gd name="T13" fmla="*/ 10 h 10"/>
                    <a:gd name="T14" fmla="*/ 8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8" y="6"/>
                      </a:move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1"/>
                        <a:pt x="3" y="0"/>
                        <a:pt x="2" y="1"/>
                      </a:cubicBezTo>
                      <a:cubicBezTo>
                        <a:pt x="0" y="2"/>
                        <a:pt x="0" y="4"/>
                        <a:pt x="1" y="5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10"/>
                        <a:pt x="5" y="10"/>
                        <a:pt x="6" y="10"/>
                      </a:cubicBezTo>
                      <a:cubicBezTo>
                        <a:pt x="6" y="10"/>
                        <a:pt x="7" y="10"/>
                        <a:pt x="7" y="10"/>
                      </a:cubicBezTo>
                      <a:cubicBezTo>
                        <a:pt x="8" y="9"/>
                        <a:pt x="9" y="7"/>
                        <a:pt x="8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B8F8E8B-A3CF-496D-8C89-5AECD5B5FCC1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6BD17D1C-259E-468E-9623-E29B93082EC4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7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394761 w 1413787"/>
                <a:gd name="connsiteY22" fmla="*/ 572123 h 1653793"/>
                <a:gd name="connsiteX23" fmla="*/ 432723 w 1413787"/>
                <a:gd name="connsiteY23" fmla="*/ 615971 h 1653793"/>
                <a:gd name="connsiteX24" fmla="*/ 457492 w 1413787"/>
                <a:gd name="connsiteY24" fmla="*/ 603200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7"/>
                    <a:pt x="1116607" y="877570"/>
                  </a:cubicBezTo>
                  <a:lnTo>
                    <a:pt x="1106256" y="902763"/>
                  </a:lnTo>
                  <a:lnTo>
                    <a:pt x="1133467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0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299583" y="517026"/>
                    <a:pt x="353054" y="537703"/>
                    <a:pt x="394761" y="572123"/>
                  </a:cubicBezTo>
                  <a:lnTo>
                    <a:pt x="432723" y="615971"/>
                  </a:lnTo>
                  <a:lnTo>
                    <a:pt x="457492" y="603200"/>
                  </a:lnTo>
                  <a:cubicBezTo>
                    <a:pt x="624204" y="500856"/>
                    <a:pt x="788312" y="315912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926" name="Freeform 7">
              <a:extLst>
                <a:ext uri="{FF2B5EF4-FFF2-40B4-BE49-F238E27FC236}">
                  <a16:creationId xmlns:a16="http://schemas.microsoft.com/office/drawing/2014/main" id="{5075577A-EE20-4698-BFF9-51BCC333C1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06FC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DEE969F4-E3F4-4E5D-AD45-DB4DB3EBAC7F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id="{5BD6CA04-11E8-43CF-89C5-1865291F68C6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88" name="Freeform 95">
                  <a:extLst>
                    <a:ext uri="{FF2B5EF4-FFF2-40B4-BE49-F238E27FC236}">
                      <a16:creationId xmlns:a16="http://schemas.microsoft.com/office/drawing/2014/main" id="{BDC2F011-477D-4AB0-B982-C51FCCD81BE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9" name="Freeform 96">
                  <a:extLst>
                    <a:ext uri="{FF2B5EF4-FFF2-40B4-BE49-F238E27FC236}">
                      <a16:creationId xmlns:a16="http://schemas.microsoft.com/office/drawing/2014/main" id="{42E86363-EFF1-40CC-A039-6BF85B63F7C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0" name="Freeform 97">
                  <a:extLst>
                    <a:ext uri="{FF2B5EF4-FFF2-40B4-BE49-F238E27FC236}">
                      <a16:creationId xmlns:a16="http://schemas.microsoft.com/office/drawing/2014/main" id="{A340309B-0097-4633-9F7E-5FAE562D66EF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1" name="Freeform 98">
                  <a:extLst>
                    <a:ext uri="{FF2B5EF4-FFF2-40B4-BE49-F238E27FC236}">
                      <a16:creationId xmlns:a16="http://schemas.microsoft.com/office/drawing/2014/main" id="{A219C8F3-545F-4A1D-85B1-268E9B16DDA7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2" name="Freeform 99">
                  <a:extLst>
                    <a:ext uri="{FF2B5EF4-FFF2-40B4-BE49-F238E27FC236}">
                      <a16:creationId xmlns:a16="http://schemas.microsoft.com/office/drawing/2014/main" id="{0063752A-C751-4140-8674-E2EB65B42C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3" name="Freeform 100">
                  <a:extLst>
                    <a:ext uri="{FF2B5EF4-FFF2-40B4-BE49-F238E27FC236}">
                      <a16:creationId xmlns:a16="http://schemas.microsoft.com/office/drawing/2014/main" id="{A947BE7A-D6D7-4589-8A04-5F4827A8F1E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Freeform 101">
                  <a:extLst>
                    <a:ext uri="{FF2B5EF4-FFF2-40B4-BE49-F238E27FC236}">
                      <a16:creationId xmlns:a16="http://schemas.microsoft.com/office/drawing/2014/main" id="{CC8C4A0B-6BC9-417D-8AB2-A89384CB14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5" name="Freeform 102">
                  <a:extLst>
                    <a:ext uri="{FF2B5EF4-FFF2-40B4-BE49-F238E27FC236}">
                      <a16:creationId xmlns:a16="http://schemas.microsoft.com/office/drawing/2014/main" id="{F89454AC-AD37-4568-BDEA-BDF4572834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12" name="Rectangle 4">
                <a:extLst>
                  <a:ext uri="{FF2B5EF4-FFF2-40B4-BE49-F238E27FC236}">
                    <a16:creationId xmlns:a16="http://schemas.microsoft.com/office/drawing/2014/main" id="{4F628EDD-A608-49DE-AF0F-5DDC156B57F0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BFBC361D-4FF4-4D4F-A041-00A0558250A4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15" name="Freeform 757">
                  <a:extLst>
                    <a:ext uri="{FF2B5EF4-FFF2-40B4-BE49-F238E27FC236}">
                      <a16:creationId xmlns:a16="http://schemas.microsoft.com/office/drawing/2014/main" id="{13F450A1-61B1-495E-8D85-C42737E416E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6" name="Freeform 758">
                  <a:extLst>
                    <a:ext uri="{FF2B5EF4-FFF2-40B4-BE49-F238E27FC236}">
                      <a16:creationId xmlns:a16="http://schemas.microsoft.com/office/drawing/2014/main" id="{905CD2F8-2B03-4A17-9FE7-F0CA217CD7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7" name="Freeform 762">
                  <a:extLst>
                    <a:ext uri="{FF2B5EF4-FFF2-40B4-BE49-F238E27FC236}">
                      <a16:creationId xmlns:a16="http://schemas.microsoft.com/office/drawing/2014/main" id="{7AFC1863-1296-4722-8B34-9CA9EF1274B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8" name="Freeform 763">
                  <a:extLst>
                    <a:ext uri="{FF2B5EF4-FFF2-40B4-BE49-F238E27FC236}">
                      <a16:creationId xmlns:a16="http://schemas.microsoft.com/office/drawing/2014/main" id="{30A0E8CE-B7AA-4C0D-BC89-D9962A5B1D3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920" name="Freeform 126">
                <a:extLst>
                  <a:ext uri="{FF2B5EF4-FFF2-40B4-BE49-F238E27FC236}">
                    <a16:creationId xmlns:a16="http://schemas.microsoft.com/office/drawing/2014/main" id="{73E1927E-ED90-4E86-9DFE-80F3A8235CE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921" name="Group 920">
                <a:extLst>
                  <a:ext uri="{FF2B5EF4-FFF2-40B4-BE49-F238E27FC236}">
                    <a16:creationId xmlns:a16="http://schemas.microsoft.com/office/drawing/2014/main" id="{223E28F3-5CD0-47BD-8252-FC0B3197CF0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922" name="Freeform 134">
                  <a:extLst>
                    <a:ext uri="{FF2B5EF4-FFF2-40B4-BE49-F238E27FC236}">
                      <a16:creationId xmlns:a16="http://schemas.microsoft.com/office/drawing/2014/main" id="{14E82F8D-05BA-4345-AA6C-72D2DBD16D8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3" name="Freeform 135">
                  <a:extLst>
                    <a:ext uri="{FF2B5EF4-FFF2-40B4-BE49-F238E27FC236}">
                      <a16:creationId xmlns:a16="http://schemas.microsoft.com/office/drawing/2014/main" id="{2CFD948C-6133-4092-ABBE-A29DBECCD6D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4" name="Freeform 136">
                  <a:extLst>
                    <a:ext uri="{FF2B5EF4-FFF2-40B4-BE49-F238E27FC236}">
                      <a16:creationId xmlns:a16="http://schemas.microsoft.com/office/drawing/2014/main" id="{010BF078-6D6F-43C0-A1EE-D020AFD1BB1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5" name="Freeform 137">
                  <a:extLst>
                    <a:ext uri="{FF2B5EF4-FFF2-40B4-BE49-F238E27FC236}">
                      <a16:creationId xmlns:a16="http://schemas.microsoft.com/office/drawing/2014/main" id="{19543518-E4D0-4328-8AB5-4F7BDFF22DB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737" name="Freeform 18">
                <a:extLst>
                  <a:ext uri="{FF2B5EF4-FFF2-40B4-BE49-F238E27FC236}">
                    <a16:creationId xmlns:a16="http://schemas.microsoft.com/office/drawing/2014/main" id="{63A38CFF-8E19-402A-A215-896A3B35886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738" name="Freeform 249">
                <a:extLst>
                  <a:ext uri="{FF2B5EF4-FFF2-40B4-BE49-F238E27FC236}">
                    <a16:creationId xmlns:a16="http://schemas.microsoft.com/office/drawing/2014/main" id="{7A3392E1-FEF3-4A83-8A09-14ACA4F61A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739" name="Group 738">
                <a:extLst>
                  <a:ext uri="{FF2B5EF4-FFF2-40B4-BE49-F238E27FC236}">
                    <a16:creationId xmlns:a16="http://schemas.microsoft.com/office/drawing/2014/main" id="{37C20B38-4763-4BB4-84B4-FBB21B9235C1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742" name="Freeform 5">
                  <a:extLst>
                    <a:ext uri="{FF2B5EF4-FFF2-40B4-BE49-F238E27FC236}">
                      <a16:creationId xmlns:a16="http://schemas.microsoft.com/office/drawing/2014/main" id="{D2EE58C4-A632-4D0F-B6CA-87A90BBC41A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743" name="Freeform 6">
                  <a:extLst>
                    <a:ext uri="{FF2B5EF4-FFF2-40B4-BE49-F238E27FC236}">
                      <a16:creationId xmlns:a16="http://schemas.microsoft.com/office/drawing/2014/main" id="{FDCDDE42-8152-463C-A5D9-0C7EEB7ADCB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744" name="Freeform 7">
                  <a:extLst>
                    <a:ext uri="{FF2B5EF4-FFF2-40B4-BE49-F238E27FC236}">
                      <a16:creationId xmlns:a16="http://schemas.microsoft.com/office/drawing/2014/main" id="{BFA23CB1-99C7-4F37-8475-E0FE243ACFC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35" name="Freeform 122">
                <a:extLst>
                  <a:ext uri="{FF2B5EF4-FFF2-40B4-BE49-F238E27FC236}">
                    <a16:creationId xmlns:a16="http://schemas.microsoft.com/office/drawing/2014/main" id="{FFEC5993-C5B4-407C-928B-6570A384FAC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200" name="Freeform 7">
              <a:extLst>
                <a:ext uri="{FF2B5EF4-FFF2-40B4-BE49-F238E27FC236}">
                  <a16:creationId xmlns:a16="http://schemas.microsoft.com/office/drawing/2014/main" id="{A81B3669-20AD-4938-8829-561BF35706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0529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B9BB7AA2-4105-4238-8F47-4BA031989D2A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0A91FA65-2EBE-4D0B-9057-634B33CFE877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A540796-6E71-4CCC-ADA0-12D8C7083B5A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CE9B2360-D472-4F29-8E15-A43889CCB8B1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47E4DD0F-255D-44A6-B16A-FD791F0799C8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7D71E56B-82A6-4866-A611-6F5EE2E21233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5EE3B2C5-BDDF-4FF1-9C73-560F998D3DBA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3709F01-F6E6-4330-9258-48BF0CA5DC2F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3EFE39-6CF5-4E6A-B475-6F68CBD99C63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017EC01-5AD2-4467-B3E9-74ABE2BFF693}"/>
                </a:ext>
              </a:extLst>
            </p:cNvPr>
            <p:cNvGrpSpPr/>
            <p:nvPr userDrawn="1"/>
          </p:nvGrpSpPr>
          <p:grpSpPr>
            <a:xfrm rot="964093">
              <a:off x="9205747" y="2941336"/>
              <a:ext cx="1464411" cy="2884805"/>
              <a:chOff x="9955431" y="2762289"/>
              <a:chExt cx="1464411" cy="2884805"/>
            </a:xfrm>
          </p:grpSpPr>
          <p:sp>
            <p:nvSpPr>
              <p:cNvPr id="338" name="Freeform 627">
                <a:extLst>
                  <a:ext uri="{FF2B5EF4-FFF2-40B4-BE49-F238E27FC236}">
                    <a16:creationId xmlns:a16="http://schemas.microsoft.com/office/drawing/2014/main" id="{7108E76E-C319-4F63-B617-F130F77967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89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39" name="Freeform 628">
                <a:extLst>
                  <a:ext uri="{FF2B5EF4-FFF2-40B4-BE49-F238E27FC236}">
                    <a16:creationId xmlns:a16="http://schemas.microsoft.com/office/drawing/2014/main" id="{FA2D77DC-C6DB-4A16-AC15-FCF0A6C8F9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5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0" name="Freeform 629">
                <a:extLst>
                  <a:ext uri="{FF2B5EF4-FFF2-40B4-BE49-F238E27FC236}">
                    <a16:creationId xmlns:a16="http://schemas.microsoft.com/office/drawing/2014/main" id="{D6F9B394-A1E1-4688-B2D5-8EA91FC442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3" y="3901142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0078D7">
                  <a:lumMod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1" name="Freeform 630">
                <a:extLst>
                  <a:ext uri="{FF2B5EF4-FFF2-40B4-BE49-F238E27FC236}">
                    <a16:creationId xmlns:a16="http://schemas.microsoft.com/office/drawing/2014/main" id="{9221C55D-3882-4021-9D17-C03ABA3C88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0078D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2" name="Freeform 631">
                <a:extLst>
                  <a:ext uri="{FF2B5EF4-FFF2-40B4-BE49-F238E27FC236}">
                    <a16:creationId xmlns:a16="http://schemas.microsoft.com/office/drawing/2014/main" id="{8CFB139B-73C6-4C39-922F-2DB494CE9D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19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3" name="Freeform 632">
                <a:extLst>
                  <a:ext uri="{FF2B5EF4-FFF2-40B4-BE49-F238E27FC236}">
                    <a16:creationId xmlns:a16="http://schemas.microsoft.com/office/drawing/2014/main" id="{8112BD47-9DE7-46D6-9EB3-3F2A873630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0018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4" name="Freeform 633">
                <a:extLst>
                  <a:ext uri="{FF2B5EF4-FFF2-40B4-BE49-F238E27FC236}">
                    <a16:creationId xmlns:a16="http://schemas.microsoft.com/office/drawing/2014/main" id="{1674DC3E-BA56-4FF8-8227-E577A7850C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00BCF2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7" name="Freeform 636">
                <a:extLst>
                  <a:ext uri="{FF2B5EF4-FFF2-40B4-BE49-F238E27FC236}">
                    <a16:creationId xmlns:a16="http://schemas.microsoft.com/office/drawing/2014/main" id="{A77FCF22-B61B-42C6-AF72-4E0C9EAE91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2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0078D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E8B300B-F06F-41F9-9132-54514BC67FBC}"/>
                  </a:ext>
                </a:extLst>
              </p:cNvPr>
              <p:cNvGrpSpPr/>
              <p:nvPr userDrawn="1"/>
            </p:nvGrpSpPr>
            <p:grpSpPr>
              <a:xfrm>
                <a:off x="10576823" y="3306964"/>
                <a:ext cx="272076" cy="663784"/>
                <a:chOff x="6510790" y="3873893"/>
                <a:chExt cx="272076" cy="663784"/>
              </a:xfrm>
            </p:grpSpPr>
            <p:sp>
              <p:nvSpPr>
                <p:cNvPr id="996" name="Oval 995">
                  <a:extLst>
                    <a:ext uri="{FF2B5EF4-FFF2-40B4-BE49-F238E27FC236}">
                      <a16:creationId xmlns:a16="http://schemas.microsoft.com/office/drawing/2014/main" id="{A15DFE8C-64DC-494F-83DD-90612C4B352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5" name="Freeform 675">
                  <a:extLst>
                    <a:ext uri="{FF2B5EF4-FFF2-40B4-BE49-F238E27FC236}">
                      <a16:creationId xmlns:a16="http://schemas.microsoft.com/office/drawing/2014/main" id="{F04BED0C-81AB-4E48-A49F-E5F0F8611D4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6" name="Freeform 676">
                  <a:extLst>
                    <a:ext uri="{FF2B5EF4-FFF2-40B4-BE49-F238E27FC236}">
                      <a16:creationId xmlns:a16="http://schemas.microsoft.com/office/drawing/2014/main" id="{D324AE35-7A77-459E-9D0C-DD583464C2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7" name="Freeform 677">
                  <a:extLst>
                    <a:ext uri="{FF2B5EF4-FFF2-40B4-BE49-F238E27FC236}">
                      <a16:creationId xmlns:a16="http://schemas.microsoft.com/office/drawing/2014/main" id="{419CAB17-75DC-4BA0-94CD-7A44711FCC1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8" name="Oval 1007">
                  <a:extLst>
                    <a:ext uri="{FF2B5EF4-FFF2-40B4-BE49-F238E27FC236}">
                      <a16:creationId xmlns:a16="http://schemas.microsoft.com/office/drawing/2014/main" id="{6D69BD7A-DBFC-4F94-B767-5ED37D3D98C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9" name="Oval 1008">
                  <a:extLst>
                    <a:ext uri="{FF2B5EF4-FFF2-40B4-BE49-F238E27FC236}">
                      <a16:creationId xmlns:a16="http://schemas.microsoft.com/office/drawing/2014/main" id="{E5610817-5380-4DB8-8A7B-0830D5451E5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10" name="Freeform 680">
                  <a:extLst>
                    <a:ext uri="{FF2B5EF4-FFF2-40B4-BE49-F238E27FC236}">
                      <a16:creationId xmlns:a16="http://schemas.microsoft.com/office/drawing/2014/main" id="{735FFF84-9243-47EA-B912-9B42F08C0A0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18" name="Freeform 693">
                  <a:extLst>
                    <a:ext uri="{FF2B5EF4-FFF2-40B4-BE49-F238E27FC236}">
                      <a16:creationId xmlns:a16="http://schemas.microsoft.com/office/drawing/2014/main" id="{84501A57-7A76-4522-8D5A-3C85958B43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0" name="Freeform 695">
                  <a:extLst>
                    <a:ext uri="{FF2B5EF4-FFF2-40B4-BE49-F238E27FC236}">
                      <a16:creationId xmlns:a16="http://schemas.microsoft.com/office/drawing/2014/main" id="{8EDA5596-7A58-4F1D-BB1A-4DDD7F3F8D4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1" name="Freeform 696">
                  <a:extLst>
                    <a:ext uri="{FF2B5EF4-FFF2-40B4-BE49-F238E27FC236}">
                      <a16:creationId xmlns:a16="http://schemas.microsoft.com/office/drawing/2014/main" id="{8E391531-5459-4415-AB5B-005BE6E51C2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2" name="Freeform 697">
                  <a:extLst>
                    <a:ext uri="{FF2B5EF4-FFF2-40B4-BE49-F238E27FC236}">
                      <a16:creationId xmlns:a16="http://schemas.microsoft.com/office/drawing/2014/main" id="{CA3701A2-D553-4A22-AC0F-11F85FE551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3" name="Oval 1022">
                  <a:extLst>
                    <a:ext uri="{FF2B5EF4-FFF2-40B4-BE49-F238E27FC236}">
                      <a16:creationId xmlns:a16="http://schemas.microsoft.com/office/drawing/2014/main" id="{B4619E0F-AC1C-4B94-827A-1F97AAC37DD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4" name="Freeform 699">
                  <a:extLst>
                    <a:ext uri="{FF2B5EF4-FFF2-40B4-BE49-F238E27FC236}">
                      <a16:creationId xmlns:a16="http://schemas.microsoft.com/office/drawing/2014/main" id="{2E7AF773-8A87-4A07-8C62-DEAA3FF7EBA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5" name="Freeform 700">
                  <a:extLst>
                    <a:ext uri="{FF2B5EF4-FFF2-40B4-BE49-F238E27FC236}">
                      <a16:creationId xmlns:a16="http://schemas.microsoft.com/office/drawing/2014/main" id="{268244DC-2BA5-4039-A97B-F142CA69EAE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6" name="Freeform 701">
                  <a:extLst>
                    <a:ext uri="{FF2B5EF4-FFF2-40B4-BE49-F238E27FC236}">
                      <a16:creationId xmlns:a16="http://schemas.microsoft.com/office/drawing/2014/main" id="{64D21E5B-49C7-4618-9164-86FBB76214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7" name="Freeform 702">
                  <a:extLst>
                    <a:ext uri="{FF2B5EF4-FFF2-40B4-BE49-F238E27FC236}">
                      <a16:creationId xmlns:a16="http://schemas.microsoft.com/office/drawing/2014/main" id="{59C45BDA-AAD3-49CA-9E81-3702996B0EE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8" name="Freeform 703">
                  <a:extLst>
                    <a:ext uri="{FF2B5EF4-FFF2-40B4-BE49-F238E27FC236}">
                      <a16:creationId xmlns:a16="http://schemas.microsoft.com/office/drawing/2014/main" id="{B1DC3E7A-6DDF-4351-BB20-4BA0DF44F69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9" name="Freeform 704">
                  <a:extLst>
                    <a:ext uri="{FF2B5EF4-FFF2-40B4-BE49-F238E27FC236}">
                      <a16:creationId xmlns:a16="http://schemas.microsoft.com/office/drawing/2014/main" id="{4D043053-D7A4-4725-B664-17C5D572A36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0" name="Freeform 705">
                  <a:extLst>
                    <a:ext uri="{FF2B5EF4-FFF2-40B4-BE49-F238E27FC236}">
                      <a16:creationId xmlns:a16="http://schemas.microsoft.com/office/drawing/2014/main" id="{D5ADED79-2918-4005-A8D5-94DA4DF4AF9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1" name="Freeform 706">
                  <a:extLst>
                    <a:ext uri="{FF2B5EF4-FFF2-40B4-BE49-F238E27FC236}">
                      <a16:creationId xmlns:a16="http://schemas.microsoft.com/office/drawing/2014/main" id="{0C8342A8-046E-4122-A9C1-803FAEDB3FC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2" name="Freeform 742">
                  <a:extLst>
                    <a:ext uri="{FF2B5EF4-FFF2-40B4-BE49-F238E27FC236}">
                      <a16:creationId xmlns:a16="http://schemas.microsoft.com/office/drawing/2014/main" id="{0E8AD32A-0925-4B45-9B67-0B772C5D703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3" name="Freeform 743">
                  <a:extLst>
                    <a:ext uri="{FF2B5EF4-FFF2-40B4-BE49-F238E27FC236}">
                      <a16:creationId xmlns:a16="http://schemas.microsoft.com/office/drawing/2014/main" id="{382CD28F-61C7-415D-8E84-9E9606E52F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4" name="Freeform 744">
                  <a:extLst>
                    <a:ext uri="{FF2B5EF4-FFF2-40B4-BE49-F238E27FC236}">
                      <a16:creationId xmlns:a16="http://schemas.microsoft.com/office/drawing/2014/main" id="{5EF7FFE6-E90A-4D49-AC9B-D600E1AB180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3F722FD-0EAF-4AE3-84EE-76FE65B32892}"/>
                  </a:ext>
                </a:extLst>
              </p:cNvPr>
              <p:cNvGrpSpPr/>
              <p:nvPr userDrawn="1"/>
            </p:nvGrpSpPr>
            <p:grpSpPr>
              <a:xfrm>
                <a:off x="10252266" y="3106021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1480" name="Freeform: Shape 1479">
                  <a:extLst>
                    <a:ext uri="{FF2B5EF4-FFF2-40B4-BE49-F238E27FC236}">
                      <a16:creationId xmlns:a16="http://schemas.microsoft.com/office/drawing/2014/main" id="{4FBEC794-B85C-4E4B-8133-1C88ECC4977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1479" name="Freeform: Shape 1478">
                  <a:extLst>
                    <a:ext uri="{FF2B5EF4-FFF2-40B4-BE49-F238E27FC236}">
                      <a16:creationId xmlns:a16="http://schemas.microsoft.com/office/drawing/2014/main" id="{3019054A-9972-4B15-AE57-1A6067DFB6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348" name="Freeform 637">
                <a:extLst>
                  <a:ext uri="{FF2B5EF4-FFF2-40B4-BE49-F238E27FC236}">
                    <a16:creationId xmlns:a16="http://schemas.microsoft.com/office/drawing/2014/main" id="{4F7924AE-F53F-4FBB-BFBF-53534080275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9" name="Freeform 638">
                <a:extLst>
                  <a:ext uri="{FF2B5EF4-FFF2-40B4-BE49-F238E27FC236}">
                    <a16:creationId xmlns:a16="http://schemas.microsoft.com/office/drawing/2014/main" id="{8FA66521-DF68-45C5-A863-641D390DBA7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Green">
    <p:bg>
      <p:bgPr>
        <a:solidFill>
          <a:srgbClr val="107C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A2D375-E997-4657-9106-5FA8F17FDB0F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3256965-2E30-460D-AB63-2FAF450DBDA7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39EA005-A530-4B06-B9E0-93D2A9336F4F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246" name="Freeform 13">
                <a:extLst>
                  <a:ext uri="{FF2B5EF4-FFF2-40B4-BE49-F238E27FC236}">
                    <a16:creationId xmlns:a16="http://schemas.microsoft.com/office/drawing/2014/main" id="{8DEBA648-B271-4800-8E85-584D3C7F0F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B385B7B9-1F91-4460-A414-D64E1E57B7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Freeform 15">
                <a:extLst>
                  <a:ext uri="{FF2B5EF4-FFF2-40B4-BE49-F238E27FC236}">
                    <a16:creationId xmlns:a16="http://schemas.microsoft.com/office/drawing/2014/main" id="{2C6F0209-8581-46B0-B0CF-40E0E6CECB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16">
                <a:extLst>
                  <a:ext uri="{FF2B5EF4-FFF2-40B4-BE49-F238E27FC236}">
                    <a16:creationId xmlns:a16="http://schemas.microsoft.com/office/drawing/2014/main" id="{49BF5475-0530-4C7D-958F-BE8A3835EA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Freeform 17">
                <a:extLst>
                  <a:ext uri="{FF2B5EF4-FFF2-40B4-BE49-F238E27FC236}">
                    <a16:creationId xmlns:a16="http://schemas.microsoft.com/office/drawing/2014/main" id="{2AB520FC-A0C8-4649-8BD3-C75CF19B63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18">
                <a:extLst>
                  <a:ext uri="{FF2B5EF4-FFF2-40B4-BE49-F238E27FC236}">
                    <a16:creationId xmlns:a16="http://schemas.microsoft.com/office/drawing/2014/main" id="{C9915296-A4B1-43F4-A7EE-D6157C26A7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6A2E2E5-50FF-48E2-A791-DA1E9E7B2FCD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751FF08-18B4-4FF9-9DCD-9D2B46F9C8AA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79B9CAE-4585-4548-A228-8BA9D95E9CEC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40B53E2F-F529-4F8D-9A43-79AFC3622BA4}"/>
                </a:ext>
              </a:extLst>
            </p:cNvPr>
            <p:cNvGrpSpPr/>
            <p:nvPr userDrawn="1"/>
          </p:nvGrpSpPr>
          <p:grpSpPr>
            <a:xfrm rot="964093">
              <a:off x="9205747" y="2941336"/>
              <a:ext cx="1464411" cy="2884805"/>
              <a:chOff x="9955431" y="2762289"/>
              <a:chExt cx="1464411" cy="2884805"/>
            </a:xfrm>
          </p:grpSpPr>
          <p:sp>
            <p:nvSpPr>
              <p:cNvPr id="259" name="Freeform 627">
                <a:extLst>
                  <a:ext uri="{FF2B5EF4-FFF2-40B4-BE49-F238E27FC236}">
                    <a16:creationId xmlns:a16="http://schemas.microsoft.com/office/drawing/2014/main" id="{83B4ED9D-AB6A-4B97-B064-FB951593E7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89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0" name="Freeform 628">
                <a:extLst>
                  <a:ext uri="{FF2B5EF4-FFF2-40B4-BE49-F238E27FC236}">
                    <a16:creationId xmlns:a16="http://schemas.microsoft.com/office/drawing/2014/main" id="{DFF12564-B13D-4F68-9386-0431F3A99F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5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CB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1" name="Freeform 629">
                <a:extLst>
                  <a:ext uri="{FF2B5EF4-FFF2-40B4-BE49-F238E27FC236}">
                    <a16:creationId xmlns:a16="http://schemas.microsoft.com/office/drawing/2014/main" id="{1596C17E-5045-49D9-8FCB-BBDB9E283A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3" y="3901142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004B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2" name="Freeform 630">
                <a:extLst>
                  <a:ext uri="{FF2B5EF4-FFF2-40B4-BE49-F238E27FC236}">
                    <a16:creationId xmlns:a16="http://schemas.microsoft.com/office/drawing/2014/main" id="{6E818914-8599-40AE-B58C-55D019265C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1061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3" name="Freeform 631">
                <a:extLst>
                  <a:ext uri="{FF2B5EF4-FFF2-40B4-BE49-F238E27FC236}">
                    <a16:creationId xmlns:a16="http://schemas.microsoft.com/office/drawing/2014/main" id="{B4BAC40C-9020-40D2-ADCE-C77103A9FB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19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0024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4" name="Freeform 632">
                <a:extLst>
                  <a:ext uri="{FF2B5EF4-FFF2-40B4-BE49-F238E27FC236}">
                    <a16:creationId xmlns:a16="http://schemas.microsoft.com/office/drawing/2014/main" id="{D9E74C94-8E72-4389-B190-FA59C9BAE2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003C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5" name="Freeform 633">
                <a:extLst>
                  <a:ext uri="{FF2B5EF4-FFF2-40B4-BE49-F238E27FC236}">
                    <a16:creationId xmlns:a16="http://schemas.microsoft.com/office/drawing/2014/main" id="{F7392590-2526-4532-95EF-80D7C02027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004B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6" name="Freeform 636">
                <a:extLst>
                  <a:ext uri="{FF2B5EF4-FFF2-40B4-BE49-F238E27FC236}">
                    <a16:creationId xmlns:a16="http://schemas.microsoft.com/office/drawing/2014/main" id="{3CA221B3-C097-42B6-91CB-A4107AEBA4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2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1061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0AC8A454-0E35-4721-9CF6-9E740FA30AA8}"/>
                  </a:ext>
                </a:extLst>
              </p:cNvPr>
              <p:cNvGrpSpPr/>
              <p:nvPr userDrawn="1"/>
            </p:nvGrpSpPr>
            <p:grpSpPr>
              <a:xfrm>
                <a:off x="10576823" y="3306964"/>
                <a:ext cx="272076" cy="663784"/>
                <a:chOff x="6510790" y="3873893"/>
                <a:chExt cx="272076" cy="663784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366DBC1E-4F3F-4556-AED8-AF2635C972A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4" name="Freeform 675">
                  <a:extLst>
                    <a:ext uri="{FF2B5EF4-FFF2-40B4-BE49-F238E27FC236}">
                      <a16:creationId xmlns:a16="http://schemas.microsoft.com/office/drawing/2014/main" id="{3F22184F-DC11-43F7-8756-214001446C6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5" name="Freeform 676">
                  <a:extLst>
                    <a:ext uri="{FF2B5EF4-FFF2-40B4-BE49-F238E27FC236}">
                      <a16:creationId xmlns:a16="http://schemas.microsoft.com/office/drawing/2014/main" id="{31CC6E57-3C61-4A74-85B6-92B13B0E0AD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6" name="Freeform 677">
                  <a:extLst>
                    <a:ext uri="{FF2B5EF4-FFF2-40B4-BE49-F238E27FC236}">
                      <a16:creationId xmlns:a16="http://schemas.microsoft.com/office/drawing/2014/main" id="{17C5FC80-EE8C-4697-B914-D01013D50A7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6D81CE70-31C5-444B-BA24-7635CCE8D4B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633AA527-C436-4CC4-AC07-0D1BCC6D83C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9" name="Freeform 680">
                  <a:extLst>
                    <a:ext uri="{FF2B5EF4-FFF2-40B4-BE49-F238E27FC236}">
                      <a16:creationId xmlns:a16="http://schemas.microsoft.com/office/drawing/2014/main" id="{2E2DF5D1-4086-4F8F-A8AA-B781A2F3DCA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0" name="Freeform 693">
                  <a:extLst>
                    <a:ext uri="{FF2B5EF4-FFF2-40B4-BE49-F238E27FC236}">
                      <a16:creationId xmlns:a16="http://schemas.microsoft.com/office/drawing/2014/main" id="{FC107790-8610-430E-8DDF-0F0B35D0917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1" name="Freeform 695">
                  <a:extLst>
                    <a:ext uri="{FF2B5EF4-FFF2-40B4-BE49-F238E27FC236}">
                      <a16:creationId xmlns:a16="http://schemas.microsoft.com/office/drawing/2014/main" id="{E5C07E53-D3A6-407B-81A9-9DFC7BEF79D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2" name="Freeform 696">
                  <a:extLst>
                    <a:ext uri="{FF2B5EF4-FFF2-40B4-BE49-F238E27FC236}">
                      <a16:creationId xmlns:a16="http://schemas.microsoft.com/office/drawing/2014/main" id="{999C1C32-9C31-4035-BD27-2012ACCFF19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3" name="Freeform 697">
                  <a:extLst>
                    <a:ext uri="{FF2B5EF4-FFF2-40B4-BE49-F238E27FC236}">
                      <a16:creationId xmlns:a16="http://schemas.microsoft.com/office/drawing/2014/main" id="{180A8C17-3CD5-47AD-BA12-8E93E6606EA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A4A76775-D234-4B8C-B89F-7AA4CB6F856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5" name="Freeform 699">
                  <a:extLst>
                    <a:ext uri="{FF2B5EF4-FFF2-40B4-BE49-F238E27FC236}">
                      <a16:creationId xmlns:a16="http://schemas.microsoft.com/office/drawing/2014/main" id="{687253EC-A415-4CCC-BB57-5678DD2A603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6" name="Freeform 700">
                  <a:extLst>
                    <a:ext uri="{FF2B5EF4-FFF2-40B4-BE49-F238E27FC236}">
                      <a16:creationId xmlns:a16="http://schemas.microsoft.com/office/drawing/2014/main" id="{9A986C4E-482B-4706-B374-4A51EE867D7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7" name="Freeform 701">
                  <a:extLst>
                    <a:ext uri="{FF2B5EF4-FFF2-40B4-BE49-F238E27FC236}">
                      <a16:creationId xmlns:a16="http://schemas.microsoft.com/office/drawing/2014/main" id="{3BCE57D3-0DAB-4AD9-8721-C0658F4BA34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8" name="Freeform 702">
                  <a:extLst>
                    <a:ext uri="{FF2B5EF4-FFF2-40B4-BE49-F238E27FC236}">
                      <a16:creationId xmlns:a16="http://schemas.microsoft.com/office/drawing/2014/main" id="{C7B74077-7427-4572-9F67-FFF2E987012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9" name="Freeform 703">
                  <a:extLst>
                    <a:ext uri="{FF2B5EF4-FFF2-40B4-BE49-F238E27FC236}">
                      <a16:creationId xmlns:a16="http://schemas.microsoft.com/office/drawing/2014/main" id="{0E97B34A-EAD7-430E-903D-9CEA354687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0" name="Freeform 704">
                  <a:extLst>
                    <a:ext uri="{FF2B5EF4-FFF2-40B4-BE49-F238E27FC236}">
                      <a16:creationId xmlns:a16="http://schemas.microsoft.com/office/drawing/2014/main" id="{EB7139BF-ECDB-4D35-A660-C2C20B887A8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1" name="Freeform 705">
                  <a:extLst>
                    <a:ext uri="{FF2B5EF4-FFF2-40B4-BE49-F238E27FC236}">
                      <a16:creationId xmlns:a16="http://schemas.microsoft.com/office/drawing/2014/main" id="{82EA73AC-73AB-4D0D-B2DF-38C5970EC7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2" name="Freeform 706">
                  <a:extLst>
                    <a:ext uri="{FF2B5EF4-FFF2-40B4-BE49-F238E27FC236}">
                      <a16:creationId xmlns:a16="http://schemas.microsoft.com/office/drawing/2014/main" id="{0DA118E1-007E-4096-B56D-2A323336B42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3" name="Freeform 742">
                  <a:extLst>
                    <a:ext uri="{FF2B5EF4-FFF2-40B4-BE49-F238E27FC236}">
                      <a16:creationId xmlns:a16="http://schemas.microsoft.com/office/drawing/2014/main" id="{30A1B7AE-DDFE-4572-A706-293E5517010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4" name="Freeform 743">
                  <a:extLst>
                    <a:ext uri="{FF2B5EF4-FFF2-40B4-BE49-F238E27FC236}">
                      <a16:creationId xmlns:a16="http://schemas.microsoft.com/office/drawing/2014/main" id="{AFBC2B8C-2316-4C82-B82C-A9B53347DE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5" name="Freeform 744">
                  <a:extLst>
                    <a:ext uri="{FF2B5EF4-FFF2-40B4-BE49-F238E27FC236}">
                      <a16:creationId xmlns:a16="http://schemas.microsoft.com/office/drawing/2014/main" id="{3AA357AC-22DA-4B51-B8D3-43A4924AD7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CEE4B78-2DD5-49CD-96B1-29F5955C6BFD}"/>
                  </a:ext>
                </a:extLst>
              </p:cNvPr>
              <p:cNvGrpSpPr/>
              <p:nvPr userDrawn="1"/>
            </p:nvGrpSpPr>
            <p:grpSpPr>
              <a:xfrm>
                <a:off x="10252266" y="3106021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B32D2AF5-13E4-40B0-8AF6-A916E71FCDE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CBE24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3FF50906-CADA-4B3B-BAE4-36AB02C7594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269" name="Freeform 637">
                <a:extLst>
                  <a:ext uri="{FF2B5EF4-FFF2-40B4-BE49-F238E27FC236}">
                    <a16:creationId xmlns:a16="http://schemas.microsoft.com/office/drawing/2014/main" id="{4D91F785-F6C0-47CA-AF18-8E768E9889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70" name="Freeform 638">
                <a:extLst>
                  <a:ext uri="{FF2B5EF4-FFF2-40B4-BE49-F238E27FC236}">
                    <a16:creationId xmlns:a16="http://schemas.microsoft.com/office/drawing/2014/main" id="{113ECBD4-041C-47D2-9DA2-5090BCA6E9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318" name="Freeform 7">
              <a:extLst>
                <a:ext uri="{FF2B5EF4-FFF2-40B4-BE49-F238E27FC236}">
                  <a16:creationId xmlns:a16="http://schemas.microsoft.com/office/drawing/2014/main" id="{82C4CFE9-A49F-4049-9F95-54B25F7D55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E6D0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6E3008AC-05E5-4378-ABB6-32C7316E11DF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393" name="Group 392">
                <a:extLst>
                  <a:ext uri="{FF2B5EF4-FFF2-40B4-BE49-F238E27FC236}">
                    <a16:creationId xmlns:a16="http://schemas.microsoft.com/office/drawing/2014/main" id="{D1D08259-58CE-4C36-989C-85B5A0329441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13" name="Freeform 95">
                  <a:extLst>
                    <a:ext uri="{FF2B5EF4-FFF2-40B4-BE49-F238E27FC236}">
                      <a16:creationId xmlns:a16="http://schemas.microsoft.com/office/drawing/2014/main" id="{1790557F-8E39-473F-A9EC-4A46BE7B684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4" name="Freeform 96">
                  <a:extLst>
                    <a:ext uri="{FF2B5EF4-FFF2-40B4-BE49-F238E27FC236}">
                      <a16:creationId xmlns:a16="http://schemas.microsoft.com/office/drawing/2014/main" id="{FA3F468C-1E92-4429-95C3-B11B12F9492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5" name="Freeform 97">
                  <a:extLst>
                    <a:ext uri="{FF2B5EF4-FFF2-40B4-BE49-F238E27FC236}">
                      <a16:creationId xmlns:a16="http://schemas.microsoft.com/office/drawing/2014/main" id="{43FD631C-34E9-46A1-9552-F35860CF207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6" name="Freeform 98">
                  <a:extLst>
                    <a:ext uri="{FF2B5EF4-FFF2-40B4-BE49-F238E27FC236}">
                      <a16:creationId xmlns:a16="http://schemas.microsoft.com/office/drawing/2014/main" id="{F19DE517-6240-4D0D-B1F5-A11134CDF6DF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7" name="Freeform 99">
                  <a:extLst>
                    <a:ext uri="{FF2B5EF4-FFF2-40B4-BE49-F238E27FC236}">
                      <a16:creationId xmlns:a16="http://schemas.microsoft.com/office/drawing/2014/main" id="{E6FD664D-E026-46F9-8BB8-FCCD95E6643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8" name="Freeform 100">
                  <a:extLst>
                    <a:ext uri="{FF2B5EF4-FFF2-40B4-BE49-F238E27FC236}">
                      <a16:creationId xmlns:a16="http://schemas.microsoft.com/office/drawing/2014/main" id="{9F35188E-F8F7-42AA-B684-E5F68B6E80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9" name="Freeform 101">
                  <a:extLst>
                    <a:ext uri="{FF2B5EF4-FFF2-40B4-BE49-F238E27FC236}">
                      <a16:creationId xmlns:a16="http://schemas.microsoft.com/office/drawing/2014/main" id="{641EA6D6-3187-4EA3-95EB-72548AEF5F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0" name="Freeform 102">
                  <a:extLst>
                    <a:ext uri="{FF2B5EF4-FFF2-40B4-BE49-F238E27FC236}">
                      <a16:creationId xmlns:a16="http://schemas.microsoft.com/office/drawing/2014/main" id="{8783771B-10BD-4B5E-AAD9-5FDCE09BC4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94" name="Rectangle 4">
                <a:extLst>
                  <a:ext uri="{FF2B5EF4-FFF2-40B4-BE49-F238E27FC236}">
                    <a16:creationId xmlns:a16="http://schemas.microsoft.com/office/drawing/2014/main" id="{379C3E73-AB68-4D6B-AEB9-7EA07D6869B4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BD4583C7-B593-4AEC-8220-93659CA9BCC3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09" name="Freeform 757">
                  <a:extLst>
                    <a:ext uri="{FF2B5EF4-FFF2-40B4-BE49-F238E27FC236}">
                      <a16:creationId xmlns:a16="http://schemas.microsoft.com/office/drawing/2014/main" id="{61225582-6677-47D4-9945-A130C991F6D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0" name="Freeform 758">
                  <a:extLst>
                    <a:ext uri="{FF2B5EF4-FFF2-40B4-BE49-F238E27FC236}">
                      <a16:creationId xmlns:a16="http://schemas.microsoft.com/office/drawing/2014/main" id="{49D847DA-C486-4452-8971-46AE8777DD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1" name="Freeform 762">
                  <a:extLst>
                    <a:ext uri="{FF2B5EF4-FFF2-40B4-BE49-F238E27FC236}">
                      <a16:creationId xmlns:a16="http://schemas.microsoft.com/office/drawing/2014/main" id="{E3A6A876-48DA-402A-A1FB-B37B603AC2F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2" name="Freeform 763">
                  <a:extLst>
                    <a:ext uri="{FF2B5EF4-FFF2-40B4-BE49-F238E27FC236}">
                      <a16:creationId xmlns:a16="http://schemas.microsoft.com/office/drawing/2014/main" id="{1D29F2AA-7B1C-4936-9B7B-DEB31D69C29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396" name="Freeform 126">
                <a:extLst>
                  <a:ext uri="{FF2B5EF4-FFF2-40B4-BE49-F238E27FC236}">
                    <a16:creationId xmlns:a16="http://schemas.microsoft.com/office/drawing/2014/main" id="{52DA41BC-DCE6-4000-9293-6E4F9080D83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397" name="Group 396">
                <a:extLst>
                  <a:ext uri="{FF2B5EF4-FFF2-40B4-BE49-F238E27FC236}">
                    <a16:creationId xmlns:a16="http://schemas.microsoft.com/office/drawing/2014/main" id="{C12D4F58-AD35-4CC7-B11A-0CB7C989D807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05" name="Freeform 134">
                  <a:extLst>
                    <a:ext uri="{FF2B5EF4-FFF2-40B4-BE49-F238E27FC236}">
                      <a16:creationId xmlns:a16="http://schemas.microsoft.com/office/drawing/2014/main" id="{36A51188-1FAC-4A49-B821-C63709D0055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6" name="Freeform 135">
                  <a:extLst>
                    <a:ext uri="{FF2B5EF4-FFF2-40B4-BE49-F238E27FC236}">
                      <a16:creationId xmlns:a16="http://schemas.microsoft.com/office/drawing/2014/main" id="{3B159608-2147-475B-8B63-7CFB9759FFB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7" name="Freeform 136">
                  <a:extLst>
                    <a:ext uri="{FF2B5EF4-FFF2-40B4-BE49-F238E27FC236}">
                      <a16:creationId xmlns:a16="http://schemas.microsoft.com/office/drawing/2014/main" id="{FC48C790-A395-417E-A009-56D12043D40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8" name="Freeform 137">
                  <a:extLst>
                    <a:ext uri="{FF2B5EF4-FFF2-40B4-BE49-F238E27FC236}">
                      <a16:creationId xmlns:a16="http://schemas.microsoft.com/office/drawing/2014/main" id="{18AAA0DA-C026-4E72-90E9-A58668B20AD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398" name="Freeform 18">
                <a:extLst>
                  <a:ext uri="{FF2B5EF4-FFF2-40B4-BE49-F238E27FC236}">
                    <a16:creationId xmlns:a16="http://schemas.microsoft.com/office/drawing/2014/main" id="{669D0898-6B5B-4876-8BB2-855D9E04ADA9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399" name="Freeform 249">
                <a:extLst>
                  <a:ext uri="{FF2B5EF4-FFF2-40B4-BE49-F238E27FC236}">
                    <a16:creationId xmlns:a16="http://schemas.microsoft.com/office/drawing/2014/main" id="{0C3A0DD6-7BC7-404E-B334-F8AC075DB0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25080C0C-FB92-4C90-8534-D6BCC59142C4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02" name="Freeform 5">
                  <a:extLst>
                    <a:ext uri="{FF2B5EF4-FFF2-40B4-BE49-F238E27FC236}">
                      <a16:creationId xmlns:a16="http://schemas.microsoft.com/office/drawing/2014/main" id="{0D3020B7-9790-47F0-AE08-41BCFA0D148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3" name="Freeform 6">
                  <a:extLst>
                    <a:ext uri="{FF2B5EF4-FFF2-40B4-BE49-F238E27FC236}">
                      <a16:creationId xmlns:a16="http://schemas.microsoft.com/office/drawing/2014/main" id="{6A044E28-D5EA-4314-B42E-FCCEC841C7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4" name="Freeform 7">
                  <a:extLst>
                    <a:ext uri="{FF2B5EF4-FFF2-40B4-BE49-F238E27FC236}">
                      <a16:creationId xmlns:a16="http://schemas.microsoft.com/office/drawing/2014/main" id="{534ED74A-F132-4A52-9583-FA3E3B0F406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01" name="Freeform 122">
                <a:extLst>
                  <a:ext uri="{FF2B5EF4-FFF2-40B4-BE49-F238E27FC236}">
                    <a16:creationId xmlns:a16="http://schemas.microsoft.com/office/drawing/2014/main" id="{4548A95B-8DF9-4155-90D5-034014A78C3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21" name="Freeform 7">
              <a:extLst>
                <a:ext uri="{FF2B5EF4-FFF2-40B4-BE49-F238E27FC236}">
                  <a16:creationId xmlns:a16="http://schemas.microsoft.com/office/drawing/2014/main" id="{DAB3699B-ED41-4C63-B750-B6D350A40F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10611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4EC0BFEF-BE93-47CB-A448-0DD4A3D56B43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B2791F19-B9C6-4EB8-A66E-67E5477546E1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3457BE65-B9CB-4B83-8865-1F3E62231960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ABA71C05-CC01-4982-B513-8996566CAC18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E7A0B4CE-3E12-4AA6-A3AF-F19E5379DF17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93560749-CD4A-4558-918D-255FF7801B89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F75FD140-8D8A-4434-A59A-E31B7FB78E42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04692AC2-7184-433A-8D0D-FFAFA54F6E6B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9524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urple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C23E9F0-8E00-4C7E-B252-E798C1698AE3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D731B58-810B-444E-B05C-BCB0BC7F61C0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2D70CD7F-AB75-4241-8B89-2C91B2768F00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395" name="Freeform 13">
                <a:extLst>
                  <a:ext uri="{FF2B5EF4-FFF2-40B4-BE49-F238E27FC236}">
                    <a16:creationId xmlns:a16="http://schemas.microsoft.com/office/drawing/2014/main" id="{ED2461EF-EFD9-4A79-A718-B4FBAAE08F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5829F3F-14A7-4981-AAA5-F99E74A4A2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97" name="Freeform 15">
                <a:extLst>
                  <a:ext uri="{FF2B5EF4-FFF2-40B4-BE49-F238E27FC236}">
                    <a16:creationId xmlns:a16="http://schemas.microsoft.com/office/drawing/2014/main" id="{B58BABF8-4971-4BD3-BB77-6FE5EF952C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16">
                <a:extLst>
                  <a:ext uri="{FF2B5EF4-FFF2-40B4-BE49-F238E27FC236}">
                    <a16:creationId xmlns:a16="http://schemas.microsoft.com/office/drawing/2014/main" id="{D4F6CBA7-6E36-403F-B86C-AF5FA41EA7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17">
                <a:extLst>
                  <a:ext uri="{FF2B5EF4-FFF2-40B4-BE49-F238E27FC236}">
                    <a16:creationId xmlns:a16="http://schemas.microsoft.com/office/drawing/2014/main" id="{90DDE32C-1387-4ADA-AB18-C8E4959053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Freeform 18">
                <a:extLst>
                  <a:ext uri="{FF2B5EF4-FFF2-40B4-BE49-F238E27FC236}">
                    <a16:creationId xmlns:a16="http://schemas.microsoft.com/office/drawing/2014/main" id="{9A632E5D-6F66-4459-87B3-78031AC3E3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9EAE72CB-3966-4247-AA02-144659F604FE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2774403E-901E-4352-B2A3-5A03F0F78BF5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7263BEEB-DCB7-4B95-A3CC-5ECED1F8B4F2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04" name="Group 403">
              <a:extLst>
                <a:ext uri="{FF2B5EF4-FFF2-40B4-BE49-F238E27FC236}">
                  <a16:creationId xmlns:a16="http://schemas.microsoft.com/office/drawing/2014/main" id="{243F454C-69F0-405B-80AF-026F58B11491}"/>
                </a:ext>
              </a:extLst>
            </p:cNvPr>
            <p:cNvGrpSpPr/>
            <p:nvPr userDrawn="1"/>
          </p:nvGrpSpPr>
          <p:grpSpPr>
            <a:xfrm rot="964093">
              <a:off x="9205745" y="2941336"/>
              <a:ext cx="1464413" cy="2884805"/>
              <a:chOff x="9955431" y="2762289"/>
              <a:chExt cx="1464413" cy="2884805"/>
            </a:xfrm>
          </p:grpSpPr>
          <p:sp>
            <p:nvSpPr>
              <p:cNvPr id="405" name="Freeform 627">
                <a:extLst>
                  <a:ext uri="{FF2B5EF4-FFF2-40B4-BE49-F238E27FC236}">
                    <a16:creationId xmlns:a16="http://schemas.microsoft.com/office/drawing/2014/main" id="{B07EF1FF-EAC1-4ABB-BD58-0382CA2457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91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6" name="Freeform 628">
                <a:extLst>
                  <a:ext uri="{FF2B5EF4-FFF2-40B4-BE49-F238E27FC236}">
                    <a16:creationId xmlns:a16="http://schemas.microsoft.com/office/drawing/2014/main" id="{F18E0B0A-5B3C-4F8E-AA3F-A4308D84B9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6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7" name="Freeform 629">
                <a:extLst>
                  <a:ext uri="{FF2B5EF4-FFF2-40B4-BE49-F238E27FC236}">
                    <a16:creationId xmlns:a16="http://schemas.microsoft.com/office/drawing/2014/main" id="{70F498B1-4583-4F44-A4E2-6456E8E84A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5" y="3901143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4014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8" name="Freeform 630">
                <a:extLst>
                  <a:ext uri="{FF2B5EF4-FFF2-40B4-BE49-F238E27FC236}">
                    <a16:creationId xmlns:a16="http://schemas.microsoft.com/office/drawing/2014/main" id="{29054F3D-FD89-4FEA-99A7-890AD709B7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5228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9" name="Freeform 631">
                <a:extLst>
                  <a:ext uri="{FF2B5EF4-FFF2-40B4-BE49-F238E27FC236}">
                    <a16:creationId xmlns:a16="http://schemas.microsoft.com/office/drawing/2014/main" id="{CCF1DB4B-0816-4536-BF50-75AEC04E40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20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220C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0" name="Freeform 632">
                <a:extLst>
                  <a:ext uri="{FF2B5EF4-FFF2-40B4-BE49-F238E27FC236}">
                    <a16:creationId xmlns:a16="http://schemas.microsoft.com/office/drawing/2014/main" id="{F583D315-57C1-4435-B11C-9A32E4656A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1" name="Freeform 633">
                <a:extLst>
                  <a:ext uri="{FF2B5EF4-FFF2-40B4-BE49-F238E27FC236}">
                    <a16:creationId xmlns:a16="http://schemas.microsoft.com/office/drawing/2014/main" id="{25092E3C-B783-44DF-9487-B0D811135B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4014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2" name="Freeform 636">
                <a:extLst>
                  <a:ext uri="{FF2B5EF4-FFF2-40B4-BE49-F238E27FC236}">
                    <a16:creationId xmlns:a16="http://schemas.microsoft.com/office/drawing/2014/main" id="{C60D8461-4A10-48BD-B85B-739259DBAC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1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5228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413" name="Group 412">
                <a:extLst>
                  <a:ext uri="{FF2B5EF4-FFF2-40B4-BE49-F238E27FC236}">
                    <a16:creationId xmlns:a16="http://schemas.microsoft.com/office/drawing/2014/main" id="{4EA4FDBE-DA88-4A6D-A806-209F307B2E59}"/>
                  </a:ext>
                </a:extLst>
              </p:cNvPr>
              <p:cNvGrpSpPr/>
              <p:nvPr userDrawn="1"/>
            </p:nvGrpSpPr>
            <p:grpSpPr>
              <a:xfrm>
                <a:off x="10576823" y="3306963"/>
                <a:ext cx="272076" cy="663784"/>
                <a:chOff x="6510790" y="3873893"/>
                <a:chExt cx="272076" cy="663784"/>
              </a:xfrm>
            </p:grpSpPr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786A719A-8B0D-4240-99EC-01C66F6E235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0" name="Freeform 675">
                  <a:extLst>
                    <a:ext uri="{FF2B5EF4-FFF2-40B4-BE49-F238E27FC236}">
                      <a16:creationId xmlns:a16="http://schemas.microsoft.com/office/drawing/2014/main" id="{B4572C92-CD01-45DE-ACE7-99310DBDDA8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1" name="Freeform 676">
                  <a:extLst>
                    <a:ext uri="{FF2B5EF4-FFF2-40B4-BE49-F238E27FC236}">
                      <a16:creationId xmlns:a16="http://schemas.microsoft.com/office/drawing/2014/main" id="{C579C668-94B5-4863-822A-9863F5FE4F4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2" name="Freeform 677">
                  <a:extLst>
                    <a:ext uri="{FF2B5EF4-FFF2-40B4-BE49-F238E27FC236}">
                      <a16:creationId xmlns:a16="http://schemas.microsoft.com/office/drawing/2014/main" id="{F2C9EBFE-566F-407C-997E-50D38BB747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3" name="Oval 422">
                  <a:extLst>
                    <a:ext uri="{FF2B5EF4-FFF2-40B4-BE49-F238E27FC236}">
                      <a16:creationId xmlns:a16="http://schemas.microsoft.com/office/drawing/2014/main" id="{055A57D8-CD96-4D7A-9D1B-1135A9D25DF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4" name="Oval 423">
                  <a:extLst>
                    <a:ext uri="{FF2B5EF4-FFF2-40B4-BE49-F238E27FC236}">
                      <a16:creationId xmlns:a16="http://schemas.microsoft.com/office/drawing/2014/main" id="{1A98D4EE-2D5A-4D3D-8218-230B045FAB0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5" name="Freeform 680">
                  <a:extLst>
                    <a:ext uri="{FF2B5EF4-FFF2-40B4-BE49-F238E27FC236}">
                      <a16:creationId xmlns:a16="http://schemas.microsoft.com/office/drawing/2014/main" id="{459E660C-C983-414D-B722-894815CE00F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6" name="Freeform 693">
                  <a:extLst>
                    <a:ext uri="{FF2B5EF4-FFF2-40B4-BE49-F238E27FC236}">
                      <a16:creationId xmlns:a16="http://schemas.microsoft.com/office/drawing/2014/main" id="{8C7316D5-03DF-4F6C-B575-032F85BE4D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7" name="Freeform 695">
                  <a:extLst>
                    <a:ext uri="{FF2B5EF4-FFF2-40B4-BE49-F238E27FC236}">
                      <a16:creationId xmlns:a16="http://schemas.microsoft.com/office/drawing/2014/main" id="{57387A40-6667-42F5-A0CA-0F00D710BE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8" name="Freeform 696">
                  <a:extLst>
                    <a:ext uri="{FF2B5EF4-FFF2-40B4-BE49-F238E27FC236}">
                      <a16:creationId xmlns:a16="http://schemas.microsoft.com/office/drawing/2014/main" id="{F30A5EFB-60ED-4F3D-B0B2-960B4BDAA05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9" name="Freeform 697">
                  <a:extLst>
                    <a:ext uri="{FF2B5EF4-FFF2-40B4-BE49-F238E27FC236}">
                      <a16:creationId xmlns:a16="http://schemas.microsoft.com/office/drawing/2014/main" id="{A20BE54E-B51B-4E15-A8B8-862DC8B3D9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0" name="Oval 429">
                  <a:extLst>
                    <a:ext uri="{FF2B5EF4-FFF2-40B4-BE49-F238E27FC236}">
                      <a16:creationId xmlns:a16="http://schemas.microsoft.com/office/drawing/2014/main" id="{7A67897C-6AEE-4A9B-9E21-5CE19FE4EA6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1" name="Freeform 699">
                  <a:extLst>
                    <a:ext uri="{FF2B5EF4-FFF2-40B4-BE49-F238E27FC236}">
                      <a16:creationId xmlns:a16="http://schemas.microsoft.com/office/drawing/2014/main" id="{F4A27135-FBC0-42E0-BF90-DEEF8567C2D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2" name="Freeform 700">
                  <a:extLst>
                    <a:ext uri="{FF2B5EF4-FFF2-40B4-BE49-F238E27FC236}">
                      <a16:creationId xmlns:a16="http://schemas.microsoft.com/office/drawing/2014/main" id="{42C235C7-C025-48F1-BE15-A0DD886C43A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3" name="Freeform 701">
                  <a:extLst>
                    <a:ext uri="{FF2B5EF4-FFF2-40B4-BE49-F238E27FC236}">
                      <a16:creationId xmlns:a16="http://schemas.microsoft.com/office/drawing/2014/main" id="{ED9B2B79-C396-4951-AA51-24B69B499B5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4" name="Freeform 702">
                  <a:extLst>
                    <a:ext uri="{FF2B5EF4-FFF2-40B4-BE49-F238E27FC236}">
                      <a16:creationId xmlns:a16="http://schemas.microsoft.com/office/drawing/2014/main" id="{E215CFDB-3773-4D11-9E59-DCE890072D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5" name="Freeform 703">
                  <a:extLst>
                    <a:ext uri="{FF2B5EF4-FFF2-40B4-BE49-F238E27FC236}">
                      <a16:creationId xmlns:a16="http://schemas.microsoft.com/office/drawing/2014/main" id="{A804F9BC-F491-4E18-8875-15B2F12752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6" name="Freeform 704">
                  <a:extLst>
                    <a:ext uri="{FF2B5EF4-FFF2-40B4-BE49-F238E27FC236}">
                      <a16:creationId xmlns:a16="http://schemas.microsoft.com/office/drawing/2014/main" id="{E25A20E3-DD5F-417B-9F21-12B1E0F3E2E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7" name="Freeform 705">
                  <a:extLst>
                    <a:ext uri="{FF2B5EF4-FFF2-40B4-BE49-F238E27FC236}">
                      <a16:creationId xmlns:a16="http://schemas.microsoft.com/office/drawing/2014/main" id="{DD110B74-4BD9-44B1-BA00-A84B318B49D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8" name="Freeform 706">
                  <a:extLst>
                    <a:ext uri="{FF2B5EF4-FFF2-40B4-BE49-F238E27FC236}">
                      <a16:creationId xmlns:a16="http://schemas.microsoft.com/office/drawing/2014/main" id="{24BCAB96-92F6-4EEA-8A64-854D286C6F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9" name="Freeform 742">
                  <a:extLst>
                    <a:ext uri="{FF2B5EF4-FFF2-40B4-BE49-F238E27FC236}">
                      <a16:creationId xmlns:a16="http://schemas.microsoft.com/office/drawing/2014/main" id="{E700DE8E-0C5C-4C8C-B98D-AED4FDBA8CA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40" name="Freeform 743">
                  <a:extLst>
                    <a:ext uri="{FF2B5EF4-FFF2-40B4-BE49-F238E27FC236}">
                      <a16:creationId xmlns:a16="http://schemas.microsoft.com/office/drawing/2014/main" id="{1833E5FF-6153-4C4A-890B-22241EE541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41" name="Freeform 744">
                  <a:extLst>
                    <a:ext uri="{FF2B5EF4-FFF2-40B4-BE49-F238E27FC236}">
                      <a16:creationId xmlns:a16="http://schemas.microsoft.com/office/drawing/2014/main" id="{C0FD0728-BFD8-486A-9D98-721EAD27A4B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50D16C07-F0D1-421C-91CF-815E51701DD1}"/>
                  </a:ext>
                </a:extLst>
              </p:cNvPr>
              <p:cNvGrpSpPr/>
              <p:nvPr userDrawn="1"/>
            </p:nvGrpSpPr>
            <p:grpSpPr>
              <a:xfrm>
                <a:off x="10252266" y="3106020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417" name="Freeform: Shape 416">
                  <a:extLst>
                    <a:ext uri="{FF2B5EF4-FFF2-40B4-BE49-F238E27FC236}">
                      <a16:creationId xmlns:a16="http://schemas.microsoft.com/office/drawing/2014/main" id="{3A4C42B6-2A99-48F2-AE1D-176C95E5C8E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B4A0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418" name="Freeform: Shape 417">
                  <a:extLst>
                    <a:ext uri="{FF2B5EF4-FFF2-40B4-BE49-F238E27FC236}">
                      <a16:creationId xmlns:a16="http://schemas.microsoft.com/office/drawing/2014/main" id="{AB04A50D-5932-4568-98AD-556ACC0371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415" name="Freeform 637">
                <a:extLst>
                  <a:ext uri="{FF2B5EF4-FFF2-40B4-BE49-F238E27FC236}">
                    <a16:creationId xmlns:a16="http://schemas.microsoft.com/office/drawing/2014/main" id="{28AE4135-4180-442F-BEC3-1B96F90794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6" name="Freeform 638">
                <a:extLst>
                  <a:ext uri="{FF2B5EF4-FFF2-40B4-BE49-F238E27FC236}">
                    <a16:creationId xmlns:a16="http://schemas.microsoft.com/office/drawing/2014/main" id="{2AC337EB-CE99-4BA1-904F-99EF13495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442" name="Freeform 7">
              <a:extLst>
                <a:ext uri="{FF2B5EF4-FFF2-40B4-BE49-F238E27FC236}">
                  <a16:creationId xmlns:a16="http://schemas.microsoft.com/office/drawing/2014/main" id="{E451EA72-875D-4FC7-B692-23A79E985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4F24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BCE7C5FB-4C80-4F40-9CB7-88B8051B48A9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444" name="Group 443">
                <a:extLst>
                  <a:ext uri="{FF2B5EF4-FFF2-40B4-BE49-F238E27FC236}">
                    <a16:creationId xmlns:a16="http://schemas.microsoft.com/office/drawing/2014/main" id="{B5DBD217-FFF9-4040-ABB9-652800108DC6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64" name="Freeform 95">
                  <a:extLst>
                    <a:ext uri="{FF2B5EF4-FFF2-40B4-BE49-F238E27FC236}">
                      <a16:creationId xmlns:a16="http://schemas.microsoft.com/office/drawing/2014/main" id="{3B2C285F-344A-4090-8C6A-0595FB0621AB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5" name="Freeform 96">
                  <a:extLst>
                    <a:ext uri="{FF2B5EF4-FFF2-40B4-BE49-F238E27FC236}">
                      <a16:creationId xmlns:a16="http://schemas.microsoft.com/office/drawing/2014/main" id="{1C5E33FE-EF46-4227-A435-986019A96019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6" name="Freeform 97">
                  <a:extLst>
                    <a:ext uri="{FF2B5EF4-FFF2-40B4-BE49-F238E27FC236}">
                      <a16:creationId xmlns:a16="http://schemas.microsoft.com/office/drawing/2014/main" id="{27C114E2-5CEF-4FFE-84F3-FF08B262442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7" name="Freeform 98">
                  <a:extLst>
                    <a:ext uri="{FF2B5EF4-FFF2-40B4-BE49-F238E27FC236}">
                      <a16:creationId xmlns:a16="http://schemas.microsoft.com/office/drawing/2014/main" id="{DCA64681-2866-43EF-9A0A-DD7F815C4D74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8" name="Freeform 99">
                  <a:extLst>
                    <a:ext uri="{FF2B5EF4-FFF2-40B4-BE49-F238E27FC236}">
                      <a16:creationId xmlns:a16="http://schemas.microsoft.com/office/drawing/2014/main" id="{5AF01F56-921D-4D24-BBF4-4190BBE34A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9" name="Freeform 100">
                  <a:extLst>
                    <a:ext uri="{FF2B5EF4-FFF2-40B4-BE49-F238E27FC236}">
                      <a16:creationId xmlns:a16="http://schemas.microsoft.com/office/drawing/2014/main" id="{92615C98-C979-4A00-8B49-B853F5F096B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0" name="Freeform 101">
                  <a:extLst>
                    <a:ext uri="{FF2B5EF4-FFF2-40B4-BE49-F238E27FC236}">
                      <a16:creationId xmlns:a16="http://schemas.microsoft.com/office/drawing/2014/main" id="{F113E67B-0FBB-47D1-BFE7-EF6DA4C472A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1" name="Freeform 102">
                  <a:extLst>
                    <a:ext uri="{FF2B5EF4-FFF2-40B4-BE49-F238E27FC236}">
                      <a16:creationId xmlns:a16="http://schemas.microsoft.com/office/drawing/2014/main" id="{41B3597A-C3DB-4324-AE86-3ADE320F7A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45" name="Rectangle 4">
                <a:extLst>
                  <a:ext uri="{FF2B5EF4-FFF2-40B4-BE49-F238E27FC236}">
                    <a16:creationId xmlns:a16="http://schemas.microsoft.com/office/drawing/2014/main" id="{3DE8DCB1-2919-4CED-B0E2-D666457868A9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4EF23AE5-9759-40AA-8AC6-00CA3D4A08D5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60" name="Freeform 757">
                  <a:extLst>
                    <a:ext uri="{FF2B5EF4-FFF2-40B4-BE49-F238E27FC236}">
                      <a16:creationId xmlns:a16="http://schemas.microsoft.com/office/drawing/2014/main" id="{EC69F136-2644-4752-9B6D-0FA75BFE9B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1" name="Freeform 758">
                  <a:extLst>
                    <a:ext uri="{FF2B5EF4-FFF2-40B4-BE49-F238E27FC236}">
                      <a16:creationId xmlns:a16="http://schemas.microsoft.com/office/drawing/2014/main" id="{D189247C-5B27-45BB-8A5E-62B050C958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2" name="Freeform 762">
                  <a:extLst>
                    <a:ext uri="{FF2B5EF4-FFF2-40B4-BE49-F238E27FC236}">
                      <a16:creationId xmlns:a16="http://schemas.microsoft.com/office/drawing/2014/main" id="{3706100B-1354-43FC-B516-3A7F08DFF90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3" name="Freeform 763">
                  <a:extLst>
                    <a:ext uri="{FF2B5EF4-FFF2-40B4-BE49-F238E27FC236}">
                      <a16:creationId xmlns:a16="http://schemas.microsoft.com/office/drawing/2014/main" id="{FD52F36E-9714-4D9F-A84C-0D2584F28F9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447" name="Freeform 126">
                <a:extLst>
                  <a:ext uri="{FF2B5EF4-FFF2-40B4-BE49-F238E27FC236}">
                    <a16:creationId xmlns:a16="http://schemas.microsoft.com/office/drawing/2014/main" id="{86D56FD4-3D58-4BD6-ABDD-3E6F4EAF213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8" name="Group 447">
                <a:extLst>
                  <a:ext uri="{FF2B5EF4-FFF2-40B4-BE49-F238E27FC236}">
                    <a16:creationId xmlns:a16="http://schemas.microsoft.com/office/drawing/2014/main" id="{B4965F0C-427A-486B-B50B-8E890767C828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56" name="Freeform 134">
                  <a:extLst>
                    <a:ext uri="{FF2B5EF4-FFF2-40B4-BE49-F238E27FC236}">
                      <a16:creationId xmlns:a16="http://schemas.microsoft.com/office/drawing/2014/main" id="{DE7B9BAC-4696-424E-B183-D649F2C32D5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7" name="Freeform 135">
                  <a:extLst>
                    <a:ext uri="{FF2B5EF4-FFF2-40B4-BE49-F238E27FC236}">
                      <a16:creationId xmlns:a16="http://schemas.microsoft.com/office/drawing/2014/main" id="{6DC3E47E-6A67-4283-85CD-44F875D82DE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8" name="Freeform 136">
                  <a:extLst>
                    <a:ext uri="{FF2B5EF4-FFF2-40B4-BE49-F238E27FC236}">
                      <a16:creationId xmlns:a16="http://schemas.microsoft.com/office/drawing/2014/main" id="{02851296-420B-4D72-8E2B-20767707033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9" name="Freeform 137">
                  <a:extLst>
                    <a:ext uri="{FF2B5EF4-FFF2-40B4-BE49-F238E27FC236}">
                      <a16:creationId xmlns:a16="http://schemas.microsoft.com/office/drawing/2014/main" id="{36827318-06B1-47B0-B84D-26FF32B5CB8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9" name="Freeform 18">
                <a:extLst>
                  <a:ext uri="{FF2B5EF4-FFF2-40B4-BE49-F238E27FC236}">
                    <a16:creationId xmlns:a16="http://schemas.microsoft.com/office/drawing/2014/main" id="{F22AC8E1-3419-49D5-8DA0-8C00C738A89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450" name="Freeform 249">
                <a:extLst>
                  <a:ext uri="{FF2B5EF4-FFF2-40B4-BE49-F238E27FC236}">
                    <a16:creationId xmlns:a16="http://schemas.microsoft.com/office/drawing/2014/main" id="{8EEB576F-F807-49E9-A258-3B7163AE95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51" name="Group 450">
                <a:extLst>
                  <a:ext uri="{FF2B5EF4-FFF2-40B4-BE49-F238E27FC236}">
                    <a16:creationId xmlns:a16="http://schemas.microsoft.com/office/drawing/2014/main" id="{37466F8F-ECB6-48F6-A94C-87F97AB60221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53" name="Freeform 5">
                  <a:extLst>
                    <a:ext uri="{FF2B5EF4-FFF2-40B4-BE49-F238E27FC236}">
                      <a16:creationId xmlns:a16="http://schemas.microsoft.com/office/drawing/2014/main" id="{676A3D39-CB31-4E8F-9061-A10CCAD25BF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4" name="Freeform 6">
                  <a:extLst>
                    <a:ext uri="{FF2B5EF4-FFF2-40B4-BE49-F238E27FC236}">
                      <a16:creationId xmlns:a16="http://schemas.microsoft.com/office/drawing/2014/main" id="{C9D8727B-5EA4-4DE0-976E-D715E21F902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5" name="Freeform 7">
                  <a:extLst>
                    <a:ext uri="{FF2B5EF4-FFF2-40B4-BE49-F238E27FC236}">
                      <a16:creationId xmlns:a16="http://schemas.microsoft.com/office/drawing/2014/main" id="{D42D2E3E-2324-493D-9D83-3042B202E4C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52" name="Freeform 122">
                <a:extLst>
                  <a:ext uri="{FF2B5EF4-FFF2-40B4-BE49-F238E27FC236}">
                    <a16:creationId xmlns:a16="http://schemas.microsoft.com/office/drawing/2014/main" id="{49C45FEE-EBEA-49D0-99D0-94CAFE98B76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8F5E99DA-5B58-4A6C-B5FC-745BAA0566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40146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1D1A0277-2AF0-4272-8E6A-C9FCCA53F595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DFFA5FF3-5131-4118-A88F-DDDF2CDF6BF9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C6682DA7-C3E9-47E5-BA33-C2B62D10E913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65C57B94-8DDA-476E-87B1-C1BA10E043E7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7" name="Oval 476">
              <a:extLst>
                <a:ext uri="{FF2B5EF4-FFF2-40B4-BE49-F238E27FC236}">
                  <a16:creationId xmlns:a16="http://schemas.microsoft.com/office/drawing/2014/main" id="{868A27A1-528C-4AF8-A291-343D1739A36E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6AC751AE-8973-46AD-8DA8-E829B5D05355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80D29339-27C4-4547-BA02-B9B2993205BE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E6EE112D-01CB-42E3-9A2F-29DDEC882F3A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79851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Yello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D847E0-9EAB-46EF-97AC-F616D203AA88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C97A820-20E2-4AF7-95DD-233A38C7C680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538EDDB3-796E-4F96-B0B8-AE5CFA508E91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255" name="Freeform 13">
                <a:extLst>
                  <a:ext uri="{FF2B5EF4-FFF2-40B4-BE49-F238E27FC236}">
                    <a16:creationId xmlns:a16="http://schemas.microsoft.com/office/drawing/2014/main" id="{1E2A1ACF-FC9F-4709-83E2-BFA9F5D5B4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33F755EF-6B69-4B6B-89F1-A0751F2EB0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7" name="Freeform 15">
                <a:extLst>
                  <a:ext uri="{FF2B5EF4-FFF2-40B4-BE49-F238E27FC236}">
                    <a16:creationId xmlns:a16="http://schemas.microsoft.com/office/drawing/2014/main" id="{CC0C035B-3102-423D-86FD-C89837997B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16">
                <a:extLst>
                  <a:ext uri="{FF2B5EF4-FFF2-40B4-BE49-F238E27FC236}">
                    <a16:creationId xmlns:a16="http://schemas.microsoft.com/office/drawing/2014/main" id="{E85457F6-7C29-43DE-9E07-C8D18F5A53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17">
                <a:extLst>
                  <a:ext uri="{FF2B5EF4-FFF2-40B4-BE49-F238E27FC236}">
                    <a16:creationId xmlns:a16="http://schemas.microsoft.com/office/drawing/2014/main" id="{6D29B746-4D7C-41D6-A786-AD60A142A6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18">
                <a:extLst>
                  <a:ext uri="{FF2B5EF4-FFF2-40B4-BE49-F238E27FC236}">
                    <a16:creationId xmlns:a16="http://schemas.microsoft.com/office/drawing/2014/main" id="{4CA3DB72-389B-4D3C-98BC-A09FEA48E8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EF58BB64-4B25-4785-B27F-C93194C2DDD9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E818132-49D8-4929-B9A8-BFBA319F5940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7D9D19-BF5A-4E86-8792-264D598A39DC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C082DF43-D30C-49D0-B24E-C014973A375F}"/>
                </a:ext>
              </a:extLst>
            </p:cNvPr>
            <p:cNvGrpSpPr/>
            <p:nvPr userDrawn="1"/>
          </p:nvGrpSpPr>
          <p:grpSpPr>
            <a:xfrm rot="964093">
              <a:off x="9205745" y="2941336"/>
              <a:ext cx="1464413" cy="2884805"/>
              <a:chOff x="9955431" y="2762289"/>
              <a:chExt cx="1464413" cy="2884805"/>
            </a:xfrm>
          </p:grpSpPr>
          <p:sp>
            <p:nvSpPr>
              <p:cNvPr id="400" name="Freeform 627">
                <a:extLst>
                  <a:ext uri="{FF2B5EF4-FFF2-40B4-BE49-F238E27FC236}">
                    <a16:creationId xmlns:a16="http://schemas.microsoft.com/office/drawing/2014/main" id="{54D46AAA-0E49-43BC-B448-3411EC5BEA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91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1" name="Freeform 628">
                <a:extLst>
                  <a:ext uri="{FF2B5EF4-FFF2-40B4-BE49-F238E27FC236}">
                    <a16:creationId xmlns:a16="http://schemas.microsoft.com/office/drawing/2014/main" id="{73F5E427-0D81-436C-A5B3-ECD15810DF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6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F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defTabSz="914400"/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2" name="Freeform 629">
                <a:extLst>
                  <a:ext uri="{FF2B5EF4-FFF2-40B4-BE49-F238E27FC236}">
                    <a16:creationId xmlns:a16="http://schemas.microsoft.com/office/drawing/2014/main" id="{0F624D6F-480B-431D-AB1B-5037D1B76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5" y="3901143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3" name="Freeform 630">
                <a:extLst>
                  <a:ext uri="{FF2B5EF4-FFF2-40B4-BE49-F238E27FC236}">
                    <a16:creationId xmlns:a16="http://schemas.microsoft.com/office/drawing/2014/main" id="{34F70893-F222-4CEE-BD88-DC6D05CDC6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FFCB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4" name="Freeform 631">
                <a:extLst>
                  <a:ext uri="{FF2B5EF4-FFF2-40B4-BE49-F238E27FC236}">
                    <a16:creationId xmlns:a16="http://schemas.microsoft.com/office/drawing/2014/main" id="{022F4EF4-165A-4B66-8F9B-FE6A467E98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20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5" name="Freeform 632">
                <a:extLst>
                  <a:ext uri="{FF2B5EF4-FFF2-40B4-BE49-F238E27FC236}">
                    <a16:creationId xmlns:a16="http://schemas.microsoft.com/office/drawing/2014/main" id="{389890D6-26A5-4347-AA38-624AFB85BA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6" name="Freeform 633">
                <a:extLst>
                  <a:ext uri="{FF2B5EF4-FFF2-40B4-BE49-F238E27FC236}">
                    <a16:creationId xmlns:a16="http://schemas.microsoft.com/office/drawing/2014/main" id="{7EB425D5-878E-414A-867B-8EC8FC7741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7" name="Freeform 636">
                <a:extLst>
                  <a:ext uri="{FF2B5EF4-FFF2-40B4-BE49-F238E27FC236}">
                    <a16:creationId xmlns:a16="http://schemas.microsoft.com/office/drawing/2014/main" id="{BFBCD757-3BC9-4A08-B372-B7E20CBA7A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1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408" name="Group 407">
                <a:extLst>
                  <a:ext uri="{FF2B5EF4-FFF2-40B4-BE49-F238E27FC236}">
                    <a16:creationId xmlns:a16="http://schemas.microsoft.com/office/drawing/2014/main" id="{5F1A1AFF-D059-4A12-B616-AEE33462CA12}"/>
                  </a:ext>
                </a:extLst>
              </p:cNvPr>
              <p:cNvGrpSpPr/>
              <p:nvPr userDrawn="1"/>
            </p:nvGrpSpPr>
            <p:grpSpPr>
              <a:xfrm>
                <a:off x="10576823" y="3306963"/>
                <a:ext cx="272076" cy="663784"/>
                <a:chOff x="6510790" y="3873893"/>
                <a:chExt cx="272076" cy="663784"/>
              </a:xfrm>
            </p:grpSpPr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1BE1A612-8D62-4DBF-8CED-EDB876D9F5F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5" name="Freeform 675">
                  <a:extLst>
                    <a:ext uri="{FF2B5EF4-FFF2-40B4-BE49-F238E27FC236}">
                      <a16:creationId xmlns:a16="http://schemas.microsoft.com/office/drawing/2014/main" id="{2586D785-50BB-43FA-812C-4D9D2C242D1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6" name="Freeform 676">
                  <a:extLst>
                    <a:ext uri="{FF2B5EF4-FFF2-40B4-BE49-F238E27FC236}">
                      <a16:creationId xmlns:a16="http://schemas.microsoft.com/office/drawing/2014/main" id="{2BF17F0D-5D6C-48B8-B431-3A9E60A0A80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7" name="Freeform 677">
                  <a:extLst>
                    <a:ext uri="{FF2B5EF4-FFF2-40B4-BE49-F238E27FC236}">
                      <a16:creationId xmlns:a16="http://schemas.microsoft.com/office/drawing/2014/main" id="{EC908BC1-1E0F-4DC6-8831-9FAB9C41CA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5C10F325-66EA-4035-AB08-D3DEAD0DE0B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ADA36EAB-490B-4468-8EBE-46FC6D3CB73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0" name="Freeform 680">
                  <a:extLst>
                    <a:ext uri="{FF2B5EF4-FFF2-40B4-BE49-F238E27FC236}">
                      <a16:creationId xmlns:a16="http://schemas.microsoft.com/office/drawing/2014/main" id="{0B2F0E2D-D2A2-4C43-9A88-45D0CE2878B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1" name="Freeform 693">
                  <a:extLst>
                    <a:ext uri="{FF2B5EF4-FFF2-40B4-BE49-F238E27FC236}">
                      <a16:creationId xmlns:a16="http://schemas.microsoft.com/office/drawing/2014/main" id="{B59CE8E7-C9D7-4DD8-85E6-B390D4C7E5D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2" name="Freeform 695">
                  <a:extLst>
                    <a:ext uri="{FF2B5EF4-FFF2-40B4-BE49-F238E27FC236}">
                      <a16:creationId xmlns:a16="http://schemas.microsoft.com/office/drawing/2014/main" id="{6106BCA2-08AA-4E2C-B0EB-CEAB3412FC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3" name="Freeform 696">
                  <a:extLst>
                    <a:ext uri="{FF2B5EF4-FFF2-40B4-BE49-F238E27FC236}">
                      <a16:creationId xmlns:a16="http://schemas.microsoft.com/office/drawing/2014/main" id="{3850B278-FE21-4AD4-8233-EAEF742DAC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4" name="Freeform 697">
                  <a:extLst>
                    <a:ext uri="{FF2B5EF4-FFF2-40B4-BE49-F238E27FC236}">
                      <a16:creationId xmlns:a16="http://schemas.microsoft.com/office/drawing/2014/main" id="{48F94DBE-C001-47F5-AFB2-8559A62FFEF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7BA5FE51-CF77-4DF8-8F76-FA6FDBA2E22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6" name="Freeform 699">
                  <a:extLst>
                    <a:ext uri="{FF2B5EF4-FFF2-40B4-BE49-F238E27FC236}">
                      <a16:creationId xmlns:a16="http://schemas.microsoft.com/office/drawing/2014/main" id="{BB7EED39-B569-4205-82D1-5ED2990A66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7" name="Freeform 700">
                  <a:extLst>
                    <a:ext uri="{FF2B5EF4-FFF2-40B4-BE49-F238E27FC236}">
                      <a16:creationId xmlns:a16="http://schemas.microsoft.com/office/drawing/2014/main" id="{F104934A-C718-4EF7-B658-595B3ABF988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8" name="Freeform 701">
                  <a:extLst>
                    <a:ext uri="{FF2B5EF4-FFF2-40B4-BE49-F238E27FC236}">
                      <a16:creationId xmlns:a16="http://schemas.microsoft.com/office/drawing/2014/main" id="{4D3FB9EB-98FE-4772-A38E-9EAB3EEBD17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9" name="Freeform 702">
                  <a:extLst>
                    <a:ext uri="{FF2B5EF4-FFF2-40B4-BE49-F238E27FC236}">
                      <a16:creationId xmlns:a16="http://schemas.microsoft.com/office/drawing/2014/main" id="{DE658BC2-F215-4667-9EE4-0F65C018A0F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0" name="Freeform 703">
                  <a:extLst>
                    <a:ext uri="{FF2B5EF4-FFF2-40B4-BE49-F238E27FC236}">
                      <a16:creationId xmlns:a16="http://schemas.microsoft.com/office/drawing/2014/main" id="{482616BE-F375-49E3-964B-2592B959CD8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1" name="Freeform 704">
                  <a:extLst>
                    <a:ext uri="{FF2B5EF4-FFF2-40B4-BE49-F238E27FC236}">
                      <a16:creationId xmlns:a16="http://schemas.microsoft.com/office/drawing/2014/main" id="{C71B9C1C-13B1-49F2-9273-D8896D5EBAB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2" name="Freeform 705">
                  <a:extLst>
                    <a:ext uri="{FF2B5EF4-FFF2-40B4-BE49-F238E27FC236}">
                      <a16:creationId xmlns:a16="http://schemas.microsoft.com/office/drawing/2014/main" id="{AAC9A268-A792-4ADA-A0EA-041D60D73E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3" name="Freeform 706">
                  <a:extLst>
                    <a:ext uri="{FF2B5EF4-FFF2-40B4-BE49-F238E27FC236}">
                      <a16:creationId xmlns:a16="http://schemas.microsoft.com/office/drawing/2014/main" id="{1D4B627D-D482-4FB1-9909-EF9DA61854C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4" name="Freeform 742">
                  <a:extLst>
                    <a:ext uri="{FF2B5EF4-FFF2-40B4-BE49-F238E27FC236}">
                      <a16:creationId xmlns:a16="http://schemas.microsoft.com/office/drawing/2014/main" id="{F8C3C1F0-3279-4456-8403-1B1C99251FA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5" name="Freeform 743">
                  <a:extLst>
                    <a:ext uri="{FF2B5EF4-FFF2-40B4-BE49-F238E27FC236}">
                      <a16:creationId xmlns:a16="http://schemas.microsoft.com/office/drawing/2014/main" id="{8E24ABC2-1C51-4AF7-8D5D-7A69B010A25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6" name="Freeform 744">
                  <a:extLst>
                    <a:ext uri="{FF2B5EF4-FFF2-40B4-BE49-F238E27FC236}">
                      <a16:creationId xmlns:a16="http://schemas.microsoft.com/office/drawing/2014/main" id="{19E7ECEA-5BE1-4088-9776-7DE4C36E00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415CA37B-1373-4DC0-9452-9637D02217F8}"/>
                  </a:ext>
                </a:extLst>
              </p:cNvPr>
              <p:cNvGrpSpPr/>
              <p:nvPr userDrawn="1"/>
            </p:nvGrpSpPr>
            <p:grpSpPr>
              <a:xfrm>
                <a:off x="10252266" y="3106020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412" name="Freeform: Shape 411">
                  <a:extLst>
                    <a:ext uri="{FF2B5EF4-FFF2-40B4-BE49-F238E27FC236}">
                      <a16:creationId xmlns:a16="http://schemas.microsoft.com/office/drawing/2014/main" id="{3D7B8F43-EE89-4362-B56B-0C4335C506A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FFF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6F683B35-E6B6-4BF0-9850-265C6437EB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410" name="Freeform 637">
                <a:extLst>
                  <a:ext uri="{FF2B5EF4-FFF2-40B4-BE49-F238E27FC236}">
                    <a16:creationId xmlns:a16="http://schemas.microsoft.com/office/drawing/2014/main" id="{DF7E5DA8-D2A1-4589-87F4-78A6C47FEA1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1" name="Freeform 638">
                <a:extLst>
                  <a:ext uri="{FF2B5EF4-FFF2-40B4-BE49-F238E27FC236}">
                    <a16:creationId xmlns:a16="http://schemas.microsoft.com/office/drawing/2014/main" id="{67D6BF73-4D64-436B-A8CC-ED5A089C47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437" name="Freeform 7">
              <a:extLst>
                <a:ext uri="{FF2B5EF4-FFF2-40B4-BE49-F238E27FC236}">
                  <a16:creationId xmlns:a16="http://schemas.microsoft.com/office/drawing/2014/main" id="{A64FFE04-AA2B-4B9D-B65F-916C425FC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F0AE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38" name="Group 437">
              <a:extLst>
                <a:ext uri="{FF2B5EF4-FFF2-40B4-BE49-F238E27FC236}">
                  <a16:creationId xmlns:a16="http://schemas.microsoft.com/office/drawing/2014/main" id="{C2CB8560-BE7D-47B7-B44B-8F58E87C19C2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439" name="Group 438">
                <a:extLst>
                  <a:ext uri="{FF2B5EF4-FFF2-40B4-BE49-F238E27FC236}">
                    <a16:creationId xmlns:a16="http://schemas.microsoft.com/office/drawing/2014/main" id="{9C6B15A3-BCAE-4FFA-8A74-0423B2B81CEC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59" name="Freeform 95">
                  <a:extLst>
                    <a:ext uri="{FF2B5EF4-FFF2-40B4-BE49-F238E27FC236}">
                      <a16:creationId xmlns:a16="http://schemas.microsoft.com/office/drawing/2014/main" id="{AC8C9174-260A-4E86-9251-F632AA83B0D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0" name="Freeform 96">
                  <a:extLst>
                    <a:ext uri="{FF2B5EF4-FFF2-40B4-BE49-F238E27FC236}">
                      <a16:creationId xmlns:a16="http://schemas.microsoft.com/office/drawing/2014/main" id="{AE87BAE3-D1B1-4A78-BF45-912AB5B9187D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1" name="Freeform 97">
                  <a:extLst>
                    <a:ext uri="{FF2B5EF4-FFF2-40B4-BE49-F238E27FC236}">
                      <a16:creationId xmlns:a16="http://schemas.microsoft.com/office/drawing/2014/main" id="{3B0ED922-62EF-40F7-89CB-E059FE7EF22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2" name="Freeform 98">
                  <a:extLst>
                    <a:ext uri="{FF2B5EF4-FFF2-40B4-BE49-F238E27FC236}">
                      <a16:creationId xmlns:a16="http://schemas.microsoft.com/office/drawing/2014/main" id="{78D19695-4E28-4212-A9EF-044259DF6EF9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3" name="Freeform 99">
                  <a:extLst>
                    <a:ext uri="{FF2B5EF4-FFF2-40B4-BE49-F238E27FC236}">
                      <a16:creationId xmlns:a16="http://schemas.microsoft.com/office/drawing/2014/main" id="{0B1F2434-1505-4961-B38D-FF836C0C3A1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4" name="Freeform 100">
                  <a:extLst>
                    <a:ext uri="{FF2B5EF4-FFF2-40B4-BE49-F238E27FC236}">
                      <a16:creationId xmlns:a16="http://schemas.microsoft.com/office/drawing/2014/main" id="{2A09BA5E-A172-45DE-888F-67C4507D09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5" name="Freeform 101">
                  <a:extLst>
                    <a:ext uri="{FF2B5EF4-FFF2-40B4-BE49-F238E27FC236}">
                      <a16:creationId xmlns:a16="http://schemas.microsoft.com/office/drawing/2014/main" id="{96E8CFED-F77A-4DC2-8508-A54185A6EC2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6" name="Freeform 102">
                  <a:extLst>
                    <a:ext uri="{FF2B5EF4-FFF2-40B4-BE49-F238E27FC236}">
                      <a16:creationId xmlns:a16="http://schemas.microsoft.com/office/drawing/2014/main" id="{57C9E85C-6A4B-4FE6-98A9-CCA0E6A0183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40" name="Rectangle 4">
                <a:extLst>
                  <a:ext uri="{FF2B5EF4-FFF2-40B4-BE49-F238E27FC236}">
                    <a16:creationId xmlns:a16="http://schemas.microsoft.com/office/drawing/2014/main" id="{B5A48C55-7753-4A51-BB86-BE1D47A9F65C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41" name="Group 440">
                <a:extLst>
                  <a:ext uri="{FF2B5EF4-FFF2-40B4-BE49-F238E27FC236}">
                    <a16:creationId xmlns:a16="http://schemas.microsoft.com/office/drawing/2014/main" id="{7A9401D9-D89D-4A84-AB68-15D3E1E8D647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55" name="Freeform 757">
                  <a:extLst>
                    <a:ext uri="{FF2B5EF4-FFF2-40B4-BE49-F238E27FC236}">
                      <a16:creationId xmlns:a16="http://schemas.microsoft.com/office/drawing/2014/main" id="{8F9A2B2F-1611-43DC-B5FB-9315F3A6F9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6" name="Freeform 758">
                  <a:extLst>
                    <a:ext uri="{FF2B5EF4-FFF2-40B4-BE49-F238E27FC236}">
                      <a16:creationId xmlns:a16="http://schemas.microsoft.com/office/drawing/2014/main" id="{37B61F42-D6FD-49D4-9257-40B187D2C8F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7" name="Freeform 762">
                  <a:extLst>
                    <a:ext uri="{FF2B5EF4-FFF2-40B4-BE49-F238E27FC236}">
                      <a16:creationId xmlns:a16="http://schemas.microsoft.com/office/drawing/2014/main" id="{317A0764-8D8C-4724-B153-83365CAFAA2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8" name="Freeform 763">
                  <a:extLst>
                    <a:ext uri="{FF2B5EF4-FFF2-40B4-BE49-F238E27FC236}">
                      <a16:creationId xmlns:a16="http://schemas.microsoft.com/office/drawing/2014/main" id="{0D2C7A84-419E-42C3-89EA-F6FCB7914C5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442" name="Freeform 126">
                <a:extLst>
                  <a:ext uri="{FF2B5EF4-FFF2-40B4-BE49-F238E27FC236}">
                    <a16:creationId xmlns:a16="http://schemas.microsoft.com/office/drawing/2014/main" id="{97DD3486-8B61-4E5B-BEEF-58777308274D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3" name="Group 442">
                <a:extLst>
                  <a:ext uri="{FF2B5EF4-FFF2-40B4-BE49-F238E27FC236}">
                    <a16:creationId xmlns:a16="http://schemas.microsoft.com/office/drawing/2014/main" id="{B3CACB0E-04CD-4DC4-AE39-0FE9BC8017F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51" name="Freeform 134">
                  <a:extLst>
                    <a:ext uri="{FF2B5EF4-FFF2-40B4-BE49-F238E27FC236}">
                      <a16:creationId xmlns:a16="http://schemas.microsoft.com/office/drawing/2014/main" id="{6FADE1E6-09D7-4449-8C63-8ACDED6698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2" name="Freeform 135">
                  <a:extLst>
                    <a:ext uri="{FF2B5EF4-FFF2-40B4-BE49-F238E27FC236}">
                      <a16:creationId xmlns:a16="http://schemas.microsoft.com/office/drawing/2014/main" id="{7A3E551F-FF04-4FCB-ABB2-7D881BA7BE2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3" name="Freeform 136">
                  <a:extLst>
                    <a:ext uri="{FF2B5EF4-FFF2-40B4-BE49-F238E27FC236}">
                      <a16:creationId xmlns:a16="http://schemas.microsoft.com/office/drawing/2014/main" id="{09BC57F6-D218-479C-9916-4AE155B88C4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4" name="Freeform 137">
                  <a:extLst>
                    <a:ext uri="{FF2B5EF4-FFF2-40B4-BE49-F238E27FC236}">
                      <a16:creationId xmlns:a16="http://schemas.microsoft.com/office/drawing/2014/main" id="{948AA5A2-18E5-4AF4-AC6A-0CC8F1A7E49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4" name="Freeform 18">
                <a:extLst>
                  <a:ext uri="{FF2B5EF4-FFF2-40B4-BE49-F238E27FC236}">
                    <a16:creationId xmlns:a16="http://schemas.microsoft.com/office/drawing/2014/main" id="{637C20BB-CB53-41C2-9AD0-7BF11096013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445" name="Freeform 249">
                <a:extLst>
                  <a:ext uri="{FF2B5EF4-FFF2-40B4-BE49-F238E27FC236}">
                    <a16:creationId xmlns:a16="http://schemas.microsoft.com/office/drawing/2014/main" id="{ECA7F929-47CE-45F1-AD7A-7F76875B60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307AB4DC-0CF6-45D3-AEE6-2EC0511F058B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48" name="Freeform 5">
                  <a:extLst>
                    <a:ext uri="{FF2B5EF4-FFF2-40B4-BE49-F238E27FC236}">
                      <a16:creationId xmlns:a16="http://schemas.microsoft.com/office/drawing/2014/main" id="{E0E02C5F-AFFF-4A2C-B8CB-04B1C8692477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49" name="Freeform 6">
                  <a:extLst>
                    <a:ext uri="{FF2B5EF4-FFF2-40B4-BE49-F238E27FC236}">
                      <a16:creationId xmlns:a16="http://schemas.microsoft.com/office/drawing/2014/main" id="{C8A1654E-6DF3-4855-A16B-4239DB40D22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0" name="Freeform 7">
                  <a:extLst>
                    <a:ext uri="{FF2B5EF4-FFF2-40B4-BE49-F238E27FC236}">
                      <a16:creationId xmlns:a16="http://schemas.microsoft.com/office/drawing/2014/main" id="{9C19302A-68A7-4FA3-9E84-7D3E0B90BB8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7" name="Freeform 122">
                <a:extLst>
                  <a:ext uri="{FF2B5EF4-FFF2-40B4-BE49-F238E27FC236}">
                    <a16:creationId xmlns:a16="http://schemas.microsoft.com/office/drawing/2014/main" id="{0539FD3A-54AF-4C17-BA68-39444EB608D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67" name="Freeform 7">
              <a:extLst>
                <a:ext uri="{FF2B5EF4-FFF2-40B4-BE49-F238E27FC236}">
                  <a16:creationId xmlns:a16="http://schemas.microsoft.com/office/drawing/2014/main" id="{43B365AB-F18E-4FFF-91BF-3103488BF7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A28A0563-E99C-49D8-BDAA-2316A9812F12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7EDAB072-7460-452D-A9E1-2A6B877241AB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54815ACC-F91F-4B06-A8FD-5E0F03A2E32F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BDA3BBC-189E-4126-A57A-E6427F066389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9841DC0E-205B-44AF-9F0F-0073DE6CB395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2E2EF120-75EE-4B6C-B93C-BF351B375904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3C976655-1BA2-487E-AC6E-261A15EF99C7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1AF6EE76-7C52-4EA2-9921-0E2770B81237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15076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5486399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 sz="3000" b="0">
                <a:solidFill>
                  <a:schemeClr val="tx1"/>
                </a:solidFill>
                <a:latin typeface="+mn-lt"/>
              </a:defRPr>
            </a:lvl1pPr>
            <a:lvl2pPr marL="1146175" marR="0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b="0">
                <a:solidFill>
                  <a:schemeClr val="tx1"/>
                </a:solidFill>
              </a:defRPr>
            </a:lvl2pPr>
            <a:lvl3pPr marL="450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Main topic 1: size 30pt</a:t>
            </a:r>
          </a:p>
          <a:p>
            <a:pPr marL="465138" marR="0" lvl="1" indent="-34290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24pt for second level</a:t>
            </a:r>
          </a:p>
          <a:p>
            <a:pPr marL="798513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22pt for third level</a:t>
            </a:r>
          </a:p>
          <a:p>
            <a:pPr marL="1146175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20pt for fourth level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218555" y="0"/>
            <a:ext cx="6217920" cy="6994525"/>
            <a:chOff x="6218555" y="0"/>
            <a:chExt cx="6217920" cy="6994525"/>
          </a:xfrm>
        </p:grpSpPr>
        <p:sp>
          <p:nvSpPr>
            <p:cNvPr id="6" name="Rectangle 5"/>
            <p:cNvSpPr/>
            <p:nvPr userDrawn="1"/>
          </p:nvSpPr>
          <p:spPr bwMode="gray">
            <a:xfrm>
              <a:off x="6218555" y="0"/>
              <a:ext cx="6217920" cy="6994525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484" name="Group 483"/>
            <p:cNvGrpSpPr/>
            <p:nvPr userDrawn="1"/>
          </p:nvGrpSpPr>
          <p:grpSpPr>
            <a:xfrm>
              <a:off x="6218555" y="1494972"/>
              <a:ext cx="6217920" cy="5499553"/>
              <a:chOff x="6218555" y="1494972"/>
              <a:chExt cx="6217920" cy="5499553"/>
            </a:xfrm>
          </p:grpSpPr>
          <p:grpSp>
            <p:nvGrpSpPr>
              <p:cNvPr id="304" name="Group 303"/>
              <p:cNvGrpSpPr/>
              <p:nvPr userDrawn="1"/>
            </p:nvGrpSpPr>
            <p:grpSpPr>
              <a:xfrm>
                <a:off x="9061074" y="1494972"/>
                <a:ext cx="3375401" cy="2393803"/>
                <a:chOff x="8825827" y="915533"/>
                <a:chExt cx="3610648" cy="2560638"/>
              </a:xfrm>
            </p:grpSpPr>
            <p:sp>
              <p:nvSpPr>
                <p:cNvPr id="123" name="Freeform 11"/>
                <p:cNvSpPr>
                  <a:spLocks/>
                </p:cNvSpPr>
                <p:nvPr userDrawn="1"/>
              </p:nvSpPr>
              <p:spPr bwMode="auto">
                <a:xfrm flipH="1">
                  <a:off x="11455806" y="925439"/>
                  <a:ext cx="980669" cy="2387286"/>
                </a:xfrm>
                <a:custGeom>
                  <a:avLst/>
                  <a:gdLst>
                    <a:gd name="T0" fmla="*/ 0 w 312"/>
                    <a:gd name="T1" fmla="*/ 0 h 764"/>
                    <a:gd name="T2" fmla="*/ 0 w 312"/>
                    <a:gd name="T3" fmla="*/ 764 h 764"/>
                    <a:gd name="T4" fmla="*/ 312 w 312"/>
                    <a:gd name="T5" fmla="*/ 764 h 764"/>
                    <a:gd name="T6" fmla="*/ 312 w 312"/>
                    <a:gd name="T7" fmla="*/ 309 h 764"/>
                    <a:gd name="T8" fmla="*/ 0 w 312"/>
                    <a:gd name="T9" fmla="*/ 0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2" h="764">
                      <a:moveTo>
                        <a:pt x="0" y="0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312" y="764"/>
                        <a:pt x="312" y="764"/>
                        <a:pt x="312" y="764"/>
                      </a:cubicBezTo>
                      <a:cubicBezTo>
                        <a:pt x="312" y="309"/>
                        <a:pt x="312" y="309"/>
                        <a:pt x="312" y="309"/>
                      </a:cubicBezTo>
                      <a:cubicBezTo>
                        <a:pt x="312" y="138"/>
                        <a:pt x="17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124" name="Freeform 12"/>
                <p:cNvSpPr>
                  <a:spLocks/>
                </p:cNvSpPr>
                <p:nvPr userDrawn="1"/>
              </p:nvSpPr>
              <p:spPr bwMode="auto">
                <a:xfrm flipH="1">
                  <a:off x="8895167" y="925439"/>
                  <a:ext cx="1956387" cy="2387286"/>
                </a:xfrm>
                <a:custGeom>
                  <a:avLst/>
                  <a:gdLst>
                    <a:gd name="T0" fmla="*/ 624 w 624"/>
                    <a:gd name="T1" fmla="*/ 764 h 764"/>
                    <a:gd name="T2" fmla="*/ 0 w 624"/>
                    <a:gd name="T3" fmla="*/ 764 h 764"/>
                    <a:gd name="T4" fmla="*/ 0 w 624"/>
                    <a:gd name="T5" fmla="*/ 309 h 764"/>
                    <a:gd name="T6" fmla="*/ 312 w 624"/>
                    <a:gd name="T7" fmla="*/ 0 h 764"/>
                    <a:gd name="T8" fmla="*/ 624 w 624"/>
                    <a:gd name="T9" fmla="*/ 309 h 764"/>
                    <a:gd name="T10" fmla="*/ 624 w 624"/>
                    <a:gd name="T11" fmla="*/ 764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24" h="764">
                      <a:moveTo>
                        <a:pt x="624" y="764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0" y="309"/>
                        <a:pt x="0" y="309"/>
                        <a:pt x="0" y="309"/>
                      </a:cubicBezTo>
                      <a:cubicBezTo>
                        <a:pt x="0" y="138"/>
                        <a:pt x="139" y="0"/>
                        <a:pt x="312" y="0"/>
                      </a:cubicBezTo>
                      <a:cubicBezTo>
                        <a:pt x="484" y="0"/>
                        <a:pt x="624" y="138"/>
                        <a:pt x="624" y="309"/>
                      </a:cubicBezTo>
                      <a:lnTo>
                        <a:pt x="624" y="764"/>
                      </a:ln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5" name="Rectangle 1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6" name="Freeform 14"/>
                <p:cNvSpPr>
                  <a:spLocks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7" name="Rectangle 1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8" name="Freeform 16"/>
                <p:cNvSpPr>
                  <a:spLocks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9" name="Rectangle 1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0" name="Freeform 18"/>
                <p:cNvSpPr>
                  <a:spLocks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1" name="Rectangle 19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2" name="Freeform 20"/>
                <p:cNvSpPr>
                  <a:spLocks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3" name="Rectangle 21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4" name="Freeform 22"/>
                <p:cNvSpPr>
                  <a:spLocks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5" name="Rectangle 2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6" name="Freeform 24"/>
                <p:cNvSpPr>
                  <a:spLocks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7" name="Rectangle 2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8" name="Freeform 26"/>
                <p:cNvSpPr>
                  <a:spLocks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custGeom>
                  <a:avLst/>
                  <a:gdLst>
                    <a:gd name="T0" fmla="*/ 0 w 11"/>
                    <a:gd name="T1" fmla="*/ 0 h 501"/>
                    <a:gd name="T2" fmla="*/ 0 w 11"/>
                    <a:gd name="T3" fmla="*/ 501 h 501"/>
                    <a:gd name="T4" fmla="*/ 11 w 11"/>
                    <a:gd name="T5" fmla="*/ 501 h 501"/>
                    <a:gd name="T6" fmla="*/ 11 w 11"/>
                    <a:gd name="T7" fmla="*/ 0 h 5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01">
                      <a:moveTo>
                        <a:pt x="0" y="0"/>
                      </a:moveTo>
                      <a:lnTo>
                        <a:pt x="0" y="501"/>
                      </a:lnTo>
                      <a:lnTo>
                        <a:pt x="11" y="501"/>
                      </a:lnTo>
                      <a:lnTo>
                        <a:pt x="11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9" name="Freeform 27"/>
                <p:cNvSpPr>
                  <a:spLocks/>
                </p:cNvSpPr>
                <p:nvPr userDrawn="1"/>
              </p:nvSpPr>
              <p:spPr bwMode="auto">
                <a:xfrm flipH="1">
                  <a:off x="9984800" y="2594559"/>
                  <a:ext cx="663685" cy="881612"/>
                </a:xfrm>
                <a:custGeom>
                  <a:avLst/>
                  <a:gdLst>
                    <a:gd name="T0" fmla="*/ 108 w 134"/>
                    <a:gd name="T1" fmla="*/ 10 h 178"/>
                    <a:gd name="T2" fmla="*/ 108 w 134"/>
                    <a:gd name="T3" fmla="*/ 0 h 178"/>
                    <a:gd name="T4" fmla="*/ 25 w 134"/>
                    <a:gd name="T5" fmla="*/ 0 h 178"/>
                    <a:gd name="T6" fmla="*/ 25 w 134"/>
                    <a:gd name="T7" fmla="*/ 10 h 178"/>
                    <a:gd name="T8" fmla="*/ 0 w 134"/>
                    <a:gd name="T9" fmla="*/ 10 h 178"/>
                    <a:gd name="T10" fmla="*/ 0 w 134"/>
                    <a:gd name="T11" fmla="*/ 178 h 178"/>
                    <a:gd name="T12" fmla="*/ 134 w 134"/>
                    <a:gd name="T13" fmla="*/ 178 h 178"/>
                    <a:gd name="T14" fmla="*/ 134 w 134"/>
                    <a:gd name="T15" fmla="*/ 10 h 178"/>
                    <a:gd name="T16" fmla="*/ 108 w 134"/>
                    <a:gd name="T17" fmla="*/ 1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4" h="178">
                      <a:moveTo>
                        <a:pt x="108" y="10"/>
                      </a:moveTo>
                      <a:lnTo>
                        <a:pt x="108" y="0"/>
                      </a:lnTo>
                      <a:lnTo>
                        <a:pt x="25" y="0"/>
                      </a:lnTo>
                      <a:lnTo>
                        <a:pt x="25" y="10"/>
                      </a:lnTo>
                      <a:lnTo>
                        <a:pt x="0" y="10"/>
                      </a:lnTo>
                      <a:lnTo>
                        <a:pt x="0" y="178"/>
                      </a:lnTo>
                      <a:lnTo>
                        <a:pt x="134" y="178"/>
                      </a:lnTo>
                      <a:lnTo>
                        <a:pt x="134" y="10"/>
                      </a:lnTo>
                      <a:lnTo>
                        <a:pt x="108" y="1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0" name="Freeform 28"/>
                <p:cNvSpPr>
                  <a:spLocks/>
                </p:cNvSpPr>
                <p:nvPr userDrawn="1"/>
              </p:nvSpPr>
              <p:spPr bwMode="auto">
                <a:xfrm flipH="1">
                  <a:off x="11614298" y="2064600"/>
                  <a:ext cx="544816" cy="1297653"/>
                </a:xfrm>
                <a:custGeom>
                  <a:avLst/>
                  <a:gdLst>
                    <a:gd name="T0" fmla="*/ 90 w 110"/>
                    <a:gd name="T1" fmla="*/ 23 h 262"/>
                    <a:gd name="T2" fmla="*/ 90 w 110"/>
                    <a:gd name="T3" fmla="*/ 13 h 262"/>
                    <a:gd name="T4" fmla="*/ 79 w 110"/>
                    <a:gd name="T5" fmla="*/ 13 h 262"/>
                    <a:gd name="T6" fmla="*/ 79 w 110"/>
                    <a:gd name="T7" fmla="*/ 0 h 262"/>
                    <a:gd name="T8" fmla="*/ 31 w 110"/>
                    <a:gd name="T9" fmla="*/ 0 h 262"/>
                    <a:gd name="T10" fmla="*/ 31 w 110"/>
                    <a:gd name="T11" fmla="*/ 13 h 262"/>
                    <a:gd name="T12" fmla="*/ 21 w 110"/>
                    <a:gd name="T13" fmla="*/ 13 h 262"/>
                    <a:gd name="T14" fmla="*/ 21 w 110"/>
                    <a:gd name="T15" fmla="*/ 23 h 262"/>
                    <a:gd name="T16" fmla="*/ 0 w 110"/>
                    <a:gd name="T17" fmla="*/ 23 h 262"/>
                    <a:gd name="T18" fmla="*/ 0 w 110"/>
                    <a:gd name="T19" fmla="*/ 262 h 262"/>
                    <a:gd name="T20" fmla="*/ 110 w 110"/>
                    <a:gd name="T21" fmla="*/ 262 h 262"/>
                    <a:gd name="T22" fmla="*/ 110 w 110"/>
                    <a:gd name="T23" fmla="*/ 23 h 262"/>
                    <a:gd name="T24" fmla="*/ 90 w 110"/>
                    <a:gd name="T25" fmla="*/ 23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0" h="262">
                      <a:moveTo>
                        <a:pt x="90" y="23"/>
                      </a:moveTo>
                      <a:lnTo>
                        <a:pt x="90" y="13"/>
                      </a:lnTo>
                      <a:lnTo>
                        <a:pt x="79" y="13"/>
                      </a:lnTo>
                      <a:lnTo>
                        <a:pt x="79" y="0"/>
                      </a:lnTo>
                      <a:lnTo>
                        <a:pt x="31" y="0"/>
                      </a:lnTo>
                      <a:lnTo>
                        <a:pt x="31" y="13"/>
                      </a:lnTo>
                      <a:lnTo>
                        <a:pt x="21" y="13"/>
                      </a:lnTo>
                      <a:lnTo>
                        <a:pt x="21" y="23"/>
                      </a:lnTo>
                      <a:lnTo>
                        <a:pt x="0" y="23"/>
                      </a:lnTo>
                      <a:lnTo>
                        <a:pt x="0" y="262"/>
                      </a:lnTo>
                      <a:lnTo>
                        <a:pt x="110" y="262"/>
                      </a:lnTo>
                      <a:lnTo>
                        <a:pt x="110" y="23"/>
                      </a:lnTo>
                      <a:lnTo>
                        <a:pt x="90" y="23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1" name="Freeform 29"/>
                <p:cNvSpPr>
                  <a:spLocks/>
                </p:cNvSpPr>
                <p:nvPr userDrawn="1"/>
              </p:nvSpPr>
              <p:spPr bwMode="auto">
                <a:xfrm flipH="1">
                  <a:off x="9038799" y="2663899"/>
                  <a:ext cx="490336" cy="673591"/>
                </a:xfrm>
                <a:custGeom>
                  <a:avLst/>
                  <a:gdLst>
                    <a:gd name="T0" fmla="*/ 89 w 99"/>
                    <a:gd name="T1" fmla="*/ 114 h 136"/>
                    <a:gd name="T2" fmla="*/ 89 w 99"/>
                    <a:gd name="T3" fmla="*/ 62 h 136"/>
                    <a:gd name="T4" fmla="*/ 73 w 99"/>
                    <a:gd name="T5" fmla="*/ 62 h 136"/>
                    <a:gd name="T6" fmla="*/ 73 w 99"/>
                    <a:gd name="T7" fmla="*/ 37 h 136"/>
                    <a:gd name="T8" fmla="*/ 56 w 99"/>
                    <a:gd name="T9" fmla="*/ 37 h 136"/>
                    <a:gd name="T10" fmla="*/ 50 w 99"/>
                    <a:gd name="T11" fmla="*/ 0 h 136"/>
                    <a:gd name="T12" fmla="*/ 43 w 99"/>
                    <a:gd name="T13" fmla="*/ 37 h 136"/>
                    <a:gd name="T14" fmla="*/ 27 w 99"/>
                    <a:gd name="T15" fmla="*/ 37 h 136"/>
                    <a:gd name="T16" fmla="*/ 27 w 99"/>
                    <a:gd name="T17" fmla="*/ 62 h 136"/>
                    <a:gd name="T18" fmla="*/ 11 w 99"/>
                    <a:gd name="T19" fmla="*/ 62 h 136"/>
                    <a:gd name="T20" fmla="*/ 11 w 99"/>
                    <a:gd name="T21" fmla="*/ 114 h 136"/>
                    <a:gd name="T22" fmla="*/ 0 w 99"/>
                    <a:gd name="T23" fmla="*/ 114 h 136"/>
                    <a:gd name="T24" fmla="*/ 0 w 99"/>
                    <a:gd name="T25" fmla="*/ 136 h 136"/>
                    <a:gd name="T26" fmla="*/ 99 w 99"/>
                    <a:gd name="T27" fmla="*/ 136 h 136"/>
                    <a:gd name="T28" fmla="*/ 99 w 99"/>
                    <a:gd name="T29" fmla="*/ 114 h 136"/>
                    <a:gd name="T30" fmla="*/ 89 w 99"/>
                    <a:gd name="T31" fmla="*/ 114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9" h="136">
                      <a:moveTo>
                        <a:pt x="89" y="114"/>
                      </a:moveTo>
                      <a:lnTo>
                        <a:pt x="89" y="62"/>
                      </a:lnTo>
                      <a:lnTo>
                        <a:pt x="73" y="62"/>
                      </a:lnTo>
                      <a:lnTo>
                        <a:pt x="73" y="37"/>
                      </a:lnTo>
                      <a:lnTo>
                        <a:pt x="56" y="37"/>
                      </a:lnTo>
                      <a:lnTo>
                        <a:pt x="50" y="0"/>
                      </a:lnTo>
                      <a:lnTo>
                        <a:pt x="43" y="37"/>
                      </a:lnTo>
                      <a:lnTo>
                        <a:pt x="27" y="37"/>
                      </a:lnTo>
                      <a:lnTo>
                        <a:pt x="27" y="62"/>
                      </a:lnTo>
                      <a:lnTo>
                        <a:pt x="11" y="62"/>
                      </a:lnTo>
                      <a:lnTo>
                        <a:pt x="11" y="114"/>
                      </a:lnTo>
                      <a:lnTo>
                        <a:pt x="0" y="114"/>
                      </a:lnTo>
                      <a:lnTo>
                        <a:pt x="0" y="136"/>
                      </a:lnTo>
                      <a:lnTo>
                        <a:pt x="99" y="136"/>
                      </a:lnTo>
                      <a:lnTo>
                        <a:pt x="99" y="114"/>
                      </a:lnTo>
                      <a:lnTo>
                        <a:pt x="89" y="114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3" name="Rectangle 112"/>
              <p:cNvSpPr/>
              <p:nvPr userDrawn="1"/>
            </p:nvSpPr>
            <p:spPr bwMode="gray">
              <a:xfrm>
                <a:off x="6218555" y="6183086"/>
                <a:ext cx="6217920" cy="811439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3" name="Group 2"/>
              <p:cNvGrpSpPr/>
              <p:nvPr userDrawn="1"/>
            </p:nvGrpSpPr>
            <p:grpSpPr>
              <a:xfrm>
                <a:off x="7604187" y="3591744"/>
                <a:ext cx="4031268" cy="3082874"/>
                <a:chOff x="870932" y="3515544"/>
                <a:chExt cx="4031268" cy="3082874"/>
              </a:xfrm>
            </p:grpSpPr>
            <p:sp>
              <p:nvSpPr>
                <p:cNvPr id="111" name="Freeform 221"/>
                <p:cNvSpPr>
                  <a:spLocks/>
                </p:cNvSpPr>
                <p:nvPr userDrawn="1"/>
              </p:nvSpPr>
              <p:spPr bwMode="auto">
                <a:xfrm flipH="1">
                  <a:off x="4160270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grpSp>
              <p:nvGrpSpPr>
                <p:cNvPr id="10" name="Group 9"/>
                <p:cNvGrpSpPr/>
                <p:nvPr/>
              </p:nvGrpSpPr>
              <p:grpSpPr>
                <a:xfrm rot="2320768">
                  <a:off x="1343574" y="3515544"/>
                  <a:ext cx="816140" cy="861913"/>
                  <a:chOff x="1340719" y="4753193"/>
                  <a:chExt cx="342123" cy="361311"/>
                </a:xfrm>
              </p:grpSpPr>
              <p:sp>
                <p:nvSpPr>
                  <p:cNvPr id="100" name="Freeform 33"/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grpSp>
                <p:nvGrpSpPr>
                  <p:cNvPr id="101" name="Group 100"/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102" name="Freeform 32"/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3" name="Freeform 34"/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4" name="Freeform 35"/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5" name="Freeform 36"/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6" name="Freeform 37"/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7" name="Freeform 38"/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8" name="Freeform 39"/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9" name="Freeform 40"/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10" name="Freeform 41"/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</p:grpSp>
            <p:grpSp>
              <p:nvGrpSpPr>
                <p:cNvPr id="54" name="Group 53"/>
                <p:cNvGrpSpPr/>
                <p:nvPr/>
              </p:nvGrpSpPr>
              <p:grpSpPr>
                <a:xfrm>
                  <a:off x="3965943" y="4739591"/>
                  <a:ext cx="889764" cy="1698642"/>
                  <a:chOff x="3119809" y="5200964"/>
                  <a:chExt cx="401638" cy="766764"/>
                </a:xfrm>
              </p:grpSpPr>
              <p:grpSp>
                <p:nvGrpSpPr>
                  <p:cNvPr id="89" name="Group 88"/>
                  <p:cNvGrpSpPr/>
                  <p:nvPr/>
                </p:nvGrpSpPr>
                <p:grpSpPr>
                  <a:xfrm>
                    <a:off x="3247180" y="5200964"/>
                    <a:ext cx="200026" cy="365126"/>
                    <a:chOff x="3321421" y="5200965"/>
                    <a:chExt cx="200026" cy="365126"/>
                  </a:xfrm>
                </p:grpSpPr>
                <p:sp>
                  <p:nvSpPr>
                    <p:cNvPr id="96" name="Freeform 76"/>
                    <p:cNvSpPr>
                      <a:spLocks/>
                    </p:cNvSpPr>
                    <p:nvPr/>
                  </p:nvSpPr>
                  <p:spPr bwMode="auto">
                    <a:xfrm flipH="1">
                      <a:off x="3438897" y="5297803"/>
                      <a:ext cx="34925" cy="268288"/>
                    </a:xfrm>
                    <a:custGeom>
                      <a:avLst/>
                      <a:gdLst>
                        <a:gd name="T0" fmla="*/ 12 w 23"/>
                        <a:gd name="T1" fmla="*/ 182 h 182"/>
                        <a:gd name="T2" fmla="*/ 0 w 23"/>
                        <a:gd name="T3" fmla="*/ 170 h 182"/>
                        <a:gd name="T4" fmla="*/ 0 w 23"/>
                        <a:gd name="T5" fmla="*/ 12 h 182"/>
                        <a:gd name="T6" fmla="*/ 12 w 23"/>
                        <a:gd name="T7" fmla="*/ 0 h 182"/>
                        <a:gd name="T8" fmla="*/ 23 w 23"/>
                        <a:gd name="T9" fmla="*/ 12 h 182"/>
                        <a:gd name="T10" fmla="*/ 23 w 23"/>
                        <a:gd name="T11" fmla="*/ 170 h 182"/>
                        <a:gd name="T12" fmla="*/ 12 w 23"/>
                        <a:gd name="T13" fmla="*/ 182 h 1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3" h="182">
                          <a:moveTo>
                            <a:pt x="12" y="182"/>
                          </a:moveTo>
                          <a:cubicBezTo>
                            <a:pt x="5" y="182"/>
                            <a:pt x="0" y="177"/>
                            <a:pt x="0" y="170"/>
                          </a:cubicBezTo>
                          <a:cubicBezTo>
                            <a:pt x="0" y="12"/>
                            <a:pt x="0" y="12"/>
                            <a:pt x="0" y="12"/>
                          </a:cubicBezTo>
                          <a:cubicBezTo>
                            <a:pt x="0" y="5"/>
                            <a:pt x="5" y="0"/>
                            <a:pt x="12" y="0"/>
                          </a:cubicBezTo>
                          <a:cubicBezTo>
                            <a:pt x="18" y="0"/>
                            <a:pt x="23" y="5"/>
                            <a:pt x="23" y="12"/>
                          </a:cubicBezTo>
                          <a:cubicBezTo>
                            <a:pt x="23" y="170"/>
                            <a:pt x="23" y="170"/>
                            <a:pt x="23" y="170"/>
                          </a:cubicBezTo>
                          <a:cubicBezTo>
                            <a:pt x="23" y="177"/>
                            <a:pt x="18" y="182"/>
                            <a:pt x="12" y="182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7" name="Freeform 73"/>
                    <p:cNvSpPr>
                      <a:spLocks/>
                    </p:cNvSpPr>
                    <p:nvPr/>
                  </p:nvSpPr>
                  <p:spPr bwMode="auto">
                    <a:xfrm flipH="1">
                      <a:off x="3321421" y="5200965"/>
                      <a:ext cx="71438" cy="225425"/>
                    </a:xfrm>
                    <a:custGeom>
                      <a:avLst/>
                      <a:gdLst>
                        <a:gd name="T0" fmla="*/ 17 w 49"/>
                        <a:gd name="T1" fmla="*/ 0 h 153"/>
                        <a:gd name="T2" fmla="*/ 0 w 49"/>
                        <a:gd name="T3" fmla="*/ 0 h 153"/>
                        <a:gd name="T4" fmla="*/ 25 w 49"/>
                        <a:gd name="T5" fmla="*/ 35 h 153"/>
                        <a:gd name="T6" fmla="*/ 25 w 49"/>
                        <a:gd name="T7" fmla="*/ 117 h 153"/>
                        <a:gd name="T8" fmla="*/ 0 w 49"/>
                        <a:gd name="T9" fmla="*/ 152 h 153"/>
                        <a:gd name="T10" fmla="*/ 17 w 49"/>
                        <a:gd name="T11" fmla="*/ 152 h 153"/>
                        <a:gd name="T12" fmla="*/ 49 w 49"/>
                        <a:gd name="T13" fmla="*/ 117 h 153"/>
                        <a:gd name="T14" fmla="*/ 49 w 49"/>
                        <a:gd name="T15" fmla="*/ 35 h 153"/>
                        <a:gd name="T16" fmla="*/ 17 w 49"/>
                        <a:gd name="T17" fmla="*/ 0 h 15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9" h="153">
                          <a:moveTo>
                            <a:pt x="17" y="0"/>
                          </a:moveTo>
                          <a:cubicBezTo>
                            <a:pt x="17" y="0"/>
                            <a:pt x="8" y="0"/>
                            <a:pt x="0" y="0"/>
                          </a:cubicBezTo>
                          <a:cubicBezTo>
                            <a:pt x="13" y="4"/>
                            <a:pt x="25" y="19"/>
                            <a:pt x="25" y="35"/>
                          </a:cubicBezTo>
                          <a:cubicBezTo>
                            <a:pt x="25" y="117"/>
                            <a:pt x="25" y="117"/>
                            <a:pt x="25" y="117"/>
                          </a:cubicBezTo>
                          <a:cubicBezTo>
                            <a:pt x="25" y="134"/>
                            <a:pt x="14" y="149"/>
                            <a:pt x="0" y="152"/>
                          </a:cubicBezTo>
                          <a:cubicBezTo>
                            <a:pt x="8" y="153"/>
                            <a:pt x="17" y="152"/>
                            <a:pt x="17" y="152"/>
                          </a:cubicBezTo>
                          <a:cubicBezTo>
                            <a:pt x="35" y="152"/>
                            <a:pt x="49" y="137"/>
                            <a:pt x="49" y="117"/>
                          </a:cubicBezTo>
                          <a:cubicBezTo>
                            <a:pt x="49" y="35"/>
                            <a:pt x="49" y="35"/>
                            <a:pt x="49" y="35"/>
                          </a:cubicBezTo>
                          <a:cubicBezTo>
                            <a:pt x="49" y="16"/>
                            <a:pt x="35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8" name="Freeform 74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2" y="5200965"/>
                      <a:ext cx="174625" cy="223838"/>
                    </a:xfrm>
                    <a:custGeom>
                      <a:avLst/>
                      <a:gdLst>
                        <a:gd name="T0" fmla="*/ 118 w 118"/>
                        <a:gd name="T1" fmla="*/ 117 h 152"/>
                        <a:gd name="T2" fmla="*/ 86 w 118"/>
                        <a:gd name="T3" fmla="*/ 152 h 152"/>
                        <a:gd name="T4" fmla="*/ 59 w 118"/>
                        <a:gd name="T5" fmla="*/ 151 h 152"/>
                        <a:gd name="T6" fmla="*/ 32 w 118"/>
                        <a:gd name="T7" fmla="*/ 152 h 152"/>
                        <a:gd name="T8" fmla="*/ 0 w 118"/>
                        <a:gd name="T9" fmla="*/ 117 h 152"/>
                        <a:gd name="T10" fmla="*/ 0 w 118"/>
                        <a:gd name="T11" fmla="*/ 35 h 152"/>
                        <a:gd name="T12" fmla="*/ 32 w 118"/>
                        <a:gd name="T13" fmla="*/ 0 h 152"/>
                        <a:gd name="T14" fmla="*/ 59 w 118"/>
                        <a:gd name="T15" fmla="*/ 2 h 152"/>
                        <a:gd name="T16" fmla="*/ 86 w 118"/>
                        <a:gd name="T17" fmla="*/ 0 h 152"/>
                        <a:gd name="T18" fmla="*/ 118 w 118"/>
                        <a:gd name="T19" fmla="*/ 35 h 152"/>
                        <a:gd name="T20" fmla="*/ 118 w 118"/>
                        <a:gd name="T21" fmla="*/ 117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18" h="152">
                          <a:moveTo>
                            <a:pt x="118" y="117"/>
                          </a:moveTo>
                          <a:cubicBezTo>
                            <a:pt x="118" y="137"/>
                            <a:pt x="104" y="152"/>
                            <a:pt x="86" y="152"/>
                          </a:cubicBezTo>
                          <a:cubicBezTo>
                            <a:pt x="86" y="152"/>
                            <a:pt x="69" y="151"/>
                            <a:pt x="59" y="151"/>
                          </a:cubicBezTo>
                          <a:cubicBezTo>
                            <a:pt x="50" y="151"/>
                            <a:pt x="32" y="152"/>
                            <a:pt x="32" y="152"/>
                          </a:cubicBezTo>
                          <a:cubicBezTo>
                            <a:pt x="15" y="152"/>
                            <a:pt x="0" y="137"/>
                            <a:pt x="0" y="117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cubicBezTo>
                            <a:pt x="0" y="16"/>
                            <a:pt x="15" y="0"/>
                            <a:pt x="32" y="0"/>
                          </a:cubicBezTo>
                          <a:cubicBezTo>
                            <a:pt x="32" y="0"/>
                            <a:pt x="47" y="2"/>
                            <a:pt x="59" y="2"/>
                          </a:cubicBezTo>
                          <a:cubicBezTo>
                            <a:pt x="72" y="2"/>
                            <a:pt x="86" y="0"/>
                            <a:pt x="86" y="0"/>
                          </a:cubicBezTo>
                          <a:cubicBezTo>
                            <a:pt x="104" y="0"/>
                            <a:pt x="118" y="16"/>
                            <a:pt x="118" y="35"/>
                          </a:cubicBezTo>
                          <a:lnTo>
                            <a:pt x="118" y="117"/>
                          </a:ln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9" name="Freeform 75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1" y="5200965"/>
                      <a:ext cx="61913" cy="223838"/>
                    </a:xfrm>
                    <a:custGeom>
                      <a:avLst/>
                      <a:gdLst>
                        <a:gd name="T0" fmla="*/ 9 w 41"/>
                        <a:gd name="T1" fmla="*/ 0 h 152"/>
                        <a:gd name="T2" fmla="*/ 2 w 41"/>
                        <a:gd name="T3" fmla="*/ 1 h 152"/>
                        <a:gd name="T4" fmla="*/ 27 w 41"/>
                        <a:gd name="T5" fmla="*/ 35 h 152"/>
                        <a:gd name="T6" fmla="*/ 27 w 41"/>
                        <a:gd name="T7" fmla="*/ 117 h 152"/>
                        <a:gd name="T8" fmla="*/ 0 w 41"/>
                        <a:gd name="T9" fmla="*/ 152 h 152"/>
                        <a:gd name="T10" fmla="*/ 9 w 41"/>
                        <a:gd name="T11" fmla="*/ 152 h 152"/>
                        <a:gd name="T12" fmla="*/ 41 w 41"/>
                        <a:gd name="T13" fmla="*/ 117 h 152"/>
                        <a:gd name="T14" fmla="*/ 41 w 41"/>
                        <a:gd name="T15" fmla="*/ 35 h 152"/>
                        <a:gd name="T16" fmla="*/ 9 w 41"/>
                        <a:gd name="T17" fmla="*/ 0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1" h="152">
                          <a:moveTo>
                            <a:pt x="9" y="0"/>
                          </a:moveTo>
                          <a:cubicBezTo>
                            <a:pt x="9" y="0"/>
                            <a:pt x="6" y="1"/>
                            <a:pt x="2" y="1"/>
                          </a:cubicBezTo>
                          <a:cubicBezTo>
                            <a:pt x="16" y="4"/>
                            <a:pt x="27" y="19"/>
                            <a:pt x="27" y="35"/>
                          </a:cubicBezTo>
                          <a:cubicBezTo>
                            <a:pt x="27" y="117"/>
                            <a:pt x="27" y="117"/>
                            <a:pt x="27" y="117"/>
                          </a:cubicBezTo>
                          <a:cubicBezTo>
                            <a:pt x="27" y="135"/>
                            <a:pt x="15" y="149"/>
                            <a:pt x="0" y="152"/>
                          </a:cubicBezTo>
                          <a:cubicBezTo>
                            <a:pt x="5" y="152"/>
                            <a:pt x="9" y="152"/>
                            <a:pt x="9" y="152"/>
                          </a:cubicBezTo>
                          <a:cubicBezTo>
                            <a:pt x="27" y="152"/>
                            <a:pt x="41" y="137"/>
                            <a:pt x="41" y="117"/>
                          </a:cubicBezTo>
                          <a:cubicBezTo>
                            <a:pt x="41" y="35"/>
                            <a:pt x="41" y="35"/>
                            <a:pt x="41" y="35"/>
                          </a:cubicBezTo>
                          <a:cubicBezTo>
                            <a:pt x="41" y="16"/>
                            <a:pt x="27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90" name="Freeform 67"/>
                  <p:cNvSpPr>
                    <a:spLocks/>
                  </p:cNvSpPr>
                  <p:nvPr/>
                </p:nvSpPr>
                <p:spPr bwMode="auto">
                  <a:xfrm flipH="1">
                    <a:off x="3299196" y="5566090"/>
                    <a:ext cx="42863" cy="333375"/>
                  </a:xfrm>
                  <a:custGeom>
                    <a:avLst/>
                    <a:gdLst>
                      <a:gd name="T0" fmla="*/ 15 w 29"/>
                      <a:gd name="T1" fmla="*/ 227 h 227"/>
                      <a:gd name="T2" fmla="*/ 0 w 29"/>
                      <a:gd name="T3" fmla="*/ 212 h 227"/>
                      <a:gd name="T4" fmla="*/ 0 w 29"/>
                      <a:gd name="T5" fmla="*/ 15 h 227"/>
                      <a:gd name="T6" fmla="*/ 15 w 29"/>
                      <a:gd name="T7" fmla="*/ 0 h 227"/>
                      <a:gd name="T8" fmla="*/ 29 w 29"/>
                      <a:gd name="T9" fmla="*/ 15 h 227"/>
                      <a:gd name="T10" fmla="*/ 29 w 29"/>
                      <a:gd name="T11" fmla="*/ 212 h 227"/>
                      <a:gd name="T12" fmla="*/ 15 w 29"/>
                      <a:gd name="T13" fmla="*/ 227 h 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" h="227">
                        <a:moveTo>
                          <a:pt x="15" y="227"/>
                        </a:moveTo>
                        <a:cubicBezTo>
                          <a:pt x="6" y="227"/>
                          <a:pt x="0" y="221"/>
                          <a:pt x="0" y="2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7"/>
                          <a:pt x="6" y="0"/>
                          <a:pt x="15" y="0"/>
                        </a:cubicBezTo>
                        <a:cubicBezTo>
                          <a:pt x="23" y="0"/>
                          <a:pt x="29" y="7"/>
                          <a:pt x="29" y="15"/>
                        </a:cubicBezTo>
                        <a:cubicBezTo>
                          <a:pt x="29" y="212"/>
                          <a:pt x="29" y="212"/>
                          <a:pt x="29" y="212"/>
                        </a:cubicBezTo>
                        <a:cubicBezTo>
                          <a:pt x="29" y="221"/>
                          <a:pt x="23" y="227"/>
                          <a:pt x="15" y="22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1" name="Freeform 68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401638" cy="63500"/>
                  </a:xfrm>
                  <a:custGeom>
                    <a:avLst/>
                    <a:gdLst>
                      <a:gd name="T0" fmla="*/ 228 w 271"/>
                      <a:gd name="T1" fmla="*/ 0 h 43"/>
                      <a:gd name="T2" fmla="*/ 146 w 271"/>
                      <a:gd name="T3" fmla="*/ 0 h 43"/>
                      <a:gd name="T4" fmla="*/ 43 w 271"/>
                      <a:gd name="T5" fmla="*/ 0 h 43"/>
                      <a:gd name="T6" fmla="*/ 0 w 271"/>
                      <a:gd name="T7" fmla="*/ 43 h 43"/>
                      <a:gd name="T8" fmla="*/ 271 w 271"/>
                      <a:gd name="T9" fmla="*/ 43 h 43"/>
                      <a:gd name="T10" fmla="*/ 228 w 271"/>
                      <a:gd name="T11" fmla="*/ 0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71" h="43">
                        <a:moveTo>
                          <a:pt x="228" y="0"/>
                        </a:moveTo>
                        <a:cubicBezTo>
                          <a:pt x="146" y="0"/>
                          <a:pt x="146" y="0"/>
                          <a:pt x="146" y="0"/>
                        </a:cubicBezTo>
                        <a:cubicBezTo>
                          <a:pt x="43" y="0"/>
                          <a:pt x="43" y="0"/>
                          <a:pt x="43" y="0"/>
                        </a:cubicBezTo>
                        <a:cubicBezTo>
                          <a:pt x="19" y="0"/>
                          <a:pt x="0" y="19"/>
                          <a:pt x="0" y="43"/>
                        </a:cubicBezTo>
                        <a:cubicBezTo>
                          <a:pt x="271" y="43"/>
                          <a:pt x="271" y="43"/>
                          <a:pt x="271" y="43"/>
                        </a:cubicBezTo>
                        <a:cubicBezTo>
                          <a:pt x="271" y="19"/>
                          <a:pt x="252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lvl="0"/>
                    <a:endParaRPr lang="fr-FR"/>
                  </a:p>
                </p:txBody>
              </p:sp>
              <p:sp>
                <p:nvSpPr>
                  <p:cNvPr id="92" name="Freeform 69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360363" cy="63500"/>
                  </a:xfrm>
                  <a:custGeom>
                    <a:avLst/>
                    <a:gdLst>
                      <a:gd name="T0" fmla="*/ 91 w 244"/>
                      <a:gd name="T1" fmla="*/ 3 h 43"/>
                      <a:gd name="T2" fmla="*/ 173 w 244"/>
                      <a:gd name="T3" fmla="*/ 3 h 43"/>
                      <a:gd name="T4" fmla="*/ 216 w 244"/>
                      <a:gd name="T5" fmla="*/ 43 h 43"/>
                      <a:gd name="T6" fmla="*/ 244 w 244"/>
                      <a:gd name="T7" fmla="*/ 43 h 43"/>
                      <a:gd name="T8" fmla="*/ 201 w 244"/>
                      <a:gd name="T9" fmla="*/ 0 h 43"/>
                      <a:gd name="T10" fmla="*/ 150 w 244"/>
                      <a:gd name="T11" fmla="*/ 0 h 43"/>
                      <a:gd name="T12" fmla="*/ 16 w 244"/>
                      <a:gd name="T13" fmla="*/ 0 h 43"/>
                      <a:gd name="T14" fmla="*/ 0 w 244"/>
                      <a:gd name="T15" fmla="*/ 3 h 43"/>
                      <a:gd name="T16" fmla="*/ 91 w 244"/>
                      <a:gd name="T17" fmla="*/ 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44" h="43">
                        <a:moveTo>
                          <a:pt x="91" y="3"/>
                        </a:moveTo>
                        <a:cubicBezTo>
                          <a:pt x="173" y="3"/>
                          <a:pt x="173" y="3"/>
                          <a:pt x="173" y="3"/>
                        </a:cubicBezTo>
                        <a:cubicBezTo>
                          <a:pt x="196" y="3"/>
                          <a:pt x="214" y="21"/>
                          <a:pt x="216" y="43"/>
                        </a:cubicBezTo>
                        <a:cubicBezTo>
                          <a:pt x="244" y="43"/>
                          <a:pt x="244" y="43"/>
                          <a:pt x="244" y="43"/>
                        </a:cubicBezTo>
                        <a:cubicBezTo>
                          <a:pt x="244" y="19"/>
                          <a:pt x="225" y="0"/>
                          <a:pt x="201" y="0"/>
                        </a:cubicBezTo>
                        <a:cubicBezTo>
                          <a:pt x="150" y="0"/>
                          <a:pt x="150" y="0"/>
                          <a:pt x="150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0" y="0"/>
                          <a:pt x="5" y="1"/>
                          <a:pt x="0" y="3"/>
                        </a:cubicBezTo>
                        <a:lnTo>
                          <a:pt x="91" y="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3" name="Freeform 70"/>
                  <p:cNvSpPr>
                    <a:spLocks/>
                  </p:cNvSpPr>
                  <p:nvPr/>
                </p:nvSpPr>
                <p:spPr bwMode="auto">
                  <a:xfrm flipH="1">
                    <a:off x="3170609" y="5832790"/>
                    <a:ext cx="298450" cy="101600"/>
                  </a:xfrm>
                  <a:custGeom>
                    <a:avLst/>
                    <a:gdLst>
                      <a:gd name="T0" fmla="*/ 184 w 201"/>
                      <a:gd name="T1" fmla="*/ 67 h 69"/>
                      <a:gd name="T2" fmla="*/ 173 w 201"/>
                      <a:gd name="T3" fmla="*/ 62 h 69"/>
                      <a:gd name="T4" fmla="*/ 101 w 201"/>
                      <a:gd name="T5" fmla="*/ 30 h 69"/>
                      <a:gd name="T6" fmla="*/ 28 w 201"/>
                      <a:gd name="T7" fmla="*/ 62 h 69"/>
                      <a:gd name="T8" fmla="*/ 7 w 201"/>
                      <a:gd name="T9" fmla="*/ 63 h 69"/>
                      <a:gd name="T10" fmla="*/ 6 w 201"/>
                      <a:gd name="T11" fmla="*/ 42 h 69"/>
                      <a:gd name="T12" fmla="*/ 101 w 201"/>
                      <a:gd name="T13" fmla="*/ 0 h 69"/>
                      <a:gd name="T14" fmla="*/ 195 w 201"/>
                      <a:gd name="T15" fmla="*/ 42 h 69"/>
                      <a:gd name="T16" fmla="*/ 194 w 201"/>
                      <a:gd name="T17" fmla="*/ 63 h 69"/>
                      <a:gd name="T18" fmla="*/ 184 w 201"/>
                      <a:gd name="T19" fmla="*/ 67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01" h="69">
                        <a:moveTo>
                          <a:pt x="184" y="67"/>
                        </a:moveTo>
                        <a:cubicBezTo>
                          <a:pt x="180" y="67"/>
                          <a:pt x="176" y="65"/>
                          <a:pt x="173" y="62"/>
                        </a:cubicBezTo>
                        <a:cubicBezTo>
                          <a:pt x="155" y="42"/>
                          <a:pt x="128" y="30"/>
                          <a:pt x="101" y="30"/>
                        </a:cubicBezTo>
                        <a:cubicBezTo>
                          <a:pt x="73" y="30"/>
                          <a:pt x="47" y="42"/>
                          <a:pt x="28" y="62"/>
                        </a:cubicBezTo>
                        <a:cubicBezTo>
                          <a:pt x="23" y="68"/>
                          <a:pt x="13" y="69"/>
                          <a:pt x="7" y="63"/>
                        </a:cubicBezTo>
                        <a:cubicBezTo>
                          <a:pt x="1" y="58"/>
                          <a:pt x="0" y="48"/>
                          <a:pt x="6" y="42"/>
                        </a:cubicBezTo>
                        <a:cubicBezTo>
                          <a:pt x="30" y="15"/>
                          <a:pt x="65" y="0"/>
                          <a:pt x="101" y="0"/>
                        </a:cubicBezTo>
                        <a:cubicBezTo>
                          <a:pt x="137" y="0"/>
                          <a:pt x="171" y="15"/>
                          <a:pt x="195" y="42"/>
                        </a:cubicBezTo>
                        <a:cubicBezTo>
                          <a:pt x="201" y="48"/>
                          <a:pt x="200" y="58"/>
                          <a:pt x="194" y="63"/>
                        </a:cubicBezTo>
                        <a:cubicBezTo>
                          <a:pt x="191" y="66"/>
                          <a:pt x="188" y="67"/>
                          <a:pt x="184" y="6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4" name="Oval 71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41984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5" name="Oval 72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17219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</p:grpSp>
            <p:sp>
              <p:nvSpPr>
                <p:cNvPr id="55" name="Freeform 221"/>
                <p:cNvSpPr>
                  <a:spLocks/>
                </p:cNvSpPr>
                <p:nvPr userDrawn="1"/>
              </p:nvSpPr>
              <p:spPr bwMode="auto">
                <a:xfrm>
                  <a:off x="4357914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6" name="Freeform 222"/>
                <p:cNvSpPr>
                  <a:spLocks/>
                </p:cNvSpPr>
                <p:nvPr/>
              </p:nvSpPr>
              <p:spPr bwMode="auto">
                <a:xfrm>
                  <a:off x="3307872" y="6261669"/>
                  <a:ext cx="383822" cy="151840"/>
                </a:xfrm>
                <a:custGeom>
                  <a:avLst/>
                  <a:gdLst>
                    <a:gd name="T0" fmla="*/ 110 w 110"/>
                    <a:gd name="T1" fmla="*/ 44 h 44"/>
                    <a:gd name="T2" fmla="*/ 110 w 110"/>
                    <a:gd name="T3" fmla="*/ 0 h 44"/>
                    <a:gd name="T4" fmla="*/ 61 w 110"/>
                    <a:gd name="T5" fmla="*/ 0 h 44"/>
                    <a:gd name="T6" fmla="*/ 0 w 110"/>
                    <a:gd name="T7" fmla="*/ 44 h 44"/>
                    <a:gd name="T8" fmla="*/ 110 w 110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4">
                      <a:moveTo>
                        <a:pt x="110" y="44"/>
                      </a:move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10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7" name="Freeform 223"/>
                <p:cNvSpPr>
                  <a:spLocks/>
                </p:cNvSpPr>
                <p:nvPr/>
              </p:nvSpPr>
              <p:spPr bwMode="auto">
                <a:xfrm>
                  <a:off x="3333180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2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8" name="Freeform 224"/>
                <p:cNvSpPr>
                  <a:spLocks/>
                </p:cNvSpPr>
                <p:nvPr/>
              </p:nvSpPr>
              <p:spPr bwMode="auto">
                <a:xfrm>
                  <a:off x="3510326" y="5139050"/>
                  <a:ext cx="902610" cy="1129969"/>
                </a:xfrm>
                <a:custGeom>
                  <a:avLst/>
                  <a:gdLst>
                    <a:gd name="T0" fmla="*/ 142 w 259"/>
                    <a:gd name="T1" fmla="*/ 0 h 303"/>
                    <a:gd name="T2" fmla="*/ 142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91 h 303"/>
                    <a:gd name="T20" fmla="*/ 180 w 259"/>
                    <a:gd name="T21" fmla="*/ 92 h 303"/>
                    <a:gd name="T22" fmla="*/ 182 w 259"/>
                    <a:gd name="T23" fmla="*/ 88 h 303"/>
                    <a:gd name="T24" fmla="*/ 259 w 259"/>
                    <a:gd name="T25" fmla="*/ 0 h 303"/>
                    <a:gd name="T26" fmla="*/ 142 w 259"/>
                    <a:gd name="T27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9" h="303">
                      <a:moveTo>
                        <a:pt x="142" y="0"/>
                      </a:moveTo>
                      <a:cubicBezTo>
                        <a:pt x="142" y="1"/>
                        <a:pt x="142" y="1"/>
                        <a:pt x="142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91"/>
                        <a:pt x="67" y="91"/>
                        <a:pt x="67" y="91"/>
                      </a:cubicBezTo>
                      <a:cubicBezTo>
                        <a:pt x="180" y="92"/>
                        <a:pt x="180" y="92"/>
                        <a:pt x="180" y="92"/>
                      </a:cubicBezTo>
                      <a:cubicBezTo>
                        <a:pt x="181" y="87"/>
                        <a:pt x="182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42" y="0"/>
                      </a:lnTo>
                      <a:close/>
                    </a:path>
                  </a:pathLst>
                </a:custGeom>
                <a:solidFill>
                  <a:srgbClr val="4D00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9" name="Freeform 225"/>
                <p:cNvSpPr>
                  <a:spLocks/>
                </p:cNvSpPr>
                <p:nvPr/>
              </p:nvSpPr>
              <p:spPr bwMode="auto">
                <a:xfrm>
                  <a:off x="3805572" y="5155923"/>
                  <a:ext cx="906827" cy="1126837"/>
                </a:xfrm>
                <a:custGeom>
                  <a:avLst/>
                  <a:gdLst>
                    <a:gd name="T0" fmla="*/ 133 w 259"/>
                    <a:gd name="T1" fmla="*/ 0 h 303"/>
                    <a:gd name="T2" fmla="*/ 133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87 h 303"/>
                    <a:gd name="T20" fmla="*/ 182 w 259"/>
                    <a:gd name="T21" fmla="*/ 88 h 303"/>
                    <a:gd name="T22" fmla="*/ 259 w 259"/>
                    <a:gd name="T23" fmla="*/ 0 h 303"/>
                    <a:gd name="T24" fmla="*/ 133 w 259"/>
                    <a:gd name="T25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59" h="303">
                      <a:moveTo>
                        <a:pt x="133" y="0"/>
                      </a:moveTo>
                      <a:cubicBezTo>
                        <a:pt x="133" y="1"/>
                        <a:pt x="133" y="1"/>
                        <a:pt x="133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87"/>
                        <a:pt x="67" y="87"/>
                        <a:pt x="67" y="87"/>
                      </a:cubicBezTo>
                      <a:cubicBezTo>
                        <a:pt x="67" y="87"/>
                        <a:pt x="181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33" y="0"/>
                      </a:ln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0" name="Freeform 226"/>
                <p:cNvSpPr>
                  <a:spLocks/>
                </p:cNvSpPr>
                <p:nvPr/>
              </p:nvSpPr>
              <p:spPr bwMode="auto">
                <a:xfrm>
                  <a:off x="3603118" y="6261669"/>
                  <a:ext cx="379602" cy="151840"/>
                </a:xfrm>
                <a:custGeom>
                  <a:avLst/>
                  <a:gdLst>
                    <a:gd name="T0" fmla="*/ 109 w 109"/>
                    <a:gd name="T1" fmla="*/ 44 h 44"/>
                    <a:gd name="T2" fmla="*/ 109 w 109"/>
                    <a:gd name="T3" fmla="*/ 0 h 44"/>
                    <a:gd name="T4" fmla="*/ 61 w 109"/>
                    <a:gd name="T5" fmla="*/ 0 h 44"/>
                    <a:gd name="T6" fmla="*/ 0 w 109"/>
                    <a:gd name="T7" fmla="*/ 44 h 44"/>
                    <a:gd name="T8" fmla="*/ 109 w 109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44">
                      <a:moveTo>
                        <a:pt x="109" y="44"/>
                      </a:move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09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1" name="Freeform 227"/>
                <p:cNvSpPr>
                  <a:spLocks/>
                </p:cNvSpPr>
                <p:nvPr/>
              </p:nvSpPr>
              <p:spPr bwMode="auto">
                <a:xfrm>
                  <a:off x="3628426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1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2" name="Freeform 228"/>
                <p:cNvSpPr>
                  <a:spLocks/>
                </p:cNvSpPr>
                <p:nvPr/>
              </p:nvSpPr>
              <p:spPr bwMode="auto">
                <a:xfrm>
                  <a:off x="3417534" y="4594957"/>
                  <a:ext cx="851996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8 w 243"/>
                    <a:gd name="T3" fmla="*/ 0 h 152"/>
                    <a:gd name="T4" fmla="*/ 188 w 243"/>
                    <a:gd name="T5" fmla="*/ 72 h 152"/>
                    <a:gd name="T6" fmla="*/ 183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6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8" y="72"/>
                        <a:pt x="188" y="72"/>
                        <a:pt x="188" y="72"/>
                      </a:cubicBezTo>
                      <a:cubicBezTo>
                        <a:pt x="188" y="75"/>
                        <a:pt x="186" y="78"/>
                        <a:pt x="183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6" y="125"/>
                        <a:pt x="216" y="125"/>
                        <a:pt x="216" y="125"/>
                      </a:cubicBezTo>
                      <a:cubicBezTo>
                        <a:pt x="231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3" name="Freeform 229"/>
                <p:cNvSpPr>
                  <a:spLocks/>
                </p:cNvSpPr>
                <p:nvPr/>
              </p:nvSpPr>
              <p:spPr bwMode="auto">
                <a:xfrm>
                  <a:off x="4294836" y="3983375"/>
                  <a:ext cx="396473" cy="657978"/>
                </a:xfrm>
                <a:custGeom>
                  <a:avLst/>
                  <a:gdLst>
                    <a:gd name="T0" fmla="*/ 81 w 113"/>
                    <a:gd name="T1" fmla="*/ 60 h 189"/>
                    <a:gd name="T2" fmla="*/ 81 w 113"/>
                    <a:gd name="T3" fmla="*/ 0 h 189"/>
                    <a:gd name="T4" fmla="*/ 23 w 113"/>
                    <a:gd name="T5" fmla="*/ 0 h 189"/>
                    <a:gd name="T6" fmla="*/ 22 w 113"/>
                    <a:gd name="T7" fmla="*/ 59 h 189"/>
                    <a:gd name="T8" fmla="*/ 15 w 113"/>
                    <a:gd name="T9" fmla="*/ 64 h 189"/>
                    <a:gd name="T10" fmla="*/ 0 w 113"/>
                    <a:gd name="T11" fmla="*/ 64 h 189"/>
                    <a:gd name="T12" fmla="*/ 0 w 113"/>
                    <a:gd name="T13" fmla="*/ 189 h 189"/>
                    <a:gd name="T14" fmla="*/ 113 w 113"/>
                    <a:gd name="T15" fmla="*/ 189 h 189"/>
                    <a:gd name="T16" fmla="*/ 113 w 113"/>
                    <a:gd name="T17" fmla="*/ 64 h 189"/>
                    <a:gd name="T18" fmla="*/ 85 w 113"/>
                    <a:gd name="T19" fmla="*/ 64 h 189"/>
                    <a:gd name="T20" fmla="*/ 81 w 113"/>
                    <a:gd name="T21" fmla="*/ 6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3" h="189">
                      <a:moveTo>
                        <a:pt x="81" y="60"/>
                      </a:move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59"/>
                        <a:pt x="22" y="59"/>
                        <a:pt x="22" y="59"/>
                      </a:cubicBezTo>
                      <a:cubicBezTo>
                        <a:pt x="21" y="62"/>
                        <a:pt x="18" y="64"/>
                        <a:pt x="15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113" y="189"/>
                        <a:pt x="113" y="189"/>
                        <a:pt x="113" y="189"/>
                      </a:cubicBezTo>
                      <a:cubicBezTo>
                        <a:pt x="113" y="64"/>
                        <a:pt x="113" y="64"/>
                        <a:pt x="113" y="64"/>
                      </a:cubicBezTo>
                      <a:cubicBezTo>
                        <a:pt x="85" y="64"/>
                        <a:pt x="85" y="64"/>
                        <a:pt x="85" y="64"/>
                      </a:cubicBezTo>
                      <a:cubicBezTo>
                        <a:pt x="83" y="64"/>
                        <a:pt x="81" y="62"/>
                        <a:pt x="81" y="60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4" name="Freeform 230"/>
                <p:cNvSpPr>
                  <a:spLocks/>
                </p:cNvSpPr>
                <p:nvPr/>
              </p:nvSpPr>
              <p:spPr bwMode="auto">
                <a:xfrm>
                  <a:off x="4370757" y="3983375"/>
                  <a:ext cx="206674" cy="198239"/>
                </a:xfrm>
                <a:custGeom>
                  <a:avLst/>
                  <a:gdLst>
                    <a:gd name="T0" fmla="*/ 59 w 59"/>
                    <a:gd name="T1" fmla="*/ 36 h 57"/>
                    <a:gd name="T2" fmla="*/ 59 w 59"/>
                    <a:gd name="T3" fmla="*/ 0 h 57"/>
                    <a:gd name="T4" fmla="*/ 1 w 59"/>
                    <a:gd name="T5" fmla="*/ 0 h 57"/>
                    <a:gd name="T6" fmla="*/ 0 w 59"/>
                    <a:gd name="T7" fmla="*/ 57 h 57"/>
                    <a:gd name="T8" fmla="*/ 59 w 59"/>
                    <a:gd name="T9" fmla="*/ 36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57">
                      <a:moveTo>
                        <a:pt x="59" y="36"/>
                      </a:move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57"/>
                        <a:pt x="59" y="36"/>
                        <a:pt x="59" y="36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5" name="Freeform 231"/>
                <p:cNvSpPr>
                  <a:spLocks/>
                </p:cNvSpPr>
                <p:nvPr/>
              </p:nvSpPr>
              <p:spPr bwMode="auto">
                <a:xfrm>
                  <a:off x="4294836" y="4202699"/>
                  <a:ext cx="54833" cy="350079"/>
                </a:xfrm>
                <a:custGeom>
                  <a:avLst/>
                  <a:gdLst>
                    <a:gd name="T0" fmla="*/ 16 w 16"/>
                    <a:gd name="T1" fmla="*/ 0 h 101"/>
                    <a:gd name="T2" fmla="*/ 15 w 16"/>
                    <a:gd name="T3" fmla="*/ 1 h 101"/>
                    <a:gd name="T4" fmla="*/ 0 w 16"/>
                    <a:gd name="T5" fmla="*/ 1 h 101"/>
                    <a:gd name="T6" fmla="*/ 0 w 16"/>
                    <a:gd name="T7" fmla="*/ 96 h 101"/>
                    <a:gd name="T8" fmla="*/ 3 w 16"/>
                    <a:gd name="T9" fmla="*/ 101 h 101"/>
                    <a:gd name="T10" fmla="*/ 4 w 16"/>
                    <a:gd name="T11" fmla="*/ 101 h 101"/>
                    <a:gd name="T12" fmla="*/ 6 w 16"/>
                    <a:gd name="T13" fmla="*/ 100 h 101"/>
                    <a:gd name="T14" fmla="*/ 6 w 16"/>
                    <a:gd name="T15" fmla="*/ 98 h 101"/>
                    <a:gd name="T16" fmla="*/ 16 w 16"/>
                    <a:gd name="T17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1">
                      <a:moveTo>
                        <a:pt x="16" y="0"/>
                      </a:moveTo>
                      <a:cubicBezTo>
                        <a:pt x="16" y="1"/>
                        <a:pt x="15" y="1"/>
                        <a:pt x="15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2" y="97"/>
                        <a:pt x="4" y="98"/>
                        <a:pt x="3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5" y="101"/>
                        <a:pt x="6" y="100"/>
                      </a:cubicBezTo>
                      <a:cubicBezTo>
                        <a:pt x="6" y="99"/>
                        <a:pt x="6" y="99"/>
                        <a:pt x="6" y="98"/>
                      </a:cubicBezTo>
                      <a:cubicBezTo>
                        <a:pt x="4" y="66"/>
                        <a:pt x="16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6" name="Rectangle 232"/>
                <p:cNvSpPr>
                  <a:spLocks noChangeArrowheads="1"/>
                </p:cNvSpPr>
                <p:nvPr/>
              </p:nvSpPr>
              <p:spPr bwMode="auto">
                <a:xfrm>
                  <a:off x="4121905" y="5071566"/>
                  <a:ext cx="590491" cy="105447"/>
                </a:xfrm>
                <a:prstGeom prst="rect">
                  <a:avLst/>
                </a:pr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7" name="Freeform 233"/>
                <p:cNvSpPr>
                  <a:spLocks/>
                </p:cNvSpPr>
                <p:nvPr/>
              </p:nvSpPr>
              <p:spPr bwMode="auto">
                <a:xfrm>
                  <a:off x="4105035" y="5139052"/>
                  <a:ext cx="611582" cy="299466"/>
                </a:xfrm>
                <a:custGeom>
                  <a:avLst/>
                  <a:gdLst>
                    <a:gd name="T0" fmla="*/ 0 w 174"/>
                    <a:gd name="T1" fmla="*/ 0 h 86"/>
                    <a:gd name="T2" fmla="*/ 174 w 174"/>
                    <a:gd name="T3" fmla="*/ 86 h 86"/>
                    <a:gd name="T4" fmla="*/ 174 w 174"/>
                    <a:gd name="T5" fmla="*/ 0 h 86"/>
                    <a:gd name="T6" fmla="*/ 0 w 17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4" h="86">
                      <a:moveTo>
                        <a:pt x="0" y="0"/>
                      </a:moveTo>
                      <a:cubicBezTo>
                        <a:pt x="0" y="0"/>
                        <a:pt x="72" y="86"/>
                        <a:pt x="174" y="86"/>
                      </a:cubicBezTo>
                      <a:cubicBezTo>
                        <a:pt x="174" y="0"/>
                        <a:pt x="174" y="0"/>
                        <a:pt x="17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8" name="Freeform 234"/>
                <p:cNvSpPr>
                  <a:spLocks/>
                </p:cNvSpPr>
                <p:nvPr/>
              </p:nvSpPr>
              <p:spPr bwMode="auto">
                <a:xfrm>
                  <a:off x="4075512" y="4206919"/>
                  <a:ext cx="826688" cy="932136"/>
                </a:xfrm>
                <a:custGeom>
                  <a:avLst/>
                  <a:gdLst>
                    <a:gd name="T0" fmla="*/ 174 w 237"/>
                    <a:gd name="T1" fmla="*/ 0 h 269"/>
                    <a:gd name="T2" fmla="*/ 148 w 237"/>
                    <a:gd name="T3" fmla="*/ 0 h 269"/>
                    <a:gd name="T4" fmla="*/ 69 w 237"/>
                    <a:gd name="T5" fmla="*/ 94 h 269"/>
                    <a:gd name="T6" fmla="*/ 72 w 237"/>
                    <a:gd name="T7" fmla="*/ 0 h 269"/>
                    <a:gd name="T8" fmla="*/ 67 w 237"/>
                    <a:gd name="T9" fmla="*/ 0 h 269"/>
                    <a:gd name="T10" fmla="*/ 0 w 237"/>
                    <a:gd name="T11" fmla="*/ 66 h 269"/>
                    <a:gd name="T12" fmla="*/ 0 w 237"/>
                    <a:gd name="T13" fmla="*/ 112 h 269"/>
                    <a:gd name="T14" fmla="*/ 13 w 237"/>
                    <a:gd name="T15" fmla="*/ 112 h 269"/>
                    <a:gd name="T16" fmla="*/ 13 w 237"/>
                    <a:gd name="T17" fmla="*/ 269 h 269"/>
                    <a:gd name="T18" fmla="*/ 183 w 237"/>
                    <a:gd name="T19" fmla="*/ 269 h 269"/>
                    <a:gd name="T20" fmla="*/ 183 w 237"/>
                    <a:gd name="T21" fmla="*/ 112 h 269"/>
                    <a:gd name="T22" fmla="*/ 237 w 237"/>
                    <a:gd name="T23" fmla="*/ 112 h 269"/>
                    <a:gd name="T24" fmla="*/ 237 w 237"/>
                    <a:gd name="T25" fmla="*/ 62 h 269"/>
                    <a:gd name="T26" fmla="*/ 174 w 237"/>
                    <a:gd name="T27" fmla="*/ 0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7" h="269">
                      <a:moveTo>
                        <a:pt x="174" y="0"/>
                      </a:moveTo>
                      <a:cubicBezTo>
                        <a:pt x="148" y="0"/>
                        <a:pt x="148" y="0"/>
                        <a:pt x="148" y="0"/>
                      </a:cubicBezTo>
                      <a:cubicBezTo>
                        <a:pt x="127" y="37"/>
                        <a:pt x="102" y="70"/>
                        <a:pt x="69" y="94"/>
                      </a:cubicBezTo>
                      <a:cubicBezTo>
                        <a:pt x="63" y="64"/>
                        <a:pt x="66" y="33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30" y="0"/>
                        <a:pt x="0" y="30"/>
                        <a:pt x="0" y="66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3" y="112"/>
                        <a:pt x="13" y="112"/>
                        <a:pt x="13" y="112"/>
                      </a:cubicBezTo>
                      <a:cubicBezTo>
                        <a:pt x="13" y="210"/>
                        <a:pt x="13" y="269"/>
                        <a:pt x="13" y="269"/>
                      </a:cubicBezTo>
                      <a:cubicBezTo>
                        <a:pt x="183" y="269"/>
                        <a:pt x="183" y="269"/>
                        <a:pt x="183" y="269"/>
                      </a:cubicBezTo>
                      <a:cubicBezTo>
                        <a:pt x="183" y="112"/>
                        <a:pt x="183" y="112"/>
                        <a:pt x="183" y="112"/>
                      </a:cubicBezTo>
                      <a:cubicBezTo>
                        <a:pt x="237" y="112"/>
                        <a:pt x="237" y="112"/>
                        <a:pt x="237" y="112"/>
                      </a:cubicBezTo>
                      <a:cubicBezTo>
                        <a:pt x="237" y="62"/>
                        <a:pt x="237" y="62"/>
                        <a:pt x="237" y="62"/>
                      </a:cubicBezTo>
                      <a:cubicBezTo>
                        <a:pt x="236" y="28"/>
                        <a:pt x="20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9" name="Freeform 235"/>
                <p:cNvSpPr>
                  <a:spLocks/>
                </p:cNvSpPr>
                <p:nvPr/>
              </p:nvSpPr>
              <p:spPr bwMode="auto">
                <a:xfrm>
                  <a:off x="4121905" y="4594957"/>
                  <a:ext cx="265723" cy="544098"/>
                </a:xfrm>
                <a:custGeom>
                  <a:avLst/>
                  <a:gdLst>
                    <a:gd name="T0" fmla="*/ 0 w 76"/>
                    <a:gd name="T1" fmla="*/ 0 h 157"/>
                    <a:gd name="T2" fmla="*/ 0 w 76"/>
                    <a:gd name="T3" fmla="*/ 157 h 157"/>
                    <a:gd name="T4" fmla="*/ 76 w 76"/>
                    <a:gd name="T5" fmla="*/ 157 h 157"/>
                    <a:gd name="T6" fmla="*/ 0 w 76"/>
                    <a:gd name="T7" fmla="*/ 0 h 1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" h="157">
                      <a:moveTo>
                        <a:pt x="0" y="0"/>
                      </a:moveTo>
                      <a:cubicBezTo>
                        <a:pt x="0" y="98"/>
                        <a:pt x="0" y="157"/>
                        <a:pt x="0" y="157"/>
                      </a:cubicBezTo>
                      <a:cubicBezTo>
                        <a:pt x="76" y="157"/>
                        <a:pt x="76" y="157"/>
                        <a:pt x="76" y="15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0A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0" name="Freeform 236"/>
                <p:cNvSpPr>
                  <a:spLocks/>
                </p:cNvSpPr>
                <p:nvPr/>
              </p:nvSpPr>
              <p:spPr bwMode="auto">
                <a:xfrm>
                  <a:off x="4054421" y="4594957"/>
                  <a:ext cx="847779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9 w 243"/>
                    <a:gd name="T3" fmla="*/ 0 h 152"/>
                    <a:gd name="T4" fmla="*/ 189 w 243"/>
                    <a:gd name="T5" fmla="*/ 72 h 152"/>
                    <a:gd name="T6" fmla="*/ 184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7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89" y="72"/>
                        <a:pt x="189" y="72"/>
                        <a:pt x="189" y="72"/>
                      </a:cubicBezTo>
                      <a:cubicBezTo>
                        <a:pt x="189" y="75"/>
                        <a:pt x="187" y="78"/>
                        <a:pt x="184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7" y="125"/>
                        <a:pt x="217" y="125"/>
                        <a:pt x="217" y="125"/>
                      </a:cubicBezTo>
                      <a:cubicBezTo>
                        <a:pt x="232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1" name="Freeform 237"/>
                <p:cNvSpPr>
                  <a:spLocks/>
                </p:cNvSpPr>
                <p:nvPr/>
              </p:nvSpPr>
              <p:spPr bwMode="auto">
                <a:xfrm>
                  <a:off x="4716616" y="4594957"/>
                  <a:ext cx="185584" cy="54833"/>
                </a:xfrm>
                <a:custGeom>
                  <a:avLst/>
                  <a:gdLst>
                    <a:gd name="T0" fmla="*/ 44 w 44"/>
                    <a:gd name="T1" fmla="*/ 13 h 13"/>
                    <a:gd name="T2" fmla="*/ 44 w 44"/>
                    <a:gd name="T3" fmla="*/ 0 h 13"/>
                    <a:gd name="T4" fmla="*/ 0 w 44"/>
                    <a:gd name="T5" fmla="*/ 0 h 13"/>
                    <a:gd name="T6" fmla="*/ 44 w 4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44" y="13"/>
                      </a:moveTo>
                      <a:lnTo>
                        <a:pt x="44" y="0"/>
                      </a:lnTo>
                      <a:lnTo>
                        <a:pt x="0" y="0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2" name="Freeform 238"/>
                <p:cNvSpPr>
                  <a:spLocks/>
                </p:cNvSpPr>
                <p:nvPr/>
              </p:nvSpPr>
              <p:spPr bwMode="auto">
                <a:xfrm>
                  <a:off x="3333180" y="4573866"/>
                  <a:ext cx="805600" cy="539878"/>
                </a:xfrm>
                <a:custGeom>
                  <a:avLst/>
                  <a:gdLst>
                    <a:gd name="T0" fmla="*/ 201 w 231"/>
                    <a:gd name="T1" fmla="*/ 0 h 155"/>
                    <a:gd name="T2" fmla="*/ 6 w 231"/>
                    <a:gd name="T3" fmla="*/ 0 h 155"/>
                    <a:gd name="T4" fmla="*/ 1 w 231"/>
                    <a:gd name="T5" fmla="*/ 6 h 155"/>
                    <a:gd name="T6" fmla="*/ 25 w 231"/>
                    <a:gd name="T7" fmla="*/ 155 h 155"/>
                    <a:gd name="T8" fmla="*/ 231 w 231"/>
                    <a:gd name="T9" fmla="*/ 155 h 155"/>
                    <a:gd name="T10" fmla="*/ 207 w 231"/>
                    <a:gd name="T11" fmla="*/ 4 h 155"/>
                    <a:gd name="T12" fmla="*/ 201 w 231"/>
                    <a:gd name="T13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1" h="155">
                      <a:moveTo>
                        <a:pt x="201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2"/>
                        <a:pt x="1" y="6"/>
                      </a:cubicBezTo>
                      <a:cubicBezTo>
                        <a:pt x="25" y="155"/>
                        <a:pt x="25" y="155"/>
                        <a:pt x="25" y="155"/>
                      </a:cubicBezTo>
                      <a:cubicBezTo>
                        <a:pt x="231" y="155"/>
                        <a:pt x="231" y="155"/>
                        <a:pt x="231" y="155"/>
                      </a:cubicBezTo>
                      <a:cubicBezTo>
                        <a:pt x="207" y="4"/>
                        <a:pt x="207" y="4"/>
                        <a:pt x="207" y="4"/>
                      </a:cubicBezTo>
                      <a:cubicBezTo>
                        <a:pt x="206" y="1"/>
                        <a:pt x="204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0018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3" name="Freeform 239"/>
                <p:cNvSpPr>
                  <a:spLocks/>
                </p:cNvSpPr>
                <p:nvPr/>
              </p:nvSpPr>
              <p:spPr bwMode="auto">
                <a:xfrm>
                  <a:off x="3417534" y="5113744"/>
                  <a:ext cx="721244" cy="42178"/>
                </a:xfrm>
                <a:custGeom>
                  <a:avLst/>
                  <a:gdLst>
                    <a:gd name="T0" fmla="*/ 206 w 206"/>
                    <a:gd name="T1" fmla="*/ 12 h 12"/>
                    <a:gd name="T2" fmla="*/ 5 w 206"/>
                    <a:gd name="T3" fmla="*/ 12 h 12"/>
                    <a:gd name="T4" fmla="*/ 0 w 206"/>
                    <a:gd name="T5" fmla="*/ 7 h 12"/>
                    <a:gd name="T6" fmla="*/ 0 w 206"/>
                    <a:gd name="T7" fmla="*/ 0 h 12"/>
                    <a:gd name="T8" fmla="*/ 206 w 206"/>
                    <a:gd name="T9" fmla="*/ 0 h 12"/>
                    <a:gd name="T10" fmla="*/ 206 w 206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6" h="12">
                      <a:moveTo>
                        <a:pt x="206" y="12"/>
                      </a:move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2" y="12"/>
                        <a:pt x="0" y="10"/>
                        <a:pt x="0" y="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lnTo>
                        <a:pt x="206" y="1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4" name="Freeform 240"/>
                <p:cNvSpPr>
                  <a:spLocks/>
                </p:cNvSpPr>
                <p:nvPr/>
              </p:nvSpPr>
              <p:spPr bwMode="auto">
                <a:xfrm>
                  <a:off x="4138778" y="5113744"/>
                  <a:ext cx="269940" cy="42178"/>
                </a:xfrm>
                <a:custGeom>
                  <a:avLst/>
                  <a:gdLst>
                    <a:gd name="T0" fmla="*/ 0 w 77"/>
                    <a:gd name="T1" fmla="*/ 12 h 12"/>
                    <a:gd name="T2" fmla="*/ 75 w 77"/>
                    <a:gd name="T3" fmla="*/ 12 h 12"/>
                    <a:gd name="T4" fmla="*/ 77 w 77"/>
                    <a:gd name="T5" fmla="*/ 10 h 12"/>
                    <a:gd name="T6" fmla="*/ 77 w 77"/>
                    <a:gd name="T7" fmla="*/ 4 h 12"/>
                    <a:gd name="T8" fmla="*/ 75 w 77"/>
                    <a:gd name="T9" fmla="*/ 2 h 12"/>
                    <a:gd name="T10" fmla="*/ 0 w 77"/>
                    <a:gd name="T11" fmla="*/ 0 h 12"/>
                    <a:gd name="T12" fmla="*/ 0 w 77"/>
                    <a:gd name="T1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" h="12">
                      <a:moveTo>
                        <a:pt x="0" y="12"/>
                      </a:move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6" y="12"/>
                        <a:pt x="77" y="11"/>
                        <a:pt x="77" y="10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3"/>
                        <a:pt x="76" y="2"/>
                        <a:pt x="75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4052A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5" name="Oval 241"/>
                <p:cNvSpPr>
                  <a:spLocks noChangeArrowheads="1"/>
                </p:cNvSpPr>
                <p:nvPr/>
              </p:nvSpPr>
              <p:spPr bwMode="auto">
                <a:xfrm>
                  <a:off x="4214697" y="3806226"/>
                  <a:ext cx="139188" cy="139188"/>
                </a:xfrm>
                <a:prstGeom prst="ellipse">
                  <a:avLst/>
                </a:pr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6" name="Oval 242"/>
                <p:cNvSpPr>
                  <a:spLocks noChangeArrowheads="1"/>
                </p:cNvSpPr>
                <p:nvPr/>
              </p:nvSpPr>
              <p:spPr bwMode="auto">
                <a:xfrm>
                  <a:off x="4214697" y="3903238"/>
                  <a:ext cx="42178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7" name="Oval 243"/>
                <p:cNvSpPr>
                  <a:spLocks noChangeArrowheads="1"/>
                </p:cNvSpPr>
                <p:nvPr/>
              </p:nvSpPr>
              <p:spPr bwMode="auto">
                <a:xfrm>
                  <a:off x="4594299" y="3806226"/>
                  <a:ext cx="139188" cy="139188"/>
                </a:xfrm>
                <a:prstGeom prst="ellipse">
                  <a:avLst/>
                </a:pr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8" name="Oval 244"/>
                <p:cNvSpPr>
                  <a:spLocks noChangeArrowheads="1"/>
                </p:cNvSpPr>
                <p:nvPr/>
              </p:nvSpPr>
              <p:spPr bwMode="auto">
                <a:xfrm>
                  <a:off x="4695526" y="3903238"/>
                  <a:ext cx="37961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9" name="Freeform 245"/>
                <p:cNvSpPr>
                  <a:spLocks/>
                </p:cNvSpPr>
                <p:nvPr/>
              </p:nvSpPr>
              <p:spPr bwMode="auto">
                <a:xfrm>
                  <a:off x="4185174" y="3599555"/>
                  <a:ext cx="493484" cy="552533"/>
                </a:xfrm>
                <a:custGeom>
                  <a:avLst/>
                  <a:gdLst>
                    <a:gd name="T0" fmla="*/ 141 w 141"/>
                    <a:gd name="T1" fmla="*/ 28 h 159"/>
                    <a:gd name="T2" fmla="*/ 83 w 141"/>
                    <a:gd name="T3" fmla="*/ 1 h 159"/>
                    <a:gd name="T4" fmla="*/ 21 w 141"/>
                    <a:gd name="T5" fmla="*/ 105 h 159"/>
                    <a:gd name="T6" fmla="*/ 46 w 141"/>
                    <a:gd name="T7" fmla="*/ 142 h 159"/>
                    <a:gd name="T8" fmla="*/ 60 w 141"/>
                    <a:gd name="T9" fmla="*/ 152 h 159"/>
                    <a:gd name="T10" fmla="*/ 106 w 141"/>
                    <a:gd name="T11" fmla="*/ 146 h 159"/>
                    <a:gd name="T12" fmla="*/ 124 w 141"/>
                    <a:gd name="T13" fmla="*/ 132 h 159"/>
                    <a:gd name="T14" fmla="*/ 138 w 141"/>
                    <a:gd name="T15" fmla="*/ 103 h 159"/>
                    <a:gd name="T16" fmla="*/ 141 w 141"/>
                    <a:gd name="T17" fmla="*/ 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1" h="159">
                      <a:moveTo>
                        <a:pt x="141" y="28"/>
                      </a:moveTo>
                      <a:cubicBezTo>
                        <a:pt x="127" y="11"/>
                        <a:pt x="105" y="0"/>
                        <a:pt x="83" y="1"/>
                      </a:cubicBezTo>
                      <a:cubicBezTo>
                        <a:pt x="31" y="1"/>
                        <a:pt x="0" y="58"/>
                        <a:pt x="21" y="105"/>
                      </a:cubicBezTo>
                      <a:cubicBezTo>
                        <a:pt x="27" y="120"/>
                        <a:pt x="34" y="132"/>
                        <a:pt x="46" y="142"/>
                      </a:cubicBezTo>
                      <a:cubicBezTo>
                        <a:pt x="50" y="146"/>
                        <a:pt x="55" y="150"/>
                        <a:pt x="60" y="152"/>
                      </a:cubicBezTo>
                      <a:cubicBezTo>
                        <a:pt x="77" y="159"/>
                        <a:pt x="92" y="154"/>
                        <a:pt x="106" y="146"/>
                      </a:cubicBezTo>
                      <a:cubicBezTo>
                        <a:pt x="112" y="142"/>
                        <a:pt x="118" y="137"/>
                        <a:pt x="124" y="132"/>
                      </a:cubicBezTo>
                      <a:cubicBezTo>
                        <a:pt x="133" y="125"/>
                        <a:pt x="138" y="114"/>
                        <a:pt x="138" y="103"/>
                      </a:cubicBezTo>
                      <a:lnTo>
                        <a:pt x="141" y="28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0" name="Freeform 246"/>
                <p:cNvSpPr>
                  <a:spLocks/>
                </p:cNvSpPr>
                <p:nvPr/>
              </p:nvSpPr>
              <p:spPr bwMode="auto">
                <a:xfrm>
                  <a:off x="4240005" y="3624863"/>
                  <a:ext cx="126535" cy="455521"/>
                </a:xfrm>
                <a:custGeom>
                  <a:avLst/>
                  <a:gdLst>
                    <a:gd name="T0" fmla="*/ 17 w 36"/>
                    <a:gd name="T1" fmla="*/ 42 h 131"/>
                    <a:gd name="T2" fmla="*/ 36 w 36"/>
                    <a:gd name="T3" fmla="*/ 0 h 131"/>
                    <a:gd name="T4" fmla="*/ 0 w 36"/>
                    <a:gd name="T5" fmla="*/ 66 h 131"/>
                    <a:gd name="T6" fmla="*/ 27 w 36"/>
                    <a:gd name="T7" fmla="*/ 131 h 131"/>
                    <a:gd name="T8" fmla="*/ 17 w 36"/>
                    <a:gd name="T9" fmla="*/ 42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31">
                      <a:moveTo>
                        <a:pt x="17" y="42"/>
                      </a:moveTo>
                      <a:cubicBezTo>
                        <a:pt x="20" y="26"/>
                        <a:pt x="28" y="12"/>
                        <a:pt x="36" y="0"/>
                      </a:cubicBezTo>
                      <a:cubicBezTo>
                        <a:pt x="12" y="12"/>
                        <a:pt x="0" y="37"/>
                        <a:pt x="0" y="66"/>
                      </a:cubicBezTo>
                      <a:cubicBezTo>
                        <a:pt x="0" y="92"/>
                        <a:pt x="6" y="110"/>
                        <a:pt x="27" y="131"/>
                      </a:cubicBezTo>
                      <a:cubicBezTo>
                        <a:pt x="13" y="106"/>
                        <a:pt x="11" y="68"/>
                        <a:pt x="17" y="4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1" name="Freeform 247"/>
                <p:cNvSpPr>
                  <a:spLocks/>
                </p:cNvSpPr>
                <p:nvPr/>
              </p:nvSpPr>
              <p:spPr bwMode="auto">
                <a:xfrm>
                  <a:off x="4227352" y="3532071"/>
                  <a:ext cx="493484" cy="282593"/>
                </a:xfrm>
                <a:custGeom>
                  <a:avLst/>
                  <a:gdLst>
                    <a:gd name="T0" fmla="*/ 72 w 141"/>
                    <a:gd name="T1" fmla="*/ 0 h 82"/>
                    <a:gd name="T2" fmla="*/ 0 w 141"/>
                    <a:gd name="T3" fmla="*/ 75 h 82"/>
                    <a:gd name="T4" fmla="*/ 23 w 141"/>
                    <a:gd name="T5" fmla="*/ 81 h 82"/>
                    <a:gd name="T6" fmla="*/ 92 w 141"/>
                    <a:gd name="T7" fmla="*/ 28 h 82"/>
                    <a:gd name="T8" fmla="*/ 132 w 141"/>
                    <a:gd name="T9" fmla="*/ 80 h 82"/>
                    <a:gd name="T10" fmla="*/ 141 w 141"/>
                    <a:gd name="T11" fmla="*/ 74 h 82"/>
                    <a:gd name="T12" fmla="*/ 72 w 141"/>
                    <a:gd name="T13" fmla="*/ 0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82">
                      <a:moveTo>
                        <a:pt x="72" y="0"/>
                      </a:moveTo>
                      <a:cubicBezTo>
                        <a:pt x="33" y="0"/>
                        <a:pt x="1" y="33"/>
                        <a:pt x="0" y="75"/>
                      </a:cubicBezTo>
                      <a:cubicBezTo>
                        <a:pt x="9" y="79"/>
                        <a:pt x="13" y="81"/>
                        <a:pt x="23" y="81"/>
                      </a:cubicBezTo>
                      <a:cubicBezTo>
                        <a:pt x="55" y="81"/>
                        <a:pt x="82" y="59"/>
                        <a:pt x="92" y="28"/>
                      </a:cubicBezTo>
                      <a:cubicBezTo>
                        <a:pt x="99" y="48"/>
                        <a:pt x="107" y="70"/>
                        <a:pt x="132" y="80"/>
                      </a:cubicBezTo>
                      <a:cubicBezTo>
                        <a:pt x="135" y="82"/>
                        <a:pt x="138" y="73"/>
                        <a:pt x="141" y="74"/>
                      </a:cubicBezTo>
                      <a:cubicBezTo>
                        <a:pt x="139" y="33"/>
                        <a:pt x="112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2" name="Freeform 248"/>
                <p:cNvSpPr>
                  <a:spLocks/>
                </p:cNvSpPr>
                <p:nvPr/>
              </p:nvSpPr>
              <p:spPr bwMode="auto">
                <a:xfrm>
                  <a:off x="4396065" y="3848405"/>
                  <a:ext cx="29526" cy="109662"/>
                </a:xfrm>
                <a:custGeom>
                  <a:avLst/>
                  <a:gdLst>
                    <a:gd name="T0" fmla="*/ 8 w 8"/>
                    <a:gd name="T1" fmla="*/ 32 h 32"/>
                    <a:gd name="T2" fmla="*/ 8 w 8"/>
                    <a:gd name="T3" fmla="*/ 0 h 32"/>
                    <a:gd name="T4" fmla="*/ 2 w 8"/>
                    <a:gd name="T5" fmla="*/ 6 h 32"/>
                    <a:gd name="T6" fmla="*/ 0 w 8"/>
                    <a:gd name="T7" fmla="*/ 32 h 32"/>
                    <a:gd name="T8" fmla="*/ 8 w 8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32">
                      <a:moveTo>
                        <a:pt x="8" y="32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3" y="3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3" name="Freeform 249"/>
                <p:cNvSpPr>
                  <a:spLocks/>
                </p:cNvSpPr>
                <p:nvPr/>
              </p:nvSpPr>
              <p:spPr bwMode="auto">
                <a:xfrm>
                  <a:off x="4396065" y="3958067"/>
                  <a:ext cx="84357" cy="21090"/>
                </a:xfrm>
                <a:custGeom>
                  <a:avLst/>
                  <a:gdLst>
                    <a:gd name="T0" fmla="*/ 0 w 24"/>
                    <a:gd name="T1" fmla="*/ 0 h 6"/>
                    <a:gd name="T2" fmla="*/ 12 w 24"/>
                    <a:gd name="T3" fmla="*/ 6 h 6"/>
                    <a:gd name="T4" fmla="*/ 24 w 24"/>
                    <a:gd name="T5" fmla="*/ 0 h 6"/>
                    <a:gd name="T6" fmla="*/ 0 w 2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6">
                      <a:moveTo>
                        <a:pt x="0" y="0"/>
                      </a:moveTo>
                      <a:cubicBezTo>
                        <a:pt x="3" y="4"/>
                        <a:pt x="7" y="6"/>
                        <a:pt x="12" y="6"/>
                      </a:cubicBezTo>
                      <a:cubicBezTo>
                        <a:pt x="17" y="6"/>
                        <a:pt x="22" y="4"/>
                        <a:pt x="2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4" name="Freeform 250"/>
                <p:cNvSpPr>
                  <a:spLocks/>
                </p:cNvSpPr>
                <p:nvPr/>
              </p:nvSpPr>
              <p:spPr bwMode="auto">
                <a:xfrm>
                  <a:off x="4358102" y="3996030"/>
                  <a:ext cx="160276" cy="92792"/>
                </a:xfrm>
                <a:custGeom>
                  <a:avLst/>
                  <a:gdLst>
                    <a:gd name="T0" fmla="*/ 27 w 46"/>
                    <a:gd name="T1" fmla="*/ 0 h 26"/>
                    <a:gd name="T2" fmla="*/ 23 w 46"/>
                    <a:gd name="T3" fmla="*/ 4 h 26"/>
                    <a:gd name="T4" fmla="*/ 19 w 46"/>
                    <a:gd name="T5" fmla="*/ 0 h 26"/>
                    <a:gd name="T6" fmla="*/ 0 w 46"/>
                    <a:gd name="T7" fmla="*/ 4 h 26"/>
                    <a:gd name="T8" fmla="*/ 23 w 46"/>
                    <a:gd name="T9" fmla="*/ 26 h 26"/>
                    <a:gd name="T10" fmla="*/ 46 w 46"/>
                    <a:gd name="T11" fmla="*/ 4 h 26"/>
                    <a:gd name="T12" fmla="*/ 27 w 46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6" h="26">
                      <a:moveTo>
                        <a:pt x="27" y="0"/>
                      </a:moveTo>
                      <a:cubicBezTo>
                        <a:pt x="25" y="0"/>
                        <a:pt x="23" y="2"/>
                        <a:pt x="23" y="4"/>
                      </a:cubicBezTo>
                      <a:cubicBezTo>
                        <a:pt x="22" y="2"/>
                        <a:pt x="20" y="0"/>
                        <a:pt x="19" y="0"/>
                      </a:cubicBezTo>
                      <a:cubicBezTo>
                        <a:pt x="8" y="0"/>
                        <a:pt x="0" y="4"/>
                        <a:pt x="0" y="4"/>
                      </a:cubicBezTo>
                      <a:cubicBezTo>
                        <a:pt x="3" y="17"/>
                        <a:pt x="12" y="26"/>
                        <a:pt x="23" y="26"/>
                      </a:cubicBezTo>
                      <a:cubicBezTo>
                        <a:pt x="34" y="26"/>
                        <a:pt x="43" y="17"/>
                        <a:pt x="46" y="4"/>
                      </a:cubicBezTo>
                      <a:cubicBezTo>
                        <a:pt x="46" y="4"/>
                        <a:pt x="38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E4D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5" name="Freeform 251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59049"/>
                </a:xfrm>
                <a:custGeom>
                  <a:avLst/>
                  <a:gdLst>
                    <a:gd name="T0" fmla="*/ 0 w 46"/>
                    <a:gd name="T1" fmla="*/ 0 h 17"/>
                    <a:gd name="T2" fmla="*/ 23 w 46"/>
                    <a:gd name="T3" fmla="*/ 17 h 17"/>
                    <a:gd name="T4" fmla="*/ 46 w 46"/>
                    <a:gd name="T5" fmla="*/ 0 h 17"/>
                    <a:gd name="T6" fmla="*/ 0 w 46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7">
                      <a:moveTo>
                        <a:pt x="0" y="0"/>
                      </a:moveTo>
                      <a:cubicBezTo>
                        <a:pt x="3" y="10"/>
                        <a:pt x="12" y="17"/>
                        <a:pt x="23" y="17"/>
                      </a:cubicBezTo>
                      <a:cubicBezTo>
                        <a:pt x="34" y="17"/>
                        <a:pt x="43" y="10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6" name="Freeform 252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42178"/>
                </a:xfrm>
                <a:custGeom>
                  <a:avLst/>
                  <a:gdLst>
                    <a:gd name="T0" fmla="*/ 0 w 46"/>
                    <a:gd name="T1" fmla="*/ 0 h 12"/>
                    <a:gd name="T2" fmla="*/ 23 w 46"/>
                    <a:gd name="T3" fmla="*/ 12 h 12"/>
                    <a:gd name="T4" fmla="*/ 46 w 46"/>
                    <a:gd name="T5" fmla="*/ 0 h 12"/>
                    <a:gd name="T6" fmla="*/ 0 w 4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2">
                      <a:moveTo>
                        <a:pt x="0" y="0"/>
                      </a:moveTo>
                      <a:cubicBezTo>
                        <a:pt x="3" y="7"/>
                        <a:pt x="12" y="12"/>
                        <a:pt x="23" y="12"/>
                      </a:cubicBezTo>
                      <a:cubicBezTo>
                        <a:pt x="34" y="12"/>
                        <a:pt x="43" y="7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7" name="Oval 253"/>
                <p:cNvSpPr>
                  <a:spLocks noChangeArrowheads="1"/>
                </p:cNvSpPr>
                <p:nvPr/>
              </p:nvSpPr>
              <p:spPr bwMode="auto">
                <a:xfrm>
                  <a:off x="4307489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8" name="Oval 254"/>
                <p:cNvSpPr>
                  <a:spLocks noChangeArrowheads="1"/>
                </p:cNvSpPr>
                <p:nvPr/>
              </p:nvSpPr>
              <p:spPr bwMode="auto">
                <a:xfrm>
                  <a:off x="4514163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2" name="Freeform 7"/>
                <p:cNvSpPr>
                  <a:spLocks noEditPoints="1"/>
                </p:cNvSpPr>
                <p:nvPr/>
              </p:nvSpPr>
              <p:spPr bwMode="auto">
                <a:xfrm>
                  <a:off x="3449882" y="5004087"/>
                  <a:ext cx="579413" cy="154131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3" name="Freeform 8"/>
                <p:cNvSpPr>
                  <a:spLocks noEditPoints="1"/>
                </p:cNvSpPr>
                <p:nvPr/>
              </p:nvSpPr>
              <p:spPr bwMode="auto">
                <a:xfrm>
                  <a:off x="965606" y="5004087"/>
                  <a:ext cx="583199" cy="154131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4" name="Freeform 9"/>
                <p:cNvSpPr>
                  <a:spLocks/>
                </p:cNvSpPr>
                <p:nvPr/>
              </p:nvSpPr>
              <p:spPr bwMode="auto">
                <a:xfrm>
                  <a:off x="870932" y="5004087"/>
                  <a:ext cx="3253039" cy="2044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5" name="Oval 14"/>
                <p:cNvSpPr>
                  <a:spLocks noChangeArrowheads="1"/>
                </p:cNvSpPr>
                <p:nvPr/>
              </p:nvSpPr>
              <p:spPr bwMode="auto">
                <a:xfrm>
                  <a:off x="870932" y="4871543"/>
                  <a:ext cx="3253039" cy="268879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6" name="Rectangle 15"/>
                <p:cNvSpPr>
                  <a:spLocks noChangeArrowheads="1"/>
                </p:cNvSpPr>
                <p:nvPr/>
              </p:nvSpPr>
              <p:spPr bwMode="auto">
                <a:xfrm>
                  <a:off x="2332716" y="4985153"/>
                  <a:ext cx="22722" cy="22722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7" name="Freeform 12"/>
                <p:cNvSpPr>
                  <a:spLocks/>
                </p:cNvSpPr>
                <p:nvPr/>
              </p:nvSpPr>
              <p:spPr bwMode="auto">
                <a:xfrm>
                  <a:off x="1647267" y="5004087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8" name="Freeform 13"/>
                <p:cNvSpPr>
                  <a:spLocks/>
                </p:cNvSpPr>
                <p:nvPr/>
              </p:nvSpPr>
              <p:spPr bwMode="auto">
                <a:xfrm>
                  <a:off x="1647267" y="4985153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9" name="Rectangle 43"/>
                <p:cNvSpPr>
                  <a:spLocks noChangeArrowheads="1"/>
                </p:cNvSpPr>
                <p:nvPr/>
              </p:nvSpPr>
              <p:spPr bwMode="auto">
                <a:xfrm>
                  <a:off x="1673777" y="5454742"/>
                  <a:ext cx="204498" cy="75740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0" name="Freeform 44"/>
                <p:cNvSpPr>
                  <a:spLocks/>
                </p:cNvSpPr>
                <p:nvPr/>
              </p:nvSpPr>
              <p:spPr bwMode="auto">
                <a:xfrm>
                  <a:off x="1276140" y="4451184"/>
                  <a:ext cx="261305" cy="526395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1" name="Freeform 45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791485" cy="1283796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2" name="Freeform 46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3" name="Freeform 47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4" name="Freeform 48"/>
                <p:cNvSpPr>
                  <a:spLocks/>
                </p:cNvSpPr>
                <p:nvPr/>
              </p:nvSpPr>
              <p:spPr bwMode="auto">
                <a:xfrm>
                  <a:off x="1647267" y="5238881"/>
                  <a:ext cx="1264860" cy="1261074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5" name="Freeform 49"/>
                <p:cNvSpPr>
                  <a:spLocks/>
                </p:cNvSpPr>
                <p:nvPr/>
              </p:nvSpPr>
              <p:spPr bwMode="auto">
                <a:xfrm>
                  <a:off x="1647267" y="5435806"/>
                  <a:ext cx="1102020" cy="1064150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6" name="Freeform 50"/>
                <p:cNvSpPr>
                  <a:spLocks/>
                </p:cNvSpPr>
                <p:nvPr/>
              </p:nvSpPr>
              <p:spPr bwMode="auto">
                <a:xfrm>
                  <a:off x="1950227" y="5269177"/>
                  <a:ext cx="685449" cy="132546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7" name="Freeform 51"/>
                <p:cNvSpPr>
                  <a:spLocks/>
                </p:cNvSpPr>
                <p:nvPr/>
              </p:nvSpPr>
              <p:spPr bwMode="auto">
                <a:xfrm>
                  <a:off x="1382177" y="4356510"/>
                  <a:ext cx="708171" cy="1223204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8" name="Freeform 52"/>
                <p:cNvSpPr>
                  <a:spLocks/>
                </p:cNvSpPr>
                <p:nvPr/>
              </p:nvSpPr>
              <p:spPr bwMode="auto">
                <a:xfrm>
                  <a:off x="1450343" y="4265135"/>
                  <a:ext cx="401423" cy="212557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9" name="Freeform 53"/>
                <p:cNvSpPr>
                  <a:spLocks/>
                </p:cNvSpPr>
                <p:nvPr/>
              </p:nvSpPr>
              <p:spPr bwMode="auto">
                <a:xfrm>
                  <a:off x="2272124" y="6382557"/>
                  <a:ext cx="431719" cy="215861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0" name="Freeform 54"/>
                <p:cNvSpPr>
                  <a:spLocks/>
                </p:cNvSpPr>
                <p:nvPr/>
              </p:nvSpPr>
              <p:spPr bwMode="auto">
                <a:xfrm>
                  <a:off x="2692480" y="6374983"/>
                  <a:ext cx="469589" cy="223435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7" name="Freeform 58"/>
                <p:cNvSpPr>
                  <a:spLocks/>
                </p:cNvSpPr>
                <p:nvPr/>
              </p:nvSpPr>
              <p:spPr bwMode="auto">
                <a:xfrm rot="2008726">
                  <a:off x="2638306" y="4384257"/>
                  <a:ext cx="56806" cy="196924"/>
                </a:xfrm>
                <a:custGeom>
                  <a:avLst/>
                  <a:gdLst>
                    <a:gd name="T0" fmla="*/ 7 w 17"/>
                    <a:gd name="T1" fmla="*/ 57 h 57"/>
                    <a:gd name="T2" fmla="*/ 0 w 17"/>
                    <a:gd name="T3" fmla="*/ 50 h 57"/>
                    <a:gd name="T4" fmla="*/ 2 w 17"/>
                    <a:gd name="T5" fmla="*/ 7 h 57"/>
                    <a:gd name="T6" fmla="*/ 10 w 17"/>
                    <a:gd name="T7" fmla="*/ 0 h 57"/>
                    <a:gd name="T8" fmla="*/ 17 w 17"/>
                    <a:gd name="T9" fmla="*/ 8 h 57"/>
                    <a:gd name="T10" fmla="*/ 14 w 17"/>
                    <a:gd name="T11" fmla="*/ 50 h 57"/>
                    <a:gd name="T12" fmla="*/ 7 w 17"/>
                    <a:gd name="T13" fmla="*/ 5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7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0"/>
                        <a:pt x="17" y="4"/>
                        <a:pt x="17" y="8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14" y="54"/>
                        <a:pt x="11" y="57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8" name="Freeform 59"/>
                <p:cNvSpPr>
                  <a:spLocks/>
                </p:cNvSpPr>
                <p:nvPr/>
              </p:nvSpPr>
              <p:spPr bwMode="auto">
                <a:xfrm rot="2008726">
                  <a:off x="2681346" y="4460129"/>
                  <a:ext cx="60592" cy="204498"/>
                </a:xfrm>
                <a:custGeom>
                  <a:avLst/>
                  <a:gdLst>
                    <a:gd name="T0" fmla="*/ 7 w 17"/>
                    <a:gd name="T1" fmla="*/ 57 h 58"/>
                    <a:gd name="T2" fmla="*/ 0 w 17"/>
                    <a:gd name="T3" fmla="*/ 50 h 58"/>
                    <a:gd name="T4" fmla="*/ 2 w 17"/>
                    <a:gd name="T5" fmla="*/ 7 h 58"/>
                    <a:gd name="T6" fmla="*/ 10 w 17"/>
                    <a:gd name="T7" fmla="*/ 1 h 58"/>
                    <a:gd name="T8" fmla="*/ 16 w 17"/>
                    <a:gd name="T9" fmla="*/ 8 h 58"/>
                    <a:gd name="T10" fmla="*/ 14 w 17"/>
                    <a:gd name="T11" fmla="*/ 51 h 58"/>
                    <a:gd name="T12" fmla="*/ 7 w 17"/>
                    <a:gd name="T13" fmla="*/ 57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8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3"/>
                        <a:pt x="6" y="0"/>
                        <a:pt x="10" y="1"/>
                      </a:cubicBezTo>
                      <a:cubicBezTo>
                        <a:pt x="14" y="1"/>
                        <a:pt x="17" y="4"/>
                        <a:pt x="16" y="8"/>
                      </a:cubicBezTo>
                      <a:cubicBezTo>
                        <a:pt x="14" y="51"/>
                        <a:pt x="14" y="51"/>
                        <a:pt x="14" y="51"/>
                      </a:cubicBezTo>
                      <a:cubicBezTo>
                        <a:pt x="14" y="55"/>
                        <a:pt x="11" y="58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9" name="Freeform 60"/>
                <p:cNvSpPr>
                  <a:spLocks/>
                </p:cNvSpPr>
                <p:nvPr/>
              </p:nvSpPr>
              <p:spPr bwMode="auto">
                <a:xfrm rot="2008726">
                  <a:off x="2703533" y="4508488"/>
                  <a:ext cx="60592" cy="177990"/>
                </a:xfrm>
                <a:custGeom>
                  <a:avLst/>
                  <a:gdLst>
                    <a:gd name="T0" fmla="*/ 7 w 17"/>
                    <a:gd name="T1" fmla="*/ 51 h 51"/>
                    <a:gd name="T2" fmla="*/ 1 w 17"/>
                    <a:gd name="T3" fmla="*/ 44 h 51"/>
                    <a:gd name="T4" fmla="*/ 2 w 17"/>
                    <a:gd name="T5" fmla="*/ 7 h 51"/>
                    <a:gd name="T6" fmla="*/ 10 w 17"/>
                    <a:gd name="T7" fmla="*/ 0 h 51"/>
                    <a:gd name="T8" fmla="*/ 17 w 17"/>
                    <a:gd name="T9" fmla="*/ 8 h 51"/>
                    <a:gd name="T10" fmla="*/ 15 w 17"/>
                    <a:gd name="T11" fmla="*/ 44 h 51"/>
                    <a:gd name="T12" fmla="*/ 7 w 17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1">
                      <a:moveTo>
                        <a:pt x="7" y="51"/>
                      </a:moveTo>
                      <a:cubicBezTo>
                        <a:pt x="3" y="51"/>
                        <a:pt x="0" y="48"/>
                        <a:pt x="1" y="44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44"/>
                        <a:pt x="15" y="44"/>
                        <a:pt x="15" y="44"/>
                      </a:cubicBezTo>
                      <a:cubicBezTo>
                        <a:pt x="14" y="48"/>
                        <a:pt x="11" y="51"/>
                        <a:pt x="7" y="5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0" name="Freeform 61"/>
                <p:cNvSpPr>
                  <a:spLocks/>
                </p:cNvSpPr>
                <p:nvPr/>
              </p:nvSpPr>
              <p:spPr bwMode="auto">
                <a:xfrm rot="2008726">
                  <a:off x="2651822" y="4423572"/>
                  <a:ext cx="60592" cy="215860"/>
                </a:xfrm>
                <a:custGeom>
                  <a:avLst/>
                  <a:gdLst>
                    <a:gd name="T0" fmla="*/ 7 w 17"/>
                    <a:gd name="T1" fmla="*/ 61 h 61"/>
                    <a:gd name="T2" fmla="*/ 0 w 17"/>
                    <a:gd name="T3" fmla="*/ 53 h 61"/>
                    <a:gd name="T4" fmla="*/ 3 w 17"/>
                    <a:gd name="T5" fmla="*/ 7 h 61"/>
                    <a:gd name="T6" fmla="*/ 10 w 17"/>
                    <a:gd name="T7" fmla="*/ 0 h 61"/>
                    <a:gd name="T8" fmla="*/ 17 w 17"/>
                    <a:gd name="T9" fmla="*/ 8 h 61"/>
                    <a:gd name="T10" fmla="*/ 15 w 17"/>
                    <a:gd name="T11" fmla="*/ 54 h 61"/>
                    <a:gd name="T12" fmla="*/ 7 w 17"/>
                    <a:gd name="T13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61">
                      <a:moveTo>
                        <a:pt x="7" y="61"/>
                      </a:moveTo>
                      <a:cubicBezTo>
                        <a:pt x="3" y="61"/>
                        <a:pt x="0" y="57"/>
                        <a:pt x="0" y="53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54"/>
                        <a:pt x="15" y="54"/>
                        <a:pt x="15" y="54"/>
                      </a:cubicBezTo>
                      <a:cubicBezTo>
                        <a:pt x="14" y="58"/>
                        <a:pt x="11" y="61"/>
                        <a:pt x="7" y="6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1" name="Freeform 62"/>
                <p:cNvSpPr>
                  <a:spLocks/>
                </p:cNvSpPr>
                <p:nvPr/>
              </p:nvSpPr>
              <p:spPr bwMode="auto">
                <a:xfrm rot="2008726">
                  <a:off x="2561090" y="4580396"/>
                  <a:ext cx="181776" cy="75740"/>
                </a:xfrm>
                <a:custGeom>
                  <a:avLst/>
                  <a:gdLst>
                    <a:gd name="T0" fmla="*/ 38 w 52"/>
                    <a:gd name="T1" fmla="*/ 22 h 22"/>
                    <a:gd name="T2" fmla="*/ 0 w 52"/>
                    <a:gd name="T3" fmla="*/ 21 h 22"/>
                    <a:gd name="T4" fmla="*/ 0 w 52"/>
                    <a:gd name="T5" fmla="*/ 0 h 22"/>
                    <a:gd name="T6" fmla="*/ 49 w 52"/>
                    <a:gd name="T7" fmla="*/ 3 h 22"/>
                    <a:gd name="T8" fmla="*/ 38 w 52"/>
                    <a:gd name="T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22">
                      <a:moveTo>
                        <a:pt x="38" y="22"/>
                      </a:moveTo>
                      <a:cubicBezTo>
                        <a:pt x="23" y="22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9" y="3"/>
                        <a:pt x="49" y="3"/>
                        <a:pt x="49" y="3"/>
                      </a:cubicBezTo>
                      <a:cubicBezTo>
                        <a:pt x="49" y="3"/>
                        <a:pt x="52" y="22"/>
                        <a:pt x="38" y="22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3" name="Freeform 66"/>
                <p:cNvSpPr>
                  <a:spLocks/>
                </p:cNvSpPr>
                <p:nvPr/>
              </p:nvSpPr>
              <p:spPr bwMode="auto">
                <a:xfrm rot="2008726">
                  <a:off x="2552896" y="4523290"/>
                  <a:ext cx="64380" cy="83314"/>
                </a:xfrm>
                <a:custGeom>
                  <a:avLst/>
                  <a:gdLst>
                    <a:gd name="T0" fmla="*/ 7 w 18"/>
                    <a:gd name="T1" fmla="*/ 0 h 24"/>
                    <a:gd name="T2" fmla="*/ 5 w 18"/>
                    <a:gd name="T3" fmla="*/ 24 h 24"/>
                    <a:gd name="T4" fmla="*/ 18 w 1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7" y="0"/>
                      </a:moveTo>
                      <a:cubicBezTo>
                        <a:pt x="7" y="0"/>
                        <a:pt x="0" y="12"/>
                        <a:pt x="5" y="24"/>
                      </a:cubicBezTo>
                      <a:cubicBezTo>
                        <a:pt x="15" y="24"/>
                        <a:pt x="18" y="24"/>
                        <a:pt x="18" y="24"/>
                      </a:cubicBezTo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2" name="Freeform 67"/>
                <p:cNvSpPr>
                  <a:spLocks/>
                </p:cNvSpPr>
                <p:nvPr/>
              </p:nvSpPr>
              <p:spPr bwMode="auto">
                <a:xfrm>
                  <a:off x="1704073" y="5617582"/>
                  <a:ext cx="102250" cy="795271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" name="Freeform 68"/>
                <p:cNvSpPr>
                  <a:spLocks/>
                </p:cNvSpPr>
                <p:nvPr/>
              </p:nvSpPr>
              <p:spPr bwMode="auto">
                <a:xfrm>
                  <a:off x="1276140" y="5519120"/>
                  <a:ext cx="958114" cy="151480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" name="Freeform 69"/>
                <p:cNvSpPr>
                  <a:spLocks/>
                </p:cNvSpPr>
                <p:nvPr/>
              </p:nvSpPr>
              <p:spPr bwMode="auto">
                <a:xfrm>
                  <a:off x="1374603" y="5519120"/>
                  <a:ext cx="859651" cy="151480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" name="Freeform 70"/>
                <p:cNvSpPr>
                  <a:spLocks/>
                </p:cNvSpPr>
                <p:nvPr/>
              </p:nvSpPr>
              <p:spPr bwMode="auto">
                <a:xfrm>
                  <a:off x="1401113" y="6253799"/>
                  <a:ext cx="711957" cy="242368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" name="Oval 71"/>
                <p:cNvSpPr>
                  <a:spLocks noChangeArrowheads="1"/>
                </p:cNvSpPr>
                <p:nvPr/>
              </p:nvSpPr>
              <p:spPr bwMode="auto">
                <a:xfrm>
                  <a:off x="1404899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" name="Oval 72"/>
                <p:cNvSpPr>
                  <a:spLocks noChangeArrowheads="1"/>
                </p:cNvSpPr>
                <p:nvPr/>
              </p:nvSpPr>
              <p:spPr bwMode="auto">
                <a:xfrm>
                  <a:off x="1995671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" name="Freeform 73"/>
                <p:cNvSpPr>
                  <a:spLocks/>
                </p:cNvSpPr>
                <p:nvPr/>
              </p:nvSpPr>
              <p:spPr bwMode="auto">
                <a:xfrm>
                  <a:off x="1582889" y="4746570"/>
                  <a:ext cx="170416" cy="537755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" name="Freeform 74"/>
                <p:cNvSpPr>
                  <a:spLocks/>
                </p:cNvSpPr>
                <p:nvPr/>
              </p:nvSpPr>
              <p:spPr bwMode="auto">
                <a:xfrm>
                  <a:off x="1276140" y="4746570"/>
                  <a:ext cx="416571" cy="533969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" name="Freeform 75"/>
                <p:cNvSpPr>
                  <a:spLocks/>
                </p:cNvSpPr>
                <p:nvPr/>
              </p:nvSpPr>
              <p:spPr bwMode="auto">
                <a:xfrm>
                  <a:off x="1545019" y="4746570"/>
                  <a:ext cx="147694" cy="533969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1" name="Freeform 76"/>
                <p:cNvSpPr>
                  <a:spLocks/>
                </p:cNvSpPr>
                <p:nvPr/>
              </p:nvSpPr>
              <p:spPr bwMode="auto">
                <a:xfrm>
                  <a:off x="1389751" y="4977579"/>
                  <a:ext cx="83314" cy="640005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2" name="Rectangle: Rounded Corners 430"/>
                <p:cNvSpPr/>
                <p:nvPr/>
              </p:nvSpPr>
              <p:spPr bwMode="auto">
                <a:xfrm rot="3465276">
                  <a:off x="1554618" y="4680983"/>
                  <a:ext cx="789863" cy="175913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: Rounded Corners 42"/>
                <p:cNvSpPr/>
                <p:nvPr/>
              </p:nvSpPr>
              <p:spPr bwMode="auto">
                <a:xfrm rot="19290484">
                  <a:off x="1986626" y="4754989"/>
                  <a:ext cx="734679" cy="175913"/>
                </a:xfrm>
                <a:prstGeom prst="round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: Rounded Corners 435"/>
                <p:cNvSpPr/>
                <p:nvPr/>
              </p:nvSpPr>
              <p:spPr bwMode="auto">
                <a:xfrm rot="3465276">
                  <a:off x="1536825" y="4738016"/>
                  <a:ext cx="776197" cy="109063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 err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63"/>
                <p:cNvSpPr>
                  <a:spLocks noChangeArrowheads="1"/>
                </p:cNvSpPr>
                <p:nvPr userDrawn="1"/>
              </p:nvSpPr>
              <p:spPr bwMode="auto">
                <a:xfrm rot="3129369">
                  <a:off x="2530866" y="4602517"/>
                  <a:ext cx="200712" cy="34084"/>
                </a:xfrm>
                <a:prstGeom prst="rect">
                  <a:avLst/>
                </a:pr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482" name="Group 481"/>
              <p:cNvGrpSpPr/>
              <p:nvPr userDrawn="1"/>
            </p:nvGrpSpPr>
            <p:grpSpPr>
              <a:xfrm>
                <a:off x="7078628" y="2130418"/>
                <a:ext cx="751148" cy="745456"/>
                <a:chOff x="-444500" y="4445000"/>
                <a:chExt cx="209550" cy="207963"/>
              </a:xfrm>
            </p:grpSpPr>
            <p:sp>
              <p:nvSpPr>
                <p:cNvPr id="345" name="Oval 225"/>
                <p:cNvSpPr>
                  <a:spLocks noChangeArrowheads="1"/>
                </p:cNvSpPr>
                <p:nvPr userDrawn="1"/>
              </p:nvSpPr>
              <p:spPr bwMode="auto">
                <a:xfrm>
                  <a:off x="-434975" y="4452938"/>
                  <a:ext cx="190500" cy="1905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6" name="Freeform 226"/>
                <p:cNvSpPr>
                  <a:spLocks noEditPoints="1"/>
                </p:cNvSpPr>
                <p:nvPr userDrawn="1"/>
              </p:nvSpPr>
              <p:spPr bwMode="auto">
                <a:xfrm>
                  <a:off x="-444500" y="4445000"/>
                  <a:ext cx="209550" cy="207963"/>
                </a:xfrm>
                <a:custGeom>
                  <a:avLst/>
                  <a:gdLst>
                    <a:gd name="T0" fmla="*/ 104 w 208"/>
                    <a:gd name="T1" fmla="*/ 208 h 208"/>
                    <a:gd name="T2" fmla="*/ 0 w 208"/>
                    <a:gd name="T3" fmla="*/ 104 h 208"/>
                    <a:gd name="T4" fmla="*/ 104 w 208"/>
                    <a:gd name="T5" fmla="*/ 0 h 208"/>
                    <a:gd name="T6" fmla="*/ 208 w 208"/>
                    <a:gd name="T7" fmla="*/ 104 h 208"/>
                    <a:gd name="T8" fmla="*/ 104 w 208"/>
                    <a:gd name="T9" fmla="*/ 208 h 208"/>
                    <a:gd name="T10" fmla="*/ 104 w 208"/>
                    <a:gd name="T11" fmla="*/ 18 h 208"/>
                    <a:gd name="T12" fmla="*/ 18 w 208"/>
                    <a:gd name="T13" fmla="*/ 104 h 208"/>
                    <a:gd name="T14" fmla="*/ 104 w 208"/>
                    <a:gd name="T15" fmla="*/ 191 h 208"/>
                    <a:gd name="T16" fmla="*/ 191 w 208"/>
                    <a:gd name="T17" fmla="*/ 104 h 208"/>
                    <a:gd name="T18" fmla="*/ 104 w 208"/>
                    <a:gd name="T19" fmla="*/ 18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8" h="208">
                      <a:moveTo>
                        <a:pt x="104" y="208"/>
                      </a:moveTo>
                      <a:cubicBezTo>
                        <a:pt x="47" y="208"/>
                        <a:pt x="0" y="162"/>
                        <a:pt x="0" y="104"/>
                      </a:cubicBezTo>
                      <a:cubicBezTo>
                        <a:pt x="0" y="47"/>
                        <a:pt x="47" y="0"/>
                        <a:pt x="104" y="0"/>
                      </a:cubicBezTo>
                      <a:cubicBezTo>
                        <a:pt x="162" y="0"/>
                        <a:pt x="208" y="47"/>
                        <a:pt x="208" y="104"/>
                      </a:cubicBezTo>
                      <a:cubicBezTo>
                        <a:pt x="208" y="162"/>
                        <a:pt x="162" y="208"/>
                        <a:pt x="104" y="208"/>
                      </a:cubicBezTo>
                      <a:close/>
                      <a:moveTo>
                        <a:pt x="104" y="18"/>
                      </a:moveTo>
                      <a:cubicBezTo>
                        <a:pt x="57" y="18"/>
                        <a:pt x="18" y="57"/>
                        <a:pt x="18" y="104"/>
                      </a:cubicBezTo>
                      <a:cubicBezTo>
                        <a:pt x="18" y="152"/>
                        <a:pt x="57" y="191"/>
                        <a:pt x="104" y="191"/>
                      </a:cubicBezTo>
                      <a:cubicBezTo>
                        <a:pt x="152" y="191"/>
                        <a:pt x="191" y="152"/>
                        <a:pt x="191" y="104"/>
                      </a:cubicBezTo>
                      <a:cubicBezTo>
                        <a:pt x="191" y="57"/>
                        <a:pt x="152" y="18"/>
                        <a:pt x="104" y="18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7" name="Oval 227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473575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8" name="Oval 228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61486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9" name="Oval 229"/>
                <p:cNvSpPr>
                  <a:spLocks noChangeArrowheads="1"/>
                </p:cNvSpPr>
                <p:nvPr userDrawn="1"/>
              </p:nvSpPr>
              <p:spPr bwMode="auto">
                <a:xfrm>
                  <a:off x="-273050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0" name="Oval 230"/>
                <p:cNvSpPr>
                  <a:spLocks noChangeArrowheads="1"/>
                </p:cNvSpPr>
                <p:nvPr userDrawn="1"/>
              </p:nvSpPr>
              <p:spPr bwMode="auto">
                <a:xfrm>
                  <a:off x="-414337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1" name="Freeform 231"/>
                <p:cNvSpPr>
                  <a:spLocks/>
                </p:cNvSpPr>
                <p:nvPr userDrawn="1"/>
              </p:nvSpPr>
              <p:spPr bwMode="auto">
                <a:xfrm>
                  <a:off x="-346075" y="4492625"/>
                  <a:ext cx="14288" cy="63500"/>
                </a:xfrm>
                <a:custGeom>
                  <a:avLst/>
                  <a:gdLst>
                    <a:gd name="T0" fmla="*/ 7 w 14"/>
                    <a:gd name="T1" fmla="*/ 62 h 62"/>
                    <a:gd name="T2" fmla="*/ 0 w 14"/>
                    <a:gd name="T3" fmla="*/ 55 h 62"/>
                    <a:gd name="T4" fmla="*/ 0 w 14"/>
                    <a:gd name="T5" fmla="*/ 7 h 62"/>
                    <a:gd name="T6" fmla="*/ 7 w 14"/>
                    <a:gd name="T7" fmla="*/ 0 h 62"/>
                    <a:gd name="T8" fmla="*/ 14 w 14"/>
                    <a:gd name="T9" fmla="*/ 7 h 62"/>
                    <a:gd name="T10" fmla="*/ 14 w 14"/>
                    <a:gd name="T11" fmla="*/ 55 h 62"/>
                    <a:gd name="T12" fmla="*/ 7 w 14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62">
                      <a:moveTo>
                        <a:pt x="7" y="62"/>
                      </a:moveTo>
                      <a:cubicBezTo>
                        <a:pt x="3" y="62"/>
                        <a:pt x="0" y="58"/>
                        <a:pt x="0" y="55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11" y="0"/>
                        <a:pt x="14" y="3"/>
                        <a:pt x="14" y="7"/>
                      </a:cubicBezTo>
                      <a:cubicBezTo>
                        <a:pt x="14" y="55"/>
                        <a:pt x="14" y="55"/>
                        <a:pt x="14" y="55"/>
                      </a:cubicBezTo>
                      <a:cubicBezTo>
                        <a:pt x="14" y="58"/>
                        <a:pt x="11" y="62"/>
                        <a:pt x="7" y="6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2" name="Freeform 232"/>
                <p:cNvSpPr>
                  <a:spLocks/>
                </p:cNvSpPr>
                <p:nvPr userDrawn="1"/>
              </p:nvSpPr>
              <p:spPr bwMode="auto">
                <a:xfrm>
                  <a:off x="-404812" y="4538663"/>
                  <a:ext cx="73025" cy="39688"/>
                </a:xfrm>
                <a:custGeom>
                  <a:avLst/>
                  <a:gdLst>
                    <a:gd name="T0" fmla="*/ 8 w 73"/>
                    <a:gd name="T1" fmla="*/ 39 h 39"/>
                    <a:gd name="T2" fmla="*/ 1 w 73"/>
                    <a:gd name="T3" fmla="*/ 35 h 39"/>
                    <a:gd name="T4" fmla="*/ 5 w 73"/>
                    <a:gd name="T5" fmla="*/ 26 h 39"/>
                    <a:gd name="T6" fmla="*/ 63 w 73"/>
                    <a:gd name="T7" fmla="*/ 2 h 39"/>
                    <a:gd name="T8" fmla="*/ 72 w 73"/>
                    <a:gd name="T9" fmla="*/ 6 h 39"/>
                    <a:gd name="T10" fmla="*/ 68 w 73"/>
                    <a:gd name="T11" fmla="*/ 15 h 39"/>
                    <a:gd name="T12" fmla="*/ 11 w 73"/>
                    <a:gd name="T13" fmla="*/ 39 h 39"/>
                    <a:gd name="T14" fmla="*/ 8 w 73"/>
                    <a:gd name="T15" fmla="*/ 39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3" h="39">
                      <a:moveTo>
                        <a:pt x="8" y="39"/>
                      </a:moveTo>
                      <a:cubicBezTo>
                        <a:pt x="5" y="39"/>
                        <a:pt x="2" y="38"/>
                        <a:pt x="1" y="35"/>
                      </a:cubicBezTo>
                      <a:cubicBezTo>
                        <a:pt x="0" y="31"/>
                        <a:pt x="1" y="27"/>
                        <a:pt x="5" y="26"/>
                      </a:cubicBezTo>
                      <a:cubicBezTo>
                        <a:pt x="63" y="2"/>
                        <a:pt x="63" y="2"/>
                        <a:pt x="63" y="2"/>
                      </a:cubicBezTo>
                      <a:cubicBezTo>
                        <a:pt x="66" y="0"/>
                        <a:pt x="70" y="2"/>
                        <a:pt x="72" y="6"/>
                      </a:cubicBezTo>
                      <a:cubicBezTo>
                        <a:pt x="73" y="9"/>
                        <a:pt x="72" y="14"/>
                        <a:pt x="68" y="15"/>
                      </a:cubicBezTo>
                      <a:cubicBezTo>
                        <a:pt x="11" y="39"/>
                        <a:pt x="11" y="39"/>
                        <a:pt x="11" y="39"/>
                      </a:cubicBezTo>
                      <a:cubicBezTo>
                        <a:pt x="10" y="39"/>
                        <a:pt x="9" y="39"/>
                        <a:pt x="8" y="39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3" name="Freeform 233"/>
                <p:cNvSpPr>
                  <a:spLocks/>
                </p:cNvSpPr>
                <p:nvPr userDrawn="1"/>
              </p:nvSpPr>
              <p:spPr bwMode="auto">
                <a:xfrm>
                  <a:off x="-341312" y="4546600"/>
                  <a:ext cx="57150" cy="41275"/>
                </a:xfrm>
                <a:custGeom>
                  <a:avLst/>
                  <a:gdLst>
                    <a:gd name="T0" fmla="*/ 55 w 57"/>
                    <a:gd name="T1" fmla="*/ 41 h 41"/>
                    <a:gd name="T2" fmla="*/ 54 w 57"/>
                    <a:gd name="T3" fmla="*/ 40 h 41"/>
                    <a:gd name="T4" fmla="*/ 1 w 57"/>
                    <a:gd name="T5" fmla="*/ 3 h 41"/>
                    <a:gd name="T6" fmla="*/ 1 w 57"/>
                    <a:gd name="T7" fmla="*/ 1 h 41"/>
                    <a:gd name="T8" fmla="*/ 3 w 57"/>
                    <a:gd name="T9" fmla="*/ 0 h 41"/>
                    <a:gd name="T10" fmla="*/ 56 w 57"/>
                    <a:gd name="T11" fmla="*/ 37 h 41"/>
                    <a:gd name="T12" fmla="*/ 56 w 57"/>
                    <a:gd name="T13" fmla="*/ 40 h 41"/>
                    <a:gd name="T14" fmla="*/ 55 w 57"/>
                    <a:gd name="T15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7" h="41">
                      <a:moveTo>
                        <a:pt x="55" y="41"/>
                      </a:moveTo>
                      <a:cubicBezTo>
                        <a:pt x="54" y="41"/>
                        <a:pt x="54" y="41"/>
                        <a:pt x="54" y="40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1" y="1"/>
                      </a:cubicBezTo>
                      <a:cubicBezTo>
                        <a:pt x="1" y="0"/>
                        <a:pt x="2" y="0"/>
                        <a:pt x="3" y="0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38"/>
                        <a:pt x="57" y="39"/>
                        <a:pt x="56" y="40"/>
                      </a:cubicBezTo>
                      <a:cubicBezTo>
                        <a:pt x="56" y="40"/>
                        <a:pt x="55" y="41"/>
                        <a:pt x="55" y="4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4" name="Oval 234"/>
                <p:cNvSpPr>
                  <a:spLocks noChangeArrowheads="1"/>
                </p:cNvSpPr>
                <p:nvPr userDrawn="1"/>
              </p:nvSpPr>
              <p:spPr bwMode="auto">
                <a:xfrm>
                  <a:off x="-352425" y="4535488"/>
                  <a:ext cx="25400" cy="25400"/>
                </a:xfrm>
                <a:prstGeom prst="ellipse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83" name="Group 482"/>
              <p:cNvGrpSpPr/>
              <p:nvPr userDrawn="1"/>
            </p:nvGrpSpPr>
            <p:grpSpPr>
              <a:xfrm>
                <a:off x="6578590" y="4502150"/>
                <a:ext cx="596196" cy="1756043"/>
                <a:chOff x="6345005" y="4502150"/>
                <a:chExt cx="596196" cy="1756043"/>
              </a:xfrm>
            </p:grpSpPr>
            <p:sp>
              <p:nvSpPr>
                <p:cNvPr id="376" name="Freeform 256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506446" cy="493625"/>
                </a:xfrm>
                <a:custGeom>
                  <a:avLst/>
                  <a:gdLst>
                    <a:gd name="T0" fmla="*/ 117 w 126"/>
                    <a:gd name="T1" fmla="*/ 113 h 121"/>
                    <a:gd name="T2" fmla="*/ 108 w 126"/>
                    <a:gd name="T3" fmla="*/ 121 h 121"/>
                    <a:gd name="T4" fmla="*/ 18 w 126"/>
                    <a:gd name="T5" fmla="*/ 121 h 121"/>
                    <a:gd name="T6" fmla="*/ 10 w 126"/>
                    <a:gd name="T7" fmla="*/ 113 h 121"/>
                    <a:gd name="T8" fmla="*/ 0 w 126"/>
                    <a:gd name="T9" fmla="*/ 8 h 121"/>
                    <a:gd name="T10" fmla="*/ 7 w 126"/>
                    <a:gd name="T11" fmla="*/ 0 h 121"/>
                    <a:gd name="T12" fmla="*/ 119 w 126"/>
                    <a:gd name="T13" fmla="*/ 0 h 121"/>
                    <a:gd name="T14" fmla="*/ 126 w 126"/>
                    <a:gd name="T15" fmla="*/ 8 h 121"/>
                    <a:gd name="T16" fmla="*/ 117 w 126"/>
                    <a:gd name="T17" fmla="*/ 11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6" h="121">
                      <a:moveTo>
                        <a:pt x="117" y="113"/>
                      </a:moveTo>
                      <a:cubicBezTo>
                        <a:pt x="116" y="117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119" y="0"/>
                        <a:pt x="119" y="0"/>
                        <a:pt x="119" y="0"/>
                      </a:cubicBezTo>
                      <a:cubicBezTo>
                        <a:pt x="123" y="0"/>
                        <a:pt x="126" y="4"/>
                        <a:pt x="126" y="8"/>
                      </a:cubicBezTo>
                      <a:lnTo>
                        <a:pt x="117" y="113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7" name="Freeform 257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455161" cy="493625"/>
                </a:xfrm>
                <a:custGeom>
                  <a:avLst/>
                  <a:gdLst>
                    <a:gd name="T0" fmla="*/ 7 w 113"/>
                    <a:gd name="T1" fmla="*/ 0 h 121"/>
                    <a:gd name="T2" fmla="*/ 14 w 113"/>
                    <a:gd name="T3" fmla="*/ 0 h 121"/>
                    <a:gd name="T4" fmla="*/ 27 w 113"/>
                    <a:gd name="T5" fmla="*/ 97 h 121"/>
                    <a:gd name="T6" fmla="*/ 36 w 113"/>
                    <a:gd name="T7" fmla="*/ 105 h 121"/>
                    <a:gd name="T8" fmla="*/ 108 w 113"/>
                    <a:gd name="T9" fmla="*/ 121 h 121"/>
                    <a:gd name="T10" fmla="*/ 18 w 113"/>
                    <a:gd name="T11" fmla="*/ 121 h 121"/>
                    <a:gd name="T12" fmla="*/ 10 w 113"/>
                    <a:gd name="T13" fmla="*/ 113 h 121"/>
                    <a:gd name="T14" fmla="*/ 0 w 113"/>
                    <a:gd name="T15" fmla="*/ 8 h 121"/>
                    <a:gd name="T16" fmla="*/ 7 w 113"/>
                    <a:gd name="T17" fmla="*/ 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121">
                      <a:moveTo>
                        <a:pt x="7" y="0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27" y="97"/>
                        <a:pt x="27" y="97"/>
                        <a:pt x="27" y="97"/>
                      </a:cubicBezTo>
                      <a:cubicBezTo>
                        <a:pt x="28" y="101"/>
                        <a:pt x="31" y="105"/>
                        <a:pt x="36" y="105"/>
                      </a:cubicBezTo>
                      <a:cubicBezTo>
                        <a:pt x="36" y="105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lose/>
                    </a:path>
                  </a:pathLst>
                </a:custGeom>
                <a:solidFill>
                  <a:srgbClr val="F687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8" name="Freeform 258"/>
                <p:cNvSpPr>
                  <a:spLocks/>
                </p:cNvSpPr>
                <p:nvPr userDrawn="1"/>
              </p:nvSpPr>
              <p:spPr bwMode="auto">
                <a:xfrm>
                  <a:off x="6351418" y="534194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9" name="Freeform 259"/>
                <p:cNvSpPr>
                  <a:spLocks/>
                </p:cNvSpPr>
                <p:nvPr userDrawn="1"/>
              </p:nvSpPr>
              <p:spPr bwMode="auto">
                <a:xfrm>
                  <a:off x="6639897" y="534194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0" name="Freeform 260"/>
                <p:cNvSpPr>
                  <a:spLocks/>
                </p:cNvSpPr>
                <p:nvPr userDrawn="1"/>
              </p:nvSpPr>
              <p:spPr bwMode="auto">
                <a:xfrm>
                  <a:off x="6351418" y="505987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1" name="Freeform 261"/>
                <p:cNvSpPr>
                  <a:spLocks/>
                </p:cNvSpPr>
                <p:nvPr userDrawn="1"/>
              </p:nvSpPr>
              <p:spPr bwMode="auto">
                <a:xfrm>
                  <a:off x="6639897" y="505987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2" name="Freeform 262"/>
                <p:cNvSpPr>
                  <a:spLocks/>
                </p:cNvSpPr>
                <p:nvPr userDrawn="1"/>
              </p:nvSpPr>
              <p:spPr bwMode="auto">
                <a:xfrm>
                  <a:off x="6351418" y="478422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3" name="Freeform 263"/>
                <p:cNvSpPr>
                  <a:spLocks/>
                </p:cNvSpPr>
                <p:nvPr userDrawn="1"/>
              </p:nvSpPr>
              <p:spPr bwMode="auto">
                <a:xfrm>
                  <a:off x="6639897" y="478422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4" name="Freeform 264"/>
                <p:cNvSpPr>
                  <a:spLocks/>
                </p:cNvSpPr>
                <p:nvPr userDrawn="1"/>
              </p:nvSpPr>
              <p:spPr bwMode="auto">
                <a:xfrm>
                  <a:off x="6351418" y="450215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5" name="Freeform 265"/>
                <p:cNvSpPr>
                  <a:spLocks/>
                </p:cNvSpPr>
                <p:nvPr userDrawn="1"/>
              </p:nvSpPr>
              <p:spPr bwMode="auto">
                <a:xfrm>
                  <a:off x="6639897" y="450215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6" name="Freeform 266"/>
                <p:cNvSpPr>
                  <a:spLocks/>
                </p:cNvSpPr>
                <p:nvPr userDrawn="1"/>
              </p:nvSpPr>
              <p:spPr bwMode="auto">
                <a:xfrm>
                  <a:off x="6633488" y="4591900"/>
                  <a:ext cx="25643" cy="1243673"/>
                </a:xfrm>
                <a:custGeom>
                  <a:avLst/>
                  <a:gdLst>
                    <a:gd name="T0" fmla="*/ 3 w 7"/>
                    <a:gd name="T1" fmla="*/ 308 h 308"/>
                    <a:gd name="T2" fmla="*/ 0 w 7"/>
                    <a:gd name="T3" fmla="*/ 304 h 308"/>
                    <a:gd name="T4" fmla="*/ 0 w 7"/>
                    <a:gd name="T5" fmla="*/ 3 h 308"/>
                    <a:gd name="T6" fmla="*/ 3 w 7"/>
                    <a:gd name="T7" fmla="*/ 0 h 308"/>
                    <a:gd name="T8" fmla="*/ 7 w 7"/>
                    <a:gd name="T9" fmla="*/ 3 h 308"/>
                    <a:gd name="T10" fmla="*/ 7 w 7"/>
                    <a:gd name="T11" fmla="*/ 304 h 308"/>
                    <a:gd name="T12" fmla="*/ 3 w 7"/>
                    <a:gd name="T13" fmla="*/ 308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308">
                      <a:moveTo>
                        <a:pt x="3" y="308"/>
                      </a:moveTo>
                      <a:cubicBezTo>
                        <a:pt x="1" y="308"/>
                        <a:pt x="0" y="306"/>
                        <a:pt x="0" y="30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1"/>
                        <a:pt x="7" y="3"/>
                      </a:cubicBezTo>
                      <a:cubicBezTo>
                        <a:pt x="7" y="304"/>
                        <a:pt x="7" y="304"/>
                        <a:pt x="7" y="304"/>
                      </a:cubicBezTo>
                      <a:cubicBezTo>
                        <a:pt x="7" y="306"/>
                        <a:pt x="5" y="308"/>
                        <a:pt x="3" y="308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7" name="Freeform 267"/>
                <p:cNvSpPr>
                  <a:spLocks/>
                </p:cNvSpPr>
                <p:nvPr userDrawn="1"/>
              </p:nvSpPr>
              <p:spPr bwMode="auto">
                <a:xfrm>
                  <a:off x="6345005" y="5751747"/>
                  <a:ext cx="596196" cy="96162"/>
                </a:xfrm>
                <a:custGeom>
                  <a:avLst/>
                  <a:gdLst>
                    <a:gd name="T0" fmla="*/ 146 w 146"/>
                    <a:gd name="T1" fmla="*/ 18 h 23"/>
                    <a:gd name="T2" fmla="*/ 141 w 146"/>
                    <a:gd name="T3" fmla="*/ 23 h 23"/>
                    <a:gd name="T4" fmla="*/ 5 w 146"/>
                    <a:gd name="T5" fmla="*/ 23 h 23"/>
                    <a:gd name="T6" fmla="*/ 0 w 146"/>
                    <a:gd name="T7" fmla="*/ 18 h 23"/>
                    <a:gd name="T8" fmla="*/ 0 w 146"/>
                    <a:gd name="T9" fmla="*/ 5 h 23"/>
                    <a:gd name="T10" fmla="*/ 5 w 146"/>
                    <a:gd name="T11" fmla="*/ 0 h 23"/>
                    <a:gd name="T12" fmla="*/ 141 w 146"/>
                    <a:gd name="T13" fmla="*/ 0 h 23"/>
                    <a:gd name="T14" fmla="*/ 146 w 146"/>
                    <a:gd name="T15" fmla="*/ 5 h 23"/>
                    <a:gd name="T16" fmla="*/ 146 w 146"/>
                    <a:gd name="T17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6" h="23">
                      <a:moveTo>
                        <a:pt x="146" y="18"/>
                      </a:moveTo>
                      <a:cubicBezTo>
                        <a:pt x="146" y="21"/>
                        <a:pt x="144" y="23"/>
                        <a:pt x="141" y="23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2" y="23"/>
                        <a:pt x="0" y="21"/>
                        <a:pt x="0" y="18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44" y="0"/>
                        <a:pt x="146" y="2"/>
                        <a:pt x="146" y="5"/>
                      </a:cubicBezTo>
                      <a:lnTo>
                        <a:pt x="146" y="18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3080289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roup 298"/>
          <p:cNvGrpSpPr/>
          <p:nvPr userDrawn="1"/>
        </p:nvGrpSpPr>
        <p:grpSpPr>
          <a:xfrm>
            <a:off x="0" y="0"/>
            <a:ext cx="6217920" cy="6994525"/>
            <a:chOff x="6218555" y="0"/>
            <a:chExt cx="6217920" cy="6994525"/>
          </a:xfrm>
        </p:grpSpPr>
        <p:sp>
          <p:nvSpPr>
            <p:cNvPr id="300" name="Rectangle 299"/>
            <p:cNvSpPr/>
            <p:nvPr userDrawn="1"/>
          </p:nvSpPr>
          <p:spPr bwMode="gray">
            <a:xfrm>
              <a:off x="6218555" y="0"/>
              <a:ext cx="6217920" cy="6994525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301" name="Group 300"/>
            <p:cNvGrpSpPr/>
            <p:nvPr userDrawn="1"/>
          </p:nvGrpSpPr>
          <p:grpSpPr>
            <a:xfrm>
              <a:off x="6218555" y="1494972"/>
              <a:ext cx="6217920" cy="5499553"/>
              <a:chOff x="6218555" y="1494972"/>
              <a:chExt cx="6217920" cy="5499553"/>
            </a:xfrm>
          </p:grpSpPr>
          <p:grpSp>
            <p:nvGrpSpPr>
              <p:cNvPr id="302" name="Group 301"/>
              <p:cNvGrpSpPr/>
              <p:nvPr userDrawn="1"/>
            </p:nvGrpSpPr>
            <p:grpSpPr>
              <a:xfrm>
                <a:off x="9061074" y="1494972"/>
                <a:ext cx="3375401" cy="2393803"/>
                <a:chOff x="8825827" y="915533"/>
                <a:chExt cx="3610648" cy="2560638"/>
              </a:xfrm>
            </p:grpSpPr>
            <p:sp>
              <p:nvSpPr>
                <p:cNvPr id="427" name="Freeform 11"/>
                <p:cNvSpPr>
                  <a:spLocks/>
                </p:cNvSpPr>
                <p:nvPr userDrawn="1"/>
              </p:nvSpPr>
              <p:spPr bwMode="auto">
                <a:xfrm flipH="1">
                  <a:off x="11455806" y="925439"/>
                  <a:ext cx="980669" cy="2387286"/>
                </a:xfrm>
                <a:custGeom>
                  <a:avLst/>
                  <a:gdLst>
                    <a:gd name="T0" fmla="*/ 0 w 312"/>
                    <a:gd name="T1" fmla="*/ 0 h 764"/>
                    <a:gd name="T2" fmla="*/ 0 w 312"/>
                    <a:gd name="T3" fmla="*/ 764 h 764"/>
                    <a:gd name="T4" fmla="*/ 312 w 312"/>
                    <a:gd name="T5" fmla="*/ 764 h 764"/>
                    <a:gd name="T6" fmla="*/ 312 w 312"/>
                    <a:gd name="T7" fmla="*/ 309 h 764"/>
                    <a:gd name="T8" fmla="*/ 0 w 312"/>
                    <a:gd name="T9" fmla="*/ 0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2" h="764">
                      <a:moveTo>
                        <a:pt x="0" y="0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312" y="764"/>
                        <a:pt x="312" y="764"/>
                        <a:pt x="312" y="764"/>
                      </a:cubicBezTo>
                      <a:cubicBezTo>
                        <a:pt x="312" y="309"/>
                        <a:pt x="312" y="309"/>
                        <a:pt x="312" y="309"/>
                      </a:cubicBezTo>
                      <a:cubicBezTo>
                        <a:pt x="312" y="138"/>
                        <a:pt x="17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28" name="Freeform 12"/>
                <p:cNvSpPr>
                  <a:spLocks/>
                </p:cNvSpPr>
                <p:nvPr userDrawn="1"/>
              </p:nvSpPr>
              <p:spPr bwMode="auto">
                <a:xfrm flipH="1">
                  <a:off x="8895167" y="925439"/>
                  <a:ext cx="1956387" cy="2387286"/>
                </a:xfrm>
                <a:custGeom>
                  <a:avLst/>
                  <a:gdLst>
                    <a:gd name="T0" fmla="*/ 624 w 624"/>
                    <a:gd name="T1" fmla="*/ 764 h 764"/>
                    <a:gd name="T2" fmla="*/ 0 w 624"/>
                    <a:gd name="T3" fmla="*/ 764 h 764"/>
                    <a:gd name="T4" fmla="*/ 0 w 624"/>
                    <a:gd name="T5" fmla="*/ 309 h 764"/>
                    <a:gd name="T6" fmla="*/ 312 w 624"/>
                    <a:gd name="T7" fmla="*/ 0 h 764"/>
                    <a:gd name="T8" fmla="*/ 624 w 624"/>
                    <a:gd name="T9" fmla="*/ 309 h 764"/>
                    <a:gd name="T10" fmla="*/ 624 w 624"/>
                    <a:gd name="T11" fmla="*/ 764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24" h="764">
                      <a:moveTo>
                        <a:pt x="624" y="764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0" y="309"/>
                        <a:pt x="0" y="309"/>
                        <a:pt x="0" y="309"/>
                      </a:cubicBezTo>
                      <a:cubicBezTo>
                        <a:pt x="0" y="138"/>
                        <a:pt x="139" y="0"/>
                        <a:pt x="312" y="0"/>
                      </a:cubicBezTo>
                      <a:cubicBezTo>
                        <a:pt x="484" y="0"/>
                        <a:pt x="624" y="138"/>
                        <a:pt x="624" y="309"/>
                      </a:cubicBezTo>
                      <a:lnTo>
                        <a:pt x="624" y="764"/>
                      </a:ln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9" name="Rectangle 1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0" name="Freeform 14"/>
                <p:cNvSpPr>
                  <a:spLocks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1" name="Rectangle 1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2" name="Freeform 16"/>
                <p:cNvSpPr>
                  <a:spLocks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3" name="Rectangle 1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4" name="Freeform 18"/>
                <p:cNvSpPr>
                  <a:spLocks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5" name="Rectangle 19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6" name="Freeform 20"/>
                <p:cNvSpPr>
                  <a:spLocks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7" name="Rectangle 21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8" name="Freeform 22"/>
                <p:cNvSpPr>
                  <a:spLocks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9" name="Rectangle 2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0" name="Freeform 24"/>
                <p:cNvSpPr>
                  <a:spLocks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1" name="Rectangle 2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2" name="Freeform 26"/>
                <p:cNvSpPr>
                  <a:spLocks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custGeom>
                  <a:avLst/>
                  <a:gdLst>
                    <a:gd name="T0" fmla="*/ 0 w 11"/>
                    <a:gd name="T1" fmla="*/ 0 h 501"/>
                    <a:gd name="T2" fmla="*/ 0 w 11"/>
                    <a:gd name="T3" fmla="*/ 501 h 501"/>
                    <a:gd name="T4" fmla="*/ 11 w 11"/>
                    <a:gd name="T5" fmla="*/ 501 h 501"/>
                    <a:gd name="T6" fmla="*/ 11 w 11"/>
                    <a:gd name="T7" fmla="*/ 0 h 5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01">
                      <a:moveTo>
                        <a:pt x="0" y="0"/>
                      </a:moveTo>
                      <a:lnTo>
                        <a:pt x="0" y="501"/>
                      </a:lnTo>
                      <a:lnTo>
                        <a:pt x="11" y="501"/>
                      </a:lnTo>
                      <a:lnTo>
                        <a:pt x="11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3" name="Freeform 27"/>
                <p:cNvSpPr>
                  <a:spLocks/>
                </p:cNvSpPr>
                <p:nvPr userDrawn="1"/>
              </p:nvSpPr>
              <p:spPr bwMode="auto">
                <a:xfrm flipH="1">
                  <a:off x="9984800" y="2594559"/>
                  <a:ext cx="663685" cy="881612"/>
                </a:xfrm>
                <a:custGeom>
                  <a:avLst/>
                  <a:gdLst>
                    <a:gd name="T0" fmla="*/ 108 w 134"/>
                    <a:gd name="T1" fmla="*/ 10 h 178"/>
                    <a:gd name="T2" fmla="*/ 108 w 134"/>
                    <a:gd name="T3" fmla="*/ 0 h 178"/>
                    <a:gd name="T4" fmla="*/ 25 w 134"/>
                    <a:gd name="T5" fmla="*/ 0 h 178"/>
                    <a:gd name="T6" fmla="*/ 25 w 134"/>
                    <a:gd name="T7" fmla="*/ 10 h 178"/>
                    <a:gd name="T8" fmla="*/ 0 w 134"/>
                    <a:gd name="T9" fmla="*/ 10 h 178"/>
                    <a:gd name="T10" fmla="*/ 0 w 134"/>
                    <a:gd name="T11" fmla="*/ 178 h 178"/>
                    <a:gd name="T12" fmla="*/ 134 w 134"/>
                    <a:gd name="T13" fmla="*/ 178 h 178"/>
                    <a:gd name="T14" fmla="*/ 134 w 134"/>
                    <a:gd name="T15" fmla="*/ 10 h 178"/>
                    <a:gd name="T16" fmla="*/ 108 w 134"/>
                    <a:gd name="T17" fmla="*/ 1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4" h="178">
                      <a:moveTo>
                        <a:pt x="108" y="10"/>
                      </a:moveTo>
                      <a:lnTo>
                        <a:pt x="108" y="0"/>
                      </a:lnTo>
                      <a:lnTo>
                        <a:pt x="25" y="0"/>
                      </a:lnTo>
                      <a:lnTo>
                        <a:pt x="25" y="10"/>
                      </a:lnTo>
                      <a:lnTo>
                        <a:pt x="0" y="10"/>
                      </a:lnTo>
                      <a:lnTo>
                        <a:pt x="0" y="178"/>
                      </a:lnTo>
                      <a:lnTo>
                        <a:pt x="134" y="178"/>
                      </a:lnTo>
                      <a:lnTo>
                        <a:pt x="134" y="10"/>
                      </a:lnTo>
                      <a:lnTo>
                        <a:pt x="108" y="1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4" name="Freeform 28"/>
                <p:cNvSpPr>
                  <a:spLocks/>
                </p:cNvSpPr>
                <p:nvPr userDrawn="1"/>
              </p:nvSpPr>
              <p:spPr bwMode="auto">
                <a:xfrm flipH="1">
                  <a:off x="11614298" y="2064600"/>
                  <a:ext cx="544816" cy="1297653"/>
                </a:xfrm>
                <a:custGeom>
                  <a:avLst/>
                  <a:gdLst>
                    <a:gd name="T0" fmla="*/ 90 w 110"/>
                    <a:gd name="T1" fmla="*/ 23 h 262"/>
                    <a:gd name="T2" fmla="*/ 90 w 110"/>
                    <a:gd name="T3" fmla="*/ 13 h 262"/>
                    <a:gd name="T4" fmla="*/ 79 w 110"/>
                    <a:gd name="T5" fmla="*/ 13 h 262"/>
                    <a:gd name="T6" fmla="*/ 79 w 110"/>
                    <a:gd name="T7" fmla="*/ 0 h 262"/>
                    <a:gd name="T8" fmla="*/ 31 w 110"/>
                    <a:gd name="T9" fmla="*/ 0 h 262"/>
                    <a:gd name="T10" fmla="*/ 31 w 110"/>
                    <a:gd name="T11" fmla="*/ 13 h 262"/>
                    <a:gd name="T12" fmla="*/ 21 w 110"/>
                    <a:gd name="T13" fmla="*/ 13 h 262"/>
                    <a:gd name="T14" fmla="*/ 21 w 110"/>
                    <a:gd name="T15" fmla="*/ 23 h 262"/>
                    <a:gd name="T16" fmla="*/ 0 w 110"/>
                    <a:gd name="T17" fmla="*/ 23 h 262"/>
                    <a:gd name="T18" fmla="*/ 0 w 110"/>
                    <a:gd name="T19" fmla="*/ 262 h 262"/>
                    <a:gd name="T20" fmla="*/ 110 w 110"/>
                    <a:gd name="T21" fmla="*/ 262 h 262"/>
                    <a:gd name="T22" fmla="*/ 110 w 110"/>
                    <a:gd name="T23" fmla="*/ 23 h 262"/>
                    <a:gd name="T24" fmla="*/ 90 w 110"/>
                    <a:gd name="T25" fmla="*/ 23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0" h="262">
                      <a:moveTo>
                        <a:pt x="90" y="23"/>
                      </a:moveTo>
                      <a:lnTo>
                        <a:pt x="90" y="13"/>
                      </a:lnTo>
                      <a:lnTo>
                        <a:pt x="79" y="13"/>
                      </a:lnTo>
                      <a:lnTo>
                        <a:pt x="79" y="0"/>
                      </a:lnTo>
                      <a:lnTo>
                        <a:pt x="31" y="0"/>
                      </a:lnTo>
                      <a:lnTo>
                        <a:pt x="31" y="13"/>
                      </a:lnTo>
                      <a:lnTo>
                        <a:pt x="21" y="13"/>
                      </a:lnTo>
                      <a:lnTo>
                        <a:pt x="21" y="23"/>
                      </a:lnTo>
                      <a:lnTo>
                        <a:pt x="0" y="23"/>
                      </a:lnTo>
                      <a:lnTo>
                        <a:pt x="0" y="262"/>
                      </a:lnTo>
                      <a:lnTo>
                        <a:pt x="110" y="262"/>
                      </a:lnTo>
                      <a:lnTo>
                        <a:pt x="110" y="23"/>
                      </a:lnTo>
                      <a:lnTo>
                        <a:pt x="90" y="23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5" name="Freeform 29"/>
                <p:cNvSpPr>
                  <a:spLocks/>
                </p:cNvSpPr>
                <p:nvPr userDrawn="1"/>
              </p:nvSpPr>
              <p:spPr bwMode="auto">
                <a:xfrm flipH="1">
                  <a:off x="9038799" y="2663899"/>
                  <a:ext cx="490336" cy="673591"/>
                </a:xfrm>
                <a:custGeom>
                  <a:avLst/>
                  <a:gdLst>
                    <a:gd name="T0" fmla="*/ 89 w 99"/>
                    <a:gd name="T1" fmla="*/ 114 h 136"/>
                    <a:gd name="T2" fmla="*/ 89 w 99"/>
                    <a:gd name="T3" fmla="*/ 62 h 136"/>
                    <a:gd name="T4" fmla="*/ 73 w 99"/>
                    <a:gd name="T5" fmla="*/ 62 h 136"/>
                    <a:gd name="T6" fmla="*/ 73 w 99"/>
                    <a:gd name="T7" fmla="*/ 37 h 136"/>
                    <a:gd name="T8" fmla="*/ 56 w 99"/>
                    <a:gd name="T9" fmla="*/ 37 h 136"/>
                    <a:gd name="T10" fmla="*/ 50 w 99"/>
                    <a:gd name="T11" fmla="*/ 0 h 136"/>
                    <a:gd name="T12" fmla="*/ 43 w 99"/>
                    <a:gd name="T13" fmla="*/ 37 h 136"/>
                    <a:gd name="T14" fmla="*/ 27 w 99"/>
                    <a:gd name="T15" fmla="*/ 37 h 136"/>
                    <a:gd name="T16" fmla="*/ 27 w 99"/>
                    <a:gd name="T17" fmla="*/ 62 h 136"/>
                    <a:gd name="T18" fmla="*/ 11 w 99"/>
                    <a:gd name="T19" fmla="*/ 62 h 136"/>
                    <a:gd name="T20" fmla="*/ 11 w 99"/>
                    <a:gd name="T21" fmla="*/ 114 h 136"/>
                    <a:gd name="T22" fmla="*/ 0 w 99"/>
                    <a:gd name="T23" fmla="*/ 114 h 136"/>
                    <a:gd name="T24" fmla="*/ 0 w 99"/>
                    <a:gd name="T25" fmla="*/ 136 h 136"/>
                    <a:gd name="T26" fmla="*/ 99 w 99"/>
                    <a:gd name="T27" fmla="*/ 136 h 136"/>
                    <a:gd name="T28" fmla="*/ 99 w 99"/>
                    <a:gd name="T29" fmla="*/ 114 h 136"/>
                    <a:gd name="T30" fmla="*/ 89 w 99"/>
                    <a:gd name="T31" fmla="*/ 114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9" h="136">
                      <a:moveTo>
                        <a:pt x="89" y="114"/>
                      </a:moveTo>
                      <a:lnTo>
                        <a:pt x="89" y="62"/>
                      </a:lnTo>
                      <a:lnTo>
                        <a:pt x="73" y="62"/>
                      </a:lnTo>
                      <a:lnTo>
                        <a:pt x="73" y="37"/>
                      </a:lnTo>
                      <a:lnTo>
                        <a:pt x="56" y="37"/>
                      </a:lnTo>
                      <a:lnTo>
                        <a:pt x="50" y="0"/>
                      </a:lnTo>
                      <a:lnTo>
                        <a:pt x="43" y="37"/>
                      </a:lnTo>
                      <a:lnTo>
                        <a:pt x="27" y="37"/>
                      </a:lnTo>
                      <a:lnTo>
                        <a:pt x="27" y="62"/>
                      </a:lnTo>
                      <a:lnTo>
                        <a:pt x="11" y="62"/>
                      </a:lnTo>
                      <a:lnTo>
                        <a:pt x="11" y="114"/>
                      </a:lnTo>
                      <a:lnTo>
                        <a:pt x="0" y="114"/>
                      </a:lnTo>
                      <a:lnTo>
                        <a:pt x="0" y="136"/>
                      </a:lnTo>
                      <a:lnTo>
                        <a:pt x="99" y="136"/>
                      </a:lnTo>
                      <a:lnTo>
                        <a:pt x="99" y="114"/>
                      </a:lnTo>
                      <a:lnTo>
                        <a:pt x="89" y="114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03" name="Rectangle 302"/>
              <p:cNvSpPr/>
              <p:nvPr userDrawn="1"/>
            </p:nvSpPr>
            <p:spPr bwMode="gray">
              <a:xfrm>
                <a:off x="6218555" y="6183086"/>
                <a:ext cx="6217920" cy="811439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304" name="Group 303"/>
              <p:cNvGrpSpPr/>
              <p:nvPr userDrawn="1"/>
            </p:nvGrpSpPr>
            <p:grpSpPr>
              <a:xfrm>
                <a:off x="7604187" y="3591744"/>
                <a:ext cx="4031268" cy="3082874"/>
                <a:chOff x="870932" y="3515544"/>
                <a:chExt cx="4031268" cy="3082874"/>
              </a:xfrm>
            </p:grpSpPr>
            <p:sp>
              <p:nvSpPr>
                <p:cNvPr id="329" name="Freeform 221"/>
                <p:cNvSpPr>
                  <a:spLocks/>
                </p:cNvSpPr>
                <p:nvPr userDrawn="1"/>
              </p:nvSpPr>
              <p:spPr bwMode="auto">
                <a:xfrm flipH="1">
                  <a:off x="4160270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grpSp>
              <p:nvGrpSpPr>
                <p:cNvPr id="330" name="Group 329"/>
                <p:cNvGrpSpPr/>
                <p:nvPr/>
              </p:nvGrpSpPr>
              <p:grpSpPr>
                <a:xfrm rot="2320768">
                  <a:off x="1343574" y="3515544"/>
                  <a:ext cx="816140" cy="861913"/>
                  <a:chOff x="1340719" y="4753193"/>
                  <a:chExt cx="342123" cy="361311"/>
                </a:xfrm>
              </p:grpSpPr>
              <p:sp>
                <p:nvSpPr>
                  <p:cNvPr id="416" name="Freeform 33"/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grpSp>
                <p:nvGrpSpPr>
                  <p:cNvPr id="417" name="Group 416"/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418" name="Freeform 32"/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9" name="Freeform 34"/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0" name="Freeform 35"/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1" name="Freeform 36"/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2" name="Freeform 37"/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3" name="Freeform 38"/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4" name="Freeform 39"/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5" name="Freeform 40"/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6" name="Freeform 41"/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</p:grpSp>
            <p:grpSp>
              <p:nvGrpSpPr>
                <p:cNvPr id="331" name="Group 330"/>
                <p:cNvGrpSpPr/>
                <p:nvPr/>
              </p:nvGrpSpPr>
              <p:grpSpPr>
                <a:xfrm>
                  <a:off x="3965943" y="4739591"/>
                  <a:ext cx="889764" cy="1698642"/>
                  <a:chOff x="3119809" y="5200964"/>
                  <a:chExt cx="401638" cy="766764"/>
                </a:xfrm>
              </p:grpSpPr>
              <p:grpSp>
                <p:nvGrpSpPr>
                  <p:cNvPr id="405" name="Group 404"/>
                  <p:cNvGrpSpPr/>
                  <p:nvPr/>
                </p:nvGrpSpPr>
                <p:grpSpPr>
                  <a:xfrm>
                    <a:off x="3247180" y="5200964"/>
                    <a:ext cx="200026" cy="365126"/>
                    <a:chOff x="3321421" y="5200965"/>
                    <a:chExt cx="200026" cy="365126"/>
                  </a:xfrm>
                </p:grpSpPr>
                <p:sp>
                  <p:nvSpPr>
                    <p:cNvPr id="412" name="Freeform 76"/>
                    <p:cNvSpPr>
                      <a:spLocks/>
                    </p:cNvSpPr>
                    <p:nvPr/>
                  </p:nvSpPr>
                  <p:spPr bwMode="auto">
                    <a:xfrm flipH="1">
                      <a:off x="3438897" y="5297803"/>
                      <a:ext cx="34925" cy="268288"/>
                    </a:xfrm>
                    <a:custGeom>
                      <a:avLst/>
                      <a:gdLst>
                        <a:gd name="T0" fmla="*/ 12 w 23"/>
                        <a:gd name="T1" fmla="*/ 182 h 182"/>
                        <a:gd name="T2" fmla="*/ 0 w 23"/>
                        <a:gd name="T3" fmla="*/ 170 h 182"/>
                        <a:gd name="T4" fmla="*/ 0 w 23"/>
                        <a:gd name="T5" fmla="*/ 12 h 182"/>
                        <a:gd name="T6" fmla="*/ 12 w 23"/>
                        <a:gd name="T7" fmla="*/ 0 h 182"/>
                        <a:gd name="T8" fmla="*/ 23 w 23"/>
                        <a:gd name="T9" fmla="*/ 12 h 182"/>
                        <a:gd name="T10" fmla="*/ 23 w 23"/>
                        <a:gd name="T11" fmla="*/ 170 h 182"/>
                        <a:gd name="T12" fmla="*/ 12 w 23"/>
                        <a:gd name="T13" fmla="*/ 182 h 1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3" h="182">
                          <a:moveTo>
                            <a:pt x="12" y="182"/>
                          </a:moveTo>
                          <a:cubicBezTo>
                            <a:pt x="5" y="182"/>
                            <a:pt x="0" y="177"/>
                            <a:pt x="0" y="170"/>
                          </a:cubicBezTo>
                          <a:cubicBezTo>
                            <a:pt x="0" y="12"/>
                            <a:pt x="0" y="12"/>
                            <a:pt x="0" y="12"/>
                          </a:cubicBezTo>
                          <a:cubicBezTo>
                            <a:pt x="0" y="5"/>
                            <a:pt x="5" y="0"/>
                            <a:pt x="12" y="0"/>
                          </a:cubicBezTo>
                          <a:cubicBezTo>
                            <a:pt x="18" y="0"/>
                            <a:pt x="23" y="5"/>
                            <a:pt x="23" y="12"/>
                          </a:cubicBezTo>
                          <a:cubicBezTo>
                            <a:pt x="23" y="170"/>
                            <a:pt x="23" y="170"/>
                            <a:pt x="23" y="170"/>
                          </a:cubicBezTo>
                          <a:cubicBezTo>
                            <a:pt x="23" y="177"/>
                            <a:pt x="18" y="182"/>
                            <a:pt x="12" y="182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3" name="Freeform 73"/>
                    <p:cNvSpPr>
                      <a:spLocks/>
                    </p:cNvSpPr>
                    <p:nvPr/>
                  </p:nvSpPr>
                  <p:spPr bwMode="auto">
                    <a:xfrm flipH="1">
                      <a:off x="3321421" y="5200965"/>
                      <a:ext cx="71438" cy="225425"/>
                    </a:xfrm>
                    <a:custGeom>
                      <a:avLst/>
                      <a:gdLst>
                        <a:gd name="T0" fmla="*/ 17 w 49"/>
                        <a:gd name="T1" fmla="*/ 0 h 153"/>
                        <a:gd name="T2" fmla="*/ 0 w 49"/>
                        <a:gd name="T3" fmla="*/ 0 h 153"/>
                        <a:gd name="T4" fmla="*/ 25 w 49"/>
                        <a:gd name="T5" fmla="*/ 35 h 153"/>
                        <a:gd name="T6" fmla="*/ 25 w 49"/>
                        <a:gd name="T7" fmla="*/ 117 h 153"/>
                        <a:gd name="T8" fmla="*/ 0 w 49"/>
                        <a:gd name="T9" fmla="*/ 152 h 153"/>
                        <a:gd name="T10" fmla="*/ 17 w 49"/>
                        <a:gd name="T11" fmla="*/ 152 h 153"/>
                        <a:gd name="T12" fmla="*/ 49 w 49"/>
                        <a:gd name="T13" fmla="*/ 117 h 153"/>
                        <a:gd name="T14" fmla="*/ 49 w 49"/>
                        <a:gd name="T15" fmla="*/ 35 h 153"/>
                        <a:gd name="T16" fmla="*/ 17 w 49"/>
                        <a:gd name="T17" fmla="*/ 0 h 15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9" h="153">
                          <a:moveTo>
                            <a:pt x="17" y="0"/>
                          </a:moveTo>
                          <a:cubicBezTo>
                            <a:pt x="17" y="0"/>
                            <a:pt x="8" y="0"/>
                            <a:pt x="0" y="0"/>
                          </a:cubicBezTo>
                          <a:cubicBezTo>
                            <a:pt x="13" y="4"/>
                            <a:pt x="25" y="19"/>
                            <a:pt x="25" y="35"/>
                          </a:cubicBezTo>
                          <a:cubicBezTo>
                            <a:pt x="25" y="117"/>
                            <a:pt x="25" y="117"/>
                            <a:pt x="25" y="117"/>
                          </a:cubicBezTo>
                          <a:cubicBezTo>
                            <a:pt x="25" y="134"/>
                            <a:pt x="14" y="149"/>
                            <a:pt x="0" y="152"/>
                          </a:cubicBezTo>
                          <a:cubicBezTo>
                            <a:pt x="8" y="153"/>
                            <a:pt x="17" y="152"/>
                            <a:pt x="17" y="152"/>
                          </a:cubicBezTo>
                          <a:cubicBezTo>
                            <a:pt x="35" y="152"/>
                            <a:pt x="49" y="137"/>
                            <a:pt x="49" y="117"/>
                          </a:cubicBezTo>
                          <a:cubicBezTo>
                            <a:pt x="49" y="35"/>
                            <a:pt x="49" y="35"/>
                            <a:pt x="49" y="35"/>
                          </a:cubicBezTo>
                          <a:cubicBezTo>
                            <a:pt x="49" y="16"/>
                            <a:pt x="35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4" name="Freeform 74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2" y="5200965"/>
                      <a:ext cx="174625" cy="223838"/>
                    </a:xfrm>
                    <a:custGeom>
                      <a:avLst/>
                      <a:gdLst>
                        <a:gd name="T0" fmla="*/ 118 w 118"/>
                        <a:gd name="T1" fmla="*/ 117 h 152"/>
                        <a:gd name="T2" fmla="*/ 86 w 118"/>
                        <a:gd name="T3" fmla="*/ 152 h 152"/>
                        <a:gd name="T4" fmla="*/ 59 w 118"/>
                        <a:gd name="T5" fmla="*/ 151 h 152"/>
                        <a:gd name="T6" fmla="*/ 32 w 118"/>
                        <a:gd name="T7" fmla="*/ 152 h 152"/>
                        <a:gd name="T8" fmla="*/ 0 w 118"/>
                        <a:gd name="T9" fmla="*/ 117 h 152"/>
                        <a:gd name="T10" fmla="*/ 0 w 118"/>
                        <a:gd name="T11" fmla="*/ 35 h 152"/>
                        <a:gd name="T12" fmla="*/ 32 w 118"/>
                        <a:gd name="T13" fmla="*/ 0 h 152"/>
                        <a:gd name="T14" fmla="*/ 59 w 118"/>
                        <a:gd name="T15" fmla="*/ 2 h 152"/>
                        <a:gd name="T16" fmla="*/ 86 w 118"/>
                        <a:gd name="T17" fmla="*/ 0 h 152"/>
                        <a:gd name="T18" fmla="*/ 118 w 118"/>
                        <a:gd name="T19" fmla="*/ 35 h 152"/>
                        <a:gd name="T20" fmla="*/ 118 w 118"/>
                        <a:gd name="T21" fmla="*/ 117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18" h="152">
                          <a:moveTo>
                            <a:pt x="118" y="117"/>
                          </a:moveTo>
                          <a:cubicBezTo>
                            <a:pt x="118" y="137"/>
                            <a:pt x="104" y="152"/>
                            <a:pt x="86" y="152"/>
                          </a:cubicBezTo>
                          <a:cubicBezTo>
                            <a:pt x="86" y="152"/>
                            <a:pt x="69" y="151"/>
                            <a:pt x="59" y="151"/>
                          </a:cubicBezTo>
                          <a:cubicBezTo>
                            <a:pt x="50" y="151"/>
                            <a:pt x="32" y="152"/>
                            <a:pt x="32" y="152"/>
                          </a:cubicBezTo>
                          <a:cubicBezTo>
                            <a:pt x="15" y="152"/>
                            <a:pt x="0" y="137"/>
                            <a:pt x="0" y="117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cubicBezTo>
                            <a:pt x="0" y="16"/>
                            <a:pt x="15" y="0"/>
                            <a:pt x="32" y="0"/>
                          </a:cubicBezTo>
                          <a:cubicBezTo>
                            <a:pt x="32" y="0"/>
                            <a:pt x="47" y="2"/>
                            <a:pt x="59" y="2"/>
                          </a:cubicBezTo>
                          <a:cubicBezTo>
                            <a:pt x="72" y="2"/>
                            <a:pt x="86" y="0"/>
                            <a:pt x="86" y="0"/>
                          </a:cubicBezTo>
                          <a:cubicBezTo>
                            <a:pt x="104" y="0"/>
                            <a:pt x="118" y="16"/>
                            <a:pt x="118" y="35"/>
                          </a:cubicBezTo>
                          <a:lnTo>
                            <a:pt x="118" y="117"/>
                          </a:ln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5" name="Freeform 75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1" y="5200965"/>
                      <a:ext cx="61913" cy="223838"/>
                    </a:xfrm>
                    <a:custGeom>
                      <a:avLst/>
                      <a:gdLst>
                        <a:gd name="T0" fmla="*/ 9 w 41"/>
                        <a:gd name="T1" fmla="*/ 0 h 152"/>
                        <a:gd name="T2" fmla="*/ 2 w 41"/>
                        <a:gd name="T3" fmla="*/ 1 h 152"/>
                        <a:gd name="T4" fmla="*/ 27 w 41"/>
                        <a:gd name="T5" fmla="*/ 35 h 152"/>
                        <a:gd name="T6" fmla="*/ 27 w 41"/>
                        <a:gd name="T7" fmla="*/ 117 h 152"/>
                        <a:gd name="T8" fmla="*/ 0 w 41"/>
                        <a:gd name="T9" fmla="*/ 152 h 152"/>
                        <a:gd name="T10" fmla="*/ 9 w 41"/>
                        <a:gd name="T11" fmla="*/ 152 h 152"/>
                        <a:gd name="T12" fmla="*/ 41 w 41"/>
                        <a:gd name="T13" fmla="*/ 117 h 152"/>
                        <a:gd name="T14" fmla="*/ 41 w 41"/>
                        <a:gd name="T15" fmla="*/ 35 h 152"/>
                        <a:gd name="T16" fmla="*/ 9 w 41"/>
                        <a:gd name="T17" fmla="*/ 0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1" h="152">
                          <a:moveTo>
                            <a:pt x="9" y="0"/>
                          </a:moveTo>
                          <a:cubicBezTo>
                            <a:pt x="9" y="0"/>
                            <a:pt x="6" y="1"/>
                            <a:pt x="2" y="1"/>
                          </a:cubicBezTo>
                          <a:cubicBezTo>
                            <a:pt x="16" y="4"/>
                            <a:pt x="27" y="19"/>
                            <a:pt x="27" y="35"/>
                          </a:cubicBezTo>
                          <a:cubicBezTo>
                            <a:pt x="27" y="117"/>
                            <a:pt x="27" y="117"/>
                            <a:pt x="27" y="117"/>
                          </a:cubicBezTo>
                          <a:cubicBezTo>
                            <a:pt x="27" y="135"/>
                            <a:pt x="15" y="149"/>
                            <a:pt x="0" y="152"/>
                          </a:cubicBezTo>
                          <a:cubicBezTo>
                            <a:pt x="5" y="152"/>
                            <a:pt x="9" y="152"/>
                            <a:pt x="9" y="152"/>
                          </a:cubicBezTo>
                          <a:cubicBezTo>
                            <a:pt x="27" y="152"/>
                            <a:pt x="41" y="137"/>
                            <a:pt x="41" y="117"/>
                          </a:cubicBezTo>
                          <a:cubicBezTo>
                            <a:pt x="41" y="35"/>
                            <a:pt x="41" y="35"/>
                            <a:pt x="41" y="35"/>
                          </a:cubicBezTo>
                          <a:cubicBezTo>
                            <a:pt x="41" y="16"/>
                            <a:pt x="27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406" name="Freeform 67"/>
                  <p:cNvSpPr>
                    <a:spLocks/>
                  </p:cNvSpPr>
                  <p:nvPr/>
                </p:nvSpPr>
                <p:spPr bwMode="auto">
                  <a:xfrm flipH="1">
                    <a:off x="3299196" y="5566090"/>
                    <a:ext cx="42863" cy="333375"/>
                  </a:xfrm>
                  <a:custGeom>
                    <a:avLst/>
                    <a:gdLst>
                      <a:gd name="T0" fmla="*/ 15 w 29"/>
                      <a:gd name="T1" fmla="*/ 227 h 227"/>
                      <a:gd name="T2" fmla="*/ 0 w 29"/>
                      <a:gd name="T3" fmla="*/ 212 h 227"/>
                      <a:gd name="T4" fmla="*/ 0 w 29"/>
                      <a:gd name="T5" fmla="*/ 15 h 227"/>
                      <a:gd name="T6" fmla="*/ 15 w 29"/>
                      <a:gd name="T7" fmla="*/ 0 h 227"/>
                      <a:gd name="T8" fmla="*/ 29 w 29"/>
                      <a:gd name="T9" fmla="*/ 15 h 227"/>
                      <a:gd name="T10" fmla="*/ 29 w 29"/>
                      <a:gd name="T11" fmla="*/ 212 h 227"/>
                      <a:gd name="T12" fmla="*/ 15 w 29"/>
                      <a:gd name="T13" fmla="*/ 227 h 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" h="227">
                        <a:moveTo>
                          <a:pt x="15" y="227"/>
                        </a:moveTo>
                        <a:cubicBezTo>
                          <a:pt x="6" y="227"/>
                          <a:pt x="0" y="221"/>
                          <a:pt x="0" y="2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7"/>
                          <a:pt x="6" y="0"/>
                          <a:pt x="15" y="0"/>
                        </a:cubicBezTo>
                        <a:cubicBezTo>
                          <a:pt x="23" y="0"/>
                          <a:pt x="29" y="7"/>
                          <a:pt x="29" y="15"/>
                        </a:cubicBezTo>
                        <a:cubicBezTo>
                          <a:pt x="29" y="212"/>
                          <a:pt x="29" y="212"/>
                          <a:pt x="29" y="212"/>
                        </a:cubicBezTo>
                        <a:cubicBezTo>
                          <a:pt x="29" y="221"/>
                          <a:pt x="23" y="227"/>
                          <a:pt x="15" y="22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07" name="Freeform 68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401638" cy="63500"/>
                  </a:xfrm>
                  <a:custGeom>
                    <a:avLst/>
                    <a:gdLst>
                      <a:gd name="T0" fmla="*/ 228 w 271"/>
                      <a:gd name="T1" fmla="*/ 0 h 43"/>
                      <a:gd name="T2" fmla="*/ 146 w 271"/>
                      <a:gd name="T3" fmla="*/ 0 h 43"/>
                      <a:gd name="T4" fmla="*/ 43 w 271"/>
                      <a:gd name="T5" fmla="*/ 0 h 43"/>
                      <a:gd name="T6" fmla="*/ 0 w 271"/>
                      <a:gd name="T7" fmla="*/ 43 h 43"/>
                      <a:gd name="T8" fmla="*/ 271 w 271"/>
                      <a:gd name="T9" fmla="*/ 43 h 43"/>
                      <a:gd name="T10" fmla="*/ 228 w 271"/>
                      <a:gd name="T11" fmla="*/ 0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71" h="43">
                        <a:moveTo>
                          <a:pt x="228" y="0"/>
                        </a:moveTo>
                        <a:cubicBezTo>
                          <a:pt x="146" y="0"/>
                          <a:pt x="146" y="0"/>
                          <a:pt x="146" y="0"/>
                        </a:cubicBezTo>
                        <a:cubicBezTo>
                          <a:pt x="43" y="0"/>
                          <a:pt x="43" y="0"/>
                          <a:pt x="43" y="0"/>
                        </a:cubicBezTo>
                        <a:cubicBezTo>
                          <a:pt x="19" y="0"/>
                          <a:pt x="0" y="19"/>
                          <a:pt x="0" y="43"/>
                        </a:cubicBezTo>
                        <a:cubicBezTo>
                          <a:pt x="271" y="43"/>
                          <a:pt x="271" y="43"/>
                          <a:pt x="271" y="43"/>
                        </a:cubicBezTo>
                        <a:cubicBezTo>
                          <a:pt x="271" y="19"/>
                          <a:pt x="252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lvl="0"/>
                    <a:endParaRPr lang="fr-FR"/>
                  </a:p>
                </p:txBody>
              </p:sp>
              <p:sp>
                <p:nvSpPr>
                  <p:cNvPr id="408" name="Freeform 69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360363" cy="63500"/>
                  </a:xfrm>
                  <a:custGeom>
                    <a:avLst/>
                    <a:gdLst>
                      <a:gd name="T0" fmla="*/ 91 w 244"/>
                      <a:gd name="T1" fmla="*/ 3 h 43"/>
                      <a:gd name="T2" fmla="*/ 173 w 244"/>
                      <a:gd name="T3" fmla="*/ 3 h 43"/>
                      <a:gd name="T4" fmla="*/ 216 w 244"/>
                      <a:gd name="T5" fmla="*/ 43 h 43"/>
                      <a:gd name="T6" fmla="*/ 244 w 244"/>
                      <a:gd name="T7" fmla="*/ 43 h 43"/>
                      <a:gd name="T8" fmla="*/ 201 w 244"/>
                      <a:gd name="T9" fmla="*/ 0 h 43"/>
                      <a:gd name="T10" fmla="*/ 150 w 244"/>
                      <a:gd name="T11" fmla="*/ 0 h 43"/>
                      <a:gd name="T12" fmla="*/ 16 w 244"/>
                      <a:gd name="T13" fmla="*/ 0 h 43"/>
                      <a:gd name="T14" fmla="*/ 0 w 244"/>
                      <a:gd name="T15" fmla="*/ 3 h 43"/>
                      <a:gd name="T16" fmla="*/ 91 w 244"/>
                      <a:gd name="T17" fmla="*/ 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44" h="43">
                        <a:moveTo>
                          <a:pt x="91" y="3"/>
                        </a:moveTo>
                        <a:cubicBezTo>
                          <a:pt x="173" y="3"/>
                          <a:pt x="173" y="3"/>
                          <a:pt x="173" y="3"/>
                        </a:cubicBezTo>
                        <a:cubicBezTo>
                          <a:pt x="196" y="3"/>
                          <a:pt x="214" y="21"/>
                          <a:pt x="216" y="43"/>
                        </a:cubicBezTo>
                        <a:cubicBezTo>
                          <a:pt x="244" y="43"/>
                          <a:pt x="244" y="43"/>
                          <a:pt x="244" y="43"/>
                        </a:cubicBezTo>
                        <a:cubicBezTo>
                          <a:pt x="244" y="19"/>
                          <a:pt x="225" y="0"/>
                          <a:pt x="201" y="0"/>
                        </a:cubicBezTo>
                        <a:cubicBezTo>
                          <a:pt x="150" y="0"/>
                          <a:pt x="150" y="0"/>
                          <a:pt x="150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0" y="0"/>
                          <a:pt x="5" y="1"/>
                          <a:pt x="0" y="3"/>
                        </a:cubicBezTo>
                        <a:lnTo>
                          <a:pt x="91" y="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09" name="Freeform 70"/>
                  <p:cNvSpPr>
                    <a:spLocks/>
                  </p:cNvSpPr>
                  <p:nvPr/>
                </p:nvSpPr>
                <p:spPr bwMode="auto">
                  <a:xfrm flipH="1">
                    <a:off x="3170609" y="5832790"/>
                    <a:ext cx="298450" cy="101600"/>
                  </a:xfrm>
                  <a:custGeom>
                    <a:avLst/>
                    <a:gdLst>
                      <a:gd name="T0" fmla="*/ 184 w 201"/>
                      <a:gd name="T1" fmla="*/ 67 h 69"/>
                      <a:gd name="T2" fmla="*/ 173 w 201"/>
                      <a:gd name="T3" fmla="*/ 62 h 69"/>
                      <a:gd name="T4" fmla="*/ 101 w 201"/>
                      <a:gd name="T5" fmla="*/ 30 h 69"/>
                      <a:gd name="T6" fmla="*/ 28 w 201"/>
                      <a:gd name="T7" fmla="*/ 62 h 69"/>
                      <a:gd name="T8" fmla="*/ 7 w 201"/>
                      <a:gd name="T9" fmla="*/ 63 h 69"/>
                      <a:gd name="T10" fmla="*/ 6 w 201"/>
                      <a:gd name="T11" fmla="*/ 42 h 69"/>
                      <a:gd name="T12" fmla="*/ 101 w 201"/>
                      <a:gd name="T13" fmla="*/ 0 h 69"/>
                      <a:gd name="T14" fmla="*/ 195 w 201"/>
                      <a:gd name="T15" fmla="*/ 42 h 69"/>
                      <a:gd name="T16" fmla="*/ 194 w 201"/>
                      <a:gd name="T17" fmla="*/ 63 h 69"/>
                      <a:gd name="T18" fmla="*/ 184 w 201"/>
                      <a:gd name="T19" fmla="*/ 67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01" h="69">
                        <a:moveTo>
                          <a:pt x="184" y="67"/>
                        </a:moveTo>
                        <a:cubicBezTo>
                          <a:pt x="180" y="67"/>
                          <a:pt x="176" y="65"/>
                          <a:pt x="173" y="62"/>
                        </a:cubicBezTo>
                        <a:cubicBezTo>
                          <a:pt x="155" y="42"/>
                          <a:pt x="128" y="30"/>
                          <a:pt x="101" y="30"/>
                        </a:cubicBezTo>
                        <a:cubicBezTo>
                          <a:pt x="73" y="30"/>
                          <a:pt x="47" y="42"/>
                          <a:pt x="28" y="62"/>
                        </a:cubicBezTo>
                        <a:cubicBezTo>
                          <a:pt x="23" y="68"/>
                          <a:pt x="13" y="69"/>
                          <a:pt x="7" y="63"/>
                        </a:cubicBezTo>
                        <a:cubicBezTo>
                          <a:pt x="1" y="58"/>
                          <a:pt x="0" y="48"/>
                          <a:pt x="6" y="42"/>
                        </a:cubicBezTo>
                        <a:cubicBezTo>
                          <a:pt x="30" y="15"/>
                          <a:pt x="65" y="0"/>
                          <a:pt x="101" y="0"/>
                        </a:cubicBezTo>
                        <a:cubicBezTo>
                          <a:pt x="137" y="0"/>
                          <a:pt x="171" y="15"/>
                          <a:pt x="195" y="42"/>
                        </a:cubicBezTo>
                        <a:cubicBezTo>
                          <a:pt x="201" y="48"/>
                          <a:pt x="200" y="58"/>
                          <a:pt x="194" y="63"/>
                        </a:cubicBezTo>
                        <a:cubicBezTo>
                          <a:pt x="191" y="66"/>
                          <a:pt x="188" y="67"/>
                          <a:pt x="184" y="6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10" name="Oval 71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41984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11" name="Oval 72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17219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</p:grpSp>
            <p:sp>
              <p:nvSpPr>
                <p:cNvPr id="332" name="Freeform 221"/>
                <p:cNvSpPr>
                  <a:spLocks/>
                </p:cNvSpPr>
                <p:nvPr userDrawn="1"/>
              </p:nvSpPr>
              <p:spPr bwMode="auto">
                <a:xfrm>
                  <a:off x="4357914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3" name="Freeform 222"/>
                <p:cNvSpPr>
                  <a:spLocks/>
                </p:cNvSpPr>
                <p:nvPr/>
              </p:nvSpPr>
              <p:spPr bwMode="auto">
                <a:xfrm>
                  <a:off x="3307872" y="6261669"/>
                  <a:ext cx="383822" cy="151840"/>
                </a:xfrm>
                <a:custGeom>
                  <a:avLst/>
                  <a:gdLst>
                    <a:gd name="T0" fmla="*/ 110 w 110"/>
                    <a:gd name="T1" fmla="*/ 44 h 44"/>
                    <a:gd name="T2" fmla="*/ 110 w 110"/>
                    <a:gd name="T3" fmla="*/ 0 h 44"/>
                    <a:gd name="T4" fmla="*/ 61 w 110"/>
                    <a:gd name="T5" fmla="*/ 0 h 44"/>
                    <a:gd name="T6" fmla="*/ 0 w 110"/>
                    <a:gd name="T7" fmla="*/ 44 h 44"/>
                    <a:gd name="T8" fmla="*/ 110 w 110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4">
                      <a:moveTo>
                        <a:pt x="110" y="44"/>
                      </a:move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10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4" name="Freeform 223"/>
                <p:cNvSpPr>
                  <a:spLocks/>
                </p:cNvSpPr>
                <p:nvPr/>
              </p:nvSpPr>
              <p:spPr bwMode="auto">
                <a:xfrm>
                  <a:off x="3333180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2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5" name="Freeform 224"/>
                <p:cNvSpPr>
                  <a:spLocks/>
                </p:cNvSpPr>
                <p:nvPr/>
              </p:nvSpPr>
              <p:spPr bwMode="auto">
                <a:xfrm>
                  <a:off x="3510326" y="5139050"/>
                  <a:ext cx="902610" cy="1129969"/>
                </a:xfrm>
                <a:custGeom>
                  <a:avLst/>
                  <a:gdLst>
                    <a:gd name="T0" fmla="*/ 142 w 259"/>
                    <a:gd name="T1" fmla="*/ 0 h 303"/>
                    <a:gd name="T2" fmla="*/ 142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91 h 303"/>
                    <a:gd name="T20" fmla="*/ 180 w 259"/>
                    <a:gd name="T21" fmla="*/ 92 h 303"/>
                    <a:gd name="T22" fmla="*/ 182 w 259"/>
                    <a:gd name="T23" fmla="*/ 88 h 303"/>
                    <a:gd name="T24" fmla="*/ 259 w 259"/>
                    <a:gd name="T25" fmla="*/ 0 h 303"/>
                    <a:gd name="T26" fmla="*/ 142 w 259"/>
                    <a:gd name="T27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9" h="303">
                      <a:moveTo>
                        <a:pt x="142" y="0"/>
                      </a:moveTo>
                      <a:cubicBezTo>
                        <a:pt x="142" y="1"/>
                        <a:pt x="142" y="1"/>
                        <a:pt x="142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91"/>
                        <a:pt x="67" y="91"/>
                        <a:pt x="67" y="91"/>
                      </a:cubicBezTo>
                      <a:cubicBezTo>
                        <a:pt x="180" y="92"/>
                        <a:pt x="180" y="92"/>
                        <a:pt x="180" y="92"/>
                      </a:cubicBezTo>
                      <a:cubicBezTo>
                        <a:pt x="181" y="87"/>
                        <a:pt x="182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42" y="0"/>
                      </a:lnTo>
                      <a:close/>
                    </a:path>
                  </a:pathLst>
                </a:custGeom>
                <a:solidFill>
                  <a:srgbClr val="4D00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6" name="Freeform 225"/>
                <p:cNvSpPr>
                  <a:spLocks/>
                </p:cNvSpPr>
                <p:nvPr/>
              </p:nvSpPr>
              <p:spPr bwMode="auto">
                <a:xfrm>
                  <a:off x="3805572" y="5155923"/>
                  <a:ext cx="906827" cy="1126837"/>
                </a:xfrm>
                <a:custGeom>
                  <a:avLst/>
                  <a:gdLst>
                    <a:gd name="T0" fmla="*/ 133 w 259"/>
                    <a:gd name="T1" fmla="*/ 0 h 303"/>
                    <a:gd name="T2" fmla="*/ 133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87 h 303"/>
                    <a:gd name="T20" fmla="*/ 182 w 259"/>
                    <a:gd name="T21" fmla="*/ 88 h 303"/>
                    <a:gd name="T22" fmla="*/ 259 w 259"/>
                    <a:gd name="T23" fmla="*/ 0 h 303"/>
                    <a:gd name="T24" fmla="*/ 133 w 259"/>
                    <a:gd name="T25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59" h="303">
                      <a:moveTo>
                        <a:pt x="133" y="0"/>
                      </a:moveTo>
                      <a:cubicBezTo>
                        <a:pt x="133" y="1"/>
                        <a:pt x="133" y="1"/>
                        <a:pt x="133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87"/>
                        <a:pt x="67" y="87"/>
                        <a:pt x="67" y="87"/>
                      </a:cubicBezTo>
                      <a:cubicBezTo>
                        <a:pt x="67" y="87"/>
                        <a:pt x="181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33" y="0"/>
                      </a:ln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7" name="Freeform 226"/>
                <p:cNvSpPr>
                  <a:spLocks/>
                </p:cNvSpPr>
                <p:nvPr/>
              </p:nvSpPr>
              <p:spPr bwMode="auto">
                <a:xfrm>
                  <a:off x="3603118" y="6261669"/>
                  <a:ext cx="379602" cy="151840"/>
                </a:xfrm>
                <a:custGeom>
                  <a:avLst/>
                  <a:gdLst>
                    <a:gd name="T0" fmla="*/ 109 w 109"/>
                    <a:gd name="T1" fmla="*/ 44 h 44"/>
                    <a:gd name="T2" fmla="*/ 109 w 109"/>
                    <a:gd name="T3" fmla="*/ 0 h 44"/>
                    <a:gd name="T4" fmla="*/ 61 w 109"/>
                    <a:gd name="T5" fmla="*/ 0 h 44"/>
                    <a:gd name="T6" fmla="*/ 0 w 109"/>
                    <a:gd name="T7" fmla="*/ 44 h 44"/>
                    <a:gd name="T8" fmla="*/ 109 w 109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44">
                      <a:moveTo>
                        <a:pt x="109" y="44"/>
                      </a:move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09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8" name="Freeform 227"/>
                <p:cNvSpPr>
                  <a:spLocks/>
                </p:cNvSpPr>
                <p:nvPr/>
              </p:nvSpPr>
              <p:spPr bwMode="auto">
                <a:xfrm>
                  <a:off x="3628426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1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9" name="Freeform 228"/>
                <p:cNvSpPr>
                  <a:spLocks/>
                </p:cNvSpPr>
                <p:nvPr/>
              </p:nvSpPr>
              <p:spPr bwMode="auto">
                <a:xfrm>
                  <a:off x="3417534" y="4594957"/>
                  <a:ext cx="851996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8 w 243"/>
                    <a:gd name="T3" fmla="*/ 0 h 152"/>
                    <a:gd name="T4" fmla="*/ 188 w 243"/>
                    <a:gd name="T5" fmla="*/ 72 h 152"/>
                    <a:gd name="T6" fmla="*/ 183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6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8" y="72"/>
                        <a:pt x="188" y="72"/>
                        <a:pt x="188" y="72"/>
                      </a:cubicBezTo>
                      <a:cubicBezTo>
                        <a:pt x="188" y="75"/>
                        <a:pt x="186" y="78"/>
                        <a:pt x="183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6" y="125"/>
                        <a:pt x="216" y="125"/>
                        <a:pt x="216" y="125"/>
                      </a:cubicBezTo>
                      <a:cubicBezTo>
                        <a:pt x="231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0" name="Freeform 229"/>
                <p:cNvSpPr>
                  <a:spLocks/>
                </p:cNvSpPr>
                <p:nvPr/>
              </p:nvSpPr>
              <p:spPr bwMode="auto">
                <a:xfrm>
                  <a:off x="4294836" y="3983375"/>
                  <a:ext cx="396473" cy="657978"/>
                </a:xfrm>
                <a:custGeom>
                  <a:avLst/>
                  <a:gdLst>
                    <a:gd name="T0" fmla="*/ 81 w 113"/>
                    <a:gd name="T1" fmla="*/ 60 h 189"/>
                    <a:gd name="T2" fmla="*/ 81 w 113"/>
                    <a:gd name="T3" fmla="*/ 0 h 189"/>
                    <a:gd name="T4" fmla="*/ 23 w 113"/>
                    <a:gd name="T5" fmla="*/ 0 h 189"/>
                    <a:gd name="T6" fmla="*/ 22 w 113"/>
                    <a:gd name="T7" fmla="*/ 59 h 189"/>
                    <a:gd name="T8" fmla="*/ 15 w 113"/>
                    <a:gd name="T9" fmla="*/ 64 h 189"/>
                    <a:gd name="T10" fmla="*/ 0 w 113"/>
                    <a:gd name="T11" fmla="*/ 64 h 189"/>
                    <a:gd name="T12" fmla="*/ 0 w 113"/>
                    <a:gd name="T13" fmla="*/ 189 h 189"/>
                    <a:gd name="T14" fmla="*/ 113 w 113"/>
                    <a:gd name="T15" fmla="*/ 189 h 189"/>
                    <a:gd name="T16" fmla="*/ 113 w 113"/>
                    <a:gd name="T17" fmla="*/ 64 h 189"/>
                    <a:gd name="T18" fmla="*/ 85 w 113"/>
                    <a:gd name="T19" fmla="*/ 64 h 189"/>
                    <a:gd name="T20" fmla="*/ 81 w 113"/>
                    <a:gd name="T21" fmla="*/ 6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3" h="189">
                      <a:moveTo>
                        <a:pt x="81" y="60"/>
                      </a:move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59"/>
                        <a:pt x="22" y="59"/>
                        <a:pt x="22" y="59"/>
                      </a:cubicBezTo>
                      <a:cubicBezTo>
                        <a:pt x="21" y="62"/>
                        <a:pt x="18" y="64"/>
                        <a:pt x="15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113" y="189"/>
                        <a:pt x="113" y="189"/>
                        <a:pt x="113" y="189"/>
                      </a:cubicBezTo>
                      <a:cubicBezTo>
                        <a:pt x="113" y="64"/>
                        <a:pt x="113" y="64"/>
                        <a:pt x="113" y="64"/>
                      </a:cubicBezTo>
                      <a:cubicBezTo>
                        <a:pt x="85" y="64"/>
                        <a:pt x="85" y="64"/>
                        <a:pt x="85" y="64"/>
                      </a:cubicBezTo>
                      <a:cubicBezTo>
                        <a:pt x="83" y="64"/>
                        <a:pt x="81" y="62"/>
                        <a:pt x="81" y="60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1" name="Freeform 230"/>
                <p:cNvSpPr>
                  <a:spLocks/>
                </p:cNvSpPr>
                <p:nvPr/>
              </p:nvSpPr>
              <p:spPr bwMode="auto">
                <a:xfrm>
                  <a:off x="4370757" y="3983375"/>
                  <a:ext cx="206674" cy="198239"/>
                </a:xfrm>
                <a:custGeom>
                  <a:avLst/>
                  <a:gdLst>
                    <a:gd name="T0" fmla="*/ 59 w 59"/>
                    <a:gd name="T1" fmla="*/ 36 h 57"/>
                    <a:gd name="T2" fmla="*/ 59 w 59"/>
                    <a:gd name="T3" fmla="*/ 0 h 57"/>
                    <a:gd name="T4" fmla="*/ 1 w 59"/>
                    <a:gd name="T5" fmla="*/ 0 h 57"/>
                    <a:gd name="T6" fmla="*/ 0 w 59"/>
                    <a:gd name="T7" fmla="*/ 57 h 57"/>
                    <a:gd name="T8" fmla="*/ 59 w 59"/>
                    <a:gd name="T9" fmla="*/ 36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57">
                      <a:moveTo>
                        <a:pt x="59" y="36"/>
                      </a:move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57"/>
                        <a:pt x="59" y="36"/>
                        <a:pt x="59" y="36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2" name="Freeform 231"/>
                <p:cNvSpPr>
                  <a:spLocks/>
                </p:cNvSpPr>
                <p:nvPr/>
              </p:nvSpPr>
              <p:spPr bwMode="auto">
                <a:xfrm>
                  <a:off x="4294836" y="4202699"/>
                  <a:ext cx="54833" cy="350079"/>
                </a:xfrm>
                <a:custGeom>
                  <a:avLst/>
                  <a:gdLst>
                    <a:gd name="T0" fmla="*/ 16 w 16"/>
                    <a:gd name="T1" fmla="*/ 0 h 101"/>
                    <a:gd name="T2" fmla="*/ 15 w 16"/>
                    <a:gd name="T3" fmla="*/ 1 h 101"/>
                    <a:gd name="T4" fmla="*/ 0 w 16"/>
                    <a:gd name="T5" fmla="*/ 1 h 101"/>
                    <a:gd name="T6" fmla="*/ 0 w 16"/>
                    <a:gd name="T7" fmla="*/ 96 h 101"/>
                    <a:gd name="T8" fmla="*/ 3 w 16"/>
                    <a:gd name="T9" fmla="*/ 101 h 101"/>
                    <a:gd name="T10" fmla="*/ 4 w 16"/>
                    <a:gd name="T11" fmla="*/ 101 h 101"/>
                    <a:gd name="T12" fmla="*/ 6 w 16"/>
                    <a:gd name="T13" fmla="*/ 100 h 101"/>
                    <a:gd name="T14" fmla="*/ 6 w 16"/>
                    <a:gd name="T15" fmla="*/ 98 h 101"/>
                    <a:gd name="T16" fmla="*/ 16 w 16"/>
                    <a:gd name="T17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1">
                      <a:moveTo>
                        <a:pt x="16" y="0"/>
                      </a:moveTo>
                      <a:cubicBezTo>
                        <a:pt x="16" y="1"/>
                        <a:pt x="15" y="1"/>
                        <a:pt x="15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2" y="97"/>
                        <a:pt x="4" y="98"/>
                        <a:pt x="3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5" y="101"/>
                        <a:pt x="6" y="100"/>
                      </a:cubicBezTo>
                      <a:cubicBezTo>
                        <a:pt x="6" y="99"/>
                        <a:pt x="6" y="99"/>
                        <a:pt x="6" y="98"/>
                      </a:cubicBezTo>
                      <a:cubicBezTo>
                        <a:pt x="4" y="66"/>
                        <a:pt x="16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3" name="Rectangle 232"/>
                <p:cNvSpPr>
                  <a:spLocks noChangeArrowheads="1"/>
                </p:cNvSpPr>
                <p:nvPr/>
              </p:nvSpPr>
              <p:spPr bwMode="auto">
                <a:xfrm>
                  <a:off x="4121905" y="5071566"/>
                  <a:ext cx="590491" cy="105447"/>
                </a:xfrm>
                <a:prstGeom prst="rect">
                  <a:avLst/>
                </a:pr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4" name="Freeform 233"/>
                <p:cNvSpPr>
                  <a:spLocks/>
                </p:cNvSpPr>
                <p:nvPr/>
              </p:nvSpPr>
              <p:spPr bwMode="auto">
                <a:xfrm>
                  <a:off x="4105035" y="5139052"/>
                  <a:ext cx="611582" cy="299466"/>
                </a:xfrm>
                <a:custGeom>
                  <a:avLst/>
                  <a:gdLst>
                    <a:gd name="T0" fmla="*/ 0 w 174"/>
                    <a:gd name="T1" fmla="*/ 0 h 86"/>
                    <a:gd name="T2" fmla="*/ 174 w 174"/>
                    <a:gd name="T3" fmla="*/ 86 h 86"/>
                    <a:gd name="T4" fmla="*/ 174 w 174"/>
                    <a:gd name="T5" fmla="*/ 0 h 86"/>
                    <a:gd name="T6" fmla="*/ 0 w 17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4" h="86">
                      <a:moveTo>
                        <a:pt x="0" y="0"/>
                      </a:moveTo>
                      <a:cubicBezTo>
                        <a:pt x="0" y="0"/>
                        <a:pt x="72" y="86"/>
                        <a:pt x="174" y="86"/>
                      </a:cubicBezTo>
                      <a:cubicBezTo>
                        <a:pt x="174" y="0"/>
                        <a:pt x="174" y="0"/>
                        <a:pt x="17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5" name="Freeform 234"/>
                <p:cNvSpPr>
                  <a:spLocks/>
                </p:cNvSpPr>
                <p:nvPr/>
              </p:nvSpPr>
              <p:spPr bwMode="auto">
                <a:xfrm>
                  <a:off x="4075512" y="4206919"/>
                  <a:ext cx="826688" cy="932136"/>
                </a:xfrm>
                <a:custGeom>
                  <a:avLst/>
                  <a:gdLst>
                    <a:gd name="T0" fmla="*/ 174 w 237"/>
                    <a:gd name="T1" fmla="*/ 0 h 269"/>
                    <a:gd name="T2" fmla="*/ 148 w 237"/>
                    <a:gd name="T3" fmla="*/ 0 h 269"/>
                    <a:gd name="T4" fmla="*/ 69 w 237"/>
                    <a:gd name="T5" fmla="*/ 94 h 269"/>
                    <a:gd name="T6" fmla="*/ 72 w 237"/>
                    <a:gd name="T7" fmla="*/ 0 h 269"/>
                    <a:gd name="T8" fmla="*/ 67 w 237"/>
                    <a:gd name="T9" fmla="*/ 0 h 269"/>
                    <a:gd name="T10" fmla="*/ 0 w 237"/>
                    <a:gd name="T11" fmla="*/ 66 h 269"/>
                    <a:gd name="T12" fmla="*/ 0 w 237"/>
                    <a:gd name="T13" fmla="*/ 112 h 269"/>
                    <a:gd name="T14" fmla="*/ 13 w 237"/>
                    <a:gd name="T15" fmla="*/ 112 h 269"/>
                    <a:gd name="T16" fmla="*/ 13 w 237"/>
                    <a:gd name="T17" fmla="*/ 269 h 269"/>
                    <a:gd name="T18" fmla="*/ 183 w 237"/>
                    <a:gd name="T19" fmla="*/ 269 h 269"/>
                    <a:gd name="T20" fmla="*/ 183 w 237"/>
                    <a:gd name="T21" fmla="*/ 112 h 269"/>
                    <a:gd name="T22" fmla="*/ 237 w 237"/>
                    <a:gd name="T23" fmla="*/ 112 h 269"/>
                    <a:gd name="T24" fmla="*/ 237 w 237"/>
                    <a:gd name="T25" fmla="*/ 62 h 269"/>
                    <a:gd name="T26" fmla="*/ 174 w 237"/>
                    <a:gd name="T27" fmla="*/ 0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7" h="269">
                      <a:moveTo>
                        <a:pt x="174" y="0"/>
                      </a:moveTo>
                      <a:cubicBezTo>
                        <a:pt x="148" y="0"/>
                        <a:pt x="148" y="0"/>
                        <a:pt x="148" y="0"/>
                      </a:cubicBezTo>
                      <a:cubicBezTo>
                        <a:pt x="127" y="37"/>
                        <a:pt x="102" y="70"/>
                        <a:pt x="69" y="94"/>
                      </a:cubicBezTo>
                      <a:cubicBezTo>
                        <a:pt x="63" y="64"/>
                        <a:pt x="66" y="33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30" y="0"/>
                        <a:pt x="0" y="30"/>
                        <a:pt x="0" y="66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3" y="112"/>
                        <a:pt x="13" y="112"/>
                        <a:pt x="13" y="112"/>
                      </a:cubicBezTo>
                      <a:cubicBezTo>
                        <a:pt x="13" y="210"/>
                        <a:pt x="13" y="269"/>
                        <a:pt x="13" y="269"/>
                      </a:cubicBezTo>
                      <a:cubicBezTo>
                        <a:pt x="183" y="269"/>
                        <a:pt x="183" y="269"/>
                        <a:pt x="183" y="269"/>
                      </a:cubicBezTo>
                      <a:cubicBezTo>
                        <a:pt x="183" y="112"/>
                        <a:pt x="183" y="112"/>
                        <a:pt x="183" y="112"/>
                      </a:cubicBezTo>
                      <a:cubicBezTo>
                        <a:pt x="237" y="112"/>
                        <a:pt x="237" y="112"/>
                        <a:pt x="237" y="112"/>
                      </a:cubicBezTo>
                      <a:cubicBezTo>
                        <a:pt x="237" y="62"/>
                        <a:pt x="237" y="62"/>
                        <a:pt x="237" y="62"/>
                      </a:cubicBezTo>
                      <a:cubicBezTo>
                        <a:pt x="236" y="28"/>
                        <a:pt x="20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6" name="Freeform 235"/>
                <p:cNvSpPr>
                  <a:spLocks/>
                </p:cNvSpPr>
                <p:nvPr/>
              </p:nvSpPr>
              <p:spPr bwMode="auto">
                <a:xfrm>
                  <a:off x="4121905" y="4594957"/>
                  <a:ext cx="265723" cy="544098"/>
                </a:xfrm>
                <a:custGeom>
                  <a:avLst/>
                  <a:gdLst>
                    <a:gd name="T0" fmla="*/ 0 w 76"/>
                    <a:gd name="T1" fmla="*/ 0 h 157"/>
                    <a:gd name="T2" fmla="*/ 0 w 76"/>
                    <a:gd name="T3" fmla="*/ 157 h 157"/>
                    <a:gd name="T4" fmla="*/ 76 w 76"/>
                    <a:gd name="T5" fmla="*/ 157 h 157"/>
                    <a:gd name="T6" fmla="*/ 0 w 76"/>
                    <a:gd name="T7" fmla="*/ 0 h 1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" h="157">
                      <a:moveTo>
                        <a:pt x="0" y="0"/>
                      </a:moveTo>
                      <a:cubicBezTo>
                        <a:pt x="0" y="98"/>
                        <a:pt x="0" y="157"/>
                        <a:pt x="0" y="157"/>
                      </a:cubicBezTo>
                      <a:cubicBezTo>
                        <a:pt x="76" y="157"/>
                        <a:pt x="76" y="157"/>
                        <a:pt x="76" y="15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0A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7" name="Freeform 236"/>
                <p:cNvSpPr>
                  <a:spLocks/>
                </p:cNvSpPr>
                <p:nvPr/>
              </p:nvSpPr>
              <p:spPr bwMode="auto">
                <a:xfrm>
                  <a:off x="4054421" y="4594957"/>
                  <a:ext cx="847779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9 w 243"/>
                    <a:gd name="T3" fmla="*/ 0 h 152"/>
                    <a:gd name="T4" fmla="*/ 189 w 243"/>
                    <a:gd name="T5" fmla="*/ 72 h 152"/>
                    <a:gd name="T6" fmla="*/ 184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7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89" y="72"/>
                        <a:pt x="189" y="72"/>
                        <a:pt x="189" y="72"/>
                      </a:cubicBezTo>
                      <a:cubicBezTo>
                        <a:pt x="189" y="75"/>
                        <a:pt x="187" y="78"/>
                        <a:pt x="184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7" y="125"/>
                        <a:pt x="217" y="125"/>
                        <a:pt x="217" y="125"/>
                      </a:cubicBezTo>
                      <a:cubicBezTo>
                        <a:pt x="232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8" name="Freeform 237"/>
                <p:cNvSpPr>
                  <a:spLocks/>
                </p:cNvSpPr>
                <p:nvPr/>
              </p:nvSpPr>
              <p:spPr bwMode="auto">
                <a:xfrm>
                  <a:off x="4716616" y="4594957"/>
                  <a:ext cx="185584" cy="54833"/>
                </a:xfrm>
                <a:custGeom>
                  <a:avLst/>
                  <a:gdLst>
                    <a:gd name="T0" fmla="*/ 44 w 44"/>
                    <a:gd name="T1" fmla="*/ 13 h 13"/>
                    <a:gd name="T2" fmla="*/ 44 w 44"/>
                    <a:gd name="T3" fmla="*/ 0 h 13"/>
                    <a:gd name="T4" fmla="*/ 0 w 44"/>
                    <a:gd name="T5" fmla="*/ 0 h 13"/>
                    <a:gd name="T6" fmla="*/ 44 w 4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44" y="13"/>
                      </a:moveTo>
                      <a:lnTo>
                        <a:pt x="44" y="0"/>
                      </a:lnTo>
                      <a:lnTo>
                        <a:pt x="0" y="0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9" name="Freeform 238"/>
                <p:cNvSpPr>
                  <a:spLocks/>
                </p:cNvSpPr>
                <p:nvPr/>
              </p:nvSpPr>
              <p:spPr bwMode="auto">
                <a:xfrm>
                  <a:off x="3333180" y="4573866"/>
                  <a:ext cx="805600" cy="539878"/>
                </a:xfrm>
                <a:custGeom>
                  <a:avLst/>
                  <a:gdLst>
                    <a:gd name="T0" fmla="*/ 201 w 231"/>
                    <a:gd name="T1" fmla="*/ 0 h 155"/>
                    <a:gd name="T2" fmla="*/ 6 w 231"/>
                    <a:gd name="T3" fmla="*/ 0 h 155"/>
                    <a:gd name="T4" fmla="*/ 1 w 231"/>
                    <a:gd name="T5" fmla="*/ 6 h 155"/>
                    <a:gd name="T6" fmla="*/ 25 w 231"/>
                    <a:gd name="T7" fmla="*/ 155 h 155"/>
                    <a:gd name="T8" fmla="*/ 231 w 231"/>
                    <a:gd name="T9" fmla="*/ 155 h 155"/>
                    <a:gd name="T10" fmla="*/ 207 w 231"/>
                    <a:gd name="T11" fmla="*/ 4 h 155"/>
                    <a:gd name="T12" fmla="*/ 201 w 231"/>
                    <a:gd name="T13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1" h="155">
                      <a:moveTo>
                        <a:pt x="201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2"/>
                        <a:pt x="1" y="6"/>
                      </a:cubicBezTo>
                      <a:cubicBezTo>
                        <a:pt x="25" y="155"/>
                        <a:pt x="25" y="155"/>
                        <a:pt x="25" y="155"/>
                      </a:cubicBezTo>
                      <a:cubicBezTo>
                        <a:pt x="231" y="155"/>
                        <a:pt x="231" y="155"/>
                        <a:pt x="231" y="155"/>
                      </a:cubicBezTo>
                      <a:cubicBezTo>
                        <a:pt x="207" y="4"/>
                        <a:pt x="207" y="4"/>
                        <a:pt x="207" y="4"/>
                      </a:cubicBezTo>
                      <a:cubicBezTo>
                        <a:pt x="206" y="1"/>
                        <a:pt x="204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0018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0" name="Freeform 239"/>
                <p:cNvSpPr>
                  <a:spLocks/>
                </p:cNvSpPr>
                <p:nvPr/>
              </p:nvSpPr>
              <p:spPr bwMode="auto">
                <a:xfrm>
                  <a:off x="3417534" y="5113744"/>
                  <a:ext cx="721244" cy="42178"/>
                </a:xfrm>
                <a:custGeom>
                  <a:avLst/>
                  <a:gdLst>
                    <a:gd name="T0" fmla="*/ 206 w 206"/>
                    <a:gd name="T1" fmla="*/ 12 h 12"/>
                    <a:gd name="T2" fmla="*/ 5 w 206"/>
                    <a:gd name="T3" fmla="*/ 12 h 12"/>
                    <a:gd name="T4" fmla="*/ 0 w 206"/>
                    <a:gd name="T5" fmla="*/ 7 h 12"/>
                    <a:gd name="T6" fmla="*/ 0 w 206"/>
                    <a:gd name="T7" fmla="*/ 0 h 12"/>
                    <a:gd name="T8" fmla="*/ 206 w 206"/>
                    <a:gd name="T9" fmla="*/ 0 h 12"/>
                    <a:gd name="T10" fmla="*/ 206 w 206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6" h="12">
                      <a:moveTo>
                        <a:pt x="206" y="12"/>
                      </a:move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2" y="12"/>
                        <a:pt x="0" y="10"/>
                        <a:pt x="0" y="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lnTo>
                        <a:pt x="206" y="1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1" name="Freeform 240"/>
                <p:cNvSpPr>
                  <a:spLocks/>
                </p:cNvSpPr>
                <p:nvPr/>
              </p:nvSpPr>
              <p:spPr bwMode="auto">
                <a:xfrm>
                  <a:off x="4138778" y="5113744"/>
                  <a:ext cx="269940" cy="42178"/>
                </a:xfrm>
                <a:custGeom>
                  <a:avLst/>
                  <a:gdLst>
                    <a:gd name="T0" fmla="*/ 0 w 77"/>
                    <a:gd name="T1" fmla="*/ 12 h 12"/>
                    <a:gd name="T2" fmla="*/ 75 w 77"/>
                    <a:gd name="T3" fmla="*/ 12 h 12"/>
                    <a:gd name="T4" fmla="*/ 77 w 77"/>
                    <a:gd name="T5" fmla="*/ 10 h 12"/>
                    <a:gd name="T6" fmla="*/ 77 w 77"/>
                    <a:gd name="T7" fmla="*/ 4 h 12"/>
                    <a:gd name="T8" fmla="*/ 75 w 77"/>
                    <a:gd name="T9" fmla="*/ 2 h 12"/>
                    <a:gd name="T10" fmla="*/ 0 w 77"/>
                    <a:gd name="T11" fmla="*/ 0 h 12"/>
                    <a:gd name="T12" fmla="*/ 0 w 77"/>
                    <a:gd name="T1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" h="12">
                      <a:moveTo>
                        <a:pt x="0" y="12"/>
                      </a:move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6" y="12"/>
                        <a:pt x="77" y="11"/>
                        <a:pt x="77" y="10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3"/>
                        <a:pt x="76" y="2"/>
                        <a:pt x="75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4052A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2" name="Oval 241"/>
                <p:cNvSpPr>
                  <a:spLocks noChangeArrowheads="1"/>
                </p:cNvSpPr>
                <p:nvPr/>
              </p:nvSpPr>
              <p:spPr bwMode="auto">
                <a:xfrm>
                  <a:off x="4214697" y="3806226"/>
                  <a:ext cx="139188" cy="139188"/>
                </a:xfrm>
                <a:prstGeom prst="ellipse">
                  <a:avLst/>
                </a:pr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3" name="Oval 242"/>
                <p:cNvSpPr>
                  <a:spLocks noChangeArrowheads="1"/>
                </p:cNvSpPr>
                <p:nvPr/>
              </p:nvSpPr>
              <p:spPr bwMode="auto">
                <a:xfrm>
                  <a:off x="4214697" y="3903238"/>
                  <a:ext cx="42178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4" name="Oval 243"/>
                <p:cNvSpPr>
                  <a:spLocks noChangeArrowheads="1"/>
                </p:cNvSpPr>
                <p:nvPr/>
              </p:nvSpPr>
              <p:spPr bwMode="auto">
                <a:xfrm>
                  <a:off x="4594299" y="3806226"/>
                  <a:ext cx="139188" cy="139188"/>
                </a:xfrm>
                <a:prstGeom prst="ellipse">
                  <a:avLst/>
                </a:pr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5" name="Oval 244"/>
                <p:cNvSpPr>
                  <a:spLocks noChangeArrowheads="1"/>
                </p:cNvSpPr>
                <p:nvPr/>
              </p:nvSpPr>
              <p:spPr bwMode="auto">
                <a:xfrm>
                  <a:off x="4695526" y="3903238"/>
                  <a:ext cx="37961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6" name="Freeform 245"/>
                <p:cNvSpPr>
                  <a:spLocks/>
                </p:cNvSpPr>
                <p:nvPr/>
              </p:nvSpPr>
              <p:spPr bwMode="auto">
                <a:xfrm>
                  <a:off x="4185174" y="3599555"/>
                  <a:ext cx="493484" cy="552533"/>
                </a:xfrm>
                <a:custGeom>
                  <a:avLst/>
                  <a:gdLst>
                    <a:gd name="T0" fmla="*/ 141 w 141"/>
                    <a:gd name="T1" fmla="*/ 28 h 159"/>
                    <a:gd name="T2" fmla="*/ 83 w 141"/>
                    <a:gd name="T3" fmla="*/ 1 h 159"/>
                    <a:gd name="T4" fmla="*/ 21 w 141"/>
                    <a:gd name="T5" fmla="*/ 105 h 159"/>
                    <a:gd name="T6" fmla="*/ 46 w 141"/>
                    <a:gd name="T7" fmla="*/ 142 h 159"/>
                    <a:gd name="T8" fmla="*/ 60 w 141"/>
                    <a:gd name="T9" fmla="*/ 152 h 159"/>
                    <a:gd name="T10" fmla="*/ 106 w 141"/>
                    <a:gd name="T11" fmla="*/ 146 h 159"/>
                    <a:gd name="T12" fmla="*/ 124 w 141"/>
                    <a:gd name="T13" fmla="*/ 132 h 159"/>
                    <a:gd name="T14" fmla="*/ 138 w 141"/>
                    <a:gd name="T15" fmla="*/ 103 h 159"/>
                    <a:gd name="T16" fmla="*/ 141 w 141"/>
                    <a:gd name="T17" fmla="*/ 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1" h="159">
                      <a:moveTo>
                        <a:pt x="141" y="28"/>
                      </a:moveTo>
                      <a:cubicBezTo>
                        <a:pt x="127" y="11"/>
                        <a:pt x="105" y="0"/>
                        <a:pt x="83" y="1"/>
                      </a:cubicBezTo>
                      <a:cubicBezTo>
                        <a:pt x="31" y="1"/>
                        <a:pt x="0" y="58"/>
                        <a:pt x="21" y="105"/>
                      </a:cubicBezTo>
                      <a:cubicBezTo>
                        <a:pt x="27" y="120"/>
                        <a:pt x="34" y="132"/>
                        <a:pt x="46" y="142"/>
                      </a:cubicBezTo>
                      <a:cubicBezTo>
                        <a:pt x="50" y="146"/>
                        <a:pt x="55" y="150"/>
                        <a:pt x="60" y="152"/>
                      </a:cubicBezTo>
                      <a:cubicBezTo>
                        <a:pt x="77" y="159"/>
                        <a:pt x="92" y="154"/>
                        <a:pt x="106" y="146"/>
                      </a:cubicBezTo>
                      <a:cubicBezTo>
                        <a:pt x="112" y="142"/>
                        <a:pt x="118" y="137"/>
                        <a:pt x="124" y="132"/>
                      </a:cubicBezTo>
                      <a:cubicBezTo>
                        <a:pt x="133" y="125"/>
                        <a:pt x="138" y="114"/>
                        <a:pt x="138" y="103"/>
                      </a:cubicBezTo>
                      <a:lnTo>
                        <a:pt x="141" y="28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7" name="Freeform 246"/>
                <p:cNvSpPr>
                  <a:spLocks/>
                </p:cNvSpPr>
                <p:nvPr/>
              </p:nvSpPr>
              <p:spPr bwMode="auto">
                <a:xfrm>
                  <a:off x="4240005" y="3624863"/>
                  <a:ext cx="126535" cy="455521"/>
                </a:xfrm>
                <a:custGeom>
                  <a:avLst/>
                  <a:gdLst>
                    <a:gd name="T0" fmla="*/ 17 w 36"/>
                    <a:gd name="T1" fmla="*/ 42 h 131"/>
                    <a:gd name="T2" fmla="*/ 36 w 36"/>
                    <a:gd name="T3" fmla="*/ 0 h 131"/>
                    <a:gd name="T4" fmla="*/ 0 w 36"/>
                    <a:gd name="T5" fmla="*/ 66 h 131"/>
                    <a:gd name="T6" fmla="*/ 27 w 36"/>
                    <a:gd name="T7" fmla="*/ 131 h 131"/>
                    <a:gd name="T8" fmla="*/ 17 w 36"/>
                    <a:gd name="T9" fmla="*/ 42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31">
                      <a:moveTo>
                        <a:pt x="17" y="42"/>
                      </a:moveTo>
                      <a:cubicBezTo>
                        <a:pt x="20" y="26"/>
                        <a:pt x="28" y="12"/>
                        <a:pt x="36" y="0"/>
                      </a:cubicBezTo>
                      <a:cubicBezTo>
                        <a:pt x="12" y="12"/>
                        <a:pt x="0" y="37"/>
                        <a:pt x="0" y="66"/>
                      </a:cubicBezTo>
                      <a:cubicBezTo>
                        <a:pt x="0" y="92"/>
                        <a:pt x="6" y="110"/>
                        <a:pt x="27" y="131"/>
                      </a:cubicBezTo>
                      <a:cubicBezTo>
                        <a:pt x="13" y="106"/>
                        <a:pt x="11" y="68"/>
                        <a:pt x="17" y="4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8" name="Freeform 247"/>
                <p:cNvSpPr>
                  <a:spLocks/>
                </p:cNvSpPr>
                <p:nvPr/>
              </p:nvSpPr>
              <p:spPr bwMode="auto">
                <a:xfrm>
                  <a:off x="4227352" y="3532071"/>
                  <a:ext cx="493484" cy="282593"/>
                </a:xfrm>
                <a:custGeom>
                  <a:avLst/>
                  <a:gdLst>
                    <a:gd name="T0" fmla="*/ 72 w 141"/>
                    <a:gd name="T1" fmla="*/ 0 h 82"/>
                    <a:gd name="T2" fmla="*/ 0 w 141"/>
                    <a:gd name="T3" fmla="*/ 75 h 82"/>
                    <a:gd name="T4" fmla="*/ 23 w 141"/>
                    <a:gd name="T5" fmla="*/ 81 h 82"/>
                    <a:gd name="T6" fmla="*/ 92 w 141"/>
                    <a:gd name="T7" fmla="*/ 28 h 82"/>
                    <a:gd name="T8" fmla="*/ 132 w 141"/>
                    <a:gd name="T9" fmla="*/ 80 h 82"/>
                    <a:gd name="T10" fmla="*/ 141 w 141"/>
                    <a:gd name="T11" fmla="*/ 74 h 82"/>
                    <a:gd name="T12" fmla="*/ 72 w 141"/>
                    <a:gd name="T13" fmla="*/ 0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82">
                      <a:moveTo>
                        <a:pt x="72" y="0"/>
                      </a:moveTo>
                      <a:cubicBezTo>
                        <a:pt x="33" y="0"/>
                        <a:pt x="1" y="33"/>
                        <a:pt x="0" y="75"/>
                      </a:cubicBezTo>
                      <a:cubicBezTo>
                        <a:pt x="9" y="79"/>
                        <a:pt x="13" y="81"/>
                        <a:pt x="23" y="81"/>
                      </a:cubicBezTo>
                      <a:cubicBezTo>
                        <a:pt x="55" y="81"/>
                        <a:pt x="82" y="59"/>
                        <a:pt x="92" y="28"/>
                      </a:cubicBezTo>
                      <a:cubicBezTo>
                        <a:pt x="99" y="48"/>
                        <a:pt x="107" y="70"/>
                        <a:pt x="132" y="80"/>
                      </a:cubicBezTo>
                      <a:cubicBezTo>
                        <a:pt x="135" y="82"/>
                        <a:pt x="138" y="73"/>
                        <a:pt x="141" y="74"/>
                      </a:cubicBezTo>
                      <a:cubicBezTo>
                        <a:pt x="139" y="33"/>
                        <a:pt x="112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9" name="Freeform 248"/>
                <p:cNvSpPr>
                  <a:spLocks/>
                </p:cNvSpPr>
                <p:nvPr/>
              </p:nvSpPr>
              <p:spPr bwMode="auto">
                <a:xfrm>
                  <a:off x="4396065" y="3848405"/>
                  <a:ext cx="29526" cy="109662"/>
                </a:xfrm>
                <a:custGeom>
                  <a:avLst/>
                  <a:gdLst>
                    <a:gd name="T0" fmla="*/ 8 w 8"/>
                    <a:gd name="T1" fmla="*/ 32 h 32"/>
                    <a:gd name="T2" fmla="*/ 8 w 8"/>
                    <a:gd name="T3" fmla="*/ 0 h 32"/>
                    <a:gd name="T4" fmla="*/ 2 w 8"/>
                    <a:gd name="T5" fmla="*/ 6 h 32"/>
                    <a:gd name="T6" fmla="*/ 0 w 8"/>
                    <a:gd name="T7" fmla="*/ 32 h 32"/>
                    <a:gd name="T8" fmla="*/ 8 w 8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32">
                      <a:moveTo>
                        <a:pt x="8" y="32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3" y="3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0" name="Freeform 249"/>
                <p:cNvSpPr>
                  <a:spLocks/>
                </p:cNvSpPr>
                <p:nvPr/>
              </p:nvSpPr>
              <p:spPr bwMode="auto">
                <a:xfrm>
                  <a:off x="4396065" y="3958067"/>
                  <a:ext cx="84357" cy="21090"/>
                </a:xfrm>
                <a:custGeom>
                  <a:avLst/>
                  <a:gdLst>
                    <a:gd name="T0" fmla="*/ 0 w 24"/>
                    <a:gd name="T1" fmla="*/ 0 h 6"/>
                    <a:gd name="T2" fmla="*/ 12 w 24"/>
                    <a:gd name="T3" fmla="*/ 6 h 6"/>
                    <a:gd name="T4" fmla="*/ 24 w 24"/>
                    <a:gd name="T5" fmla="*/ 0 h 6"/>
                    <a:gd name="T6" fmla="*/ 0 w 2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6">
                      <a:moveTo>
                        <a:pt x="0" y="0"/>
                      </a:moveTo>
                      <a:cubicBezTo>
                        <a:pt x="3" y="4"/>
                        <a:pt x="7" y="6"/>
                        <a:pt x="12" y="6"/>
                      </a:cubicBezTo>
                      <a:cubicBezTo>
                        <a:pt x="17" y="6"/>
                        <a:pt x="22" y="4"/>
                        <a:pt x="2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1" name="Freeform 250"/>
                <p:cNvSpPr>
                  <a:spLocks/>
                </p:cNvSpPr>
                <p:nvPr/>
              </p:nvSpPr>
              <p:spPr bwMode="auto">
                <a:xfrm>
                  <a:off x="4358102" y="3996030"/>
                  <a:ext cx="160276" cy="92792"/>
                </a:xfrm>
                <a:custGeom>
                  <a:avLst/>
                  <a:gdLst>
                    <a:gd name="T0" fmla="*/ 27 w 46"/>
                    <a:gd name="T1" fmla="*/ 0 h 26"/>
                    <a:gd name="T2" fmla="*/ 23 w 46"/>
                    <a:gd name="T3" fmla="*/ 4 h 26"/>
                    <a:gd name="T4" fmla="*/ 19 w 46"/>
                    <a:gd name="T5" fmla="*/ 0 h 26"/>
                    <a:gd name="T6" fmla="*/ 0 w 46"/>
                    <a:gd name="T7" fmla="*/ 4 h 26"/>
                    <a:gd name="T8" fmla="*/ 23 w 46"/>
                    <a:gd name="T9" fmla="*/ 26 h 26"/>
                    <a:gd name="T10" fmla="*/ 46 w 46"/>
                    <a:gd name="T11" fmla="*/ 4 h 26"/>
                    <a:gd name="T12" fmla="*/ 27 w 46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6" h="26">
                      <a:moveTo>
                        <a:pt x="27" y="0"/>
                      </a:moveTo>
                      <a:cubicBezTo>
                        <a:pt x="25" y="0"/>
                        <a:pt x="23" y="2"/>
                        <a:pt x="23" y="4"/>
                      </a:cubicBezTo>
                      <a:cubicBezTo>
                        <a:pt x="22" y="2"/>
                        <a:pt x="20" y="0"/>
                        <a:pt x="19" y="0"/>
                      </a:cubicBezTo>
                      <a:cubicBezTo>
                        <a:pt x="8" y="0"/>
                        <a:pt x="0" y="4"/>
                        <a:pt x="0" y="4"/>
                      </a:cubicBezTo>
                      <a:cubicBezTo>
                        <a:pt x="3" y="17"/>
                        <a:pt x="12" y="26"/>
                        <a:pt x="23" y="26"/>
                      </a:cubicBezTo>
                      <a:cubicBezTo>
                        <a:pt x="34" y="26"/>
                        <a:pt x="43" y="17"/>
                        <a:pt x="46" y="4"/>
                      </a:cubicBezTo>
                      <a:cubicBezTo>
                        <a:pt x="46" y="4"/>
                        <a:pt x="38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E4D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2" name="Freeform 251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59049"/>
                </a:xfrm>
                <a:custGeom>
                  <a:avLst/>
                  <a:gdLst>
                    <a:gd name="T0" fmla="*/ 0 w 46"/>
                    <a:gd name="T1" fmla="*/ 0 h 17"/>
                    <a:gd name="T2" fmla="*/ 23 w 46"/>
                    <a:gd name="T3" fmla="*/ 17 h 17"/>
                    <a:gd name="T4" fmla="*/ 46 w 46"/>
                    <a:gd name="T5" fmla="*/ 0 h 17"/>
                    <a:gd name="T6" fmla="*/ 0 w 46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7">
                      <a:moveTo>
                        <a:pt x="0" y="0"/>
                      </a:moveTo>
                      <a:cubicBezTo>
                        <a:pt x="3" y="10"/>
                        <a:pt x="12" y="17"/>
                        <a:pt x="23" y="17"/>
                      </a:cubicBezTo>
                      <a:cubicBezTo>
                        <a:pt x="34" y="17"/>
                        <a:pt x="43" y="10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3" name="Freeform 252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42178"/>
                </a:xfrm>
                <a:custGeom>
                  <a:avLst/>
                  <a:gdLst>
                    <a:gd name="T0" fmla="*/ 0 w 46"/>
                    <a:gd name="T1" fmla="*/ 0 h 12"/>
                    <a:gd name="T2" fmla="*/ 23 w 46"/>
                    <a:gd name="T3" fmla="*/ 12 h 12"/>
                    <a:gd name="T4" fmla="*/ 46 w 46"/>
                    <a:gd name="T5" fmla="*/ 0 h 12"/>
                    <a:gd name="T6" fmla="*/ 0 w 4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2">
                      <a:moveTo>
                        <a:pt x="0" y="0"/>
                      </a:moveTo>
                      <a:cubicBezTo>
                        <a:pt x="3" y="7"/>
                        <a:pt x="12" y="12"/>
                        <a:pt x="23" y="12"/>
                      </a:cubicBezTo>
                      <a:cubicBezTo>
                        <a:pt x="34" y="12"/>
                        <a:pt x="43" y="7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4" name="Oval 253"/>
                <p:cNvSpPr>
                  <a:spLocks noChangeArrowheads="1"/>
                </p:cNvSpPr>
                <p:nvPr/>
              </p:nvSpPr>
              <p:spPr bwMode="auto">
                <a:xfrm>
                  <a:off x="4307489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5" name="Oval 254"/>
                <p:cNvSpPr>
                  <a:spLocks noChangeArrowheads="1"/>
                </p:cNvSpPr>
                <p:nvPr/>
              </p:nvSpPr>
              <p:spPr bwMode="auto">
                <a:xfrm>
                  <a:off x="4514163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6" name="Freeform 7"/>
                <p:cNvSpPr>
                  <a:spLocks noEditPoints="1"/>
                </p:cNvSpPr>
                <p:nvPr/>
              </p:nvSpPr>
              <p:spPr bwMode="auto">
                <a:xfrm>
                  <a:off x="3449882" y="5004087"/>
                  <a:ext cx="579413" cy="154131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7" name="Freeform 8"/>
                <p:cNvSpPr>
                  <a:spLocks noEditPoints="1"/>
                </p:cNvSpPr>
                <p:nvPr/>
              </p:nvSpPr>
              <p:spPr bwMode="auto">
                <a:xfrm>
                  <a:off x="965606" y="5004087"/>
                  <a:ext cx="583199" cy="154131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8" name="Freeform 9"/>
                <p:cNvSpPr>
                  <a:spLocks/>
                </p:cNvSpPr>
                <p:nvPr/>
              </p:nvSpPr>
              <p:spPr bwMode="auto">
                <a:xfrm>
                  <a:off x="870932" y="5004087"/>
                  <a:ext cx="3253039" cy="2044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9" name="Oval 368"/>
                <p:cNvSpPr>
                  <a:spLocks noChangeArrowheads="1"/>
                </p:cNvSpPr>
                <p:nvPr/>
              </p:nvSpPr>
              <p:spPr bwMode="auto">
                <a:xfrm>
                  <a:off x="870932" y="4871543"/>
                  <a:ext cx="3253039" cy="268879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0" name="Rectangle 369"/>
                <p:cNvSpPr>
                  <a:spLocks noChangeArrowheads="1"/>
                </p:cNvSpPr>
                <p:nvPr/>
              </p:nvSpPr>
              <p:spPr bwMode="auto">
                <a:xfrm>
                  <a:off x="2332716" y="4985153"/>
                  <a:ext cx="22722" cy="22722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1" name="Freeform 12"/>
                <p:cNvSpPr>
                  <a:spLocks/>
                </p:cNvSpPr>
                <p:nvPr/>
              </p:nvSpPr>
              <p:spPr bwMode="auto">
                <a:xfrm>
                  <a:off x="1647267" y="5004087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2" name="Freeform 13"/>
                <p:cNvSpPr>
                  <a:spLocks/>
                </p:cNvSpPr>
                <p:nvPr/>
              </p:nvSpPr>
              <p:spPr bwMode="auto">
                <a:xfrm>
                  <a:off x="1647267" y="4985153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3" name="Rectangle 43"/>
                <p:cNvSpPr>
                  <a:spLocks noChangeArrowheads="1"/>
                </p:cNvSpPr>
                <p:nvPr/>
              </p:nvSpPr>
              <p:spPr bwMode="auto">
                <a:xfrm>
                  <a:off x="1673777" y="5454742"/>
                  <a:ext cx="204498" cy="75740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4" name="Freeform 44"/>
                <p:cNvSpPr>
                  <a:spLocks/>
                </p:cNvSpPr>
                <p:nvPr/>
              </p:nvSpPr>
              <p:spPr bwMode="auto">
                <a:xfrm>
                  <a:off x="1276140" y="4451184"/>
                  <a:ext cx="261305" cy="526395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5" name="Freeform 45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791485" cy="1283796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6" name="Freeform 46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7" name="Freeform 47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8" name="Freeform 48"/>
                <p:cNvSpPr>
                  <a:spLocks/>
                </p:cNvSpPr>
                <p:nvPr/>
              </p:nvSpPr>
              <p:spPr bwMode="auto">
                <a:xfrm>
                  <a:off x="1647267" y="5238881"/>
                  <a:ext cx="1264860" cy="1261074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9" name="Freeform 49"/>
                <p:cNvSpPr>
                  <a:spLocks/>
                </p:cNvSpPr>
                <p:nvPr/>
              </p:nvSpPr>
              <p:spPr bwMode="auto">
                <a:xfrm>
                  <a:off x="1647267" y="5435806"/>
                  <a:ext cx="1102020" cy="1064150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0" name="Freeform 50"/>
                <p:cNvSpPr>
                  <a:spLocks/>
                </p:cNvSpPr>
                <p:nvPr/>
              </p:nvSpPr>
              <p:spPr bwMode="auto">
                <a:xfrm>
                  <a:off x="1950227" y="5269177"/>
                  <a:ext cx="685449" cy="132546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1" name="Freeform 51"/>
                <p:cNvSpPr>
                  <a:spLocks/>
                </p:cNvSpPr>
                <p:nvPr/>
              </p:nvSpPr>
              <p:spPr bwMode="auto">
                <a:xfrm>
                  <a:off x="1382177" y="4356510"/>
                  <a:ext cx="708171" cy="1223204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2" name="Freeform 52"/>
                <p:cNvSpPr>
                  <a:spLocks/>
                </p:cNvSpPr>
                <p:nvPr/>
              </p:nvSpPr>
              <p:spPr bwMode="auto">
                <a:xfrm>
                  <a:off x="1450343" y="4265135"/>
                  <a:ext cx="401423" cy="212557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3" name="Freeform 53"/>
                <p:cNvSpPr>
                  <a:spLocks/>
                </p:cNvSpPr>
                <p:nvPr/>
              </p:nvSpPr>
              <p:spPr bwMode="auto">
                <a:xfrm>
                  <a:off x="2272124" y="6382557"/>
                  <a:ext cx="431719" cy="215861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4" name="Freeform 54"/>
                <p:cNvSpPr>
                  <a:spLocks/>
                </p:cNvSpPr>
                <p:nvPr/>
              </p:nvSpPr>
              <p:spPr bwMode="auto">
                <a:xfrm>
                  <a:off x="2692480" y="6374983"/>
                  <a:ext cx="469589" cy="223435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5" name="Freeform 58"/>
                <p:cNvSpPr>
                  <a:spLocks/>
                </p:cNvSpPr>
                <p:nvPr/>
              </p:nvSpPr>
              <p:spPr bwMode="auto">
                <a:xfrm rot="2008726">
                  <a:off x="2638306" y="4384257"/>
                  <a:ext cx="56806" cy="196924"/>
                </a:xfrm>
                <a:custGeom>
                  <a:avLst/>
                  <a:gdLst>
                    <a:gd name="T0" fmla="*/ 7 w 17"/>
                    <a:gd name="T1" fmla="*/ 57 h 57"/>
                    <a:gd name="T2" fmla="*/ 0 w 17"/>
                    <a:gd name="T3" fmla="*/ 50 h 57"/>
                    <a:gd name="T4" fmla="*/ 2 w 17"/>
                    <a:gd name="T5" fmla="*/ 7 h 57"/>
                    <a:gd name="T6" fmla="*/ 10 w 17"/>
                    <a:gd name="T7" fmla="*/ 0 h 57"/>
                    <a:gd name="T8" fmla="*/ 17 w 17"/>
                    <a:gd name="T9" fmla="*/ 8 h 57"/>
                    <a:gd name="T10" fmla="*/ 14 w 17"/>
                    <a:gd name="T11" fmla="*/ 50 h 57"/>
                    <a:gd name="T12" fmla="*/ 7 w 17"/>
                    <a:gd name="T13" fmla="*/ 5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7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0"/>
                        <a:pt x="17" y="4"/>
                        <a:pt x="17" y="8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14" y="54"/>
                        <a:pt x="11" y="57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6" name="Freeform 59"/>
                <p:cNvSpPr>
                  <a:spLocks/>
                </p:cNvSpPr>
                <p:nvPr/>
              </p:nvSpPr>
              <p:spPr bwMode="auto">
                <a:xfrm rot="2008726">
                  <a:off x="2681346" y="4460129"/>
                  <a:ext cx="60592" cy="204498"/>
                </a:xfrm>
                <a:custGeom>
                  <a:avLst/>
                  <a:gdLst>
                    <a:gd name="T0" fmla="*/ 7 w 17"/>
                    <a:gd name="T1" fmla="*/ 57 h 58"/>
                    <a:gd name="T2" fmla="*/ 0 w 17"/>
                    <a:gd name="T3" fmla="*/ 50 h 58"/>
                    <a:gd name="T4" fmla="*/ 2 w 17"/>
                    <a:gd name="T5" fmla="*/ 7 h 58"/>
                    <a:gd name="T6" fmla="*/ 10 w 17"/>
                    <a:gd name="T7" fmla="*/ 1 h 58"/>
                    <a:gd name="T8" fmla="*/ 16 w 17"/>
                    <a:gd name="T9" fmla="*/ 8 h 58"/>
                    <a:gd name="T10" fmla="*/ 14 w 17"/>
                    <a:gd name="T11" fmla="*/ 51 h 58"/>
                    <a:gd name="T12" fmla="*/ 7 w 17"/>
                    <a:gd name="T13" fmla="*/ 57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8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3"/>
                        <a:pt x="6" y="0"/>
                        <a:pt x="10" y="1"/>
                      </a:cubicBezTo>
                      <a:cubicBezTo>
                        <a:pt x="14" y="1"/>
                        <a:pt x="17" y="4"/>
                        <a:pt x="16" y="8"/>
                      </a:cubicBezTo>
                      <a:cubicBezTo>
                        <a:pt x="14" y="51"/>
                        <a:pt x="14" y="51"/>
                        <a:pt x="14" y="51"/>
                      </a:cubicBezTo>
                      <a:cubicBezTo>
                        <a:pt x="14" y="55"/>
                        <a:pt x="11" y="58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7" name="Freeform 60"/>
                <p:cNvSpPr>
                  <a:spLocks/>
                </p:cNvSpPr>
                <p:nvPr/>
              </p:nvSpPr>
              <p:spPr bwMode="auto">
                <a:xfrm rot="2008726">
                  <a:off x="2703533" y="4508488"/>
                  <a:ext cx="60592" cy="177990"/>
                </a:xfrm>
                <a:custGeom>
                  <a:avLst/>
                  <a:gdLst>
                    <a:gd name="T0" fmla="*/ 7 w 17"/>
                    <a:gd name="T1" fmla="*/ 51 h 51"/>
                    <a:gd name="T2" fmla="*/ 1 w 17"/>
                    <a:gd name="T3" fmla="*/ 44 h 51"/>
                    <a:gd name="T4" fmla="*/ 2 w 17"/>
                    <a:gd name="T5" fmla="*/ 7 h 51"/>
                    <a:gd name="T6" fmla="*/ 10 w 17"/>
                    <a:gd name="T7" fmla="*/ 0 h 51"/>
                    <a:gd name="T8" fmla="*/ 17 w 17"/>
                    <a:gd name="T9" fmla="*/ 8 h 51"/>
                    <a:gd name="T10" fmla="*/ 15 w 17"/>
                    <a:gd name="T11" fmla="*/ 44 h 51"/>
                    <a:gd name="T12" fmla="*/ 7 w 17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1">
                      <a:moveTo>
                        <a:pt x="7" y="51"/>
                      </a:moveTo>
                      <a:cubicBezTo>
                        <a:pt x="3" y="51"/>
                        <a:pt x="0" y="48"/>
                        <a:pt x="1" y="44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44"/>
                        <a:pt x="15" y="44"/>
                        <a:pt x="15" y="44"/>
                      </a:cubicBezTo>
                      <a:cubicBezTo>
                        <a:pt x="14" y="48"/>
                        <a:pt x="11" y="51"/>
                        <a:pt x="7" y="5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8" name="Freeform 61"/>
                <p:cNvSpPr>
                  <a:spLocks/>
                </p:cNvSpPr>
                <p:nvPr/>
              </p:nvSpPr>
              <p:spPr bwMode="auto">
                <a:xfrm rot="2008726">
                  <a:off x="2651822" y="4423572"/>
                  <a:ext cx="60592" cy="215860"/>
                </a:xfrm>
                <a:custGeom>
                  <a:avLst/>
                  <a:gdLst>
                    <a:gd name="T0" fmla="*/ 7 w 17"/>
                    <a:gd name="T1" fmla="*/ 61 h 61"/>
                    <a:gd name="T2" fmla="*/ 0 w 17"/>
                    <a:gd name="T3" fmla="*/ 53 h 61"/>
                    <a:gd name="T4" fmla="*/ 3 w 17"/>
                    <a:gd name="T5" fmla="*/ 7 h 61"/>
                    <a:gd name="T6" fmla="*/ 10 w 17"/>
                    <a:gd name="T7" fmla="*/ 0 h 61"/>
                    <a:gd name="T8" fmla="*/ 17 w 17"/>
                    <a:gd name="T9" fmla="*/ 8 h 61"/>
                    <a:gd name="T10" fmla="*/ 15 w 17"/>
                    <a:gd name="T11" fmla="*/ 54 h 61"/>
                    <a:gd name="T12" fmla="*/ 7 w 17"/>
                    <a:gd name="T13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61">
                      <a:moveTo>
                        <a:pt x="7" y="61"/>
                      </a:moveTo>
                      <a:cubicBezTo>
                        <a:pt x="3" y="61"/>
                        <a:pt x="0" y="57"/>
                        <a:pt x="0" y="53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54"/>
                        <a:pt x="15" y="54"/>
                        <a:pt x="15" y="54"/>
                      </a:cubicBezTo>
                      <a:cubicBezTo>
                        <a:pt x="14" y="58"/>
                        <a:pt x="11" y="61"/>
                        <a:pt x="7" y="6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9" name="Freeform 62"/>
                <p:cNvSpPr>
                  <a:spLocks/>
                </p:cNvSpPr>
                <p:nvPr/>
              </p:nvSpPr>
              <p:spPr bwMode="auto">
                <a:xfrm rot="2008726">
                  <a:off x="2561090" y="4580396"/>
                  <a:ext cx="181776" cy="75740"/>
                </a:xfrm>
                <a:custGeom>
                  <a:avLst/>
                  <a:gdLst>
                    <a:gd name="T0" fmla="*/ 38 w 52"/>
                    <a:gd name="T1" fmla="*/ 22 h 22"/>
                    <a:gd name="T2" fmla="*/ 0 w 52"/>
                    <a:gd name="T3" fmla="*/ 21 h 22"/>
                    <a:gd name="T4" fmla="*/ 0 w 52"/>
                    <a:gd name="T5" fmla="*/ 0 h 22"/>
                    <a:gd name="T6" fmla="*/ 49 w 52"/>
                    <a:gd name="T7" fmla="*/ 3 h 22"/>
                    <a:gd name="T8" fmla="*/ 38 w 52"/>
                    <a:gd name="T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22">
                      <a:moveTo>
                        <a:pt x="38" y="22"/>
                      </a:moveTo>
                      <a:cubicBezTo>
                        <a:pt x="23" y="22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9" y="3"/>
                        <a:pt x="49" y="3"/>
                        <a:pt x="49" y="3"/>
                      </a:cubicBezTo>
                      <a:cubicBezTo>
                        <a:pt x="49" y="3"/>
                        <a:pt x="52" y="22"/>
                        <a:pt x="38" y="22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0" name="Freeform 66"/>
                <p:cNvSpPr>
                  <a:spLocks/>
                </p:cNvSpPr>
                <p:nvPr/>
              </p:nvSpPr>
              <p:spPr bwMode="auto">
                <a:xfrm rot="2008726">
                  <a:off x="2552896" y="4523290"/>
                  <a:ext cx="64380" cy="83314"/>
                </a:xfrm>
                <a:custGeom>
                  <a:avLst/>
                  <a:gdLst>
                    <a:gd name="T0" fmla="*/ 7 w 18"/>
                    <a:gd name="T1" fmla="*/ 0 h 24"/>
                    <a:gd name="T2" fmla="*/ 5 w 18"/>
                    <a:gd name="T3" fmla="*/ 24 h 24"/>
                    <a:gd name="T4" fmla="*/ 18 w 1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7" y="0"/>
                      </a:moveTo>
                      <a:cubicBezTo>
                        <a:pt x="7" y="0"/>
                        <a:pt x="0" y="12"/>
                        <a:pt x="5" y="24"/>
                      </a:cubicBezTo>
                      <a:cubicBezTo>
                        <a:pt x="15" y="24"/>
                        <a:pt x="18" y="24"/>
                        <a:pt x="18" y="24"/>
                      </a:cubicBezTo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1" name="Freeform 67"/>
                <p:cNvSpPr>
                  <a:spLocks/>
                </p:cNvSpPr>
                <p:nvPr/>
              </p:nvSpPr>
              <p:spPr bwMode="auto">
                <a:xfrm>
                  <a:off x="1704073" y="5617582"/>
                  <a:ext cx="102250" cy="795271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2" name="Freeform 68"/>
                <p:cNvSpPr>
                  <a:spLocks/>
                </p:cNvSpPr>
                <p:nvPr/>
              </p:nvSpPr>
              <p:spPr bwMode="auto">
                <a:xfrm>
                  <a:off x="1276140" y="5519120"/>
                  <a:ext cx="958114" cy="151480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3" name="Freeform 69"/>
                <p:cNvSpPr>
                  <a:spLocks/>
                </p:cNvSpPr>
                <p:nvPr/>
              </p:nvSpPr>
              <p:spPr bwMode="auto">
                <a:xfrm>
                  <a:off x="1374603" y="5519120"/>
                  <a:ext cx="859651" cy="151480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4" name="Freeform 70"/>
                <p:cNvSpPr>
                  <a:spLocks/>
                </p:cNvSpPr>
                <p:nvPr/>
              </p:nvSpPr>
              <p:spPr bwMode="auto">
                <a:xfrm>
                  <a:off x="1401113" y="6253799"/>
                  <a:ext cx="711957" cy="242368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5" name="Oval 71"/>
                <p:cNvSpPr>
                  <a:spLocks noChangeArrowheads="1"/>
                </p:cNvSpPr>
                <p:nvPr/>
              </p:nvSpPr>
              <p:spPr bwMode="auto">
                <a:xfrm>
                  <a:off x="1404899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6" name="Oval 72"/>
                <p:cNvSpPr>
                  <a:spLocks noChangeArrowheads="1"/>
                </p:cNvSpPr>
                <p:nvPr/>
              </p:nvSpPr>
              <p:spPr bwMode="auto">
                <a:xfrm>
                  <a:off x="1995671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7" name="Freeform 73"/>
                <p:cNvSpPr>
                  <a:spLocks/>
                </p:cNvSpPr>
                <p:nvPr/>
              </p:nvSpPr>
              <p:spPr bwMode="auto">
                <a:xfrm>
                  <a:off x="1582889" y="4746570"/>
                  <a:ext cx="170416" cy="537755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8" name="Freeform 74"/>
                <p:cNvSpPr>
                  <a:spLocks/>
                </p:cNvSpPr>
                <p:nvPr/>
              </p:nvSpPr>
              <p:spPr bwMode="auto">
                <a:xfrm>
                  <a:off x="1276140" y="4746570"/>
                  <a:ext cx="416571" cy="533969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9" name="Freeform 75"/>
                <p:cNvSpPr>
                  <a:spLocks/>
                </p:cNvSpPr>
                <p:nvPr/>
              </p:nvSpPr>
              <p:spPr bwMode="auto">
                <a:xfrm>
                  <a:off x="1545019" y="4746570"/>
                  <a:ext cx="147694" cy="533969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0" name="Freeform 76"/>
                <p:cNvSpPr>
                  <a:spLocks/>
                </p:cNvSpPr>
                <p:nvPr/>
              </p:nvSpPr>
              <p:spPr bwMode="auto">
                <a:xfrm>
                  <a:off x="1389751" y="4977579"/>
                  <a:ext cx="83314" cy="640005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1" name="Rectangle: Rounded Corners 430"/>
                <p:cNvSpPr/>
                <p:nvPr/>
              </p:nvSpPr>
              <p:spPr bwMode="auto">
                <a:xfrm rot="3465276">
                  <a:off x="1554618" y="4680983"/>
                  <a:ext cx="789863" cy="175913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02" name="Rectangle: Rounded Corners 401"/>
                <p:cNvSpPr/>
                <p:nvPr/>
              </p:nvSpPr>
              <p:spPr bwMode="auto">
                <a:xfrm rot="19290484">
                  <a:off x="1986626" y="4754989"/>
                  <a:ext cx="734679" cy="175913"/>
                </a:xfrm>
                <a:prstGeom prst="round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03" name="Rectangle: Rounded Corners 435"/>
                <p:cNvSpPr/>
                <p:nvPr/>
              </p:nvSpPr>
              <p:spPr bwMode="auto">
                <a:xfrm rot="3465276">
                  <a:off x="1536825" y="4738016"/>
                  <a:ext cx="776197" cy="109063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 err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4" name="Rectangle 63"/>
                <p:cNvSpPr>
                  <a:spLocks noChangeArrowheads="1"/>
                </p:cNvSpPr>
                <p:nvPr userDrawn="1"/>
              </p:nvSpPr>
              <p:spPr bwMode="auto">
                <a:xfrm rot="3129369">
                  <a:off x="2530866" y="4602517"/>
                  <a:ext cx="200712" cy="34084"/>
                </a:xfrm>
                <a:prstGeom prst="rect">
                  <a:avLst/>
                </a:pr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305" name="Group 304"/>
              <p:cNvGrpSpPr/>
              <p:nvPr userDrawn="1"/>
            </p:nvGrpSpPr>
            <p:grpSpPr>
              <a:xfrm>
                <a:off x="7078628" y="2130418"/>
                <a:ext cx="751148" cy="745456"/>
                <a:chOff x="-444500" y="4445000"/>
                <a:chExt cx="209550" cy="207963"/>
              </a:xfrm>
            </p:grpSpPr>
            <p:sp>
              <p:nvSpPr>
                <p:cNvPr id="319" name="Oval 225"/>
                <p:cNvSpPr>
                  <a:spLocks noChangeArrowheads="1"/>
                </p:cNvSpPr>
                <p:nvPr userDrawn="1"/>
              </p:nvSpPr>
              <p:spPr bwMode="auto">
                <a:xfrm>
                  <a:off x="-434975" y="4452938"/>
                  <a:ext cx="190500" cy="1905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0" name="Freeform 226"/>
                <p:cNvSpPr>
                  <a:spLocks noEditPoints="1"/>
                </p:cNvSpPr>
                <p:nvPr userDrawn="1"/>
              </p:nvSpPr>
              <p:spPr bwMode="auto">
                <a:xfrm>
                  <a:off x="-444500" y="4445000"/>
                  <a:ext cx="209550" cy="207963"/>
                </a:xfrm>
                <a:custGeom>
                  <a:avLst/>
                  <a:gdLst>
                    <a:gd name="T0" fmla="*/ 104 w 208"/>
                    <a:gd name="T1" fmla="*/ 208 h 208"/>
                    <a:gd name="T2" fmla="*/ 0 w 208"/>
                    <a:gd name="T3" fmla="*/ 104 h 208"/>
                    <a:gd name="T4" fmla="*/ 104 w 208"/>
                    <a:gd name="T5" fmla="*/ 0 h 208"/>
                    <a:gd name="T6" fmla="*/ 208 w 208"/>
                    <a:gd name="T7" fmla="*/ 104 h 208"/>
                    <a:gd name="T8" fmla="*/ 104 w 208"/>
                    <a:gd name="T9" fmla="*/ 208 h 208"/>
                    <a:gd name="T10" fmla="*/ 104 w 208"/>
                    <a:gd name="T11" fmla="*/ 18 h 208"/>
                    <a:gd name="T12" fmla="*/ 18 w 208"/>
                    <a:gd name="T13" fmla="*/ 104 h 208"/>
                    <a:gd name="T14" fmla="*/ 104 w 208"/>
                    <a:gd name="T15" fmla="*/ 191 h 208"/>
                    <a:gd name="T16" fmla="*/ 191 w 208"/>
                    <a:gd name="T17" fmla="*/ 104 h 208"/>
                    <a:gd name="T18" fmla="*/ 104 w 208"/>
                    <a:gd name="T19" fmla="*/ 18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8" h="208">
                      <a:moveTo>
                        <a:pt x="104" y="208"/>
                      </a:moveTo>
                      <a:cubicBezTo>
                        <a:pt x="47" y="208"/>
                        <a:pt x="0" y="162"/>
                        <a:pt x="0" y="104"/>
                      </a:cubicBezTo>
                      <a:cubicBezTo>
                        <a:pt x="0" y="47"/>
                        <a:pt x="47" y="0"/>
                        <a:pt x="104" y="0"/>
                      </a:cubicBezTo>
                      <a:cubicBezTo>
                        <a:pt x="162" y="0"/>
                        <a:pt x="208" y="47"/>
                        <a:pt x="208" y="104"/>
                      </a:cubicBezTo>
                      <a:cubicBezTo>
                        <a:pt x="208" y="162"/>
                        <a:pt x="162" y="208"/>
                        <a:pt x="104" y="208"/>
                      </a:cubicBezTo>
                      <a:close/>
                      <a:moveTo>
                        <a:pt x="104" y="18"/>
                      </a:moveTo>
                      <a:cubicBezTo>
                        <a:pt x="57" y="18"/>
                        <a:pt x="18" y="57"/>
                        <a:pt x="18" y="104"/>
                      </a:cubicBezTo>
                      <a:cubicBezTo>
                        <a:pt x="18" y="152"/>
                        <a:pt x="57" y="191"/>
                        <a:pt x="104" y="191"/>
                      </a:cubicBezTo>
                      <a:cubicBezTo>
                        <a:pt x="152" y="191"/>
                        <a:pt x="191" y="152"/>
                        <a:pt x="191" y="104"/>
                      </a:cubicBezTo>
                      <a:cubicBezTo>
                        <a:pt x="191" y="57"/>
                        <a:pt x="152" y="18"/>
                        <a:pt x="104" y="18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1" name="Oval 227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473575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2" name="Oval 228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61486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3" name="Oval 229"/>
                <p:cNvSpPr>
                  <a:spLocks noChangeArrowheads="1"/>
                </p:cNvSpPr>
                <p:nvPr userDrawn="1"/>
              </p:nvSpPr>
              <p:spPr bwMode="auto">
                <a:xfrm>
                  <a:off x="-273050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4" name="Oval 230"/>
                <p:cNvSpPr>
                  <a:spLocks noChangeArrowheads="1"/>
                </p:cNvSpPr>
                <p:nvPr userDrawn="1"/>
              </p:nvSpPr>
              <p:spPr bwMode="auto">
                <a:xfrm>
                  <a:off x="-414337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5" name="Freeform 231"/>
                <p:cNvSpPr>
                  <a:spLocks/>
                </p:cNvSpPr>
                <p:nvPr userDrawn="1"/>
              </p:nvSpPr>
              <p:spPr bwMode="auto">
                <a:xfrm>
                  <a:off x="-346075" y="4492625"/>
                  <a:ext cx="14288" cy="63500"/>
                </a:xfrm>
                <a:custGeom>
                  <a:avLst/>
                  <a:gdLst>
                    <a:gd name="T0" fmla="*/ 7 w 14"/>
                    <a:gd name="T1" fmla="*/ 62 h 62"/>
                    <a:gd name="T2" fmla="*/ 0 w 14"/>
                    <a:gd name="T3" fmla="*/ 55 h 62"/>
                    <a:gd name="T4" fmla="*/ 0 w 14"/>
                    <a:gd name="T5" fmla="*/ 7 h 62"/>
                    <a:gd name="T6" fmla="*/ 7 w 14"/>
                    <a:gd name="T7" fmla="*/ 0 h 62"/>
                    <a:gd name="T8" fmla="*/ 14 w 14"/>
                    <a:gd name="T9" fmla="*/ 7 h 62"/>
                    <a:gd name="T10" fmla="*/ 14 w 14"/>
                    <a:gd name="T11" fmla="*/ 55 h 62"/>
                    <a:gd name="T12" fmla="*/ 7 w 14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62">
                      <a:moveTo>
                        <a:pt x="7" y="62"/>
                      </a:moveTo>
                      <a:cubicBezTo>
                        <a:pt x="3" y="62"/>
                        <a:pt x="0" y="58"/>
                        <a:pt x="0" y="55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11" y="0"/>
                        <a:pt x="14" y="3"/>
                        <a:pt x="14" y="7"/>
                      </a:cubicBezTo>
                      <a:cubicBezTo>
                        <a:pt x="14" y="55"/>
                        <a:pt x="14" y="55"/>
                        <a:pt x="14" y="55"/>
                      </a:cubicBezTo>
                      <a:cubicBezTo>
                        <a:pt x="14" y="58"/>
                        <a:pt x="11" y="62"/>
                        <a:pt x="7" y="6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6" name="Freeform 232"/>
                <p:cNvSpPr>
                  <a:spLocks/>
                </p:cNvSpPr>
                <p:nvPr userDrawn="1"/>
              </p:nvSpPr>
              <p:spPr bwMode="auto">
                <a:xfrm>
                  <a:off x="-404812" y="4538663"/>
                  <a:ext cx="73025" cy="39688"/>
                </a:xfrm>
                <a:custGeom>
                  <a:avLst/>
                  <a:gdLst>
                    <a:gd name="T0" fmla="*/ 8 w 73"/>
                    <a:gd name="T1" fmla="*/ 39 h 39"/>
                    <a:gd name="T2" fmla="*/ 1 w 73"/>
                    <a:gd name="T3" fmla="*/ 35 h 39"/>
                    <a:gd name="T4" fmla="*/ 5 w 73"/>
                    <a:gd name="T5" fmla="*/ 26 h 39"/>
                    <a:gd name="T6" fmla="*/ 63 w 73"/>
                    <a:gd name="T7" fmla="*/ 2 h 39"/>
                    <a:gd name="T8" fmla="*/ 72 w 73"/>
                    <a:gd name="T9" fmla="*/ 6 h 39"/>
                    <a:gd name="T10" fmla="*/ 68 w 73"/>
                    <a:gd name="T11" fmla="*/ 15 h 39"/>
                    <a:gd name="T12" fmla="*/ 11 w 73"/>
                    <a:gd name="T13" fmla="*/ 39 h 39"/>
                    <a:gd name="T14" fmla="*/ 8 w 73"/>
                    <a:gd name="T15" fmla="*/ 39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3" h="39">
                      <a:moveTo>
                        <a:pt x="8" y="39"/>
                      </a:moveTo>
                      <a:cubicBezTo>
                        <a:pt x="5" y="39"/>
                        <a:pt x="2" y="38"/>
                        <a:pt x="1" y="35"/>
                      </a:cubicBezTo>
                      <a:cubicBezTo>
                        <a:pt x="0" y="31"/>
                        <a:pt x="1" y="27"/>
                        <a:pt x="5" y="26"/>
                      </a:cubicBezTo>
                      <a:cubicBezTo>
                        <a:pt x="63" y="2"/>
                        <a:pt x="63" y="2"/>
                        <a:pt x="63" y="2"/>
                      </a:cubicBezTo>
                      <a:cubicBezTo>
                        <a:pt x="66" y="0"/>
                        <a:pt x="70" y="2"/>
                        <a:pt x="72" y="6"/>
                      </a:cubicBezTo>
                      <a:cubicBezTo>
                        <a:pt x="73" y="9"/>
                        <a:pt x="72" y="14"/>
                        <a:pt x="68" y="15"/>
                      </a:cubicBezTo>
                      <a:cubicBezTo>
                        <a:pt x="11" y="39"/>
                        <a:pt x="11" y="39"/>
                        <a:pt x="11" y="39"/>
                      </a:cubicBezTo>
                      <a:cubicBezTo>
                        <a:pt x="10" y="39"/>
                        <a:pt x="9" y="39"/>
                        <a:pt x="8" y="39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7" name="Freeform 233"/>
                <p:cNvSpPr>
                  <a:spLocks/>
                </p:cNvSpPr>
                <p:nvPr userDrawn="1"/>
              </p:nvSpPr>
              <p:spPr bwMode="auto">
                <a:xfrm>
                  <a:off x="-341312" y="4546600"/>
                  <a:ext cx="57150" cy="41275"/>
                </a:xfrm>
                <a:custGeom>
                  <a:avLst/>
                  <a:gdLst>
                    <a:gd name="T0" fmla="*/ 55 w 57"/>
                    <a:gd name="T1" fmla="*/ 41 h 41"/>
                    <a:gd name="T2" fmla="*/ 54 w 57"/>
                    <a:gd name="T3" fmla="*/ 40 h 41"/>
                    <a:gd name="T4" fmla="*/ 1 w 57"/>
                    <a:gd name="T5" fmla="*/ 3 h 41"/>
                    <a:gd name="T6" fmla="*/ 1 w 57"/>
                    <a:gd name="T7" fmla="*/ 1 h 41"/>
                    <a:gd name="T8" fmla="*/ 3 w 57"/>
                    <a:gd name="T9" fmla="*/ 0 h 41"/>
                    <a:gd name="T10" fmla="*/ 56 w 57"/>
                    <a:gd name="T11" fmla="*/ 37 h 41"/>
                    <a:gd name="T12" fmla="*/ 56 w 57"/>
                    <a:gd name="T13" fmla="*/ 40 h 41"/>
                    <a:gd name="T14" fmla="*/ 55 w 57"/>
                    <a:gd name="T15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7" h="41">
                      <a:moveTo>
                        <a:pt x="55" y="41"/>
                      </a:moveTo>
                      <a:cubicBezTo>
                        <a:pt x="54" y="41"/>
                        <a:pt x="54" y="41"/>
                        <a:pt x="54" y="40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1" y="1"/>
                      </a:cubicBezTo>
                      <a:cubicBezTo>
                        <a:pt x="1" y="0"/>
                        <a:pt x="2" y="0"/>
                        <a:pt x="3" y="0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38"/>
                        <a:pt x="57" y="39"/>
                        <a:pt x="56" y="40"/>
                      </a:cubicBezTo>
                      <a:cubicBezTo>
                        <a:pt x="56" y="40"/>
                        <a:pt x="55" y="41"/>
                        <a:pt x="55" y="4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8" name="Oval 234"/>
                <p:cNvSpPr>
                  <a:spLocks noChangeArrowheads="1"/>
                </p:cNvSpPr>
                <p:nvPr userDrawn="1"/>
              </p:nvSpPr>
              <p:spPr bwMode="auto">
                <a:xfrm>
                  <a:off x="-352425" y="4535488"/>
                  <a:ext cx="25400" cy="25400"/>
                </a:xfrm>
                <a:prstGeom prst="ellipse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06" name="Group 305"/>
              <p:cNvGrpSpPr/>
              <p:nvPr userDrawn="1"/>
            </p:nvGrpSpPr>
            <p:grpSpPr>
              <a:xfrm>
                <a:off x="6578590" y="4502150"/>
                <a:ext cx="596196" cy="1756043"/>
                <a:chOff x="6345005" y="4502150"/>
                <a:chExt cx="596196" cy="1756043"/>
              </a:xfrm>
            </p:grpSpPr>
            <p:sp>
              <p:nvSpPr>
                <p:cNvPr id="307" name="Freeform 256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506446" cy="493625"/>
                </a:xfrm>
                <a:custGeom>
                  <a:avLst/>
                  <a:gdLst>
                    <a:gd name="T0" fmla="*/ 117 w 126"/>
                    <a:gd name="T1" fmla="*/ 113 h 121"/>
                    <a:gd name="T2" fmla="*/ 108 w 126"/>
                    <a:gd name="T3" fmla="*/ 121 h 121"/>
                    <a:gd name="T4" fmla="*/ 18 w 126"/>
                    <a:gd name="T5" fmla="*/ 121 h 121"/>
                    <a:gd name="T6" fmla="*/ 10 w 126"/>
                    <a:gd name="T7" fmla="*/ 113 h 121"/>
                    <a:gd name="T8" fmla="*/ 0 w 126"/>
                    <a:gd name="T9" fmla="*/ 8 h 121"/>
                    <a:gd name="T10" fmla="*/ 7 w 126"/>
                    <a:gd name="T11" fmla="*/ 0 h 121"/>
                    <a:gd name="T12" fmla="*/ 119 w 126"/>
                    <a:gd name="T13" fmla="*/ 0 h 121"/>
                    <a:gd name="T14" fmla="*/ 126 w 126"/>
                    <a:gd name="T15" fmla="*/ 8 h 121"/>
                    <a:gd name="T16" fmla="*/ 117 w 126"/>
                    <a:gd name="T17" fmla="*/ 11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6" h="121">
                      <a:moveTo>
                        <a:pt x="117" y="113"/>
                      </a:moveTo>
                      <a:cubicBezTo>
                        <a:pt x="116" y="117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119" y="0"/>
                        <a:pt x="119" y="0"/>
                        <a:pt x="119" y="0"/>
                      </a:cubicBezTo>
                      <a:cubicBezTo>
                        <a:pt x="123" y="0"/>
                        <a:pt x="126" y="4"/>
                        <a:pt x="126" y="8"/>
                      </a:cubicBezTo>
                      <a:lnTo>
                        <a:pt x="117" y="113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8" name="Freeform 257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455161" cy="493625"/>
                </a:xfrm>
                <a:custGeom>
                  <a:avLst/>
                  <a:gdLst>
                    <a:gd name="T0" fmla="*/ 7 w 113"/>
                    <a:gd name="T1" fmla="*/ 0 h 121"/>
                    <a:gd name="T2" fmla="*/ 14 w 113"/>
                    <a:gd name="T3" fmla="*/ 0 h 121"/>
                    <a:gd name="T4" fmla="*/ 27 w 113"/>
                    <a:gd name="T5" fmla="*/ 97 h 121"/>
                    <a:gd name="T6" fmla="*/ 36 w 113"/>
                    <a:gd name="T7" fmla="*/ 105 h 121"/>
                    <a:gd name="T8" fmla="*/ 108 w 113"/>
                    <a:gd name="T9" fmla="*/ 121 h 121"/>
                    <a:gd name="T10" fmla="*/ 18 w 113"/>
                    <a:gd name="T11" fmla="*/ 121 h 121"/>
                    <a:gd name="T12" fmla="*/ 10 w 113"/>
                    <a:gd name="T13" fmla="*/ 113 h 121"/>
                    <a:gd name="T14" fmla="*/ 0 w 113"/>
                    <a:gd name="T15" fmla="*/ 8 h 121"/>
                    <a:gd name="T16" fmla="*/ 7 w 113"/>
                    <a:gd name="T17" fmla="*/ 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121">
                      <a:moveTo>
                        <a:pt x="7" y="0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27" y="97"/>
                        <a:pt x="27" y="97"/>
                        <a:pt x="27" y="97"/>
                      </a:cubicBezTo>
                      <a:cubicBezTo>
                        <a:pt x="28" y="101"/>
                        <a:pt x="31" y="105"/>
                        <a:pt x="36" y="105"/>
                      </a:cubicBezTo>
                      <a:cubicBezTo>
                        <a:pt x="36" y="105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lose/>
                    </a:path>
                  </a:pathLst>
                </a:custGeom>
                <a:solidFill>
                  <a:srgbClr val="F687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9" name="Freeform 258"/>
                <p:cNvSpPr>
                  <a:spLocks/>
                </p:cNvSpPr>
                <p:nvPr userDrawn="1"/>
              </p:nvSpPr>
              <p:spPr bwMode="auto">
                <a:xfrm>
                  <a:off x="6351418" y="534194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0" name="Freeform 259"/>
                <p:cNvSpPr>
                  <a:spLocks/>
                </p:cNvSpPr>
                <p:nvPr userDrawn="1"/>
              </p:nvSpPr>
              <p:spPr bwMode="auto">
                <a:xfrm>
                  <a:off x="6639897" y="534194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1" name="Freeform 260"/>
                <p:cNvSpPr>
                  <a:spLocks/>
                </p:cNvSpPr>
                <p:nvPr userDrawn="1"/>
              </p:nvSpPr>
              <p:spPr bwMode="auto">
                <a:xfrm>
                  <a:off x="6351418" y="505987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2" name="Freeform 261"/>
                <p:cNvSpPr>
                  <a:spLocks/>
                </p:cNvSpPr>
                <p:nvPr userDrawn="1"/>
              </p:nvSpPr>
              <p:spPr bwMode="auto">
                <a:xfrm>
                  <a:off x="6639897" y="505987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3" name="Freeform 262"/>
                <p:cNvSpPr>
                  <a:spLocks/>
                </p:cNvSpPr>
                <p:nvPr userDrawn="1"/>
              </p:nvSpPr>
              <p:spPr bwMode="auto">
                <a:xfrm>
                  <a:off x="6351418" y="478422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4" name="Freeform 263"/>
                <p:cNvSpPr>
                  <a:spLocks/>
                </p:cNvSpPr>
                <p:nvPr userDrawn="1"/>
              </p:nvSpPr>
              <p:spPr bwMode="auto">
                <a:xfrm>
                  <a:off x="6639897" y="478422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5" name="Freeform 264"/>
                <p:cNvSpPr>
                  <a:spLocks/>
                </p:cNvSpPr>
                <p:nvPr userDrawn="1"/>
              </p:nvSpPr>
              <p:spPr bwMode="auto">
                <a:xfrm>
                  <a:off x="6351418" y="450215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6" name="Freeform 265"/>
                <p:cNvSpPr>
                  <a:spLocks/>
                </p:cNvSpPr>
                <p:nvPr userDrawn="1"/>
              </p:nvSpPr>
              <p:spPr bwMode="auto">
                <a:xfrm>
                  <a:off x="6639897" y="450215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7" name="Freeform 266"/>
                <p:cNvSpPr>
                  <a:spLocks/>
                </p:cNvSpPr>
                <p:nvPr userDrawn="1"/>
              </p:nvSpPr>
              <p:spPr bwMode="auto">
                <a:xfrm>
                  <a:off x="6633488" y="4591900"/>
                  <a:ext cx="25643" cy="1243673"/>
                </a:xfrm>
                <a:custGeom>
                  <a:avLst/>
                  <a:gdLst>
                    <a:gd name="T0" fmla="*/ 3 w 7"/>
                    <a:gd name="T1" fmla="*/ 308 h 308"/>
                    <a:gd name="T2" fmla="*/ 0 w 7"/>
                    <a:gd name="T3" fmla="*/ 304 h 308"/>
                    <a:gd name="T4" fmla="*/ 0 w 7"/>
                    <a:gd name="T5" fmla="*/ 3 h 308"/>
                    <a:gd name="T6" fmla="*/ 3 w 7"/>
                    <a:gd name="T7" fmla="*/ 0 h 308"/>
                    <a:gd name="T8" fmla="*/ 7 w 7"/>
                    <a:gd name="T9" fmla="*/ 3 h 308"/>
                    <a:gd name="T10" fmla="*/ 7 w 7"/>
                    <a:gd name="T11" fmla="*/ 304 h 308"/>
                    <a:gd name="T12" fmla="*/ 3 w 7"/>
                    <a:gd name="T13" fmla="*/ 308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308">
                      <a:moveTo>
                        <a:pt x="3" y="308"/>
                      </a:moveTo>
                      <a:cubicBezTo>
                        <a:pt x="1" y="308"/>
                        <a:pt x="0" y="306"/>
                        <a:pt x="0" y="30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1"/>
                        <a:pt x="7" y="3"/>
                      </a:cubicBezTo>
                      <a:cubicBezTo>
                        <a:pt x="7" y="304"/>
                        <a:pt x="7" y="304"/>
                        <a:pt x="7" y="304"/>
                      </a:cubicBezTo>
                      <a:cubicBezTo>
                        <a:pt x="7" y="306"/>
                        <a:pt x="5" y="308"/>
                        <a:pt x="3" y="308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8" name="Freeform 267"/>
                <p:cNvSpPr>
                  <a:spLocks/>
                </p:cNvSpPr>
                <p:nvPr userDrawn="1"/>
              </p:nvSpPr>
              <p:spPr bwMode="auto">
                <a:xfrm>
                  <a:off x="6345005" y="5751747"/>
                  <a:ext cx="596196" cy="96162"/>
                </a:xfrm>
                <a:custGeom>
                  <a:avLst/>
                  <a:gdLst>
                    <a:gd name="T0" fmla="*/ 146 w 146"/>
                    <a:gd name="T1" fmla="*/ 18 h 23"/>
                    <a:gd name="T2" fmla="*/ 141 w 146"/>
                    <a:gd name="T3" fmla="*/ 23 h 23"/>
                    <a:gd name="T4" fmla="*/ 5 w 146"/>
                    <a:gd name="T5" fmla="*/ 23 h 23"/>
                    <a:gd name="T6" fmla="*/ 0 w 146"/>
                    <a:gd name="T7" fmla="*/ 18 h 23"/>
                    <a:gd name="T8" fmla="*/ 0 w 146"/>
                    <a:gd name="T9" fmla="*/ 5 h 23"/>
                    <a:gd name="T10" fmla="*/ 5 w 146"/>
                    <a:gd name="T11" fmla="*/ 0 h 23"/>
                    <a:gd name="T12" fmla="*/ 141 w 146"/>
                    <a:gd name="T13" fmla="*/ 0 h 23"/>
                    <a:gd name="T14" fmla="*/ 146 w 146"/>
                    <a:gd name="T15" fmla="*/ 5 h 23"/>
                    <a:gd name="T16" fmla="*/ 146 w 146"/>
                    <a:gd name="T17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6" h="23">
                      <a:moveTo>
                        <a:pt x="146" y="18"/>
                      </a:moveTo>
                      <a:cubicBezTo>
                        <a:pt x="146" y="21"/>
                        <a:pt x="144" y="23"/>
                        <a:pt x="141" y="23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2" y="23"/>
                        <a:pt x="0" y="21"/>
                        <a:pt x="0" y="18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44" y="0"/>
                        <a:pt x="146" y="2"/>
                        <a:pt x="146" y="5"/>
                      </a:cubicBezTo>
                      <a:lnTo>
                        <a:pt x="146" y="18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92876" y="295274"/>
            <a:ext cx="5486399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492876" y="1211286"/>
            <a:ext cx="5486399" cy="5303813"/>
          </a:xfrm>
        </p:spPr>
        <p:txBody>
          <a:bodyPr wrap="square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 sz="3000" b="0">
                <a:solidFill>
                  <a:schemeClr val="tx1"/>
                </a:solidFill>
                <a:latin typeface="+mn-lt"/>
              </a:defRPr>
            </a:lvl1pPr>
            <a:lvl2pPr marL="1146175" marR="0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b="0">
                <a:solidFill>
                  <a:schemeClr val="tx1"/>
                </a:solidFill>
              </a:defRPr>
            </a:lvl2pPr>
            <a:lvl3pPr marL="450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Main topic 1: size 30pt</a:t>
            </a:r>
          </a:p>
          <a:p>
            <a:pPr marL="465138" marR="0" lvl="1" indent="-34290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24pt for second level</a:t>
            </a:r>
          </a:p>
          <a:p>
            <a:pPr marL="798513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22pt for third level</a:t>
            </a:r>
          </a:p>
          <a:p>
            <a:pPr marL="1146175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20pt for fourth level</a:t>
            </a:r>
          </a:p>
        </p:txBody>
      </p:sp>
    </p:spTree>
    <p:extLst>
      <p:ext uri="{BB962C8B-B14F-4D97-AF65-F5344CB8AC3E}">
        <p14:creationId xmlns:p14="http://schemas.microsoft.com/office/powerpoint/2010/main" val="11538983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149"/>
          <p:cNvSpPr txBox="1"/>
          <p:nvPr userDrawn="1"/>
        </p:nvSpPr>
        <p:spPr>
          <a:xfrm>
            <a:off x="0" y="0"/>
            <a:ext cx="3932238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spcBef>
                <a:spcPts val="2400"/>
              </a:spcBef>
              <a:spcAft>
                <a:spcPts val="2400"/>
              </a:spcAft>
            </a:pPr>
            <a:endParaRPr lang="en-US" sz="20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3319461" cy="18303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13239" y="296864"/>
            <a:ext cx="7666036" cy="6218236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tx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727657" y="3378201"/>
            <a:ext cx="2476925" cy="3136900"/>
            <a:chOff x="811517" y="3590609"/>
            <a:chExt cx="2309205" cy="2924491"/>
          </a:xfrm>
        </p:grpSpPr>
        <p:sp>
          <p:nvSpPr>
            <p:cNvPr id="152" name="Freeform 28"/>
            <p:cNvSpPr>
              <a:spLocks/>
            </p:cNvSpPr>
            <p:nvPr/>
          </p:nvSpPr>
          <p:spPr bwMode="gray">
            <a:xfrm>
              <a:off x="811517" y="3951017"/>
              <a:ext cx="2309205" cy="2564083"/>
            </a:xfrm>
            <a:custGeom>
              <a:avLst/>
              <a:gdLst>
                <a:gd name="T0" fmla="*/ 442 w 482"/>
                <a:gd name="T1" fmla="*/ 431 h 539"/>
                <a:gd name="T2" fmla="*/ 281 w 482"/>
                <a:gd name="T3" fmla="*/ 524 h 539"/>
                <a:gd name="T4" fmla="*/ 201 w 482"/>
                <a:gd name="T5" fmla="*/ 524 h 539"/>
                <a:gd name="T6" fmla="*/ 40 w 482"/>
                <a:gd name="T7" fmla="*/ 431 h 539"/>
                <a:gd name="T8" fmla="*/ 0 w 482"/>
                <a:gd name="T9" fmla="*/ 362 h 539"/>
                <a:gd name="T10" fmla="*/ 0 w 482"/>
                <a:gd name="T11" fmla="*/ 176 h 539"/>
                <a:gd name="T12" fmla="*/ 40 w 482"/>
                <a:gd name="T13" fmla="*/ 107 h 539"/>
                <a:gd name="T14" fmla="*/ 201 w 482"/>
                <a:gd name="T15" fmla="*/ 14 h 539"/>
                <a:gd name="T16" fmla="*/ 281 w 482"/>
                <a:gd name="T17" fmla="*/ 14 h 539"/>
                <a:gd name="T18" fmla="*/ 442 w 482"/>
                <a:gd name="T19" fmla="*/ 107 h 539"/>
                <a:gd name="T20" fmla="*/ 482 w 482"/>
                <a:gd name="T21" fmla="*/ 176 h 539"/>
                <a:gd name="T22" fmla="*/ 482 w 482"/>
                <a:gd name="T23" fmla="*/ 362 h 539"/>
                <a:gd name="T24" fmla="*/ 442 w 482"/>
                <a:gd name="T25" fmla="*/ 43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539">
                  <a:moveTo>
                    <a:pt x="442" y="431"/>
                  </a:moveTo>
                  <a:cubicBezTo>
                    <a:pt x="281" y="524"/>
                    <a:pt x="281" y="524"/>
                    <a:pt x="281" y="524"/>
                  </a:cubicBezTo>
                  <a:cubicBezTo>
                    <a:pt x="256" y="539"/>
                    <a:pt x="226" y="539"/>
                    <a:pt x="201" y="524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15" y="417"/>
                    <a:pt x="0" y="391"/>
                    <a:pt x="0" y="362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8"/>
                    <a:pt x="15" y="121"/>
                    <a:pt x="40" y="107"/>
                  </a:cubicBezTo>
                  <a:cubicBezTo>
                    <a:pt x="201" y="14"/>
                    <a:pt x="201" y="14"/>
                    <a:pt x="201" y="14"/>
                  </a:cubicBezTo>
                  <a:cubicBezTo>
                    <a:pt x="226" y="0"/>
                    <a:pt x="256" y="0"/>
                    <a:pt x="281" y="14"/>
                  </a:cubicBezTo>
                  <a:cubicBezTo>
                    <a:pt x="442" y="107"/>
                    <a:pt x="442" y="107"/>
                    <a:pt x="442" y="107"/>
                  </a:cubicBezTo>
                  <a:cubicBezTo>
                    <a:pt x="467" y="121"/>
                    <a:pt x="482" y="148"/>
                    <a:pt x="482" y="176"/>
                  </a:cubicBezTo>
                  <a:cubicBezTo>
                    <a:pt x="482" y="362"/>
                    <a:pt x="482" y="362"/>
                    <a:pt x="482" y="362"/>
                  </a:cubicBezTo>
                  <a:cubicBezTo>
                    <a:pt x="482" y="391"/>
                    <a:pt x="467" y="417"/>
                    <a:pt x="442" y="431"/>
                  </a:cubicBezTo>
                </a:path>
              </a:pathLst>
            </a:custGeom>
            <a:solidFill>
              <a:srgbClr val="080808">
                <a:alpha val="12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0"/>
            <p:cNvSpPr>
              <a:spLocks/>
            </p:cNvSpPr>
            <p:nvPr/>
          </p:nvSpPr>
          <p:spPr bwMode="gray">
            <a:xfrm>
              <a:off x="1322141" y="3590609"/>
              <a:ext cx="1195264" cy="1467578"/>
            </a:xfrm>
            <a:custGeom>
              <a:avLst/>
              <a:gdLst>
                <a:gd name="T0" fmla="*/ 230 w 235"/>
                <a:gd name="T1" fmla="*/ 128 h 242"/>
                <a:gd name="T2" fmla="*/ 128 w 235"/>
                <a:gd name="T3" fmla="*/ 5 h 242"/>
                <a:gd name="T4" fmla="*/ 6 w 235"/>
                <a:gd name="T5" fmla="*/ 107 h 242"/>
                <a:gd name="T6" fmla="*/ 0 w 235"/>
                <a:gd name="T7" fmla="*/ 238 h 242"/>
                <a:gd name="T8" fmla="*/ 61 w 235"/>
                <a:gd name="T9" fmla="*/ 212 h 242"/>
                <a:gd name="T10" fmla="*/ 73 w 235"/>
                <a:gd name="T11" fmla="*/ 190 h 242"/>
                <a:gd name="T12" fmla="*/ 157 w 235"/>
                <a:gd name="T13" fmla="*/ 162 h 242"/>
                <a:gd name="T14" fmla="*/ 167 w 235"/>
                <a:gd name="T15" fmla="*/ 185 h 242"/>
                <a:gd name="T16" fmla="*/ 222 w 235"/>
                <a:gd name="T17" fmla="*/ 242 h 242"/>
                <a:gd name="T18" fmla="*/ 230 w 235"/>
                <a:gd name="T19" fmla="*/ 128 h 242"/>
                <a:gd name="connsiteX0" fmla="*/ 9787 w 9803"/>
                <a:gd name="connsiteY0" fmla="*/ 5098 h 13704"/>
                <a:gd name="connsiteX1" fmla="*/ 5447 w 9803"/>
                <a:gd name="connsiteY1" fmla="*/ 16 h 13704"/>
                <a:gd name="connsiteX2" fmla="*/ 255 w 9803"/>
                <a:gd name="connsiteY2" fmla="*/ 4230 h 13704"/>
                <a:gd name="connsiteX3" fmla="*/ 0 w 9803"/>
                <a:gd name="connsiteY3" fmla="*/ 9644 h 13704"/>
                <a:gd name="connsiteX4" fmla="*/ 2596 w 9803"/>
                <a:gd name="connsiteY4" fmla="*/ 8569 h 13704"/>
                <a:gd name="connsiteX5" fmla="*/ 3106 w 9803"/>
                <a:gd name="connsiteY5" fmla="*/ 7660 h 13704"/>
                <a:gd name="connsiteX6" fmla="*/ 5807 w 9803"/>
                <a:gd name="connsiteY6" fmla="*/ 13617 h 13704"/>
                <a:gd name="connsiteX7" fmla="*/ 7106 w 9803"/>
                <a:gd name="connsiteY7" fmla="*/ 7454 h 13704"/>
                <a:gd name="connsiteX8" fmla="*/ 9447 w 9803"/>
                <a:gd name="connsiteY8" fmla="*/ 9809 h 13704"/>
                <a:gd name="connsiteX9" fmla="*/ 9787 w 9803"/>
                <a:gd name="connsiteY9" fmla="*/ 5098 h 13704"/>
                <a:gd name="connsiteX0" fmla="*/ 9984 w 10000"/>
                <a:gd name="connsiteY0" fmla="*/ 3720 h 9941"/>
                <a:gd name="connsiteX1" fmla="*/ 5556 w 10000"/>
                <a:gd name="connsiteY1" fmla="*/ 12 h 9941"/>
                <a:gd name="connsiteX2" fmla="*/ 260 w 10000"/>
                <a:gd name="connsiteY2" fmla="*/ 3087 h 9941"/>
                <a:gd name="connsiteX3" fmla="*/ 0 w 10000"/>
                <a:gd name="connsiteY3" fmla="*/ 7037 h 9941"/>
                <a:gd name="connsiteX4" fmla="*/ 2648 w 10000"/>
                <a:gd name="connsiteY4" fmla="*/ 6253 h 9941"/>
                <a:gd name="connsiteX5" fmla="*/ 5924 w 10000"/>
                <a:gd name="connsiteY5" fmla="*/ 9937 h 9941"/>
                <a:gd name="connsiteX6" fmla="*/ 7249 w 10000"/>
                <a:gd name="connsiteY6" fmla="*/ 5439 h 9941"/>
                <a:gd name="connsiteX7" fmla="*/ 9637 w 10000"/>
                <a:gd name="connsiteY7" fmla="*/ 7158 h 9941"/>
                <a:gd name="connsiteX8" fmla="*/ 9984 w 10000"/>
                <a:gd name="connsiteY8" fmla="*/ 3720 h 9941"/>
                <a:gd name="connsiteX0" fmla="*/ 9984 w 10000"/>
                <a:gd name="connsiteY0" fmla="*/ 3742 h 7200"/>
                <a:gd name="connsiteX1" fmla="*/ 5556 w 10000"/>
                <a:gd name="connsiteY1" fmla="*/ 12 h 7200"/>
                <a:gd name="connsiteX2" fmla="*/ 260 w 10000"/>
                <a:gd name="connsiteY2" fmla="*/ 3105 h 7200"/>
                <a:gd name="connsiteX3" fmla="*/ 0 w 10000"/>
                <a:gd name="connsiteY3" fmla="*/ 7079 h 7200"/>
                <a:gd name="connsiteX4" fmla="*/ 2648 w 10000"/>
                <a:gd name="connsiteY4" fmla="*/ 6290 h 7200"/>
                <a:gd name="connsiteX5" fmla="*/ 7249 w 10000"/>
                <a:gd name="connsiteY5" fmla="*/ 5471 h 7200"/>
                <a:gd name="connsiteX6" fmla="*/ 9637 w 10000"/>
                <a:gd name="connsiteY6" fmla="*/ 7200 h 7200"/>
                <a:gd name="connsiteX7" fmla="*/ 9984 w 10000"/>
                <a:gd name="connsiteY7" fmla="*/ 3742 h 7200"/>
                <a:gd name="connsiteX0" fmla="*/ 9984 w 10000"/>
                <a:gd name="connsiteY0" fmla="*/ 5197 h 10117"/>
                <a:gd name="connsiteX1" fmla="*/ 5556 w 10000"/>
                <a:gd name="connsiteY1" fmla="*/ 17 h 10117"/>
                <a:gd name="connsiteX2" fmla="*/ 260 w 10000"/>
                <a:gd name="connsiteY2" fmla="*/ 4313 h 10117"/>
                <a:gd name="connsiteX3" fmla="*/ 0 w 10000"/>
                <a:gd name="connsiteY3" fmla="*/ 9832 h 10117"/>
                <a:gd name="connsiteX4" fmla="*/ 2648 w 10000"/>
                <a:gd name="connsiteY4" fmla="*/ 8736 h 10117"/>
                <a:gd name="connsiteX5" fmla="*/ 9637 w 10000"/>
                <a:gd name="connsiteY5" fmla="*/ 10000 h 10117"/>
                <a:gd name="connsiteX6" fmla="*/ 9984 w 10000"/>
                <a:gd name="connsiteY6" fmla="*/ 5197 h 10117"/>
                <a:gd name="connsiteX0" fmla="*/ 10633 w 10649"/>
                <a:gd name="connsiteY0" fmla="*/ 5197 h 10562"/>
                <a:gd name="connsiteX1" fmla="*/ 6205 w 10649"/>
                <a:gd name="connsiteY1" fmla="*/ 17 h 10562"/>
                <a:gd name="connsiteX2" fmla="*/ 909 w 10649"/>
                <a:gd name="connsiteY2" fmla="*/ 4313 h 10562"/>
                <a:gd name="connsiteX3" fmla="*/ 649 w 10649"/>
                <a:gd name="connsiteY3" fmla="*/ 9832 h 10562"/>
                <a:gd name="connsiteX4" fmla="*/ 10286 w 10649"/>
                <a:gd name="connsiteY4" fmla="*/ 10000 h 10562"/>
                <a:gd name="connsiteX5" fmla="*/ 10633 w 10649"/>
                <a:gd name="connsiteY5" fmla="*/ 5197 h 10562"/>
                <a:gd name="connsiteX0" fmla="*/ 10282 w 10298"/>
                <a:gd name="connsiteY0" fmla="*/ 5197 h 11452"/>
                <a:gd name="connsiteX1" fmla="*/ 5854 w 10298"/>
                <a:gd name="connsiteY1" fmla="*/ 17 h 11452"/>
                <a:gd name="connsiteX2" fmla="*/ 558 w 10298"/>
                <a:gd name="connsiteY2" fmla="*/ 4313 h 11452"/>
                <a:gd name="connsiteX3" fmla="*/ 781 w 10298"/>
                <a:gd name="connsiteY3" fmla="*/ 11119 h 11452"/>
                <a:gd name="connsiteX4" fmla="*/ 9935 w 10298"/>
                <a:gd name="connsiteY4" fmla="*/ 10000 h 11452"/>
                <a:gd name="connsiteX5" fmla="*/ 10282 w 10298"/>
                <a:gd name="connsiteY5" fmla="*/ 5197 h 11452"/>
                <a:gd name="connsiteX0" fmla="*/ 10291 w 10307"/>
                <a:gd name="connsiteY0" fmla="*/ 5197 h 11967"/>
                <a:gd name="connsiteX1" fmla="*/ 5863 w 10307"/>
                <a:gd name="connsiteY1" fmla="*/ 17 h 11967"/>
                <a:gd name="connsiteX2" fmla="*/ 567 w 10307"/>
                <a:gd name="connsiteY2" fmla="*/ 4313 h 11967"/>
                <a:gd name="connsiteX3" fmla="*/ 790 w 10307"/>
                <a:gd name="connsiteY3" fmla="*/ 11119 h 11967"/>
                <a:gd name="connsiteX4" fmla="*/ 10082 w 10307"/>
                <a:gd name="connsiteY4" fmla="*/ 11355 h 11967"/>
                <a:gd name="connsiteX5" fmla="*/ 10291 w 10307"/>
                <a:gd name="connsiteY5" fmla="*/ 5197 h 11967"/>
                <a:gd name="connsiteX0" fmla="*/ 10807 w 10823"/>
                <a:gd name="connsiteY0" fmla="*/ 5197 h 13045"/>
                <a:gd name="connsiteX1" fmla="*/ 6379 w 10823"/>
                <a:gd name="connsiteY1" fmla="*/ 17 h 13045"/>
                <a:gd name="connsiteX2" fmla="*/ 1083 w 10823"/>
                <a:gd name="connsiteY2" fmla="*/ 4313 h 13045"/>
                <a:gd name="connsiteX3" fmla="*/ 616 w 10823"/>
                <a:gd name="connsiteY3" fmla="*/ 12643 h 13045"/>
                <a:gd name="connsiteX4" fmla="*/ 10598 w 10823"/>
                <a:gd name="connsiteY4" fmla="*/ 11355 h 13045"/>
                <a:gd name="connsiteX5" fmla="*/ 10807 w 10823"/>
                <a:gd name="connsiteY5" fmla="*/ 5197 h 1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23" h="13045">
                  <a:moveTo>
                    <a:pt x="10807" y="5197"/>
                  </a:moveTo>
                  <a:cubicBezTo>
                    <a:pt x="11024" y="2586"/>
                    <a:pt x="9070" y="269"/>
                    <a:pt x="6379" y="17"/>
                  </a:cubicBezTo>
                  <a:cubicBezTo>
                    <a:pt x="3688" y="-194"/>
                    <a:pt x="1300" y="1701"/>
                    <a:pt x="1083" y="4313"/>
                  </a:cubicBezTo>
                  <a:cubicBezTo>
                    <a:pt x="996" y="6153"/>
                    <a:pt x="-970" y="11469"/>
                    <a:pt x="616" y="12643"/>
                  </a:cubicBezTo>
                  <a:cubicBezTo>
                    <a:pt x="2202" y="13817"/>
                    <a:pt x="8934" y="12128"/>
                    <a:pt x="10598" y="11355"/>
                  </a:cubicBezTo>
                  <a:cubicBezTo>
                    <a:pt x="10713" y="9755"/>
                    <a:pt x="10691" y="6799"/>
                    <a:pt x="10807" y="5197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"/>
            <p:cNvSpPr>
              <a:spLocks/>
            </p:cNvSpPr>
            <p:nvPr/>
          </p:nvSpPr>
          <p:spPr bwMode="gray">
            <a:xfrm>
              <a:off x="1402836" y="5378339"/>
              <a:ext cx="1055201" cy="1136761"/>
            </a:xfrm>
            <a:custGeom>
              <a:avLst/>
              <a:gdLst>
                <a:gd name="T0" fmla="*/ 0 w 221"/>
                <a:gd name="T1" fmla="*/ 0 h 239"/>
                <a:gd name="T2" fmla="*/ 0 w 221"/>
                <a:gd name="T3" fmla="*/ 179 h 239"/>
                <a:gd name="T4" fmla="*/ 78 w 221"/>
                <a:gd name="T5" fmla="*/ 224 h 239"/>
                <a:gd name="T6" fmla="*/ 158 w 221"/>
                <a:gd name="T7" fmla="*/ 224 h 239"/>
                <a:gd name="T8" fmla="*/ 221 w 221"/>
                <a:gd name="T9" fmla="*/ 188 h 239"/>
                <a:gd name="T10" fmla="*/ 221 w 221"/>
                <a:gd name="T11" fmla="*/ 0 h 239"/>
                <a:gd name="T12" fmla="*/ 0 w 221"/>
                <a:gd name="T1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239">
                  <a:moveTo>
                    <a:pt x="0" y="0"/>
                  </a:moveTo>
                  <a:cubicBezTo>
                    <a:pt x="0" y="179"/>
                    <a:pt x="0" y="179"/>
                    <a:pt x="0" y="179"/>
                  </a:cubicBezTo>
                  <a:cubicBezTo>
                    <a:pt x="78" y="224"/>
                    <a:pt x="78" y="224"/>
                    <a:pt x="78" y="224"/>
                  </a:cubicBezTo>
                  <a:cubicBezTo>
                    <a:pt x="103" y="239"/>
                    <a:pt x="133" y="239"/>
                    <a:pt x="158" y="224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7"/>
            <p:cNvSpPr>
              <a:spLocks/>
            </p:cNvSpPr>
            <p:nvPr/>
          </p:nvSpPr>
          <p:spPr bwMode="gray">
            <a:xfrm>
              <a:off x="2345890" y="5317168"/>
              <a:ext cx="402710" cy="1024615"/>
            </a:xfrm>
            <a:custGeom>
              <a:avLst/>
              <a:gdLst>
                <a:gd name="T0" fmla="*/ 72 w 85"/>
                <a:gd name="T1" fmla="*/ 0 h 215"/>
                <a:gd name="T2" fmla="*/ 14 w 85"/>
                <a:gd name="T3" fmla="*/ 0 h 215"/>
                <a:gd name="T4" fmla="*/ 27 w 85"/>
                <a:gd name="T5" fmla="*/ 121 h 215"/>
                <a:gd name="T6" fmla="*/ 27 w 85"/>
                <a:gd name="T7" fmla="*/ 121 h 215"/>
                <a:gd name="T8" fmla="*/ 0 w 85"/>
                <a:gd name="T9" fmla="*/ 215 h 215"/>
                <a:gd name="T10" fmla="*/ 70 w 85"/>
                <a:gd name="T11" fmla="*/ 174 h 215"/>
                <a:gd name="T12" fmla="*/ 83 w 85"/>
                <a:gd name="T13" fmla="*/ 134 h 215"/>
                <a:gd name="T14" fmla="*/ 85 w 85"/>
                <a:gd name="T15" fmla="*/ 112 h 215"/>
                <a:gd name="T16" fmla="*/ 72 w 85"/>
                <a:gd name="T1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215">
                  <a:moveTo>
                    <a:pt x="72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5" y="127"/>
                    <a:pt x="85" y="119"/>
                    <a:pt x="85" y="112"/>
                  </a:cubicBez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8"/>
            <p:cNvSpPr>
              <a:spLocks/>
            </p:cNvSpPr>
            <p:nvPr/>
          </p:nvSpPr>
          <p:spPr bwMode="gray">
            <a:xfrm>
              <a:off x="1158152" y="4843094"/>
              <a:ext cx="1559859" cy="728955"/>
            </a:xfrm>
            <a:custGeom>
              <a:avLst/>
              <a:gdLst>
                <a:gd name="T0" fmla="*/ 326 w 326"/>
                <a:gd name="T1" fmla="*/ 153 h 153"/>
                <a:gd name="T2" fmla="*/ 316 w 326"/>
                <a:gd name="T3" fmla="*/ 57 h 153"/>
                <a:gd name="T4" fmla="*/ 250 w 326"/>
                <a:gd name="T5" fmla="*/ 0 h 153"/>
                <a:gd name="T6" fmla="*/ 80 w 326"/>
                <a:gd name="T7" fmla="*/ 0 h 153"/>
                <a:gd name="T8" fmla="*/ 14 w 326"/>
                <a:gd name="T9" fmla="*/ 57 h 153"/>
                <a:gd name="T10" fmla="*/ 0 w 326"/>
                <a:gd name="T11" fmla="*/ 153 h 153"/>
                <a:gd name="T12" fmla="*/ 326 w 326"/>
                <a:gd name="T1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3">
                  <a:moveTo>
                    <a:pt x="326" y="153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3"/>
                    <a:pt x="326" y="153"/>
                    <a:pt x="326" y="153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9"/>
            <p:cNvSpPr>
              <a:spLocks/>
            </p:cNvSpPr>
            <p:nvPr/>
          </p:nvSpPr>
          <p:spPr bwMode="gray">
            <a:xfrm>
              <a:off x="1158152" y="4843094"/>
              <a:ext cx="1559859" cy="739150"/>
            </a:xfrm>
            <a:custGeom>
              <a:avLst/>
              <a:gdLst>
                <a:gd name="T0" fmla="*/ 326 w 326"/>
                <a:gd name="T1" fmla="*/ 156 h 156"/>
                <a:gd name="T2" fmla="*/ 316 w 326"/>
                <a:gd name="T3" fmla="*/ 57 h 156"/>
                <a:gd name="T4" fmla="*/ 250 w 326"/>
                <a:gd name="T5" fmla="*/ 0 h 156"/>
                <a:gd name="T6" fmla="*/ 80 w 326"/>
                <a:gd name="T7" fmla="*/ 0 h 156"/>
                <a:gd name="T8" fmla="*/ 14 w 326"/>
                <a:gd name="T9" fmla="*/ 57 h 156"/>
                <a:gd name="T10" fmla="*/ 0 w 326"/>
                <a:gd name="T11" fmla="*/ 153 h 156"/>
                <a:gd name="T12" fmla="*/ 326 w 326"/>
                <a:gd name="T13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6">
                  <a:moveTo>
                    <a:pt x="326" y="156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6"/>
                    <a:pt x="326" y="156"/>
                    <a:pt x="326" y="156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1"/>
            <p:cNvSpPr>
              <a:spLocks/>
            </p:cNvSpPr>
            <p:nvPr/>
          </p:nvSpPr>
          <p:spPr bwMode="gray">
            <a:xfrm>
              <a:off x="1601643" y="4537240"/>
              <a:ext cx="688175" cy="647394"/>
            </a:xfrm>
            <a:custGeom>
              <a:avLst/>
              <a:gdLst>
                <a:gd name="T0" fmla="*/ 24 w 144"/>
                <a:gd name="T1" fmla="*/ 51 h 136"/>
                <a:gd name="T2" fmla="*/ 24 w 144"/>
                <a:gd name="T3" fmla="*/ 0 h 136"/>
                <a:gd name="T4" fmla="*/ 120 w 144"/>
                <a:gd name="T5" fmla="*/ 0 h 136"/>
                <a:gd name="T6" fmla="*/ 120 w 144"/>
                <a:gd name="T7" fmla="*/ 51 h 136"/>
                <a:gd name="T8" fmla="*/ 133 w 144"/>
                <a:gd name="T9" fmla="*/ 64 h 136"/>
                <a:gd name="T10" fmla="*/ 144 w 144"/>
                <a:gd name="T11" fmla="*/ 64 h 136"/>
                <a:gd name="T12" fmla="*/ 72 w 144"/>
                <a:gd name="T13" fmla="*/ 136 h 136"/>
                <a:gd name="T14" fmla="*/ 0 w 144"/>
                <a:gd name="T15" fmla="*/ 64 h 136"/>
                <a:gd name="T16" fmla="*/ 10 w 144"/>
                <a:gd name="T17" fmla="*/ 64 h 136"/>
                <a:gd name="T18" fmla="*/ 24 w 144"/>
                <a:gd name="T19" fmla="*/ 5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36">
                  <a:moveTo>
                    <a:pt x="24" y="51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8"/>
                    <a:pt x="126" y="64"/>
                    <a:pt x="133" y="64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103"/>
                    <a:pt x="111" y="136"/>
                    <a:pt x="72" y="136"/>
                  </a:cubicBezTo>
                  <a:cubicBezTo>
                    <a:pt x="32" y="136"/>
                    <a:pt x="0" y="103"/>
                    <a:pt x="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8" y="64"/>
                    <a:pt x="24" y="58"/>
                    <a:pt x="24" y="51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2"/>
            <p:cNvSpPr>
              <a:spLocks/>
            </p:cNvSpPr>
            <p:nvPr/>
          </p:nvSpPr>
          <p:spPr bwMode="gray">
            <a:xfrm>
              <a:off x="1718886" y="4537240"/>
              <a:ext cx="494467" cy="316050"/>
            </a:xfrm>
            <a:custGeom>
              <a:avLst/>
              <a:gdLst>
                <a:gd name="T0" fmla="*/ 104 w 104"/>
                <a:gd name="T1" fmla="*/ 63 h 66"/>
                <a:gd name="T2" fmla="*/ 96 w 104"/>
                <a:gd name="T3" fmla="*/ 51 h 66"/>
                <a:gd name="T4" fmla="*/ 96 w 104"/>
                <a:gd name="T5" fmla="*/ 0 h 66"/>
                <a:gd name="T6" fmla="*/ 0 w 104"/>
                <a:gd name="T7" fmla="*/ 0 h 66"/>
                <a:gd name="T8" fmla="*/ 0 w 104"/>
                <a:gd name="T9" fmla="*/ 22 h 66"/>
                <a:gd name="T10" fmla="*/ 104 w 104"/>
                <a:gd name="T11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66">
                  <a:moveTo>
                    <a:pt x="104" y="63"/>
                  </a:moveTo>
                  <a:cubicBezTo>
                    <a:pt x="99" y="61"/>
                    <a:pt x="96" y="56"/>
                    <a:pt x="96" y="5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4" y="66"/>
                    <a:pt x="104" y="63"/>
                    <a:pt x="104" y="63"/>
                  </a:cubicBez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3"/>
            <p:cNvSpPr>
              <a:spLocks/>
            </p:cNvSpPr>
            <p:nvPr/>
          </p:nvSpPr>
          <p:spPr bwMode="gray">
            <a:xfrm>
              <a:off x="1622034" y="3879651"/>
              <a:ext cx="810517" cy="897174"/>
            </a:xfrm>
            <a:custGeom>
              <a:avLst/>
              <a:gdLst>
                <a:gd name="T0" fmla="*/ 82 w 170"/>
                <a:gd name="T1" fmla="*/ 184 h 188"/>
                <a:gd name="T2" fmla="*/ 82 w 170"/>
                <a:gd name="T3" fmla="*/ 184 h 188"/>
                <a:gd name="T4" fmla="*/ 161 w 170"/>
                <a:gd name="T5" fmla="*/ 110 h 188"/>
                <a:gd name="T6" fmla="*/ 170 w 170"/>
                <a:gd name="T7" fmla="*/ 15 h 188"/>
                <a:gd name="T8" fmla="*/ 14 w 170"/>
                <a:gd name="T9" fmla="*/ 0 h 188"/>
                <a:gd name="T10" fmla="*/ 5 w 170"/>
                <a:gd name="T11" fmla="*/ 96 h 188"/>
                <a:gd name="T12" fmla="*/ 82 w 170"/>
                <a:gd name="T13" fmla="*/ 18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88">
                  <a:moveTo>
                    <a:pt x="82" y="184"/>
                  </a:moveTo>
                  <a:cubicBezTo>
                    <a:pt x="82" y="184"/>
                    <a:pt x="82" y="184"/>
                    <a:pt x="82" y="184"/>
                  </a:cubicBezTo>
                  <a:cubicBezTo>
                    <a:pt x="122" y="188"/>
                    <a:pt x="158" y="150"/>
                    <a:pt x="161" y="11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0" y="146"/>
                    <a:pt x="42" y="180"/>
                    <a:pt x="82" y="184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4"/>
            <p:cNvSpPr>
              <a:spLocks/>
            </p:cNvSpPr>
            <p:nvPr/>
          </p:nvSpPr>
          <p:spPr bwMode="gray">
            <a:xfrm>
              <a:off x="1958474" y="4114139"/>
              <a:ext cx="463881" cy="632100"/>
            </a:xfrm>
            <a:custGeom>
              <a:avLst/>
              <a:gdLst>
                <a:gd name="T0" fmla="*/ 31 w 96"/>
                <a:gd name="T1" fmla="*/ 63 h 133"/>
                <a:gd name="T2" fmla="*/ 36 w 96"/>
                <a:gd name="T3" fmla="*/ 58 h 133"/>
                <a:gd name="T4" fmla="*/ 35 w 96"/>
                <a:gd name="T5" fmla="*/ 53 h 133"/>
                <a:gd name="T6" fmla="*/ 29 w 96"/>
                <a:gd name="T7" fmla="*/ 24 h 133"/>
                <a:gd name="T8" fmla="*/ 29 w 96"/>
                <a:gd name="T9" fmla="*/ 19 h 133"/>
                <a:gd name="T10" fmla="*/ 49 w 96"/>
                <a:gd name="T11" fmla="*/ 1 h 133"/>
                <a:gd name="T12" fmla="*/ 96 w 96"/>
                <a:gd name="T13" fmla="*/ 5 h 133"/>
                <a:gd name="T14" fmla="*/ 94 w 96"/>
                <a:gd name="T15" fmla="*/ 19 h 133"/>
                <a:gd name="T16" fmla="*/ 92 w 96"/>
                <a:gd name="T17" fmla="*/ 47 h 133"/>
                <a:gd name="T18" fmla="*/ 90 w 96"/>
                <a:gd name="T19" fmla="*/ 61 h 133"/>
                <a:gd name="T20" fmla="*/ 39 w 96"/>
                <a:gd name="T21" fmla="*/ 131 h 133"/>
                <a:gd name="T22" fmla="*/ 33 w 96"/>
                <a:gd name="T23" fmla="*/ 133 h 133"/>
                <a:gd name="T24" fmla="*/ 23 w 96"/>
                <a:gd name="T25" fmla="*/ 84 h 133"/>
                <a:gd name="T26" fmla="*/ 15 w 96"/>
                <a:gd name="T27" fmla="*/ 71 h 133"/>
                <a:gd name="T28" fmla="*/ 0 w 96"/>
                <a:gd name="T29" fmla="*/ 60 h 133"/>
                <a:gd name="T30" fmla="*/ 31 w 96"/>
                <a:gd name="T31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6" h="133">
                  <a:moveTo>
                    <a:pt x="31" y="63"/>
                  </a:moveTo>
                  <a:cubicBezTo>
                    <a:pt x="34" y="63"/>
                    <a:pt x="37" y="61"/>
                    <a:pt x="36" y="58"/>
                  </a:cubicBezTo>
                  <a:cubicBezTo>
                    <a:pt x="36" y="56"/>
                    <a:pt x="36" y="55"/>
                    <a:pt x="35" y="53"/>
                  </a:cubicBezTo>
                  <a:cubicBezTo>
                    <a:pt x="32" y="44"/>
                    <a:pt x="29" y="34"/>
                    <a:pt x="29" y="24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8"/>
                    <a:pt x="38" y="0"/>
                    <a:pt x="49" y="1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2" y="47"/>
                    <a:pt x="92" y="47"/>
                    <a:pt x="92" y="47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88" y="91"/>
                    <a:pt x="66" y="120"/>
                    <a:pt x="39" y="131"/>
                  </a:cubicBezTo>
                  <a:cubicBezTo>
                    <a:pt x="37" y="132"/>
                    <a:pt x="35" y="132"/>
                    <a:pt x="33" y="13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2" y="79"/>
                    <a:pt x="19" y="74"/>
                    <a:pt x="15" y="71"/>
                  </a:cubicBezTo>
                  <a:cubicBezTo>
                    <a:pt x="0" y="60"/>
                    <a:pt x="0" y="60"/>
                    <a:pt x="0" y="60"/>
                  </a:cubicBezTo>
                  <a:lnTo>
                    <a:pt x="31" y="63"/>
                  </a:ln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5"/>
            <p:cNvSpPr>
              <a:spLocks/>
            </p:cNvSpPr>
            <p:nvPr/>
          </p:nvSpPr>
          <p:spPr bwMode="gray">
            <a:xfrm>
              <a:off x="1902399" y="4506654"/>
              <a:ext cx="295660" cy="137636"/>
            </a:xfrm>
            <a:custGeom>
              <a:avLst/>
              <a:gdLst>
                <a:gd name="T0" fmla="*/ 0 w 62"/>
                <a:gd name="T1" fmla="*/ 0 h 29"/>
                <a:gd name="T2" fmla="*/ 29 w 62"/>
                <a:gd name="T3" fmla="*/ 28 h 29"/>
                <a:gd name="T4" fmla="*/ 62 w 62"/>
                <a:gd name="T5" fmla="*/ 6 h 29"/>
                <a:gd name="T6" fmla="*/ 0 w 62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9">
                  <a:moveTo>
                    <a:pt x="0" y="0"/>
                  </a:moveTo>
                  <a:cubicBezTo>
                    <a:pt x="5" y="16"/>
                    <a:pt x="15" y="26"/>
                    <a:pt x="29" y="28"/>
                  </a:cubicBezTo>
                  <a:cubicBezTo>
                    <a:pt x="42" y="29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E4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6"/>
            <p:cNvSpPr>
              <a:spLocks/>
            </p:cNvSpPr>
            <p:nvPr/>
          </p:nvSpPr>
          <p:spPr bwMode="gray">
            <a:xfrm>
              <a:off x="1902399" y="4506654"/>
              <a:ext cx="295660" cy="112147"/>
            </a:xfrm>
            <a:custGeom>
              <a:avLst/>
              <a:gdLst>
                <a:gd name="T0" fmla="*/ 0 w 62"/>
                <a:gd name="T1" fmla="*/ 0 h 23"/>
                <a:gd name="T2" fmla="*/ 29 w 62"/>
                <a:gd name="T3" fmla="*/ 22 h 23"/>
                <a:gd name="T4" fmla="*/ 62 w 62"/>
                <a:gd name="T5" fmla="*/ 6 h 23"/>
                <a:gd name="T6" fmla="*/ 0 w 62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3">
                  <a:moveTo>
                    <a:pt x="0" y="0"/>
                  </a:moveTo>
                  <a:cubicBezTo>
                    <a:pt x="5" y="16"/>
                    <a:pt x="16" y="21"/>
                    <a:pt x="29" y="22"/>
                  </a:cubicBezTo>
                  <a:cubicBezTo>
                    <a:pt x="43" y="23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7"/>
            <p:cNvSpPr>
              <a:spLocks/>
            </p:cNvSpPr>
            <p:nvPr/>
          </p:nvSpPr>
          <p:spPr bwMode="gray">
            <a:xfrm>
              <a:off x="1836132" y="4190604"/>
              <a:ext cx="86660" cy="76465"/>
            </a:xfrm>
            <a:custGeom>
              <a:avLst/>
              <a:gdLst>
                <a:gd name="T0" fmla="*/ 17 w 18"/>
                <a:gd name="T1" fmla="*/ 10 h 16"/>
                <a:gd name="T2" fmla="*/ 10 w 18"/>
                <a:gd name="T3" fmla="*/ 1 h 16"/>
                <a:gd name="T4" fmla="*/ 0 w 18"/>
                <a:gd name="T5" fmla="*/ 8 h 16"/>
                <a:gd name="T6" fmla="*/ 2 w 18"/>
                <a:gd name="T7" fmla="*/ 15 h 16"/>
                <a:gd name="T8" fmla="*/ 14 w 18"/>
                <a:gd name="T9" fmla="*/ 16 h 16"/>
                <a:gd name="T10" fmla="*/ 17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7" y="10"/>
                  </a:move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3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8"/>
            <p:cNvSpPr>
              <a:spLocks/>
            </p:cNvSpPr>
            <p:nvPr/>
          </p:nvSpPr>
          <p:spPr bwMode="gray">
            <a:xfrm>
              <a:off x="2238839" y="4226286"/>
              <a:ext cx="86660" cy="76465"/>
            </a:xfrm>
            <a:custGeom>
              <a:avLst/>
              <a:gdLst>
                <a:gd name="T0" fmla="*/ 18 w 18"/>
                <a:gd name="T1" fmla="*/ 10 h 16"/>
                <a:gd name="T2" fmla="*/ 10 w 18"/>
                <a:gd name="T3" fmla="*/ 0 h 16"/>
                <a:gd name="T4" fmla="*/ 1 w 18"/>
                <a:gd name="T5" fmla="*/ 8 h 16"/>
                <a:gd name="T6" fmla="*/ 3 w 18"/>
                <a:gd name="T7" fmla="*/ 15 h 16"/>
                <a:gd name="T8" fmla="*/ 14 w 18"/>
                <a:gd name="T9" fmla="*/ 16 h 16"/>
                <a:gd name="T10" fmla="*/ 18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8" y="10"/>
                  </a:moveTo>
                  <a:cubicBezTo>
                    <a:pt x="18" y="5"/>
                    <a:pt x="15" y="1"/>
                    <a:pt x="10" y="0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2"/>
                    <a:pt x="18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9"/>
            <p:cNvSpPr>
              <a:spLocks/>
            </p:cNvSpPr>
            <p:nvPr/>
          </p:nvSpPr>
          <p:spPr bwMode="gray">
            <a:xfrm>
              <a:off x="1474202" y="4042773"/>
              <a:ext cx="81561" cy="234489"/>
            </a:xfrm>
            <a:custGeom>
              <a:avLst/>
              <a:gdLst>
                <a:gd name="T0" fmla="*/ 17 w 17"/>
                <a:gd name="T1" fmla="*/ 0 h 49"/>
                <a:gd name="T2" fmla="*/ 1 w 17"/>
                <a:gd name="T3" fmla="*/ 23 h 49"/>
                <a:gd name="T4" fmla="*/ 13 w 17"/>
                <a:gd name="T5" fmla="*/ 49 h 49"/>
                <a:gd name="T6" fmla="*/ 17 w 17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49">
                  <a:moveTo>
                    <a:pt x="17" y="0"/>
                  </a:moveTo>
                  <a:cubicBezTo>
                    <a:pt x="8" y="4"/>
                    <a:pt x="2" y="13"/>
                    <a:pt x="1" y="23"/>
                  </a:cubicBezTo>
                  <a:cubicBezTo>
                    <a:pt x="0" y="34"/>
                    <a:pt x="5" y="43"/>
                    <a:pt x="13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00"/>
            <p:cNvSpPr>
              <a:spLocks/>
            </p:cNvSpPr>
            <p:nvPr userDrawn="1"/>
          </p:nvSpPr>
          <p:spPr bwMode="gray">
            <a:xfrm>
              <a:off x="1469106" y="4216091"/>
              <a:ext cx="71366" cy="76465"/>
            </a:xfrm>
            <a:custGeom>
              <a:avLst/>
              <a:gdLst>
                <a:gd name="T0" fmla="*/ 0 w 15"/>
                <a:gd name="T1" fmla="*/ 8 h 17"/>
                <a:gd name="T2" fmla="*/ 8 w 15"/>
                <a:gd name="T3" fmla="*/ 17 h 17"/>
                <a:gd name="T4" fmla="*/ 14 w 15"/>
                <a:gd name="T5" fmla="*/ 15 h 17"/>
                <a:gd name="T6" fmla="*/ 15 w 15"/>
                <a:gd name="T7" fmla="*/ 3 h 17"/>
                <a:gd name="T8" fmla="*/ 9 w 15"/>
                <a:gd name="T9" fmla="*/ 0 h 17"/>
                <a:gd name="T10" fmla="*/ 3 w 15"/>
                <a:gd name="T11" fmla="*/ 2 h 17"/>
                <a:gd name="T12" fmla="*/ 0 w 15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0" y="8"/>
                  </a:moveTo>
                  <a:cubicBezTo>
                    <a:pt x="0" y="12"/>
                    <a:pt x="3" y="17"/>
                    <a:pt x="8" y="17"/>
                  </a:cubicBezTo>
                  <a:cubicBezTo>
                    <a:pt x="10" y="17"/>
                    <a:pt x="12" y="17"/>
                    <a:pt x="14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1"/>
                    <a:pt x="12" y="0"/>
                    <a:pt x="9" y="0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2" y="3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1"/>
            <p:cNvSpPr>
              <a:spLocks/>
            </p:cNvSpPr>
            <p:nvPr/>
          </p:nvSpPr>
          <p:spPr bwMode="gray">
            <a:xfrm>
              <a:off x="1642424" y="3843969"/>
              <a:ext cx="800322" cy="295660"/>
            </a:xfrm>
            <a:custGeom>
              <a:avLst/>
              <a:gdLst>
                <a:gd name="T0" fmla="*/ 1 w 157"/>
                <a:gd name="T1" fmla="*/ 48 h 58"/>
                <a:gd name="T2" fmla="*/ 91 w 157"/>
                <a:gd name="T3" fmla="*/ 54 h 58"/>
                <a:gd name="T4" fmla="*/ 111 w 157"/>
                <a:gd name="T5" fmla="*/ 35 h 58"/>
                <a:gd name="T6" fmla="*/ 110 w 157"/>
                <a:gd name="T7" fmla="*/ 55 h 58"/>
                <a:gd name="T8" fmla="*/ 157 w 157"/>
                <a:gd name="T9" fmla="*/ 58 h 58"/>
                <a:gd name="T10" fmla="*/ 155 w 157"/>
                <a:gd name="T11" fmla="*/ 13 h 58"/>
                <a:gd name="T12" fmla="*/ 0 w 157"/>
                <a:gd name="T13" fmla="*/ 0 h 58"/>
                <a:gd name="T14" fmla="*/ 1 w 157"/>
                <a:gd name="T15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7" h="58">
                  <a:moveTo>
                    <a:pt x="1" y="48"/>
                  </a:moveTo>
                  <a:lnTo>
                    <a:pt x="91" y="54"/>
                  </a:lnTo>
                  <a:lnTo>
                    <a:pt x="111" y="35"/>
                  </a:lnTo>
                  <a:lnTo>
                    <a:pt x="110" y="55"/>
                  </a:lnTo>
                  <a:lnTo>
                    <a:pt x="157" y="58"/>
                  </a:lnTo>
                  <a:lnTo>
                    <a:pt x="155" y="13"/>
                  </a:lnTo>
                  <a:lnTo>
                    <a:pt x="0" y="0"/>
                  </a:lnTo>
                  <a:lnTo>
                    <a:pt x="1" y="48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2"/>
            <p:cNvSpPr>
              <a:spLocks/>
            </p:cNvSpPr>
            <p:nvPr/>
          </p:nvSpPr>
          <p:spPr bwMode="gray">
            <a:xfrm>
              <a:off x="2667036" y="511326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3"/>
            <p:cNvSpPr>
              <a:spLocks/>
            </p:cNvSpPr>
            <p:nvPr/>
          </p:nvSpPr>
          <p:spPr bwMode="gray">
            <a:xfrm>
              <a:off x="2733306" y="5689292"/>
              <a:ext cx="15294" cy="188612"/>
            </a:xfrm>
            <a:custGeom>
              <a:avLst/>
              <a:gdLst>
                <a:gd name="T0" fmla="*/ 0 w 4"/>
                <a:gd name="T1" fmla="*/ 0 h 40"/>
                <a:gd name="T2" fmla="*/ 4 w 4"/>
                <a:gd name="T3" fmla="*/ 34 h 40"/>
                <a:gd name="T4" fmla="*/ 4 w 4"/>
                <a:gd name="T5" fmla="*/ 40 h 40"/>
                <a:gd name="T6" fmla="*/ 4 w 4"/>
                <a:gd name="T7" fmla="*/ 34 h 40"/>
                <a:gd name="T8" fmla="*/ 0 w 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0">
                  <a:moveTo>
                    <a:pt x="0" y="0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6"/>
                    <a:pt x="4" y="38"/>
                    <a:pt x="4" y="40"/>
                  </a:cubicBezTo>
                  <a:cubicBezTo>
                    <a:pt x="4" y="38"/>
                    <a:pt x="4" y="36"/>
                    <a:pt x="4" y="3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4"/>
            <p:cNvSpPr>
              <a:spLocks/>
            </p:cNvSpPr>
            <p:nvPr/>
          </p:nvSpPr>
          <p:spPr bwMode="gray">
            <a:xfrm>
              <a:off x="2565084" y="5327363"/>
              <a:ext cx="183513" cy="892078"/>
            </a:xfrm>
            <a:custGeom>
              <a:avLst/>
              <a:gdLst>
                <a:gd name="T0" fmla="*/ 26 w 39"/>
                <a:gd name="T1" fmla="*/ 0 h 187"/>
                <a:gd name="T2" fmla="*/ 32 w 39"/>
                <a:gd name="T3" fmla="*/ 51 h 187"/>
                <a:gd name="T4" fmla="*/ 32 w 39"/>
                <a:gd name="T5" fmla="*/ 54 h 187"/>
                <a:gd name="T6" fmla="*/ 14 w 39"/>
                <a:gd name="T7" fmla="*/ 54 h 187"/>
                <a:gd name="T8" fmla="*/ 20 w 39"/>
                <a:gd name="T9" fmla="*/ 112 h 187"/>
                <a:gd name="T10" fmla="*/ 18 w 39"/>
                <a:gd name="T11" fmla="*/ 124 h 187"/>
                <a:gd name="T12" fmla="*/ 0 w 39"/>
                <a:gd name="T13" fmla="*/ 187 h 187"/>
                <a:gd name="T14" fmla="*/ 24 w 39"/>
                <a:gd name="T15" fmla="*/ 172 h 187"/>
                <a:gd name="T16" fmla="*/ 37 w 39"/>
                <a:gd name="T17" fmla="*/ 132 h 187"/>
                <a:gd name="T18" fmla="*/ 39 w 39"/>
                <a:gd name="T19" fmla="*/ 116 h 187"/>
                <a:gd name="T20" fmla="*/ 39 w 39"/>
                <a:gd name="T21" fmla="*/ 110 h 187"/>
                <a:gd name="T22" fmla="*/ 35 w 39"/>
                <a:gd name="T23" fmla="*/ 76 h 187"/>
                <a:gd name="T24" fmla="*/ 26 w 39"/>
                <a:gd name="T25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187">
                  <a:moveTo>
                    <a:pt x="26" y="0"/>
                  </a:moveTo>
                  <a:cubicBezTo>
                    <a:pt x="32" y="51"/>
                    <a:pt x="32" y="51"/>
                    <a:pt x="32" y="51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6"/>
                    <a:pt x="20" y="120"/>
                    <a:pt x="18" y="12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8" y="126"/>
                    <a:pt x="39" y="121"/>
                    <a:pt x="39" y="116"/>
                  </a:cubicBezTo>
                  <a:cubicBezTo>
                    <a:pt x="39" y="114"/>
                    <a:pt x="39" y="112"/>
                    <a:pt x="39" y="110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5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6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7"/>
            <p:cNvSpPr>
              <a:spLocks/>
            </p:cNvSpPr>
            <p:nvPr/>
          </p:nvSpPr>
          <p:spPr bwMode="gray">
            <a:xfrm>
              <a:off x="2570183" y="4929752"/>
              <a:ext cx="147831" cy="652490"/>
            </a:xfrm>
            <a:custGeom>
              <a:avLst/>
              <a:gdLst>
                <a:gd name="T0" fmla="*/ 0 w 31"/>
                <a:gd name="T1" fmla="*/ 0 h 138"/>
                <a:gd name="T2" fmla="*/ 13 w 31"/>
                <a:gd name="T3" fmla="*/ 138 h 138"/>
                <a:gd name="T4" fmla="*/ 31 w 31"/>
                <a:gd name="T5" fmla="*/ 138 h 138"/>
                <a:gd name="T6" fmla="*/ 31 w 31"/>
                <a:gd name="T7" fmla="*/ 135 h 138"/>
                <a:gd name="T8" fmla="*/ 25 w 31"/>
                <a:gd name="T9" fmla="*/ 84 h 138"/>
                <a:gd name="T10" fmla="*/ 25 w 31"/>
                <a:gd name="T11" fmla="*/ 84 h 138"/>
                <a:gd name="T12" fmla="*/ 21 w 31"/>
                <a:gd name="T13" fmla="*/ 39 h 138"/>
                <a:gd name="T14" fmla="*/ 21 w 31"/>
                <a:gd name="T15" fmla="*/ 39 h 138"/>
                <a:gd name="T16" fmla="*/ 0 w 31"/>
                <a:gd name="T1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38">
                  <a:moveTo>
                    <a:pt x="0" y="0"/>
                  </a:moveTo>
                  <a:cubicBezTo>
                    <a:pt x="13" y="138"/>
                    <a:pt x="13" y="138"/>
                    <a:pt x="13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8" y="23"/>
                    <a:pt x="11" y="10"/>
                    <a:pt x="0" y="0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7"/>
            <p:cNvSpPr>
              <a:spLocks/>
            </p:cNvSpPr>
            <p:nvPr/>
          </p:nvSpPr>
          <p:spPr bwMode="gray">
            <a:xfrm>
              <a:off x="1020519" y="5148949"/>
              <a:ext cx="1651616" cy="1126566"/>
            </a:xfrm>
            <a:custGeom>
              <a:avLst/>
              <a:gdLst>
                <a:gd name="T0" fmla="*/ 331 w 345"/>
                <a:gd name="T1" fmla="*/ 31 h 236"/>
                <a:gd name="T2" fmla="*/ 35 w 345"/>
                <a:gd name="T3" fmla="*/ 1 h 236"/>
                <a:gd name="T4" fmla="*/ 18 w 345"/>
                <a:gd name="T5" fmla="*/ 15 h 236"/>
                <a:gd name="T6" fmla="*/ 1 w 345"/>
                <a:gd name="T7" fmla="*/ 189 h 236"/>
                <a:gd name="T8" fmla="*/ 15 w 345"/>
                <a:gd name="T9" fmla="*/ 206 h 236"/>
                <a:gd name="T10" fmla="*/ 310 w 345"/>
                <a:gd name="T11" fmla="*/ 235 h 236"/>
                <a:gd name="T12" fmla="*/ 327 w 345"/>
                <a:gd name="T13" fmla="*/ 222 h 236"/>
                <a:gd name="T14" fmla="*/ 344 w 345"/>
                <a:gd name="T15" fmla="*/ 48 h 236"/>
                <a:gd name="T16" fmla="*/ 331 w 345"/>
                <a:gd name="T17" fmla="*/ 3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236">
                  <a:moveTo>
                    <a:pt x="331" y="31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27" y="0"/>
                    <a:pt x="19" y="6"/>
                    <a:pt x="18" y="1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0" y="197"/>
                    <a:pt x="6" y="205"/>
                    <a:pt x="15" y="206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18" y="236"/>
                    <a:pt x="326" y="230"/>
                    <a:pt x="327" y="222"/>
                  </a:cubicBezTo>
                  <a:cubicBezTo>
                    <a:pt x="344" y="48"/>
                    <a:pt x="344" y="48"/>
                    <a:pt x="344" y="48"/>
                  </a:cubicBezTo>
                  <a:cubicBezTo>
                    <a:pt x="345" y="39"/>
                    <a:pt x="339" y="31"/>
                    <a:pt x="331" y="3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8"/>
            <p:cNvSpPr>
              <a:spLocks/>
            </p:cNvSpPr>
            <p:nvPr/>
          </p:nvSpPr>
          <p:spPr bwMode="gray">
            <a:xfrm>
              <a:off x="2437646" y="5291681"/>
              <a:ext cx="234489" cy="983834"/>
            </a:xfrm>
            <a:custGeom>
              <a:avLst/>
              <a:gdLst>
                <a:gd name="T0" fmla="*/ 17 w 49"/>
                <a:gd name="T1" fmla="*/ 191 h 207"/>
                <a:gd name="T2" fmla="*/ 35 w 49"/>
                <a:gd name="T3" fmla="*/ 17 h 207"/>
                <a:gd name="T4" fmla="*/ 21 w 49"/>
                <a:gd name="T5" fmla="*/ 0 h 207"/>
                <a:gd name="T6" fmla="*/ 35 w 49"/>
                <a:gd name="T7" fmla="*/ 2 h 207"/>
                <a:gd name="T8" fmla="*/ 48 w 49"/>
                <a:gd name="T9" fmla="*/ 19 h 207"/>
                <a:gd name="T10" fmla="*/ 31 w 49"/>
                <a:gd name="T11" fmla="*/ 193 h 207"/>
                <a:gd name="T12" fmla="*/ 14 w 49"/>
                <a:gd name="T13" fmla="*/ 206 h 207"/>
                <a:gd name="T14" fmla="*/ 0 w 49"/>
                <a:gd name="T15" fmla="*/ 205 h 207"/>
                <a:gd name="T16" fmla="*/ 17 w 49"/>
                <a:gd name="T17" fmla="*/ 19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7">
                  <a:moveTo>
                    <a:pt x="17" y="191"/>
                  </a:moveTo>
                  <a:cubicBezTo>
                    <a:pt x="35" y="17"/>
                    <a:pt x="35" y="17"/>
                    <a:pt x="35" y="17"/>
                  </a:cubicBezTo>
                  <a:cubicBezTo>
                    <a:pt x="36" y="9"/>
                    <a:pt x="30" y="1"/>
                    <a:pt x="21" y="0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43" y="2"/>
                    <a:pt x="49" y="10"/>
                    <a:pt x="48" y="1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0" y="201"/>
                    <a:pt x="22" y="207"/>
                    <a:pt x="14" y="20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9" y="206"/>
                    <a:pt x="16" y="200"/>
                    <a:pt x="17" y="191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9"/>
            <p:cNvSpPr>
              <a:spLocks/>
            </p:cNvSpPr>
            <p:nvPr/>
          </p:nvSpPr>
          <p:spPr bwMode="gray">
            <a:xfrm>
              <a:off x="1020519" y="6041024"/>
              <a:ext cx="1564958" cy="239588"/>
            </a:xfrm>
            <a:custGeom>
              <a:avLst/>
              <a:gdLst>
                <a:gd name="T0" fmla="*/ 1 w 307"/>
                <a:gd name="T1" fmla="*/ 0 h 47"/>
                <a:gd name="T2" fmla="*/ 307 w 307"/>
                <a:gd name="T3" fmla="*/ 31 h 47"/>
                <a:gd name="T4" fmla="*/ 305 w 307"/>
                <a:gd name="T5" fmla="*/ 47 h 47"/>
                <a:gd name="T6" fmla="*/ 0 w 307"/>
                <a:gd name="T7" fmla="*/ 16 h 47"/>
                <a:gd name="T8" fmla="*/ 1 w 307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47">
                  <a:moveTo>
                    <a:pt x="1" y="0"/>
                  </a:moveTo>
                  <a:lnTo>
                    <a:pt x="307" y="31"/>
                  </a:lnTo>
                  <a:lnTo>
                    <a:pt x="305" y="47"/>
                  </a:lnTo>
                  <a:lnTo>
                    <a:pt x="0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0"/>
            <p:cNvSpPr>
              <a:spLocks/>
            </p:cNvSpPr>
            <p:nvPr/>
          </p:nvSpPr>
          <p:spPr bwMode="gray">
            <a:xfrm>
              <a:off x="1790252" y="5648512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1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1"/>
            <p:cNvSpPr>
              <a:spLocks/>
            </p:cNvSpPr>
            <p:nvPr/>
          </p:nvSpPr>
          <p:spPr bwMode="gray">
            <a:xfrm>
              <a:off x="1851423" y="5653608"/>
              <a:ext cx="61171" cy="66270"/>
            </a:xfrm>
            <a:custGeom>
              <a:avLst/>
              <a:gdLst>
                <a:gd name="T0" fmla="*/ 0 w 12"/>
                <a:gd name="T1" fmla="*/ 12 h 13"/>
                <a:gd name="T2" fmla="*/ 11 w 12"/>
                <a:gd name="T3" fmla="*/ 13 h 13"/>
                <a:gd name="T4" fmla="*/ 12 w 12"/>
                <a:gd name="T5" fmla="*/ 1 h 13"/>
                <a:gd name="T6" fmla="*/ 1 w 12"/>
                <a:gd name="T7" fmla="*/ 0 h 13"/>
                <a:gd name="T8" fmla="*/ 0 w 12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0" y="12"/>
                  </a:moveTo>
                  <a:lnTo>
                    <a:pt x="11" y="13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2"/>
            <p:cNvSpPr>
              <a:spLocks/>
            </p:cNvSpPr>
            <p:nvPr/>
          </p:nvSpPr>
          <p:spPr bwMode="gray">
            <a:xfrm>
              <a:off x="1785156" y="5709683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2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2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3"/>
            <p:cNvSpPr>
              <a:spLocks/>
            </p:cNvSpPr>
            <p:nvPr/>
          </p:nvSpPr>
          <p:spPr bwMode="gray">
            <a:xfrm>
              <a:off x="1846327" y="5719878"/>
              <a:ext cx="61171" cy="61171"/>
            </a:xfrm>
            <a:custGeom>
              <a:avLst/>
              <a:gdLst>
                <a:gd name="T0" fmla="*/ 0 w 12"/>
                <a:gd name="T1" fmla="*/ 10 h 12"/>
                <a:gd name="T2" fmla="*/ 11 w 12"/>
                <a:gd name="T3" fmla="*/ 12 h 12"/>
                <a:gd name="T4" fmla="*/ 12 w 12"/>
                <a:gd name="T5" fmla="*/ 0 h 12"/>
                <a:gd name="T6" fmla="*/ 1 w 12"/>
                <a:gd name="T7" fmla="*/ 0 h 12"/>
                <a:gd name="T8" fmla="*/ 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0"/>
                  </a:moveTo>
                  <a:lnTo>
                    <a:pt x="11" y="12"/>
                  </a:lnTo>
                  <a:lnTo>
                    <a:pt x="12" y="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4"/>
            <p:cNvSpPr>
              <a:spLocks/>
            </p:cNvSpPr>
            <p:nvPr/>
          </p:nvSpPr>
          <p:spPr bwMode="gray">
            <a:xfrm>
              <a:off x="1489497" y="6071609"/>
              <a:ext cx="101952" cy="122342"/>
            </a:xfrm>
            <a:custGeom>
              <a:avLst/>
              <a:gdLst>
                <a:gd name="T0" fmla="*/ 0 w 21"/>
                <a:gd name="T1" fmla="*/ 25 h 26"/>
                <a:gd name="T2" fmla="*/ 2 w 21"/>
                <a:gd name="T3" fmla="*/ 9 h 26"/>
                <a:gd name="T4" fmla="*/ 12 w 21"/>
                <a:gd name="T5" fmla="*/ 1 h 26"/>
                <a:gd name="T6" fmla="*/ 21 w 21"/>
                <a:gd name="T7" fmla="*/ 11 h 26"/>
                <a:gd name="T8" fmla="*/ 19 w 21"/>
                <a:gd name="T9" fmla="*/ 26 h 26"/>
                <a:gd name="T10" fmla="*/ 0 w 21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6">
                  <a:moveTo>
                    <a:pt x="0" y="25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9" y="26"/>
                    <a:pt x="19" y="26"/>
                    <a:pt x="19" y="26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5"/>
            <p:cNvSpPr>
              <a:spLocks/>
            </p:cNvSpPr>
            <p:nvPr/>
          </p:nvSpPr>
          <p:spPr bwMode="gray">
            <a:xfrm>
              <a:off x="1407935" y="6025733"/>
              <a:ext cx="96856" cy="163122"/>
            </a:xfrm>
            <a:custGeom>
              <a:avLst/>
              <a:gdLst>
                <a:gd name="T0" fmla="*/ 0 w 21"/>
                <a:gd name="T1" fmla="*/ 32 h 34"/>
                <a:gd name="T2" fmla="*/ 2 w 21"/>
                <a:gd name="T3" fmla="*/ 9 h 34"/>
                <a:gd name="T4" fmla="*/ 12 w 21"/>
                <a:gd name="T5" fmla="*/ 1 h 34"/>
                <a:gd name="T6" fmla="*/ 21 w 21"/>
                <a:gd name="T7" fmla="*/ 11 h 34"/>
                <a:gd name="T8" fmla="*/ 18 w 21"/>
                <a:gd name="T9" fmla="*/ 34 h 34"/>
                <a:gd name="T10" fmla="*/ 0 w 21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8" y="34"/>
                    <a:pt x="18" y="34"/>
                    <a:pt x="18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6"/>
            <p:cNvSpPr>
              <a:spLocks/>
            </p:cNvSpPr>
            <p:nvPr/>
          </p:nvSpPr>
          <p:spPr bwMode="gray">
            <a:xfrm>
              <a:off x="1224423" y="6005342"/>
              <a:ext cx="107051" cy="163122"/>
            </a:xfrm>
            <a:custGeom>
              <a:avLst/>
              <a:gdLst>
                <a:gd name="T0" fmla="*/ 0 w 22"/>
                <a:gd name="T1" fmla="*/ 32 h 34"/>
                <a:gd name="T2" fmla="*/ 2 w 22"/>
                <a:gd name="T3" fmla="*/ 9 h 34"/>
                <a:gd name="T4" fmla="*/ 13 w 22"/>
                <a:gd name="T5" fmla="*/ 1 h 34"/>
                <a:gd name="T6" fmla="*/ 21 w 22"/>
                <a:gd name="T7" fmla="*/ 11 h 34"/>
                <a:gd name="T8" fmla="*/ 19 w 22"/>
                <a:gd name="T9" fmla="*/ 34 h 34"/>
                <a:gd name="T10" fmla="*/ 0 w 22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2"/>
                    <a:pt x="22" y="6"/>
                    <a:pt x="21" y="11"/>
                  </a:cubicBezTo>
                  <a:cubicBezTo>
                    <a:pt x="19" y="34"/>
                    <a:pt x="19" y="34"/>
                    <a:pt x="19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7"/>
            <p:cNvSpPr>
              <a:spLocks/>
            </p:cNvSpPr>
            <p:nvPr/>
          </p:nvSpPr>
          <p:spPr bwMode="gray">
            <a:xfrm>
              <a:off x="1316179" y="5995147"/>
              <a:ext cx="101952" cy="183513"/>
            </a:xfrm>
            <a:custGeom>
              <a:avLst/>
              <a:gdLst>
                <a:gd name="T0" fmla="*/ 0 w 22"/>
                <a:gd name="T1" fmla="*/ 37 h 39"/>
                <a:gd name="T2" fmla="*/ 3 w 22"/>
                <a:gd name="T3" fmla="*/ 9 h 39"/>
                <a:gd name="T4" fmla="*/ 13 w 22"/>
                <a:gd name="T5" fmla="*/ 1 h 39"/>
                <a:gd name="T6" fmla="*/ 21 w 22"/>
                <a:gd name="T7" fmla="*/ 11 h 39"/>
                <a:gd name="T8" fmla="*/ 19 w 22"/>
                <a:gd name="T9" fmla="*/ 39 h 39"/>
                <a:gd name="T10" fmla="*/ 0 w 22"/>
                <a:gd name="T1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9">
                  <a:moveTo>
                    <a:pt x="0" y="37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1"/>
                    <a:pt x="22" y="6"/>
                    <a:pt x="21" y="11"/>
                  </a:cubicBezTo>
                  <a:cubicBezTo>
                    <a:pt x="19" y="39"/>
                    <a:pt x="19" y="39"/>
                    <a:pt x="19" y="39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8"/>
            <p:cNvSpPr>
              <a:spLocks/>
            </p:cNvSpPr>
            <p:nvPr/>
          </p:nvSpPr>
          <p:spPr bwMode="gray">
            <a:xfrm>
              <a:off x="1137762" y="6137879"/>
              <a:ext cx="448587" cy="193708"/>
            </a:xfrm>
            <a:custGeom>
              <a:avLst/>
              <a:gdLst>
                <a:gd name="T0" fmla="*/ 94 w 94"/>
                <a:gd name="T1" fmla="*/ 9 h 41"/>
                <a:gd name="T2" fmla="*/ 78 w 94"/>
                <a:gd name="T3" fmla="*/ 33 h 41"/>
                <a:gd name="T4" fmla="*/ 36 w 94"/>
                <a:gd name="T5" fmla="*/ 29 h 41"/>
                <a:gd name="T6" fmla="*/ 0 w 94"/>
                <a:gd name="T7" fmla="*/ 0 h 41"/>
                <a:gd name="T8" fmla="*/ 94 w 94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41">
                  <a:moveTo>
                    <a:pt x="94" y="9"/>
                  </a:moveTo>
                  <a:cubicBezTo>
                    <a:pt x="92" y="21"/>
                    <a:pt x="86" y="28"/>
                    <a:pt x="78" y="33"/>
                  </a:cubicBezTo>
                  <a:cubicBezTo>
                    <a:pt x="64" y="41"/>
                    <a:pt x="48" y="39"/>
                    <a:pt x="36" y="2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6215467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- Blue">
    <p:bg>
      <p:bgPr>
        <a:solidFill>
          <a:schemeClr val="accent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149"/>
          <p:cNvSpPr txBox="1"/>
          <p:nvPr userDrawn="1"/>
        </p:nvSpPr>
        <p:spPr>
          <a:xfrm>
            <a:off x="0" y="0"/>
            <a:ext cx="3932238" cy="6994525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spcBef>
                <a:spcPts val="2400"/>
              </a:spcBef>
              <a:spcAft>
                <a:spcPts val="2400"/>
              </a:spcAft>
            </a:pPr>
            <a:endParaRPr lang="en-US" sz="20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3319461" cy="18303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13239" y="296864"/>
            <a:ext cx="7666036" cy="6218236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bg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bg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bg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bg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727657" y="3378201"/>
            <a:ext cx="2476925" cy="3136900"/>
            <a:chOff x="811517" y="3590609"/>
            <a:chExt cx="2309205" cy="2924491"/>
          </a:xfrm>
        </p:grpSpPr>
        <p:sp>
          <p:nvSpPr>
            <p:cNvPr id="152" name="Freeform 28"/>
            <p:cNvSpPr>
              <a:spLocks/>
            </p:cNvSpPr>
            <p:nvPr/>
          </p:nvSpPr>
          <p:spPr bwMode="gray">
            <a:xfrm>
              <a:off x="811517" y="3951017"/>
              <a:ext cx="2309205" cy="2564083"/>
            </a:xfrm>
            <a:custGeom>
              <a:avLst/>
              <a:gdLst>
                <a:gd name="T0" fmla="*/ 442 w 482"/>
                <a:gd name="T1" fmla="*/ 431 h 539"/>
                <a:gd name="T2" fmla="*/ 281 w 482"/>
                <a:gd name="T3" fmla="*/ 524 h 539"/>
                <a:gd name="T4" fmla="*/ 201 w 482"/>
                <a:gd name="T5" fmla="*/ 524 h 539"/>
                <a:gd name="T6" fmla="*/ 40 w 482"/>
                <a:gd name="T7" fmla="*/ 431 h 539"/>
                <a:gd name="T8" fmla="*/ 0 w 482"/>
                <a:gd name="T9" fmla="*/ 362 h 539"/>
                <a:gd name="T10" fmla="*/ 0 w 482"/>
                <a:gd name="T11" fmla="*/ 176 h 539"/>
                <a:gd name="T12" fmla="*/ 40 w 482"/>
                <a:gd name="T13" fmla="*/ 107 h 539"/>
                <a:gd name="T14" fmla="*/ 201 w 482"/>
                <a:gd name="T15" fmla="*/ 14 h 539"/>
                <a:gd name="T16" fmla="*/ 281 w 482"/>
                <a:gd name="T17" fmla="*/ 14 h 539"/>
                <a:gd name="T18" fmla="*/ 442 w 482"/>
                <a:gd name="T19" fmla="*/ 107 h 539"/>
                <a:gd name="T20" fmla="*/ 482 w 482"/>
                <a:gd name="T21" fmla="*/ 176 h 539"/>
                <a:gd name="T22" fmla="*/ 482 w 482"/>
                <a:gd name="T23" fmla="*/ 362 h 539"/>
                <a:gd name="T24" fmla="*/ 442 w 482"/>
                <a:gd name="T25" fmla="*/ 43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539">
                  <a:moveTo>
                    <a:pt x="442" y="431"/>
                  </a:moveTo>
                  <a:cubicBezTo>
                    <a:pt x="281" y="524"/>
                    <a:pt x="281" y="524"/>
                    <a:pt x="281" y="524"/>
                  </a:cubicBezTo>
                  <a:cubicBezTo>
                    <a:pt x="256" y="539"/>
                    <a:pt x="226" y="539"/>
                    <a:pt x="201" y="524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15" y="417"/>
                    <a:pt x="0" y="391"/>
                    <a:pt x="0" y="362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8"/>
                    <a:pt x="15" y="121"/>
                    <a:pt x="40" y="107"/>
                  </a:cubicBezTo>
                  <a:cubicBezTo>
                    <a:pt x="201" y="14"/>
                    <a:pt x="201" y="14"/>
                    <a:pt x="201" y="14"/>
                  </a:cubicBezTo>
                  <a:cubicBezTo>
                    <a:pt x="226" y="0"/>
                    <a:pt x="256" y="0"/>
                    <a:pt x="281" y="14"/>
                  </a:cubicBezTo>
                  <a:cubicBezTo>
                    <a:pt x="442" y="107"/>
                    <a:pt x="442" y="107"/>
                    <a:pt x="442" y="107"/>
                  </a:cubicBezTo>
                  <a:cubicBezTo>
                    <a:pt x="467" y="121"/>
                    <a:pt x="482" y="148"/>
                    <a:pt x="482" y="176"/>
                  </a:cubicBezTo>
                  <a:cubicBezTo>
                    <a:pt x="482" y="362"/>
                    <a:pt x="482" y="362"/>
                    <a:pt x="482" y="362"/>
                  </a:cubicBezTo>
                  <a:cubicBezTo>
                    <a:pt x="482" y="391"/>
                    <a:pt x="467" y="417"/>
                    <a:pt x="442" y="431"/>
                  </a:cubicBezTo>
                </a:path>
              </a:pathLst>
            </a:custGeom>
            <a:solidFill>
              <a:srgbClr val="080808">
                <a:alpha val="12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0"/>
            <p:cNvSpPr>
              <a:spLocks/>
            </p:cNvSpPr>
            <p:nvPr/>
          </p:nvSpPr>
          <p:spPr bwMode="gray">
            <a:xfrm>
              <a:off x="1322141" y="3590609"/>
              <a:ext cx="1195264" cy="1467578"/>
            </a:xfrm>
            <a:custGeom>
              <a:avLst/>
              <a:gdLst>
                <a:gd name="T0" fmla="*/ 230 w 235"/>
                <a:gd name="T1" fmla="*/ 128 h 242"/>
                <a:gd name="T2" fmla="*/ 128 w 235"/>
                <a:gd name="T3" fmla="*/ 5 h 242"/>
                <a:gd name="T4" fmla="*/ 6 w 235"/>
                <a:gd name="T5" fmla="*/ 107 h 242"/>
                <a:gd name="T6" fmla="*/ 0 w 235"/>
                <a:gd name="T7" fmla="*/ 238 h 242"/>
                <a:gd name="T8" fmla="*/ 61 w 235"/>
                <a:gd name="T9" fmla="*/ 212 h 242"/>
                <a:gd name="T10" fmla="*/ 73 w 235"/>
                <a:gd name="T11" fmla="*/ 190 h 242"/>
                <a:gd name="T12" fmla="*/ 157 w 235"/>
                <a:gd name="T13" fmla="*/ 162 h 242"/>
                <a:gd name="T14" fmla="*/ 167 w 235"/>
                <a:gd name="T15" fmla="*/ 185 h 242"/>
                <a:gd name="T16" fmla="*/ 222 w 235"/>
                <a:gd name="T17" fmla="*/ 242 h 242"/>
                <a:gd name="T18" fmla="*/ 230 w 235"/>
                <a:gd name="T19" fmla="*/ 128 h 242"/>
                <a:gd name="connsiteX0" fmla="*/ 9787 w 9803"/>
                <a:gd name="connsiteY0" fmla="*/ 5098 h 13704"/>
                <a:gd name="connsiteX1" fmla="*/ 5447 w 9803"/>
                <a:gd name="connsiteY1" fmla="*/ 16 h 13704"/>
                <a:gd name="connsiteX2" fmla="*/ 255 w 9803"/>
                <a:gd name="connsiteY2" fmla="*/ 4230 h 13704"/>
                <a:gd name="connsiteX3" fmla="*/ 0 w 9803"/>
                <a:gd name="connsiteY3" fmla="*/ 9644 h 13704"/>
                <a:gd name="connsiteX4" fmla="*/ 2596 w 9803"/>
                <a:gd name="connsiteY4" fmla="*/ 8569 h 13704"/>
                <a:gd name="connsiteX5" fmla="*/ 3106 w 9803"/>
                <a:gd name="connsiteY5" fmla="*/ 7660 h 13704"/>
                <a:gd name="connsiteX6" fmla="*/ 5807 w 9803"/>
                <a:gd name="connsiteY6" fmla="*/ 13617 h 13704"/>
                <a:gd name="connsiteX7" fmla="*/ 7106 w 9803"/>
                <a:gd name="connsiteY7" fmla="*/ 7454 h 13704"/>
                <a:gd name="connsiteX8" fmla="*/ 9447 w 9803"/>
                <a:gd name="connsiteY8" fmla="*/ 9809 h 13704"/>
                <a:gd name="connsiteX9" fmla="*/ 9787 w 9803"/>
                <a:gd name="connsiteY9" fmla="*/ 5098 h 13704"/>
                <a:gd name="connsiteX0" fmla="*/ 9984 w 10000"/>
                <a:gd name="connsiteY0" fmla="*/ 3720 h 9941"/>
                <a:gd name="connsiteX1" fmla="*/ 5556 w 10000"/>
                <a:gd name="connsiteY1" fmla="*/ 12 h 9941"/>
                <a:gd name="connsiteX2" fmla="*/ 260 w 10000"/>
                <a:gd name="connsiteY2" fmla="*/ 3087 h 9941"/>
                <a:gd name="connsiteX3" fmla="*/ 0 w 10000"/>
                <a:gd name="connsiteY3" fmla="*/ 7037 h 9941"/>
                <a:gd name="connsiteX4" fmla="*/ 2648 w 10000"/>
                <a:gd name="connsiteY4" fmla="*/ 6253 h 9941"/>
                <a:gd name="connsiteX5" fmla="*/ 5924 w 10000"/>
                <a:gd name="connsiteY5" fmla="*/ 9937 h 9941"/>
                <a:gd name="connsiteX6" fmla="*/ 7249 w 10000"/>
                <a:gd name="connsiteY6" fmla="*/ 5439 h 9941"/>
                <a:gd name="connsiteX7" fmla="*/ 9637 w 10000"/>
                <a:gd name="connsiteY7" fmla="*/ 7158 h 9941"/>
                <a:gd name="connsiteX8" fmla="*/ 9984 w 10000"/>
                <a:gd name="connsiteY8" fmla="*/ 3720 h 9941"/>
                <a:gd name="connsiteX0" fmla="*/ 9984 w 10000"/>
                <a:gd name="connsiteY0" fmla="*/ 3742 h 7200"/>
                <a:gd name="connsiteX1" fmla="*/ 5556 w 10000"/>
                <a:gd name="connsiteY1" fmla="*/ 12 h 7200"/>
                <a:gd name="connsiteX2" fmla="*/ 260 w 10000"/>
                <a:gd name="connsiteY2" fmla="*/ 3105 h 7200"/>
                <a:gd name="connsiteX3" fmla="*/ 0 w 10000"/>
                <a:gd name="connsiteY3" fmla="*/ 7079 h 7200"/>
                <a:gd name="connsiteX4" fmla="*/ 2648 w 10000"/>
                <a:gd name="connsiteY4" fmla="*/ 6290 h 7200"/>
                <a:gd name="connsiteX5" fmla="*/ 7249 w 10000"/>
                <a:gd name="connsiteY5" fmla="*/ 5471 h 7200"/>
                <a:gd name="connsiteX6" fmla="*/ 9637 w 10000"/>
                <a:gd name="connsiteY6" fmla="*/ 7200 h 7200"/>
                <a:gd name="connsiteX7" fmla="*/ 9984 w 10000"/>
                <a:gd name="connsiteY7" fmla="*/ 3742 h 7200"/>
                <a:gd name="connsiteX0" fmla="*/ 9984 w 10000"/>
                <a:gd name="connsiteY0" fmla="*/ 5197 h 10117"/>
                <a:gd name="connsiteX1" fmla="*/ 5556 w 10000"/>
                <a:gd name="connsiteY1" fmla="*/ 17 h 10117"/>
                <a:gd name="connsiteX2" fmla="*/ 260 w 10000"/>
                <a:gd name="connsiteY2" fmla="*/ 4313 h 10117"/>
                <a:gd name="connsiteX3" fmla="*/ 0 w 10000"/>
                <a:gd name="connsiteY3" fmla="*/ 9832 h 10117"/>
                <a:gd name="connsiteX4" fmla="*/ 2648 w 10000"/>
                <a:gd name="connsiteY4" fmla="*/ 8736 h 10117"/>
                <a:gd name="connsiteX5" fmla="*/ 9637 w 10000"/>
                <a:gd name="connsiteY5" fmla="*/ 10000 h 10117"/>
                <a:gd name="connsiteX6" fmla="*/ 9984 w 10000"/>
                <a:gd name="connsiteY6" fmla="*/ 5197 h 10117"/>
                <a:gd name="connsiteX0" fmla="*/ 10633 w 10649"/>
                <a:gd name="connsiteY0" fmla="*/ 5197 h 10562"/>
                <a:gd name="connsiteX1" fmla="*/ 6205 w 10649"/>
                <a:gd name="connsiteY1" fmla="*/ 17 h 10562"/>
                <a:gd name="connsiteX2" fmla="*/ 909 w 10649"/>
                <a:gd name="connsiteY2" fmla="*/ 4313 h 10562"/>
                <a:gd name="connsiteX3" fmla="*/ 649 w 10649"/>
                <a:gd name="connsiteY3" fmla="*/ 9832 h 10562"/>
                <a:gd name="connsiteX4" fmla="*/ 10286 w 10649"/>
                <a:gd name="connsiteY4" fmla="*/ 10000 h 10562"/>
                <a:gd name="connsiteX5" fmla="*/ 10633 w 10649"/>
                <a:gd name="connsiteY5" fmla="*/ 5197 h 10562"/>
                <a:gd name="connsiteX0" fmla="*/ 10282 w 10298"/>
                <a:gd name="connsiteY0" fmla="*/ 5197 h 11452"/>
                <a:gd name="connsiteX1" fmla="*/ 5854 w 10298"/>
                <a:gd name="connsiteY1" fmla="*/ 17 h 11452"/>
                <a:gd name="connsiteX2" fmla="*/ 558 w 10298"/>
                <a:gd name="connsiteY2" fmla="*/ 4313 h 11452"/>
                <a:gd name="connsiteX3" fmla="*/ 781 w 10298"/>
                <a:gd name="connsiteY3" fmla="*/ 11119 h 11452"/>
                <a:gd name="connsiteX4" fmla="*/ 9935 w 10298"/>
                <a:gd name="connsiteY4" fmla="*/ 10000 h 11452"/>
                <a:gd name="connsiteX5" fmla="*/ 10282 w 10298"/>
                <a:gd name="connsiteY5" fmla="*/ 5197 h 11452"/>
                <a:gd name="connsiteX0" fmla="*/ 10291 w 10307"/>
                <a:gd name="connsiteY0" fmla="*/ 5197 h 11967"/>
                <a:gd name="connsiteX1" fmla="*/ 5863 w 10307"/>
                <a:gd name="connsiteY1" fmla="*/ 17 h 11967"/>
                <a:gd name="connsiteX2" fmla="*/ 567 w 10307"/>
                <a:gd name="connsiteY2" fmla="*/ 4313 h 11967"/>
                <a:gd name="connsiteX3" fmla="*/ 790 w 10307"/>
                <a:gd name="connsiteY3" fmla="*/ 11119 h 11967"/>
                <a:gd name="connsiteX4" fmla="*/ 10082 w 10307"/>
                <a:gd name="connsiteY4" fmla="*/ 11355 h 11967"/>
                <a:gd name="connsiteX5" fmla="*/ 10291 w 10307"/>
                <a:gd name="connsiteY5" fmla="*/ 5197 h 11967"/>
                <a:gd name="connsiteX0" fmla="*/ 10807 w 10823"/>
                <a:gd name="connsiteY0" fmla="*/ 5197 h 13045"/>
                <a:gd name="connsiteX1" fmla="*/ 6379 w 10823"/>
                <a:gd name="connsiteY1" fmla="*/ 17 h 13045"/>
                <a:gd name="connsiteX2" fmla="*/ 1083 w 10823"/>
                <a:gd name="connsiteY2" fmla="*/ 4313 h 13045"/>
                <a:gd name="connsiteX3" fmla="*/ 616 w 10823"/>
                <a:gd name="connsiteY3" fmla="*/ 12643 h 13045"/>
                <a:gd name="connsiteX4" fmla="*/ 10598 w 10823"/>
                <a:gd name="connsiteY4" fmla="*/ 11355 h 13045"/>
                <a:gd name="connsiteX5" fmla="*/ 10807 w 10823"/>
                <a:gd name="connsiteY5" fmla="*/ 5197 h 1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23" h="13045">
                  <a:moveTo>
                    <a:pt x="10807" y="5197"/>
                  </a:moveTo>
                  <a:cubicBezTo>
                    <a:pt x="11024" y="2586"/>
                    <a:pt x="9070" y="269"/>
                    <a:pt x="6379" y="17"/>
                  </a:cubicBezTo>
                  <a:cubicBezTo>
                    <a:pt x="3688" y="-194"/>
                    <a:pt x="1300" y="1701"/>
                    <a:pt x="1083" y="4313"/>
                  </a:cubicBezTo>
                  <a:cubicBezTo>
                    <a:pt x="996" y="6153"/>
                    <a:pt x="-970" y="11469"/>
                    <a:pt x="616" y="12643"/>
                  </a:cubicBezTo>
                  <a:cubicBezTo>
                    <a:pt x="2202" y="13817"/>
                    <a:pt x="8934" y="12128"/>
                    <a:pt x="10598" y="11355"/>
                  </a:cubicBezTo>
                  <a:cubicBezTo>
                    <a:pt x="10713" y="9755"/>
                    <a:pt x="10691" y="6799"/>
                    <a:pt x="10807" y="5197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"/>
            <p:cNvSpPr>
              <a:spLocks/>
            </p:cNvSpPr>
            <p:nvPr/>
          </p:nvSpPr>
          <p:spPr bwMode="gray">
            <a:xfrm>
              <a:off x="1402836" y="5378339"/>
              <a:ext cx="1055201" cy="1136761"/>
            </a:xfrm>
            <a:custGeom>
              <a:avLst/>
              <a:gdLst>
                <a:gd name="T0" fmla="*/ 0 w 221"/>
                <a:gd name="T1" fmla="*/ 0 h 239"/>
                <a:gd name="T2" fmla="*/ 0 w 221"/>
                <a:gd name="T3" fmla="*/ 179 h 239"/>
                <a:gd name="T4" fmla="*/ 78 w 221"/>
                <a:gd name="T5" fmla="*/ 224 h 239"/>
                <a:gd name="T6" fmla="*/ 158 w 221"/>
                <a:gd name="T7" fmla="*/ 224 h 239"/>
                <a:gd name="T8" fmla="*/ 221 w 221"/>
                <a:gd name="T9" fmla="*/ 188 h 239"/>
                <a:gd name="T10" fmla="*/ 221 w 221"/>
                <a:gd name="T11" fmla="*/ 0 h 239"/>
                <a:gd name="T12" fmla="*/ 0 w 221"/>
                <a:gd name="T1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239">
                  <a:moveTo>
                    <a:pt x="0" y="0"/>
                  </a:moveTo>
                  <a:cubicBezTo>
                    <a:pt x="0" y="179"/>
                    <a:pt x="0" y="179"/>
                    <a:pt x="0" y="179"/>
                  </a:cubicBezTo>
                  <a:cubicBezTo>
                    <a:pt x="78" y="224"/>
                    <a:pt x="78" y="224"/>
                    <a:pt x="78" y="224"/>
                  </a:cubicBezTo>
                  <a:cubicBezTo>
                    <a:pt x="103" y="239"/>
                    <a:pt x="133" y="239"/>
                    <a:pt x="158" y="224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7"/>
            <p:cNvSpPr>
              <a:spLocks/>
            </p:cNvSpPr>
            <p:nvPr/>
          </p:nvSpPr>
          <p:spPr bwMode="gray">
            <a:xfrm>
              <a:off x="2345890" y="5317168"/>
              <a:ext cx="402710" cy="1024615"/>
            </a:xfrm>
            <a:custGeom>
              <a:avLst/>
              <a:gdLst>
                <a:gd name="T0" fmla="*/ 72 w 85"/>
                <a:gd name="T1" fmla="*/ 0 h 215"/>
                <a:gd name="T2" fmla="*/ 14 w 85"/>
                <a:gd name="T3" fmla="*/ 0 h 215"/>
                <a:gd name="T4" fmla="*/ 27 w 85"/>
                <a:gd name="T5" fmla="*/ 121 h 215"/>
                <a:gd name="T6" fmla="*/ 27 w 85"/>
                <a:gd name="T7" fmla="*/ 121 h 215"/>
                <a:gd name="T8" fmla="*/ 0 w 85"/>
                <a:gd name="T9" fmla="*/ 215 h 215"/>
                <a:gd name="T10" fmla="*/ 70 w 85"/>
                <a:gd name="T11" fmla="*/ 174 h 215"/>
                <a:gd name="T12" fmla="*/ 83 w 85"/>
                <a:gd name="T13" fmla="*/ 134 h 215"/>
                <a:gd name="T14" fmla="*/ 85 w 85"/>
                <a:gd name="T15" fmla="*/ 112 h 215"/>
                <a:gd name="T16" fmla="*/ 72 w 85"/>
                <a:gd name="T1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215">
                  <a:moveTo>
                    <a:pt x="72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5" y="127"/>
                    <a:pt x="85" y="119"/>
                    <a:pt x="85" y="112"/>
                  </a:cubicBez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8"/>
            <p:cNvSpPr>
              <a:spLocks/>
            </p:cNvSpPr>
            <p:nvPr/>
          </p:nvSpPr>
          <p:spPr bwMode="gray">
            <a:xfrm>
              <a:off x="1158152" y="4843094"/>
              <a:ext cx="1559859" cy="728955"/>
            </a:xfrm>
            <a:custGeom>
              <a:avLst/>
              <a:gdLst>
                <a:gd name="T0" fmla="*/ 326 w 326"/>
                <a:gd name="T1" fmla="*/ 153 h 153"/>
                <a:gd name="T2" fmla="*/ 316 w 326"/>
                <a:gd name="T3" fmla="*/ 57 h 153"/>
                <a:gd name="T4" fmla="*/ 250 w 326"/>
                <a:gd name="T5" fmla="*/ 0 h 153"/>
                <a:gd name="T6" fmla="*/ 80 w 326"/>
                <a:gd name="T7" fmla="*/ 0 h 153"/>
                <a:gd name="T8" fmla="*/ 14 w 326"/>
                <a:gd name="T9" fmla="*/ 57 h 153"/>
                <a:gd name="T10" fmla="*/ 0 w 326"/>
                <a:gd name="T11" fmla="*/ 153 h 153"/>
                <a:gd name="T12" fmla="*/ 326 w 326"/>
                <a:gd name="T1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3">
                  <a:moveTo>
                    <a:pt x="326" y="153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3"/>
                    <a:pt x="326" y="153"/>
                    <a:pt x="326" y="153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9"/>
            <p:cNvSpPr>
              <a:spLocks/>
            </p:cNvSpPr>
            <p:nvPr/>
          </p:nvSpPr>
          <p:spPr bwMode="gray">
            <a:xfrm>
              <a:off x="1158152" y="4843094"/>
              <a:ext cx="1559859" cy="739150"/>
            </a:xfrm>
            <a:custGeom>
              <a:avLst/>
              <a:gdLst>
                <a:gd name="T0" fmla="*/ 326 w 326"/>
                <a:gd name="T1" fmla="*/ 156 h 156"/>
                <a:gd name="T2" fmla="*/ 316 w 326"/>
                <a:gd name="T3" fmla="*/ 57 h 156"/>
                <a:gd name="T4" fmla="*/ 250 w 326"/>
                <a:gd name="T5" fmla="*/ 0 h 156"/>
                <a:gd name="T6" fmla="*/ 80 w 326"/>
                <a:gd name="T7" fmla="*/ 0 h 156"/>
                <a:gd name="T8" fmla="*/ 14 w 326"/>
                <a:gd name="T9" fmla="*/ 57 h 156"/>
                <a:gd name="T10" fmla="*/ 0 w 326"/>
                <a:gd name="T11" fmla="*/ 153 h 156"/>
                <a:gd name="T12" fmla="*/ 326 w 326"/>
                <a:gd name="T13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6">
                  <a:moveTo>
                    <a:pt x="326" y="156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6"/>
                    <a:pt x="326" y="156"/>
                    <a:pt x="326" y="156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1"/>
            <p:cNvSpPr>
              <a:spLocks/>
            </p:cNvSpPr>
            <p:nvPr/>
          </p:nvSpPr>
          <p:spPr bwMode="gray">
            <a:xfrm>
              <a:off x="1601643" y="4537240"/>
              <a:ext cx="688175" cy="647394"/>
            </a:xfrm>
            <a:custGeom>
              <a:avLst/>
              <a:gdLst>
                <a:gd name="T0" fmla="*/ 24 w 144"/>
                <a:gd name="T1" fmla="*/ 51 h 136"/>
                <a:gd name="T2" fmla="*/ 24 w 144"/>
                <a:gd name="T3" fmla="*/ 0 h 136"/>
                <a:gd name="T4" fmla="*/ 120 w 144"/>
                <a:gd name="T5" fmla="*/ 0 h 136"/>
                <a:gd name="T6" fmla="*/ 120 w 144"/>
                <a:gd name="T7" fmla="*/ 51 h 136"/>
                <a:gd name="T8" fmla="*/ 133 w 144"/>
                <a:gd name="T9" fmla="*/ 64 h 136"/>
                <a:gd name="T10" fmla="*/ 144 w 144"/>
                <a:gd name="T11" fmla="*/ 64 h 136"/>
                <a:gd name="T12" fmla="*/ 72 w 144"/>
                <a:gd name="T13" fmla="*/ 136 h 136"/>
                <a:gd name="T14" fmla="*/ 0 w 144"/>
                <a:gd name="T15" fmla="*/ 64 h 136"/>
                <a:gd name="T16" fmla="*/ 10 w 144"/>
                <a:gd name="T17" fmla="*/ 64 h 136"/>
                <a:gd name="T18" fmla="*/ 24 w 144"/>
                <a:gd name="T19" fmla="*/ 5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36">
                  <a:moveTo>
                    <a:pt x="24" y="51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8"/>
                    <a:pt x="126" y="64"/>
                    <a:pt x="133" y="64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103"/>
                    <a:pt x="111" y="136"/>
                    <a:pt x="72" y="136"/>
                  </a:cubicBezTo>
                  <a:cubicBezTo>
                    <a:pt x="32" y="136"/>
                    <a:pt x="0" y="103"/>
                    <a:pt x="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8" y="64"/>
                    <a:pt x="24" y="58"/>
                    <a:pt x="24" y="51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2"/>
            <p:cNvSpPr>
              <a:spLocks/>
            </p:cNvSpPr>
            <p:nvPr/>
          </p:nvSpPr>
          <p:spPr bwMode="gray">
            <a:xfrm>
              <a:off x="1718886" y="4537240"/>
              <a:ext cx="494467" cy="316050"/>
            </a:xfrm>
            <a:custGeom>
              <a:avLst/>
              <a:gdLst>
                <a:gd name="T0" fmla="*/ 104 w 104"/>
                <a:gd name="T1" fmla="*/ 63 h 66"/>
                <a:gd name="T2" fmla="*/ 96 w 104"/>
                <a:gd name="T3" fmla="*/ 51 h 66"/>
                <a:gd name="T4" fmla="*/ 96 w 104"/>
                <a:gd name="T5" fmla="*/ 0 h 66"/>
                <a:gd name="T6" fmla="*/ 0 w 104"/>
                <a:gd name="T7" fmla="*/ 0 h 66"/>
                <a:gd name="T8" fmla="*/ 0 w 104"/>
                <a:gd name="T9" fmla="*/ 22 h 66"/>
                <a:gd name="T10" fmla="*/ 104 w 104"/>
                <a:gd name="T11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66">
                  <a:moveTo>
                    <a:pt x="104" y="63"/>
                  </a:moveTo>
                  <a:cubicBezTo>
                    <a:pt x="99" y="61"/>
                    <a:pt x="96" y="56"/>
                    <a:pt x="96" y="5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4" y="66"/>
                    <a:pt x="104" y="63"/>
                    <a:pt x="104" y="63"/>
                  </a:cubicBez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3"/>
            <p:cNvSpPr>
              <a:spLocks/>
            </p:cNvSpPr>
            <p:nvPr/>
          </p:nvSpPr>
          <p:spPr bwMode="gray">
            <a:xfrm>
              <a:off x="1622034" y="3879651"/>
              <a:ext cx="810517" cy="897174"/>
            </a:xfrm>
            <a:custGeom>
              <a:avLst/>
              <a:gdLst>
                <a:gd name="T0" fmla="*/ 82 w 170"/>
                <a:gd name="T1" fmla="*/ 184 h 188"/>
                <a:gd name="T2" fmla="*/ 82 w 170"/>
                <a:gd name="T3" fmla="*/ 184 h 188"/>
                <a:gd name="T4" fmla="*/ 161 w 170"/>
                <a:gd name="T5" fmla="*/ 110 h 188"/>
                <a:gd name="T6" fmla="*/ 170 w 170"/>
                <a:gd name="T7" fmla="*/ 15 h 188"/>
                <a:gd name="T8" fmla="*/ 14 w 170"/>
                <a:gd name="T9" fmla="*/ 0 h 188"/>
                <a:gd name="T10" fmla="*/ 5 w 170"/>
                <a:gd name="T11" fmla="*/ 96 h 188"/>
                <a:gd name="T12" fmla="*/ 82 w 170"/>
                <a:gd name="T13" fmla="*/ 18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88">
                  <a:moveTo>
                    <a:pt x="82" y="184"/>
                  </a:moveTo>
                  <a:cubicBezTo>
                    <a:pt x="82" y="184"/>
                    <a:pt x="82" y="184"/>
                    <a:pt x="82" y="184"/>
                  </a:cubicBezTo>
                  <a:cubicBezTo>
                    <a:pt x="122" y="188"/>
                    <a:pt x="158" y="150"/>
                    <a:pt x="161" y="11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0" y="146"/>
                    <a:pt x="42" y="180"/>
                    <a:pt x="82" y="184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4"/>
            <p:cNvSpPr>
              <a:spLocks/>
            </p:cNvSpPr>
            <p:nvPr/>
          </p:nvSpPr>
          <p:spPr bwMode="gray">
            <a:xfrm>
              <a:off x="1958474" y="4114139"/>
              <a:ext cx="463881" cy="632100"/>
            </a:xfrm>
            <a:custGeom>
              <a:avLst/>
              <a:gdLst>
                <a:gd name="T0" fmla="*/ 31 w 96"/>
                <a:gd name="T1" fmla="*/ 63 h 133"/>
                <a:gd name="T2" fmla="*/ 36 w 96"/>
                <a:gd name="T3" fmla="*/ 58 h 133"/>
                <a:gd name="T4" fmla="*/ 35 w 96"/>
                <a:gd name="T5" fmla="*/ 53 h 133"/>
                <a:gd name="T6" fmla="*/ 29 w 96"/>
                <a:gd name="T7" fmla="*/ 24 h 133"/>
                <a:gd name="T8" fmla="*/ 29 w 96"/>
                <a:gd name="T9" fmla="*/ 19 h 133"/>
                <a:gd name="T10" fmla="*/ 49 w 96"/>
                <a:gd name="T11" fmla="*/ 1 h 133"/>
                <a:gd name="T12" fmla="*/ 96 w 96"/>
                <a:gd name="T13" fmla="*/ 5 h 133"/>
                <a:gd name="T14" fmla="*/ 94 w 96"/>
                <a:gd name="T15" fmla="*/ 19 h 133"/>
                <a:gd name="T16" fmla="*/ 92 w 96"/>
                <a:gd name="T17" fmla="*/ 47 h 133"/>
                <a:gd name="T18" fmla="*/ 90 w 96"/>
                <a:gd name="T19" fmla="*/ 61 h 133"/>
                <a:gd name="T20" fmla="*/ 39 w 96"/>
                <a:gd name="T21" fmla="*/ 131 h 133"/>
                <a:gd name="T22" fmla="*/ 33 w 96"/>
                <a:gd name="T23" fmla="*/ 133 h 133"/>
                <a:gd name="T24" fmla="*/ 23 w 96"/>
                <a:gd name="T25" fmla="*/ 84 h 133"/>
                <a:gd name="T26" fmla="*/ 15 w 96"/>
                <a:gd name="T27" fmla="*/ 71 h 133"/>
                <a:gd name="T28" fmla="*/ 0 w 96"/>
                <a:gd name="T29" fmla="*/ 60 h 133"/>
                <a:gd name="T30" fmla="*/ 31 w 96"/>
                <a:gd name="T31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6" h="133">
                  <a:moveTo>
                    <a:pt x="31" y="63"/>
                  </a:moveTo>
                  <a:cubicBezTo>
                    <a:pt x="34" y="63"/>
                    <a:pt x="37" y="61"/>
                    <a:pt x="36" y="58"/>
                  </a:cubicBezTo>
                  <a:cubicBezTo>
                    <a:pt x="36" y="56"/>
                    <a:pt x="36" y="55"/>
                    <a:pt x="35" y="53"/>
                  </a:cubicBezTo>
                  <a:cubicBezTo>
                    <a:pt x="32" y="44"/>
                    <a:pt x="29" y="34"/>
                    <a:pt x="29" y="24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8"/>
                    <a:pt x="38" y="0"/>
                    <a:pt x="49" y="1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2" y="47"/>
                    <a:pt x="92" y="47"/>
                    <a:pt x="92" y="47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88" y="91"/>
                    <a:pt x="66" y="120"/>
                    <a:pt x="39" y="131"/>
                  </a:cubicBezTo>
                  <a:cubicBezTo>
                    <a:pt x="37" y="132"/>
                    <a:pt x="35" y="132"/>
                    <a:pt x="33" y="13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2" y="79"/>
                    <a:pt x="19" y="74"/>
                    <a:pt x="15" y="71"/>
                  </a:cubicBezTo>
                  <a:cubicBezTo>
                    <a:pt x="0" y="60"/>
                    <a:pt x="0" y="60"/>
                    <a:pt x="0" y="60"/>
                  </a:cubicBezTo>
                  <a:lnTo>
                    <a:pt x="31" y="63"/>
                  </a:ln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5"/>
            <p:cNvSpPr>
              <a:spLocks/>
            </p:cNvSpPr>
            <p:nvPr/>
          </p:nvSpPr>
          <p:spPr bwMode="gray">
            <a:xfrm>
              <a:off x="1902399" y="4506654"/>
              <a:ext cx="295660" cy="137636"/>
            </a:xfrm>
            <a:custGeom>
              <a:avLst/>
              <a:gdLst>
                <a:gd name="T0" fmla="*/ 0 w 62"/>
                <a:gd name="T1" fmla="*/ 0 h 29"/>
                <a:gd name="T2" fmla="*/ 29 w 62"/>
                <a:gd name="T3" fmla="*/ 28 h 29"/>
                <a:gd name="T4" fmla="*/ 62 w 62"/>
                <a:gd name="T5" fmla="*/ 6 h 29"/>
                <a:gd name="T6" fmla="*/ 0 w 62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9">
                  <a:moveTo>
                    <a:pt x="0" y="0"/>
                  </a:moveTo>
                  <a:cubicBezTo>
                    <a:pt x="5" y="16"/>
                    <a:pt x="15" y="26"/>
                    <a:pt x="29" y="28"/>
                  </a:cubicBezTo>
                  <a:cubicBezTo>
                    <a:pt x="42" y="29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E4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6"/>
            <p:cNvSpPr>
              <a:spLocks/>
            </p:cNvSpPr>
            <p:nvPr/>
          </p:nvSpPr>
          <p:spPr bwMode="gray">
            <a:xfrm>
              <a:off x="1902399" y="4506654"/>
              <a:ext cx="295660" cy="112147"/>
            </a:xfrm>
            <a:custGeom>
              <a:avLst/>
              <a:gdLst>
                <a:gd name="T0" fmla="*/ 0 w 62"/>
                <a:gd name="T1" fmla="*/ 0 h 23"/>
                <a:gd name="T2" fmla="*/ 29 w 62"/>
                <a:gd name="T3" fmla="*/ 22 h 23"/>
                <a:gd name="T4" fmla="*/ 62 w 62"/>
                <a:gd name="T5" fmla="*/ 6 h 23"/>
                <a:gd name="T6" fmla="*/ 0 w 62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3">
                  <a:moveTo>
                    <a:pt x="0" y="0"/>
                  </a:moveTo>
                  <a:cubicBezTo>
                    <a:pt x="5" y="16"/>
                    <a:pt x="16" y="21"/>
                    <a:pt x="29" y="22"/>
                  </a:cubicBezTo>
                  <a:cubicBezTo>
                    <a:pt x="43" y="23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7"/>
            <p:cNvSpPr>
              <a:spLocks/>
            </p:cNvSpPr>
            <p:nvPr/>
          </p:nvSpPr>
          <p:spPr bwMode="gray">
            <a:xfrm>
              <a:off x="1836132" y="4190604"/>
              <a:ext cx="86660" cy="76465"/>
            </a:xfrm>
            <a:custGeom>
              <a:avLst/>
              <a:gdLst>
                <a:gd name="T0" fmla="*/ 17 w 18"/>
                <a:gd name="T1" fmla="*/ 10 h 16"/>
                <a:gd name="T2" fmla="*/ 10 w 18"/>
                <a:gd name="T3" fmla="*/ 1 h 16"/>
                <a:gd name="T4" fmla="*/ 0 w 18"/>
                <a:gd name="T5" fmla="*/ 8 h 16"/>
                <a:gd name="T6" fmla="*/ 2 w 18"/>
                <a:gd name="T7" fmla="*/ 15 h 16"/>
                <a:gd name="T8" fmla="*/ 14 w 18"/>
                <a:gd name="T9" fmla="*/ 16 h 16"/>
                <a:gd name="T10" fmla="*/ 17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7" y="10"/>
                  </a:move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3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8"/>
            <p:cNvSpPr>
              <a:spLocks/>
            </p:cNvSpPr>
            <p:nvPr/>
          </p:nvSpPr>
          <p:spPr bwMode="gray">
            <a:xfrm>
              <a:off x="2238839" y="4226286"/>
              <a:ext cx="86660" cy="76465"/>
            </a:xfrm>
            <a:custGeom>
              <a:avLst/>
              <a:gdLst>
                <a:gd name="T0" fmla="*/ 18 w 18"/>
                <a:gd name="T1" fmla="*/ 10 h 16"/>
                <a:gd name="T2" fmla="*/ 10 w 18"/>
                <a:gd name="T3" fmla="*/ 0 h 16"/>
                <a:gd name="T4" fmla="*/ 1 w 18"/>
                <a:gd name="T5" fmla="*/ 8 h 16"/>
                <a:gd name="T6" fmla="*/ 3 w 18"/>
                <a:gd name="T7" fmla="*/ 15 h 16"/>
                <a:gd name="T8" fmla="*/ 14 w 18"/>
                <a:gd name="T9" fmla="*/ 16 h 16"/>
                <a:gd name="T10" fmla="*/ 18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8" y="10"/>
                  </a:moveTo>
                  <a:cubicBezTo>
                    <a:pt x="18" y="5"/>
                    <a:pt x="15" y="1"/>
                    <a:pt x="10" y="0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2"/>
                    <a:pt x="18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9"/>
            <p:cNvSpPr>
              <a:spLocks/>
            </p:cNvSpPr>
            <p:nvPr/>
          </p:nvSpPr>
          <p:spPr bwMode="gray">
            <a:xfrm>
              <a:off x="1474202" y="4042773"/>
              <a:ext cx="81561" cy="234489"/>
            </a:xfrm>
            <a:custGeom>
              <a:avLst/>
              <a:gdLst>
                <a:gd name="T0" fmla="*/ 17 w 17"/>
                <a:gd name="T1" fmla="*/ 0 h 49"/>
                <a:gd name="T2" fmla="*/ 1 w 17"/>
                <a:gd name="T3" fmla="*/ 23 h 49"/>
                <a:gd name="T4" fmla="*/ 13 w 17"/>
                <a:gd name="T5" fmla="*/ 49 h 49"/>
                <a:gd name="T6" fmla="*/ 17 w 17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49">
                  <a:moveTo>
                    <a:pt x="17" y="0"/>
                  </a:moveTo>
                  <a:cubicBezTo>
                    <a:pt x="8" y="4"/>
                    <a:pt x="2" y="13"/>
                    <a:pt x="1" y="23"/>
                  </a:cubicBezTo>
                  <a:cubicBezTo>
                    <a:pt x="0" y="34"/>
                    <a:pt x="5" y="43"/>
                    <a:pt x="13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00"/>
            <p:cNvSpPr>
              <a:spLocks/>
            </p:cNvSpPr>
            <p:nvPr userDrawn="1"/>
          </p:nvSpPr>
          <p:spPr bwMode="gray">
            <a:xfrm>
              <a:off x="1469106" y="4216091"/>
              <a:ext cx="71366" cy="76465"/>
            </a:xfrm>
            <a:custGeom>
              <a:avLst/>
              <a:gdLst>
                <a:gd name="T0" fmla="*/ 0 w 15"/>
                <a:gd name="T1" fmla="*/ 8 h 17"/>
                <a:gd name="T2" fmla="*/ 8 w 15"/>
                <a:gd name="T3" fmla="*/ 17 h 17"/>
                <a:gd name="T4" fmla="*/ 14 w 15"/>
                <a:gd name="T5" fmla="*/ 15 h 17"/>
                <a:gd name="T6" fmla="*/ 15 w 15"/>
                <a:gd name="T7" fmla="*/ 3 h 17"/>
                <a:gd name="T8" fmla="*/ 9 w 15"/>
                <a:gd name="T9" fmla="*/ 0 h 17"/>
                <a:gd name="T10" fmla="*/ 3 w 15"/>
                <a:gd name="T11" fmla="*/ 2 h 17"/>
                <a:gd name="T12" fmla="*/ 0 w 15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0" y="8"/>
                  </a:moveTo>
                  <a:cubicBezTo>
                    <a:pt x="0" y="12"/>
                    <a:pt x="3" y="17"/>
                    <a:pt x="8" y="17"/>
                  </a:cubicBezTo>
                  <a:cubicBezTo>
                    <a:pt x="10" y="17"/>
                    <a:pt x="12" y="17"/>
                    <a:pt x="14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1"/>
                    <a:pt x="12" y="0"/>
                    <a:pt x="9" y="0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2" y="3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1"/>
            <p:cNvSpPr>
              <a:spLocks/>
            </p:cNvSpPr>
            <p:nvPr/>
          </p:nvSpPr>
          <p:spPr bwMode="gray">
            <a:xfrm>
              <a:off x="1642424" y="3843969"/>
              <a:ext cx="800322" cy="295660"/>
            </a:xfrm>
            <a:custGeom>
              <a:avLst/>
              <a:gdLst>
                <a:gd name="T0" fmla="*/ 1 w 157"/>
                <a:gd name="T1" fmla="*/ 48 h 58"/>
                <a:gd name="T2" fmla="*/ 91 w 157"/>
                <a:gd name="T3" fmla="*/ 54 h 58"/>
                <a:gd name="T4" fmla="*/ 111 w 157"/>
                <a:gd name="T5" fmla="*/ 35 h 58"/>
                <a:gd name="T6" fmla="*/ 110 w 157"/>
                <a:gd name="T7" fmla="*/ 55 h 58"/>
                <a:gd name="T8" fmla="*/ 157 w 157"/>
                <a:gd name="T9" fmla="*/ 58 h 58"/>
                <a:gd name="T10" fmla="*/ 155 w 157"/>
                <a:gd name="T11" fmla="*/ 13 h 58"/>
                <a:gd name="T12" fmla="*/ 0 w 157"/>
                <a:gd name="T13" fmla="*/ 0 h 58"/>
                <a:gd name="T14" fmla="*/ 1 w 157"/>
                <a:gd name="T15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7" h="58">
                  <a:moveTo>
                    <a:pt x="1" y="48"/>
                  </a:moveTo>
                  <a:lnTo>
                    <a:pt x="91" y="54"/>
                  </a:lnTo>
                  <a:lnTo>
                    <a:pt x="111" y="35"/>
                  </a:lnTo>
                  <a:lnTo>
                    <a:pt x="110" y="55"/>
                  </a:lnTo>
                  <a:lnTo>
                    <a:pt x="157" y="58"/>
                  </a:lnTo>
                  <a:lnTo>
                    <a:pt x="155" y="13"/>
                  </a:lnTo>
                  <a:lnTo>
                    <a:pt x="0" y="0"/>
                  </a:lnTo>
                  <a:lnTo>
                    <a:pt x="1" y="48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2"/>
            <p:cNvSpPr>
              <a:spLocks/>
            </p:cNvSpPr>
            <p:nvPr/>
          </p:nvSpPr>
          <p:spPr bwMode="gray">
            <a:xfrm>
              <a:off x="2667036" y="511326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3"/>
            <p:cNvSpPr>
              <a:spLocks/>
            </p:cNvSpPr>
            <p:nvPr/>
          </p:nvSpPr>
          <p:spPr bwMode="gray">
            <a:xfrm>
              <a:off x="2733306" y="5689292"/>
              <a:ext cx="15294" cy="188612"/>
            </a:xfrm>
            <a:custGeom>
              <a:avLst/>
              <a:gdLst>
                <a:gd name="T0" fmla="*/ 0 w 4"/>
                <a:gd name="T1" fmla="*/ 0 h 40"/>
                <a:gd name="T2" fmla="*/ 4 w 4"/>
                <a:gd name="T3" fmla="*/ 34 h 40"/>
                <a:gd name="T4" fmla="*/ 4 w 4"/>
                <a:gd name="T5" fmla="*/ 40 h 40"/>
                <a:gd name="T6" fmla="*/ 4 w 4"/>
                <a:gd name="T7" fmla="*/ 34 h 40"/>
                <a:gd name="T8" fmla="*/ 0 w 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0">
                  <a:moveTo>
                    <a:pt x="0" y="0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6"/>
                    <a:pt x="4" y="38"/>
                    <a:pt x="4" y="40"/>
                  </a:cubicBezTo>
                  <a:cubicBezTo>
                    <a:pt x="4" y="38"/>
                    <a:pt x="4" y="36"/>
                    <a:pt x="4" y="3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4"/>
            <p:cNvSpPr>
              <a:spLocks/>
            </p:cNvSpPr>
            <p:nvPr/>
          </p:nvSpPr>
          <p:spPr bwMode="gray">
            <a:xfrm>
              <a:off x="2565084" y="5327363"/>
              <a:ext cx="183513" cy="892078"/>
            </a:xfrm>
            <a:custGeom>
              <a:avLst/>
              <a:gdLst>
                <a:gd name="T0" fmla="*/ 26 w 39"/>
                <a:gd name="T1" fmla="*/ 0 h 187"/>
                <a:gd name="T2" fmla="*/ 32 w 39"/>
                <a:gd name="T3" fmla="*/ 51 h 187"/>
                <a:gd name="T4" fmla="*/ 32 w 39"/>
                <a:gd name="T5" fmla="*/ 54 h 187"/>
                <a:gd name="T6" fmla="*/ 14 w 39"/>
                <a:gd name="T7" fmla="*/ 54 h 187"/>
                <a:gd name="T8" fmla="*/ 20 w 39"/>
                <a:gd name="T9" fmla="*/ 112 h 187"/>
                <a:gd name="T10" fmla="*/ 18 w 39"/>
                <a:gd name="T11" fmla="*/ 124 h 187"/>
                <a:gd name="T12" fmla="*/ 0 w 39"/>
                <a:gd name="T13" fmla="*/ 187 h 187"/>
                <a:gd name="T14" fmla="*/ 24 w 39"/>
                <a:gd name="T15" fmla="*/ 172 h 187"/>
                <a:gd name="T16" fmla="*/ 37 w 39"/>
                <a:gd name="T17" fmla="*/ 132 h 187"/>
                <a:gd name="T18" fmla="*/ 39 w 39"/>
                <a:gd name="T19" fmla="*/ 116 h 187"/>
                <a:gd name="T20" fmla="*/ 39 w 39"/>
                <a:gd name="T21" fmla="*/ 110 h 187"/>
                <a:gd name="T22" fmla="*/ 35 w 39"/>
                <a:gd name="T23" fmla="*/ 76 h 187"/>
                <a:gd name="T24" fmla="*/ 26 w 39"/>
                <a:gd name="T25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187">
                  <a:moveTo>
                    <a:pt x="26" y="0"/>
                  </a:moveTo>
                  <a:cubicBezTo>
                    <a:pt x="32" y="51"/>
                    <a:pt x="32" y="51"/>
                    <a:pt x="32" y="51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6"/>
                    <a:pt x="20" y="120"/>
                    <a:pt x="18" y="12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8" y="126"/>
                    <a:pt x="39" y="121"/>
                    <a:pt x="39" y="116"/>
                  </a:cubicBezTo>
                  <a:cubicBezTo>
                    <a:pt x="39" y="114"/>
                    <a:pt x="39" y="112"/>
                    <a:pt x="39" y="110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5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6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7"/>
            <p:cNvSpPr>
              <a:spLocks/>
            </p:cNvSpPr>
            <p:nvPr/>
          </p:nvSpPr>
          <p:spPr bwMode="gray">
            <a:xfrm>
              <a:off x="2570183" y="4929752"/>
              <a:ext cx="147831" cy="652490"/>
            </a:xfrm>
            <a:custGeom>
              <a:avLst/>
              <a:gdLst>
                <a:gd name="T0" fmla="*/ 0 w 31"/>
                <a:gd name="T1" fmla="*/ 0 h 138"/>
                <a:gd name="T2" fmla="*/ 13 w 31"/>
                <a:gd name="T3" fmla="*/ 138 h 138"/>
                <a:gd name="T4" fmla="*/ 31 w 31"/>
                <a:gd name="T5" fmla="*/ 138 h 138"/>
                <a:gd name="T6" fmla="*/ 31 w 31"/>
                <a:gd name="T7" fmla="*/ 135 h 138"/>
                <a:gd name="T8" fmla="*/ 25 w 31"/>
                <a:gd name="T9" fmla="*/ 84 h 138"/>
                <a:gd name="T10" fmla="*/ 25 w 31"/>
                <a:gd name="T11" fmla="*/ 84 h 138"/>
                <a:gd name="T12" fmla="*/ 21 w 31"/>
                <a:gd name="T13" fmla="*/ 39 h 138"/>
                <a:gd name="T14" fmla="*/ 21 w 31"/>
                <a:gd name="T15" fmla="*/ 39 h 138"/>
                <a:gd name="T16" fmla="*/ 0 w 31"/>
                <a:gd name="T1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38">
                  <a:moveTo>
                    <a:pt x="0" y="0"/>
                  </a:moveTo>
                  <a:cubicBezTo>
                    <a:pt x="13" y="138"/>
                    <a:pt x="13" y="138"/>
                    <a:pt x="13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8" y="23"/>
                    <a:pt x="11" y="10"/>
                    <a:pt x="0" y="0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7"/>
            <p:cNvSpPr>
              <a:spLocks/>
            </p:cNvSpPr>
            <p:nvPr/>
          </p:nvSpPr>
          <p:spPr bwMode="gray">
            <a:xfrm>
              <a:off x="1020519" y="5148949"/>
              <a:ext cx="1651616" cy="1126566"/>
            </a:xfrm>
            <a:custGeom>
              <a:avLst/>
              <a:gdLst>
                <a:gd name="T0" fmla="*/ 331 w 345"/>
                <a:gd name="T1" fmla="*/ 31 h 236"/>
                <a:gd name="T2" fmla="*/ 35 w 345"/>
                <a:gd name="T3" fmla="*/ 1 h 236"/>
                <a:gd name="T4" fmla="*/ 18 w 345"/>
                <a:gd name="T5" fmla="*/ 15 h 236"/>
                <a:gd name="T6" fmla="*/ 1 w 345"/>
                <a:gd name="T7" fmla="*/ 189 h 236"/>
                <a:gd name="T8" fmla="*/ 15 w 345"/>
                <a:gd name="T9" fmla="*/ 206 h 236"/>
                <a:gd name="T10" fmla="*/ 310 w 345"/>
                <a:gd name="T11" fmla="*/ 235 h 236"/>
                <a:gd name="T12" fmla="*/ 327 w 345"/>
                <a:gd name="T13" fmla="*/ 222 h 236"/>
                <a:gd name="T14" fmla="*/ 344 w 345"/>
                <a:gd name="T15" fmla="*/ 48 h 236"/>
                <a:gd name="T16" fmla="*/ 331 w 345"/>
                <a:gd name="T17" fmla="*/ 3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236">
                  <a:moveTo>
                    <a:pt x="331" y="31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27" y="0"/>
                    <a:pt x="19" y="6"/>
                    <a:pt x="18" y="1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0" y="197"/>
                    <a:pt x="6" y="205"/>
                    <a:pt x="15" y="206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18" y="236"/>
                    <a:pt x="326" y="230"/>
                    <a:pt x="327" y="222"/>
                  </a:cubicBezTo>
                  <a:cubicBezTo>
                    <a:pt x="344" y="48"/>
                    <a:pt x="344" y="48"/>
                    <a:pt x="344" y="48"/>
                  </a:cubicBezTo>
                  <a:cubicBezTo>
                    <a:pt x="345" y="39"/>
                    <a:pt x="339" y="31"/>
                    <a:pt x="331" y="3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8"/>
            <p:cNvSpPr>
              <a:spLocks/>
            </p:cNvSpPr>
            <p:nvPr/>
          </p:nvSpPr>
          <p:spPr bwMode="gray">
            <a:xfrm>
              <a:off x="2437646" y="5291681"/>
              <a:ext cx="234489" cy="983834"/>
            </a:xfrm>
            <a:custGeom>
              <a:avLst/>
              <a:gdLst>
                <a:gd name="T0" fmla="*/ 17 w 49"/>
                <a:gd name="T1" fmla="*/ 191 h 207"/>
                <a:gd name="T2" fmla="*/ 35 w 49"/>
                <a:gd name="T3" fmla="*/ 17 h 207"/>
                <a:gd name="T4" fmla="*/ 21 w 49"/>
                <a:gd name="T5" fmla="*/ 0 h 207"/>
                <a:gd name="T6" fmla="*/ 35 w 49"/>
                <a:gd name="T7" fmla="*/ 2 h 207"/>
                <a:gd name="T8" fmla="*/ 48 w 49"/>
                <a:gd name="T9" fmla="*/ 19 h 207"/>
                <a:gd name="T10" fmla="*/ 31 w 49"/>
                <a:gd name="T11" fmla="*/ 193 h 207"/>
                <a:gd name="T12" fmla="*/ 14 w 49"/>
                <a:gd name="T13" fmla="*/ 206 h 207"/>
                <a:gd name="T14" fmla="*/ 0 w 49"/>
                <a:gd name="T15" fmla="*/ 205 h 207"/>
                <a:gd name="T16" fmla="*/ 17 w 49"/>
                <a:gd name="T17" fmla="*/ 19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7">
                  <a:moveTo>
                    <a:pt x="17" y="191"/>
                  </a:moveTo>
                  <a:cubicBezTo>
                    <a:pt x="35" y="17"/>
                    <a:pt x="35" y="17"/>
                    <a:pt x="35" y="17"/>
                  </a:cubicBezTo>
                  <a:cubicBezTo>
                    <a:pt x="36" y="9"/>
                    <a:pt x="30" y="1"/>
                    <a:pt x="21" y="0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43" y="2"/>
                    <a:pt x="49" y="10"/>
                    <a:pt x="48" y="1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0" y="201"/>
                    <a:pt x="22" y="207"/>
                    <a:pt x="14" y="20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9" y="206"/>
                    <a:pt x="16" y="200"/>
                    <a:pt x="17" y="191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9"/>
            <p:cNvSpPr>
              <a:spLocks/>
            </p:cNvSpPr>
            <p:nvPr/>
          </p:nvSpPr>
          <p:spPr bwMode="gray">
            <a:xfrm>
              <a:off x="1020519" y="6041024"/>
              <a:ext cx="1564958" cy="239588"/>
            </a:xfrm>
            <a:custGeom>
              <a:avLst/>
              <a:gdLst>
                <a:gd name="T0" fmla="*/ 1 w 307"/>
                <a:gd name="T1" fmla="*/ 0 h 47"/>
                <a:gd name="T2" fmla="*/ 307 w 307"/>
                <a:gd name="T3" fmla="*/ 31 h 47"/>
                <a:gd name="T4" fmla="*/ 305 w 307"/>
                <a:gd name="T5" fmla="*/ 47 h 47"/>
                <a:gd name="T6" fmla="*/ 0 w 307"/>
                <a:gd name="T7" fmla="*/ 16 h 47"/>
                <a:gd name="T8" fmla="*/ 1 w 307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47">
                  <a:moveTo>
                    <a:pt x="1" y="0"/>
                  </a:moveTo>
                  <a:lnTo>
                    <a:pt x="307" y="31"/>
                  </a:lnTo>
                  <a:lnTo>
                    <a:pt x="305" y="47"/>
                  </a:lnTo>
                  <a:lnTo>
                    <a:pt x="0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0"/>
            <p:cNvSpPr>
              <a:spLocks/>
            </p:cNvSpPr>
            <p:nvPr/>
          </p:nvSpPr>
          <p:spPr bwMode="gray">
            <a:xfrm>
              <a:off x="1790252" y="5648512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1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1"/>
            <p:cNvSpPr>
              <a:spLocks/>
            </p:cNvSpPr>
            <p:nvPr/>
          </p:nvSpPr>
          <p:spPr bwMode="gray">
            <a:xfrm>
              <a:off x="1851423" y="5653608"/>
              <a:ext cx="61171" cy="66270"/>
            </a:xfrm>
            <a:custGeom>
              <a:avLst/>
              <a:gdLst>
                <a:gd name="T0" fmla="*/ 0 w 12"/>
                <a:gd name="T1" fmla="*/ 12 h 13"/>
                <a:gd name="T2" fmla="*/ 11 w 12"/>
                <a:gd name="T3" fmla="*/ 13 h 13"/>
                <a:gd name="T4" fmla="*/ 12 w 12"/>
                <a:gd name="T5" fmla="*/ 1 h 13"/>
                <a:gd name="T6" fmla="*/ 1 w 12"/>
                <a:gd name="T7" fmla="*/ 0 h 13"/>
                <a:gd name="T8" fmla="*/ 0 w 12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0" y="12"/>
                  </a:moveTo>
                  <a:lnTo>
                    <a:pt x="11" y="13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2"/>
            <p:cNvSpPr>
              <a:spLocks/>
            </p:cNvSpPr>
            <p:nvPr/>
          </p:nvSpPr>
          <p:spPr bwMode="gray">
            <a:xfrm>
              <a:off x="1785156" y="5709683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2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2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3"/>
            <p:cNvSpPr>
              <a:spLocks/>
            </p:cNvSpPr>
            <p:nvPr/>
          </p:nvSpPr>
          <p:spPr bwMode="gray">
            <a:xfrm>
              <a:off x="1846327" y="5719878"/>
              <a:ext cx="61171" cy="61171"/>
            </a:xfrm>
            <a:custGeom>
              <a:avLst/>
              <a:gdLst>
                <a:gd name="T0" fmla="*/ 0 w 12"/>
                <a:gd name="T1" fmla="*/ 10 h 12"/>
                <a:gd name="T2" fmla="*/ 11 w 12"/>
                <a:gd name="T3" fmla="*/ 12 h 12"/>
                <a:gd name="T4" fmla="*/ 12 w 12"/>
                <a:gd name="T5" fmla="*/ 0 h 12"/>
                <a:gd name="T6" fmla="*/ 1 w 12"/>
                <a:gd name="T7" fmla="*/ 0 h 12"/>
                <a:gd name="T8" fmla="*/ 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0"/>
                  </a:moveTo>
                  <a:lnTo>
                    <a:pt x="11" y="12"/>
                  </a:lnTo>
                  <a:lnTo>
                    <a:pt x="12" y="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4"/>
            <p:cNvSpPr>
              <a:spLocks/>
            </p:cNvSpPr>
            <p:nvPr/>
          </p:nvSpPr>
          <p:spPr bwMode="gray">
            <a:xfrm>
              <a:off x="1489497" y="6071609"/>
              <a:ext cx="101952" cy="122342"/>
            </a:xfrm>
            <a:custGeom>
              <a:avLst/>
              <a:gdLst>
                <a:gd name="T0" fmla="*/ 0 w 21"/>
                <a:gd name="T1" fmla="*/ 25 h 26"/>
                <a:gd name="T2" fmla="*/ 2 w 21"/>
                <a:gd name="T3" fmla="*/ 9 h 26"/>
                <a:gd name="T4" fmla="*/ 12 w 21"/>
                <a:gd name="T5" fmla="*/ 1 h 26"/>
                <a:gd name="T6" fmla="*/ 21 w 21"/>
                <a:gd name="T7" fmla="*/ 11 h 26"/>
                <a:gd name="T8" fmla="*/ 19 w 21"/>
                <a:gd name="T9" fmla="*/ 26 h 26"/>
                <a:gd name="T10" fmla="*/ 0 w 21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6">
                  <a:moveTo>
                    <a:pt x="0" y="25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9" y="26"/>
                    <a:pt x="19" y="26"/>
                    <a:pt x="19" y="26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5"/>
            <p:cNvSpPr>
              <a:spLocks/>
            </p:cNvSpPr>
            <p:nvPr/>
          </p:nvSpPr>
          <p:spPr bwMode="gray">
            <a:xfrm>
              <a:off x="1407935" y="6025733"/>
              <a:ext cx="96856" cy="163122"/>
            </a:xfrm>
            <a:custGeom>
              <a:avLst/>
              <a:gdLst>
                <a:gd name="T0" fmla="*/ 0 w 21"/>
                <a:gd name="T1" fmla="*/ 32 h 34"/>
                <a:gd name="T2" fmla="*/ 2 w 21"/>
                <a:gd name="T3" fmla="*/ 9 h 34"/>
                <a:gd name="T4" fmla="*/ 12 w 21"/>
                <a:gd name="T5" fmla="*/ 1 h 34"/>
                <a:gd name="T6" fmla="*/ 21 w 21"/>
                <a:gd name="T7" fmla="*/ 11 h 34"/>
                <a:gd name="T8" fmla="*/ 18 w 21"/>
                <a:gd name="T9" fmla="*/ 34 h 34"/>
                <a:gd name="T10" fmla="*/ 0 w 21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8" y="34"/>
                    <a:pt x="18" y="34"/>
                    <a:pt x="18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6"/>
            <p:cNvSpPr>
              <a:spLocks/>
            </p:cNvSpPr>
            <p:nvPr/>
          </p:nvSpPr>
          <p:spPr bwMode="gray">
            <a:xfrm>
              <a:off x="1224423" y="6005342"/>
              <a:ext cx="107051" cy="163122"/>
            </a:xfrm>
            <a:custGeom>
              <a:avLst/>
              <a:gdLst>
                <a:gd name="T0" fmla="*/ 0 w 22"/>
                <a:gd name="T1" fmla="*/ 32 h 34"/>
                <a:gd name="T2" fmla="*/ 2 w 22"/>
                <a:gd name="T3" fmla="*/ 9 h 34"/>
                <a:gd name="T4" fmla="*/ 13 w 22"/>
                <a:gd name="T5" fmla="*/ 1 h 34"/>
                <a:gd name="T6" fmla="*/ 21 w 22"/>
                <a:gd name="T7" fmla="*/ 11 h 34"/>
                <a:gd name="T8" fmla="*/ 19 w 22"/>
                <a:gd name="T9" fmla="*/ 34 h 34"/>
                <a:gd name="T10" fmla="*/ 0 w 22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2"/>
                    <a:pt x="22" y="6"/>
                    <a:pt x="21" y="11"/>
                  </a:cubicBezTo>
                  <a:cubicBezTo>
                    <a:pt x="19" y="34"/>
                    <a:pt x="19" y="34"/>
                    <a:pt x="19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7"/>
            <p:cNvSpPr>
              <a:spLocks/>
            </p:cNvSpPr>
            <p:nvPr/>
          </p:nvSpPr>
          <p:spPr bwMode="gray">
            <a:xfrm>
              <a:off x="1316179" y="5995147"/>
              <a:ext cx="101952" cy="183513"/>
            </a:xfrm>
            <a:custGeom>
              <a:avLst/>
              <a:gdLst>
                <a:gd name="T0" fmla="*/ 0 w 22"/>
                <a:gd name="T1" fmla="*/ 37 h 39"/>
                <a:gd name="T2" fmla="*/ 3 w 22"/>
                <a:gd name="T3" fmla="*/ 9 h 39"/>
                <a:gd name="T4" fmla="*/ 13 w 22"/>
                <a:gd name="T5" fmla="*/ 1 h 39"/>
                <a:gd name="T6" fmla="*/ 21 w 22"/>
                <a:gd name="T7" fmla="*/ 11 h 39"/>
                <a:gd name="T8" fmla="*/ 19 w 22"/>
                <a:gd name="T9" fmla="*/ 39 h 39"/>
                <a:gd name="T10" fmla="*/ 0 w 22"/>
                <a:gd name="T1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9">
                  <a:moveTo>
                    <a:pt x="0" y="37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1"/>
                    <a:pt x="22" y="6"/>
                    <a:pt x="21" y="11"/>
                  </a:cubicBezTo>
                  <a:cubicBezTo>
                    <a:pt x="19" y="39"/>
                    <a:pt x="19" y="39"/>
                    <a:pt x="19" y="39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8"/>
            <p:cNvSpPr>
              <a:spLocks/>
            </p:cNvSpPr>
            <p:nvPr/>
          </p:nvSpPr>
          <p:spPr bwMode="gray">
            <a:xfrm>
              <a:off x="1137762" y="6137879"/>
              <a:ext cx="448587" cy="193708"/>
            </a:xfrm>
            <a:custGeom>
              <a:avLst/>
              <a:gdLst>
                <a:gd name="T0" fmla="*/ 94 w 94"/>
                <a:gd name="T1" fmla="*/ 9 h 41"/>
                <a:gd name="T2" fmla="*/ 78 w 94"/>
                <a:gd name="T3" fmla="*/ 33 h 41"/>
                <a:gd name="T4" fmla="*/ 36 w 94"/>
                <a:gd name="T5" fmla="*/ 29 h 41"/>
                <a:gd name="T6" fmla="*/ 0 w 94"/>
                <a:gd name="T7" fmla="*/ 0 h 41"/>
                <a:gd name="T8" fmla="*/ 94 w 94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41">
                  <a:moveTo>
                    <a:pt x="94" y="9"/>
                  </a:moveTo>
                  <a:cubicBezTo>
                    <a:pt x="92" y="21"/>
                    <a:pt x="86" y="28"/>
                    <a:pt x="78" y="33"/>
                  </a:cubicBezTo>
                  <a:cubicBezTo>
                    <a:pt x="64" y="41"/>
                    <a:pt x="48" y="39"/>
                    <a:pt x="36" y="2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34253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Picture 295"/>
          <p:cNvPicPr>
            <a:picLocks noChangeAspect="1"/>
          </p:cNvPicPr>
          <p:nvPr userDrawn="1"/>
        </p:nvPicPr>
        <p:blipFill rotWithShape="1">
          <a:blip r:embed="rId2"/>
          <a:srcRect l="828" t="3782" r="7529" b="3552"/>
          <a:stretch/>
        </p:blipFill>
        <p:spPr>
          <a:xfrm>
            <a:off x="3000852" y="2128466"/>
            <a:ext cx="3496165" cy="3228394"/>
          </a:xfrm>
          <a:custGeom>
            <a:avLst/>
            <a:gdLst>
              <a:gd name="connsiteX0" fmla="*/ 0 w 1875389"/>
              <a:gd name="connsiteY0" fmla="*/ 0 h 1731753"/>
              <a:gd name="connsiteX1" fmla="*/ 1875389 w 1875389"/>
              <a:gd name="connsiteY1" fmla="*/ 0 h 1731753"/>
              <a:gd name="connsiteX2" fmla="*/ 1875389 w 1875389"/>
              <a:gd name="connsiteY2" fmla="*/ 1731753 h 1731753"/>
              <a:gd name="connsiteX3" fmla="*/ 0 w 1875389"/>
              <a:gd name="connsiteY3" fmla="*/ 1731753 h 1731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5389" h="1731753">
                <a:moveTo>
                  <a:pt x="0" y="0"/>
                </a:moveTo>
                <a:lnTo>
                  <a:pt x="1875389" y="0"/>
                </a:lnTo>
                <a:lnTo>
                  <a:pt x="1875389" y="1731753"/>
                </a:lnTo>
                <a:lnTo>
                  <a:pt x="0" y="1731753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95274"/>
            <a:ext cx="8381682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pic>
        <p:nvPicPr>
          <p:cNvPr id="236" name="Picture 23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1960" y="4745015"/>
            <a:ext cx="312188" cy="1063125"/>
          </a:xfrm>
          <a:prstGeom prst="rect">
            <a:avLst/>
          </a:prstGeom>
        </p:spPr>
      </p:pic>
      <p:grpSp>
        <p:nvGrpSpPr>
          <p:cNvPr id="237" name="Group 236"/>
          <p:cNvGrpSpPr/>
          <p:nvPr userDrawn="1"/>
        </p:nvGrpSpPr>
        <p:grpSpPr>
          <a:xfrm>
            <a:off x="3184" y="3917426"/>
            <a:ext cx="600075" cy="1843088"/>
            <a:chOff x="5416550" y="3867150"/>
            <a:chExt cx="600075" cy="1843088"/>
          </a:xfrm>
        </p:grpSpPr>
        <p:sp>
          <p:nvSpPr>
            <p:cNvPr id="238" name="AutoShape 80"/>
            <p:cNvSpPr>
              <a:spLocks noChangeAspect="1" noChangeArrowheads="1" noTextEdit="1"/>
            </p:cNvSpPr>
            <p:nvPr/>
          </p:nvSpPr>
          <p:spPr bwMode="auto">
            <a:xfrm>
              <a:off x="5416550" y="3867150"/>
              <a:ext cx="596900" cy="183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39" name="Rectangle 82"/>
            <p:cNvSpPr>
              <a:spLocks noChangeArrowheads="1"/>
            </p:cNvSpPr>
            <p:nvPr/>
          </p:nvSpPr>
          <p:spPr bwMode="auto">
            <a:xfrm>
              <a:off x="5416550" y="4192588"/>
              <a:ext cx="600075" cy="1517650"/>
            </a:xfrm>
            <a:prstGeom prst="rect">
              <a:avLst/>
            </a:prstGeom>
            <a:solidFill>
              <a:srgbClr val="C9AE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0" name="Rectangle 83"/>
            <p:cNvSpPr>
              <a:spLocks noChangeArrowheads="1"/>
            </p:cNvSpPr>
            <p:nvPr/>
          </p:nvSpPr>
          <p:spPr bwMode="auto">
            <a:xfrm>
              <a:off x="5462588" y="4260850"/>
              <a:ext cx="508000" cy="447675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1" name="Rectangle 84"/>
            <p:cNvSpPr>
              <a:spLocks noChangeArrowheads="1"/>
            </p:cNvSpPr>
            <p:nvPr/>
          </p:nvSpPr>
          <p:spPr bwMode="auto">
            <a:xfrm>
              <a:off x="5624513" y="4402138"/>
              <a:ext cx="184150" cy="74613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2" name="Rectangle 85"/>
            <p:cNvSpPr>
              <a:spLocks noChangeArrowheads="1"/>
            </p:cNvSpPr>
            <p:nvPr/>
          </p:nvSpPr>
          <p:spPr bwMode="auto">
            <a:xfrm>
              <a:off x="5624513" y="4440238"/>
              <a:ext cx="184150" cy="36513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3" name="Rectangle 86"/>
            <p:cNvSpPr>
              <a:spLocks noChangeArrowheads="1"/>
            </p:cNvSpPr>
            <p:nvPr/>
          </p:nvSpPr>
          <p:spPr bwMode="auto">
            <a:xfrm>
              <a:off x="5462588" y="4708525"/>
              <a:ext cx="508000" cy="447675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4" name="Rectangle 87"/>
            <p:cNvSpPr>
              <a:spLocks noChangeArrowheads="1"/>
            </p:cNvSpPr>
            <p:nvPr/>
          </p:nvSpPr>
          <p:spPr bwMode="auto">
            <a:xfrm>
              <a:off x="5624513" y="4848225"/>
              <a:ext cx="184150" cy="76200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5" name="Rectangle 88"/>
            <p:cNvSpPr>
              <a:spLocks noChangeArrowheads="1"/>
            </p:cNvSpPr>
            <p:nvPr/>
          </p:nvSpPr>
          <p:spPr bwMode="auto">
            <a:xfrm>
              <a:off x="5624513" y="4884738"/>
              <a:ext cx="184150" cy="39688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6" name="Rectangle 89"/>
            <p:cNvSpPr>
              <a:spLocks noChangeArrowheads="1"/>
            </p:cNvSpPr>
            <p:nvPr/>
          </p:nvSpPr>
          <p:spPr bwMode="auto">
            <a:xfrm>
              <a:off x="5462588" y="5156200"/>
              <a:ext cx="508000" cy="444500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7" name="Rectangle 90"/>
            <p:cNvSpPr>
              <a:spLocks noChangeArrowheads="1"/>
            </p:cNvSpPr>
            <p:nvPr/>
          </p:nvSpPr>
          <p:spPr bwMode="auto">
            <a:xfrm>
              <a:off x="5624513" y="5295900"/>
              <a:ext cx="184150" cy="76200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8" name="Rectangle 91"/>
            <p:cNvSpPr>
              <a:spLocks noChangeArrowheads="1"/>
            </p:cNvSpPr>
            <p:nvPr/>
          </p:nvSpPr>
          <p:spPr bwMode="auto">
            <a:xfrm>
              <a:off x="5624513" y="5332413"/>
              <a:ext cx="184150" cy="39688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9" name="Oval 92"/>
            <p:cNvSpPr>
              <a:spLocks noChangeArrowheads="1"/>
            </p:cNvSpPr>
            <p:nvPr/>
          </p:nvSpPr>
          <p:spPr bwMode="auto">
            <a:xfrm>
              <a:off x="5948363" y="4210050"/>
              <a:ext cx="28575" cy="25400"/>
            </a:xfrm>
            <a:prstGeom prst="ellipse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0" name="Freeform 93"/>
            <p:cNvSpPr>
              <a:spLocks/>
            </p:cNvSpPr>
            <p:nvPr/>
          </p:nvSpPr>
          <p:spPr bwMode="auto">
            <a:xfrm>
              <a:off x="5564188" y="3889375"/>
              <a:ext cx="352425" cy="303213"/>
            </a:xfrm>
            <a:custGeom>
              <a:avLst/>
              <a:gdLst>
                <a:gd name="T0" fmla="*/ 124 w 124"/>
                <a:gd name="T1" fmla="*/ 46 h 108"/>
                <a:gd name="T2" fmla="*/ 104 w 124"/>
                <a:gd name="T3" fmla="*/ 0 h 108"/>
                <a:gd name="T4" fmla="*/ 20 w 124"/>
                <a:gd name="T5" fmla="*/ 0 h 108"/>
                <a:gd name="T6" fmla="*/ 0 w 124"/>
                <a:gd name="T7" fmla="*/ 46 h 108"/>
                <a:gd name="T8" fmla="*/ 30 w 124"/>
                <a:gd name="T9" fmla="*/ 99 h 108"/>
                <a:gd name="T10" fmla="*/ 27 w 124"/>
                <a:gd name="T11" fmla="*/ 103 h 108"/>
                <a:gd name="T12" fmla="*/ 32 w 124"/>
                <a:gd name="T13" fmla="*/ 108 h 108"/>
                <a:gd name="T14" fmla="*/ 92 w 124"/>
                <a:gd name="T15" fmla="*/ 108 h 108"/>
                <a:gd name="T16" fmla="*/ 97 w 124"/>
                <a:gd name="T17" fmla="*/ 103 h 108"/>
                <a:gd name="T18" fmla="*/ 94 w 124"/>
                <a:gd name="T19" fmla="*/ 99 h 108"/>
                <a:gd name="T20" fmla="*/ 124 w 124"/>
                <a:gd name="T21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08">
                  <a:moveTo>
                    <a:pt x="124" y="46"/>
                  </a:moveTo>
                  <a:cubicBezTo>
                    <a:pt x="124" y="27"/>
                    <a:pt x="116" y="11"/>
                    <a:pt x="10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11"/>
                    <a:pt x="0" y="27"/>
                    <a:pt x="0" y="46"/>
                  </a:cubicBezTo>
                  <a:cubicBezTo>
                    <a:pt x="0" y="68"/>
                    <a:pt x="12" y="88"/>
                    <a:pt x="30" y="99"/>
                  </a:cubicBezTo>
                  <a:cubicBezTo>
                    <a:pt x="28" y="99"/>
                    <a:pt x="27" y="101"/>
                    <a:pt x="27" y="103"/>
                  </a:cubicBezTo>
                  <a:cubicBezTo>
                    <a:pt x="27" y="106"/>
                    <a:pt x="29" y="108"/>
                    <a:pt x="32" y="10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95" y="108"/>
                    <a:pt x="97" y="106"/>
                    <a:pt x="97" y="103"/>
                  </a:cubicBezTo>
                  <a:cubicBezTo>
                    <a:pt x="97" y="101"/>
                    <a:pt x="96" y="99"/>
                    <a:pt x="94" y="99"/>
                  </a:cubicBezTo>
                  <a:cubicBezTo>
                    <a:pt x="112" y="88"/>
                    <a:pt x="124" y="68"/>
                    <a:pt x="124" y="4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1" name="Freeform 94"/>
            <p:cNvSpPr>
              <a:spLocks/>
            </p:cNvSpPr>
            <p:nvPr/>
          </p:nvSpPr>
          <p:spPr bwMode="auto">
            <a:xfrm>
              <a:off x="5564188" y="3889375"/>
              <a:ext cx="352425" cy="303213"/>
            </a:xfrm>
            <a:custGeom>
              <a:avLst/>
              <a:gdLst>
                <a:gd name="T0" fmla="*/ 124 w 124"/>
                <a:gd name="T1" fmla="*/ 46 h 108"/>
                <a:gd name="T2" fmla="*/ 104 w 124"/>
                <a:gd name="T3" fmla="*/ 0 h 108"/>
                <a:gd name="T4" fmla="*/ 20 w 124"/>
                <a:gd name="T5" fmla="*/ 0 h 108"/>
                <a:gd name="T6" fmla="*/ 0 w 124"/>
                <a:gd name="T7" fmla="*/ 46 h 108"/>
                <a:gd name="T8" fmla="*/ 30 w 124"/>
                <a:gd name="T9" fmla="*/ 99 h 108"/>
                <a:gd name="T10" fmla="*/ 27 w 124"/>
                <a:gd name="T11" fmla="*/ 103 h 108"/>
                <a:gd name="T12" fmla="*/ 32 w 124"/>
                <a:gd name="T13" fmla="*/ 108 h 108"/>
                <a:gd name="T14" fmla="*/ 92 w 124"/>
                <a:gd name="T15" fmla="*/ 108 h 108"/>
                <a:gd name="T16" fmla="*/ 97 w 124"/>
                <a:gd name="T17" fmla="*/ 103 h 108"/>
                <a:gd name="T18" fmla="*/ 94 w 124"/>
                <a:gd name="T19" fmla="*/ 99 h 108"/>
                <a:gd name="T20" fmla="*/ 124 w 124"/>
                <a:gd name="T21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08">
                  <a:moveTo>
                    <a:pt x="124" y="46"/>
                  </a:moveTo>
                  <a:cubicBezTo>
                    <a:pt x="124" y="27"/>
                    <a:pt x="116" y="11"/>
                    <a:pt x="10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11"/>
                    <a:pt x="0" y="27"/>
                    <a:pt x="0" y="46"/>
                  </a:cubicBezTo>
                  <a:cubicBezTo>
                    <a:pt x="0" y="68"/>
                    <a:pt x="12" y="88"/>
                    <a:pt x="30" y="99"/>
                  </a:cubicBezTo>
                  <a:cubicBezTo>
                    <a:pt x="28" y="99"/>
                    <a:pt x="27" y="101"/>
                    <a:pt x="27" y="103"/>
                  </a:cubicBezTo>
                  <a:cubicBezTo>
                    <a:pt x="27" y="106"/>
                    <a:pt x="29" y="108"/>
                    <a:pt x="32" y="10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95" y="108"/>
                    <a:pt x="97" y="106"/>
                    <a:pt x="97" y="103"/>
                  </a:cubicBezTo>
                  <a:cubicBezTo>
                    <a:pt x="97" y="101"/>
                    <a:pt x="96" y="99"/>
                    <a:pt x="94" y="99"/>
                  </a:cubicBezTo>
                  <a:cubicBezTo>
                    <a:pt x="112" y="88"/>
                    <a:pt x="124" y="68"/>
                    <a:pt x="124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2" name="Freeform 96"/>
            <p:cNvSpPr>
              <a:spLocks/>
            </p:cNvSpPr>
            <p:nvPr/>
          </p:nvSpPr>
          <p:spPr bwMode="auto">
            <a:xfrm>
              <a:off x="5689600" y="3998913"/>
              <a:ext cx="50800" cy="47625"/>
            </a:xfrm>
            <a:custGeom>
              <a:avLst/>
              <a:gdLst>
                <a:gd name="T0" fmla="*/ 0 w 18"/>
                <a:gd name="T1" fmla="*/ 0 h 17"/>
                <a:gd name="T2" fmla="*/ 18 w 18"/>
                <a:gd name="T3" fmla="*/ 17 h 17"/>
                <a:gd name="T4" fmla="*/ 0 w 18"/>
                <a:gd name="T5" fmla="*/ 17 h 17"/>
                <a:gd name="T6" fmla="*/ 0 w 1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0" y="0"/>
                  </a:moveTo>
                  <a:cubicBezTo>
                    <a:pt x="10" y="0"/>
                    <a:pt x="18" y="8"/>
                    <a:pt x="18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3" name="Freeform 97"/>
            <p:cNvSpPr>
              <a:spLocks/>
            </p:cNvSpPr>
            <p:nvPr/>
          </p:nvSpPr>
          <p:spPr bwMode="auto">
            <a:xfrm>
              <a:off x="5646738" y="4008438"/>
              <a:ext cx="161925" cy="69850"/>
            </a:xfrm>
            <a:custGeom>
              <a:avLst/>
              <a:gdLst>
                <a:gd name="T0" fmla="*/ 29 w 57"/>
                <a:gd name="T1" fmla="*/ 0 h 25"/>
                <a:gd name="T2" fmla="*/ 0 w 57"/>
                <a:gd name="T3" fmla="*/ 13 h 25"/>
                <a:gd name="T4" fmla="*/ 29 w 57"/>
                <a:gd name="T5" fmla="*/ 25 h 25"/>
                <a:gd name="T6" fmla="*/ 57 w 57"/>
                <a:gd name="T7" fmla="*/ 13 h 25"/>
                <a:gd name="T8" fmla="*/ 29 w 57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25">
                  <a:moveTo>
                    <a:pt x="29" y="0"/>
                  </a:moveTo>
                  <a:cubicBezTo>
                    <a:pt x="17" y="0"/>
                    <a:pt x="7" y="5"/>
                    <a:pt x="0" y="13"/>
                  </a:cubicBezTo>
                  <a:cubicBezTo>
                    <a:pt x="7" y="20"/>
                    <a:pt x="17" y="25"/>
                    <a:pt x="29" y="25"/>
                  </a:cubicBezTo>
                  <a:cubicBezTo>
                    <a:pt x="40" y="25"/>
                    <a:pt x="50" y="20"/>
                    <a:pt x="57" y="13"/>
                  </a:cubicBezTo>
                  <a:cubicBezTo>
                    <a:pt x="50" y="5"/>
                    <a:pt x="40" y="0"/>
                    <a:pt x="29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4" name="Freeform 98"/>
            <p:cNvSpPr>
              <a:spLocks/>
            </p:cNvSpPr>
            <p:nvPr/>
          </p:nvSpPr>
          <p:spPr bwMode="auto">
            <a:xfrm>
              <a:off x="5614988" y="4019550"/>
              <a:ext cx="31750" cy="47625"/>
            </a:xfrm>
            <a:custGeom>
              <a:avLst/>
              <a:gdLst>
                <a:gd name="T0" fmla="*/ 0 w 11"/>
                <a:gd name="T1" fmla="*/ 0 h 17"/>
                <a:gd name="T2" fmla="*/ 4 w 11"/>
                <a:gd name="T3" fmla="*/ 9 h 17"/>
                <a:gd name="T4" fmla="*/ 0 w 11"/>
                <a:gd name="T5" fmla="*/ 17 h 17"/>
                <a:gd name="T6" fmla="*/ 11 w 11"/>
                <a:gd name="T7" fmla="*/ 9 h 17"/>
                <a:gd name="T8" fmla="*/ 0 w 1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7">
                  <a:moveTo>
                    <a:pt x="0" y="0"/>
                  </a:moveTo>
                  <a:cubicBezTo>
                    <a:pt x="1" y="3"/>
                    <a:pt x="2" y="6"/>
                    <a:pt x="4" y="9"/>
                  </a:cubicBezTo>
                  <a:cubicBezTo>
                    <a:pt x="2" y="11"/>
                    <a:pt x="1" y="14"/>
                    <a:pt x="0" y="17"/>
                  </a:cubicBezTo>
                  <a:cubicBezTo>
                    <a:pt x="4" y="15"/>
                    <a:pt x="8" y="12"/>
                    <a:pt x="11" y="9"/>
                  </a:cubicBezTo>
                  <a:cubicBezTo>
                    <a:pt x="8" y="5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5" name="Oval 99"/>
            <p:cNvSpPr>
              <a:spLocks noChangeArrowheads="1"/>
            </p:cNvSpPr>
            <p:nvPr/>
          </p:nvSpPr>
          <p:spPr bwMode="auto">
            <a:xfrm>
              <a:off x="5775325" y="4038600"/>
              <a:ext cx="4763" cy="7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6" name="Freeform 100"/>
            <p:cNvSpPr>
              <a:spLocks/>
            </p:cNvSpPr>
            <p:nvPr/>
          </p:nvSpPr>
          <p:spPr bwMode="auto">
            <a:xfrm>
              <a:off x="5757863" y="4027488"/>
              <a:ext cx="19050" cy="47625"/>
            </a:xfrm>
            <a:custGeom>
              <a:avLst/>
              <a:gdLst>
                <a:gd name="T0" fmla="*/ 1 w 7"/>
                <a:gd name="T1" fmla="*/ 0 h 17"/>
                <a:gd name="T2" fmla="*/ 0 w 7"/>
                <a:gd name="T3" fmla="*/ 6 h 17"/>
                <a:gd name="T4" fmla="*/ 7 w 7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7">
                  <a:moveTo>
                    <a:pt x="1" y="0"/>
                  </a:moveTo>
                  <a:cubicBezTo>
                    <a:pt x="1" y="1"/>
                    <a:pt x="0" y="3"/>
                    <a:pt x="0" y="6"/>
                  </a:cubicBezTo>
                  <a:cubicBezTo>
                    <a:pt x="0" y="10"/>
                    <a:pt x="3" y="15"/>
                    <a:pt x="7" y="17"/>
                  </a:cubicBezTo>
                </a:path>
              </a:pathLst>
            </a:custGeom>
            <a:noFill/>
            <a:ln w="3175" cap="rnd">
              <a:solidFill>
                <a:srgbClr val="DC3C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7" name="Freeform 101"/>
            <p:cNvSpPr>
              <a:spLocks/>
            </p:cNvSpPr>
            <p:nvPr/>
          </p:nvSpPr>
          <p:spPr bwMode="auto">
            <a:xfrm>
              <a:off x="5711825" y="4057650"/>
              <a:ext cx="25400" cy="28575"/>
            </a:xfrm>
            <a:custGeom>
              <a:avLst/>
              <a:gdLst>
                <a:gd name="T0" fmla="*/ 0 w 9"/>
                <a:gd name="T1" fmla="*/ 10 h 10"/>
                <a:gd name="T2" fmla="*/ 9 w 9"/>
                <a:gd name="T3" fmla="*/ 0 h 10"/>
                <a:gd name="T4" fmla="*/ 0 w 9"/>
                <a:gd name="T5" fmla="*/ 0 h 10"/>
                <a:gd name="T6" fmla="*/ 0 w 9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10"/>
                  </a:moveTo>
                  <a:cubicBezTo>
                    <a:pt x="5" y="10"/>
                    <a:pt x="9" y="6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8" name="Freeform 102"/>
            <p:cNvSpPr>
              <a:spLocks/>
            </p:cNvSpPr>
            <p:nvPr/>
          </p:nvSpPr>
          <p:spPr bwMode="auto">
            <a:xfrm>
              <a:off x="5729288" y="4044950"/>
              <a:ext cx="19050" cy="25400"/>
            </a:xfrm>
            <a:custGeom>
              <a:avLst/>
              <a:gdLst>
                <a:gd name="T0" fmla="*/ 2 w 7"/>
                <a:gd name="T1" fmla="*/ 9 h 9"/>
                <a:gd name="T2" fmla="*/ 7 w 7"/>
                <a:gd name="T3" fmla="*/ 4 h 9"/>
                <a:gd name="T4" fmla="*/ 2 w 7"/>
                <a:gd name="T5" fmla="*/ 0 h 9"/>
                <a:gd name="T6" fmla="*/ 0 w 7"/>
                <a:gd name="T7" fmla="*/ 4 h 9"/>
                <a:gd name="T8" fmla="*/ 2 w 7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2" y="9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2"/>
                    <a:pt x="0" y="4"/>
                  </a:cubicBezTo>
                  <a:cubicBezTo>
                    <a:pt x="0" y="6"/>
                    <a:pt x="1" y="8"/>
                    <a:pt x="2" y="9"/>
                  </a:cubicBezTo>
                  <a:close/>
                </a:path>
              </a:pathLst>
            </a:custGeom>
            <a:solidFill>
              <a:srgbClr val="DC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9" name="Oval 103"/>
            <p:cNvSpPr>
              <a:spLocks noChangeArrowheads="1"/>
            </p:cNvSpPr>
            <p:nvPr/>
          </p:nvSpPr>
          <p:spPr bwMode="auto">
            <a:xfrm>
              <a:off x="5811838" y="3998913"/>
              <a:ext cx="22225" cy="22225"/>
            </a:xfrm>
            <a:prstGeom prst="ellipse">
              <a:avLst/>
            </a:prstGeom>
            <a:noFill/>
            <a:ln w="6350" cap="flat">
              <a:solidFill>
                <a:srgbClr val="96969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60" name="Oval 104"/>
            <p:cNvSpPr>
              <a:spLocks noChangeArrowheads="1"/>
            </p:cNvSpPr>
            <p:nvPr/>
          </p:nvSpPr>
          <p:spPr bwMode="auto">
            <a:xfrm>
              <a:off x="5789613" y="3962400"/>
              <a:ext cx="14288" cy="17463"/>
            </a:xfrm>
            <a:prstGeom prst="ellipse">
              <a:avLst/>
            </a:prstGeom>
            <a:noFill/>
            <a:ln w="3175" cap="flat">
              <a:solidFill>
                <a:srgbClr val="96969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61" name="Freeform 105"/>
            <p:cNvSpPr>
              <a:spLocks/>
            </p:cNvSpPr>
            <p:nvPr/>
          </p:nvSpPr>
          <p:spPr bwMode="auto">
            <a:xfrm>
              <a:off x="5592763" y="4114800"/>
              <a:ext cx="295275" cy="77788"/>
            </a:xfrm>
            <a:custGeom>
              <a:avLst/>
              <a:gdLst>
                <a:gd name="T0" fmla="*/ 104 w 104"/>
                <a:gd name="T1" fmla="*/ 0 h 28"/>
                <a:gd name="T2" fmla="*/ 0 w 104"/>
                <a:gd name="T3" fmla="*/ 0 h 28"/>
                <a:gd name="T4" fmla="*/ 20 w 104"/>
                <a:gd name="T5" fmla="*/ 19 h 28"/>
                <a:gd name="T6" fmla="*/ 17 w 104"/>
                <a:gd name="T7" fmla="*/ 23 h 28"/>
                <a:gd name="T8" fmla="*/ 22 w 104"/>
                <a:gd name="T9" fmla="*/ 28 h 28"/>
                <a:gd name="T10" fmla="*/ 82 w 104"/>
                <a:gd name="T11" fmla="*/ 28 h 28"/>
                <a:gd name="T12" fmla="*/ 87 w 104"/>
                <a:gd name="T13" fmla="*/ 23 h 28"/>
                <a:gd name="T14" fmla="*/ 84 w 104"/>
                <a:gd name="T15" fmla="*/ 19 h 28"/>
                <a:gd name="T16" fmla="*/ 104 w 104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28">
                  <a:moveTo>
                    <a:pt x="10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8"/>
                    <a:pt x="12" y="14"/>
                    <a:pt x="20" y="19"/>
                  </a:cubicBezTo>
                  <a:cubicBezTo>
                    <a:pt x="18" y="19"/>
                    <a:pt x="17" y="21"/>
                    <a:pt x="17" y="23"/>
                  </a:cubicBezTo>
                  <a:cubicBezTo>
                    <a:pt x="17" y="26"/>
                    <a:pt x="19" y="28"/>
                    <a:pt x="22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5" y="28"/>
                    <a:pt x="87" y="26"/>
                    <a:pt x="87" y="23"/>
                  </a:cubicBezTo>
                  <a:cubicBezTo>
                    <a:pt x="87" y="21"/>
                    <a:pt x="86" y="19"/>
                    <a:pt x="84" y="19"/>
                  </a:cubicBezTo>
                  <a:cubicBezTo>
                    <a:pt x="92" y="14"/>
                    <a:pt x="99" y="8"/>
                    <a:pt x="104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</p:grpSp>
      <p:sp>
        <p:nvSpPr>
          <p:cNvPr id="262" name="Freeform: Shape 261"/>
          <p:cNvSpPr>
            <a:spLocks noChangeArrowheads="1"/>
          </p:cNvSpPr>
          <p:nvPr userDrawn="1"/>
        </p:nvSpPr>
        <p:spPr bwMode="auto">
          <a:xfrm flipH="1">
            <a:off x="3047" y="5741012"/>
            <a:ext cx="12433427" cy="1253513"/>
          </a:xfrm>
          <a:custGeom>
            <a:avLst/>
            <a:gdLst>
              <a:gd name="connsiteX0" fmla="*/ 0 w 12522200"/>
              <a:gd name="connsiteY0" fmla="*/ 0 h 2416175"/>
              <a:gd name="connsiteX1" fmla="*/ 12522200 w 12522200"/>
              <a:gd name="connsiteY1" fmla="*/ 0 h 2416175"/>
              <a:gd name="connsiteX2" fmla="*/ 12522200 w 12522200"/>
              <a:gd name="connsiteY2" fmla="*/ 2416175 h 2416175"/>
              <a:gd name="connsiteX3" fmla="*/ 0 w 12522200"/>
              <a:gd name="connsiteY3" fmla="*/ 2416175 h 2416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2200" h="2416175">
                <a:moveTo>
                  <a:pt x="0" y="0"/>
                </a:moveTo>
                <a:lnTo>
                  <a:pt x="12522200" y="0"/>
                </a:lnTo>
                <a:lnTo>
                  <a:pt x="12522200" y="2416175"/>
                </a:lnTo>
                <a:lnTo>
                  <a:pt x="0" y="2416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3" name="Freeform 8"/>
          <p:cNvSpPr>
            <a:spLocks/>
          </p:cNvSpPr>
          <p:nvPr userDrawn="1"/>
        </p:nvSpPr>
        <p:spPr bwMode="auto">
          <a:xfrm>
            <a:off x="7528345" y="4392570"/>
            <a:ext cx="1962131" cy="2601955"/>
          </a:xfrm>
          <a:custGeom>
            <a:avLst/>
            <a:gdLst>
              <a:gd name="T0" fmla="*/ 182 w 182"/>
              <a:gd name="T1" fmla="*/ 241 h 241"/>
              <a:gd name="T2" fmla="*/ 137 w 182"/>
              <a:gd name="T3" fmla="*/ 152 h 241"/>
              <a:gd name="T4" fmla="*/ 143 w 182"/>
              <a:gd name="T5" fmla="*/ 118 h 241"/>
              <a:gd name="T6" fmla="*/ 143 w 182"/>
              <a:gd name="T7" fmla="*/ 77 h 241"/>
              <a:gd name="T8" fmla="*/ 77 w 182"/>
              <a:gd name="T9" fmla="*/ 0 h 241"/>
              <a:gd name="T10" fmla="*/ 0 w 182"/>
              <a:gd name="T11" fmla="*/ 77 h 241"/>
              <a:gd name="T12" fmla="*/ 0 w 182"/>
              <a:gd name="T13" fmla="*/ 118 h 241"/>
              <a:gd name="T14" fmla="*/ 43 w 182"/>
              <a:gd name="T15" fmla="*/ 187 h 241"/>
              <a:gd name="T16" fmla="*/ 59 w 182"/>
              <a:gd name="T17" fmla="*/ 241 h 241"/>
              <a:gd name="T18" fmla="*/ 182 w 182"/>
              <a:gd name="T1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2" h="241">
                <a:moveTo>
                  <a:pt x="182" y="241"/>
                </a:moveTo>
                <a:cubicBezTo>
                  <a:pt x="137" y="152"/>
                  <a:pt x="137" y="152"/>
                  <a:pt x="137" y="152"/>
                </a:cubicBezTo>
                <a:cubicBezTo>
                  <a:pt x="141" y="141"/>
                  <a:pt x="143" y="130"/>
                  <a:pt x="143" y="118"/>
                </a:cubicBezTo>
                <a:cubicBezTo>
                  <a:pt x="143" y="77"/>
                  <a:pt x="143" y="77"/>
                  <a:pt x="143" y="77"/>
                </a:cubicBezTo>
                <a:cubicBezTo>
                  <a:pt x="143" y="35"/>
                  <a:pt x="119" y="0"/>
                  <a:pt x="77" y="0"/>
                </a:cubicBezTo>
                <a:cubicBezTo>
                  <a:pt x="34" y="0"/>
                  <a:pt x="0" y="35"/>
                  <a:pt x="0" y="77"/>
                </a:cubicBezTo>
                <a:cubicBezTo>
                  <a:pt x="0" y="118"/>
                  <a:pt x="0" y="118"/>
                  <a:pt x="0" y="118"/>
                </a:cubicBezTo>
                <a:cubicBezTo>
                  <a:pt x="0" y="148"/>
                  <a:pt x="17" y="174"/>
                  <a:pt x="43" y="187"/>
                </a:cubicBezTo>
                <a:cubicBezTo>
                  <a:pt x="59" y="241"/>
                  <a:pt x="59" y="241"/>
                  <a:pt x="59" y="241"/>
                </a:cubicBezTo>
                <a:lnTo>
                  <a:pt x="182" y="24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4" name="Freeform 9"/>
          <p:cNvSpPr>
            <a:spLocks/>
          </p:cNvSpPr>
          <p:nvPr userDrawn="1"/>
        </p:nvSpPr>
        <p:spPr bwMode="auto">
          <a:xfrm>
            <a:off x="7544936" y="5861798"/>
            <a:ext cx="568733" cy="369677"/>
          </a:xfrm>
          <a:custGeom>
            <a:avLst/>
            <a:gdLst>
              <a:gd name="T0" fmla="*/ 19 w 53"/>
              <a:gd name="T1" fmla="*/ 34 h 34"/>
              <a:gd name="T2" fmla="*/ 53 w 53"/>
              <a:gd name="T3" fmla="*/ 0 h 34"/>
              <a:gd name="T4" fmla="*/ 0 w 53"/>
              <a:gd name="T5" fmla="*/ 0 h 34"/>
              <a:gd name="T6" fmla="*/ 19 w 53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34">
                <a:moveTo>
                  <a:pt x="19" y="34"/>
                </a:moveTo>
                <a:cubicBezTo>
                  <a:pt x="53" y="0"/>
                  <a:pt x="53" y="0"/>
                  <a:pt x="53" y="0"/>
                </a:cubicBezTo>
                <a:cubicBezTo>
                  <a:pt x="0" y="0"/>
                  <a:pt x="0" y="0"/>
                  <a:pt x="0" y="0"/>
                </a:cubicBezTo>
                <a:cubicBezTo>
                  <a:pt x="4" y="13"/>
                  <a:pt x="10" y="25"/>
                  <a:pt x="19" y="34"/>
                </a:cubicBezTo>
                <a:close/>
              </a:path>
            </a:pathLst>
          </a:custGeom>
          <a:solidFill>
            <a:srgbClr val="CC86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5" name="Freeform 10"/>
          <p:cNvSpPr>
            <a:spLocks/>
          </p:cNvSpPr>
          <p:nvPr userDrawn="1"/>
        </p:nvSpPr>
        <p:spPr bwMode="auto">
          <a:xfrm>
            <a:off x="2115897" y="4392570"/>
            <a:ext cx="1962131" cy="2601955"/>
          </a:xfrm>
          <a:custGeom>
            <a:avLst/>
            <a:gdLst>
              <a:gd name="T0" fmla="*/ 0 w 182"/>
              <a:gd name="T1" fmla="*/ 241 h 241"/>
              <a:gd name="T2" fmla="*/ 45 w 182"/>
              <a:gd name="T3" fmla="*/ 152 h 241"/>
              <a:gd name="T4" fmla="*/ 39 w 182"/>
              <a:gd name="T5" fmla="*/ 118 h 241"/>
              <a:gd name="T6" fmla="*/ 39 w 182"/>
              <a:gd name="T7" fmla="*/ 77 h 241"/>
              <a:gd name="T8" fmla="*/ 105 w 182"/>
              <a:gd name="T9" fmla="*/ 0 h 241"/>
              <a:gd name="T10" fmla="*/ 182 w 182"/>
              <a:gd name="T11" fmla="*/ 77 h 241"/>
              <a:gd name="T12" fmla="*/ 182 w 182"/>
              <a:gd name="T13" fmla="*/ 118 h 241"/>
              <a:gd name="T14" fmla="*/ 139 w 182"/>
              <a:gd name="T15" fmla="*/ 187 h 241"/>
              <a:gd name="T16" fmla="*/ 123 w 182"/>
              <a:gd name="T17" fmla="*/ 241 h 241"/>
              <a:gd name="T18" fmla="*/ 0 w 182"/>
              <a:gd name="T1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2" h="241">
                <a:moveTo>
                  <a:pt x="0" y="241"/>
                </a:moveTo>
                <a:cubicBezTo>
                  <a:pt x="45" y="152"/>
                  <a:pt x="45" y="152"/>
                  <a:pt x="45" y="152"/>
                </a:cubicBezTo>
                <a:cubicBezTo>
                  <a:pt x="41" y="141"/>
                  <a:pt x="39" y="130"/>
                  <a:pt x="39" y="118"/>
                </a:cubicBezTo>
                <a:cubicBezTo>
                  <a:pt x="39" y="77"/>
                  <a:pt x="39" y="77"/>
                  <a:pt x="39" y="77"/>
                </a:cubicBezTo>
                <a:cubicBezTo>
                  <a:pt x="39" y="35"/>
                  <a:pt x="63" y="0"/>
                  <a:pt x="105" y="0"/>
                </a:cubicBezTo>
                <a:cubicBezTo>
                  <a:pt x="148" y="0"/>
                  <a:pt x="182" y="35"/>
                  <a:pt x="182" y="77"/>
                </a:cubicBezTo>
                <a:cubicBezTo>
                  <a:pt x="182" y="118"/>
                  <a:pt x="182" y="118"/>
                  <a:pt x="182" y="118"/>
                </a:cubicBezTo>
                <a:cubicBezTo>
                  <a:pt x="182" y="148"/>
                  <a:pt x="164" y="174"/>
                  <a:pt x="139" y="187"/>
                </a:cubicBezTo>
                <a:cubicBezTo>
                  <a:pt x="123" y="241"/>
                  <a:pt x="123" y="241"/>
                  <a:pt x="123" y="241"/>
                </a:cubicBezTo>
                <a:lnTo>
                  <a:pt x="0" y="24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6" name="Freeform 11"/>
          <p:cNvSpPr>
            <a:spLocks/>
          </p:cNvSpPr>
          <p:nvPr userDrawn="1"/>
        </p:nvSpPr>
        <p:spPr bwMode="auto">
          <a:xfrm>
            <a:off x="2850512" y="1663700"/>
            <a:ext cx="5791604" cy="4198098"/>
          </a:xfrm>
          <a:custGeom>
            <a:avLst/>
            <a:gdLst>
              <a:gd name="T0" fmla="*/ 537 w 537"/>
              <a:gd name="T1" fmla="*/ 325 h 333"/>
              <a:gd name="T2" fmla="*/ 529 w 537"/>
              <a:gd name="T3" fmla="*/ 333 h 333"/>
              <a:gd name="T4" fmla="*/ 7 w 537"/>
              <a:gd name="T5" fmla="*/ 333 h 333"/>
              <a:gd name="T6" fmla="*/ 0 w 537"/>
              <a:gd name="T7" fmla="*/ 325 h 333"/>
              <a:gd name="T8" fmla="*/ 0 w 537"/>
              <a:gd name="T9" fmla="*/ 7 h 333"/>
              <a:gd name="T10" fmla="*/ 7 w 537"/>
              <a:gd name="T11" fmla="*/ 0 h 333"/>
              <a:gd name="T12" fmla="*/ 529 w 537"/>
              <a:gd name="T13" fmla="*/ 0 h 333"/>
              <a:gd name="T14" fmla="*/ 537 w 537"/>
              <a:gd name="T15" fmla="*/ 7 h 333"/>
              <a:gd name="T16" fmla="*/ 537 w 537"/>
              <a:gd name="T17" fmla="*/ 325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7" h="333">
                <a:moveTo>
                  <a:pt x="537" y="325"/>
                </a:moveTo>
                <a:cubicBezTo>
                  <a:pt x="537" y="330"/>
                  <a:pt x="534" y="333"/>
                  <a:pt x="529" y="333"/>
                </a:cubicBezTo>
                <a:cubicBezTo>
                  <a:pt x="7" y="333"/>
                  <a:pt x="7" y="333"/>
                  <a:pt x="7" y="333"/>
                </a:cubicBezTo>
                <a:cubicBezTo>
                  <a:pt x="3" y="333"/>
                  <a:pt x="0" y="330"/>
                  <a:pt x="0" y="325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29" y="0"/>
                  <a:pt x="529" y="0"/>
                  <a:pt x="529" y="0"/>
                </a:cubicBezTo>
                <a:cubicBezTo>
                  <a:pt x="534" y="0"/>
                  <a:pt x="537" y="3"/>
                  <a:pt x="537" y="7"/>
                </a:cubicBezTo>
                <a:lnTo>
                  <a:pt x="537" y="325"/>
                </a:lnTo>
                <a:close/>
              </a:path>
            </a:pathLst>
          </a:custGeom>
          <a:solidFill>
            <a:srgbClr val="50505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7" name="Freeform 12"/>
          <p:cNvSpPr>
            <a:spLocks/>
          </p:cNvSpPr>
          <p:nvPr userDrawn="1"/>
        </p:nvSpPr>
        <p:spPr bwMode="auto">
          <a:xfrm>
            <a:off x="3075130" y="1873839"/>
            <a:ext cx="5342370" cy="3685312"/>
          </a:xfrm>
          <a:custGeom>
            <a:avLst/>
            <a:gdLst>
              <a:gd name="T0" fmla="*/ 454 w 454"/>
              <a:gd name="T1" fmla="*/ 244 h 250"/>
              <a:gd name="T2" fmla="*/ 448 w 454"/>
              <a:gd name="T3" fmla="*/ 250 h 250"/>
              <a:gd name="T4" fmla="*/ 7 w 454"/>
              <a:gd name="T5" fmla="*/ 250 h 250"/>
              <a:gd name="T6" fmla="*/ 0 w 454"/>
              <a:gd name="T7" fmla="*/ 244 h 250"/>
              <a:gd name="T8" fmla="*/ 0 w 454"/>
              <a:gd name="T9" fmla="*/ 6 h 250"/>
              <a:gd name="T10" fmla="*/ 7 w 454"/>
              <a:gd name="T11" fmla="*/ 0 h 250"/>
              <a:gd name="T12" fmla="*/ 448 w 454"/>
              <a:gd name="T13" fmla="*/ 0 h 250"/>
              <a:gd name="T14" fmla="*/ 454 w 454"/>
              <a:gd name="T15" fmla="*/ 6 h 250"/>
              <a:gd name="T16" fmla="*/ 454 w 454"/>
              <a:gd name="T17" fmla="*/ 24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4" h="250">
                <a:moveTo>
                  <a:pt x="454" y="244"/>
                </a:moveTo>
                <a:cubicBezTo>
                  <a:pt x="454" y="247"/>
                  <a:pt x="451" y="250"/>
                  <a:pt x="448" y="250"/>
                </a:cubicBezTo>
                <a:cubicBezTo>
                  <a:pt x="7" y="250"/>
                  <a:pt x="7" y="250"/>
                  <a:pt x="7" y="250"/>
                </a:cubicBezTo>
                <a:cubicBezTo>
                  <a:pt x="3" y="250"/>
                  <a:pt x="0" y="247"/>
                  <a:pt x="0" y="24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7" y="0"/>
                </a:cubicBezTo>
                <a:cubicBezTo>
                  <a:pt x="448" y="0"/>
                  <a:pt x="448" y="0"/>
                  <a:pt x="448" y="0"/>
                </a:cubicBezTo>
                <a:cubicBezTo>
                  <a:pt x="451" y="0"/>
                  <a:pt x="454" y="3"/>
                  <a:pt x="454" y="6"/>
                </a:cubicBezTo>
                <a:lnTo>
                  <a:pt x="454" y="2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8" name="Freeform 44"/>
          <p:cNvSpPr>
            <a:spLocks/>
          </p:cNvSpPr>
          <p:nvPr userDrawn="1"/>
        </p:nvSpPr>
        <p:spPr bwMode="auto">
          <a:xfrm>
            <a:off x="2537710" y="4022893"/>
            <a:ext cx="677742" cy="725134"/>
          </a:xfrm>
          <a:custGeom>
            <a:avLst/>
            <a:gdLst>
              <a:gd name="T0" fmla="*/ 56 w 63"/>
              <a:gd name="T1" fmla="*/ 11 h 67"/>
              <a:gd name="T2" fmla="*/ 56 w 63"/>
              <a:gd name="T3" fmla="*/ 33 h 67"/>
              <a:gd name="T4" fmla="*/ 29 w 63"/>
              <a:gd name="T5" fmla="*/ 61 h 67"/>
              <a:gd name="T6" fmla="*/ 6 w 63"/>
              <a:gd name="T7" fmla="*/ 61 h 67"/>
              <a:gd name="T8" fmla="*/ 6 w 63"/>
              <a:gd name="T9" fmla="*/ 39 h 67"/>
              <a:gd name="T10" fmla="*/ 45 w 63"/>
              <a:gd name="T11" fmla="*/ 0 h 67"/>
              <a:gd name="T12" fmla="*/ 56 w 63"/>
              <a:gd name="T13" fmla="*/ 1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7">
                <a:moveTo>
                  <a:pt x="56" y="11"/>
                </a:moveTo>
                <a:cubicBezTo>
                  <a:pt x="63" y="17"/>
                  <a:pt x="63" y="27"/>
                  <a:pt x="56" y="33"/>
                </a:cubicBezTo>
                <a:cubicBezTo>
                  <a:pt x="29" y="61"/>
                  <a:pt x="29" y="61"/>
                  <a:pt x="29" y="61"/>
                </a:cubicBezTo>
                <a:cubicBezTo>
                  <a:pt x="22" y="67"/>
                  <a:pt x="13" y="67"/>
                  <a:pt x="6" y="61"/>
                </a:cubicBezTo>
                <a:cubicBezTo>
                  <a:pt x="0" y="55"/>
                  <a:pt x="0" y="45"/>
                  <a:pt x="6" y="39"/>
                </a:cubicBezTo>
                <a:cubicBezTo>
                  <a:pt x="45" y="0"/>
                  <a:pt x="45" y="0"/>
                  <a:pt x="45" y="0"/>
                </a:cubicBezTo>
                <a:lnTo>
                  <a:pt x="56" y="1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9" name="Freeform 45"/>
          <p:cNvSpPr>
            <a:spLocks/>
          </p:cNvSpPr>
          <p:nvPr userDrawn="1"/>
        </p:nvSpPr>
        <p:spPr bwMode="auto">
          <a:xfrm>
            <a:off x="2537710" y="4345176"/>
            <a:ext cx="421813" cy="1037938"/>
          </a:xfrm>
          <a:custGeom>
            <a:avLst/>
            <a:gdLst>
              <a:gd name="T0" fmla="*/ 0 w 39"/>
              <a:gd name="T1" fmla="*/ 73 h 96"/>
              <a:gd name="T2" fmla="*/ 19 w 39"/>
              <a:gd name="T3" fmla="*/ 92 h 96"/>
              <a:gd name="T4" fmla="*/ 19 w 39"/>
              <a:gd name="T5" fmla="*/ 92 h 96"/>
              <a:gd name="T6" fmla="*/ 39 w 39"/>
              <a:gd name="T7" fmla="*/ 86 h 96"/>
              <a:gd name="T8" fmla="*/ 39 w 39"/>
              <a:gd name="T9" fmla="*/ 11 h 96"/>
              <a:gd name="T10" fmla="*/ 19 w 39"/>
              <a:gd name="T11" fmla="*/ 4 h 96"/>
              <a:gd name="T12" fmla="*/ 19 w 39"/>
              <a:gd name="T13" fmla="*/ 4 h 96"/>
              <a:gd name="T14" fmla="*/ 0 w 39"/>
              <a:gd name="T15" fmla="*/ 24 h 96"/>
              <a:gd name="T16" fmla="*/ 0 w 39"/>
              <a:gd name="T17" fmla="*/ 7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" h="96">
                <a:moveTo>
                  <a:pt x="0" y="73"/>
                </a:moveTo>
                <a:cubicBezTo>
                  <a:pt x="0" y="83"/>
                  <a:pt x="9" y="92"/>
                  <a:pt x="19" y="92"/>
                </a:cubicBezTo>
                <a:cubicBezTo>
                  <a:pt x="19" y="92"/>
                  <a:pt x="19" y="92"/>
                  <a:pt x="19" y="92"/>
                </a:cubicBezTo>
                <a:cubicBezTo>
                  <a:pt x="30" y="92"/>
                  <a:pt x="39" y="96"/>
                  <a:pt x="39" y="86"/>
                </a:cubicBezTo>
                <a:cubicBezTo>
                  <a:pt x="39" y="11"/>
                  <a:pt x="39" y="11"/>
                  <a:pt x="39" y="11"/>
                </a:cubicBezTo>
                <a:cubicBezTo>
                  <a:pt x="39" y="0"/>
                  <a:pt x="30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9" y="4"/>
                  <a:pt x="0" y="13"/>
                  <a:pt x="0" y="24"/>
                </a:cubicBezTo>
                <a:lnTo>
                  <a:pt x="0" y="73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0" name="Freeform 46"/>
          <p:cNvSpPr>
            <a:spLocks/>
          </p:cNvSpPr>
          <p:nvPr userDrawn="1"/>
        </p:nvSpPr>
        <p:spPr bwMode="auto">
          <a:xfrm>
            <a:off x="2874209" y="4022893"/>
            <a:ext cx="189577" cy="161141"/>
          </a:xfrm>
          <a:custGeom>
            <a:avLst/>
            <a:gdLst>
              <a:gd name="T0" fmla="*/ 14 w 18"/>
              <a:gd name="T1" fmla="*/ 0 h 15"/>
              <a:gd name="T2" fmla="*/ 18 w 18"/>
              <a:gd name="T3" fmla="*/ 4 h 15"/>
              <a:gd name="T4" fmla="*/ 13 w 18"/>
              <a:gd name="T5" fmla="*/ 10 h 15"/>
              <a:gd name="T6" fmla="*/ 0 w 18"/>
              <a:gd name="T7" fmla="*/ 14 h 15"/>
              <a:gd name="T8" fmla="*/ 14 w 18"/>
              <a:gd name="T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5">
                <a:moveTo>
                  <a:pt x="14" y="0"/>
                </a:moveTo>
                <a:cubicBezTo>
                  <a:pt x="18" y="4"/>
                  <a:pt x="18" y="4"/>
                  <a:pt x="18" y="4"/>
                </a:cubicBezTo>
                <a:cubicBezTo>
                  <a:pt x="13" y="10"/>
                  <a:pt x="13" y="10"/>
                  <a:pt x="13" y="10"/>
                </a:cubicBezTo>
                <a:cubicBezTo>
                  <a:pt x="9" y="13"/>
                  <a:pt x="5" y="15"/>
                  <a:pt x="0" y="14"/>
                </a:cubicBezTo>
                <a:lnTo>
                  <a:pt x="14" y="0"/>
                </a:lnTo>
                <a:close/>
              </a:path>
            </a:pathLst>
          </a:custGeom>
          <a:solidFill>
            <a:srgbClr val="EFD9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1" name="Freeform 48"/>
          <p:cNvSpPr>
            <a:spLocks/>
          </p:cNvSpPr>
          <p:nvPr userDrawn="1"/>
        </p:nvSpPr>
        <p:spPr bwMode="auto">
          <a:xfrm>
            <a:off x="3485599" y="5861841"/>
            <a:ext cx="573475" cy="369677"/>
          </a:xfrm>
          <a:custGeom>
            <a:avLst/>
            <a:gdLst>
              <a:gd name="T0" fmla="*/ 34 w 53"/>
              <a:gd name="T1" fmla="*/ 34 h 34"/>
              <a:gd name="T2" fmla="*/ 0 w 53"/>
              <a:gd name="T3" fmla="*/ 0 h 34"/>
              <a:gd name="T4" fmla="*/ 53 w 53"/>
              <a:gd name="T5" fmla="*/ 0 h 34"/>
              <a:gd name="T6" fmla="*/ 34 w 53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34">
                <a:moveTo>
                  <a:pt x="34" y="34"/>
                </a:moveTo>
                <a:cubicBezTo>
                  <a:pt x="0" y="0"/>
                  <a:pt x="0" y="0"/>
                  <a:pt x="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49" y="13"/>
                  <a:pt x="43" y="25"/>
                  <a:pt x="34" y="34"/>
                </a:cubicBezTo>
                <a:close/>
              </a:path>
            </a:pathLst>
          </a:custGeom>
          <a:solidFill>
            <a:srgbClr val="CC86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2" name="Freeform 49"/>
          <p:cNvSpPr>
            <a:spLocks/>
          </p:cNvSpPr>
          <p:nvPr userDrawn="1"/>
        </p:nvSpPr>
        <p:spPr bwMode="auto">
          <a:xfrm>
            <a:off x="8390925" y="4022893"/>
            <a:ext cx="682480" cy="725134"/>
          </a:xfrm>
          <a:custGeom>
            <a:avLst/>
            <a:gdLst>
              <a:gd name="T0" fmla="*/ 6 w 63"/>
              <a:gd name="T1" fmla="*/ 11 h 67"/>
              <a:gd name="T2" fmla="*/ 6 w 63"/>
              <a:gd name="T3" fmla="*/ 33 h 67"/>
              <a:gd name="T4" fmla="*/ 34 w 63"/>
              <a:gd name="T5" fmla="*/ 61 h 67"/>
              <a:gd name="T6" fmla="*/ 57 w 63"/>
              <a:gd name="T7" fmla="*/ 61 h 67"/>
              <a:gd name="T8" fmla="*/ 57 w 63"/>
              <a:gd name="T9" fmla="*/ 39 h 67"/>
              <a:gd name="T10" fmla="*/ 18 w 63"/>
              <a:gd name="T11" fmla="*/ 0 h 67"/>
              <a:gd name="T12" fmla="*/ 6 w 63"/>
              <a:gd name="T13" fmla="*/ 1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7">
                <a:moveTo>
                  <a:pt x="6" y="11"/>
                </a:moveTo>
                <a:cubicBezTo>
                  <a:pt x="0" y="17"/>
                  <a:pt x="0" y="27"/>
                  <a:pt x="6" y="33"/>
                </a:cubicBezTo>
                <a:cubicBezTo>
                  <a:pt x="34" y="61"/>
                  <a:pt x="34" y="61"/>
                  <a:pt x="34" y="61"/>
                </a:cubicBezTo>
                <a:cubicBezTo>
                  <a:pt x="41" y="67"/>
                  <a:pt x="50" y="67"/>
                  <a:pt x="57" y="61"/>
                </a:cubicBezTo>
                <a:cubicBezTo>
                  <a:pt x="63" y="55"/>
                  <a:pt x="63" y="45"/>
                  <a:pt x="57" y="39"/>
                </a:cubicBezTo>
                <a:cubicBezTo>
                  <a:pt x="18" y="0"/>
                  <a:pt x="18" y="0"/>
                  <a:pt x="18" y="0"/>
                </a:cubicBezTo>
                <a:lnTo>
                  <a:pt x="6" y="1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3" name="Freeform 50"/>
          <p:cNvSpPr>
            <a:spLocks/>
          </p:cNvSpPr>
          <p:nvPr userDrawn="1"/>
        </p:nvSpPr>
        <p:spPr bwMode="auto">
          <a:xfrm>
            <a:off x="8651596" y="4345176"/>
            <a:ext cx="421813" cy="1037938"/>
          </a:xfrm>
          <a:custGeom>
            <a:avLst/>
            <a:gdLst>
              <a:gd name="T0" fmla="*/ 39 w 39"/>
              <a:gd name="T1" fmla="*/ 73 h 96"/>
              <a:gd name="T2" fmla="*/ 20 w 39"/>
              <a:gd name="T3" fmla="*/ 92 h 96"/>
              <a:gd name="T4" fmla="*/ 20 w 39"/>
              <a:gd name="T5" fmla="*/ 92 h 96"/>
              <a:gd name="T6" fmla="*/ 0 w 39"/>
              <a:gd name="T7" fmla="*/ 86 h 96"/>
              <a:gd name="T8" fmla="*/ 0 w 39"/>
              <a:gd name="T9" fmla="*/ 11 h 96"/>
              <a:gd name="T10" fmla="*/ 20 w 39"/>
              <a:gd name="T11" fmla="*/ 4 h 96"/>
              <a:gd name="T12" fmla="*/ 20 w 39"/>
              <a:gd name="T13" fmla="*/ 4 h 96"/>
              <a:gd name="T14" fmla="*/ 39 w 39"/>
              <a:gd name="T15" fmla="*/ 24 h 96"/>
              <a:gd name="T16" fmla="*/ 39 w 39"/>
              <a:gd name="T17" fmla="*/ 7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" h="96">
                <a:moveTo>
                  <a:pt x="39" y="73"/>
                </a:moveTo>
                <a:cubicBezTo>
                  <a:pt x="39" y="83"/>
                  <a:pt x="30" y="92"/>
                  <a:pt x="20" y="92"/>
                </a:cubicBezTo>
                <a:cubicBezTo>
                  <a:pt x="20" y="92"/>
                  <a:pt x="20" y="92"/>
                  <a:pt x="20" y="92"/>
                </a:cubicBezTo>
                <a:cubicBezTo>
                  <a:pt x="9" y="92"/>
                  <a:pt x="0" y="96"/>
                  <a:pt x="0" y="8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0"/>
                  <a:pt x="9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30" y="4"/>
                  <a:pt x="39" y="13"/>
                  <a:pt x="39" y="24"/>
                </a:cubicBezTo>
                <a:lnTo>
                  <a:pt x="39" y="73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4" name="Freeform 51"/>
          <p:cNvSpPr>
            <a:spLocks/>
          </p:cNvSpPr>
          <p:nvPr userDrawn="1"/>
        </p:nvSpPr>
        <p:spPr bwMode="auto">
          <a:xfrm>
            <a:off x="8542587" y="4022893"/>
            <a:ext cx="194319" cy="161141"/>
          </a:xfrm>
          <a:custGeom>
            <a:avLst/>
            <a:gdLst>
              <a:gd name="T0" fmla="*/ 4 w 18"/>
              <a:gd name="T1" fmla="*/ 0 h 15"/>
              <a:gd name="T2" fmla="*/ 0 w 18"/>
              <a:gd name="T3" fmla="*/ 4 h 15"/>
              <a:gd name="T4" fmla="*/ 5 w 18"/>
              <a:gd name="T5" fmla="*/ 10 h 15"/>
              <a:gd name="T6" fmla="*/ 18 w 18"/>
              <a:gd name="T7" fmla="*/ 14 h 15"/>
              <a:gd name="T8" fmla="*/ 4 w 18"/>
              <a:gd name="T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5">
                <a:moveTo>
                  <a:pt x="4" y="0"/>
                </a:moveTo>
                <a:cubicBezTo>
                  <a:pt x="0" y="4"/>
                  <a:pt x="0" y="4"/>
                  <a:pt x="0" y="4"/>
                </a:cubicBezTo>
                <a:cubicBezTo>
                  <a:pt x="5" y="10"/>
                  <a:pt x="5" y="10"/>
                  <a:pt x="5" y="10"/>
                </a:cubicBezTo>
                <a:cubicBezTo>
                  <a:pt x="9" y="13"/>
                  <a:pt x="13" y="15"/>
                  <a:pt x="18" y="14"/>
                </a:cubicBezTo>
                <a:lnTo>
                  <a:pt x="4" y="0"/>
                </a:lnTo>
                <a:close/>
              </a:path>
            </a:pathLst>
          </a:custGeom>
          <a:solidFill>
            <a:srgbClr val="EFD9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5" name="Freeform 52"/>
          <p:cNvSpPr>
            <a:spLocks/>
          </p:cNvSpPr>
          <p:nvPr userDrawn="1"/>
        </p:nvSpPr>
        <p:spPr bwMode="auto">
          <a:xfrm>
            <a:off x="8120778" y="5060831"/>
            <a:ext cx="682480" cy="1782032"/>
          </a:xfrm>
          <a:custGeom>
            <a:avLst/>
            <a:gdLst>
              <a:gd name="T0" fmla="*/ 63 w 63"/>
              <a:gd name="T1" fmla="*/ 0 h 165"/>
              <a:gd name="T2" fmla="*/ 0 w 63"/>
              <a:gd name="T3" fmla="*/ 83 h 165"/>
              <a:gd name="T4" fmla="*/ 63 w 63"/>
              <a:gd name="T5" fmla="*/ 165 h 165"/>
              <a:gd name="T6" fmla="*/ 63 w 63"/>
              <a:gd name="T7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" h="165">
                <a:moveTo>
                  <a:pt x="63" y="0"/>
                </a:moveTo>
                <a:cubicBezTo>
                  <a:pt x="27" y="10"/>
                  <a:pt x="0" y="43"/>
                  <a:pt x="0" y="83"/>
                </a:cubicBezTo>
                <a:cubicBezTo>
                  <a:pt x="0" y="122"/>
                  <a:pt x="27" y="155"/>
                  <a:pt x="63" y="165"/>
                </a:cubicBezTo>
                <a:lnTo>
                  <a:pt x="63" y="0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6" name="Rectangle 275"/>
          <p:cNvSpPr/>
          <p:nvPr userDrawn="1"/>
        </p:nvSpPr>
        <p:spPr bwMode="auto">
          <a:xfrm>
            <a:off x="3297918" y="2141386"/>
            <a:ext cx="2753909" cy="3179462"/>
          </a:xfrm>
          <a:prstGeom prst="rect">
            <a:avLst/>
          </a:prstGeom>
          <a:solidFill>
            <a:srgbClr val="0078D7">
              <a:lumMod val="20000"/>
              <a:lumOff val="8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7" name="Freeform 47"/>
          <p:cNvSpPr>
            <a:spLocks/>
          </p:cNvSpPr>
          <p:nvPr userDrawn="1"/>
        </p:nvSpPr>
        <p:spPr bwMode="auto">
          <a:xfrm>
            <a:off x="2807857" y="5060831"/>
            <a:ext cx="677742" cy="1782032"/>
          </a:xfrm>
          <a:custGeom>
            <a:avLst/>
            <a:gdLst>
              <a:gd name="T0" fmla="*/ 0 w 63"/>
              <a:gd name="T1" fmla="*/ 0 h 165"/>
              <a:gd name="T2" fmla="*/ 63 w 63"/>
              <a:gd name="T3" fmla="*/ 83 h 165"/>
              <a:gd name="T4" fmla="*/ 0 w 63"/>
              <a:gd name="T5" fmla="*/ 165 h 165"/>
              <a:gd name="T6" fmla="*/ 0 w 63"/>
              <a:gd name="T7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" h="165">
                <a:moveTo>
                  <a:pt x="0" y="0"/>
                </a:moveTo>
                <a:cubicBezTo>
                  <a:pt x="36" y="10"/>
                  <a:pt x="63" y="43"/>
                  <a:pt x="63" y="83"/>
                </a:cubicBezTo>
                <a:cubicBezTo>
                  <a:pt x="63" y="122"/>
                  <a:pt x="36" y="155"/>
                  <a:pt x="0" y="165"/>
                </a:cubicBezTo>
                <a:lnTo>
                  <a:pt x="0" y="0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8" name="Freeform: Shape 277"/>
          <p:cNvSpPr/>
          <p:nvPr userDrawn="1"/>
        </p:nvSpPr>
        <p:spPr bwMode="auto">
          <a:xfrm>
            <a:off x="5686439" y="5671730"/>
            <a:ext cx="119752" cy="120282"/>
          </a:xfrm>
          <a:custGeom>
            <a:avLst/>
            <a:gdLst/>
            <a:ahLst/>
            <a:cxnLst/>
            <a:rect l="l" t="t" r="r" b="b"/>
            <a:pathLst>
              <a:path w="33338" h="33486">
                <a:moveTo>
                  <a:pt x="16520" y="0"/>
                </a:moveTo>
                <a:cubicBezTo>
                  <a:pt x="21184" y="0"/>
                  <a:pt x="25152" y="1662"/>
                  <a:pt x="28427" y="4986"/>
                </a:cubicBezTo>
                <a:cubicBezTo>
                  <a:pt x="31701" y="8309"/>
                  <a:pt x="33338" y="12253"/>
                  <a:pt x="33338" y="16817"/>
                </a:cubicBezTo>
                <a:cubicBezTo>
                  <a:pt x="33338" y="21382"/>
                  <a:pt x="31701" y="25301"/>
                  <a:pt x="28427" y="28575"/>
                </a:cubicBezTo>
                <a:cubicBezTo>
                  <a:pt x="25152" y="31849"/>
                  <a:pt x="21184" y="33486"/>
                  <a:pt x="16520" y="33486"/>
                </a:cubicBezTo>
                <a:cubicBezTo>
                  <a:pt x="11956" y="33486"/>
                  <a:pt x="8062" y="31849"/>
                  <a:pt x="4837" y="28575"/>
                </a:cubicBezTo>
                <a:cubicBezTo>
                  <a:pt x="1613" y="25301"/>
                  <a:pt x="0" y="21382"/>
                  <a:pt x="0" y="16817"/>
                </a:cubicBezTo>
                <a:cubicBezTo>
                  <a:pt x="0" y="12253"/>
                  <a:pt x="1613" y="8309"/>
                  <a:pt x="4837" y="4986"/>
                </a:cubicBezTo>
                <a:cubicBezTo>
                  <a:pt x="8062" y="1662"/>
                  <a:pt x="11956" y="0"/>
                  <a:pt x="1652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0"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83" name="Group 282"/>
          <p:cNvGrpSpPr/>
          <p:nvPr userDrawn="1"/>
        </p:nvGrpSpPr>
        <p:grpSpPr>
          <a:xfrm>
            <a:off x="9065819" y="1394710"/>
            <a:ext cx="849313" cy="606933"/>
            <a:chOff x="2382838" y="3843826"/>
            <a:chExt cx="684213" cy="488950"/>
          </a:xfrm>
        </p:grpSpPr>
        <p:sp>
          <p:nvSpPr>
            <p:cNvPr id="284" name="Rectangle 18"/>
            <p:cNvSpPr>
              <a:spLocks noChangeArrowheads="1"/>
            </p:cNvSpPr>
            <p:nvPr/>
          </p:nvSpPr>
          <p:spPr bwMode="auto">
            <a:xfrm>
              <a:off x="2382838" y="3843826"/>
              <a:ext cx="684213" cy="4889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5" name="Rectangle 19"/>
            <p:cNvSpPr>
              <a:spLocks noChangeArrowheads="1"/>
            </p:cNvSpPr>
            <p:nvPr/>
          </p:nvSpPr>
          <p:spPr bwMode="auto">
            <a:xfrm>
              <a:off x="2486025" y="3916851"/>
              <a:ext cx="477838" cy="341312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6" name="Freeform 20"/>
            <p:cNvSpPr>
              <a:spLocks/>
            </p:cNvSpPr>
            <p:nvPr/>
          </p:nvSpPr>
          <p:spPr bwMode="auto">
            <a:xfrm>
              <a:off x="2671763" y="4069251"/>
              <a:ext cx="263525" cy="188912"/>
            </a:xfrm>
            <a:custGeom>
              <a:avLst/>
              <a:gdLst>
                <a:gd name="T0" fmla="*/ 83 w 166"/>
                <a:gd name="T1" fmla="*/ 0 h 119"/>
                <a:gd name="T2" fmla="*/ 0 w 166"/>
                <a:gd name="T3" fmla="*/ 119 h 119"/>
                <a:gd name="T4" fmla="*/ 166 w 166"/>
                <a:gd name="T5" fmla="*/ 119 h 119"/>
                <a:gd name="T6" fmla="*/ 83 w 166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19">
                  <a:moveTo>
                    <a:pt x="83" y="0"/>
                  </a:moveTo>
                  <a:lnTo>
                    <a:pt x="0" y="119"/>
                  </a:lnTo>
                  <a:lnTo>
                    <a:pt x="166" y="11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7" name="Freeform 21"/>
            <p:cNvSpPr>
              <a:spLocks/>
            </p:cNvSpPr>
            <p:nvPr/>
          </p:nvSpPr>
          <p:spPr bwMode="auto">
            <a:xfrm>
              <a:off x="2514600" y="4027976"/>
              <a:ext cx="319088" cy="230187"/>
            </a:xfrm>
            <a:custGeom>
              <a:avLst/>
              <a:gdLst>
                <a:gd name="T0" fmla="*/ 101 w 201"/>
                <a:gd name="T1" fmla="*/ 0 h 145"/>
                <a:gd name="T2" fmla="*/ 0 w 201"/>
                <a:gd name="T3" fmla="*/ 145 h 145"/>
                <a:gd name="T4" fmla="*/ 201 w 201"/>
                <a:gd name="T5" fmla="*/ 145 h 145"/>
                <a:gd name="T6" fmla="*/ 101 w 201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45">
                  <a:moveTo>
                    <a:pt x="101" y="0"/>
                  </a:moveTo>
                  <a:lnTo>
                    <a:pt x="0" y="145"/>
                  </a:lnTo>
                  <a:lnTo>
                    <a:pt x="201" y="145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668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8" name="Freeform 22"/>
            <p:cNvSpPr>
              <a:spLocks/>
            </p:cNvSpPr>
            <p:nvPr/>
          </p:nvSpPr>
          <p:spPr bwMode="auto">
            <a:xfrm>
              <a:off x="2527300" y="3962889"/>
              <a:ext cx="95250" cy="49212"/>
            </a:xfrm>
            <a:custGeom>
              <a:avLst/>
              <a:gdLst>
                <a:gd name="T0" fmla="*/ 53 w 61"/>
                <a:gd name="T1" fmla="*/ 16 h 32"/>
                <a:gd name="T2" fmla="*/ 53 w 61"/>
                <a:gd name="T3" fmla="*/ 16 h 32"/>
                <a:gd name="T4" fmla="*/ 36 w 61"/>
                <a:gd name="T5" fmla="*/ 0 h 32"/>
                <a:gd name="T6" fmla="*/ 20 w 61"/>
                <a:gd name="T7" fmla="*/ 14 h 32"/>
                <a:gd name="T8" fmla="*/ 11 w 61"/>
                <a:gd name="T9" fmla="*/ 10 h 32"/>
                <a:gd name="T10" fmla="*/ 0 w 61"/>
                <a:gd name="T11" fmla="*/ 21 h 32"/>
                <a:gd name="T12" fmla="*/ 11 w 61"/>
                <a:gd name="T13" fmla="*/ 32 h 32"/>
                <a:gd name="T14" fmla="*/ 53 w 61"/>
                <a:gd name="T15" fmla="*/ 32 h 32"/>
                <a:gd name="T16" fmla="*/ 61 w 61"/>
                <a:gd name="T17" fmla="*/ 24 h 32"/>
                <a:gd name="T18" fmla="*/ 53 w 61"/>
                <a:gd name="T1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2">
                  <a:moveTo>
                    <a:pt x="53" y="16"/>
                  </a:moveTo>
                  <a:cubicBezTo>
                    <a:pt x="53" y="16"/>
                    <a:pt x="53" y="16"/>
                    <a:pt x="53" y="16"/>
                  </a:cubicBezTo>
                  <a:cubicBezTo>
                    <a:pt x="53" y="7"/>
                    <a:pt x="45" y="0"/>
                    <a:pt x="36" y="0"/>
                  </a:cubicBezTo>
                  <a:cubicBezTo>
                    <a:pt x="28" y="0"/>
                    <a:pt x="21" y="6"/>
                    <a:pt x="20" y="14"/>
                  </a:cubicBezTo>
                  <a:cubicBezTo>
                    <a:pt x="18" y="12"/>
                    <a:pt x="15" y="10"/>
                    <a:pt x="11" y="10"/>
                  </a:cubicBezTo>
                  <a:cubicBezTo>
                    <a:pt x="5" y="10"/>
                    <a:pt x="0" y="15"/>
                    <a:pt x="0" y="21"/>
                  </a:cubicBezTo>
                  <a:cubicBezTo>
                    <a:pt x="0" y="27"/>
                    <a:pt x="5" y="32"/>
                    <a:pt x="11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7" y="32"/>
                    <a:pt x="61" y="29"/>
                    <a:pt x="61" y="24"/>
                  </a:cubicBezTo>
                  <a:cubicBezTo>
                    <a:pt x="61" y="20"/>
                    <a:pt x="57" y="16"/>
                    <a:pt x="53" y="16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10311105" y="179289"/>
            <a:ext cx="1828800" cy="2417056"/>
            <a:chOff x="10607676" y="179289"/>
            <a:chExt cx="1828800" cy="2417056"/>
          </a:xfrm>
        </p:grpSpPr>
        <p:sp>
          <p:nvSpPr>
            <p:cNvPr id="279" name="Freeform: Shape 278"/>
            <p:cNvSpPr>
              <a:spLocks noChangeArrowheads="1"/>
            </p:cNvSpPr>
            <p:nvPr userDrawn="1"/>
          </p:nvSpPr>
          <p:spPr bwMode="auto">
            <a:xfrm rot="5400000">
              <a:off x="10351757" y="492576"/>
              <a:ext cx="2398005" cy="1771432"/>
            </a:xfrm>
            <a:custGeom>
              <a:avLst/>
              <a:gdLst>
                <a:gd name="connsiteX0" fmla="*/ 0 w 2398005"/>
                <a:gd name="connsiteY0" fmla="*/ 885715 h 1771432"/>
                <a:gd name="connsiteX1" fmla="*/ 17995 w 2398005"/>
                <a:gd name="connsiteY1" fmla="*/ 707213 h 1771432"/>
                <a:gd name="connsiteX2" fmla="*/ 885716 w 2398005"/>
                <a:gd name="connsiteY2" fmla="*/ 0 h 1771432"/>
                <a:gd name="connsiteX3" fmla="*/ 2398005 w 2398005"/>
                <a:gd name="connsiteY3" fmla="*/ 0 h 1771432"/>
                <a:gd name="connsiteX4" fmla="*/ 2398005 w 2398005"/>
                <a:gd name="connsiteY4" fmla="*/ 1771432 h 1771432"/>
                <a:gd name="connsiteX5" fmla="*/ 885716 w 2398005"/>
                <a:gd name="connsiteY5" fmla="*/ 1771431 h 1771432"/>
                <a:gd name="connsiteX6" fmla="*/ 17995 w 2398005"/>
                <a:gd name="connsiteY6" fmla="*/ 1064218 h 1771432"/>
                <a:gd name="connsiteX7" fmla="*/ 0 w 2398005"/>
                <a:gd name="connsiteY7" fmla="*/ 885716 h 1771432"/>
                <a:gd name="connsiteX8" fmla="*/ 0 w 2398005"/>
                <a:gd name="connsiteY8" fmla="*/ 885715 h 1771432"/>
                <a:gd name="connsiteX9" fmla="*/ 0 w 2398005"/>
                <a:gd name="connsiteY9" fmla="*/ 885715 h 177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98005" h="1771432">
                  <a:moveTo>
                    <a:pt x="0" y="885715"/>
                  </a:moveTo>
                  <a:lnTo>
                    <a:pt x="17995" y="707213"/>
                  </a:lnTo>
                  <a:cubicBezTo>
                    <a:pt x="100584" y="303608"/>
                    <a:pt x="457695" y="0"/>
                    <a:pt x="885716" y="0"/>
                  </a:cubicBezTo>
                  <a:lnTo>
                    <a:pt x="2398005" y="0"/>
                  </a:lnTo>
                  <a:lnTo>
                    <a:pt x="2398005" y="1771432"/>
                  </a:lnTo>
                  <a:lnTo>
                    <a:pt x="885716" y="1771431"/>
                  </a:lnTo>
                  <a:cubicBezTo>
                    <a:pt x="457695" y="1771431"/>
                    <a:pt x="100584" y="1467823"/>
                    <a:pt x="17995" y="1064218"/>
                  </a:cubicBezTo>
                  <a:close/>
                  <a:moveTo>
                    <a:pt x="0" y="885716"/>
                  </a:moveTo>
                  <a:lnTo>
                    <a:pt x="0" y="885715"/>
                  </a:lnTo>
                  <a:lnTo>
                    <a:pt x="0" y="885715"/>
                  </a:lnTo>
                  <a:close/>
                </a:path>
              </a:pathLst>
            </a:custGeom>
            <a:solidFill>
              <a:srgbClr val="00BCF2">
                <a:lumMod val="20000"/>
                <a:lumOff val="80000"/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80" name="Rectangle 279"/>
            <p:cNvSpPr/>
            <p:nvPr userDrawn="1"/>
          </p:nvSpPr>
          <p:spPr bwMode="auto">
            <a:xfrm>
              <a:off x="10607676" y="2477713"/>
              <a:ext cx="1828800" cy="118632"/>
            </a:xfrm>
            <a:prstGeom prst="rect">
              <a:avLst/>
            </a:prstGeom>
            <a:solidFill>
              <a:srgbClr val="FFFFFF">
                <a:lumMod val="7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1" name="Freeform 119"/>
            <p:cNvSpPr>
              <a:spLocks/>
            </p:cNvSpPr>
            <p:nvPr userDrawn="1"/>
          </p:nvSpPr>
          <p:spPr bwMode="auto">
            <a:xfrm>
              <a:off x="11853863" y="1150701"/>
              <a:ext cx="582613" cy="425450"/>
            </a:xfrm>
            <a:custGeom>
              <a:avLst/>
              <a:gdLst>
                <a:gd name="T0" fmla="*/ 99 w 229"/>
                <a:gd name="T1" fmla="*/ 70 h 158"/>
                <a:gd name="T2" fmla="*/ 56 w 229"/>
                <a:gd name="T3" fmla="*/ 49 h 158"/>
                <a:gd name="T4" fmla="*/ 0 w 229"/>
                <a:gd name="T5" fmla="*/ 103 h 158"/>
                <a:gd name="T6" fmla="*/ 56 w 229"/>
                <a:gd name="T7" fmla="*/ 158 h 158"/>
                <a:gd name="T8" fmla="*/ 229 w 229"/>
                <a:gd name="T9" fmla="*/ 158 h 158"/>
                <a:gd name="T10" fmla="*/ 229 w 229"/>
                <a:gd name="T11" fmla="*/ 20 h 158"/>
                <a:gd name="T12" fmla="*/ 177 w 229"/>
                <a:gd name="T13" fmla="*/ 0 h 158"/>
                <a:gd name="T14" fmla="*/ 99 w 229"/>
                <a:gd name="T15" fmla="*/ 7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158">
                  <a:moveTo>
                    <a:pt x="99" y="70"/>
                  </a:moveTo>
                  <a:cubicBezTo>
                    <a:pt x="89" y="56"/>
                    <a:pt x="73" y="49"/>
                    <a:pt x="56" y="49"/>
                  </a:cubicBezTo>
                  <a:cubicBezTo>
                    <a:pt x="25" y="49"/>
                    <a:pt x="0" y="73"/>
                    <a:pt x="0" y="103"/>
                  </a:cubicBezTo>
                  <a:cubicBezTo>
                    <a:pt x="0" y="133"/>
                    <a:pt x="25" y="158"/>
                    <a:pt x="56" y="158"/>
                  </a:cubicBezTo>
                  <a:cubicBezTo>
                    <a:pt x="153" y="158"/>
                    <a:pt x="203" y="158"/>
                    <a:pt x="229" y="158"/>
                  </a:cubicBezTo>
                  <a:cubicBezTo>
                    <a:pt x="229" y="20"/>
                    <a:pt x="229" y="20"/>
                    <a:pt x="229" y="20"/>
                  </a:cubicBezTo>
                  <a:cubicBezTo>
                    <a:pt x="215" y="7"/>
                    <a:pt x="197" y="0"/>
                    <a:pt x="177" y="0"/>
                  </a:cubicBezTo>
                  <a:cubicBezTo>
                    <a:pt x="137" y="0"/>
                    <a:pt x="104" y="30"/>
                    <a:pt x="99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2" name="Freeform 20"/>
            <p:cNvSpPr>
              <a:spLocks/>
            </p:cNvSpPr>
            <p:nvPr userDrawn="1"/>
          </p:nvSpPr>
          <p:spPr bwMode="auto">
            <a:xfrm>
              <a:off x="10865747" y="560765"/>
              <a:ext cx="685012" cy="386591"/>
            </a:xfrm>
            <a:custGeom>
              <a:avLst/>
              <a:gdLst>
                <a:gd name="T0" fmla="*/ 60 w 145"/>
                <a:gd name="T1" fmla="*/ 16 h 82"/>
                <a:gd name="T2" fmla="*/ 88 w 145"/>
                <a:gd name="T3" fmla="*/ 0 h 82"/>
                <a:gd name="T4" fmla="*/ 120 w 145"/>
                <a:gd name="T5" fmla="*/ 31 h 82"/>
                <a:gd name="T6" fmla="*/ 120 w 145"/>
                <a:gd name="T7" fmla="*/ 31 h 82"/>
                <a:gd name="T8" fmla="*/ 145 w 145"/>
                <a:gd name="T9" fmla="*/ 57 h 82"/>
                <a:gd name="T10" fmla="*/ 120 w 145"/>
                <a:gd name="T11" fmla="*/ 82 h 82"/>
                <a:gd name="T12" fmla="*/ 21 w 145"/>
                <a:gd name="T13" fmla="*/ 82 h 82"/>
                <a:gd name="T14" fmla="*/ 0 w 145"/>
                <a:gd name="T15" fmla="*/ 62 h 82"/>
                <a:gd name="T16" fmla="*/ 20 w 145"/>
                <a:gd name="T17" fmla="*/ 42 h 82"/>
                <a:gd name="T18" fmla="*/ 20 w 145"/>
                <a:gd name="T19" fmla="*/ 37 h 82"/>
                <a:gd name="T20" fmla="*/ 45 w 145"/>
                <a:gd name="T21" fmla="*/ 11 h 82"/>
                <a:gd name="T22" fmla="*/ 60 w 145"/>
                <a:gd name="T23" fmla="*/ 1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5" h="82">
                  <a:moveTo>
                    <a:pt x="60" y="16"/>
                  </a:moveTo>
                  <a:cubicBezTo>
                    <a:pt x="66" y="7"/>
                    <a:pt x="76" y="0"/>
                    <a:pt x="88" y="0"/>
                  </a:cubicBezTo>
                  <a:cubicBezTo>
                    <a:pt x="105" y="0"/>
                    <a:pt x="119" y="14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34" y="31"/>
                    <a:pt x="145" y="43"/>
                    <a:pt x="145" y="57"/>
                  </a:cubicBezTo>
                  <a:cubicBezTo>
                    <a:pt x="145" y="71"/>
                    <a:pt x="134" y="82"/>
                    <a:pt x="120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9" y="82"/>
                    <a:pt x="0" y="73"/>
                    <a:pt x="0" y="62"/>
                  </a:cubicBezTo>
                  <a:cubicBezTo>
                    <a:pt x="0" y="51"/>
                    <a:pt x="9" y="42"/>
                    <a:pt x="20" y="42"/>
                  </a:cubicBezTo>
                  <a:cubicBezTo>
                    <a:pt x="20" y="40"/>
                    <a:pt x="20" y="38"/>
                    <a:pt x="20" y="37"/>
                  </a:cubicBezTo>
                  <a:cubicBezTo>
                    <a:pt x="20" y="23"/>
                    <a:pt x="31" y="11"/>
                    <a:pt x="45" y="11"/>
                  </a:cubicBezTo>
                  <a:cubicBezTo>
                    <a:pt x="51" y="11"/>
                    <a:pt x="56" y="13"/>
                    <a:pt x="60" y="16"/>
                  </a:cubicBezTo>
                </a:path>
              </a:pathLst>
            </a:custGeom>
            <a:solidFill>
              <a:srgbClr val="00BCF2">
                <a:lumMod val="40000"/>
                <a:lumOff val="60000"/>
                <a:alpha val="3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cxnSp>
          <p:nvCxnSpPr>
            <p:cNvPr id="289" name="Straight Connector 288"/>
            <p:cNvCxnSpPr>
              <a:stCxn id="279" idx="7"/>
              <a:endCxn id="280" idx="0"/>
            </p:cNvCxnSpPr>
            <p:nvPr userDrawn="1"/>
          </p:nvCxnSpPr>
          <p:spPr>
            <a:xfrm flipH="1">
              <a:off x="11522076" y="179290"/>
              <a:ext cx="0" cy="2298423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290" name="Straight Connector 289"/>
            <p:cNvCxnSpPr>
              <a:cxnSpLocks/>
              <a:stCxn id="279" idx="5"/>
              <a:endCxn id="279" idx="2"/>
            </p:cNvCxnSpPr>
            <p:nvPr userDrawn="1"/>
          </p:nvCxnSpPr>
          <p:spPr>
            <a:xfrm>
              <a:off x="10665045" y="1065006"/>
              <a:ext cx="1771431" cy="0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291" name="Straight Connector 290"/>
            <p:cNvCxnSpPr>
              <a:cxnSpLocks/>
            </p:cNvCxnSpPr>
            <p:nvPr userDrawn="1"/>
          </p:nvCxnSpPr>
          <p:spPr>
            <a:xfrm>
              <a:off x="10665045" y="1747900"/>
              <a:ext cx="1771431" cy="0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</p:grpSp>
      <p:cxnSp>
        <p:nvCxnSpPr>
          <p:cNvPr id="295" name="Straight Connector 294"/>
          <p:cNvCxnSpPr>
            <a:cxnSpLocks/>
          </p:cNvCxnSpPr>
          <p:nvPr userDrawn="1"/>
        </p:nvCxnSpPr>
        <p:spPr>
          <a:xfrm>
            <a:off x="6169994" y="2989638"/>
            <a:ext cx="385627" cy="0"/>
          </a:xfrm>
          <a:prstGeom prst="line">
            <a:avLst/>
          </a:prstGeom>
          <a:noFill/>
          <a:ln w="28575" cap="rnd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sp>
        <p:nvSpPr>
          <p:cNvPr id="299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3390140" y="2231501"/>
            <a:ext cx="2569464" cy="29992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800"/>
            </a:lvl1pPr>
          </a:lstStyle>
          <a:p>
            <a:r>
              <a:rPr lang="en-US"/>
              <a:t>Add Picture</a:t>
            </a:r>
          </a:p>
        </p:txBody>
      </p:sp>
      <p:sp>
        <p:nvSpPr>
          <p:cNvPr id="30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170613" y="3089642"/>
            <a:ext cx="2139950" cy="276999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lang="en-US" sz="1800" i="1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2pPr>
            <a:lvl3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3pPr>
            <a:lvl4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4pPr>
            <a:lvl5pPr marL="0" algn="l" defTabSz="932742" rtl="0" eaLnBrk="1" latinLnBrk="0" hangingPunct="1">
              <a:spcAft>
                <a:spcPts val="600"/>
              </a:spcAft>
              <a:defRPr lang="en-US" sz="1800" i="1" kern="1200" dirty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Insert Title Here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170613" y="2231708"/>
            <a:ext cx="2139950" cy="66479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201036643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gray">
          <a:xfrm>
            <a:off x="0" y="0"/>
            <a:ext cx="6217920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420051" y="295274"/>
            <a:ext cx="5741787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62928" y="387349"/>
            <a:ext cx="5292065" cy="6219826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gray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1" name="Rectangle 340"/>
          <p:cNvSpPr/>
          <p:nvPr userDrawn="1"/>
        </p:nvSpPr>
        <p:spPr bwMode="gray">
          <a:xfrm>
            <a:off x="8504238" y="6392862"/>
            <a:ext cx="3932237" cy="6016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8000998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37" name="Group 336"/>
          <p:cNvGrpSpPr/>
          <p:nvPr userDrawn="1"/>
        </p:nvGrpSpPr>
        <p:grpSpPr>
          <a:xfrm>
            <a:off x="9236075" y="982662"/>
            <a:ext cx="2468562" cy="1524000"/>
            <a:chOff x="8754046" y="3268662"/>
            <a:chExt cx="2468562" cy="1524000"/>
          </a:xfrm>
        </p:grpSpPr>
        <p:sp>
          <p:nvSpPr>
            <p:cNvPr id="330" name="Trapezoid 329"/>
            <p:cNvSpPr/>
            <p:nvPr userDrawn="1"/>
          </p:nvSpPr>
          <p:spPr bwMode="auto">
            <a:xfrm>
              <a:off x="8754046" y="3399897"/>
              <a:ext cx="2468562" cy="1392765"/>
            </a:xfrm>
            <a:prstGeom prst="trapezoid">
              <a:avLst>
                <a:gd name="adj" fmla="val 47796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1" name="Rectangle: Rounded Corners 330"/>
            <p:cNvSpPr/>
            <p:nvPr userDrawn="1"/>
          </p:nvSpPr>
          <p:spPr bwMode="auto">
            <a:xfrm>
              <a:off x="9365888" y="3399898"/>
              <a:ext cx="1244877" cy="7218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2" name="Trapezoid 331"/>
            <p:cNvSpPr/>
            <p:nvPr userDrawn="1"/>
          </p:nvSpPr>
          <p:spPr bwMode="auto">
            <a:xfrm>
              <a:off x="9237578" y="3268662"/>
              <a:ext cx="1501497" cy="150921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8732837" y="3268662"/>
            <a:ext cx="3482910" cy="3284755"/>
            <a:chOff x="8732837" y="3268662"/>
            <a:chExt cx="3482910" cy="3284755"/>
          </a:xfrm>
        </p:grpSpPr>
        <p:grpSp>
          <p:nvGrpSpPr>
            <p:cNvPr id="140" name="Group 139"/>
            <p:cNvGrpSpPr/>
            <p:nvPr userDrawn="1"/>
          </p:nvGrpSpPr>
          <p:grpSpPr>
            <a:xfrm>
              <a:off x="11628437" y="3268662"/>
              <a:ext cx="546523" cy="1107210"/>
              <a:chOff x="10869115" y="647700"/>
              <a:chExt cx="1567360" cy="3175344"/>
            </a:xfrm>
          </p:grpSpPr>
          <p:sp>
            <p:nvSpPr>
              <p:cNvPr id="235" name="Rectangle 234"/>
              <p:cNvSpPr/>
              <p:nvPr userDrawn="1"/>
            </p:nvSpPr>
            <p:spPr bwMode="auto">
              <a:xfrm>
                <a:off x="10876415" y="647700"/>
                <a:ext cx="1560060" cy="3094816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6" name="Freeform: Shape 235"/>
              <p:cNvSpPr>
                <a:spLocks/>
              </p:cNvSpPr>
              <p:nvPr userDrawn="1"/>
            </p:nvSpPr>
            <p:spPr bwMode="auto">
              <a:xfrm>
                <a:off x="11760200" y="2502796"/>
                <a:ext cx="658242" cy="431497"/>
              </a:xfrm>
              <a:custGeom>
                <a:avLst/>
                <a:gdLst>
                  <a:gd name="connsiteX0" fmla="*/ 658242 w 658242"/>
                  <a:gd name="connsiteY0" fmla="*/ 0 h 431497"/>
                  <a:gd name="connsiteX1" fmla="*/ 658242 w 658242"/>
                  <a:gd name="connsiteY1" fmla="*/ 431497 h 431497"/>
                  <a:gd name="connsiteX2" fmla="*/ 643767 w 658242"/>
                  <a:gd name="connsiteY2" fmla="*/ 431497 h 431497"/>
                  <a:gd name="connsiteX3" fmla="*/ 88050 w 658242"/>
                  <a:gd name="connsiteY3" fmla="*/ 431497 h 431497"/>
                  <a:gd name="connsiteX4" fmla="*/ 0 w 658242"/>
                  <a:gd name="connsiteY4" fmla="*/ 342520 h 431497"/>
                  <a:gd name="connsiteX5" fmla="*/ 88050 w 658242"/>
                  <a:gd name="connsiteY5" fmla="*/ 248860 h 431497"/>
                  <a:gd name="connsiteX6" fmla="*/ 162198 w 658242"/>
                  <a:gd name="connsiteY6" fmla="*/ 286324 h 431497"/>
                  <a:gd name="connsiteX7" fmla="*/ 240979 w 658242"/>
                  <a:gd name="connsiteY7" fmla="*/ 248860 h 431497"/>
                  <a:gd name="connsiteX8" fmla="*/ 403177 w 658242"/>
                  <a:gd name="connsiteY8" fmla="*/ 103687 h 431497"/>
                  <a:gd name="connsiteX9" fmla="*/ 519032 w 658242"/>
                  <a:gd name="connsiteY9" fmla="*/ 155200 h 431497"/>
                  <a:gd name="connsiteX10" fmla="*/ 597814 w 658242"/>
                  <a:gd name="connsiteY10" fmla="*/ 34028 h 4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58242" h="431497">
                    <a:moveTo>
                      <a:pt x="658242" y="0"/>
                    </a:moveTo>
                    <a:lnTo>
                      <a:pt x="658242" y="431497"/>
                    </a:lnTo>
                    <a:lnTo>
                      <a:pt x="643767" y="431497"/>
                    </a:lnTo>
                    <a:cubicBezTo>
                      <a:pt x="88050" y="431497"/>
                      <a:pt x="88050" y="431497"/>
                      <a:pt x="88050" y="431497"/>
                    </a:cubicBezTo>
                    <a:cubicBezTo>
                      <a:pt x="41708" y="431497"/>
                      <a:pt x="0" y="389350"/>
                      <a:pt x="0" y="342520"/>
                    </a:cubicBezTo>
                    <a:cubicBezTo>
                      <a:pt x="0" y="291007"/>
                      <a:pt x="41708" y="248860"/>
                      <a:pt x="88050" y="248860"/>
                    </a:cubicBezTo>
                    <a:cubicBezTo>
                      <a:pt x="120490" y="248860"/>
                      <a:pt x="148295" y="262909"/>
                      <a:pt x="162198" y="286324"/>
                    </a:cubicBezTo>
                    <a:cubicBezTo>
                      <a:pt x="185369" y="267592"/>
                      <a:pt x="213174" y="258226"/>
                      <a:pt x="240979" y="248860"/>
                    </a:cubicBezTo>
                    <a:cubicBezTo>
                      <a:pt x="250248" y="169249"/>
                      <a:pt x="319761" y="103687"/>
                      <a:pt x="403177" y="103687"/>
                    </a:cubicBezTo>
                    <a:cubicBezTo>
                      <a:pt x="449519" y="103687"/>
                      <a:pt x="491227" y="122419"/>
                      <a:pt x="519032" y="155200"/>
                    </a:cubicBezTo>
                    <a:cubicBezTo>
                      <a:pt x="532935" y="106029"/>
                      <a:pt x="560741" y="63882"/>
                      <a:pt x="597814" y="340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b="1"/>
              </a:p>
            </p:txBody>
          </p:sp>
          <p:sp>
            <p:nvSpPr>
              <p:cNvPr id="237" name="Rectangle 11"/>
              <p:cNvSpPr>
                <a:spLocks noChangeArrowheads="1"/>
              </p:cNvSpPr>
              <p:nvPr userDrawn="1"/>
            </p:nvSpPr>
            <p:spPr bwMode="auto">
              <a:xfrm>
                <a:off x="11491086" y="909618"/>
                <a:ext cx="65914" cy="291308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38" name="Rectangle 11"/>
              <p:cNvSpPr>
                <a:spLocks noChangeArrowheads="1"/>
              </p:cNvSpPr>
              <p:nvPr userDrawn="1"/>
            </p:nvSpPr>
            <p:spPr bwMode="auto">
              <a:xfrm>
                <a:off x="12240386" y="909618"/>
                <a:ext cx="65914" cy="291308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39" name="Rectangle 11"/>
              <p:cNvSpPr>
                <a:spLocks noChangeArrowheads="1"/>
              </p:cNvSpPr>
              <p:nvPr userDrawn="1"/>
            </p:nvSpPr>
            <p:spPr bwMode="auto">
              <a:xfrm>
                <a:off x="10869115" y="3733346"/>
                <a:ext cx="1567359" cy="89698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40" name="Rectangle 11"/>
              <p:cNvSpPr>
                <a:spLocks noChangeArrowheads="1"/>
              </p:cNvSpPr>
              <p:nvPr userDrawn="1"/>
            </p:nvSpPr>
            <p:spPr bwMode="auto">
              <a:xfrm>
                <a:off x="10869115" y="647700"/>
                <a:ext cx="1567359" cy="2794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</p:grpSp>
        <p:grpSp>
          <p:nvGrpSpPr>
            <p:cNvPr id="340" name="Group 339"/>
            <p:cNvGrpSpPr/>
            <p:nvPr userDrawn="1"/>
          </p:nvGrpSpPr>
          <p:grpSpPr>
            <a:xfrm>
              <a:off x="8732837" y="3677480"/>
              <a:ext cx="3482910" cy="2875937"/>
              <a:chOff x="8732837" y="3677480"/>
              <a:chExt cx="3482910" cy="2875937"/>
            </a:xfrm>
          </p:grpSpPr>
          <p:grpSp>
            <p:nvGrpSpPr>
              <p:cNvPr id="339" name="Group 338"/>
              <p:cNvGrpSpPr/>
              <p:nvPr userDrawn="1"/>
            </p:nvGrpSpPr>
            <p:grpSpPr>
              <a:xfrm>
                <a:off x="8732837" y="3677480"/>
                <a:ext cx="2497496" cy="1594058"/>
                <a:chOff x="8732837" y="3677480"/>
                <a:chExt cx="2497496" cy="1594058"/>
              </a:xfrm>
            </p:grpSpPr>
            <p:sp>
              <p:nvSpPr>
                <p:cNvPr id="328" name="Rectangle 8"/>
                <p:cNvSpPr>
                  <a:spLocks noChangeArrowheads="1"/>
                </p:cNvSpPr>
                <p:nvPr userDrawn="1"/>
              </p:nvSpPr>
              <p:spPr bwMode="auto">
                <a:xfrm>
                  <a:off x="8749076" y="3802062"/>
                  <a:ext cx="2465018" cy="146947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329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8732837" y="3677480"/>
                  <a:ext cx="2497496" cy="89397"/>
                </a:xfrm>
                <a:prstGeom prst="rect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141" name="Rectangle 140"/>
                <p:cNvSpPr/>
                <p:nvPr userDrawn="1"/>
              </p:nvSpPr>
              <p:spPr bwMode="auto">
                <a:xfrm>
                  <a:off x="8848985" y="3881516"/>
                  <a:ext cx="419630" cy="515338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2" name="Rectangle: Rounded Corners 141"/>
                <p:cNvSpPr/>
                <p:nvPr userDrawn="1"/>
              </p:nvSpPr>
              <p:spPr bwMode="auto">
                <a:xfrm>
                  <a:off x="8918374" y="3945827"/>
                  <a:ext cx="289252" cy="1387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3" name="Rectangle: Rounded Corners 142"/>
                <p:cNvSpPr/>
                <p:nvPr userDrawn="1"/>
              </p:nvSpPr>
              <p:spPr bwMode="auto">
                <a:xfrm>
                  <a:off x="8918374" y="4008277"/>
                  <a:ext cx="289252" cy="1387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4" name="Rectangle: Rounded Corners 143"/>
                <p:cNvSpPr/>
                <p:nvPr userDrawn="1"/>
              </p:nvSpPr>
              <p:spPr bwMode="auto">
                <a:xfrm>
                  <a:off x="8918374" y="4070727"/>
                  <a:ext cx="164352" cy="124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5" name="Rectangle: Rounded Corners 144"/>
                <p:cNvSpPr/>
                <p:nvPr userDrawn="1"/>
              </p:nvSpPr>
              <p:spPr bwMode="auto">
                <a:xfrm>
                  <a:off x="8918374" y="4126238"/>
                  <a:ext cx="164352" cy="124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6" name="Rectangle 145"/>
                <p:cNvSpPr/>
                <p:nvPr userDrawn="1"/>
              </p:nvSpPr>
              <p:spPr bwMode="auto">
                <a:xfrm>
                  <a:off x="9017384" y="3853120"/>
                  <a:ext cx="102830" cy="45079"/>
                </a:xfrm>
                <a:prstGeom prst="rect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7" name="Rectangle 146"/>
                <p:cNvSpPr/>
                <p:nvPr userDrawn="1"/>
              </p:nvSpPr>
              <p:spPr bwMode="auto">
                <a:xfrm>
                  <a:off x="8846835" y="4534315"/>
                  <a:ext cx="419630" cy="39166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8" name="Rectangle 147"/>
                <p:cNvSpPr/>
                <p:nvPr userDrawn="1"/>
              </p:nvSpPr>
              <p:spPr bwMode="auto">
                <a:xfrm>
                  <a:off x="8846835" y="4616993"/>
                  <a:ext cx="903137" cy="24968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9" name="Rectangle 148"/>
                <p:cNvSpPr/>
                <p:nvPr userDrawn="1"/>
              </p:nvSpPr>
              <p:spPr bwMode="auto">
                <a:xfrm>
                  <a:off x="8846835" y="4687860"/>
                  <a:ext cx="607305" cy="2362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50" name="Group 149"/>
                <p:cNvGrpSpPr/>
                <p:nvPr userDrawn="1"/>
              </p:nvGrpSpPr>
              <p:grpSpPr>
                <a:xfrm>
                  <a:off x="9501882" y="3853121"/>
                  <a:ext cx="393443" cy="305089"/>
                  <a:chOff x="7525259" y="2222566"/>
                  <a:chExt cx="1357135" cy="1052369"/>
                </a:xfrm>
              </p:grpSpPr>
              <p:sp>
                <p:nvSpPr>
                  <p:cNvPr id="229" name="Rectangle 228"/>
                  <p:cNvSpPr/>
                  <p:nvPr userDrawn="1"/>
                </p:nvSpPr>
                <p:spPr bwMode="auto">
                  <a:xfrm>
                    <a:off x="7525259" y="2277524"/>
                    <a:ext cx="1357135" cy="997411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0" name="Rectangle: Rounded Corners 229"/>
                  <p:cNvSpPr/>
                  <p:nvPr userDrawn="1"/>
                </p:nvSpPr>
                <p:spPr bwMode="auto">
                  <a:xfrm>
                    <a:off x="7659558" y="2401996"/>
                    <a:ext cx="1057324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1" name="Rectangle: Rounded Corners 230"/>
                  <p:cNvSpPr/>
                  <p:nvPr userDrawn="1"/>
                </p:nvSpPr>
                <p:spPr bwMode="auto">
                  <a:xfrm>
                    <a:off x="7659558" y="2556815"/>
                    <a:ext cx="1057324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2" name="Rectangle: Rounded Corners 231"/>
                  <p:cNvSpPr/>
                  <p:nvPr userDrawn="1"/>
                </p:nvSpPr>
                <p:spPr bwMode="auto">
                  <a:xfrm>
                    <a:off x="7659559" y="2751171"/>
                    <a:ext cx="600768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3" name="Rectangle 232"/>
                  <p:cNvSpPr/>
                  <p:nvPr userDrawn="1"/>
                </p:nvSpPr>
                <p:spPr bwMode="auto">
                  <a:xfrm>
                    <a:off x="7851189" y="2222566"/>
                    <a:ext cx="199023" cy="87247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4" name="Rectangle 233"/>
                  <p:cNvSpPr/>
                  <p:nvPr userDrawn="1"/>
                </p:nvSpPr>
                <p:spPr bwMode="auto">
                  <a:xfrm>
                    <a:off x="8343480" y="2222566"/>
                    <a:ext cx="199023" cy="87247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51" name="Group 150"/>
                <p:cNvGrpSpPr/>
                <p:nvPr userDrawn="1"/>
              </p:nvGrpSpPr>
              <p:grpSpPr>
                <a:xfrm rot="20953302">
                  <a:off x="10832215" y="4227373"/>
                  <a:ext cx="244392" cy="320555"/>
                  <a:chOff x="9903202" y="2604013"/>
                  <a:chExt cx="473008" cy="620419"/>
                </a:xfrm>
              </p:grpSpPr>
              <p:sp>
                <p:nvSpPr>
                  <p:cNvPr id="224" name="Rectangle 223"/>
                  <p:cNvSpPr/>
                  <p:nvPr userDrawn="1"/>
                </p:nvSpPr>
                <p:spPr bwMode="auto">
                  <a:xfrm>
                    <a:off x="9903202" y="2604013"/>
                    <a:ext cx="473008" cy="620419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5" name="Rectangle 224"/>
                  <p:cNvSpPr/>
                  <p:nvPr userDrawn="1"/>
                </p:nvSpPr>
                <p:spPr bwMode="auto">
                  <a:xfrm>
                    <a:off x="9984164" y="2751650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6" name="Rectangle 225"/>
                  <p:cNvSpPr/>
                  <p:nvPr userDrawn="1"/>
                </p:nvSpPr>
                <p:spPr bwMode="auto">
                  <a:xfrm>
                    <a:off x="9984164" y="2832613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7" name="Rectangle 226"/>
                  <p:cNvSpPr/>
                  <p:nvPr userDrawn="1"/>
                </p:nvSpPr>
                <p:spPr bwMode="auto">
                  <a:xfrm>
                    <a:off x="9984164" y="2942151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8" name="Oval 227"/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52" name="Group 151"/>
                <p:cNvGrpSpPr/>
                <p:nvPr userDrawn="1"/>
              </p:nvGrpSpPr>
              <p:grpSpPr>
                <a:xfrm>
                  <a:off x="10865022" y="3859434"/>
                  <a:ext cx="244392" cy="320555"/>
                  <a:chOff x="9903202" y="2604013"/>
                  <a:chExt cx="473008" cy="620419"/>
                </a:xfrm>
              </p:grpSpPr>
              <p:sp>
                <p:nvSpPr>
                  <p:cNvPr id="219" name="Rectangle 218"/>
                  <p:cNvSpPr/>
                  <p:nvPr userDrawn="1"/>
                </p:nvSpPr>
                <p:spPr bwMode="auto">
                  <a:xfrm>
                    <a:off x="9903202" y="2604013"/>
                    <a:ext cx="473008" cy="620419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0" name="Rectangle 219"/>
                  <p:cNvSpPr/>
                  <p:nvPr userDrawn="1"/>
                </p:nvSpPr>
                <p:spPr bwMode="auto">
                  <a:xfrm>
                    <a:off x="9984164" y="2751650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1" name="Rectangle 220"/>
                  <p:cNvSpPr/>
                  <p:nvPr userDrawn="1"/>
                </p:nvSpPr>
                <p:spPr bwMode="auto">
                  <a:xfrm>
                    <a:off x="9984164" y="2832613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2" name="Rectangle 221"/>
                  <p:cNvSpPr/>
                  <p:nvPr userDrawn="1"/>
                </p:nvSpPr>
                <p:spPr bwMode="auto">
                  <a:xfrm>
                    <a:off x="9984164" y="2942151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3" name="Oval 222"/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53" name="Partial Circle 152"/>
                <p:cNvSpPr/>
                <p:nvPr userDrawn="1"/>
              </p:nvSpPr>
              <p:spPr bwMode="auto">
                <a:xfrm>
                  <a:off x="9473748" y="4308808"/>
                  <a:ext cx="252310" cy="252310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chemeClr val="tx1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333" name="Group 332"/>
                <p:cNvGrpSpPr/>
                <p:nvPr userDrawn="1"/>
              </p:nvGrpSpPr>
              <p:grpSpPr>
                <a:xfrm>
                  <a:off x="8889930" y="4817843"/>
                  <a:ext cx="252310" cy="252310"/>
                  <a:chOff x="3628178" y="4474735"/>
                  <a:chExt cx="426092" cy="426092"/>
                </a:xfrm>
              </p:grpSpPr>
              <p:sp>
                <p:nvSpPr>
                  <p:cNvPr id="156" name="Partial Circle 155"/>
                  <p:cNvSpPr/>
                  <p:nvPr userDrawn="1"/>
                </p:nvSpPr>
                <p:spPr bwMode="auto">
                  <a:xfrm>
                    <a:off x="3628178" y="4474735"/>
                    <a:ext cx="426092" cy="426092"/>
                  </a:xfrm>
                  <a:prstGeom prst="pie">
                    <a:avLst>
                      <a:gd name="adj1" fmla="val 9813399"/>
                      <a:gd name="adj2" fmla="val 9155922"/>
                    </a:avLst>
                  </a:prstGeom>
                  <a:solidFill>
                    <a:srgbClr val="FFC000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57" name="Partial Circle 156"/>
                  <p:cNvSpPr/>
                  <p:nvPr userDrawn="1"/>
                </p:nvSpPr>
                <p:spPr bwMode="auto">
                  <a:xfrm>
                    <a:off x="3628178" y="4474735"/>
                    <a:ext cx="426092" cy="426092"/>
                  </a:xfrm>
                  <a:prstGeom prst="pie">
                    <a:avLst>
                      <a:gd name="adj1" fmla="val 8894201"/>
                      <a:gd name="adj2" fmla="val 16200000"/>
                    </a:avLst>
                  </a:prstGeom>
                  <a:solidFill>
                    <a:srgbClr val="C00000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58" name="Partial Circle 157"/>
                <p:cNvSpPr/>
                <p:nvPr userDrawn="1"/>
              </p:nvSpPr>
              <p:spPr bwMode="auto">
                <a:xfrm>
                  <a:off x="9473748" y="4308808"/>
                  <a:ext cx="252310" cy="252310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chemeClr val="tx1">
                    <a:lumMod val="5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137" name="Group 136"/>
              <p:cNvGrpSpPr/>
              <p:nvPr userDrawn="1"/>
            </p:nvGrpSpPr>
            <p:grpSpPr>
              <a:xfrm flipH="1">
                <a:off x="9875432" y="4468643"/>
                <a:ext cx="887037" cy="2084774"/>
                <a:chOff x="-19050" y="3105150"/>
                <a:chExt cx="593725" cy="1395413"/>
              </a:xfrm>
            </p:grpSpPr>
            <p:sp>
              <p:nvSpPr>
                <p:cNvPr id="289" name="Freeform 465"/>
                <p:cNvSpPr>
                  <a:spLocks/>
                </p:cNvSpPr>
                <p:nvPr userDrawn="1"/>
              </p:nvSpPr>
              <p:spPr bwMode="auto">
                <a:xfrm>
                  <a:off x="146050" y="3403600"/>
                  <a:ext cx="166688" cy="217487"/>
                </a:xfrm>
                <a:custGeom>
                  <a:avLst/>
                  <a:gdLst>
                    <a:gd name="T0" fmla="*/ 47 w 105"/>
                    <a:gd name="T1" fmla="*/ 137 h 137"/>
                    <a:gd name="T2" fmla="*/ 105 w 105"/>
                    <a:gd name="T3" fmla="*/ 123 h 137"/>
                    <a:gd name="T4" fmla="*/ 74 w 105"/>
                    <a:gd name="T5" fmla="*/ 0 h 137"/>
                    <a:gd name="T6" fmla="*/ 0 w 105"/>
                    <a:gd name="T7" fmla="*/ 16 h 137"/>
                    <a:gd name="T8" fmla="*/ 47 w 105"/>
                    <a:gd name="T9" fmla="*/ 13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5" h="137">
                      <a:moveTo>
                        <a:pt x="47" y="137"/>
                      </a:moveTo>
                      <a:lnTo>
                        <a:pt x="105" y="123"/>
                      </a:lnTo>
                      <a:lnTo>
                        <a:pt x="74" y="0"/>
                      </a:lnTo>
                      <a:lnTo>
                        <a:pt x="0" y="16"/>
                      </a:lnTo>
                      <a:lnTo>
                        <a:pt x="47" y="13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0" name="Freeform 466"/>
                <p:cNvSpPr>
                  <a:spLocks/>
                </p:cNvSpPr>
                <p:nvPr userDrawn="1"/>
              </p:nvSpPr>
              <p:spPr bwMode="auto">
                <a:xfrm>
                  <a:off x="138113" y="3348038"/>
                  <a:ext cx="131763" cy="131762"/>
                </a:xfrm>
                <a:custGeom>
                  <a:avLst/>
                  <a:gdLst>
                    <a:gd name="T0" fmla="*/ 8 w 122"/>
                    <a:gd name="T1" fmla="*/ 75 h 122"/>
                    <a:gd name="T2" fmla="*/ 48 w 122"/>
                    <a:gd name="T3" fmla="*/ 8 h 122"/>
                    <a:gd name="T4" fmla="*/ 115 w 122"/>
                    <a:gd name="T5" fmla="*/ 47 h 122"/>
                    <a:gd name="T6" fmla="*/ 75 w 122"/>
                    <a:gd name="T7" fmla="*/ 114 h 122"/>
                    <a:gd name="T8" fmla="*/ 8 w 122"/>
                    <a:gd name="T9" fmla="*/ 75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2" h="122">
                      <a:moveTo>
                        <a:pt x="8" y="75"/>
                      </a:moveTo>
                      <a:cubicBezTo>
                        <a:pt x="0" y="45"/>
                        <a:pt x="18" y="15"/>
                        <a:pt x="48" y="8"/>
                      </a:cubicBezTo>
                      <a:cubicBezTo>
                        <a:pt x="77" y="0"/>
                        <a:pt x="107" y="18"/>
                        <a:pt x="115" y="47"/>
                      </a:cubicBezTo>
                      <a:cubicBezTo>
                        <a:pt x="122" y="77"/>
                        <a:pt x="105" y="107"/>
                        <a:pt x="75" y="114"/>
                      </a:cubicBezTo>
                      <a:cubicBezTo>
                        <a:pt x="46" y="122"/>
                        <a:pt x="16" y="104"/>
                        <a:pt x="8" y="7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1" name="Freeform 467"/>
                <p:cNvSpPr>
                  <a:spLocks/>
                </p:cNvSpPr>
                <p:nvPr userDrawn="1"/>
              </p:nvSpPr>
              <p:spPr bwMode="auto">
                <a:xfrm>
                  <a:off x="384175" y="3670300"/>
                  <a:ext cx="190500" cy="149225"/>
                </a:xfrm>
                <a:custGeom>
                  <a:avLst/>
                  <a:gdLst>
                    <a:gd name="T0" fmla="*/ 44 w 176"/>
                    <a:gd name="T1" fmla="*/ 92 h 139"/>
                    <a:gd name="T2" fmla="*/ 114 w 176"/>
                    <a:gd name="T3" fmla="*/ 133 h 139"/>
                    <a:gd name="T4" fmla="*/ 134 w 176"/>
                    <a:gd name="T5" fmla="*/ 126 h 139"/>
                    <a:gd name="T6" fmla="*/ 157 w 176"/>
                    <a:gd name="T7" fmla="*/ 119 h 139"/>
                    <a:gd name="T8" fmla="*/ 174 w 176"/>
                    <a:gd name="T9" fmla="*/ 112 h 139"/>
                    <a:gd name="T10" fmla="*/ 160 w 176"/>
                    <a:gd name="T11" fmla="*/ 103 h 139"/>
                    <a:gd name="T12" fmla="*/ 150 w 176"/>
                    <a:gd name="T13" fmla="*/ 86 h 139"/>
                    <a:gd name="T14" fmla="*/ 132 w 176"/>
                    <a:gd name="T15" fmla="*/ 77 h 139"/>
                    <a:gd name="T16" fmla="*/ 149 w 176"/>
                    <a:gd name="T17" fmla="*/ 62 h 139"/>
                    <a:gd name="T18" fmla="*/ 94 w 176"/>
                    <a:gd name="T19" fmla="*/ 52 h 139"/>
                    <a:gd name="T20" fmla="*/ 83 w 176"/>
                    <a:gd name="T21" fmla="*/ 52 h 139"/>
                    <a:gd name="T22" fmla="*/ 17 w 176"/>
                    <a:gd name="T23" fmla="*/ 0 h 139"/>
                    <a:gd name="T24" fmla="*/ 0 w 176"/>
                    <a:gd name="T25" fmla="*/ 60 h 139"/>
                    <a:gd name="T26" fmla="*/ 44 w 176"/>
                    <a:gd name="T27" fmla="*/ 92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6" h="139">
                      <a:moveTo>
                        <a:pt x="44" y="92"/>
                      </a:moveTo>
                      <a:cubicBezTo>
                        <a:pt x="69" y="120"/>
                        <a:pt x="83" y="124"/>
                        <a:pt x="114" y="133"/>
                      </a:cubicBezTo>
                      <a:cubicBezTo>
                        <a:pt x="133" y="139"/>
                        <a:pt x="141" y="134"/>
                        <a:pt x="134" y="126"/>
                      </a:cubicBezTo>
                      <a:cubicBezTo>
                        <a:pt x="151" y="137"/>
                        <a:pt x="169" y="127"/>
                        <a:pt x="157" y="119"/>
                      </a:cubicBezTo>
                      <a:cubicBezTo>
                        <a:pt x="162" y="120"/>
                        <a:pt x="172" y="119"/>
                        <a:pt x="174" y="112"/>
                      </a:cubicBezTo>
                      <a:cubicBezTo>
                        <a:pt x="176" y="106"/>
                        <a:pt x="164" y="103"/>
                        <a:pt x="160" y="103"/>
                      </a:cubicBezTo>
                      <a:cubicBezTo>
                        <a:pt x="164" y="98"/>
                        <a:pt x="165" y="89"/>
                        <a:pt x="150" y="86"/>
                      </a:cubicBezTo>
                      <a:cubicBezTo>
                        <a:pt x="138" y="84"/>
                        <a:pt x="132" y="77"/>
                        <a:pt x="132" y="77"/>
                      </a:cubicBezTo>
                      <a:cubicBezTo>
                        <a:pt x="146" y="75"/>
                        <a:pt x="152" y="69"/>
                        <a:pt x="149" y="62"/>
                      </a:cubicBezTo>
                      <a:cubicBezTo>
                        <a:pt x="133" y="61"/>
                        <a:pt x="113" y="53"/>
                        <a:pt x="94" y="52"/>
                      </a:cubicBezTo>
                      <a:cubicBezTo>
                        <a:pt x="90" y="52"/>
                        <a:pt x="86" y="52"/>
                        <a:pt x="83" y="52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60"/>
                        <a:pt x="0" y="60"/>
                        <a:pt x="0" y="60"/>
                      </a:cubicBezTo>
                      <a:lnTo>
                        <a:pt x="44" y="92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2" name="Freeform 468"/>
                <p:cNvSpPr>
                  <a:spLocks/>
                </p:cNvSpPr>
                <p:nvPr userDrawn="1"/>
              </p:nvSpPr>
              <p:spPr bwMode="auto">
                <a:xfrm>
                  <a:off x="214313" y="3556000"/>
                  <a:ext cx="107950" cy="107950"/>
                </a:xfrm>
                <a:custGeom>
                  <a:avLst/>
                  <a:gdLst>
                    <a:gd name="T0" fmla="*/ 77 w 99"/>
                    <a:gd name="T1" fmla="*/ 15 h 100"/>
                    <a:gd name="T2" fmla="*/ 84 w 99"/>
                    <a:gd name="T3" fmla="*/ 77 h 100"/>
                    <a:gd name="T4" fmla="*/ 23 w 99"/>
                    <a:gd name="T5" fmla="*/ 85 h 100"/>
                    <a:gd name="T6" fmla="*/ 15 w 99"/>
                    <a:gd name="T7" fmla="*/ 23 h 100"/>
                    <a:gd name="T8" fmla="*/ 77 w 99"/>
                    <a:gd name="T9" fmla="*/ 1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9" h="100">
                      <a:moveTo>
                        <a:pt x="77" y="15"/>
                      </a:moveTo>
                      <a:cubicBezTo>
                        <a:pt x="96" y="30"/>
                        <a:pt x="99" y="58"/>
                        <a:pt x="84" y="77"/>
                      </a:cubicBezTo>
                      <a:cubicBezTo>
                        <a:pt x="69" y="96"/>
                        <a:pt x="42" y="100"/>
                        <a:pt x="23" y="85"/>
                      </a:cubicBezTo>
                      <a:cubicBezTo>
                        <a:pt x="4" y="70"/>
                        <a:pt x="0" y="42"/>
                        <a:pt x="15" y="23"/>
                      </a:cubicBezTo>
                      <a:cubicBezTo>
                        <a:pt x="30" y="4"/>
                        <a:pt x="58" y="0"/>
                        <a:pt x="77" y="15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3" name="Freeform 469"/>
                <p:cNvSpPr>
                  <a:spLocks/>
                </p:cNvSpPr>
                <p:nvPr userDrawn="1"/>
              </p:nvSpPr>
              <p:spPr bwMode="auto">
                <a:xfrm>
                  <a:off x="239713" y="3571875"/>
                  <a:ext cx="222250" cy="206375"/>
                </a:xfrm>
                <a:custGeom>
                  <a:avLst/>
                  <a:gdLst>
                    <a:gd name="T0" fmla="*/ 109 w 140"/>
                    <a:gd name="T1" fmla="*/ 130 h 130"/>
                    <a:gd name="T2" fmla="*/ 140 w 140"/>
                    <a:gd name="T3" fmla="*/ 90 h 130"/>
                    <a:gd name="T4" fmla="*/ 37 w 140"/>
                    <a:gd name="T5" fmla="*/ 0 h 130"/>
                    <a:gd name="T6" fmla="*/ 0 w 140"/>
                    <a:gd name="T7" fmla="*/ 48 h 130"/>
                    <a:gd name="T8" fmla="*/ 109 w 140"/>
                    <a:gd name="T9" fmla="*/ 130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0" h="130">
                      <a:moveTo>
                        <a:pt x="109" y="130"/>
                      </a:moveTo>
                      <a:lnTo>
                        <a:pt x="140" y="90"/>
                      </a:lnTo>
                      <a:lnTo>
                        <a:pt x="37" y="0"/>
                      </a:lnTo>
                      <a:lnTo>
                        <a:pt x="0" y="48"/>
                      </a:lnTo>
                      <a:lnTo>
                        <a:pt x="109" y="13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4" name="Freeform 470"/>
                <p:cNvSpPr>
                  <a:spLocks/>
                </p:cNvSpPr>
                <p:nvPr userDrawn="1"/>
              </p:nvSpPr>
              <p:spPr bwMode="auto">
                <a:xfrm>
                  <a:off x="296863" y="3495675"/>
                  <a:ext cx="85725" cy="76200"/>
                </a:xfrm>
                <a:custGeom>
                  <a:avLst/>
                  <a:gdLst>
                    <a:gd name="T0" fmla="*/ 1 w 79"/>
                    <a:gd name="T1" fmla="*/ 63 h 70"/>
                    <a:gd name="T2" fmla="*/ 16 w 79"/>
                    <a:gd name="T3" fmla="*/ 42 h 70"/>
                    <a:gd name="T4" fmla="*/ 62 w 79"/>
                    <a:gd name="T5" fmla="*/ 4 h 70"/>
                    <a:gd name="T6" fmla="*/ 76 w 79"/>
                    <a:gd name="T7" fmla="*/ 5 h 70"/>
                    <a:gd name="T8" fmla="*/ 75 w 79"/>
                    <a:gd name="T9" fmla="*/ 18 h 70"/>
                    <a:gd name="T10" fmla="*/ 16 w 79"/>
                    <a:gd name="T11" fmla="*/ 67 h 70"/>
                    <a:gd name="T12" fmla="*/ 3 w 79"/>
                    <a:gd name="T13" fmla="*/ 66 h 70"/>
                    <a:gd name="T14" fmla="*/ 1 w 79"/>
                    <a:gd name="T15" fmla="*/ 6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9" h="70">
                      <a:moveTo>
                        <a:pt x="1" y="63"/>
                      </a:moveTo>
                      <a:cubicBezTo>
                        <a:pt x="0" y="59"/>
                        <a:pt x="17" y="49"/>
                        <a:pt x="16" y="42"/>
                      </a:cubicBezTo>
                      <a:cubicBezTo>
                        <a:pt x="15" y="34"/>
                        <a:pt x="62" y="4"/>
                        <a:pt x="62" y="4"/>
                      </a:cubicBezTo>
                      <a:cubicBezTo>
                        <a:pt x="66" y="0"/>
                        <a:pt x="72" y="1"/>
                        <a:pt x="76" y="5"/>
                      </a:cubicBezTo>
                      <a:cubicBezTo>
                        <a:pt x="79" y="9"/>
                        <a:pt x="78" y="15"/>
                        <a:pt x="75" y="18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2" y="70"/>
                        <a:pt x="6" y="70"/>
                        <a:pt x="3" y="66"/>
                      </a:cubicBezTo>
                      <a:cubicBezTo>
                        <a:pt x="2" y="65"/>
                        <a:pt x="1" y="64"/>
                        <a:pt x="1" y="63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5" name="Line 471"/>
                <p:cNvSpPr>
                  <a:spLocks noChangeShapeType="1"/>
                </p:cNvSpPr>
                <p:nvPr userDrawn="1"/>
              </p:nvSpPr>
              <p:spPr bwMode="auto">
                <a:xfrm flipH="1" flipV="1">
                  <a:off x="328613" y="3508375"/>
                  <a:ext cx="96838" cy="33337"/>
                </a:xfrm>
                <a:prstGeom prst="line">
                  <a:avLst/>
                </a:prstGeom>
                <a:noFill/>
                <a:ln w="12700" cap="flat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6" name="Freeform 473"/>
                <p:cNvSpPr>
                  <a:spLocks/>
                </p:cNvSpPr>
                <p:nvPr userDrawn="1"/>
              </p:nvSpPr>
              <p:spPr bwMode="auto">
                <a:xfrm>
                  <a:off x="223838" y="3536950"/>
                  <a:ext cx="119063" cy="88900"/>
                </a:xfrm>
                <a:custGeom>
                  <a:avLst/>
                  <a:gdLst>
                    <a:gd name="T0" fmla="*/ 64 w 75"/>
                    <a:gd name="T1" fmla="*/ 0 h 56"/>
                    <a:gd name="T2" fmla="*/ 0 w 75"/>
                    <a:gd name="T3" fmla="*/ 13 h 56"/>
                    <a:gd name="T4" fmla="*/ 6 w 75"/>
                    <a:gd name="T5" fmla="*/ 56 h 56"/>
                    <a:gd name="T6" fmla="*/ 75 w 75"/>
                    <a:gd name="T7" fmla="*/ 35 h 56"/>
                    <a:gd name="T8" fmla="*/ 64 w 75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56">
                      <a:moveTo>
                        <a:pt x="64" y="0"/>
                      </a:moveTo>
                      <a:lnTo>
                        <a:pt x="0" y="13"/>
                      </a:lnTo>
                      <a:lnTo>
                        <a:pt x="6" y="56"/>
                      </a:lnTo>
                      <a:lnTo>
                        <a:pt x="75" y="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7" name="Freeform 474"/>
                <p:cNvSpPr>
                  <a:spLocks/>
                </p:cNvSpPr>
                <p:nvPr userDrawn="1"/>
              </p:nvSpPr>
              <p:spPr bwMode="auto">
                <a:xfrm>
                  <a:off x="223838" y="3536950"/>
                  <a:ext cx="119063" cy="88900"/>
                </a:xfrm>
                <a:custGeom>
                  <a:avLst/>
                  <a:gdLst>
                    <a:gd name="T0" fmla="*/ 64 w 75"/>
                    <a:gd name="T1" fmla="*/ 0 h 56"/>
                    <a:gd name="T2" fmla="*/ 0 w 75"/>
                    <a:gd name="T3" fmla="*/ 13 h 56"/>
                    <a:gd name="T4" fmla="*/ 6 w 75"/>
                    <a:gd name="T5" fmla="*/ 56 h 56"/>
                    <a:gd name="T6" fmla="*/ 75 w 75"/>
                    <a:gd name="T7" fmla="*/ 3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56">
                      <a:moveTo>
                        <a:pt x="64" y="0"/>
                      </a:moveTo>
                      <a:lnTo>
                        <a:pt x="0" y="13"/>
                      </a:lnTo>
                      <a:lnTo>
                        <a:pt x="6" y="56"/>
                      </a:lnTo>
                      <a:lnTo>
                        <a:pt x="75" y="35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8" name="Freeform 492"/>
                <p:cNvSpPr>
                  <a:spLocks/>
                </p:cNvSpPr>
                <p:nvPr userDrawn="1"/>
              </p:nvSpPr>
              <p:spPr bwMode="auto">
                <a:xfrm>
                  <a:off x="39688" y="3795713"/>
                  <a:ext cx="131763" cy="300037"/>
                </a:xfrm>
                <a:custGeom>
                  <a:avLst/>
                  <a:gdLst>
                    <a:gd name="T0" fmla="*/ 72 w 83"/>
                    <a:gd name="T1" fmla="*/ 189 h 189"/>
                    <a:gd name="T2" fmla="*/ 2 w 83"/>
                    <a:gd name="T3" fmla="*/ 187 h 189"/>
                    <a:gd name="T4" fmla="*/ 0 w 83"/>
                    <a:gd name="T5" fmla="*/ 0 h 189"/>
                    <a:gd name="T6" fmla="*/ 83 w 83"/>
                    <a:gd name="T7" fmla="*/ 2 h 189"/>
                    <a:gd name="T8" fmla="*/ 72 w 83"/>
                    <a:gd name="T9" fmla="*/ 189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9">
                      <a:moveTo>
                        <a:pt x="72" y="189"/>
                      </a:moveTo>
                      <a:lnTo>
                        <a:pt x="2" y="187"/>
                      </a:lnTo>
                      <a:lnTo>
                        <a:pt x="0" y="0"/>
                      </a:lnTo>
                      <a:lnTo>
                        <a:pt x="83" y="2"/>
                      </a:lnTo>
                      <a:lnTo>
                        <a:pt x="72" y="189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9" name="Freeform 493"/>
                <p:cNvSpPr>
                  <a:spLocks/>
                </p:cNvSpPr>
                <p:nvPr userDrawn="1"/>
              </p:nvSpPr>
              <p:spPr bwMode="auto">
                <a:xfrm>
                  <a:off x="134938" y="3792538"/>
                  <a:ext cx="158750" cy="303212"/>
                </a:xfrm>
                <a:custGeom>
                  <a:avLst/>
                  <a:gdLst>
                    <a:gd name="T0" fmla="*/ 100 w 100"/>
                    <a:gd name="T1" fmla="*/ 187 h 191"/>
                    <a:gd name="T2" fmla="*/ 30 w 100"/>
                    <a:gd name="T3" fmla="*/ 191 h 191"/>
                    <a:gd name="T4" fmla="*/ 0 w 100"/>
                    <a:gd name="T5" fmla="*/ 5 h 191"/>
                    <a:gd name="T6" fmla="*/ 84 w 100"/>
                    <a:gd name="T7" fmla="*/ 0 h 191"/>
                    <a:gd name="T8" fmla="*/ 100 w 100"/>
                    <a:gd name="T9" fmla="*/ 187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91">
                      <a:moveTo>
                        <a:pt x="100" y="187"/>
                      </a:moveTo>
                      <a:lnTo>
                        <a:pt x="30" y="191"/>
                      </a:lnTo>
                      <a:lnTo>
                        <a:pt x="0" y="5"/>
                      </a:lnTo>
                      <a:lnTo>
                        <a:pt x="84" y="0"/>
                      </a:lnTo>
                      <a:lnTo>
                        <a:pt x="100" y="187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0" name="Freeform 494"/>
                <p:cNvSpPr>
                  <a:spLocks/>
                </p:cNvSpPr>
                <p:nvPr userDrawn="1"/>
              </p:nvSpPr>
              <p:spPr bwMode="auto">
                <a:xfrm>
                  <a:off x="-7937" y="4357688"/>
                  <a:ext cx="79375" cy="85725"/>
                </a:xfrm>
                <a:custGeom>
                  <a:avLst/>
                  <a:gdLst>
                    <a:gd name="T0" fmla="*/ 0 w 50"/>
                    <a:gd name="T1" fmla="*/ 48 h 54"/>
                    <a:gd name="T2" fmla="*/ 44 w 50"/>
                    <a:gd name="T3" fmla="*/ 54 h 54"/>
                    <a:gd name="T4" fmla="*/ 50 w 50"/>
                    <a:gd name="T5" fmla="*/ 6 h 54"/>
                    <a:gd name="T6" fmla="*/ 9 w 50"/>
                    <a:gd name="T7" fmla="*/ 0 h 54"/>
                    <a:gd name="T8" fmla="*/ 0 w 50"/>
                    <a:gd name="T9" fmla="*/ 4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54">
                      <a:moveTo>
                        <a:pt x="0" y="48"/>
                      </a:moveTo>
                      <a:lnTo>
                        <a:pt x="44" y="54"/>
                      </a:lnTo>
                      <a:lnTo>
                        <a:pt x="50" y="6"/>
                      </a:lnTo>
                      <a:lnTo>
                        <a:pt x="9" y="0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40C5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1" name="Freeform 495"/>
                <p:cNvSpPr>
                  <a:spLocks/>
                </p:cNvSpPr>
                <p:nvPr userDrawn="1"/>
              </p:nvSpPr>
              <p:spPr bwMode="auto">
                <a:xfrm>
                  <a:off x="-19050" y="4405313"/>
                  <a:ext cx="201613" cy="95250"/>
                </a:xfrm>
                <a:custGeom>
                  <a:avLst/>
                  <a:gdLst>
                    <a:gd name="T0" fmla="*/ 1 w 187"/>
                    <a:gd name="T1" fmla="*/ 68 h 89"/>
                    <a:gd name="T2" fmla="*/ 57 w 187"/>
                    <a:gd name="T3" fmla="*/ 75 h 89"/>
                    <a:gd name="T4" fmla="*/ 59 w 187"/>
                    <a:gd name="T5" fmla="*/ 68 h 89"/>
                    <a:gd name="T6" fmla="*/ 134 w 187"/>
                    <a:gd name="T7" fmla="*/ 85 h 89"/>
                    <a:gd name="T8" fmla="*/ 182 w 187"/>
                    <a:gd name="T9" fmla="*/ 85 h 89"/>
                    <a:gd name="T10" fmla="*/ 187 w 187"/>
                    <a:gd name="T11" fmla="*/ 78 h 89"/>
                    <a:gd name="T12" fmla="*/ 80 w 187"/>
                    <a:gd name="T13" fmla="*/ 7 h 89"/>
                    <a:gd name="T14" fmla="*/ 78 w 187"/>
                    <a:gd name="T15" fmla="*/ 7 h 89"/>
                    <a:gd name="T16" fmla="*/ 48 w 187"/>
                    <a:gd name="T17" fmla="*/ 22 h 89"/>
                    <a:gd name="T18" fmla="*/ 16 w 187"/>
                    <a:gd name="T19" fmla="*/ 0 h 89"/>
                    <a:gd name="T20" fmla="*/ 1 w 187"/>
                    <a:gd name="T21" fmla="*/ 68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7" h="89">
                      <a:moveTo>
                        <a:pt x="1" y="68"/>
                      </a:moveTo>
                      <a:cubicBezTo>
                        <a:pt x="57" y="75"/>
                        <a:pt x="57" y="75"/>
                        <a:pt x="57" y="75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76" y="74"/>
                        <a:pt x="115" y="83"/>
                        <a:pt x="134" y="85"/>
                      </a:cubicBezTo>
                      <a:cubicBezTo>
                        <a:pt x="149" y="87"/>
                        <a:pt x="171" y="89"/>
                        <a:pt x="182" y="85"/>
                      </a:cubicBezTo>
                      <a:cubicBezTo>
                        <a:pt x="184" y="84"/>
                        <a:pt x="187" y="81"/>
                        <a:pt x="187" y="78"/>
                      </a:cubicBezTo>
                      <a:cubicBezTo>
                        <a:pt x="187" y="56"/>
                        <a:pt x="100" y="37"/>
                        <a:pt x="80" y="7"/>
                      </a:cubicBezTo>
                      <a:cubicBezTo>
                        <a:pt x="78" y="7"/>
                        <a:pt x="78" y="7"/>
                        <a:pt x="78" y="7"/>
                      </a:cubicBezTo>
                      <a:cubicBezTo>
                        <a:pt x="71" y="12"/>
                        <a:pt x="62" y="23"/>
                        <a:pt x="48" y="22"/>
                      </a:cubicBezTo>
                      <a:cubicBezTo>
                        <a:pt x="35" y="20"/>
                        <a:pt x="22" y="6"/>
                        <a:pt x="16" y="0"/>
                      </a:cubicBezTo>
                      <a:cubicBezTo>
                        <a:pt x="8" y="6"/>
                        <a:pt x="0" y="67"/>
                        <a:pt x="1" y="68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2" name="Freeform 496"/>
                <p:cNvSpPr>
                  <a:spLocks/>
                </p:cNvSpPr>
                <p:nvPr userDrawn="1"/>
              </p:nvSpPr>
              <p:spPr bwMode="auto">
                <a:xfrm>
                  <a:off x="39688" y="4035425"/>
                  <a:ext cx="117475" cy="117475"/>
                </a:xfrm>
                <a:custGeom>
                  <a:avLst/>
                  <a:gdLst>
                    <a:gd name="T0" fmla="*/ 3 w 108"/>
                    <a:gd name="T1" fmla="*/ 47 h 108"/>
                    <a:gd name="T2" fmla="*/ 60 w 108"/>
                    <a:gd name="T3" fmla="*/ 3 h 108"/>
                    <a:gd name="T4" fmla="*/ 105 w 108"/>
                    <a:gd name="T5" fmla="*/ 60 h 108"/>
                    <a:gd name="T6" fmla="*/ 48 w 108"/>
                    <a:gd name="T7" fmla="*/ 104 h 108"/>
                    <a:gd name="T8" fmla="*/ 3 w 108"/>
                    <a:gd name="T9" fmla="*/ 47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108">
                      <a:moveTo>
                        <a:pt x="3" y="47"/>
                      </a:moveTo>
                      <a:cubicBezTo>
                        <a:pt x="7" y="19"/>
                        <a:pt x="32" y="0"/>
                        <a:pt x="60" y="3"/>
                      </a:cubicBezTo>
                      <a:cubicBezTo>
                        <a:pt x="88" y="7"/>
                        <a:pt x="108" y="32"/>
                        <a:pt x="105" y="60"/>
                      </a:cubicBezTo>
                      <a:cubicBezTo>
                        <a:pt x="101" y="88"/>
                        <a:pt x="76" y="108"/>
                        <a:pt x="48" y="104"/>
                      </a:cubicBezTo>
                      <a:cubicBezTo>
                        <a:pt x="20" y="101"/>
                        <a:pt x="0" y="75"/>
                        <a:pt x="3" y="47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3" name="Freeform 497"/>
                <p:cNvSpPr>
                  <a:spLocks/>
                </p:cNvSpPr>
                <p:nvPr userDrawn="1"/>
              </p:nvSpPr>
              <p:spPr bwMode="auto">
                <a:xfrm>
                  <a:off x="182563" y="4038600"/>
                  <a:ext cx="112713" cy="111125"/>
                </a:xfrm>
                <a:custGeom>
                  <a:avLst/>
                  <a:gdLst>
                    <a:gd name="T0" fmla="*/ 1 w 104"/>
                    <a:gd name="T1" fmla="*/ 51 h 104"/>
                    <a:gd name="T2" fmla="*/ 54 w 104"/>
                    <a:gd name="T3" fmla="*/ 1 h 104"/>
                    <a:gd name="T4" fmla="*/ 103 w 104"/>
                    <a:gd name="T5" fmla="*/ 54 h 104"/>
                    <a:gd name="T6" fmla="*/ 50 w 104"/>
                    <a:gd name="T7" fmla="*/ 103 h 104"/>
                    <a:gd name="T8" fmla="*/ 1 w 104"/>
                    <a:gd name="T9" fmla="*/ 5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104">
                      <a:moveTo>
                        <a:pt x="1" y="51"/>
                      </a:moveTo>
                      <a:cubicBezTo>
                        <a:pt x="2" y="22"/>
                        <a:pt x="26" y="0"/>
                        <a:pt x="54" y="1"/>
                      </a:cubicBezTo>
                      <a:cubicBezTo>
                        <a:pt x="82" y="2"/>
                        <a:pt x="104" y="26"/>
                        <a:pt x="103" y="54"/>
                      </a:cubicBezTo>
                      <a:cubicBezTo>
                        <a:pt x="102" y="82"/>
                        <a:pt x="78" y="104"/>
                        <a:pt x="50" y="103"/>
                      </a:cubicBezTo>
                      <a:cubicBezTo>
                        <a:pt x="22" y="102"/>
                        <a:pt x="0" y="79"/>
                        <a:pt x="1" y="51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4" name="Freeform 498"/>
                <p:cNvSpPr>
                  <a:spLocks/>
                </p:cNvSpPr>
                <p:nvPr userDrawn="1"/>
              </p:nvSpPr>
              <p:spPr bwMode="auto">
                <a:xfrm>
                  <a:off x="-12700" y="4086225"/>
                  <a:ext cx="166688" cy="341312"/>
                </a:xfrm>
                <a:custGeom>
                  <a:avLst/>
                  <a:gdLst>
                    <a:gd name="T0" fmla="*/ 35 w 105"/>
                    <a:gd name="T1" fmla="*/ 0 h 215"/>
                    <a:gd name="T2" fmla="*/ 105 w 105"/>
                    <a:gd name="T3" fmla="*/ 9 h 215"/>
                    <a:gd name="T4" fmla="*/ 63 w 105"/>
                    <a:gd name="T5" fmla="*/ 215 h 215"/>
                    <a:gd name="T6" fmla="*/ 0 w 105"/>
                    <a:gd name="T7" fmla="*/ 212 h 215"/>
                    <a:gd name="T8" fmla="*/ 35 w 105"/>
                    <a:gd name="T9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5" h="215">
                      <a:moveTo>
                        <a:pt x="35" y="0"/>
                      </a:moveTo>
                      <a:lnTo>
                        <a:pt x="105" y="9"/>
                      </a:lnTo>
                      <a:lnTo>
                        <a:pt x="63" y="215"/>
                      </a:lnTo>
                      <a:lnTo>
                        <a:pt x="0" y="212"/>
                      </a:lnTo>
                      <a:lnTo>
                        <a:pt x="35" y="0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5" name="Freeform 499"/>
                <p:cNvSpPr>
                  <a:spLocks/>
                </p:cNvSpPr>
                <p:nvPr userDrawn="1"/>
              </p:nvSpPr>
              <p:spPr bwMode="auto">
                <a:xfrm>
                  <a:off x="161925" y="4364038"/>
                  <a:ext cx="71438" cy="79375"/>
                </a:xfrm>
                <a:custGeom>
                  <a:avLst/>
                  <a:gdLst>
                    <a:gd name="T0" fmla="*/ 0 w 45"/>
                    <a:gd name="T1" fmla="*/ 48 h 50"/>
                    <a:gd name="T2" fmla="*/ 44 w 45"/>
                    <a:gd name="T3" fmla="*/ 50 h 50"/>
                    <a:gd name="T4" fmla="*/ 45 w 45"/>
                    <a:gd name="T5" fmla="*/ 2 h 50"/>
                    <a:gd name="T6" fmla="*/ 5 w 45"/>
                    <a:gd name="T7" fmla="*/ 0 h 50"/>
                    <a:gd name="T8" fmla="*/ 0 w 45"/>
                    <a:gd name="T9" fmla="*/ 48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50">
                      <a:moveTo>
                        <a:pt x="0" y="48"/>
                      </a:moveTo>
                      <a:lnTo>
                        <a:pt x="44" y="50"/>
                      </a:lnTo>
                      <a:lnTo>
                        <a:pt x="45" y="2"/>
                      </a:lnTo>
                      <a:lnTo>
                        <a:pt x="5" y="0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40C5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6" name="Freeform 500"/>
                <p:cNvSpPr>
                  <a:spLocks/>
                </p:cNvSpPr>
                <p:nvPr userDrawn="1"/>
              </p:nvSpPr>
              <p:spPr bwMode="auto">
                <a:xfrm>
                  <a:off x="153988" y="4411663"/>
                  <a:ext cx="201613" cy="80962"/>
                </a:xfrm>
                <a:custGeom>
                  <a:avLst/>
                  <a:gdLst>
                    <a:gd name="T0" fmla="*/ 1 w 187"/>
                    <a:gd name="T1" fmla="*/ 69 h 75"/>
                    <a:gd name="T2" fmla="*/ 57 w 187"/>
                    <a:gd name="T3" fmla="*/ 71 h 75"/>
                    <a:gd name="T4" fmla="*/ 59 w 187"/>
                    <a:gd name="T5" fmla="*/ 64 h 75"/>
                    <a:gd name="T6" fmla="*/ 135 w 187"/>
                    <a:gd name="T7" fmla="*/ 74 h 75"/>
                    <a:gd name="T8" fmla="*/ 183 w 187"/>
                    <a:gd name="T9" fmla="*/ 70 h 75"/>
                    <a:gd name="T10" fmla="*/ 187 w 187"/>
                    <a:gd name="T11" fmla="*/ 63 h 75"/>
                    <a:gd name="T12" fmla="*/ 74 w 187"/>
                    <a:gd name="T13" fmla="*/ 1 h 75"/>
                    <a:gd name="T14" fmla="*/ 72 w 187"/>
                    <a:gd name="T15" fmla="*/ 1 h 75"/>
                    <a:gd name="T16" fmla="*/ 44 w 187"/>
                    <a:gd name="T17" fmla="*/ 18 h 75"/>
                    <a:gd name="T18" fmla="*/ 10 w 187"/>
                    <a:gd name="T19" fmla="*/ 0 h 75"/>
                    <a:gd name="T20" fmla="*/ 1 w 187"/>
                    <a:gd name="T21" fmla="*/ 69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7" h="75">
                      <a:moveTo>
                        <a:pt x="1" y="69"/>
                      </a:moveTo>
                      <a:cubicBezTo>
                        <a:pt x="57" y="71"/>
                        <a:pt x="57" y="71"/>
                        <a:pt x="57" y="71"/>
                      </a:cubicBezTo>
                      <a:cubicBezTo>
                        <a:pt x="59" y="64"/>
                        <a:pt x="59" y="64"/>
                        <a:pt x="59" y="64"/>
                      </a:cubicBezTo>
                      <a:cubicBezTo>
                        <a:pt x="77" y="68"/>
                        <a:pt x="116" y="74"/>
                        <a:pt x="135" y="74"/>
                      </a:cubicBezTo>
                      <a:cubicBezTo>
                        <a:pt x="150" y="75"/>
                        <a:pt x="172" y="75"/>
                        <a:pt x="183" y="70"/>
                      </a:cubicBezTo>
                      <a:cubicBezTo>
                        <a:pt x="184" y="69"/>
                        <a:pt x="187" y="66"/>
                        <a:pt x="187" y="63"/>
                      </a:cubicBezTo>
                      <a:cubicBezTo>
                        <a:pt x="185" y="40"/>
                        <a:pt x="96" y="29"/>
                        <a:pt x="74" y="1"/>
                      </a:cubicBezTo>
                      <a:cubicBezTo>
                        <a:pt x="72" y="1"/>
                        <a:pt x="72" y="1"/>
                        <a:pt x="72" y="1"/>
                      </a:cubicBezTo>
                      <a:cubicBezTo>
                        <a:pt x="66" y="6"/>
                        <a:pt x="58" y="19"/>
                        <a:pt x="44" y="18"/>
                      </a:cubicBezTo>
                      <a:cubicBezTo>
                        <a:pt x="30" y="18"/>
                        <a:pt x="16" y="5"/>
                        <a:pt x="10" y="0"/>
                      </a:cubicBezTo>
                      <a:cubicBezTo>
                        <a:pt x="3" y="6"/>
                        <a:pt x="0" y="68"/>
                        <a:pt x="1" y="69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7" name="Freeform 501"/>
                <p:cNvSpPr>
                  <a:spLocks/>
                </p:cNvSpPr>
                <p:nvPr userDrawn="1"/>
              </p:nvSpPr>
              <p:spPr bwMode="auto">
                <a:xfrm>
                  <a:off x="155575" y="4092575"/>
                  <a:ext cx="138113" cy="338137"/>
                </a:xfrm>
                <a:custGeom>
                  <a:avLst/>
                  <a:gdLst>
                    <a:gd name="T0" fmla="*/ 17 w 87"/>
                    <a:gd name="T1" fmla="*/ 0 h 213"/>
                    <a:gd name="T2" fmla="*/ 87 w 87"/>
                    <a:gd name="T3" fmla="*/ 2 h 213"/>
                    <a:gd name="T4" fmla="*/ 64 w 87"/>
                    <a:gd name="T5" fmla="*/ 210 h 213"/>
                    <a:gd name="T6" fmla="*/ 0 w 87"/>
                    <a:gd name="T7" fmla="*/ 213 h 213"/>
                    <a:gd name="T8" fmla="*/ 17 w 87"/>
                    <a:gd name="T9" fmla="*/ 0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213">
                      <a:moveTo>
                        <a:pt x="17" y="0"/>
                      </a:moveTo>
                      <a:lnTo>
                        <a:pt x="87" y="2"/>
                      </a:lnTo>
                      <a:lnTo>
                        <a:pt x="64" y="210"/>
                      </a:lnTo>
                      <a:lnTo>
                        <a:pt x="0" y="213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8" name="Freeform 502"/>
                <p:cNvSpPr>
                  <a:spLocks/>
                </p:cNvSpPr>
                <p:nvPr userDrawn="1"/>
              </p:nvSpPr>
              <p:spPr bwMode="auto">
                <a:xfrm>
                  <a:off x="-3175" y="3343275"/>
                  <a:ext cx="280988" cy="481012"/>
                </a:xfrm>
                <a:custGeom>
                  <a:avLst/>
                  <a:gdLst>
                    <a:gd name="T0" fmla="*/ 0 w 261"/>
                    <a:gd name="T1" fmla="*/ 93 h 447"/>
                    <a:gd name="T2" fmla="*/ 43 w 261"/>
                    <a:gd name="T3" fmla="*/ 29 h 447"/>
                    <a:gd name="T4" fmla="*/ 138 w 261"/>
                    <a:gd name="T5" fmla="*/ 0 h 447"/>
                    <a:gd name="T6" fmla="*/ 205 w 261"/>
                    <a:gd name="T7" fmla="*/ 12 h 447"/>
                    <a:gd name="T8" fmla="*/ 248 w 261"/>
                    <a:gd name="T9" fmla="*/ 77 h 447"/>
                    <a:gd name="T10" fmla="*/ 261 w 261"/>
                    <a:gd name="T11" fmla="*/ 417 h 447"/>
                    <a:gd name="T12" fmla="*/ 35 w 261"/>
                    <a:gd name="T13" fmla="*/ 447 h 447"/>
                    <a:gd name="T14" fmla="*/ 0 w 261"/>
                    <a:gd name="T15" fmla="*/ 93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1" h="447">
                      <a:moveTo>
                        <a:pt x="0" y="93"/>
                      </a:move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138" y="0"/>
                        <a:pt x="138" y="0"/>
                        <a:pt x="138" y="0"/>
                      </a:cubicBezTo>
                      <a:cubicBezTo>
                        <a:pt x="205" y="12"/>
                        <a:pt x="205" y="12"/>
                        <a:pt x="205" y="12"/>
                      </a:cubicBezTo>
                      <a:cubicBezTo>
                        <a:pt x="248" y="77"/>
                        <a:pt x="248" y="77"/>
                        <a:pt x="248" y="77"/>
                      </a:cubicBezTo>
                      <a:cubicBezTo>
                        <a:pt x="261" y="417"/>
                        <a:pt x="261" y="417"/>
                        <a:pt x="261" y="417"/>
                      </a:cubicBezTo>
                      <a:cubicBezTo>
                        <a:pt x="35" y="447"/>
                        <a:pt x="35" y="447"/>
                        <a:pt x="35" y="447"/>
                      </a:cubicBezTo>
                      <a:cubicBezTo>
                        <a:pt x="31" y="262"/>
                        <a:pt x="0" y="93"/>
                        <a:pt x="0" y="93"/>
                      </a:cubicBez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9" name="Freeform 503"/>
                <p:cNvSpPr>
                  <a:spLocks/>
                </p:cNvSpPr>
                <p:nvPr userDrawn="1"/>
              </p:nvSpPr>
              <p:spPr bwMode="auto">
                <a:xfrm>
                  <a:off x="-4762" y="3430588"/>
                  <a:ext cx="134938" cy="212725"/>
                </a:xfrm>
                <a:custGeom>
                  <a:avLst/>
                  <a:gdLst>
                    <a:gd name="T0" fmla="*/ 25 w 85"/>
                    <a:gd name="T1" fmla="*/ 134 h 134"/>
                    <a:gd name="T2" fmla="*/ 85 w 85"/>
                    <a:gd name="T3" fmla="*/ 127 h 134"/>
                    <a:gd name="T4" fmla="*/ 75 w 85"/>
                    <a:gd name="T5" fmla="*/ 0 h 134"/>
                    <a:gd name="T6" fmla="*/ 0 w 85"/>
                    <a:gd name="T7" fmla="*/ 7 h 134"/>
                    <a:gd name="T8" fmla="*/ 25 w 85"/>
                    <a:gd name="T9" fmla="*/ 134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5" h="134">
                      <a:moveTo>
                        <a:pt x="25" y="134"/>
                      </a:moveTo>
                      <a:lnTo>
                        <a:pt x="85" y="127"/>
                      </a:lnTo>
                      <a:lnTo>
                        <a:pt x="75" y="0"/>
                      </a:lnTo>
                      <a:lnTo>
                        <a:pt x="0" y="7"/>
                      </a:lnTo>
                      <a:lnTo>
                        <a:pt x="25" y="13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0" name="Freeform 504"/>
                <p:cNvSpPr>
                  <a:spLocks/>
                </p:cNvSpPr>
                <p:nvPr userDrawn="1"/>
              </p:nvSpPr>
              <p:spPr bwMode="auto">
                <a:xfrm>
                  <a:off x="-9525" y="3368675"/>
                  <a:ext cx="128588" cy="127000"/>
                </a:xfrm>
                <a:custGeom>
                  <a:avLst/>
                  <a:gdLst>
                    <a:gd name="T0" fmla="*/ 4 w 118"/>
                    <a:gd name="T1" fmla="*/ 67 h 118"/>
                    <a:gd name="T2" fmla="*/ 51 w 118"/>
                    <a:gd name="T3" fmla="*/ 4 h 118"/>
                    <a:gd name="T4" fmla="*/ 113 w 118"/>
                    <a:gd name="T5" fmla="*/ 51 h 118"/>
                    <a:gd name="T6" fmla="*/ 67 w 118"/>
                    <a:gd name="T7" fmla="*/ 114 h 118"/>
                    <a:gd name="T8" fmla="*/ 4 w 118"/>
                    <a:gd name="T9" fmla="*/ 6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8">
                      <a:moveTo>
                        <a:pt x="4" y="67"/>
                      </a:moveTo>
                      <a:cubicBezTo>
                        <a:pt x="0" y="37"/>
                        <a:pt x="21" y="9"/>
                        <a:pt x="51" y="4"/>
                      </a:cubicBezTo>
                      <a:cubicBezTo>
                        <a:pt x="81" y="0"/>
                        <a:pt x="109" y="21"/>
                        <a:pt x="113" y="51"/>
                      </a:cubicBezTo>
                      <a:cubicBezTo>
                        <a:pt x="118" y="81"/>
                        <a:pt x="97" y="109"/>
                        <a:pt x="67" y="114"/>
                      </a:cubicBezTo>
                      <a:cubicBezTo>
                        <a:pt x="37" y="118"/>
                        <a:pt x="9" y="97"/>
                        <a:pt x="4" y="6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1" name="Freeform 505"/>
                <p:cNvSpPr>
                  <a:spLocks/>
                </p:cNvSpPr>
                <p:nvPr userDrawn="1"/>
              </p:nvSpPr>
              <p:spPr bwMode="auto">
                <a:xfrm>
                  <a:off x="30163" y="3581400"/>
                  <a:ext cx="104775" cy="104775"/>
                </a:xfrm>
                <a:custGeom>
                  <a:avLst/>
                  <a:gdLst>
                    <a:gd name="T0" fmla="*/ 39 w 97"/>
                    <a:gd name="T1" fmla="*/ 6 h 97"/>
                    <a:gd name="T2" fmla="*/ 91 w 97"/>
                    <a:gd name="T3" fmla="*/ 39 h 97"/>
                    <a:gd name="T4" fmla="*/ 58 w 97"/>
                    <a:gd name="T5" fmla="*/ 91 h 97"/>
                    <a:gd name="T6" fmla="*/ 6 w 97"/>
                    <a:gd name="T7" fmla="*/ 59 h 97"/>
                    <a:gd name="T8" fmla="*/ 39 w 97"/>
                    <a:gd name="T9" fmla="*/ 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97">
                      <a:moveTo>
                        <a:pt x="39" y="6"/>
                      </a:moveTo>
                      <a:cubicBezTo>
                        <a:pt x="62" y="0"/>
                        <a:pt x="86" y="15"/>
                        <a:pt x="91" y="39"/>
                      </a:cubicBezTo>
                      <a:cubicBezTo>
                        <a:pt x="97" y="62"/>
                        <a:pt x="82" y="86"/>
                        <a:pt x="58" y="91"/>
                      </a:cubicBezTo>
                      <a:cubicBezTo>
                        <a:pt x="35" y="97"/>
                        <a:pt x="11" y="82"/>
                        <a:pt x="6" y="59"/>
                      </a:cubicBezTo>
                      <a:cubicBezTo>
                        <a:pt x="0" y="35"/>
                        <a:pt x="15" y="11"/>
                        <a:pt x="39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2" name="Freeform 506"/>
                <p:cNvSpPr>
                  <a:spLocks/>
                </p:cNvSpPr>
                <p:nvPr userDrawn="1"/>
              </p:nvSpPr>
              <p:spPr bwMode="auto">
                <a:xfrm>
                  <a:off x="71438" y="3541713"/>
                  <a:ext cx="233363" cy="139700"/>
                </a:xfrm>
                <a:custGeom>
                  <a:avLst/>
                  <a:gdLst>
                    <a:gd name="T0" fmla="*/ 147 w 147"/>
                    <a:gd name="T1" fmla="*/ 48 h 88"/>
                    <a:gd name="T2" fmla="*/ 135 w 147"/>
                    <a:gd name="T3" fmla="*/ 0 h 88"/>
                    <a:gd name="T4" fmla="*/ 0 w 147"/>
                    <a:gd name="T5" fmla="*/ 29 h 88"/>
                    <a:gd name="T6" fmla="*/ 13 w 147"/>
                    <a:gd name="T7" fmla="*/ 88 h 88"/>
                    <a:gd name="T8" fmla="*/ 147 w 147"/>
                    <a:gd name="T9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7" h="88">
                      <a:moveTo>
                        <a:pt x="147" y="48"/>
                      </a:moveTo>
                      <a:lnTo>
                        <a:pt x="135" y="0"/>
                      </a:lnTo>
                      <a:lnTo>
                        <a:pt x="0" y="29"/>
                      </a:lnTo>
                      <a:lnTo>
                        <a:pt x="13" y="88"/>
                      </a:lnTo>
                      <a:lnTo>
                        <a:pt x="147" y="4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3" name="Freeform 507"/>
                <p:cNvSpPr>
                  <a:spLocks/>
                </p:cNvSpPr>
                <p:nvPr userDrawn="1"/>
              </p:nvSpPr>
              <p:spPr bwMode="auto">
                <a:xfrm>
                  <a:off x="117475" y="3541713"/>
                  <a:ext cx="169863" cy="49212"/>
                </a:xfrm>
                <a:custGeom>
                  <a:avLst/>
                  <a:gdLst>
                    <a:gd name="T0" fmla="*/ 12 w 157"/>
                    <a:gd name="T1" fmla="*/ 45 h 46"/>
                    <a:gd name="T2" fmla="*/ 0 w 157"/>
                    <a:gd name="T3" fmla="*/ 36 h 46"/>
                    <a:gd name="T4" fmla="*/ 9 w 157"/>
                    <a:gd name="T5" fmla="*/ 35 h 46"/>
                    <a:gd name="T6" fmla="*/ 156 w 157"/>
                    <a:gd name="T7" fmla="*/ 0 h 46"/>
                    <a:gd name="T8" fmla="*/ 157 w 157"/>
                    <a:gd name="T9" fmla="*/ 4 h 46"/>
                    <a:gd name="T10" fmla="*/ 12 w 157"/>
                    <a:gd name="T11" fmla="*/ 45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6">
                      <a:moveTo>
                        <a:pt x="12" y="45"/>
                      </a:moveTo>
                      <a:cubicBezTo>
                        <a:pt x="6" y="46"/>
                        <a:pt x="1" y="42"/>
                        <a:pt x="0" y="36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156" y="0"/>
                        <a:pt x="156" y="0"/>
                        <a:pt x="156" y="0"/>
                      </a:cubicBezTo>
                      <a:cubicBezTo>
                        <a:pt x="157" y="4"/>
                        <a:pt x="157" y="4"/>
                        <a:pt x="157" y="4"/>
                      </a:cubicBezTo>
                      <a:lnTo>
                        <a:pt x="12" y="45"/>
                      </a:lnTo>
                      <a:close/>
                    </a:path>
                  </a:pathLst>
                </a:custGeom>
                <a:solidFill>
                  <a:schemeClr val="accent2">
                    <a:lumMod val="90000"/>
                    <a:lumOff val="1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4" name="Freeform 547"/>
                <p:cNvSpPr>
                  <a:spLocks/>
                </p:cNvSpPr>
                <p:nvPr userDrawn="1"/>
              </p:nvSpPr>
              <p:spPr bwMode="auto">
                <a:xfrm>
                  <a:off x="93663" y="3302000"/>
                  <a:ext cx="85725" cy="82550"/>
                </a:xfrm>
                <a:custGeom>
                  <a:avLst/>
                  <a:gdLst>
                    <a:gd name="T0" fmla="*/ 79 w 79"/>
                    <a:gd name="T1" fmla="*/ 47 h 78"/>
                    <a:gd name="T2" fmla="*/ 79 w 79"/>
                    <a:gd name="T3" fmla="*/ 0 h 78"/>
                    <a:gd name="T4" fmla="*/ 0 w 79"/>
                    <a:gd name="T5" fmla="*/ 0 h 78"/>
                    <a:gd name="T6" fmla="*/ 0 w 79"/>
                    <a:gd name="T7" fmla="*/ 47 h 78"/>
                    <a:gd name="T8" fmla="*/ 40 w 79"/>
                    <a:gd name="T9" fmla="*/ 78 h 78"/>
                    <a:gd name="T10" fmla="*/ 79 w 79"/>
                    <a:gd name="T11" fmla="*/ 4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9" h="78">
                      <a:moveTo>
                        <a:pt x="79" y="47"/>
                      </a:move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1" y="62"/>
                        <a:pt x="11" y="78"/>
                        <a:pt x="40" y="78"/>
                      </a:cubicBezTo>
                      <a:cubicBezTo>
                        <a:pt x="68" y="78"/>
                        <a:pt x="79" y="62"/>
                        <a:pt x="79" y="4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5" name="Freeform 548"/>
                <p:cNvSpPr>
                  <a:spLocks/>
                </p:cNvSpPr>
                <p:nvPr userDrawn="1"/>
              </p:nvSpPr>
              <p:spPr bwMode="auto">
                <a:xfrm>
                  <a:off x="98425" y="3289300"/>
                  <a:ext cx="80963" cy="57150"/>
                </a:xfrm>
                <a:custGeom>
                  <a:avLst/>
                  <a:gdLst>
                    <a:gd name="T0" fmla="*/ 1 w 75"/>
                    <a:gd name="T1" fmla="*/ 15 h 53"/>
                    <a:gd name="T2" fmla="*/ 75 w 75"/>
                    <a:gd name="T3" fmla="*/ 53 h 53"/>
                    <a:gd name="T4" fmla="*/ 75 w 75"/>
                    <a:gd name="T5" fmla="*/ 8 h 53"/>
                    <a:gd name="T6" fmla="*/ 0 w 75"/>
                    <a:gd name="T7" fmla="*/ 0 h 53"/>
                    <a:gd name="T8" fmla="*/ 1 w 75"/>
                    <a:gd name="T9" fmla="*/ 1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53">
                      <a:moveTo>
                        <a:pt x="1" y="15"/>
                      </a:moveTo>
                      <a:cubicBezTo>
                        <a:pt x="14" y="43"/>
                        <a:pt x="37" y="53"/>
                        <a:pt x="75" y="53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" y="15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6" name="Freeform 549"/>
                <p:cNvSpPr>
                  <a:spLocks/>
                </p:cNvSpPr>
                <p:nvPr userDrawn="1"/>
              </p:nvSpPr>
              <p:spPr bwMode="auto">
                <a:xfrm>
                  <a:off x="11113" y="3163888"/>
                  <a:ext cx="227013" cy="177800"/>
                </a:xfrm>
                <a:custGeom>
                  <a:avLst/>
                  <a:gdLst>
                    <a:gd name="T0" fmla="*/ 191 w 209"/>
                    <a:gd name="T1" fmla="*/ 157 h 166"/>
                    <a:gd name="T2" fmla="*/ 192 w 209"/>
                    <a:gd name="T3" fmla="*/ 113 h 166"/>
                    <a:gd name="T4" fmla="*/ 196 w 209"/>
                    <a:gd name="T5" fmla="*/ 109 h 166"/>
                    <a:gd name="T6" fmla="*/ 205 w 209"/>
                    <a:gd name="T7" fmla="*/ 109 h 166"/>
                    <a:gd name="T8" fmla="*/ 209 w 209"/>
                    <a:gd name="T9" fmla="*/ 105 h 166"/>
                    <a:gd name="T10" fmla="*/ 202 w 209"/>
                    <a:gd name="T11" fmla="*/ 74 h 166"/>
                    <a:gd name="T12" fmla="*/ 201 w 209"/>
                    <a:gd name="T13" fmla="*/ 65 h 166"/>
                    <a:gd name="T14" fmla="*/ 202 w 209"/>
                    <a:gd name="T15" fmla="*/ 19 h 166"/>
                    <a:gd name="T16" fmla="*/ 80 w 209"/>
                    <a:gd name="T17" fmla="*/ 0 h 166"/>
                    <a:gd name="T18" fmla="*/ 76 w 209"/>
                    <a:gd name="T19" fmla="*/ 21 h 166"/>
                    <a:gd name="T20" fmla="*/ 60 w 209"/>
                    <a:gd name="T21" fmla="*/ 17 h 166"/>
                    <a:gd name="T22" fmla="*/ 181 w 209"/>
                    <a:gd name="T23" fmla="*/ 166 h 166"/>
                    <a:gd name="T24" fmla="*/ 191 w 209"/>
                    <a:gd name="T25" fmla="*/ 15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9" h="166">
                      <a:moveTo>
                        <a:pt x="191" y="157"/>
                      </a:moveTo>
                      <a:cubicBezTo>
                        <a:pt x="186" y="142"/>
                        <a:pt x="192" y="113"/>
                        <a:pt x="192" y="113"/>
                      </a:cubicBezTo>
                      <a:cubicBezTo>
                        <a:pt x="192" y="111"/>
                        <a:pt x="194" y="109"/>
                        <a:pt x="196" y="109"/>
                      </a:cubicBezTo>
                      <a:cubicBezTo>
                        <a:pt x="205" y="109"/>
                        <a:pt x="205" y="109"/>
                        <a:pt x="205" y="109"/>
                      </a:cubicBezTo>
                      <a:cubicBezTo>
                        <a:pt x="207" y="110"/>
                        <a:pt x="209" y="107"/>
                        <a:pt x="209" y="105"/>
                      </a:cubicBezTo>
                      <a:cubicBezTo>
                        <a:pt x="202" y="74"/>
                        <a:pt x="202" y="74"/>
                        <a:pt x="202" y="74"/>
                      </a:cubicBezTo>
                      <a:cubicBezTo>
                        <a:pt x="201" y="71"/>
                        <a:pt x="201" y="68"/>
                        <a:pt x="201" y="65"/>
                      </a:cubicBezTo>
                      <a:cubicBezTo>
                        <a:pt x="202" y="19"/>
                        <a:pt x="202" y="19"/>
                        <a:pt x="202" y="19"/>
                      </a:cubicBez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60" y="17"/>
                        <a:pt x="0" y="149"/>
                        <a:pt x="181" y="166"/>
                      </a:cubicBezTo>
                      <a:cubicBezTo>
                        <a:pt x="186" y="166"/>
                        <a:pt x="192" y="162"/>
                        <a:pt x="191" y="15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7" name="Freeform 550"/>
                <p:cNvSpPr>
                  <a:spLocks/>
                </p:cNvSpPr>
                <p:nvPr userDrawn="1"/>
              </p:nvSpPr>
              <p:spPr bwMode="auto">
                <a:xfrm>
                  <a:off x="57150" y="3105150"/>
                  <a:ext cx="182563" cy="192087"/>
                </a:xfrm>
                <a:custGeom>
                  <a:avLst/>
                  <a:gdLst>
                    <a:gd name="T0" fmla="*/ 164 w 168"/>
                    <a:gd name="T1" fmla="*/ 78 h 179"/>
                    <a:gd name="T2" fmla="*/ 161 w 168"/>
                    <a:gd name="T3" fmla="*/ 81 h 179"/>
                    <a:gd name="T4" fmla="*/ 111 w 168"/>
                    <a:gd name="T5" fmla="*/ 70 h 179"/>
                    <a:gd name="T6" fmla="*/ 89 w 168"/>
                    <a:gd name="T7" fmla="*/ 90 h 179"/>
                    <a:gd name="T8" fmla="*/ 94 w 168"/>
                    <a:gd name="T9" fmla="*/ 134 h 179"/>
                    <a:gd name="T10" fmla="*/ 84 w 168"/>
                    <a:gd name="T11" fmla="*/ 135 h 179"/>
                    <a:gd name="T12" fmla="*/ 79 w 168"/>
                    <a:gd name="T13" fmla="*/ 132 h 179"/>
                    <a:gd name="T14" fmla="*/ 64 w 168"/>
                    <a:gd name="T15" fmla="*/ 100 h 179"/>
                    <a:gd name="T16" fmla="*/ 52 w 168"/>
                    <a:gd name="T17" fmla="*/ 126 h 179"/>
                    <a:gd name="T18" fmla="*/ 62 w 168"/>
                    <a:gd name="T19" fmla="*/ 148 h 179"/>
                    <a:gd name="T20" fmla="*/ 31 w 168"/>
                    <a:gd name="T21" fmla="*/ 179 h 179"/>
                    <a:gd name="T22" fmla="*/ 0 w 168"/>
                    <a:gd name="T23" fmla="*/ 113 h 179"/>
                    <a:gd name="T24" fmla="*/ 0 w 168"/>
                    <a:gd name="T25" fmla="*/ 104 h 179"/>
                    <a:gd name="T26" fmla="*/ 0 w 168"/>
                    <a:gd name="T27" fmla="*/ 104 h 179"/>
                    <a:gd name="T28" fmla="*/ 0 w 168"/>
                    <a:gd name="T29" fmla="*/ 103 h 179"/>
                    <a:gd name="T30" fmla="*/ 164 w 168"/>
                    <a:gd name="T31" fmla="*/ 78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8" h="179">
                      <a:moveTo>
                        <a:pt x="164" y="78"/>
                      </a:moveTo>
                      <a:cubicBezTo>
                        <a:pt x="163" y="80"/>
                        <a:pt x="162" y="82"/>
                        <a:pt x="161" y="81"/>
                      </a:cubicBezTo>
                      <a:cubicBezTo>
                        <a:pt x="145" y="74"/>
                        <a:pt x="122" y="67"/>
                        <a:pt x="111" y="70"/>
                      </a:cubicBezTo>
                      <a:cubicBezTo>
                        <a:pt x="104" y="71"/>
                        <a:pt x="86" y="74"/>
                        <a:pt x="89" y="90"/>
                      </a:cubicBezTo>
                      <a:cubicBezTo>
                        <a:pt x="94" y="134"/>
                        <a:pt x="94" y="134"/>
                        <a:pt x="94" y="134"/>
                      </a:cubicBezTo>
                      <a:cubicBezTo>
                        <a:pt x="84" y="135"/>
                        <a:pt x="84" y="135"/>
                        <a:pt x="84" y="135"/>
                      </a:cubicBezTo>
                      <a:cubicBezTo>
                        <a:pt x="82" y="135"/>
                        <a:pt x="80" y="134"/>
                        <a:pt x="79" y="132"/>
                      </a:cubicBezTo>
                      <a:cubicBezTo>
                        <a:pt x="78" y="124"/>
                        <a:pt x="78" y="99"/>
                        <a:pt x="64" y="100"/>
                      </a:cubicBezTo>
                      <a:cubicBezTo>
                        <a:pt x="49" y="102"/>
                        <a:pt x="49" y="118"/>
                        <a:pt x="52" y="126"/>
                      </a:cubicBezTo>
                      <a:cubicBezTo>
                        <a:pt x="56" y="134"/>
                        <a:pt x="63" y="139"/>
                        <a:pt x="62" y="148"/>
                      </a:cubicBezTo>
                      <a:cubicBezTo>
                        <a:pt x="62" y="153"/>
                        <a:pt x="59" y="179"/>
                        <a:pt x="31" y="179"/>
                      </a:cubicBezTo>
                      <a:cubicBezTo>
                        <a:pt x="7" y="156"/>
                        <a:pt x="0" y="135"/>
                        <a:pt x="0" y="113"/>
                      </a:cubicBezTo>
                      <a:cubicBezTo>
                        <a:pt x="0" y="110"/>
                        <a:pt x="0" y="107"/>
                        <a:pt x="0" y="104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cubicBezTo>
                        <a:pt x="0" y="103"/>
                        <a:pt x="0" y="103"/>
                        <a:pt x="0" y="103"/>
                      </a:cubicBezTo>
                      <a:cubicBezTo>
                        <a:pt x="18" y="0"/>
                        <a:pt x="168" y="4"/>
                        <a:pt x="164" y="78"/>
                      </a:cubicBezTo>
                      <a:close/>
                    </a:path>
                  </a:pathLst>
                </a:custGeom>
                <a:solidFill>
                  <a:srgbClr val="C4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8" name="Freeform 551"/>
                <p:cNvSpPr>
                  <a:spLocks/>
                </p:cNvSpPr>
                <p:nvPr userDrawn="1"/>
              </p:nvSpPr>
              <p:spPr bwMode="auto">
                <a:xfrm>
                  <a:off x="200025" y="3230563"/>
                  <a:ext cx="12700" cy="12700"/>
                </a:xfrm>
                <a:custGeom>
                  <a:avLst/>
                  <a:gdLst>
                    <a:gd name="T0" fmla="*/ 10 w 11"/>
                    <a:gd name="T1" fmla="*/ 7 h 11"/>
                    <a:gd name="T2" fmla="*/ 4 w 11"/>
                    <a:gd name="T3" fmla="*/ 11 h 11"/>
                    <a:gd name="T4" fmla="*/ 0 w 11"/>
                    <a:gd name="T5" fmla="*/ 4 h 11"/>
                    <a:gd name="T6" fmla="*/ 7 w 11"/>
                    <a:gd name="T7" fmla="*/ 1 h 11"/>
                    <a:gd name="T8" fmla="*/ 10 w 11"/>
                    <a:gd name="T9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0" y="7"/>
                      </a:moveTo>
                      <a:cubicBezTo>
                        <a:pt x="10" y="10"/>
                        <a:pt x="7" y="11"/>
                        <a:pt x="4" y="11"/>
                      </a:cubicBezTo>
                      <a:cubicBezTo>
                        <a:pt x="1" y="10"/>
                        <a:pt x="0" y="7"/>
                        <a:pt x="0" y="4"/>
                      </a:cubicBezTo>
                      <a:cubicBezTo>
                        <a:pt x="1" y="1"/>
                        <a:pt x="4" y="0"/>
                        <a:pt x="7" y="1"/>
                      </a:cubicBezTo>
                      <a:cubicBezTo>
                        <a:pt x="10" y="1"/>
                        <a:pt x="11" y="4"/>
                        <a:pt x="10" y="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9" name="Freeform 552"/>
                <p:cNvSpPr>
                  <a:spLocks/>
                </p:cNvSpPr>
                <p:nvPr userDrawn="1"/>
              </p:nvSpPr>
              <p:spPr bwMode="auto">
                <a:xfrm>
                  <a:off x="176213" y="3298825"/>
                  <a:ext cx="41275" cy="19050"/>
                </a:xfrm>
                <a:custGeom>
                  <a:avLst/>
                  <a:gdLst>
                    <a:gd name="T0" fmla="*/ 38 w 38"/>
                    <a:gd name="T1" fmla="*/ 2 h 17"/>
                    <a:gd name="T2" fmla="*/ 0 w 38"/>
                    <a:gd name="T3" fmla="*/ 0 h 17"/>
                    <a:gd name="T4" fmla="*/ 37 w 38"/>
                    <a:gd name="T5" fmla="*/ 17 h 17"/>
                    <a:gd name="T6" fmla="*/ 38 w 38"/>
                    <a:gd name="T7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7">
                      <a:moveTo>
                        <a:pt x="38" y="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4" y="15"/>
                        <a:pt x="37" y="17"/>
                      </a:cubicBezTo>
                      <a:lnTo>
                        <a:pt x="38" y="2"/>
                      </a:lnTo>
                      <a:close/>
                    </a:path>
                  </a:pathLst>
                </a:custGeom>
                <a:solidFill>
                  <a:srgbClr val="CB8C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0" name="Freeform 553"/>
                <p:cNvSpPr>
                  <a:spLocks/>
                </p:cNvSpPr>
                <p:nvPr userDrawn="1"/>
              </p:nvSpPr>
              <p:spPr bwMode="auto">
                <a:xfrm>
                  <a:off x="176213" y="3298825"/>
                  <a:ext cx="41275" cy="15875"/>
                </a:xfrm>
                <a:custGeom>
                  <a:avLst/>
                  <a:gdLst>
                    <a:gd name="T0" fmla="*/ 38 w 38"/>
                    <a:gd name="T1" fmla="*/ 2 h 14"/>
                    <a:gd name="T2" fmla="*/ 0 w 38"/>
                    <a:gd name="T3" fmla="*/ 0 h 14"/>
                    <a:gd name="T4" fmla="*/ 37 w 38"/>
                    <a:gd name="T5" fmla="*/ 14 h 14"/>
                    <a:gd name="T6" fmla="*/ 38 w 38"/>
                    <a:gd name="T7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4">
                      <a:moveTo>
                        <a:pt x="38" y="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4" y="12"/>
                        <a:pt x="37" y="14"/>
                      </a:cubicBezTo>
                      <a:lnTo>
                        <a:pt x="38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1" name="Freeform 554"/>
                <p:cNvSpPr>
                  <a:spLocks/>
                </p:cNvSpPr>
                <p:nvPr userDrawn="1"/>
              </p:nvSpPr>
              <p:spPr bwMode="auto">
                <a:xfrm>
                  <a:off x="334963" y="3519488"/>
                  <a:ext cx="73025" cy="34925"/>
                </a:xfrm>
                <a:custGeom>
                  <a:avLst/>
                  <a:gdLst>
                    <a:gd name="T0" fmla="*/ 1 w 68"/>
                    <a:gd name="T1" fmla="*/ 24 h 33"/>
                    <a:gd name="T2" fmla="*/ 9 w 68"/>
                    <a:gd name="T3" fmla="*/ 11 h 33"/>
                    <a:gd name="T4" fmla="*/ 54 w 68"/>
                    <a:gd name="T5" fmla="*/ 1 h 33"/>
                    <a:gd name="T6" fmla="*/ 67 w 68"/>
                    <a:gd name="T7" fmla="*/ 9 h 33"/>
                    <a:gd name="T8" fmla="*/ 59 w 68"/>
                    <a:gd name="T9" fmla="*/ 21 h 33"/>
                    <a:gd name="T10" fmla="*/ 13 w 68"/>
                    <a:gd name="T11" fmla="*/ 31 h 33"/>
                    <a:gd name="T12" fmla="*/ 1 w 68"/>
                    <a:gd name="T13" fmla="*/ 24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8" h="33">
                      <a:moveTo>
                        <a:pt x="1" y="24"/>
                      </a:moveTo>
                      <a:cubicBezTo>
                        <a:pt x="0" y="18"/>
                        <a:pt x="4" y="13"/>
                        <a:pt x="9" y="11"/>
                      </a:cubicBezTo>
                      <a:cubicBezTo>
                        <a:pt x="54" y="1"/>
                        <a:pt x="54" y="1"/>
                        <a:pt x="54" y="1"/>
                      </a:cubicBezTo>
                      <a:cubicBezTo>
                        <a:pt x="60" y="0"/>
                        <a:pt x="65" y="3"/>
                        <a:pt x="67" y="9"/>
                      </a:cubicBezTo>
                      <a:cubicBezTo>
                        <a:pt x="68" y="14"/>
                        <a:pt x="64" y="20"/>
                        <a:pt x="59" y="2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8" y="33"/>
                        <a:pt x="2" y="29"/>
                        <a:pt x="1" y="2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2" name="Freeform 555"/>
                <p:cNvSpPr>
                  <a:spLocks/>
                </p:cNvSpPr>
                <p:nvPr userDrawn="1"/>
              </p:nvSpPr>
              <p:spPr bwMode="auto">
                <a:xfrm>
                  <a:off x="328613" y="3563938"/>
                  <a:ext cx="63500" cy="23812"/>
                </a:xfrm>
                <a:custGeom>
                  <a:avLst/>
                  <a:gdLst>
                    <a:gd name="T0" fmla="*/ 0 w 59"/>
                    <a:gd name="T1" fmla="*/ 14 h 22"/>
                    <a:gd name="T2" fmla="*/ 9 w 59"/>
                    <a:gd name="T3" fmla="*/ 4 h 22"/>
                    <a:gd name="T4" fmla="*/ 49 w 59"/>
                    <a:gd name="T5" fmla="*/ 0 h 22"/>
                    <a:gd name="T6" fmla="*/ 59 w 59"/>
                    <a:gd name="T7" fmla="*/ 8 h 22"/>
                    <a:gd name="T8" fmla="*/ 51 w 59"/>
                    <a:gd name="T9" fmla="*/ 18 h 22"/>
                    <a:gd name="T10" fmla="*/ 10 w 59"/>
                    <a:gd name="T11" fmla="*/ 22 h 22"/>
                    <a:gd name="T12" fmla="*/ 0 w 59"/>
                    <a:gd name="T13" fmla="*/ 14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" h="22">
                      <a:moveTo>
                        <a:pt x="0" y="14"/>
                      </a:moveTo>
                      <a:cubicBezTo>
                        <a:pt x="0" y="9"/>
                        <a:pt x="4" y="4"/>
                        <a:pt x="9" y="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54" y="0"/>
                        <a:pt x="59" y="3"/>
                        <a:pt x="59" y="8"/>
                      </a:cubicBezTo>
                      <a:cubicBezTo>
                        <a:pt x="59" y="13"/>
                        <a:pt x="56" y="18"/>
                        <a:pt x="51" y="18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5" y="22"/>
                        <a:pt x="1" y="19"/>
                        <a:pt x="0" y="1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3" name="Freeform 556"/>
                <p:cNvSpPr>
                  <a:spLocks/>
                </p:cNvSpPr>
                <p:nvPr userDrawn="1"/>
              </p:nvSpPr>
              <p:spPr bwMode="auto">
                <a:xfrm>
                  <a:off x="336550" y="3581400"/>
                  <a:ext cx="49213" cy="17462"/>
                </a:xfrm>
                <a:custGeom>
                  <a:avLst/>
                  <a:gdLst>
                    <a:gd name="T0" fmla="*/ 0 w 45"/>
                    <a:gd name="T1" fmla="*/ 7 h 16"/>
                    <a:gd name="T2" fmla="*/ 8 w 45"/>
                    <a:gd name="T3" fmla="*/ 0 h 16"/>
                    <a:gd name="T4" fmla="*/ 37 w 45"/>
                    <a:gd name="T5" fmla="*/ 1 h 16"/>
                    <a:gd name="T6" fmla="*/ 45 w 45"/>
                    <a:gd name="T7" fmla="*/ 8 h 16"/>
                    <a:gd name="T8" fmla="*/ 37 w 45"/>
                    <a:gd name="T9" fmla="*/ 16 h 16"/>
                    <a:gd name="T10" fmla="*/ 8 w 45"/>
                    <a:gd name="T11" fmla="*/ 15 h 16"/>
                    <a:gd name="T12" fmla="*/ 0 w 45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16">
                      <a:moveTo>
                        <a:pt x="0" y="7"/>
                      </a:moveTo>
                      <a:cubicBezTo>
                        <a:pt x="0" y="3"/>
                        <a:pt x="3" y="0"/>
                        <a:pt x="8" y="0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41" y="1"/>
                        <a:pt x="45" y="4"/>
                        <a:pt x="45" y="8"/>
                      </a:cubicBezTo>
                      <a:cubicBezTo>
                        <a:pt x="45" y="13"/>
                        <a:pt x="41" y="16"/>
                        <a:pt x="37" y="16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3" y="15"/>
                        <a:pt x="0" y="12"/>
                        <a:pt x="0" y="7"/>
                      </a:cubicBezTo>
                      <a:close/>
                    </a:path>
                  </a:pathLst>
                </a:custGeom>
                <a:solidFill>
                  <a:srgbClr val="DB9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4" name="Freeform 557"/>
                <p:cNvSpPr>
                  <a:spLocks/>
                </p:cNvSpPr>
                <p:nvPr userDrawn="1"/>
              </p:nvSpPr>
              <p:spPr bwMode="auto">
                <a:xfrm>
                  <a:off x="322263" y="3544888"/>
                  <a:ext cx="77788" cy="28575"/>
                </a:xfrm>
                <a:custGeom>
                  <a:avLst/>
                  <a:gdLst>
                    <a:gd name="T0" fmla="*/ 0 w 72"/>
                    <a:gd name="T1" fmla="*/ 17 h 27"/>
                    <a:gd name="T2" fmla="*/ 9 w 72"/>
                    <a:gd name="T3" fmla="*/ 6 h 27"/>
                    <a:gd name="T4" fmla="*/ 61 w 72"/>
                    <a:gd name="T5" fmla="*/ 1 h 27"/>
                    <a:gd name="T6" fmla="*/ 72 w 72"/>
                    <a:gd name="T7" fmla="*/ 10 h 27"/>
                    <a:gd name="T8" fmla="*/ 63 w 72"/>
                    <a:gd name="T9" fmla="*/ 21 h 27"/>
                    <a:gd name="T10" fmla="*/ 11 w 72"/>
                    <a:gd name="T11" fmla="*/ 27 h 27"/>
                    <a:gd name="T12" fmla="*/ 0 w 72"/>
                    <a:gd name="T13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7">
                      <a:moveTo>
                        <a:pt x="0" y="17"/>
                      </a:moveTo>
                      <a:cubicBezTo>
                        <a:pt x="0" y="12"/>
                        <a:pt x="4" y="7"/>
                        <a:pt x="9" y="6"/>
                      </a:cubicBezTo>
                      <a:cubicBezTo>
                        <a:pt x="61" y="1"/>
                        <a:pt x="61" y="1"/>
                        <a:pt x="61" y="1"/>
                      </a:cubicBezTo>
                      <a:cubicBezTo>
                        <a:pt x="67" y="0"/>
                        <a:pt x="71" y="4"/>
                        <a:pt x="72" y="10"/>
                      </a:cubicBezTo>
                      <a:cubicBezTo>
                        <a:pt x="72" y="16"/>
                        <a:pt x="68" y="21"/>
                        <a:pt x="63" y="21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5" y="27"/>
                        <a:pt x="1" y="23"/>
                        <a:pt x="0" y="1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5" name="Freeform 558"/>
                <p:cNvSpPr>
                  <a:spLocks/>
                </p:cNvSpPr>
                <p:nvPr userDrawn="1"/>
              </p:nvSpPr>
              <p:spPr bwMode="auto">
                <a:xfrm>
                  <a:off x="323850" y="3530600"/>
                  <a:ext cx="63500" cy="76200"/>
                </a:xfrm>
                <a:custGeom>
                  <a:avLst/>
                  <a:gdLst>
                    <a:gd name="T0" fmla="*/ 5 w 58"/>
                    <a:gd name="T1" fmla="*/ 55 h 71"/>
                    <a:gd name="T2" fmla="*/ 0 w 58"/>
                    <a:gd name="T3" fmla="*/ 6 h 71"/>
                    <a:gd name="T4" fmla="*/ 24 w 58"/>
                    <a:gd name="T5" fmla="*/ 0 h 71"/>
                    <a:gd name="T6" fmla="*/ 55 w 58"/>
                    <a:gd name="T7" fmla="*/ 51 h 71"/>
                    <a:gd name="T8" fmla="*/ 51 w 58"/>
                    <a:gd name="T9" fmla="*/ 63 h 71"/>
                    <a:gd name="T10" fmla="*/ 5 w 58"/>
                    <a:gd name="T11" fmla="*/ 5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71">
                      <a:moveTo>
                        <a:pt x="5" y="55"/>
                      </a:moveTo>
                      <a:cubicBezTo>
                        <a:pt x="0" y="34"/>
                        <a:pt x="0" y="6"/>
                        <a:pt x="0" y="6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8" y="55"/>
                        <a:pt x="56" y="62"/>
                        <a:pt x="51" y="63"/>
                      </a:cubicBezTo>
                      <a:cubicBezTo>
                        <a:pt x="35" y="67"/>
                        <a:pt x="8" y="71"/>
                        <a:pt x="5" y="55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6" name="Freeform 559"/>
                <p:cNvSpPr>
                  <a:spLocks/>
                </p:cNvSpPr>
                <p:nvPr userDrawn="1"/>
              </p:nvSpPr>
              <p:spPr bwMode="auto">
                <a:xfrm>
                  <a:off x="312738" y="3521075"/>
                  <a:ext cx="46038" cy="41275"/>
                </a:xfrm>
                <a:custGeom>
                  <a:avLst/>
                  <a:gdLst>
                    <a:gd name="T0" fmla="*/ 43 w 43"/>
                    <a:gd name="T1" fmla="*/ 8 h 38"/>
                    <a:gd name="T2" fmla="*/ 0 w 43"/>
                    <a:gd name="T3" fmla="*/ 17 h 38"/>
                    <a:gd name="T4" fmla="*/ 13 w 43"/>
                    <a:gd name="T5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3" h="38">
                      <a:moveTo>
                        <a:pt x="43" y="8"/>
                      </a:moveTo>
                      <a:cubicBezTo>
                        <a:pt x="33" y="0"/>
                        <a:pt x="10" y="6"/>
                        <a:pt x="0" y="17"/>
                      </a:cubicBezTo>
                      <a:cubicBezTo>
                        <a:pt x="3" y="32"/>
                        <a:pt x="13" y="38"/>
                        <a:pt x="13" y="38"/>
                      </a:cubicBezTo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7" name="Freeform 560"/>
                <p:cNvSpPr>
                  <a:spLocks/>
                </p:cNvSpPr>
                <p:nvPr userDrawn="1"/>
              </p:nvSpPr>
              <p:spPr bwMode="auto">
                <a:xfrm>
                  <a:off x="-7937" y="3398838"/>
                  <a:ext cx="312738" cy="287337"/>
                </a:xfrm>
                <a:custGeom>
                  <a:avLst/>
                  <a:gdLst>
                    <a:gd name="T0" fmla="*/ 288 w 288"/>
                    <a:gd name="T1" fmla="*/ 205 h 268"/>
                    <a:gd name="T2" fmla="*/ 92 w 288"/>
                    <a:gd name="T3" fmla="*/ 263 h 268"/>
                    <a:gd name="T4" fmla="*/ 40 w 288"/>
                    <a:gd name="T5" fmla="*/ 230 h 268"/>
                    <a:gd name="T6" fmla="*/ 2 w 288"/>
                    <a:gd name="T7" fmla="*/ 40 h 268"/>
                    <a:gd name="T8" fmla="*/ 12 w 288"/>
                    <a:gd name="T9" fmla="*/ 0 h 268"/>
                    <a:gd name="T10" fmla="*/ 7 w 288"/>
                    <a:gd name="T11" fmla="*/ 43 h 268"/>
                    <a:gd name="T12" fmla="*/ 44 w 288"/>
                    <a:gd name="T13" fmla="*/ 227 h 268"/>
                    <a:gd name="T14" fmla="*/ 91 w 288"/>
                    <a:gd name="T15" fmla="*/ 258 h 268"/>
                    <a:gd name="T16" fmla="*/ 287 w 288"/>
                    <a:gd name="T17" fmla="*/ 201 h 268"/>
                    <a:gd name="T18" fmla="*/ 288 w 288"/>
                    <a:gd name="T19" fmla="*/ 205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8" h="268">
                      <a:moveTo>
                        <a:pt x="288" y="205"/>
                      </a:moveTo>
                      <a:cubicBezTo>
                        <a:pt x="92" y="263"/>
                        <a:pt x="92" y="263"/>
                        <a:pt x="92" y="263"/>
                      </a:cubicBezTo>
                      <a:cubicBezTo>
                        <a:pt x="69" y="268"/>
                        <a:pt x="45" y="253"/>
                        <a:pt x="40" y="230"/>
                      </a:cubicBezTo>
                      <a:cubicBezTo>
                        <a:pt x="39" y="228"/>
                        <a:pt x="2" y="40"/>
                        <a:pt x="2" y="40"/>
                      </a:cubicBezTo>
                      <a:cubicBezTo>
                        <a:pt x="0" y="25"/>
                        <a:pt x="4" y="11"/>
                        <a:pt x="12" y="0"/>
                      </a:cubicBezTo>
                      <a:cubicBezTo>
                        <a:pt x="3" y="10"/>
                        <a:pt x="4" y="30"/>
                        <a:pt x="7" y="43"/>
                      </a:cubicBezTo>
                      <a:cubicBezTo>
                        <a:pt x="7" y="43"/>
                        <a:pt x="43" y="226"/>
                        <a:pt x="44" y="227"/>
                      </a:cubicBezTo>
                      <a:cubicBezTo>
                        <a:pt x="51" y="253"/>
                        <a:pt x="69" y="262"/>
                        <a:pt x="91" y="258"/>
                      </a:cubicBezTo>
                      <a:cubicBezTo>
                        <a:pt x="93" y="258"/>
                        <a:pt x="287" y="201"/>
                        <a:pt x="287" y="201"/>
                      </a:cubicBezTo>
                      <a:lnTo>
                        <a:pt x="288" y="205"/>
                      </a:lnTo>
                      <a:close/>
                    </a:path>
                  </a:pathLst>
                </a:custGeom>
                <a:solidFill>
                  <a:schemeClr val="accent2">
                    <a:lumMod val="90000"/>
                    <a:lumOff val="1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8" name="Group 137"/>
              <p:cNvGrpSpPr/>
              <p:nvPr userDrawn="1"/>
            </p:nvGrpSpPr>
            <p:grpSpPr>
              <a:xfrm>
                <a:off x="9205783" y="5657598"/>
                <a:ext cx="3009964" cy="879478"/>
                <a:chOff x="-6908800" y="8097838"/>
                <a:chExt cx="4938713" cy="1443038"/>
              </a:xfrm>
            </p:grpSpPr>
            <p:sp>
              <p:nvSpPr>
                <p:cNvPr id="287" name="Freeform 385"/>
                <p:cNvSpPr>
                  <a:spLocks/>
                </p:cNvSpPr>
                <p:nvPr userDrawn="1"/>
              </p:nvSpPr>
              <p:spPr bwMode="auto">
                <a:xfrm>
                  <a:off x="-6908800" y="8097838"/>
                  <a:ext cx="4938713" cy="1443038"/>
                </a:xfrm>
                <a:custGeom>
                  <a:avLst/>
                  <a:gdLst>
                    <a:gd name="T0" fmla="*/ 1543 w 1543"/>
                    <a:gd name="T1" fmla="*/ 38 h 453"/>
                    <a:gd name="T2" fmla="*/ 1543 w 1543"/>
                    <a:gd name="T3" fmla="*/ 36 h 453"/>
                    <a:gd name="T4" fmla="*/ 1098 w 1543"/>
                    <a:gd name="T5" fmla="*/ 0 h 453"/>
                    <a:gd name="T6" fmla="*/ 444 w 1543"/>
                    <a:gd name="T7" fmla="*/ 0 h 453"/>
                    <a:gd name="T8" fmla="*/ 0 w 1543"/>
                    <a:gd name="T9" fmla="*/ 36 h 453"/>
                    <a:gd name="T10" fmla="*/ 0 w 1543"/>
                    <a:gd name="T11" fmla="*/ 36 h 453"/>
                    <a:gd name="T12" fmla="*/ 0 w 1543"/>
                    <a:gd name="T13" fmla="*/ 36 h 453"/>
                    <a:gd name="T14" fmla="*/ 0 w 1543"/>
                    <a:gd name="T15" fmla="*/ 60 h 453"/>
                    <a:gd name="T16" fmla="*/ 135 w 1543"/>
                    <a:gd name="T17" fmla="*/ 86 h 453"/>
                    <a:gd name="T18" fmla="*/ 134 w 1543"/>
                    <a:gd name="T19" fmla="*/ 118 h 453"/>
                    <a:gd name="T20" fmla="*/ 53 w 1543"/>
                    <a:gd name="T21" fmla="*/ 437 h 453"/>
                    <a:gd name="T22" fmla="*/ 55 w 1543"/>
                    <a:gd name="T23" fmla="*/ 453 h 453"/>
                    <a:gd name="T24" fmla="*/ 65 w 1543"/>
                    <a:gd name="T25" fmla="*/ 449 h 453"/>
                    <a:gd name="T26" fmla="*/ 157 w 1543"/>
                    <a:gd name="T27" fmla="*/ 128 h 453"/>
                    <a:gd name="T28" fmla="*/ 179 w 1543"/>
                    <a:gd name="T29" fmla="*/ 89 h 453"/>
                    <a:gd name="T30" fmla="*/ 444 w 1543"/>
                    <a:gd name="T31" fmla="*/ 96 h 453"/>
                    <a:gd name="T32" fmla="*/ 1098 w 1543"/>
                    <a:gd name="T33" fmla="*/ 96 h 453"/>
                    <a:gd name="T34" fmla="*/ 1364 w 1543"/>
                    <a:gd name="T35" fmla="*/ 89 h 453"/>
                    <a:gd name="T36" fmla="*/ 1385 w 1543"/>
                    <a:gd name="T37" fmla="*/ 128 h 453"/>
                    <a:gd name="T38" fmla="*/ 1478 w 1543"/>
                    <a:gd name="T39" fmla="*/ 449 h 453"/>
                    <a:gd name="T40" fmla="*/ 1488 w 1543"/>
                    <a:gd name="T41" fmla="*/ 453 h 453"/>
                    <a:gd name="T42" fmla="*/ 1489 w 1543"/>
                    <a:gd name="T43" fmla="*/ 437 h 453"/>
                    <a:gd name="T44" fmla="*/ 1409 w 1543"/>
                    <a:gd name="T45" fmla="*/ 118 h 453"/>
                    <a:gd name="T46" fmla="*/ 1408 w 1543"/>
                    <a:gd name="T47" fmla="*/ 86 h 453"/>
                    <a:gd name="T48" fmla="*/ 1543 w 1543"/>
                    <a:gd name="T49" fmla="*/ 60 h 453"/>
                    <a:gd name="T50" fmla="*/ 1543 w 1543"/>
                    <a:gd name="T51" fmla="*/ 58 h 453"/>
                    <a:gd name="T52" fmla="*/ 1543 w 1543"/>
                    <a:gd name="T53" fmla="*/ 38 h 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543" h="453">
                      <a:moveTo>
                        <a:pt x="1543" y="38"/>
                      </a:moveTo>
                      <a:cubicBezTo>
                        <a:pt x="1543" y="37"/>
                        <a:pt x="1543" y="37"/>
                        <a:pt x="1543" y="36"/>
                      </a:cubicBezTo>
                      <a:cubicBezTo>
                        <a:pt x="1543" y="16"/>
                        <a:pt x="1343" y="0"/>
                        <a:pt x="1098" y="0"/>
                      </a:cubicBezTo>
                      <a:cubicBezTo>
                        <a:pt x="444" y="0"/>
                        <a:pt x="444" y="0"/>
                        <a:pt x="444" y="0"/>
                      </a:cubicBezTo>
                      <a:cubicBezTo>
                        <a:pt x="200" y="0"/>
                        <a:pt x="0" y="1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70"/>
                        <a:pt x="51" y="79"/>
                        <a:pt x="135" y="86"/>
                      </a:cubicBezTo>
                      <a:cubicBezTo>
                        <a:pt x="136" y="98"/>
                        <a:pt x="134" y="118"/>
                        <a:pt x="134" y="118"/>
                      </a:cubicBezTo>
                      <a:cubicBezTo>
                        <a:pt x="134" y="118"/>
                        <a:pt x="57" y="423"/>
                        <a:pt x="53" y="437"/>
                      </a:cubicBezTo>
                      <a:cubicBezTo>
                        <a:pt x="50" y="451"/>
                        <a:pt x="49" y="453"/>
                        <a:pt x="55" y="453"/>
                      </a:cubicBezTo>
                      <a:cubicBezTo>
                        <a:pt x="61" y="453"/>
                        <a:pt x="65" y="449"/>
                        <a:pt x="65" y="449"/>
                      </a:cubicBezTo>
                      <a:cubicBezTo>
                        <a:pt x="65" y="449"/>
                        <a:pt x="144" y="179"/>
                        <a:pt x="157" y="128"/>
                      </a:cubicBezTo>
                      <a:cubicBezTo>
                        <a:pt x="163" y="108"/>
                        <a:pt x="171" y="96"/>
                        <a:pt x="179" y="89"/>
                      </a:cubicBezTo>
                      <a:cubicBezTo>
                        <a:pt x="253" y="94"/>
                        <a:pt x="345" y="96"/>
                        <a:pt x="444" y="96"/>
                      </a:cubicBezTo>
                      <a:cubicBezTo>
                        <a:pt x="1098" y="96"/>
                        <a:pt x="1098" y="96"/>
                        <a:pt x="1098" y="96"/>
                      </a:cubicBezTo>
                      <a:cubicBezTo>
                        <a:pt x="1198" y="96"/>
                        <a:pt x="1290" y="94"/>
                        <a:pt x="1364" y="89"/>
                      </a:cubicBezTo>
                      <a:cubicBezTo>
                        <a:pt x="1372" y="96"/>
                        <a:pt x="1380" y="108"/>
                        <a:pt x="1385" y="128"/>
                      </a:cubicBezTo>
                      <a:cubicBezTo>
                        <a:pt x="1399" y="179"/>
                        <a:pt x="1478" y="449"/>
                        <a:pt x="1478" y="449"/>
                      </a:cubicBezTo>
                      <a:cubicBezTo>
                        <a:pt x="1478" y="449"/>
                        <a:pt x="1482" y="453"/>
                        <a:pt x="1488" y="453"/>
                      </a:cubicBezTo>
                      <a:cubicBezTo>
                        <a:pt x="1494" y="453"/>
                        <a:pt x="1493" y="451"/>
                        <a:pt x="1489" y="437"/>
                      </a:cubicBezTo>
                      <a:cubicBezTo>
                        <a:pt x="1486" y="423"/>
                        <a:pt x="1409" y="118"/>
                        <a:pt x="1409" y="118"/>
                      </a:cubicBezTo>
                      <a:cubicBezTo>
                        <a:pt x="1409" y="118"/>
                        <a:pt x="1407" y="98"/>
                        <a:pt x="1408" y="86"/>
                      </a:cubicBezTo>
                      <a:cubicBezTo>
                        <a:pt x="1491" y="79"/>
                        <a:pt x="1543" y="70"/>
                        <a:pt x="1543" y="60"/>
                      </a:cubicBezTo>
                      <a:cubicBezTo>
                        <a:pt x="1543" y="59"/>
                        <a:pt x="1543" y="59"/>
                        <a:pt x="1543" y="58"/>
                      </a:cubicBezTo>
                      <a:lnTo>
                        <a:pt x="1543" y="38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88" name="Freeform 386"/>
                <p:cNvSpPr>
                  <a:spLocks/>
                </p:cNvSpPr>
                <p:nvPr userDrawn="1"/>
              </p:nvSpPr>
              <p:spPr bwMode="auto">
                <a:xfrm>
                  <a:off x="-6908800" y="8212138"/>
                  <a:ext cx="4938713" cy="1328738"/>
                </a:xfrm>
                <a:custGeom>
                  <a:avLst/>
                  <a:gdLst>
                    <a:gd name="T0" fmla="*/ 1543 w 1543"/>
                    <a:gd name="T1" fmla="*/ 2 h 417"/>
                    <a:gd name="T2" fmla="*/ 1098 w 1543"/>
                    <a:gd name="T3" fmla="*/ 37 h 417"/>
                    <a:gd name="T4" fmla="*/ 444 w 1543"/>
                    <a:gd name="T5" fmla="*/ 37 h 417"/>
                    <a:gd name="T6" fmla="*/ 0 w 1543"/>
                    <a:gd name="T7" fmla="*/ 0 h 417"/>
                    <a:gd name="T8" fmla="*/ 0 w 1543"/>
                    <a:gd name="T9" fmla="*/ 0 h 417"/>
                    <a:gd name="T10" fmla="*/ 0 w 1543"/>
                    <a:gd name="T11" fmla="*/ 24 h 417"/>
                    <a:gd name="T12" fmla="*/ 135 w 1543"/>
                    <a:gd name="T13" fmla="*/ 50 h 417"/>
                    <a:gd name="T14" fmla="*/ 134 w 1543"/>
                    <a:gd name="T15" fmla="*/ 82 h 417"/>
                    <a:gd name="T16" fmla="*/ 53 w 1543"/>
                    <a:gd name="T17" fmla="*/ 401 h 417"/>
                    <a:gd name="T18" fmla="*/ 55 w 1543"/>
                    <a:gd name="T19" fmla="*/ 417 h 417"/>
                    <a:gd name="T20" fmla="*/ 65 w 1543"/>
                    <a:gd name="T21" fmla="*/ 413 h 417"/>
                    <a:gd name="T22" fmla="*/ 157 w 1543"/>
                    <a:gd name="T23" fmla="*/ 92 h 417"/>
                    <a:gd name="T24" fmla="*/ 179 w 1543"/>
                    <a:gd name="T25" fmla="*/ 53 h 417"/>
                    <a:gd name="T26" fmla="*/ 444 w 1543"/>
                    <a:gd name="T27" fmla="*/ 60 h 417"/>
                    <a:gd name="T28" fmla="*/ 1098 w 1543"/>
                    <a:gd name="T29" fmla="*/ 60 h 417"/>
                    <a:gd name="T30" fmla="*/ 1364 w 1543"/>
                    <a:gd name="T31" fmla="*/ 53 h 417"/>
                    <a:gd name="T32" fmla="*/ 1385 w 1543"/>
                    <a:gd name="T33" fmla="*/ 92 h 417"/>
                    <a:gd name="T34" fmla="*/ 1478 w 1543"/>
                    <a:gd name="T35" fmla="*/ 413 h 417"/>
                    <a:gd name="T36" fmla="*/ 1488 w 1543"/>
                    <a:gd name="T37" fmla="*/ 417 h 417"/>
                    <a:gd name="T38" fmla="*/ 1489 w 1543"/>
                    <a:gd name="T39" fmla="*/ 401 h 417"/>
                    <a:gd name="T40" fmla="*/ 1409 w 1543"/>
                    <a:gd name="T41" fmla="*/ 82 h 417"/>
                    <a:gd name="T42" fmla="*/ 1408 w 1543"/>
                    <a:gd name="T43" fmla="*/ 50 h 417"/>
                    <a:gd name="T44" fmla="*/ 1543 w 1543"/>
                    <a:gd name="T45" fmla="*/ 24 h 417"/>
                    <a:gd name="T46" fmla="*/ 1543 w 1543"/>
                    <a:gd name="T47" fmla="*/ 22 h 417"/>
                    <a:gd name="T48" fmla="*/ 1543 w 1543"/>
                    <a:gd name="T49" fmla="*/ 2 h 4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543" h="417">
                      <a:moveTo>
                        <a:pt x="1543" y="2"/>
                      </a:moveTo>
                      <a:cubicBezTo>
                        <a:pt x="1534" y="21"/>
                        <a:pt x="1338" y="37"/>
                        <a:pt x="1098" y="37"/>
                      </a:cubicBezTo>
                      <a:cubicBezTo>
                        <a:pt x="444" y="37"/>
                        <a:pt x="444" y="37"/>
                        <a:pt x="444" y="37"/>
                      </a:cubicBezTo>
                      <a:cubicBezTo>
                        <a:pt x="200" y="37"/>
                        <a:pt x="0" y="2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34"/>
                        <a:pt x="51" y="43"/>
                        <a:pt x="135" y="50"/>
                      </a:cubicBezTo>
                      <a:cubicBezTo>
                        <a:pt x="136" y="62"/>
                        <a:pt x="134" y="82"/>
                        <a:pt x="134" y="82"/>
                      </a:cubicBezTo>
                      <a:cubicBezTo>
                        <a:pt x="134" y="82"/>
                        <a:pt x="57" y="387"/>
                        <a:pt x="53" y="401"/>
                      </a:cubicBezTo>
                      <a:cubicBezTo>
                        <a:pt x="50" y="415"/>
                        <a:pt x="49" y="417"/>
                        <a:pt x="55" y="417"/>
                      </a:cubicBezTo>
                      <a:cubicBezTo>
                        <a:pt x="61" y="417"/>
                        <a:pt x="65" y="413"/>
                        <a:pt x="65" y="413"/>
                      </a:cubicBezTo>
                      <a:cubicBezTo>
                        <a:pt x="65" y="413"/>
                        <a:pt x="144" y="143"/>
                        <a:pt x="157" y="92"/>
                      </a:cubicBezTo>
                      <a:cubicBezTo>
                        <a:pt x="163" y="72"/>
                        <a:pt x="171" y="60"/>
                        <a:pt x="179" y="53"/>
                      </a:cubicBezTo>
                      <a:cubicBezTo>
                        <a:pt x="253" y="58"/>
                        <a:pt x="345" y="60"/>
                        <a:pt x="444" y="60"/>
                      </a:cubicBezTo>
                      <a:cubicBezTo>
                        <a:pt x="1098" y="60"/>
                        <a:pt x="1098" y="60"/>
                        <a:pt x="1098" y="60"/>
                      </a:cubicBezTo>
                      <a:cubicBezTo>
                        <a:pt x="1198" y="60"/>
                        <a:pt x="1290" y="58"/>
                        <a:pt x="1364" y="53"/>
                      </a:cubicBezTo>
                      <a:cubicBezTo>
                        <a:pt x="1372" y="60"/>
                        <a:pt x="1380" y="72"/>
                        <a:pt x="1385" y="92"/>
                      </a:cubicBezTo>
                      <a:cubicBezTo>
                        <a:pt x="1399" y="143"/>
                        <a:pt x="1478" y="413"/>
                        <a:pt x="1478" y="413"/>
                      </a:cubicBezTo>
                      <a:cubicBezTo>
                        <a:pt x="1478" y="413"/>
                        <a:pt x="1482" y="417"/>
                        <a:pt x="1488" y="417"/>
                      </a:cubicBezTo>
                      <a:cubicBezTo>
                        <a:pt x="1494" y="417"/>
                        <a:pt x="1493" y="415"/>
                        <a:pt x="1489" y="401"/>
                      </a:cubicBezTo>
                      <a:cubicBezTo>
                        <a:pt x="1486" y="387"/>
                        <a:pt x="1409" y="82"/>
                        <a:pt x="1409" y="82"/>
                      </a:cubicBezTo>
                      <a:cubicBezTo>
                        <a:pt x="1409" y="82"/>
                        <a:pt x="1407" y="62"/>
                        <a:pt x="1408" y="50"/>
                      </a:cubicBezTo>
                      <a:cubicBezTo>
                        <a:pt x="1491" y="43"/>
                        <a:pt x="1543" y="34"/>
                        <a:pt x="1543" y="24"/>
                      </a:cubicBezTo>
                      <a:cubicBezTo>
                        <a:pt x="1543" y="23"/>
                        <a:pt x="1543" y="23"/>
                        <a:pt x="1543" y="22"/>
                      </a:cubicBezTo>
                      <a:lnTo>
                        <a:pt x="1543" y="2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</p:grpSp>
          <p:sp>
            <p:nvSpPr>
              <p:cNvPr id="274" name="Freeform 233"/>
              <p:cNvSpPr>
                <a:spLocks/>
              </p:cNvSpPr>
              <p:nvPr userDrawn="1"/>
            </p:nvSpPr>
            <p:spPr bwMode="auto">
              <a:xfrm flipH="1">
                <a:off x="10781599" y="6438185"/>
                <a:ext cx="372398" cy="98314"/>
              </a:xfrm>
              <a:custGeom>
                <a:avLst/>
                <a:gdLst>
                  <a:gd name="T0" fmla="*/ 0 w 236"/>
                  <a:gd name="T1" fmla="*/ 17 h 63"/>
                  <a:gd name="T2" fmla="*/ 5 w 236"/>
                  <a:gd name="T3" fmla="*/ 53 h 63"/>
                  <a:gd name="T4" fmla="*/ 28 w 236"/>
                  <a:gd name="T5" fmla="*/ 62 h 63"/>
                  <a:gd name="T6" fmla="*/ 139 w 236"/>
                  <a:gd name="T7" fmla="*/ 51 h 63"/>
                  <a:gd name="T8" fmla="*/ 213 w 236"/>
                  <a:gd name="T9" fmla="*/ 35 h 63"/>
                  <a:gd name="T10" fmla="*/ 218 w 236"/>
                  <a:gd name="T11" fmla="*/ 18 h 63"/>
                  <a:gd name="T12" fmla="*/ 112 w 236"/>
                  <a:gd name="T13" fmla="*/ 5 h 63"/>
                  <a:gd name="T14" fmla="*/ 0 w 236"/>
                  <a:gd name="T15" fmla="*/ 1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" h="63">
                    <a:moveTo>
                      <a:pt x="0" y="17"/>
                    </a:moveTo>
                    <a:cubicBezTo>
                      <a:pt x="5" y="53"/>
                      <a:pt x="5" y="53"/>
                      <a:pt x="5" y="53"/>
                    </a:cubicBezTo>
                    <a:cubicBezTo>
                      <a:pt x="9" y="61"/>
                      <a:pt x="16" y="63"/>
                      <a:pt x="28" y="62"/>
                    </a:cubicBezTo>
                    <a:cubicBezTo>
                      <a:pt x="139" y="51"/>
                      <a:pt x="139" y="51"/>
                      <a:pt x="139" y="51"/>
                    </a:cubicBezTo>
                    <a:cubicBezTo>
                      <a:pt x="158" y="49"/>
                      <a:pt x="213" y="35"/>
                      <a:pt x="213" y="35"/>
                    </a:cubicBezTo>
                    <a:cubicBezTo>
                      <a:pt x="236" y="27"/>
                      <a:pt x="223" y="17"/>
                      <a:pt x="218" y="18"/>
                    </a:cubicBezTo>
                    <a:cubicBezTo>
                      <a:pt x="198" y="19"/>
                      <a:pt x="150" y="10"/>
                      <a:pt x="112" y="5"/>
                    </a:cubicBezTo>
                    <a:cubicBezTo>
                      <a:pt x="79" y="0"/>
                      <a:pt x="0" y="17"/>
                      <a:pt x="0" y="1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38" name="Group 337"/>
              <p:cNvGrpSpPr/>
              <p:nvPr userDrawn="1"/>
            </p:nvGrpSpPr>
            <p:grpSpPr>
              <a:xfrm>
                <a:off x="10909703" y="4952522"/>
                <a:ext cx="1123152" cy="1583977"/>
                <a:chOff x="10909703" y="4952522"/>
                <a:chExt cx="1123152" cy="1583977"/>
              </a:xfrm>
            </p:grpSpPr>
            <p:sp>
              <p:nvSpPr>
                <p:cNvPr id="241" name="Freeform 134"/>
                <p:cNvSpPr>
                  <a:spLocks/>
                </p:cNvSpPr>
                <p:nvPr userDrawn="1"/>
              </p:nvSpPr>
              <p:spPr bwMode="auto">
                <a:xfrm flipH="1">
                  <a:off x="11085476" y="5472932"/>
                  <a:ext cx="193648" cy="148959"/>
                </a:xfrm>
                <a:custGeom>
                  <a:avLst/>
                  <a:gdLst>
                    <a:gd name="T0" fmla="*/ 121 w 123"/>
                    <a:gd name="T1" fmla="*/ 56 h 94"/>
                    <a:gd name="T2" fmla="*/ 119 w 123"/>
                    <a:gd name="T3" fmla="*/ 48 h 94"/>
                    <a:gd name="T4" fmla="*/ 122 w 123"/>
                    <a:gd name="T5" fmla="*/ 43 h 94"/>
                    <a:gd name="T6" fmla="*/ 116 w 123"/>
                    <a:gd name="T7" fmla="*/ 33 h 94"/>
                    <a:gd name="T8" fmla="*/ 104 w 123"/>
                    <a:gd name="T9" fmla="*/ 30 h 94"/>
                    <a:gd name="T10" fmla="*/ 86 w 123"/>
                    <a:gd name="T11" fmla="*/ 23 h 94"/>
                    <a:gd name="T12" fmla="*/ 106 w 123"/>
                    <a:gd name="T13" fmla="*/ 17 h 94"/>
                    <a:gd name="T14" fmla="*/ 109 w 123"/>
                    <a:gd name="T15" fmla="*/ 0 h 94"/>
                    <a:gd name="T16" fmla="*/ 64 w 123"/>
                    <a:gd name="T17" fmla="*/ 11 h 94"/>
                    <a:gd name="T18" fmla="*/ 49 w 123"/>
                    <a:gd name="T19" fmla="*/ 25 h 94"/>
                    <a:gd name="T20" fmla="*/ 0 w 123"/>
                    <a:gd name="T21" fmla="*/ 49 h 94"/>
                    <a:gd name="T22" fmla="*/ 10 w 123"/>
                    <a:gd name="T23" fmla="*/ 94 h 94"/>
                    <a:gd name="T24" fmla="*/ 66 w 123"/>
                    <a:gd name="T25" fmla="*/ 80 h 94"/>
                    <a:gd name="T26" fmla="*/ 93 w 123"/>
                    <a:gd name="T27" fmla="*/ 82 h 94"/>
                    <a:gd name="T28" fmla="*/ 103 w 123"/>
                    <a:gd name="T29" fmla="*/ 76 h 94"/>
                    <a:gd name="T30" fmla="*/ 103 w 123"/>
                    <a:gd name="T31" fmla="*/ 72 h 94"/>
                    <a:gd name="T32" fmla="*/ 112 w 123"/>
                    <a:gd name="T33" fmla="*/ 66 h 94"/>
                    <a:gd name="T34" fmla="*/ 111 w 123"/>
                    <a:gd name="T35" fmla="*/ 61 h 94"/>
                    <a:gd name="T36" fmla="*/ 111 w 123"/>
                    <a:gd name="T37" fmla="*/ 61 h 94"/>
                    <a:gd name="T38" fmla="*/ 121 w 123"/>
                    <a:gd name="T39" fmla="*/ 5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23" h="94">
                      <a:moveTo>
                        <a:pt x="121" y="56"/>
                      </a:moveTo>
                      <a:cubicBezTo>
                        <a:pt x="122" y="53"/>
                        <a:pt x="121" y="50"/>
                        <a:pt x="119" y="48"/>
                      </a:cubicBezTo>
                      <a:cubicBezTo>
                        <a:pt x="120" y="46"/>
                        <a:pt x="121" y="45"/>
                        <a:pt x="122" y="43"/>
                      </a:cubicBezTo>
                      <a:cubicBezTo>
                        <a:pt x="123" y="39"/>
                        <a:pt x="120" y="35"/>
                        <a:pt x="116" y="33"/>
                      </a:cubicBezTo>
                      <a:cubicBezTo>
                        <a:pt x="104" y="30"/>
                        <a:pt x="104" y="30"/>
                        <a:pt x="104" y="30"/>
                      </a:cubicBezTo>
                      <a:cubicBezTo>
                        <a:pt x="86" y="23"/>
                        <a:pt x="86" y="23"/>
                        <a:pt x="86" y="23"/>
                      </a:cubicBezTo>
                      <a:cubicBezTo>
                        <a:pt x="106" y="17"/>
                        <a:pt x="106" y="17"/>
                        <a:pt x="106" y="17"/>
                      </a:cubicBezTo>
                      <a:cubicBezTo>
                        <a:pt x="106" y="17"/>
                        <a:pt x="117" y="8"/>
                        <a:pt x="109" y="0"/>
                      </a:cubicBezTo>
                      <a:cubicBezTo>
                        <a:pt x="75" y="11"/>
                        <a:pt x="75" y="5"/>
                        <a:pt x="64" y="11"/>
                      </a:cubicBezTo>
                      <a:cubicBezTo>
                        <a:pt x="57" y="14"/>
                        <a:pt x="52" y="19"/>
                        <a:pt x="49" y="25"/>
                      </a:cubicBezTo>
                      <a:cubicBezTo>
                        <a:pt x="47" y="28"/>
                        <a:pt x="0" y="49"/>
                        <a:pt x="0" y="49"/>
                      </a:cubicBezTo>
                      <a:cubicBezTo>
                        <a:pt x="10" y="94"/>
                        <a:pt x="10" y="94"/>
                        <a:pt x="10" y="94"/>
                      </a:cubicBezTo>
                      <a:cubicBezTo>
                        <a:pt x="66" y="80"/>
                        <a:pt x="66" y="80"/>
                        <a:pt x="66" y="80"/>
                      </a:cubicBezTo>
                      <a:cubicBezTo>
                        <a:pt x="93" y="82"/>
                        <a:pt x="93" y="82"/>
                        <a:pt x="93" y="82"/>
                      </a:cubicBezTo>
                      <a:cubicBezTo>
                        <a:pt x="97" y="83"/>
                        <a:pt x="101" y="81"/>
                        <a:pt x="103" y="76"/>
                      </a:cubicBezTo>
                      <a:cubicBezTo>
                        <a:pt x="103" y="75"/>
                        <a:pt x="103" y="73"/>
                        <a:pt x="103" y="72"/>
                      </a:cubicBezTo>
                      <a:cubicBezTo>
                        <a:pt x="107" y="73"/>
                        <a:pt x="110" y="70"/>
                        <a:pt x="112" y="66"/>
                      </a:cubicBezTo>
                      <a:cubicBezTo>
                        <a:pt x="112" y="65"/>
                        <a:pt x="112" y="63"/>
                        <a:pt x="111" y="61"/>
                      </a:cubicBezTo>
                      <a:cubicBezTo>
                        <a:pt x="111" y="61"/>
                        <a:pt x="111" y="61"/>
                        <a:pt x="111" y="61"/>
                      </a:cubicBezTo>
                      <a:cubicBezTo>
                        <a:pt x="116" y="63"/>
                        <a:pt x="120" y="60"/>
                        <a:pt x="121" y="56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2" name="Freeform 199"/>
                <p:cNvSpPr>
                  <a:spLocks/>
                </p:cNvSpPr>
                <p:nvPr userDrawn="1"/>
              </p:nvSpPr>
              <p:spPr bwMode="auto">
                <a:xfrm flipH="1">
                  <a:off x="11439997" y="5335889"/>
                  <a:ext cx="360482" cy="411126"/>
                </a:xfrm>
                <a:custGeom>
                  <a:avLst/>
                  <a:gdLst>
                    <a:gd name="T0" fmla="*/ 211 w 229"/>
                    <a:gd name="T1" fmla="*/ 248 h 261"/>
                    <a:gd name="T2" fmla="*/ 159 w 229"/>
                    <a:gd name="T3" fmla="*/ 243 h 261"/>
                    <a:gd name="T4" fmla="*/ 23 w 229"/>
                    <a:gd name="T5" fmla="*/ 94 h 261"/>
                    <a:gd name="T6" fmla="*/ 23 w 229"/>
                    <a:gd name="T7" fmla="*/ 94 h 261"/>
                    <a:gd name="T8" fmla="*/ 17 w 229"/>
                    <a:gd name="T9" fmla="*/ 88 h 261"/>
                    <a:gd name="T10" fmla="*/ 25 w 229"/>
                    <a:gd name="T11" fmla="*/ 17 h 261"/>
                    <a:gd name="T12" fmla="*/ 96 w 229"/>
                    <a:gd name="T13" fmla="*/ 25 h 261"/>
                    <a:gd name="T14" fmla="*/ 96 w 229"/>
                    <a:gd name="T15" fmla="*/ 25 h 261"/>
                    <a:gd name="T16" fmla="*/ 216 w 229"/>
                    <a:gd name="T17" fmla="*/ 197 h 261"/>
                    <a:gd name="T18" fmla="*/ 211 w 229"/>
                    <a:gd name="T19" fmla="*/ 248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9" h="261">
                      <a:moveTo>
                        <a:pt x="211" y="248"/>
                      </a:moveTo>
                      <a:cubicBezTo>
                        <a:pt x="195" y="261"/>
                        <a:pt x="172" y="259"/>
                        <a:pt x="159" y="243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0" y="66"/>
                        <a:pt x="3" y="34"/>
                        <a:pt x="25" y="17"/>
                      </a:cubicBezTo>
                      <a:cubicBezTo>
                        <a:pt x="47" y="0"/>
                        <a:pt x="79" y="3"/>
                        <a:pt x="96" y="25"/>
                      </a:cubicBezTo>
                      <a:cubicBezTo>
                        <a:pt x="96" y="25"/>
                        <a:pt x="96" y="25"/>
                        <a:pt x="96" y="25"/>
                      </a:cubicBezTo>
                      <a:cubicBezTo>
                        <a:pt x="216" y="197"/>
                        <a:pt x="216" y="197"/>
                        <a:pt x="216" y="197"/>
                      </a:cubicBezTo>
                      <a:cubicBezTo>
                        <a:pt x="229" y="212"/>
                        <a:pt x="226" y="236"/>
                        <a:pt x="211" y="248"/>
                      </a:cubicBezTo>
                      <a:close/>
                    </a:path>
                  </a:pathLst>
                </a:custGeom>
                <a:solidFill>
                  <a:srgbClr val="0052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3" name="Freeform 202"/>
                <p:cNvSpPr>
                  <a:spLocks/>
                </p:cNvSpPr>
                <p:nvPr userDrawn="1"/>
              </p:nvSpPr>
              <p:spPr bwMode="auto">
                <a:xfrm flipH="1">
                  <a:off x="11594917" y="5210764"/>
                  <a:ext cx="131084" cy="208542"/>
                </a:xfrm>
                <a:custGeom>
                  <a:avLst/>
                  <a:gdLst>
                    <a:gd name="T0" fmla="*/ 84 w 84"/>
                    <a:gd name="T1" fmla="*/ 0 h 133"/>
                    <a:gd name="T2" fmla="*/ 9 w 84"/>
                    <a:gd name="T3" fmla="*/ 1 h 133"/>
                    <a:gd name="T4" fmla="*/ 2 w 84"/>
                    <a:gd name="T5" fmla="*/ 77 h 133"/>
                    <a:gd name="T6" fmla="*/ 33 w 84"/>
                    <a:gd name="T7" fmla="*/ 131 h 133"/>
                    <a:gd name="T8" fmla="*/ 76 w 84"/>
                    <a:gd name="T9" fmla="*/ 82 h 133"/>
                    <a:gd name="T10" fmla="*/ 84 w 84"/>
                    <a:gd name="T11" fmla="*/ 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4" h="133">
                      <a:moveTo>
                        <a:pt x="84" y="0"/>
                      </a:move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4" y="58"/>
                        <a:pt x="3" y="53"/>
                        <a:pt x="2" y="77"/>
                      </a:cubicBezTo>
                      <a:cubicBezTo>
                        <a:pt x="2" y="93"/>
                        <a:pt x="0" y="128"/>
                        <a:pt x="33" y="131"/>
                      </a:cubicBezTo>
                      <a:cubicBezTo>
                        <a:pt x="65" y="133"/>
                        <a:pt x="74" y="97"/>
                        <a:pt x="76" y="82"/>
                      </a:cubicBezTo>
                      <a:cubicBezTo>
                        <a:pt x="79" y="6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4" name="Freeform 203"/>
                <p:cNvSpPr>
                  <a:spLocks/>
                </p:cNvSpPr>
                <p:nvPr userDrawn="1"/>
              </p:nvSpPr>
              <p:spPr bwMode="auto">
                <a:xfrm flipH="1">
                  <a:off x="11600875" y="5273326"/>
                  <a:ext cx="107251" cy="53625"/>
                </a:xfrm>
                <a:custGeom>
                  <a:avLst/>
                  <a:gdLst>
                    <a:gd name="T0" fmla="*/ 1 w 68"/>
                    <a:gd name="T1" fmla="*/ 0 h 35"/>
                    <a:gd name="T2" fmla="*/ 65 w 68"/>
                    <a:gd name="T3" fmla="*/ 32 h 35"/>
                    <a:gd name="T4" fmla="*/ 68 w 68"/>
                    <a:gd name="T5" fmla="*/ 9 h 35"/>
                    <a:gd name="T6" fmla="*/ 1 w 68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8" h="35">
                      <a:moveTo>
                        <a:pt x="1" y="0"/>
                      </a:moveTo>
                      <a:cubicBezTo>
                        <a:pt x="0" y="16"/>
                        <a:pt x="44" y="35"/>
                        <a:pt x="65" y="32"/>
                      </a:cubicBezTo>
                      <a:cubicBezTo>
                        <a:pt x="68" y="9"/>
                        <a:pt x="68" y="9"/>
                        <a:pt x="68" y="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5" name="Freeform 204"/>
                <p:cNvSpPr>
                  <a:spLocks/>
                </p:cNvSpPr>
                <p:nvPr userDrawn="1"/>
              </p:nvSpPr>
              <p:spPr bwMode="auto">
                <a:xfrm flipH="1">
                  <a:off x="11502374" y="4952522"/>
                  <a:ext cx="333668" cy="348564"/>
                </a:xfrm>
                <a:custGeom>
                  <a:avLst/>
                  <a:gdLst>
                    <a:gd name="T0" fmla="*/ 174 w 213"/>
                    <a:gd name="T1" fmla="*/ 88 h 221"/>
                    <a:gd name="T2" fmla="*/ 22 w 213"/>
                    <a:gd name="T3" fmla="*/ 81 h 221"/>
                    <a:gd name="T4" fmla="*/ 85 w 213"/>
                    <a:gd name="T5" fmla="*/ 205 h 221"/>
                    <a:gd name="T6" fmla="*/ 174 w 213"/>
                    <a:gd name="T7" fmla="*/ 212 h 221"/>
                    <a:gd name="T8" fmla="*/ 192 w 213"/>
                    <a:gd name="T9" fmla="*/ 201 h 221"/>
                    <a:gd name="T10" fmla="*/ 191 w 213"/>
                    <a:gd name="T11" fmla="*/ 144 h 221"/>
                    <a:gd name="T12" fmla="*/ 203 w 213"/>
                    <a:gd name="T13" fmla="*/ 129 h 221"/>
                    <a:gd name="T14" fmla="*/ 177 w 213"/>
                    <a:gd name="T15" fmla="*/ 95 h 221"/>
                    <a:gd name="T16" fmla="*/ 174 w 213"/>
                    <a:gd name="T17" fmla="*/ 89 h 221"/>
                    <a:gd name="T18" fmla="*/ 174 w 213"/>
                    <a:gd name="T19" fmla="*/ 88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3" h="221">
                      <a:moveTo>
                        <a:pt x="174" y="88"/>
                      </a:moveTo>
                      <a:cubicBezTo>
                        <a:pt x="143" y="0"/>
                        <a:pt x="43" y="17"/>
                        <a:pt x="22" y="81"/>
                      </a:cubicBezTo>
                      <a:cubicBezTo>
                        <a:pt x="0" y="146"/>
                        <a:pt x="43" y="185"/>
                        <a:pt x="85" y="205"/>
                      </a:cubicBezTo>
                      <a:cubicBezTo>
                        <a:pt x="116" y="221"/>
                        <a:pt x="155" y="214"/>
                        <a:pt x="174" y="212"/>
                      </a:cubicBezTo>
                      <a:cubicBezTo>
                        <a:pt x="193" y="210"/>
                        <a:pt x="192" y="201"/>
                        <a:pt x="192" y="201"/>
                      </a:cubicBezTo>
                      <a:cubicBezTo>
                        <a:pt x="191" y="189"/>
                        <a:pt x="186" y="151"/>
                        <a:pt x="191" y="144"/>
                      </a:cubicBezTo>
                      <a:cubicBezTo>
                        <a:pt x="213" y="138"/>
                        <a:pt x="205" y="131"/>
                        <a:pt x="203" y="129"/>
                      </a:cubicBezTo>
                      <a:cubicBezTo>
                        <a:pt x="201" y="126"/>
                        <a:pt x="178" y="102"/>
                        <a:pt x="177" y="95"/>
                      </a:cubicBezTo>
                      <a:cubicBezTo>
                        <a:pt x="176" y="93"/>
                        <a:pt x="175" y="91"/>
                        <a:pt x="174" y="89"/>
                      </a:cubicBezTo>
                      <a:cubicBezTo>
                        <a:pt x="174" y="88"/>
                        <a:pt x="174" y="88"/>
                        <a:pt x="174" y="88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6" name="Freeform 205"/>
                <p:cNvSpPr>
                  <a:spLocks/>
                </p:cNvSpPr>
                <p:nvPr userDrawn="1"/>
              </p:nvSpPr>
              <p:spPr bwMode="auto">
                <a:xfrm flipH="1">
                  <a:off x="11687270" y="5148200"/>
                  <a:ext cx="20855" cy="59583"/>
                </a:xfrm>
                <a:custGeom>
                  <a:avLst/>
                  <a:gdLst>
                    <a:gd name="T0" fmla="*/ 13 w 13"/>
                    <a:gd name="T1" fmla="*/ 1 h 38"/>
                    <a:gd name="T2" fmla="*/ 2 w 13"/>
                    <a:gd name="T3" fmla="*/ 5 h 38"/>
                    <a:gd name="T4" fmla="*/ 5 w 13"/>
                    <a:gd name="T5" fmla="*/ 26 h 38"/>
                    <a:gd name="T6" fmla="*/ 11 w 13"/>
                    <a:gd name="T7" fmla="*/ 38 h 38"/>
                    <a:gd name="T8" fmla="*/ 13 w 13"/>
                    <a:gd name="T9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38">
                      <a:moveTo>
                        <a:pt x="13" y="1"/>
                      </a:moveTo>
                      <a:cubicBezTo>
                        <a:pt x="8" y="0"/>
                        <a:pt x="3" y="0"/>
                        <a:pt x="2" y="5"/>
                      </a:cubicBezTo>
                      <a:cubicBezTo>
                        <a:pt x="0" y="10"/>
                        <a:pt x="2" y="19"/>
                        <a:pt x="5" y="26"/>
                      </a:cubicBezTo>
                      <a:cubicBezTo>
                        <a:pt x="7" y="31"/>
                        <a:pt x="9" y="35"/>
                        <a:pt x="11" y="38"/>
                      </a:cubicBezTo>
                      <a:cubicBezTo>
                        <a:pt x="9" y="30"/>
                        <a:pt x="5" y="8"/>
                        <a:pt x="13" y="1"/>
                      </a:cubicBez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Freeform 206"/>
                <p:cNvSpPr>
                  <a:spLocks/>
                </p:cNvSpPr>
                <p:nvPr userDrawn="1"/>
              </p:nvSpPr>
              <p:spPr bwMode="auto">
                <a:xfrm flipH="1">
                  <a:off x="11556186" y="4957533"/>
                  <a:ext cx="288982" cy="321751"/>
                </a:xfrm>
                <a:custGeom>
                  <a:avLst/>
                  <a:gdLst>
                    <a:gd name="T0" fmla="*/ 169 w 184"/>
                    <a:gd name="T1" fmla="*/ 87 h 205"/>
                    <a:gd name="T2" fmla="*/ 150 w 184"/>
                    <a:gd name="T3" fmla="*/ 64 h 205"/>
                    <a:gd name="T4" fmla="*/ 164 w 184"/>
                    <a:gd name="T5" fmla="*/ 89 h 205"/>
                    <a:gd name="T6" fmla="*/ 119 w 184"/>
                    <a:gd name="T7" fmla="*/ 122 h 205"/>
                    <a:gd name="T8" fmla="*/ 100 w 184"/>
                    <a:gd name="T9" fmla="*/ 122 h 205"/>
                    <a:gd name="T10" fmla="*/ 89 w 184"/>
                    <a:gd name="T11" fmla="*/ 126 h 205"/>
                    <a:gd name="T12" fmla="*/ 92 w 184"/>
                    <a:gd name="T13" fmla="*/ 147 h 205"/>
                    <a:gd name="T14" fmla="*/ 98 w 184"/>
                    <a:gd name="T15" fmla="*/ 159 h 205"/>
                    <a:gd name="T16" fmla="*/ 87 w 184"/>
                    <a:gd name="T17" fmla="*/ 205 h 205"/>
                    <a:gd name="T18" fmla="*/ 87 w 184"/>
                    <a:gd name="T19" fmla="*/ 205 h 205"/>
                    <a:gd name="T20" fmla="*/ 28 w 184"/>
                    <a:gd name="T21" fmla="*/ 159 h 205"/>
                    <a:gd name="T22" fmla="*/ 60 w 184"/>
                    <a:gd name="T23" fmla="*/ 30 h 205"/>
                    <a:gd name="T24" fmla="*/ 184 w 184"/>
                    <a:gd name="T25" fmla="*/ 81 h 205"/>
                    <a:gd name="T26" fmla="*/ 169 w 184"/>
                    <a:gd name="T27" fmla="*/ 87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4" h="205">
                      <a:moveTo>
                        <a:pt x="169" y="87"/>
                      </a:moveTo>
                      <a:cubicBezTo>
                        <a:pt x="168" y="82"/>
                        <a:pt x="151" y="64"/>
                        <a:pt x="150" y="64"/>
                      </a:cubicBezTo>
                      <a:cubicBezTo>
                        <a:pt x="149" y="65"/>
                        <a:pt x="167" y="87"/>
                        <a:pt x="164" y="89"/>
                      </a:cubicBezTo>
                      <a:cubicBezTo>
                        <a:pt x="153" y="94"/>
                        <a:pt x="107" y="77"/>
                        <a:pt x="119" y="122"/>
                      </a:cubicBezTo>
                      <a:cubicBezTo>
                        <a:pt x="121" y="129"/>
                        <a:pt x="109" y="125"/>
                        <a:pt x="100" y="122"/>
                      </a:cubicBezTo>
                      <a:cubicBezTo>
                        <a:pt x="95" y="121"/>
                        <a:pt x="90" y="121"/>
                        <a:pt x="89" y="126"/>
                      </a:cubicBezTo>
                      <a:cubicBezTo>
                        <a:pt x="87" y="131"/>
                        <a:pt x="89" y="140"/>
                        <a:pt x="92" y="147"/>
                      </a:cubicBezTo>
                      <a:cubicBezTo>
                        <a:pt x="94" y="152"/>
                        <a:pt x="96" y="156"/>
                        <a:pt x="98" y="159"/>
                      </a:cubicBezTo>
                      <a:cubicBezTo>
                        <a:pt x="103" y="167"/>
                        <a:pt x="106" y="197"/>
                        <a:pt x="87" y="205"/>
                      </a:cubicBezTo>
                      <a:cubicBezTo>
                        <a:pt x="87" y="205"/>
                        <a:pt x="87" y="205"/>
                        <a:pt x="87" y="205"/>
                      </a:cubicBezTo>
                      <a:cubicBezTo>
                        <a:pt x="86" y="205"/>
                        <a:pt x="43" y="184"/>
                        <a:pt x="28" y="159"/>
                      </a:cubicBezTo>
                      <a:cubicBezTo>
                        <a:pt x="5" y="121"/>
                        <a:pt x="0" y="65"/>
                        <a:pt x="60" y="30"/>
                      </a:cubicBezTo>
                      <a:cubicBezTo>
                        <a:pt x="113" y="0"/>
                        <a:pt x="176" y="27"/>
                        <a:pt x="184" y="81"/>
                      </a:cubicBezTo>
                      <a:lnTo>
                        <a:pt x="169" y="87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8" name="Freeform 207"/>
                <p:cNvSpPr>
                  <a:spLocks/>
                </p:cNvSpPr>
                <p:nvPr userDrawn="1"/>
              </p:nvSpPr>
              <p:spPr bwMode="auto">
                <a:xfrm flipH="1">
                  <a:off x="11585978" y="5130323"/>
                  <a:ext cx="20855" cy="17875"/>
                </a:xfrm>
                <a:custGeom>
                  <a:avLst/>
                  <a:gdLst>
                    <a:gd name="T0" fmla="*/ 7 w 13"/>
                    <a:gd name="T1" fmla="*/ 8 h 10"/>
                    <a:gd name="T2" fmla="*/ 11 w 13"/>
                    <a:gd name="T3" fmla="*/ 10 h 10"/>
                    <a:gd name="T4" fmla="*/ 13 w 13"/>
                    <a:gd name="T5" fmla="*/ 6 h 10"/>
                    <a:gd name="T6" fmla="*/ 6 w 13"/>
                    <a:gd name="T7" fmla="*/ 0 h 10"/>
                    <a:gd name="T8" fmla="*/ 0 w 13"/>
                    <a:gd name="T9" fmla="*/ 6 h 10"/>
                    <a:gd name="T10" fmla="*/ 2 w 13"/>
                    <a:gd name="T11" fmla="*/ 10 h 10"/>
                    <a:gd name="T12" fmla="*/ 7 w 13"/>
                    <a:gd name="T13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0">
                      <a:moveTo>
                        <a:pt x="7" y="8"/>
                      </a:moveTo>
                      <a:cubicBezTo>
                        <a:pt x="9" y="8"/>
                        <a:pt x="10" y="9"/>
                        <a:pt x="11" y="10"/>
                      </a:cubicBezTo>
                      <a:cubicBezTo>
                        <a:pt x="12" y="9"/>
                        <a:pt x="13" y="7"/>
                        <a:pt x="13" y="6"/>
                      </a:cubicBezTo>
                      <a:cubicBezTo>
                        <a:pt x="13" y="3"/>
                        <a:pt x="10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8"/>
                        <a:pt x="1" y="9"/>
                        <a:pt x="2" y="10"/>
                      </a:cubicBezTo>
                      <a:cubicBezTo>
                        <a:pt x="3" y="9"/>
                        <a:pt x="5" y="8"/>
                        <a:pt x="7" y="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9" name="Freeform 208"/>
                <p:cNvSpPr>
                  <a:spLocks/>
                </p:cNvSpPr>
                <p:nvPr userDrawn="1"/>
              </p:nvSpPr>
              <p:spPr bwMode="auto">
                <a:xfrm flipH="1">
                  <a:off x="11541292" y="5225657"/>
                  <a:ext cx="41709" cy="5958"/>
                </a:xfrm>
                <a:custGeom>
                  <a:avLst/>
                  <a:gdLst>
                    <a:gd name="T0" fmla="*/ 0 w 27"/>
                    <a:gd name="T1" fmla="*/ 0 h 4"/>
                    <a:gd name="T2" fmla="*/ 12 w 27"/>
                    <a:gd name="T3" fmla="*/ 1 h 4"/>
                    <a:gd name="T4" fmla="*/ 21 w 27"/>
                    <a:gd name="T5" fmla="*/ 1 h 4"/>
                    <a:gd name="T6" fmla="*/ 25 w 27"/>
                    <a:gd name="T7" fmla="*/ 0 h 4"/>
                    <a:gd name="T8" fmla="*/ 27 w 27"/>
                    <a:gd name="T9" fmla="*/ 2 h 4"/>
                    <a:gd name="T10" fmla="*/ 26 w 27"/>
                    <a:gd name="T11" fmla="*/ 3 h 4"/>
                    <a:gd name="T12" fmla="*/ 25 w 27"/>
                    <a:gd name="T13" fmla="*/ 3 h 4"/>
                    <a:gd name="T14" fmla="*/ 25 w 27"/>
                    <a:gd name="T15" fmla="*/ 3 h 4"/>
                    <a:gd name="T16" fmla="*/ 21 w 27"/>
                    <a:gd name="T17" fmla="*/ 4 h 4"/>
                    <a:gd name="T18" fmla="*/ 12 w 27"/>
                    <a:gd name="T19" fmla="*/ 3 h 4"/>
                    <a:gd name="T20" fmla="*/ 0 w 27"/>
                    <a:gd name="T2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7" h="4">
                      <a:moveTo>
                        <a:pt x="0" y="0"/>
                      </a:moveTo>
                      <a:cubicBezTo>
                        <a:pt x="0" y="0"/>
                        <a:pt x="6" y="1"/>
                        <a:pt x="12" y="1"/>
                      </a:cubicBezTo>
                      <a:cubicBezTo>
                        <a:pt x="16" y="1"/>
                        <a:pt x="19" y="1"/>
                        <a:pt x="21" y="1"/>
                      </a:cubicBezTo>
                      <a:cubicBezTo>
                        <a:pt x="23" y="1"/>
                        <a:pt x="25" y="0"/>
                        <a:pt x="25" y="0"/>
                      </a:cubicBezTo>
                      <a:cubicBezTo>
                        <a:pt x="26" y="0"/>
                        <a:pt x="27" y="1"/>
                        <a:pt x="27" y="2"/>
                      </a:cubicBezTo>
                      <a:cubicBezTo>
                        <a:pt x="27" y="2"/>
                        <a:pt x="26" y="3"/>
                        <a:pt x="26" y="3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5" y="3"/>
                        <a:pt x="25" y="3"/>
                        <a:pt x="25" y="3"/>
                      </a:cubicBezTo>
                      <a:cubicBezTo>
                        <a:pt x="25" y="3"/>
                        <a:pt x="24" y="4"/>
                        <a:pt x="21" y="4"/>
                      </a:cubicBezTo>
                      <a:cubicBezTo>
                        <a:pt x="19" y="4"/>
                        <a:pt x="16" y="3"/>
                        <a:pt x="12" y="3"/>
                      </a:cubicBezTo>
                      <a:cubicBezTo>
                        <a:pt x="6" y="2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910F1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0" name="Freeform 209"/>
                <p:cNvSpPr>
                  <a:spLocks/>
                </p:cNvSpPr>
                <p:nvPr userDrawn="1"/>
              </p:nvSpPr>
              <p:spPr bwMode="auto">
                <a:xfrm flipH="1">
                  <a:off x="11544269" y="5225657"/>
                  <a:ext cx="38730" cy="11916"/>
                </a:xfrm>
                <a:custGeom>
                  <a:avLst/>
                  <a:gdLst>
                    <a:gd name="T0" fmla="*/ 0 w 26"/>
                    <a:gd name="T1" fmla="*/ 0 h 6"/>
                    <a:gd name="T2" fmla="*/ 12 w 26"/>
                    <a:gd name="T3" fmla="*/ 3 h 6"/>
                    <a:gd name="T4" fmla="*/ 21 w 26"/>
                    <a:gd name="T5" fmla="*/ 3 h 6"/>
                    <a:gd name="T6" fmla="*/ 25 w 26"/>
                    <a:gd name="T7" fmla="*/ 3 h 6"/>
                    <a:gd name="T8" fmla="*/ 26 w 26"/>
                    <a:gd name="T9" fmla="*/ 4 h 6"/>
                    <a:gd name="T10" fmla="*/ 25 w 26"/>
                    <a:gd name="T11" fmla="*/ 6 h 6"/>
                    <a:gd name="T12" fmla="*/ 25 w 26"/>
                    <a:gd name="T13" fmla="*/ 6 h 6"/>
                    <a:gd name="T14" fmla="*/ 25 w 26"/>
                    <a:gd name="T15" fmla="*/ 6 h 6"/>
                    <a:gd name="T16" fmla="*/ 21 w 26"/>
                    <a:gd name="T17" fmla="*/ 6 h 6"/>
                    <a:gd name="T18" fmla="*/ 12 w 26"/>
                    <a:gd name="T19" fmla="*/ 4 h 6"/>
                    <a:gd name="T20" fmla="*/ 0 w 26"/>
                    <a:gd name="T2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6">
                      <a:moveTo>
                        <a:pt x="0" y="0"/>
                      </a:moveTo>
                      <a:cubicBezTo>
                        <a:pt x="0" y="0"/>
                        <a:pt x="6" y="2"/>
                        <a:pt x="12" y="3"/>
                      </a:cubicBezTo>
                      <a:cubicBezTo>
                        <a:pt x="15" y="3"/>
                        <a:pt x="19" y="3"/>
                        <a:pt x="21" y="3"/>
                      </a:cubicBezTo>
                      <a:cubicBezTo>
                        <a:pt x="23" y="3"/>
                        <a:pt x="25" y="3"/>
                        <a:pt x="25" y="3"/>
                      </a:cubicBezTo>
                      <a:cubicBezTo>
                        <a:pt x="26" y="3"/>
                        <a:pt x="26" y="4"/>
                        <a:pt x="26" y="4"/>
                      </a:cubicBezTo>
                      <a:cubicBezTo>
                        <a:pt x="26" y="5"/>
                        <a:pt x="26" y="6"/>
                        <a:pt x="25" y="6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6"/>
                        <a:pt x="23" y="6"/>
                        <a:pt x="21" y="6"/>
                      </a:cubicBezTo>
                      <a:cubicBezTo>
                        <a:pt x="18" y="5"/>
                        <a:pt x="15" y="5"/>
                        <a:pt x="12" y="4"/>
                      </a:cubicBezTo>
                      <a:cubicBezTo>
                        <a:pt x="6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910F1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1" name="Freeform 210"/>
                <p:cNvSpPr>
                  <a:spLocks/>
                </p:cNvSpPr>
                <p:nvPr userDrawn="1"/>
              </p:nvSpPr>
              <p:spPr bwMode="auto">
                <a:xfrm flipH="1">
                  <a:off x="11005037" y="6438185"/>
                  <a:ext cx="372398" cy="98314"/>
                </a:xfrm>
                <a:custGeom>
                  <a:avLst/>
                  <a:gdLst>
                    <a:gd name="T0" fmla="*/ 0 w 237"/>
                    <a:gd name="T1" fmla="*/ 17 h 63"/>
                    <a:gd name="T2" fmla="*/ 6 w 237"/>
                    <a:gd name="T3" fmla="*/ 53 h 63"/>
                    <a:gd name="T4" fmla="*/ 29 w 237"/>
                    <a:gd name="T5" fmla="*/ 62 h 63"/>
                    <a:gd name="T6" fmla="*/ 140 w 237"/>
                    <a:gd name="T7" fmla="*/ 51 h 63"/>
                    <a:gd name="T8" fmla="*/ 214 w 237"/>
                    <a:gd name="T9" fmla="*/ 35 h 63"/>
                    <a:gd name="T10" fmla="*/ 218 w 237"/>
                    <a:gd name="T11" fmla="*/ 18 h 63"/>
                    <a:gd name="T12" fmla="*/ 112 w 237"/>
                    <a:gd name="T13" fmla="*/ 5 h 63"/>
                    <a:gd name="T14" fmla="*/ 0 w 237"/>
                    <a:gd name="T15" fmla="*/ 1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37" h="63">
                      <a:moveTo>
                        <a:pt x="0" y="17"/>
                      </a:moveTo>
                      <a:cubicBezTo>
                        <a:pt x="6" y="53"/>
                        <a:pt x="6" y="53"/>
                        <a:pt x="6" y="53"/>
                      </a:cubicBezTo>
                      <a:cubicBezTo>
                        <a:pt x="9" y="61"/>
                        <a:pt x="17" y="63"/>
                        <a:pt x="29" y="62"/>
                      </a:cubicBezTo>
                      <a:cubicBezTo>
                        <a:pt x="140" y="51"/>
                        <a:pt x="140" y="51"/>
                        <a:pt x="140" y="51"/>
                      </a:cubicBezTo>
                      <a:cubicBezTo>
                        <a:pt x="158" y="49"/>
                        <a:pt x="214" y="35"/>
                        <a:pt x="214" y="35"/>
                      </a:cubicBezTo>
                      <a:cubicBezTo>
                        <a:pt x="237" y="27"/>
                        <a:pt x="224" y="17"/>
                        <a:pt x="218" y="18"/>
                      </a:cubicBezTo>
                      <a:cubicBezTo>
                        <a:pt x="199" y="19"/>
                        <a:pt x="150" y="10"/>
                        <a:pt x="112" y="5"/>
                      </a:cubicBezTo>
                      <a:cubicBezTo>
                        <a:pt x="80" y="0"/>
                        <a:pt x="0" y="17"/>
                        <a:pt x="0" y="1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2" name="Freeform 211"/>
                <p:cNvSpPr>
                  <a:spLocks/>
                </p:cNvSpPr>
                <p:nvPr userDrawn="1"/>
              </p:nvSpPr>
              <p:spPr bwMode="auto">
                <a:xfrm flipH="1">
                  <a:off x="11133141" y="6399446"/>
                  <a:ext cx="247273" cy="77459"/>
                </a:xfrm>
                <a:custGeom>
                  <a:avLst/>
                  <a:gdLst>
                    <a:gd name="T0" fmla="*/ 1 w 157"/>
                    <a:gd name="T1" fmla="*/ 10 h 49"/>
                    <a:gd name="T2" fmla="*/ 2 w 157"/>
                    <a:gd name="T3" fmla="*/ 40 h 49"/>
                    <a:gd name="T4" fmla="*/ 136 w 157"/>
                    <a:gd name="T5" fmla="*/ 40 h 49"/>
                    <a:gd name="T6" fmla="*/ 150 w 157"/>
                    <a:gd name="T7" fmla="*/ 33 h 49"/>
                    <a:gd name="T8" fmla="*/ 51 w 157"/>
                    <a:gd name="T9" fmla="*/ 0 h 49"/>
                    <a:gd name="T10" fmla="*/ 1 w 157"/>
                    <a:gd name="T11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9">
                      <a:moveTo>
                        <a:pt x="1" y="10"/>
                      </a:moveTo>
                      <a:cubicBezTo>
                        <a:pt x="3" y="21"/>
                        <a:pt x="0" y="33"/>
                        <a:pt x="2" y="40"/>
                      </a:cubicBezTo>
                      <a:cubicBezTo>
                        <a:pt x="5" y="49"/>
                        <a:pt x="136" y="40"/>
                        <a:pt x="136" y="40"/>
                      </a:cubicBezTo>
                      <a:cubicBezTo>
                        <a:pt x="139" y="40"/>
                        <a:pt x="157" y="34"/>
                        <a:pt x="150" y="33"/>
                      </a:cubicBezTo>
                      <a:cubicBezTo>
                        <a:pt x="118" y="29"/>
                        <a:pt x="51" y="13"/>
                        <a:pt x="51" y="0"/>
                      </a:cubicBezTo>
                      <a:lnTo>
                        <a:pt x="1" y="1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3" name="Freeform 212"/>
                <p:cNvSpPr>
                  <a:spLocks/>
                </p:cNvSpPr>
                <p:nvPr userDrawn="1"/>
              </p:nvSpPr>
              <p:spPr bwMode="auto">
                <a:xfrm flipH="1">
                  <a:off x="11043769" y="5976412"/>
                  <a:ext cx="244293" cy="491565"/>
                </a:xfrm>
                <a:custGeom>
                  <a:avLst/>
                  <a:gdLst>
                    <a:gd name="T0" fmla="*/ 49 w 82"/>
                    <a:gd name="T1" fmla="*/ 164 h 165"/>
                    <a:gd name="T2" fmla="*/ 82 w 82"/>
                    <a:gd name="T3" fmla="*/ 165 h 165"/>
                    <a:gd name="T4" fmla="*/ 28 w 82"/>
                    <a:gd name="T5" fmla="*/ 0 h 165"/>
                    <a:gd name="T6" fmla="*/ 0 w 82"/>
                    <a:gd name="T7" fmla="*/ 8 h 165"/>
                    <a:gd name="T8" fmla="*/ 49 w 82"/>
                    <a:gd name="T9" fmla="*/ 164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65">
                      <a:moveTo>
                        <a:pt x="49" y="164"/>
                      </a:moveTo>
                      <a:lnTo>
                        <a:pt x="82" y="165"/>
                      </a:lnTo>
                      <a:lnTo>
                        <a:pt x="28" y="0"/>
                      </a:lnTo>
                      <a:lnTo>
                        <a:pt x="0" y="8"/>
                      </a:lnTo>
                      <a:lnTo>
                        <a:pt x="49" y="164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4" name="Freeform 213"/>
                <p:cNvSpPr>
                  <a:spLocks/>
                </p:cNvSpPr>
                <p:nvPr userDrawn="1"/>
              </p:nvSpPr>
              <p:spPr bwMode="auto">
                <a:xfrm flipH="1">
                  <a:off x="11279125" y="6012161"/>
                  <a:ext cx="172792" cy="449857"/>
                </a:xfrm>
                <a:custGeom>
                  <a:avLst/>
                  <a:gdLst>
                    <a:gd name="T0" fmla="*/ 26 w 58"/>
                    <a:gd name="T1" fmla="*/ 151 h 151"/>
                    <a:gd name="T2" fmla="*/ 58 w 58"/>
                    <a:gd name="T3" fmla="*/ 150 h 151"/>
                    <a:gd name="T4" fmla="*/ 33 w 58"/>
                    <a:gd name="T5" fmla="*/ 0 h 151"/>
                    <a:gd name="T6" fmla="*/ 0 w 58"/>
                    <a:gd name="T7" fmla="*/ 0 h 151"/>
                    <a:gd name="T8" fmla="*/ 26 w 58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8" h="151">
                      <a:moveTo>
                        <a:pt x="26" y="151"/>
                      </a:moveTo>
                      <a:lnTo>
                        <a:pt x="58" y="15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26" y="15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5" name="Rectangle 214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556188" y="5928745"/>
                  <a:ext cx="107251" cy="38730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6" name="Freeform 215"/>
                <p:cNvSpPr>
                  <a:spLocks/>
                </p:cNvSpPr>
                <p:nvPr userDrawn="1"/>
              </p:nvSpPr>
              <p:spPr bwMode="auto">
                <a:xfrm flipH="1">
                  <a:off x="11282101" y="5794682"/>
                  <a:ext cx="431982" cy="622649"/>
                </a:xfrm>
                <a:custGeom>
                  <a:avLst/>
                  <a:gdLst>
                    <a:gd name="T0" fmla="*/ 190 w 274"/>
                    <a:gd name="T1" fmla="*/ 398 h 398"/>
                    <a:gd name="T2" fmla="*/ 147 w 274"/>
                    <a:gd name="T3" fmla="*/ 111 h 398"/>
                    <a:gd name="T4" fmla="*/ 0 w 274"/>
                    <a:gd name="T5" fmla="*/ 89 h 398"/>
                    <a:gd name="T6" fmla="*/ 13 w 274"/>
                    <a:gd name="T7" fmla="*/ 0 h 398"/>
                    <a:gd name="T8" fmla="*/ 194 w 274"/>
                    <a:gd name="T9" fmla="*/ 28 h 398"/>
                    <a:gd name="T10" fmla="*/ 232 w 274"/>
                    <a:gd name="T11" fmla="*/ 67 h 398"/>
                    <a:gd name="T12" fmla="*/ 274 w 274"/>
                    <a:gd name="T13" fmla="*/ 372 h 398"/>
                    <a:gd name="T14" fmla="*/ 190 w 274"/>
                    <a:gd name="T1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74" h="398">
                      <a:moveTo>
                        <a:pt x="190" y="398"/>
                      </a:moveTo>
                      <a:cubicBezTo>
                        <a:pt x="147" y="111"/>
                        <a:pt x="147" y="111"/>
                        <a:pt x="147" y="111"/>
                      </a:cubicBez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94" y="28"/>
                        <a:pt x="194" y="28"/>
                        <a:pt x="194" y="28"/>
                      </a:cubicBezTo>
                      <a:cubicBezTo>
                        <a:pt x="214" y="31"/>
                        <a:pt x="229" y="47"/>
                        <a:pt x="232" y="67"/>
                      </a:cubicBezTo>
                      <a:cubicBezTo>
                        <a:pt x="274" y="372"/>
                        <a:pt x="274" y="372"/>
                        <a:pt x="274" y="372"/>
                      </a:cubicBezTo>
                      <a:lnTo>
                        <a:pt x="190" y="398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7" name="Freeform 216"/>
                <p:cNvSpPr>
                  <a:spLocks/>
                </p:cNvSpPr>
                <p:nvPr userDrawn="1"/>
              </p:nvSpPr>
              <p:spPr bwMode="auto">
                <a:xfrm flipH="1">
                  <a:off x="11371477" y="5794682"/>
                  <a:ext cx="342607" cy="622649"/>
                </a:xfrm>
                <a:custGeom>
                  <a:avLst/>
                  <a:gdLst>
                    <a:gd name="T0" fmla="*/ 93 w 115"/>
                    <a:gd name="T1" fmla="*/ 53 h 209"/>
                    <a:gd name="T2" fmla="*/ 14 w 115"/>
                    <a:gd name="T3" fmla="*/ 43 h 209"/>
                    <a:gd name="T4" fmla="*/ 20 w 115"/>
                    <a:gd name="T5" fmla="*/ 2 h 209"/>
                    <a:gd name="T6" fmla="*/ 7 w 115"/>
                    <a:gd name="T7" fmla="*/ 0 h 209"/>
                    <a:gd name="T8" fmla="*/ 0 w 115"/>
                    <a:gd name="T9" fmla="*/ 47 h 209"/>
                    <a:gd name="T10" fmla="*/ 78 w 115"/>
                    <a:gd name="T11" fmla="*/ 58 h 209"/>
                    <a:gd name="T12" fmla="*/ 101 w 115"/>
                    <a:gd name="T13" fmla="*/ 209 h 209"/>
                    <a:gd name="T14" fmla="*/ 115 w 115"/>
                    <a:gd name="T15" fmla="*/ 206 h 209"/>
                    <a:gd name="T16" fmla="*/ 93 w 115"/>
                    <a:gd name="T17" fmla="*/ 53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5" h="209">
                      <a:moveTo>
                        <a:pt x="93" y="53"/>
                      </a:moveTo>
                      <a:lnTo>
                        <a:pt x="14" y="43"/>
                      </a:lnTo>
                      <a:lnTo>
                        <a:pt x="20" y="2"/>
                      </a:lnTo>
                      <a:lnTo>
                        <a:pt x="7" y="0"/>
                      </a:lnTo>
                      <a:lnTo>
                        <a:pt x="0" y="47"/>
                      </a:lnTo>
                      <a:lnTo>
                        <a:pt x="78" y="58"/>
                      </a:lnTo>
                      <a:lnTo>
                        <a:pt x="101" y="209"/>
                      </a:lnTo>
                      <a:lnTo>
                        <a:pt x="115" y="206"/>
                      </a:lnTo>
                      <a:lnTo>
                        <a:pt x="93" y="53"/>
                      </a:lnTo>
                      <a:close/>
                    </a:path>
                  </a:pathLst>
                </a:custGeom>
                <a:solidFill>
                  <a:srgbClr val="00363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8" name="Freeform 217"/>
                <p:cNvSpPr>
                  <a:spLocks/>
                </p:cNvSpPr>
                <p:nvPr userDrawn="1"/>
              </p:nvSpPr>
              <p:spPr bwMode="auto">
                <a:xfrm flipH="1">
                  <a:off x="11371477" y="5794682"/>
                  <a:ext cx="342607" cy="622649"/>
                </a:xfrm>
                <a:custGeom>
                  <a:avLst/>
                  <a:gdLst>
                    <a:gd name="T0" fmla="*/ 93 w 115"/>
                    <a:gd name="T1" fmla="*/ 53 h 209"/>
                    <a:gd name="T2" fmla="*/ 14 w 115"/>
                    <a:gd name="T3" fmla="*/ 43 h 209"/>
                    <a:gd name="T4" fmla="*/ 20 w 115"/>
                    <a:gd name="T5" fmla="*/ 2 h 209"/>
                    <a:gd name="T6" fmla="*/ 7 w 115"/>
                    <a:gd name="T7" fmla="*/ 0 h 209"/>
                    <a:gd name="T8" fmla="*/ 0 w 115"/>
                    <a:gd name="T9" fmla="*/ 47 h 209"/>
                    <a:gd name="T10" fmla="*/ 78 w 115"/>
                    <a:gd name="T11" fmla="*/ 58 h 209"/>
                    <a:gd name="T12" fmla="*/ 101 w 115"/>
                    <a:gd name="T13" fmla="*/ 209 h 209"/>
                    <a:gd name="T14" fmla="*/ 115 w 115"/>
                    <a:gd name="T15" fmla="*/ 206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5" h="209">
                      <a:moveTo>
                        <a:pt x="93" y="53"/>
                      </a:moveTo>
                      <a:lnTo>
                        <a:pt x="14" y="43"/>
                      </a:lnTo>
                      <a:lnTo>
                        <a:pt x="20" y="2"/>
                      </a:lnTo>
                      <a:lnTo>
                        <a:pt x="7" y="0"/>
                      </a:lnTo>
                      <a:lnTo>
                        <a:pt x="0" y="47"/>
                      </a:lnTo>
                      <a:lnTo>
                        <a:pt x="78" y="58"/>
                      </a:lnTo>
                      <a:lnTo>
                        <a:pt x="101" y="209"/>
                      </a:lnTo>
                      <a:lnTo>
                        <a:pt x="115" y="206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9" name="Freeform 218"/>
                <p:cNvSpPr>
                  <a:spLocks/>
                </p:cNvSpPr>
                <p:nvPr userDrawn="1"/>
              </p:nvSpPr>
              <p:spPr bwMode="auto">
                <a:xfrm flipH="1">
                  <a:off x="11210603" y="5532515"/>
                  <a:ext cx="56605" cy="86397"/>
                </a:xfrm>
                <a:custGeom>
                  <a:avLst/>
                  <a:gdLst>
                    <a:gd name="T0" fmla="*/ 9 w 19"/>
                    <a:gd name="T1" fmla="*/ 0 h 29"/>
                    <a:gd name="T2" fmla="*/ 19 w 19"/>
                    <a:gd name="T3" fmla="*/ 26 h 29"/>
                    <a:gd name="T4" fmla="*/ 9 w 19"/>
                    <a:gd name="T5" fmla="*/ 29 h 29"/>
                    <a:gd name="T6" fmla="*/ 0 w 19"/>
                    <a:gd name="T7" fmla="*/ 5 h 29"/>
                    <a:gd name="T8" fmla="*/ 0 w 19"/>
                    <a:gd name="T9" fmla="*/ 3 h 29"/>
                    <a:gd name="T10" fmla="*/ 9 w 19"/>
                    <a:gd name="T11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29">
                      <a:moveTo>
                        <a:pt x="9" y="0"/>
                      </a:moveTo>
                      <a:lnTo>
                        <a:pt x="19" y="26"/>
                      </a:lnTo>
                      <a:lnTo>
                        <a:pt x="9" y="29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0" name="Freeform 219"/>
                <p:cNvSpPr>
                  <a:spLocks/>
                </p:cNvSpPr>
                <p:nvPr userDrawn="1"/>
              </p:nvSpPr>
              <p:spPr bwMode="auto">
                <a:xfrm flipH="1">
                  <a:off x="11237417" y="5541450"/>
                  <a:ext cx="333668" cy="205564"/>
                </a:xfrm>
                <a:custGeom>
                  <a:avLst/>
                  <a:gdLst>
                    <a:gd name="T0" fmla="*/ 193 w 212"/>
                    <a:gd name="T1" fmla="*/ 0 h 131"/>
                    <a:gd name="T2" fmla="*/ 212 w 212"/>
                    <a:gd name="T3" fmla="*/ 53 h 131"/>
                    <a:gd name="T4" fmla="*/ 55 w 212"/>
                    <a:gd name="T5" fmla="*/ 123 h 131"/>
                    <a:gd name="T6" fmla="*/ 7 w 212"/>
                    <a:gd name="T7" fmla="*/ 103 h 131"/>
                    <a:gd name="T8" fmla="*/ 27 w 212"/>
                    <a:gd name="T9" fmla="*/ 56 h 131"/>
                    <a:gd name="T10" fmla="*/ 28 w 212"/>
                    <a:gd name="T11" fmla="*/ 55 h 131"/>
                    <a:gd name="T12" fmla="*/ 32 w 212"/>
                    <a:gd name="T13" fmla="*/ 54 h 131"/>
                    <a:gd name="T14" fmla="*/ 193 w 212"/>
                    <a:gd name="T15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2" h="131">
                      <a:moveTo>
                        <a:pt x="193" y="0"/>
                      </a:moveTo>
                      <a:cubicBezTo>
                        <a:pt x="212" y="53"/>
                        <a:pt x="212" y="53"/>
                        <a:pt x="212" y="53"/>
                      </a:cubicBezTo>
                      <a:cubicBezTo>
                        <a:pt x="55" y="123"/>
                        <a:pt x="55" y="123"/>
                        <a:pt x="55" y="123"/>
                      </a:cubicBezTo>
                      <a:cubicBezTo>
                        <a:pt x="37" y="131"/>
                        <a:pt x="15" y="122"/>
                        <a:pt x="7" y="103"/>
                      </a:cubicBezTo>
                      <a:cubicBezTo>
                        <a:pt x="0" y="85"/>
                        <a:pt x="8" y="63"/>
                        <a:pt x="27" y="56"/>
                      </a:cubicBezTo>
                      <a:cubicBezTo>
                        <a:pt x="28" y="55"/>
                        <a:pt x="28" y="55"/>
                        <a:pt x="28" y="55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lnTo>
                        <a:pt x="193" y="0"/>
                      </a:ln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1" name="Freeform 220"/>
                <p:cNvSpPr>
                  <a:spLocks/>
                </p:cNvSpPr>
                <p:nvPr userDrawn="1"/>
              </p:nvSpPr>
              <p:spPr bwMode="auto">
                <a:xfrm flipH="1">
                  <a:off x="11064620" y="5815536"/>
                  <a:ext cx="658400" cy="598815"/>
                </a:xfrm>
                <a:custGeom>
                  <a:avLst/>
                  <a:gdLst>
                    <a:gd name="T0" fmla="*/ 334 w 419"/>
                    <a:gd name="T1" fmla="*/ 382 h 382"/>
                    <a:gd name="T2" fmla="*/ 256 w 419"/>
                    <a:gd name="T3" fmla="*/ 117 h 382"/>
                    <a:gd name="T4" fmla="*/ 0 w 419"/>
                    <a:gd name="T5" fmla="*/ 89 h 382"/>
                    <a:gd name="T6" fmla="*/ 10 w 419"/>
                    <a:gd name="T7" fmla="*/ 0 h 382"/>
                    <a:gd name="T8" fmla="*/ 296 w 419"/>
                    <a:gd name="T9" fmla="*/ 31 h 382"/>
                    <a:gd name="T10" fmla="*/ 335 w 419"/>
                    <a:gd name="T11" fmla="*/ 65 h 382"/>
                    <a:gd name="T12" fmla="*/ 419 w 419"/>
                    <a:gd name="T13" fmla="*/ 355 h 382"/>
                    <a:gd name="T14" fmla="*/ 334 w 419"/>
                    <a:gd name="T15" fmla="*/ 382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19" h="382">
                      <a:moveTo>
                        <a:pt x="334" y="382"/>
                      </a:moveTo>
                      <a:cubicBezTo>
                        <a:pt x="256" y="117"/>
                        <a:pt x="256" y="117"/>
                        <a:pt x="256" y="117"/>
                      </a:cubicBez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296" y="31"/>
                        <a:pt x="296" y="31"/>
                        <a:pt x="296" y="31"/>
                      </a:cubicBezTo>
                      <a:cubicBezTo>
                        <a:pt x="315" y="33"/>
                        <a:pt x="330" y="47"/>
                        <a:pt x="335" y="65"/>
                      </a:cubicBezTo>
                      <a:cubicBezTo>
                        <a:pt x="419" y="355"/>
                        <a:pt x="419" y="355"/>
                        <a:pt x="419" y="355"/>
                      </a:cubicBezTo>
                      <a:lnTo>
                        <a:pt x="334" y="38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2" name="Freeform 221"/>
                <p:cNvSpPr>
                  <a:spLocks/>
                </p:cNvSpPr>
                <p:nvPr userDrawn="1"/>
              </p:nvSpPr>
              <p:spPr bwMode="auto">
                <a:xfrm flipH="1">
                  <a:off x="11156978" y="5919808"/>
                  <a:ext cx="566045" cy="494543"/>
                </a:xfrm>
                <a:custGeom>
                  <a:avLst/>
                  <a:gdLst>
                    <a:gd name="T0" fmla="*/ 334 w 359"/>
                    <a:gd name="T1" fmla="*/ 315 h 315"/>
                    <a:gd name="T2" fmla="*/ 359 w 359"/>
                    <a:gd name="T3" fmla="*/ 307 h 315"/>
                    <a:gd name="T4" fmla="*/ 285 w 359"/>
                    <a:gd name="T5" fmla="*/ 61 h 315"/>
                    <a:gd name="T6" fmla="*/ 246 w 359"/>
                    <a:gd name="T7" fmla="*/ 27 h 315"/>
                    <a:gd name="T8" fmla="*/ 2 w 359"/>
                    <a:gd name="T9" fmla="*/ 0 h 315"/>
                    <a:gd name="T10" fmla="*/ 0 w 359"/>
                    <a:gd name="T11" fmla="*/ 22 h 315"/>
                    <a:gd name="T12" fmla="*/ 256 w 359"/>
                    <a:gd name="T13" fmla="*/ 50 h 315"/>
                    <a:gd name="T14" fmla="*/ 334 w 359"/>
                    <a:gd name="T15" fmla="*/ 315 h 3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9" h="315">
                      <a:moveTo>
                        <a:pt x="334" y="315"/>
                      </a:moveTo>
                      <a:cubicBezTo>
                        <a:pt x="359" y="307"/>
                        <a:pt x="359" y="307"/>
                        <a:pt x="359" y="307"/>
                      </a:cubicBezTo>
                      <a:cubicBezTo>
                        <a:pt x="285" y="61"/>
                        <a:pt x="285" y="61"/>
                        <a:pt x="285" y="61"/>
                      </a:cubicBezTo>
                      <a:cubicBezTo>
                        <a:pt x="280" y="43"/>
                        <a:pt x="265" y="29"/>
                        <a:pt x="246" y="27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56" y="50"/>
                        <a:pt x="256" y="50"/>
                        <a:pt x="256" y="50"/>
                      </a:cubicBezTo>
                      <a:lnTo>
                        <a:pt x="334" y="315"/>
                      </a:lnTo>
                      <a:close/>
                    </a:path>
                  </a:pathLst>
                </a:custGeom>
                <a:solidFill>
                  <a:srgbClr val="00363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3" name="Freeform 222"/>
                <p:cNvSpPr>
                  <a:spLocks/>
                </p:cNvSpPr>
                <p:nvPr userDrawn="1"/>
              </p:nvSpPr>
              <p:spPr bwMode="auto">
                <a:xfrm flipH="1">
                  <a:off x="11380416" y="5344824"/>
                  <a:ext cx="437941" cy="628607"/>
                </a:xfrm>
                <a:custGeom>
                  <a:avLst/>
                  <a:gdLst>
                    <a:gd name="T0" fmla="*/ 211 w 278"/>
                    <a:gd name="T1" fmla="*/ 99 h 400"/>
                    <a:gd name="T2" fmla="*/ 134 w 278"/>
                    <a:gd name="T3" fmla="*/ 0 h 400"/>
                    <a:gd name="T4" fmla="*/ 70 w 278"/>
                    <a:gd name="T5" fmla="*/ 0 h 400"/>
                    <a:gd name="T6" fmla="*/ 19 w 278"/>
                    <a:gd name="T7" fmla="*/ 34 h 400"/>
                    <a:gd name="T8" fmla="*/ 0 w 278"/>
                    <a:gd name="T9" fmla="*/ 295 h 400"/>
                    <a:gd name="T10" fmla="*/ 34 w 278"/>
                    <a:gd name="T11" fmla="*/ 394 h 400"/>
                    <a:gd name="T12" fmla="*/ 109 w 278"/>
                    <a:gd name="T13" fmla="*/ 394 h 400"/>
                    <a:gd name="T14" fmla="*/ 238 w 278"/>
                    <a:gd name="T15" fmla="*/ 354 h 400"/>
                    <a:gd name="T16" fmla="*/ 211 w 278"/>
                    <a:gd name="T17" fmla="*/ 99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8" h="400">
                      <a:moveTo>
                        <a:pt x="211" y="99"/>
                      </a:moveTo>
                      <a:cubicBezTo>
                        <a:pt x="200" y="51"/>
                        <a:pt x="171" y="0"/>
                        <a:pt x="134" y="0"/>
                      </a:cubicBezTo>
                      <a:cubicBezTo>
                        <a:pt x="124" y="0"/>
                        <a:pt x="80" y="0"/>
                        <a:pt x="70" y="0"/>
                      </a:cubicBezTo>
                      <a:cubicBezTo>
                        <a:pt x="29" y="0"/>
                        <a:pt x="23" y="24"/>
                        <a:pt x="19" y="34"/>
                      </a:cubicBezTo>
                      <a:cubicBezTo>
                        <a:pt x="6" y="68"/>
                        <a:pt x="0" y="235"/>
                        <a:pt x="0" y="295"/>
                      </a:cubicBezTo>
                      <a:cubicBezTo>
                        <a:pt x="0" y="356"/>
                        <a:pt x="0" y="394"/>
                        <a:pt x="34" y="394"/>
                      </a:cubicBezTo>
                      <a:cubicBezTo>
                        <a:pt x="109" y="394"/>
                        <a:pt x="109" y="394"/>
                        <a:pt x="109" y="394"/>
                      </a:cubicBezTo>
                      <a:cubicBezTo>
                        <a:pt x="143" y="394"/>
                        <a:pt x="278" y="400"/>
                        <a:pt x="238" y="354"/>
                      </a:cubicBezTo>
                      <a:cubicBezTo>
                        <a:pt x="180" y="289"/>
                        <a:pt x="224" y="156"/>
                        <a:pt x="211" y="99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4" name="Freeform 223"/>
                <p:cNvSpPr>
                  <a:spLocks/>
                </p:cNvSpPr>
                <p:nvPr userDrawn="1"/>
              </p:nvSpPr>
              <p:spPr bwMode="auto">
                <a:xfrm flipH="1">
                  <a:off x="11594917" y="6012161"/>
                  <a:ext cx="53625" cy="426023"/>
                </a:xfrm>
                <a:custGeom>
                  <a:avLst/>
                  <a:gdLst>
                    <a:gd name="T0" fmla="*/ 18 w 35"/>
                    <a:gd name="T1" fmla="*/ 270 h 270"/>
                    <a:gd name="T2" fmla="*/ 0 w 35"/>
                    <a:gd name="T3" fmla="*/ 252 h 270"/>
                    <a:gd name="T4" fmla="*/ 0 w 35"/>
                    <a:gd name="T5" fmla="*/ 18 h 270"/>
                    <a:gd name="T6" fmla="*/ 18 w 35"/>
                    <a:gd name="T7" fmla="*/ 0 h 270"/>
                    <a:gd name="T8" fmla="*/ 35 w 35"/>
                    <a:gd name="T9" fmla="*/ 18 h 270"/>
                    <a:gd name="T10" fmla="*/ 35 w 35"/>
                    <a:gd name="T11" fmla="*/ 252 h 270"/>
                    <a:gd name="T12" fmla="*/ 18 w 35"/>
                    <a:gd name="T13" fmla="*/ 27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" h="270">
                      <a:moveTo>
                        <a:pt x="18" y="270"/>
                      </a:moveTo>
                      <a:cubicBezTo>
                        <a:pt x="8" y="270"/>
                        <a:pt x="0" y="262"/>
                        <a:pt x="0" y="25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7" y="0"/>
                        <a:pt x="35" y="8"/>
                        <a:pt x="35" y="18"/>
                      </a:cubicBezTo>
                      <a:cubicBezTo>
                        <a:pt x="35" y="252"/>
                        <a:pt x="35" y="252"/>
                        <a:pt x="35" y="252"/>
                      </a:cubicBezTo>
                      <a:cubicBezTo>
                        <a:pt x="35" y="262"/>
                        <a:pt x="27" y="270"/>
                        <a:pt x="18" y="27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5" name="Freeform 224"/>
                <p:cNvSpPr>
                  <a:spLocks/>
                </p:cNvSpPr>
                <p:nvPr userDrawn="1"/>
              </p:nvSpPr>
              <p:spPr bwMode="auto">
                <a:xfrm flipH="1">
                  <a:off x="11368499" y="5961517"/>
                  <a:ext cx="506461" cy="80439"/>
                </a:xfrm>
                <a:custGeom>
                  <a:avLst/>
                  <a:gdLst>
                    <a:gd name="T0" fmla="*/ 271 w 321"/>
                    <a:gd name="T1" fmla="*/ 0 h 51"/>
                    <a:gd name="T2" fmla="*/ 173 w 321"/>
                    <a:gd name="T3" fmla="*/ 0 h 51"/>
                    <a:gd name="T4" fmla="*/ 51 w 321"/>
                    <a:gd name="T5" fmla="*/ 0 h 51"/>
                    <a:gd name="T6" fmla="*/ 0 w 321"/>
                    <a:gd name="T7" fmla="*/ 51 h 51"/>
                    <a:gd name="T8" fmla="*/ 321 w 321"/>
                    <a:gd name="T9" fmla="*/ 51 h 51"/>
                    <a:gd name="T10" fmla="*/ 271 w 321"/>
                    <a:gd name="T11" fmla="*/ 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1" h="51">
                      <a:moveTo>
                        <a:pt x="271" y="0"/>
                      </a:move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51" y="0"/>
                        <a:pt x="51" y="0"/>
                        <a:pt x="51" y="0"/>
                      </a:cubicBezTo>
                      <a:cubicBezTo>
                        <a:pt x="23" y="0"/>
                        <a:pt x="0" y="23"/>
                        <a:pt x="0" y="51"/>
                      </a:cubicBezTo>
                      <a:cubicBezTo>
                        <a:pt x="321" y="51"/>
                        <a:pt x="321" y="51"/>
                        <a:pt x="321" y="51"/>
                      </a:cubicBezTo>
                      <a:cubicBezTo>
                        <a:pt x="321" y="23"/>
                        <a:pt x="298" y="0"/>
                        <a:pt x="271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66" name="Freeform 225"/>
                <p:cNvSpPr>
                  <a:spLocks/>
                </p:cNvSpPr>
                <p:nvPr userDrawn="1"/>
              </p:nvSpPr>
              <p:spPr bwMode="auto">
                <a:xfrm flipH="1">
                  <a:off x="11368499" y="5961517"/>
                  <a:ext cx="455816" cy="80439"/>
                </a:xfrm>
                <a:custGeom>
                  <a:avLst/>
                  <a:gdLst>
                    <a:gd name="T0" fmla="*/ 108 w 289"/>
                    <a:gd name="T1" fmla="*/ 4 h 51"/>
                    <a:gd name="T2" fmla="*/ 206 w 289"/>
                    <a:gd name="T3" fmla="*/ 4 h 51"/>
                    <a:gd name="T4" fmla="*/ 256 w 289"/>
                    <a:gd name="T5" fmla="*/ 51 h 51"/>
                    <a:gd name="T6" fmla="*/ 289 w 289"/>
                    <a:gd name="T7" fmla="*/ 51 h 51"/>
                    <a:gd name="T8" fmla="*/ 239 w 289"/>
                    <a:gd name="T9" fmla="*/ 0 h 51"/>
                    <a:gd name="T10" fmla="*/ 178 w 289"/>
                    <a:gd name="T11" fmla="*/ 0 h 51"/>
                    <a:gd name="T12" fmla="*/ 19 w 289"/>
                    <a:gd name="T13" fmla="*/ 0 h 51"/>
                    <a:gd name="T14" fmla="*/ 0 w 289"/>
                    <a:gd name="T15" fmla="*/ 4 h 51"/>
                    <a:gd name="T16" fmla="*/ 108 w 289"/>
                    <a:gd name="T17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89" h="51">
                      <a:moveTo>
                        <a:pt x="108" y="4"/>
                      </a:moveTo>
                      <a:cubicBezTo>
                        <a:pt x="206" y="4"/>
                        <a:pt x="206" y="4"/>
                        <a:pt x="206" y="4"/>
                      </a:cubicBezTo>
                      <a:cubicBezTo>
                        <a:pt x="232" y="4"/>
                        <a:pt x="254" y="25"/>
                        <a:pt x="256" y="51"/>
                      </a:cubicBezTo>
                      <a:cubicBezTo>
                        <a:pt x="289" y="51"/>
                        <a:pt x="289" y="51"/>
                        <a:pt x="289" y="51"/>
                      </a:cubicBezTo>
                      <a:cubicBezTo>
                        <a:pt x="289" y="23"/>
                        <a:pt x="266" y="0"/>
                        <a:pt x="239" y="0"/>
                      </a:cubicBezTo>
                      <a:cubicBezTo>
                        <a:pt x="178" y="0"/>
                        <a:pt x="178" y="0"/>
                        <a:pt x="17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0"/>
                        <a:pt x="6" y="2"/>
                        <a:pt x="0" y="4"/>
                      </a:cubicBezTo>
                      <a:lnTo>
                        <a:pt x="108" y="4"/>
                      </a:lnTo>
                      <a:close/>
                    </a:path>
                  </a:pathLst>
                </a:custGeom>
                <a:solidFill>
                  <a:srgbClr val="75757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7" name="Freeform 226"/>
                <p:cNvSpPr>
                  <a:spLocks/>
                </p:cNvSpPr>
                <p:nvPr userDrawn="1"/>
              </p:nvSpPr>
              <p:spPr bwMode="auto">
                <a:xfrm flipH="1">
                  <a:off x="11434039" y="6351788"/>
                  <a:ext cx="372398" cy="125125"/>
                </a:xfrm>
                <a:custGeom>
                  <a:avLst/>
                  <a:gdLst>
                    <a:gd name="T0" fmla="*/ 218 w 237"/>
                    <a:gd name="T1" fmla="*/ 79 h 81"/>
                    <a:gd name="T2" fmla="*/ 205 w 237"/>
                    <a:gd name="T3" fmla="*/ 74 h 81"/>
                    <a:gd name="T4" fmla="*/ 119 w 237"/>
                    <a:gd name="T5" fmla="*/ 35 h 81"/>
                    <a:gd name="T6" fmla="*/ 33 w 237"/>
                    <a:gd name="T7" fmla="*/ 74 h 81"/>
                    <a:gd name="T8" fmla="*/ 8 w 237"/>
                    <a:gd name="T9" fmla="*/ 75 h 81"/>
                    <a:gd name="T10" fmla="*/ 6 w 237"/>
                    <a:gd name="T11" fmla="*/ 50 h 81"/>
                    <a:gd name="T12" fmla="*/ 119 w 237"/>
                    <a:gd name="T13" fmla="*/ 0 h 81"/>
                    <a:gd name="T14" fmla="*/ 231 w 237"/>
                    <a:gd name="T15" fmla="*/ 50 h 81"/>
                    <a:gd name="T16" fmla="*/ 230 w 237"/>
                    <a:gd name="T17" fmla="*/ 75 h 81"/>
                    <a:gd name="T18" fmla="*/ 218 w 237"/>
                    <a:gd name="T19" fmla="*/ 7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37" h="81">
                      <a:moveTo>
                        <a:pt x="218" y="79"/>
                      </a:moveTo>
                      <a:cubicBezTo>
                        <a:pt x="213" y="79"/>
                        <a:pt x="208" y="78"/>
                        <a:pt x="205" y="74"/>
                      </a:cubicBezTo>
                      <a:cubicBezTo>
                        <a:pt x="183" y="49"/>
                        <a:pt x="151" y="35"/>
                        <a:pt x="119" y="35"/>
                      </a:cubicBezTo>
                      <a:cubicBezTo>
                        <a:pt x="86" y="35"/>
                        <a:pt x="54" y="49"/>
                        <a:pt x="33" y="74"/>
                      </a:cubicBezTo>
                      <a:cubicBezTo>
                        <a:pt x="26" y="81"/>
                        <a:pt x="15" y="81"/>
                        <a:pt x="8" y="75"/>
                      </a:cubicBezTo>
                      <a:cubicBezTo>
                        <a:pt x="0" y="68"/>
                        <a:pt x="0" y="57"/>
                        <a:pt x="6" y="50"/>
                      </a:cubicBezTo>
                      <a:cubicBezTo>
                        <a:pt x="35" y="18"/>
                        <a:pt x="76" y="0"/>
                        <a:pt x="119" y="0"/>
                      </a:cubicBezTo>
                      <a:cubicBezTo>
                        <a:pt x="161" y="0"/>
                        <a:pt x="202" y="18"/>
                        <a:pt x="231" y="50"/>
                      </a:cubicBezTo>
                      <a:cubicBezTo>
                        <a:pt x="237" y="57"/>
                        <a:pt x="237" y="68"/>
                        <a:pt x="230" y="75"/>
                      </a:cubicBezTo>
                      <a:cubicBezTo>
                        <a:pt x="226" y="78"/>
                        <a:pt x="222" y="79"/>
                        <a:pt x="218" y="79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8" name="Oval 22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746854" y="6462018"/>
                  <a:ext cx="59584" cy="59583"/>
                </a:xfrm>
                <a:prstGeom prst="ellipse">
                  <a:avLst/>
                </a:pr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9" name="Oval 228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434041" y="6462018"/>
                  <a:ext cx="62564" cy="59583"/>
                </a:xfrm>
                <a:prstGeom prst="ellipse">
                  <a:avLst/>
                </a:pr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0" name="Freeform 229"/>
                <p:cNvSpPr>
                  <a:spLocks/>
                </p:cNvSpPr>
                <p:nvPr userDrawn="1"/>
              </p:nvSpPr>
              <p:spPr bwMode="auto">
                <a:xfrm flipH="1">
                  <a:off x="11621729" y="5553368"/>
                  <a:ext cx="92355" cy="283023"/>
                </a:xfrm>
                <a:custGeom>
                  <a:avLst/>
                  <a:gdLst>
                    <a:gd name="T0" fmla="*/ 20 w 58"/>
                    <a:gd name="T1" fmla="*/ 0 h 181"/>
                    <a:gd name="T2" fmla="*/ 0 w 58"/>
                    <a:gd name="T3" fmla="*/ 0 h 181"/>
                    <a:gd name="T4" fmla="*/ 29 w 58"/>
                    <a:gd name="T5" fmla="*/ 42 h 181"/>
                    <a:gd name="T6" fmla="*/ 29 w 58"/>
                    <a:gd name="T7" fmla="*/ 139 h 181"/>
                    <a:gd name="T8" fmla="*/ 0 w 58"/>
                    <a:gd name="T9" fmla="*/ 181 h 181"/>
                    <a:gd name="T10" fmla="*/ 20 w 58"/>
                    <a:gd name="T11" fmla="*/ 181 h 181"/>
                    <a:gd name="T12" fmla="*/ 58 w 58"/>
                    <a:gd name="T13" fmla="*/ 139 h 181"/>
                    <a:gd name="T14" fmla="*/ 58 w 58"/>
                    <a:gd name="T15" fmla="*/ 42 h 181"/>
                    <a:gd name="T16" fmla="*/ 20 w 58"/>
                    <a:gd name="T17" fmla="*/ 0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181">
                      <a:moveTo>
                        <a:pt x="20" y="0"/>
                      </a:moveTo>
                      <a:cubicBezTo>
                        <a:pt x="20" y="0"/>
                        <a:pt x="10" y="0"/>
                        <a:pt x="0" y="0"/>
                      </a:cubicBezTo>
                      <a:cubicBezTo>
                        <a:pt x="16" y="5"/>
                        <a:pt x="29" y="23"/>
                        <a:pt x="29" y="42"/>
                      </a:cubicBezTo>
                      <a:cubicBezTo>
                        <a:pt x="29" y="139"/>
                        <a:pt x="29" y="139"/>
                        <a:pt x="29" y="139"/>
                      </a:cubicBezTo>
                      <a:cubicBezTo>
                        <a:pt x="29" y="159"/>
                        <a:pt x="17" y="177"/>
                        <a:pt x="0" y="181"/>
                      </a:cubicBezTo>
                      <a:cubicBezTo>
                        <a:pt x="10" y="181"/>
                        <a:pt x="20" y="181"/>
                        <a:pt x="20" y="181"/>
                      </a:cubicBezTo>
                      <a:cubicBezTo>
                        <a:pt x="41" y="181"/>
                        <a:pt x="58" y="162"/>
                        <a:pt x="58" y="139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19"/>
                        <a:pt x="41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1" name="Freeform 230"/>
                <p:cNvSpPr>
                  <a:spLocks/>
                </p:cNvSpPr>
                <p:nvPr userDrawn="1"/>
              </p:nvSpPr>
              <p:spPr bwMode="auto">
                <a:xfrm flipH="1">
                  <a:off x="11654501" y="5553368"/>
                  <a:ext cx="220459" cy="283023"/>
                </a:xfrm>
                <a:custGeom>
                  <a:avLst/>
                  <a:gdLst>
                    <a:gd name="T0" fmla="*/ 140 w 140"/>
                    <a:gd name="T1" fmla="*/ 139 h 181"/>
                    <a:gd name="T2" fmla="*/ 102 w 140"/>
                    <a:gd name="T3" fmla="*/ 181 h 181"/>
                    <a:gd name="T4" fmla="*/ 70 w 140"/>
                    <a:gd name="T5" fmla="*/ 180 h 181"/>
                    <a:gd name="T6" fmla="*/ 38 w 140"/>
                    <a:gd name="T7" fmla="*/ 181 h 181"/>
                    <a:gd name="T8" fmla="*/ 0 w 140"/>
                    <a:gd name="T9" fmla="*/ 139 h 181"/>
                    <a:gd name="T10" fmla="*/ 0 w 140"/>
                    <a:gd name="T11" fmla="*/ 42 h 181"/>
                    <a:gd name="T12" fmla="*/ 38 w 140"/>
                    <a:gd name="T13" fmla="*/ 0 h 181"/>
                    <a:gd name="T14" fmla="*/ 70 w 140"/>
                    <a:gd name="T15" fmla="*/ 2 h 181"/>
                    <a:gd name="T16" fmla="*/ 102 w 140"/>
                    <a:gd name="T17" fmla="*/ 0 h 181"/>
                    <a:gd name="T18" fmla="*/ 140 w 140"/>
                    <a:gd name="T19" fmla="*/ 42 h 181"/>
                    <a:gd name="T20" fmla="*/ 140 w 140"/>
                    <a:gd name="T21" fmla="*/ 139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0" h="181">
                      <a:moveTo>
                        <a:pt x="140" y="139"/>
                      </a:moveTo>
                      <a:cubicBezTo>
                        <a:pt x="140" y="162"/>
                        <a:pt x="123" y="181"/>
                        <a:pt x="102" y="181"/>
                      </a:cubicBezTo>
                      <a:cubicBezTo>
                        <a:pt x="102" y="181"/>
                        <a:pt x="81" y="180"/>
                        <a:pt x="70" y="180"/>
                      </a:cubicBezTo>
                      <a:cubicBezTo>
                        <a:pt x="58" y="180"/>
                        <a:pt x="38" y="181"/>
                        <a:pt x="38" y="181"/>
                      </a:cubicBezTo>
                      <a:cubicBezTo>
                        <a:pt x="17" y="181"/>
                        <a:pt x="0" y="162"/>
                        <a:pt x="0" y="139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19"/>
                        <a:pt x="17" y="0"/>
                        <a:pt x="38" y="0"/>
                      </a:cubicBezTo>
                      <a:cubicBezTo>
                        <a:pt x="38" y="0"/>
                        <a:pt x="55" y="2"/>
                        <a:pt x="70" y="2"/>
                      </a:cubicBezTo>
                      <a:cubicBezTo>
                        <a:pt x="85" y="2"/>
                        <a:pt x="102" y="0"/>
                        <a:pt x="102" y="0"/>
                      </a:cubicBezTo>
                      <a:cubicBezTo>
                        <a:pt x="123" y="0"/>
                        <a:pt x="140" y="19"/>
                        <a:pt x="140" y="42"/>
                      </a:cubicBezTo>
                      <a:lnTo>
                        <a:pt x="140" y="139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2" name="Freeform 231"/>
                <p:cNvSpPr>
                  <a:spLocks/>
                </p:cNvSpPr>
                <p:nvPr userDrawn="1"/>
              </p:nvSpPr>
              <p:spPr bwMode="auto">
                <a:xfrm flipH="1">
                  <a:off x="11654501" y="5553368"/>
                  <a:ext cx="77459" cy="283023"/>
                </a:xfrm>
                <a:custGeom>
                  <a:avLst/>
                  <a:gdLst>
                    <a:gd name="T0" fmla="*/ 11 w 49"/>
                    <a:gd name="T1" fmla="*/ 0 h 181"/>
                    <a:gd name="T2" fmla="*/ 2 w 49"/>
                    <a:gd name="T3" fmla="*/ 1 h 181"/>
                    <a:gd name="T4" fmla="*/ 32 w 49"/>
                    <a:gd name="T5" fmla="*/ 42 h 181"/>
                    <a:gd name="T6" fmla="*/ 32 w 49"/>
                    <a:gd name="T7" fmla="*/ 139 h 181"/>
                    <a:gd name="T8" fmla="*/ 0 w 49"/>
                    <a:gd name="T9" fmla="*/ 180 h 181"/>
                    <a:gd name="T10" fmla="*/ 11 w 49"/>
                    <a:gd name="T11" fmla="*/ 181 h 181"/>
                    <a:gd name="T12" fmla="*/ 49 w 49"/>
                    <a:gd name="T13" fmla="*/ 139 h 181"/>
                    <a:gd name="T14" fmla="*/ 49 w 49"/>
                    <a:gd name="T15" fmla="*/ 42 h 181"/>
                    <a:gd name="T16" fmla="*/ 11 w 49"/>
                    <a:gd name="T17" fmla="*/ 0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81">
                      <a:moveTo>
                        <a:pt x="11" y="0"/>
                      </a:moveTo>
                      <a:cubicBezTo>
                        <a:pt x="11" y="0"/>
                        <a:pt x="7" y="1"/>
                        <a:pt x="2" y="1"/>
                      </a:cubicBezTo>
                      <a:cubicBezTo>
                        <a:pt x="19" y="5"/>
                        <a:pt x="32" y="22"/>
                        <a:pt x="32" y="42"/>
                      </a:cubicBezTo>
                      <a:cubicBezTo>
                        <a:pt x="32" y="139"/>
                        <a:pt x="32" y="139"/>
                        <a:pt x="32" y="139"/>
                      </a:cubicBezTo>
                      <a:cubicBezTo>
                        <a:pt x="32" y="160"/>
                        <a:pt x="18" y="177"/>
                        <a:pt x="0" y="180"/>
                      </a:cubicBezTo>
                      <a:cubicBezTo>
                        <a:pt x="6" y="181"/>
                        <a:pt x="11" y="181"/>
                        <a:pt x="11" y="181"/>
                      </a:cubicBezTo>
                      <a:cubicBezTo>
                        <a:pt x="32" y="181"/>
                        <a:pt x="49" y="162"/>
                        <a:pt x="49" y="139"/>
                      </a:cubicBezTo>
                      <a:cubicBezTo>
                        <a:pt x="49" y="42"/>
                        <a:pt x="49" y="42"/>
                        <a:pt x="49" y="42"/>
                      </a:cubicBezTo>
                      <a:cubicBezTo>
                        <a:pt x="49" y="19"/>
                        <a:pt x="3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3" name="Freeform 232"/>
                <p:cNvSpPr>
                  <a:spLocks/>
                </p:cNvSpPr>
                <p:nvPr userDrawn="1"/>
              </p:nvSpPr>
              <p:spPr bwMode="auto">
                <a:xfrm flipH="1">
                  <a:off x="11770688" y="5675516"/>
                  <a:ext cx="41709" cy="336648"/>
                </a:xfrm>
                <a:custGeom>
                  <a:avLst/>
                  <a:gdLst>
                    <a:gd name="T0" fmla="*/ 14 w 27"/>
                    <a:gd name="T1" fmla="*/ 215 h 215"/>
                    <a:gd name="T2" fmla="*/ 0 w 27"/>
                    <a:gd name="T3" fmla="*/ 202 h 215"/>
                    <a:gd name="T4" fmla="*/ 0 w 27"/>
                    <a:gd name="T5" fmla="*/ 13 h 215"/>
                    <a:gd name="T6" fmla="*/ 14 w 27"/>
                    <a:gd name="T7" fmla="*/ 0 h 215"/>
                    <a:gd name="T8" fmla="*/ 27 w 27"/>
                    <a:gd name="T9" fmla="*/ 13 h 215"/>
                    <a:gd name="T10" fmla="*/ 27 w 27"/>
                    <a:gd name="T11" fmla="*/ 202 h 215"/>
                    <a:gd name="T12" fmla="*/ 14 w 27"/>
                    <a:gd name="T13" fmla="*/ 215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215">
                      <a:moveTo>
                        <a:pt x="14" y="215"/>
                      </a:moveTo>
                      <a:cubicBezTo>
                        <a:pt x="6" y="215"/>
                        <a:pt x="0" y="209"/>
                        <a:pt x="0" y="202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1" y="0"/>
                        <a:pt x="27" y="6"/>
                        <a:pt x="27" y="13"/>
                      </a:cubicBezTo>
                      <a:cubicBezTo>
                        <a:pt x="27" y="202"/>
                        <a:pt x="27" y="202"/>
                        <a:pt x="27" y="202"/>
                      </a:cubicBezTo>
                      <a:cubicBezTo>
                        <a:pt x="27" y="209"/>
                        <a:pt x="21" y="215"/>
                        <a:pt x="14" y="215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5" name="Freeform 234"/>
                <p:cNvSpPr>
                  <a:spLocks/>
                </p:cNvSpPr>
                <p:nvPr userDrawn="1"/>
              </p:nvSpPr>
              <p:spPr bwMode="auto">
                <a:xfrm flipH="1">
                  <a:off x="10909703" y="6402435"/>
                  <a:ext cx="247273" cy="77459"/>
                </a:xfrm>
                <a:custGeom>
                  <a:avLst/>
                  <a:gdLst>
                    <a:gd name="T0" fmla="*/ 1 w 157"/>
                    <a:gd name="T1" fmla="*/ 10 h 49"/>
                    <a:gd name="T2" fmla="*/ 2 w 157"/>
                    <a:gd name="T3" fmla="*/ 40 h 49"/>
                    <a:gd name="T4" fmla="*/ 136 w 157"/>
                    <a:gd name="T5" fmla="*/ 40 h 49"/>
                    <a:gd name="T6" fmla="*/ 150 w 157"/>
                    <a:gd name="T7" fmla="*/ 33 h 49"/>
                    <a:gd name="T8" fmla="*/ 50 w 157"/>
                    <a:gd name="T9" fmla="*/ 0 h 49"/>
                    <a:gd name="T10" fmla="*/ 1 w 157"/>
                    <a:gd name="T11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9">
                      <a:moveTo>
                        <a:pt x="1" y="10"/>
                      </a:moveTo>
                      <a:cubicBezTo>
                        <a:pt x="2" y="21"/>
                        <a:pt x="0" y="33"/>
                        <a:pt x="2" y="40"/>
                      </a:cubicBezTo>
                      <a:cubicBezTo>
                        <a:pt x="4" y="49"/>
                        <a:pt x="136" y="40"/>
                        <a:pt x="136" y="40"/>
                      </a:cubicBezTo>
                      <a:cubicBezTo>
                        <a:pt x="139" y="40"/>
                        <a:pt x="157" y="34"/>
                        <a:pt x="150" y="33"/>
                      </a:cubicBezTo>
                      <a:cubicBezTo>
                        <a:pt x="117" y="29"/>
                        <a:pt x="50" y="13"/>
                        <a:pt x="50" y="0"/>
                      </a:cubicBezTo>
                      <a:lnTo>
                        <a:pt x="1" y="1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6" name="Freeform 235"/>
                <p:cNvSpPr>
                  <a:spLocks/>
                </p:cNvSpPr>
                <p:nvPr userDrawn="1"/>
              </p:nvSpPr>
              <p:spPr bwMode="auto">
                <a:xfrm flipH="1">
                  <a:off x="11812396" y="5133302"/>
                  <a:ext cx="220459" cy="330690"/>
                </a:xfrm>
                <a:custGeom>
                  <a:avLst/>
                  <a:gdLst>
                    <a:gd name="T0" fmla="*/ 134 w 140"/>
                    <a:gd name="T1" fmla="*/ 0 h 212"/>
                    <a:gd name="T2" fmla="*/ 127 w 140"/>
                    <a:gd name="T3" fmla="*/ 212 h 212"/>
                    <a:gd name="T4" fmla="*/ 120 w 140"/>
                    <a:gd name="T5" fmla="*/ 27 h 212"/>
                    <a:gd name="T6" fmla="*/ 140 w 140"/>
                    <a:gd name="T7" fmla="*/ 1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212">
                      <a:moveTo>
                        <a:pt x="134" y="0"/>
                      </a:moveTo>
                      <a:cubicBezTo>
                        <a:pt x="56" y="30"/>
                        <a:pt x="0" y="205"/>
                        <a:pt x="127" y="212"/>
                      </a:cubicBezTo>
                      <a:cubicBezTo>
                        <a:pt x="94" y="168"/>
                        <a:pt x="73" y="73"/>
                        <a:pt x="120" y="27"/>
                      </a:cubicBezTo>
                      <a:cubicBezTo>
                        <a:pt x="130" y="18"/>
                        <a:pt x="138" y="18"/>
                        <a:pt x="140" y="18"/>
                      </a:cubicBezTo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7" name="Freeform 236"/>
                <p:cNvSpPr>
                  <a:spLocks/>
                </p:cNvSpPr>
                <p:nvPr userDrawn="1"/>
              </p:nvSpPr>
              <p:spPr bwMode="auto">
                <a:xfrm flipH="1">
                  <a:off x="11332745" y="5335886"/>
                  <a:ext cx="360482" cy="411126"/>
                </a:xfrm>
                <a:custGeom>
                  <a:avLst/>
                  <a:gdLst>
                    <a:gd name="T0" fmla="*/ 211 w 229"/>
                    <a:gd name="T1" fmla="*/ 249 h 261"/>
                    <a:gd name="T2" fmla="*/ 159 w 229"/>
                    <a:gd name="T3" fmla="*/ 243 h 261"/>
                    <a:gd name="T4" fmla="*/ 23 w 229"/>
                    <a:gd name="T5" fmla="*/ 94 h 261"/>
                    <a:gd name="T6" fmla="*/ 23 w 229"/>
                    <a:gd name="T7" fmla="*/ 94 h 261"/>
                    <a:gd name="T8" fmla="*/ 17 w 229"/>
                    <a:gd name="T9" fmla="*/ 88 h 261"/>
                    <a:gd name="T10" fmla="*/ 25 w 229"/>
                    <a:gd name="T11" fmla="*/ 17 h 261"/>
                    <a:gd name="T12" fmla="*/ 95 w 229"/>
                    <a:gd name="T13" fmla="*/ 25 h 261"/>
                    <a:gd name="T14" fmla="*/ 216 w 229"/>
                    <a:gd name="T15" fmla="*/ 197 h 261"/>
                    <a:gd name="T16" fmla="*/ 211 w 229"/>
                    <a:gd name="T17" fmla="*/ 249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29" h="261">
                      <a:moveTo>
                        <a:pt x="211" y="249"/>
                      </a:moveTo>
                      <a:cubicBezTo>
                        <a:pt x="195" y="261"/>
                        <a:pt x="172" y="259"/>
                        <a:pt x="159" y="243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0" y="66"/>
                        <a:pt x="3" y="35"/>
                        <a:pt x="25" y="17"/>
                      </a:cubicBezTo>
                      <a:cubicBezTo>
                        <a:pt x="47" y="0"/>
                        <a:pt x="78" y="4"/>
                        <a:pt x="95" y="25"/>
                      </a:cubicBezTo>
                      <a:cubicBezTo>
                        <a:pt x="216" y="197"/>
                        <a:pt x="216" y="197"/>
                        <a:pt x="216" y="197"/>
                      </a:cubicBezTo>
                      <a:cubicBezTo>
                        <a:pt x="229" y="213"/>
                        <a:pt x="227" y="236"/>
                        <a:pt x="211" y="249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8" name="Freeform 237"/>
                <p:cNvSpPr>
                  <a:spLocks/>
                </p:cNvSpPr>
                <p:nvPr userDrawn="1"/>
              </p:nvSpPr>
              <p:spPr bwMode="auto">
                <a:xfrm flipH="1">
                  <a:off x="11022912" y="5392489"/>
                  <a:ext cx="184709" cy="244293"/>
                </a:xfrm>
                <a:custGeom>
                  <a:avLst/>
                  <a:gdLst>
                    <a:gd name="T0" fmla="*/ 62 w 62"/>
                    <a:gd name="T1" fmla="*/ 5 h 82"/>
                    <a:gd name="T2" fmla="*/ 6 w 62"/>
                    <a:gd name="T3" fmla="*/ 82 h 82"/>
                    <a:gd name="T4" fmla="*/ 0 w 62"/>
                    <a:gd name="T5" fmla="*/ 81 h 82"/>
                    <a:gd name="T6" fmla="*/ 59 w 62"/>
                    <a:gd name="T7" fmla="*/ 0 h 82"/>
                    <a:gd name="T8" fmla="*/ 62 w 62"/>
                    <a:gd name="T9" fmla="*/ 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82">
                      <a:moveTo>
                        <a:pt x="62" y="5"/>
                      </a:moveTo>
                      <a:lnTo>
                        <a:pt x="6" y="82"/>
                      </a:lnTo>
                      <a:lnTo>
                        <a:pt x="0" y="81"/>
                      </a:lnTo>
                      <a:lnTo>
                        <a:pt x="59" y="0"/>
                      </a:lnTo>
                      <a:lnTo>
                        <a:pt x="62" y="5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9" name="Freeform 238"/>
                <p:cNvSpPr>
                  <a:spLocks/>
                </p:cNvSpPr>
                <p:nvPr userDrawn="1"/>
              </p:nvSpPr>
              <p:spPr bwMode="auto">
                <a:xfrm flipH="1">
                  <a:off x="11368497" y="5347800"/>
                  <a:ext cx="232376" cy="280043"/>
                </a:xfrm>
                <a:custGeom>
                  <a:avLst/>
                  <a:gdLst>
                    <a:gd name="T0" fmla="*/ 148 w 148"/>
                    <a:gd name="T1" fmla="*/ 178 h 179"/>
                    <a:gd name="T2" fmla="*/ 143 w 148"/>
                    <a:gd name="T3" fmla="*/ 179 h 179"/>
                    <a:gd name="T4" fmla="*/ 142 w 148"/>
                    <a:gd name="T5" fmla="*/ 176 h 179"/>
                    <a:gd name="T6" fmla="*/ 36 w 148"/>
                    <a:gd name="T7" fmla="*/ 25 h 179"/>
                    <a:gd name="T8" fmla="*/ 0 w 148"/>
                    <a:gd name="T9" fmla="*/ 0 h 179"/>
                    <a:gd name="T10" fmla="*/ 36 w 148"/>
                    <a:gd name="T11" fmla="*/ 19 h 179"/>
                    <a:gd name="T12" fmla="*/ 146 w 148"/>
                    <a:gd name="T13" fmla="*/ 176 h 179"/>
                    <a:gd name="T14" fmla="*/ 148 w 148"/>
                    <a:gd name="T15" fmla="*/ 178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8" h="179">
                      <a:moveTo>
                        <a:pt x="148" y="178"/>
                      </a:moveTo>
                      <a:cubicBezTo>
                        <a:pt x="143" y="179"/>
                        <a:pt x="143" y="179"/>
                        <a:pt x="143" y="179"/>
                      </a:cubicBezTo>
                      <a:cubicBezTo>
                        <a:pt x="142" y="176"/>
                        <a:pt x="142" y="176"/>
                        <a:pt x="142" y="176"/>
                      </a:cubicBezTo>
                      <a:cubicBezTo>
                        <a:pt x="142" y="176"/>
                        <a:pt x="66" y="66"/>
                        <a:pt x="36" y="25"/>
                      </a:cubicBezTo>
                      <a:cubicBezTo>
                        <a:pt x="23" y="8"/>
                        <a:pt x="15" y="1"/>
                        <a:pt x="0" y="0"/>
                      </a:cubicBezTo>
                      <a:cubicBezTo>
                        <a:pt x="14" y="0"/>
                        <a:pt x="27" y="7"/>
                        <a:pt x="36" y="19"/>
                      </a:cubicBezTo>
                      <a:cubicBezTo>
                        <a:pt x="65" y="57"/>
                        <a:pt x="146" y="176"/>
                        <a:pt x="146" y="176"/>
                      </a:cubicBezTo>
                      <a:lnTo>
                        <a:pt x="148" y="178"/>
                      </a:lnTo>
                      <a:close/>
                    </a:path>
                  </a:pathLst>
                </a:custGeom>
                <a:solidFill>
                  <a:srgbClr val="B4D0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0" name="Freeform 239"/>
                <p:cNvSpPr>
                  <a:spLocks/>
                </p:cNvSpPr>
                <p:nvPr userDrawn="1"/>
              </p:nvSpPr>
              <p:spPr bwMode="auto">
                <a:xfrm flipH="1">
                  <a:off x="10951412" y="5589113"/>
                  <a:ext cx="140023" cy="107250"/>
                </a:xfrm>
                <a:custGeom>
                  <a:avLst/>
                  <a:gdLst>
                    <a:gd name="T0" fmla="*/ 76 w 89"/>
                    <a:gd name="T1" fmla="*/ 68 h 69"/>
                    <a:gd name="T2" fmla="*/ 76 w 89"/>
                    <a:gd name="T3" fmla="*/ 68 h 69"/>
                    <a:gd name="T4" fmla="*/ 76 w 89"/>
                    <a:gd name="T5" fmla="*/ 68 h 69"/>
                    <a:gd name="T6" fmla="*/ 12 w 89"/>
                    <a:gd name="T7" fmla="*/ 69 h 69"/>
                    <a:gd name="T8" fmla="*/ 1 w 89"/>
                    <a:gd name="T9" fmla="*/ 29 h 69"/>
                    <a:gd name="T10" fmla="*/ 3 w 89"/>
                    <a:gd name="T11" fmla="*/ 23 h 69"/>
                    <a:gd name="T12" fmla="*/ 12 w 89"/>
                    <a:gd name="T13" fmla="*/ 11 h 69"/>
                    <a:gd name="T14" fmla="*/ 17 w 89"/>
                    <a:gd name="T15" fmla="*/ 7 h 69"/>
                    <a:gd name="T16" fmla="*/ 57 w 89"/>
                    <a:gd name="T17" fmla="*/ 0 h 69"/>
                    <a:gd name="T18" fmla="*/ 56 w 89"/>
                    <a:gd name="T19" fmla="*/ 11 h 69"/>
                    <a:gd name="T20" fmla="*/ 35 w 89"/>
                    <a:gd name="T21" fmla="*/ 13 h 69"/>
                    <a:gd name="T22" fmla="*/ 39 w 89"/>
                    <a:gd name="T23" fmla="*/ 13 h 69"/>
                    <a:gd name="T24" fmla="*/ 74 w 89"/>
                    <a:gd name="T25" fmla="*/ 9 h 69"/>
                    <a:gd name="T26" fmla="*/ 75 w 89"/>
                    <a:gd name="T27" fmla="*/ 10 h 69"/>
                    <a:gd name="T28" fmla="*/ 83 w 89"/>
                    <a:gd name="T29" fmla="*/ 18 h 69"/>
                    <a:gd name="T30" fmla="*/ 82 w 89"/>
                    <a:gd name="T31" fmla="*/ 23 h 69"/>
                    <a:gd name="T32" fmla="*/ 89 w 89"/>
                    <a:gd name="T33" fmla="*/ 31 h 69"/>
                    <a:gd name="T34" fmla="*/ 84 w 89"/>
                    <a:gd name="T35" fmla="*/ 39 h 69"/>
                    <a:gd name="T36" fmla="*/ 88 w 89"/>
                    <a:gd name="T37" fmla="*/ 46 h 69"/>
                    <a:gd name="T38" fmla="*/ 82 w 89"/>
                    <a:gd name="T39" fmla="*/ 54 h 69"/>
                    <a:gd name="T40" fmla="*/ 84 w 89"/>
                    <a:gd name="T41" fmla="*/ 59 h 69"/>
                    <a:gd name="T42" fmla="*/ 76 w 89"/>
                    <a:gd name="T43" fmla="*/ 68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9" h="69">
                      <a:moveTo>
                        <a:pt x="76" y="68"/>
                      </a:moveTo>
                      <a:cubicBezTo>
                        <a:pt x="76" y="68"/>
                        <a:pt x="76" y="68"/>
                        <a:pt x="76" y="68"/>
                      </a:cubicBezTo>
                      <a:cubicBezTo>
                        <a:pt x="76" y="68"/>
                        <a:pt x="76" y="68"/>
                        <a:pt x="76" y="68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2" y="69"/>
                        <a:pt x="0" y="35"/>
                        <a:pt x="1" y="29"/>
                      </a:cubicBezTo>
                      <a:cubicBezTo>
                        <a:pt x="1" y="27"/>
                        <a:pt x="2" y="25"/>
                        <a:pt x="3" y="23"/>
                      </a:cubicBezTo>
                      <a:cubicBezTo>
                        <a:pt x="6" y="19"/>
                        <a:pt x="10" y="14"/>
                        <a:pt x="12" y="11"/>
                      </a:cubicBezTo>
                      <a:cubicBezTo>
                        <a:pt x="14" y="9"/>
                        <a:pt x="15" y="8"/>
                        <a:pt x="17" y="7"/>
                      </a:cubicBezTo>
                      <a:cubicBezTo>
                        <a:pt x="23" y="5"/>
                        <a:pt x="36" y="2"/>
                        <a:pt x="57" y="0"/>
                      </a:cubicBezTo>
                      <a:cubicBezTo>
                        <a:pt x="61" y="3"/>
                        <a:pt x="59" y="9"/>
                        <a:pt x="56" y="11"/>
                      </a:cubicBezTo>
                      <a:cubicBezTo>
                        <a:pt x="53" y="14"/>
                        <a:pt x="35" y="13"/>
                        <a:pt x="35" y="13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9" y="9"/>
                        <a:pt x="83" y="13"/>
                        <a:pt x="83" y="18"/>
                      </a:cubicBezTo>
                      <a:cubicBezTo>
                        <a:pt x="83" y="20"/>
                        <a:pt x="83" y="21"/>
                        <a:pt x="82" y="23"/>
                      </a:cubicBezTo>
                      <a:cubicBezTo>
                        <a:pt x="86" y="23"/>
                        <a:pt x="89" y="27"/>
                        <a:pt x="89" y="31"/>
                      </a:cubicBezTo>
                      <a:cubicBezTo>
                        <a:pt x="89" y="35"/>
                        <a:pt x="87" y="38"/>
                        <a:pt x="84" y="39"/>
                      </a:cubicBezTo>
                      <a:cubicBezTo>
                        <a:pt x="86" y="41"/>
                        <a:pt x="88" y="43"/>
                        <a:pt x="88" y="46"/>
                      </a:cubicBezTo>
                      <a:cubicBezTo>
                        <a:pt x="88" y="50"/>
                        <a:pt x="86" y="53"/>
                        <a:pt x="82" y="54"/>
                      </a:cubicBezTo>
                      <a:cubicBezTo>
                        <a:pt x="83" y="56"/>
                        <a:pt x="84" y="57"/>
                        <a:pt x="84" y="59"/>
                      </a:cubicBezTo>
                      <a:cubicBezTo>
                        <a:pt x="85" y="64"/>
                        <a:pt x="81" y="68"/>
                        <a:pt x="76" y="68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1" name="Freeform 240"/>
                <p:cNvSpPr>
                  <a:spLocks/>
                </p:cNvSpPr>
                <p:nvPr userDrawn="1"/>
              </p:nvSpPr>
              <p:spPr bwMode="auto">
                <a:xfrm flipH="1">
                  <a:off x="11070581" y="5633801"/>
                  <a:ext cx="95334" cy="68522"/>
                </a:xfrm>
                <a:custGeom>
                  <a:avLst/>
                  <a:gdLst>
                    <a:gd name="T0" fmla="*/ 26 w 32"/>
                    <a:gd name="T1" fmla="*/ 0 h 23"/>
                    <a:gd name="T2" fmla="*/ 0 w 32"/>
                    <a:gd name="T3" fmla="*/ 2 h 23"/>
                    <a:gd name="T4" fmla="*/ 1 w 32"/>
                    <a:gd name="T5" fmla="*/ 23 h 23"/>
                    <a:gd name="T6" fmla="*/ 32 w 32"/>
                    <a:gd name="T7" fmla="*/ 21 h 23"/>
                    <a:gd name="T8" fmla="*/ 26 w 32"/>
                    <a:gd name="T9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23">
                      <a:moveTo>
                        <a:pt x="26" y="0"/>
                      </a:moveTo>
                      <a:lnTo>
                        <a:pt x="0" y="2"/>
                      </a:lnTo>
                      <a:lnTo>
                        <a:pt x="1" y="23"/>
                      </a:lnTo>
                      <a:lnTo>
                        <a:pt x="32" y="21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2" name="Freeform 241"/>
                <p:cNvSpPr>
                  <a:spLocks/>
                </p:cNvSpPr>
                <p:nvPr userDrawn="1"/>
              </p:nvSpPr>
              <p:spPr bwMode="auto">
                <a:xfrm flipH="1">
                  <a:off x="11070579" y="5633801"/>
                  <a:ext cx="95334" cy="68522"/>
                </a:xfrm>
                <a:custGeom>
                  <a:avLst/>
                  <a:gdLst>
                    <a:gd name="T0" fmla="*/ 26 w 32"/>
                    <a:gd name="T1" fmla="*/ 0 h 23"/>
                    <a:gd name="T2" fmla="*/ 0 w 32"/>
                    <a:gd name="T3" fmla="*/ 2 h 23"/>
                    <a:gd name="T4" fmla="*/ 1 w 32"/>
                    <a:gd name="T5" fmla="*/ 23 h 23"/>
                    <a:gd name="T6" fmla="*/ 32 w 32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3">
                      <a:moveTo>
                        <a:pt x="26" y="0"/>
                      </a:moveTo>
                      <a:lnTo>
                        <a:pt x="0" y="2"/>
                      </a:lnTo>
                      <a:lnTo>
                        <a:pt x="1" y="23"/>
                      </a:lnTo>
                      <a:lnTo>
                        <a:pt x="32" y="2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3" name="Freeform 242"/>
                <p:cNvSpPr>
                  <a:spLocks/>
                </p:cNvSpPr>
                <p:nvPr userDrawn="1"/>
              </p:nvSpPr>
              <p:spPr bwMode="auto">
                <a:xfrm flipH="1">
                  <a:off x="11097390" y="5624863"/>
                  <a:ext cx="32772" cy="80439"/>
                </a:xfrm>
                <a:custGeom>
                  <a:avLst/>
                  <a:gdLst>
                    <a:gd name="T0" fmla="*/ 9 w 11"/>
                    <a:gd name="T1" fmla="*/ 0 h 27"/>
                    <a:gd name="T2" fmla="*/ 11 w 11"/>
                    <a:gd name="T3" fmla="*/ 27 h 27"/>
                    <a:gd name="T4" fmla="*/ 2 w 11"/>
                    <a:gd name="T5" fmla="*/ 27 h 27"/>
                    <a:gd name="T6" fmla="*/ 1 w 11"/>
                    <a:gd name="T7" fmla="*/ 27 h 27"/>
                    <a:gd name="T8" fmla="*/ 0 w 11"/>
                    <a:gd name="T9" fmla="*/ 2 h 27"/>
                    <a:gd name="T10" fmla="*/ 0 w 11"/>
                    <a:gd name="T11" fmla="*/ 1 h 27"/>
                    <a:gd name="T12" fmla="*/ 9 w 11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27">
                      <a:moveTo>
                        <a:pt x="9" y="0"/>
                      </a:moveTo>
                      <a:lnTo>
                        <a:pt x="11" y="27"/>
                      </a:lnTo>
                      <a:lnTo>
                        <a:pt x="2" y="27"/>
                      </a:lnTo>
                      <a:lnTo>
                        <a:pt x="1" y="27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4" name="Freeform 243"/>
                <p:cNvSpPr>
                  <a:spLocks/>
                </p:cNvSpPr>
                <p:nvPr userDrawn="1"/>
              </p:nvSpPr>
              <p:spPr bwMode="auto">
                <a:xfrm flipH="1">
                  <a:off x="11124202" y="5621888"/>
                  <a:ext cx="336649" cy="119167"/>
                </a:xfrm>
                <a:custGeom>
                  <a:avLst/>
                  <a:gdLst>
                    <a:gd name="T0" fmla="*/ 209 w 213"/>
                    <a:gd name="T1" fmla="*/ 1 h 76"/>
                    <a:gd name="T2" fmla="*/ 209 w 213"/>
                    <a:gd name="T3" fmla="*/ 2 h 76"/>
                    <a:gd name="T4" fmla="*/ 209 w 213"/>
                    <a:gd name="T5" fmla="*/ 5 h 76"/>
                    <a:gd name="T6" fmla="*/ 213 w 213"/>
                    <a:gd name="T7" fmla="*/ 58 h 76"/>
                    <a:gd name="T8" fmla="*/ 43 w 213"/>
                    <a:gd name="T9" fmla="*/ 73 h 76"/>
                    <a:gd name="T10" fmla="*/ 2 w 213"/>
                    <a:gd name="T11" fmla="*/ 41 h 76"/>
                    <a:gd name="T12" fmla="*/ 34 w 213"/>
                    <a:gd name="T13" fmla="*/ 1 h 76"/>
                    <a:gd name="T14" fmla="*/ 35 w 213"/>
                    <a:gd name="T15" fmla="*/ 1 h 76"/>
                    <a:gd name="T16" fmla="*/ 40 w 213"/>
                    <a:gd name="T17" fmla="*/ 0 h 76"/>
                    <a:gd name="T18" fmla="*/ 209 w 213"/>
                    <a:gd name="T19" fmla="*/ 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3" h="76">
                      <a:moveTo>
                        <a:pt x="209" y="1"/>
                      </a:moveTo>
                      <a:cubicBezTo>
                        <a:pt x="209" y="2"/>
                        <a:pt x="209" y="2"/>
                        <a:pt x="209" y="2"/>
                      </a:cubicBezTo>
                      <a:cubicBezTo>
                        <a:pt x="209" y="5"/>
                        <a:pt x="209" y="5"/>
                        <a:pt x="209" y="5"/>
                      </a:cubicBezTo>
                      <a:cubicBezTo>
                        <a:pt x="213" y="58"/>
                        <a:pt x="213" y="58"/>
                        <a:pt x="213" y="58"/>
                      </a:cubicBezTo>
                      <a:cubicBezTo>
                        <a:pt x="43" y="73"/>
                        <a:pt x="43" y="73"/>
                        <a:pt x="43" y="73"/>
                      </a:cubicBezTo>
                      <a:cubicBezTo>
                        <a:pt x="23" y="76"/>
                        <a:pt x="4" y="61"/>
                        <a:pt x="2" y="41"/>
                      </a:cubicBezTo>
                      <a:cubicBezTo>
                        <a:pt x="0" y="21"/>
                        <a:pt x="14" y="3"/>
                        <a:pt x="34" y="1"/>
                      </a:cubicBez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40" y="0"/>
                        <a:pt x="40" y="0"/>
                        <a:pt x="40" y="0"/>
                      </a:cubicBezTo>
                      <a:lnTo>
                        <a:pt x="209" y="1"/>
                      </a:ln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5" name="Freeform 244"/>
                <p:cNvSpPr>
                  <a:spLocks/>
                </p:cNvSpPr>
                <p:nvPr userDrawn="1"/>
              </p:nvSpPr>
              <p:spPr bwMode="auto">
                <a:xfrm flipH="1">
                  <a:off x="11130159" y="5621888"/>
                  <a:ext cx="247273" cy="5958"/>
                </a:xfrm>
                <a:custGeom>
                  <a:avLst/>
                  <a:gdLst>
                    <a:gd name="T0" fmla="*/ 83 w 83"/>
                    <a:gd name="T1" fmla="*/ 2 h 2"/>
                    <a:gd name="T2" fmla="*/ 81 w 83"/>
                    <a:gd name="T3" fmla="*/ 2 h 2"/>
                    <a:gd name="T4" fmla="*/ 3 w 83"/>
                    <a:gd name="T5" fmla="*/ 2 h 2"/>
                    <a:gd name="T6" fmla="*/ 1 w 83"/>
                    <a:gd name="T7" fmla="*/ 2 h 2"/>
                    <a:gd name="T8" fmla="*/ 0 w 83"/>
                    <a:gd name="T9" fmla="*/ 0 h 2"/>
                    <a:gd name="T10" fmla="*/ 2 w 83"/>
                    <a:gd name="T11" fmla="*/ 0 h 2"/>
                    <a:gd name="T12" fmla="*/ 83 w 83"/>
                    <a:gd name="T13" fmla="*/ 1 h 2"/>
                    <a:gd name="T14" fmla="*/ 83 w 83"/>
                    <a:gd name="T1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3" h="2">
                      <a:moveTo>
                        <a:pt x="83" y="2"/>
                      </a:moveTo>
                      <a:lnTo>
                        <a:pt x="81" y="2"/>
                      </a:lnTo>
                      <a:lnTo>
                        <a:pt x="3" y="2"/>
                      </a:lnTo>
                      <a:lnTo>
                        <a:pt x="1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83" y="1"/>
                      </a:lnTo>
                      <a:lnTo>
                        <a:pt x="83" y="2"/>
                      </a:lnTo>
                      <a:close/>
                    </a:path>
                  </a:pathLst>
                </a:custGeom>
                <a:solidFill>
                  <a:srgbClr val="B4D0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6" name="Freeform 245"/>
                <p:cNvSpPr>
                  <a:spLocks/>
                </p:cNvSpPr>
                <p:nvPr userDrawn="1"/>
              </p:nvSpPr>
              <p:spPr bwMode="auto">
                <a:xfrm flipH="1">
                  <a:off x="11124202" y="5484839"/>
                  <a:ext cx="533274" cy="253231"/>
                </a:xfrm>
                <a:custGeom>
                  <a:avLst/>
                  <a:gdLst>
                    <a:gd name="T0" fmla="*/ 0 w 339"/>
                    <a:gd name="T1" fmla="*/ 0 h 163"/>
                    <a:gd name="T2" fmla="*/ 145 w 339"/>
                    <a:gd name="T3" fmla="*/ 144 h 163"/>
                    <a:gd name="T4" fmla="*/ 151 w 339"/>
                    <a:gd name="T5" fmla="*/ 148 h 163"/>
                    <a:gd name="T6" fmla="*/ 174 w 339"/>
                    <a:gd name="T7" fmla="*/ 153 h 163"/>
                    <a:gd name="T8" fmla="*/ 338 w 339"/>
                    <a:gd name="T9" fmla="*/ 138 h 163"/>
                    <a:gd name="T10" fmla="*/ 338 w 339"/>
                    <a:gd name="T11" fmla="*/ 142 h 163"/>
                    <a:gd name="T12" fmla="*/ 338 w 339"/>
                    <a:gd name="T13" fmla="*/ 142 h 163"/>
                    <a:gd name="T14" fmla="*/ 339 w 339"/>
                    <a:gd name="T15" fmla="*/ 147 h 163"/>
                    <a:gd name="T16" fmla="*/ 169 w 339"/>
                    <a:gd name="T17" fmla="*/ 162 h 163"/>
                    <a:gd name="T18" fmla="*/ 147 w 339"/>
                    <a:gd name="T19" fmla="*/ 158 h 163"/>
                    <a:gd name="T20" fmla="*/ 143 w 339"/>
                    <a:gd name="T21" fmla="*/ 155 h 163"/>
                    <a:gd name="T22" fmla="*/ 70 w 339"/>
                    <a:gd name="T23" fmla="*/ 77 h 163"/>
                    <a:gd name="T24" fmla="*/ 0 w 339"/>
                    <a:gd name="T25" fmla="*/ 0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9" h="163">
                      <a:moveTo>
                        <a:pt x="0" y="0"/>
                      </a:moveTo>
                      <a:cubicBezTo>
                        <a:pt x="46" y="51"/>
                        <a:pt x="96" y="95"/>
                        <a:pt x="145" y="144"/>
                      </a:cubicBezTo>
                      <a:cubicBezTo>
                        <a:pt x="147" y="145"/>
                        <a:pt x="149" y="147"/>
                        <a:pt x="151" y="148"/>
                      </a:cubicBezTo>
                      <a:cubicBezTo>
                        <a:pt x="158" y="152"/>
                        <a:pt x="166" y="153"/>
                        <a:pt x="174" y="153"/>
                      </a:cubicBezTo>
                      <a:cubicBezTo>
                        <a:pt x="228" y="148"/>
                        <a:pt x="283" y="143"/>
                        <a:pt x="338" y="138"/>
                      </a:cubicBezTo>
                      <a:cubicBezTo>
                        <a:pt x="338" y="142"/>
                        <a:pt x="338" y="142"/>
                        <a:pt x="338" y="142"/>
                      </a:cubicBezTo>
                      <a:cubicBezTo>
                        <a:pt x="338" y="142"/>
                        <a:pt x="338" y="142"/>
                        <a:pt x="338" y="142"/>
                      </a:cubicBezTo>
                      <a:cubicBezTo>
                        <a:pt x="339" y="147"/>
                        <a:pt x="339" y="147"/>
                        <a:pt x="339" y="147"/>
                      </a:cubicBezTo>
                      <a:cubicBezTo>
                        <a:pt x="282" y="152"/>
                        <a:pt x="225" y="157"/>
                        <a:pt x="169" y="162"/>
                      </a:cubicBezTo>
                      <a:cubicBezTo>
                        <a:pt x="161" y="163"/>
                        <a:pt x="154" y="161"/>
                        <a:pt x="147" y="158"/>
                      </a:cubicBezTo>
                      <a:cubicBezTo>
                        <a:pt x="146" y="158"/>
                        <a:pt x="144" y="156"/>
                        <a:pt x="143" y="155"/>
                      </a:cubicBezTo>
                      <a:cubicBezTo>
                        <a:pt x="116" y="134"/>
                        <a:pt x="93" y="102"/>
                        <a:pt x="70" y="77"/>
                      </a:cubicBezTo>
                      <a:cubicBezTo>
                        <a:pt x="47" y="51"/>
                        <a:pt x="23" y="26"/>
                        <a:pt x="0" y="0"/>
                      </a:cubicBez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4" name="Group 153"/>
              <p:cNvGrpSpPr/>
              <p:nvPr userDrawn="1"/>
            </p:nvGrpSpPr>
            <p:grpSpPr>
              <a:xfrm flipH="1">
                <a:off x="10159770" y="5494508"/>
                <a:ext cx="459976" cy="260080"/>
                <a:chOff x="-1352550" y="2592388"/>
                <a:chExt cx="339726" cy="192088"/>
              </a:xfrm>
            </p:grpSpPr>
            <p:sp>
              <p:nvSpPr>
                <p:cNvPr id="214" name="Freeform 899"/>
                <p:cNvSpPr>
                  <a:spLocks/>
                </p:cNvSpPr>
                <p:nvPr userDrawn="1"/>
              </p:nvSpPr>
              <p:spPr bwMode="auto">
                <a:xfrm>
                  <a:off x="-1081087" y="2695576"/>
                  <a:ext cx="68263" cy="73025"/>
                </a:xfrm>
                <a:custGeom>
                  <a:avLst/>
                  <a:gdLst>
                    <a:gd name="T0" fmla="*/ 19 w 68"/>
                    <a:gd name="T1" fmla="*/ 10 h 72"/>
                    <a:gd name="T2" fmla="*/ 34 w 68"/>
                    <a:gd name="T3" fmla="*/ 9 h 72"/>
                    <a:gd name="T4" fmla="*/ 63 w 68"/>
                    <a:gd name="T5" fmla="*/ 57 h 72"/>
                    <a:gd name="T6" fmla="*/ 55 w 68"/>
                    <a:gd name="T7" fmla="*/ 72 h 72"/>
                    <a:gd name="T8" fmla="*/ 15 w 68"/>
                    <a:gd name="T9" fmla="*/ 72 h 72"/>
                    <a:gd name="T10" fmla="*/ 3 w 68"/>
                    <a:gd name="T11" fmla="*/ 55 h 72"/>
                    <a:gd name="T12" fmla="*/ 19 w 68"/>
                    <a:gd name="T13" fmla="*/ 10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8" h="72">
                      <a:moveTo>
                        <a:pt x="19" y="10"/>
                      </a:moveTo>
                      <a:cubicBezTo>
                        <a:pt x="22" y="1"/>
                        <a:pt x="29" y="0"/>
                        <a:pt x="34" y="9"/>
                      </a:cubicBezTo>
                      <a:cubicBezTo>
                        <a:pt x="63" y="57"/>
                        <a:pt x="63" y="57"/>
                        <a:pt x="63" y="57"/>
                      </a:cubicBezTo>
                      <a:cubicBezTo>
                        <a:pt x="68" y="65"/>
                        <a:pt x="64" y="72"/>
                        <a:pt x="55" y="72"/>
                      </a:cubicBezTo>
                      <a:cubicBezTo>
                        <a:pt x="15" y="72"/>
                        <a:pt x="15" y="72"/>
                        <a:pt x="15" y="72"/>
                      </a:cubicBezTo>
                      <a:cubicBezTo>
                        <a:pt x="5" y="72"/>
                        <a:pt x="0" y="64"/>
                        <a:pt x="3" y="55"/>
                      </a:cubicBezTo>
                      <a:lnTo>
                        <a:pt x="19" y="1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5" name="Freeform 900"/>
                <p:cNvSpPr>
                  <a:spLocks/>
                </p:cNvSpPr>
                <p:nvPr userDrawn="1"/>
              </p:nvSpPr>
              <p:spPr bwMode="auto">
                <a:xfrm>
                  <a:off x="-1352550" y="2592388"/>
                  <a:ext cx="328613" cy="192088"/>
                </a:xfrm>
                <a:custGeom>
                  <a:avLst/>
                  <a:gdLst>
                    <a:gd name="T0" fmla="*/ 292 w 327"/>
                    <a:gd name="T1" fmla="*/ 190 h 193"/>
                    <a:gd name="T2" fmla="*/ 289 w 327"/>
                    <a:gd name="T3" fmla="*/ 193 h 193"/>
                    <a:gd name="T4" fmla="*/ 2 w 327"/>
                    <a:gd name="T5" fmla="*/ 193 h 193"/>
                    <a:gd name="T6" fmla="*/ 0 w 327"/>
                    <a:gd name="T7" fmla="*/ 190 h 193"/>
                    <a:gd name="T8" fmla="*/ 35 w 327"/>
                    <a:gd name="T9" fmla="*/ 3 h 193"/>
                    <a:gd name="T10" fmla="*/ 38 w 327"/>
                    <a:gd name="T11" fmla="*/ 0 h 193"/>
                    <a:gd name="T12" fmla="*/ 325 w 327"/>
                    <a:gd name="T13" fmla="*/ 0 h 193"/>
                    <a:gd name="T14" fmla="*/ 327 w 327"/>
                    <a:gd name="T15" fmla="*/ 3 h 193"/>
                    <a:gd name="T16" fmla="*/ 292 w 327"/>
                    <a:gd name="T17" fmla="*/ 19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7" h="193">
                      <a:moveTo>
                        <a:pt x="292" y="190"/>
                      </a:moveTo>
                      <a:cubicBezTo>
                        <a:pt x="292" y="192"/>
                        <a:pt x="291" y="193"/>
                        <a:pt x="289" y="193"/>
                      </a:cubicBezTo>
                      <a:cubicBezTo>
                        <a:pt x="2" y="193"/>
                        <a:pt x="2" y="193"/>
                        <a:pt x="2" y="193"/>
                      </a:cubicBezTo>
                      <a:cubicBezTo>
                        <a:pt x="1" y="193"/>
                        <a:pt x="0" y="192"/>
                        <a:pt x="0" y="190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5" y="1"/>
                        <a:pt x="37" y="0"/>
                        <a:pt x="38" y="0"/>
                      </a:cubicBezTo>
                      <a:cubicBezTo>
                        <a:pt x="325" y="0"/>
                        <a:pt x="325" y="0"/>
                        <a:pt x="325" y="0"/>
                      </a:cubicBezTo>
                      <a:cubicBezTo>
                        <a:pt x="326" y="0"/>
                        <a:pt x="327" y="1"/>
                        <a:pt x="327" y="3"/>
                      </a:cubicBezTo>
                      <a:lnTo>
                        <a:pt x="292" y="1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6" name="Freeform 906"/>
                <p:cNvSpPr>
                  <a:spLocks/>
                </p:cNvSpPr>
                <p:nvPr userDrawn="1"/>
              </p:nvSpPr>
              <p:spPr bwMode="auto">
                <a:xfrm>
                  <a:off x="-1322387" y="2616201"/>
                  <a:ext cx="271463" cy="146050"/>
                </a:xfrm>
                <a:custGeom>
                  <a:avLst/>
                  <a:gdLst>
                    <a:gd name="T0" fmla="*/ 244 w 270"/>
                    <a:gd name="T1" fmla="*/ 142 h 146"/>
                    <a:gd name="T2" fmla="*/ 240 w 270"/>
                    <a:gd name="T3" fmla="*/ 146 h 146"/>
                    <a:gd name="T4" fmla="*/ 3 w 270"/>
                    <a:gd name="T5" fmla="*/ 146 h 146"/>
                    <a:gd name="T6" fmla="*/ 0 w 270"/>
                    <a:gd name="T7" fmla="*/ 142 h 146"/>
                    <a:gd name="T8" fmla="*/ 26 w 270"/>
                    <a:gd name="T9" fmla="*/ 4 h 146"/>
                    <a:gd name="T10" fmla="*/ 30 w 270"/>
                    <a:gd name="T11" fmla="*/ 0 h 146"/>
                    <a:gd name="T12" fmla="*/ 266 w 270"/>
                    <a:gd name="T13" fmla="*/ 0 h 146"/>
                    <a:gd name="T14" fmla="*/ 269 w 270"/>
                    <a:gd name="T15" fmla="*/ 4 h 146"/>
                    <a:gd name="T16" fmla="*/ 244 w 270"/>
                    <a:gd name="T17" fmla="*/ 142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0" h="146">
                      <a:moveTo>
                        <a:pt x="244" y="142"/>
                      </a:moveTo>
                      <a:cubicBezTo>
                        <a:pt x="243" y="144"/>
                        <a:pt x="241" y="146"/>
                        <a:pt x="240" y="146"/>
                      </a:cubicBezTo>
                      <a:cubicBezTo>
                        <a:pt x="3" y="146"/>
                        <a:pt x="3" y="146"/>
                        <a:pt x="3" y="146"/>
                      </a:cubicBezTo>
                      <a:cubicBezTo>
                        <a:pt x="1" y="146"/>
                        <a:pt x="0" y="144"/>
                        <a:pt x="0" y="142"/>
                      </a:cubicBezTo>
                      <a:cubicBezTo>
                        <a:pt x="26" y="4"/>
                        <a:pt x="26" y="4"/>
                        <a:pt x="26" y="4"/>
                      </a:cubicBezTo>
                      <a:cubicBezTo>
                        <a:pt x="26" y="2"/>
                        <a:pt x="28" y="0"/>
                        <a:pt x="30" y="0"/>
                      </a:cubicBezTo>
                      <a:cubicBezTo>
                        <a:pt x="266" y="0"/>
                        <a:pt x="266" y="0"/>
                        <a:pt x="266" y="0"/>
                      </a:cubicBezTo>
                      <a:cubicBezTo>
                        <a:pt x="268" y="0"/>
                        <a:pt x="270" y="2"/>
                        <a:pt x="269" y="4"/>
                      </a:cubicBezTo>
                      <a:cubicBezTo>
                        <a:pt x="244" y="142"/>
                        <a:pt x="244" y="142"/>
                        <a:pt x="244" y="142"/>
                      </a:cubicBezTo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7" name="Freeform 916"/>
                <p:cNvSpPr>
                  <a:spLocks/>
                </p:cNvSpPr>
                <p:nvPr userDrawn="1"/>
              </p:nvSpPr>
              <p:spPr bwMode="auto">
                <a:xfrm>
                  <a:off x="-1322387" y="2617788"/>
                  <a:ext cx="242888" cy="144463"/>
                </a:xfrm>
                <a:custGeom>
                  <a:avLst/>
                  <a:gdLst>
                    <a:gd name="T0" fmla="*/ 28 w 242"/>
                    <a:gd name="T1" fmla="*/ 0 h 145"/>
                    <a:gd name="T2" fmla="*/ 26 w 242"/>
                    <a:gd name="T3" fmla="*/ 3 h 145"/>
                    <a:gd name="T4" fmla="*/ 26 w 242"/>
                    <a:gd name="T5" fmla="*/ 3 h 145"/>
                    <a:gd name="T6" fmla="*/ 0 w 242"/>
                    <a:gd name="T7" fmla="*/ 141 h 145"/>
                    <a:gd name="T8" fmla="*/ 0 w 242"/>
                    <a:gd name="T9" fmla="*/ 142 h 145"/>
                    <a:gd name="T10" fmla="*/ 3 w 242"/>
                    <a:gd name="T11" fmla="*/ 145 h 145"/>
                    <a:gd name="T12" fmla="*/ 240 w 242"/>
                    <a:gd name="T13" fmla="*/ 145 h 145"/>
                    <a:gd name="T14" fmla="*/ 240 w 242"/>
                    <a:gd name="T15" fmla="*/ 145 h 145"/>
                    <a:gd name="T16" fmla="*/ 240 w 242"/>
                    <a:gd name="T17" fmla="*/ 145 h 145"/>
                    <a:gd name="T18" fmla="*/ 242 w 242"/>
                    <a:gd name="T19" fmla="*/ 144 h 145"/>
                    <a:gd name="T20" fmla="*/ 176 w 242"/>
                    <a:gd name="T21" fmla="*/ 99 h 145"/>
                    <a:gd name="T22" fmla="*/ 174 w 242"/>
                    <a:gd name="T23" fmla="*/ 112 h 145"/>
                    <a:gd name="T24" fmla="*/ 155 w 242"/>
                    <a:gd name="T25" fmla="*/ 118 h 145"/>
                    <a:gd name="T26" fmla="*/ 159 w 242"/>
                    <a:gd name="T27" fmla="*/ 88 h 145"/>
                    <a:gd name="T28" fmla="*/ 155 w 242"/>
                    <a:gd name="T29" fmla="*/ 118 h 145"/>
                    <a:gd name="T30" fmla="*/ 136 w 242"/>
                    <a:gd name="T31" fmla="*/ 112 h 145"/>
                    <a:gd name="T32" fmla="*/ 142 w 242"/>
                    <a:gd name="T33" fmla="*/ 76 h 145"/>
                    <a:gd name="T34" fmla="*/ 133 w 242"/>
                    <a:gd name="T35" fmla="*/ 71 h 145"/>
                    <a:gd name="T36" fmla="*/ 127 w 242"/>
                    <a:gd name="T37" fmla="*/ 112 h 145"/>
                    <a:gd name="T38" fmla="*/ 107 w 242"/>
                    <a:gd name="T39" fmla="*/ 117 h 145"/>
                    <a:gd name="T40" fmla="*/ 114 w 242"/>
                    <a:gd name="T41" fmla="*/ 69 h 145"/>
                    <a:gd name="T42" fmla="*/ 96 w 242"/>
                    <a:gd name="T43" fmla="*/ 63 h 145"/>
                    <a:gd name="T44" fmla="*/ 114 w 242"/>
                    <a:gd name="T45" fmla="*/ 58 h 145"/>
                    <a:gd name="T46" fmla="*/ 28 w 242"/>
                    <a:gd name="T47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42" h="145">
                      <a:moveTo>
                        <a:pt x="28" y="0"/>
                      </a:moveTo>
                      <a:cubicBezTo>
                        <a:pt x="27" y="1"/>
                        <a:pt x="26" y="2"/>
                        <a:pt x="26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0" y="141"/>
                        <a:pt x="0" y="141"/>
                        <a:pt x="0" y="141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143"/>
                        <a:pt x="1" y="145"/>
                        <a:pt x="3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1" y="145"/>
                        <a:pt x="242" y="144"/>
                        <a:pt x="242" y="144"/>
                      </a:cubicBezTo>
                      <a:cubicBezTo>
                        <a:pt x="176" y="99"/>
                        <a:pt x="176" y="99"/>
                        <a:pt x="176" y="99"/>
                      </a:cubicBezTo>
                      <a:cubicBezTo>
                        <a:pt x="174" y="112"/>
                        <a:pt x="174" y="112"/>
                        <a:pt x="174" y="112"/>
                      </a:cubicBezTo>
                      <a:cubicBezTo>
                        <a:pt x="155" y="118"/>
                        <a:pt x="155" y="118"/>
                        <a:pt x="155" y="118"/>
                      </a:cubicBezTo>
                      <a:cubicBezTo>
                        <a:pt x="159" y="88"/>
                        <a:pt x="159" y="88"/>
                        <a:pt x="159" y="88"/>
                      </a:cubicBezTo>
                      <a:cubicBezTo>
                        <a:pt x="155" y="118"/>
                        <a:pt x="155" y="118"/>
                        <a:pt x="155" y="118"/>
                      </a:cubicBezTo>
                      <a:cubicBezTo>
                        <a:pt x="136" y="112"/>
                        <a:pt x="136" y="112"/>
                        <a:pt x="136" y="112"/>
                      </a:cubicBezTo>
                      <a:cubicBezTo>
                        <a:pt x="142" y="76"/>
                        <a:pt x="142" y="76"/>
                        <a:pt x="142" y="76"/>
                      </a:cubicBezTo>
                      <a:cubicBezTo>
                        <a:pt x="133" y="71"/>
                        <a:pt x="133" y="71"/>
                        <a:pt x="133" y="71"/>
                      </a:cubicBezTo>
                      <a:cubicBezTo>
                        <a:pt x="127" y="112"/>
                        <a:pt x="127" y="112"/>
                        <a:pt x="127" y="112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14" y="69"/>
                        <a:pt x="114" y="69"/>
                        <a:pt x="114" y="69"/>
                      </a:cubicBezTo>
                      <a:cubicBezTo>
                        <a:pt x="96" y="63"/>
                        <a:pt x="96" y="63"/>
                        <a:pt x="96" y="63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28" y="0"/>
                        <a:pt x="28" y="0"/>
                        <a:pt x="28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8" name="Freeform 925"/>
                <p:cNvSpPr>
                  <a:spLocks/>
                </p:cNvSpPr>
                <p:nvPr userDrawn="1"/>
              </p:nvSpPr>
              <p:spPr bwMode="auto">
                <a:xfrm>
                  <a:off x="-1303337" y="2627313"/>
                  <a:ext cx="207963" cy="115888"/>
                </a:xfrm>
                <a:custGeom>
                  <a:avLst/>
                  <a:gdLst>
                    <a:gd name="T0" fmla="*/ 21 w 207"/>
                    <a:gd name="T1" fmla="*/ 1 h 116"/>
                    <a:gd name="T2" fmla="*/ 0 w 207"/>
                    <a:gd name="T3" fmla="*/ 116 h 116"/>
                    <a:gd name="T4" fmla="*/ 205 w 207"/>
                    <a:gd name="T5" fmla="*/ 116 h 116"/>
                    <a:gd name="T6" fmla="*/ 207 w 207"/>
                    <a:gd name="T7" fmla="*/ 115 h 116"/>
                    <a:gd name="T8" fmla="*/ 205 w 207"/>
                    <a:gd name="T9" fmla="*/ 113 h 116"/>
                    <a:gd name="T10" fmla="*/ 4 w 207"/>
                    <a:gd name="T11" fmla="*/ 113 h 116"/>
                    <a:gd name="T12" fmla="*/ 25 w 207"/>
                    <a:gd name="T13" fmla="*/ 2 h 116"/>
                    <a:gd name="T14" fmla="*/ 23 w 207"/>
                    <a:gd name="T15" fmla="*/ 0 h 116"/>
                    <a:gd name="T16" fmla="*/ 21 w 207"/>
                    <a:gd name="T17" fmla="*/ 1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7" h="116">
                      <a:moveTo>
                        <a:pt x="21" y="1"/>
                      </a:move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205" y="116"/>
                        <a:pt x="205" y="116"/>
                        <a:pt x="205" y="116"/>
                      </a:cubicBezTo>
                      <a:cubicBezTo>
                        <a:pt x="206" y="116"/>
                        <a:pt x="207" y="116"/>
                        <a:pt x="207" y="115"/>
                      </a:cubicBezTo>
                      <a:cubicBezTo>
                        <a:pt x="207" y="114"/>
                        <a:pt x="206" y="113"/>
                        <a:pt x="205" y="113"/>
                      </a:cubicBezTo>
                      <a:cubicBezTo>
                        <a:pt x="4" y="113"/>
                        <a:pt x="4" y="113"/>
                        <a:pt x="4" y="113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5" y="1"/>
                        <a:pt x="24" y="0"/>
                        <a:pt x="23" y="0"/>
                      </a:cubicBezTo>
                      <a:cubicBezTo>
                        <a:pt x="23" y="0"/>
                        <a:pt x="22" y="0"/>
                        <a:pt x="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icture Placeholder 254"/>
          <p:cNvSpPr>
            <a:spLocks noGrp="1"/>
          </p:cNvSpPr>
          <p:nvPr>
            <p:ph type="pic" sz="quarter" idx="11" hasCustomPrompt="1"/>
          </p:nvPr>
        </p:nvSpPr>
        <p:spPr>
          <a:xfrm>
            <a:off x="8504555" y="0"/>
            <a:ext cx="3931920" cy="6995160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IN"/>
              <a:t>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68971" y="1318256"/>
            <a:ext cx="3193077" cy="319307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/>
            </a:lvl1pPr>
          </a:lstStyle>
          <a:p>
            <a:r>
              <a:rPr lang="en-US"/>
              <a:t>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7745522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4216243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Heav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684" name="Group 1683"/>
          <p:cNvGrpSpPr/>
          <p:nvPr userDrawn="1"/>
        </p:nvGrpSpPr>
        <p:grpSpPr>
          <a:xfrm>
            <a:off x="8504238" y="1519422"/>
            <a:ext cx="1610345" cy="3777026"/>
            <a:chOff x="8504238" y="1519422"/>
            <a:chExt cx="1610345" cy="3777026"/>
          </a:xfrm>
        </p:grpSpPr>
        <p:sp>
          <p:nvSpPr>
            <p:cNvPr id="1185" name="Rectangle 32"/>
            <p:cNvSpPr>
              <a:spLocks noChangeArrowheads="1"/>
            </p:cNvSpPr>
            <p:nvPr userDrawn="1"/>
          </p:nvSpPr>
          <p:spPr bwMode="auto">
            <a:xfrm>
              <a:off x="8504238" y="1519422"/>
              <a:ext cx="1097280" cy="377702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Rectangle 33"/>
            <p:cNvSpPr>
              <a:spLocks noChangeArrowheads="1"/>
            </p:cNvSpPr>
            <p:nvPr userDrawn="1"/>
          </p:nvSpPr>
          <p:spPr bwMode="auto">
            <a:xfrm>
              <a:off x="9604597" y="1519422"/>
              <a:ext cx="509986" cy="377702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Rectangle 34"/>
            <p:cNvSpPr>
              <a:spLocks noChangeArrowheads="1"/>
            </p:cNvSpPr>
            <p:nvPr userDrawn="1"/>
          </p:nvSpPr>
          <p:spPr bwMode="auto">
            <a:xfrm>
              <a:off x="8504238" y="2734935"/>
              <a:ext cx="1097280" cy="6867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Rectangle 35"/>
            <p:cNvSpPr>
              <a:spLocks noChangeArrowheads="1"/>
            </p:cNvSpPr>
            <p:nvPr userDrawn="1"/>
          </p:nvSpPr>
          <p:spPr bwMode="auto">
            <a:xfrm>
              <a:off x="8504238" y="4019126"/>
              <a:ext cx="1097280" cy="61808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Rectangle 36"/>
            <p:cNvSpPr>
              <a:spLocks noChangeArrowheads="1"/>
            </p:cNvSpPr>
            <p:nvPr userDrawn="1"/>
          </p:nvSpPr>
          <p:spPr bwMode="auto">
            <a:xfrm>
              <a:off x="8824278" y="1972665"/>
              <a:ext cx="457200" cy="3158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Rectangle 37"/>
            <p:cNvSpPr>
              <a:spLocks noChangeArrowheads="1"/>
            </p:cNvSpPr>
            <p:nvPr userDrawn="1"/>
          </p:nvSpPr>
          <p:spPr bwMode="auto">
            <a:xfrm>
              <a:off x="8824278" y="3256852"/>
              <a:ext cx="457200" cy="3090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1" name="Rectangle 38"/>
            <p:cNvSpPr>
              <a:spLocks noChangeArrowheads="1"/>
            </p:cNvSpPr>
            <p:nvPr userDrawn="1"/>
          </p:nvSpPr>
          <p:spPr bwMode="auto">
            <a:xfrm>
              <a:off x="8824278" y="4534173"/>
              <a:ext cx="457200" cy="3090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274639" y="295274"/>
            <a:ext cx="807070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0" name="Rectangle 189"/>
          <p:cNvSpPr/>
          <p:nvPr userDrawn="1"/>
        </p:nvSpPr>
        <p:spPr bwMode="auto">
          <a:xfrm>
            <a:off x="8504238" y="5296449"/>
            <a:ext cx="3932237" cy="16980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174" name="Group 1173"/>
          <p:cNvGrpSpPr/>
          <p:nvPr userDrawn="1"/>
        </p:nvGrpSpPr>
        <p:grpSpPr>
          <a:xfrm>
            <a:off x="9133884" y="260985"/>
            <a:ext cx="935994" cy="930519"/>
            <a:chOff x="6889751" y="4521202"/>
            <a:chExt cx="271463" cy="269875"/>
          </a:xfrm>
        </p:grpSpPr>
        <p:sp>
          <p:nvSpPr>
            <p:cNvPr id="1176" name="Oval 39"/>
            <p:cNvSpPr>
              <a:spLocks noChangeArrowheads="1"/>
            </p:cNvSpPr>
            <p:nvPr/>
          </p:nvSpPr>
          <p:spPr bwMode="auto">
            <a:xfrm>
              <a:off x="6902451" y="4532314"/>
              <a:ext cx="247650" cy="2476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40"/>
            <p:cNvSpPr>
              <a:spLocks noEditPoints="1"/>
            </p:cNvSpPr>
            <p:nvPr/>
          </p:nvSpPr>
          <p:spPr bwMode="auto">
            <a:xfrm>
              <a:off x="6889751" y="4521202"/>
              <a:ext cx="271463" cy="269875"/>
            </a:xfrm>
            <a:custGeom>
              <a:avLst/>
              <a:gdLst>
                <a:gd name="T0" fmla="*/ 135 w 270"/>
                <a:gd name="T1" fmla="*/ 270 h 270"/>
                <a:gd name="T2" fmla="*/ 0 w 270"/>
                <a:gd name="T3" fmla="*/ 135 h 270"/>
                <a:gd name="T4" fmla="*/ 135 w 270"/>
                <a:gd name="T5" fmla="*/ 0 h 270"/>
                <a:gd name="T6" fmla="*/ 270 w 270"/>
                <a:gd name="T7" fmla="*/ 135 h 270"/>
                <a:gd name="T8" fmla="*/ 135 w 270"/>
                <a:gd name="T9" fmla="*/ 270 h 270"/>
                <a:gd name="T10" fmla="*/ 135 w 270"/>
                <a:gd name="T11" fmla="*/ 23 h 270"/>
                <a:gd name="T12" fmla="*/ 23 w 270"/>
                <a:gd name="T13" fmla="*/ 135 h 270"/>
                <a:gd name="T14" fmla="*/ 135 w 270"/>
                <a:gd name="T15" fmla="*/ 247 h 270"/>
                <a:gd name="T16" fmla="*/ 247 w 270"/>
                <a:gd name="T17" fmla="*/ 135 h 270"/>
                <a:gd name="T18" fmla="*/ 135 w 270"/>
                <a:gd name="T19" fmla="*/ 2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0" h="270">
                  <a:moveTo>
                    <a:pt x="135" y="270"/>
                  </a:moveTo>
                  <a:cubicBezTo>
                    <a:pt x="61" y="270"/>
                    <a:pt x="0" y="209"/>
                    <a:pt x="0" y="135"/>
                  </a:cubicBezTo>
                  <a:cubicBezTo>
                    <a:pt x="0" y="60"/>
                    <a:pt x="61" y="0"/>
                    <a:pt x="135" y="0"/>
                  </a:cubicBezTo>
                  <a:cubicBezTo>
                    <a:pt x="210" y="0"/>
                    <a:pt x="270" y="60"/>
                    <a:pt x="270" y="135"/>
                  </a:cubicBezTo>
                  <a:cubicBezTo>
                    <a:pt x="270" y="209"/>
                    <a:pt x="210" y="270"/>
                    <a:pt x="135" y="270"/>
                  </a:cubicBezTo>
                  <a:close/>
                  <a:moveTo>
                    <a:pt x="135" y="23"/>
                  </a:moveTo>
                  <a:cubicBezTo>
                    <a:pt x="73" y="23"/>
                    <a:pt x="23" y="73"/>
                    <a:pt x="23" y="135"/>
                  </a:cubicBezTo>
                  <a:cubicBezTo>
                    <a:pt x="23" y="196"/>
                    <a:pt x="73" y="247"/>
                    <a:pt x="135" y="247"/>
                  </a:cubicBezTo>
                  <a:cubicBezTo>
                    <a:pt x="197" y="247"/>
                    <a:pt x="247" y="196"/>
                    <a:pt x="247" y="135"/>
                  </a:cubicBezTo>
                  <a:cubicBezTo>
                    <a:pt x="247" y="73"/>
                    <a:pt x="197" y="23"/>
                    <a:pt x="135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8" name="Oval 41"/>
            <p:cNvSpPr>
              <a:spLocks noChangeArrowheads="1"/>
            </p:cNvSpPr>
            <p:nvPr/>
          </p:nvSpPr>
          <p:spPr bwMode="auto">
            <a:xfrm>
              <a:off x="7021513" y="4560889"/>
              <a:ext cx="9525" cy="95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Oval 42"/>
            <p:cNvSpPr>
              <a:spLocks noChangeArrowheads="1"/>
            </p:cNvSpPr>
            <p:nvPr/>
          </p:nvSpPr>
          <p:spPr bwMode="auto">
            <a:xfrm>
              <a:off x="7021513" y="4741864"/>
              <a:ext cx="9525" cy="95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0" name="Oval 43"/>
            <p:cNvSpPr>
              <a:spLocks noChangeArrowheads="1"/>
            </p:cNvSpPr>
            <p:nvPr/>
          </p:nvSpPr>
          <p:spPr bwMode="auto">
            <a:xfrm>
              <a:off x="7112001" y="4649789"/>
              <a:ext cx="11113" cy="111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1" name="Oval 44"/>
            <p:cNvSpPr>
              <a:spLocks noChangeArrowheads="1"/>
            </p:cNvSpPr>
            <p:nvPr/>
          </p:nvSpPr>
          <p:spPr bwMode="auto">
            <a:xfrm>
              <a:off x="6929438" y="4649789"/>
              <a:ext cx="11113" cy="111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Freeform 45"/>
            <p:cNvSpPr>
              <a:spLocks/>
            </p:cNvSpPr>
            <p:nvPr/>
          </p:nvSpPr>
          <p:spPr bwMode="auto">
            <a:xfrm>
              <a:off x="7015163" y="4595814"/>
              <a:ext cx="60325" cy="69850"/>
            </a:xfrm>
            <a:custGeom>
              <a:avLst/>
              <a:gdLst>
                <a:gd name="T0" fmla="*/ 5 w 59"/>
                <a:gd name="T1" fmla="*/ 66 h 69"/>
                <a:gd name="T2" fmla="*/ 3 w 59"/>
                <a:gd name="T3" fmla="*/ 53 h 69"/>
                <a:gd name="T4" fmla="*/ 41 w 59"/>
                <a:gd name="T5" fmla="*/ 4 h 69"/>
                <a:gd name="T6" fmla="*/ 54 w 59"/>
                <a:gd name="T7" fmla="*/ 3 h 69"/>
                <a:gd name="T8" fmla="*/ 56 w 59"/>
                <a:gd name="T9" fmla="*/ 16 h 69"/>
                <a:gd name="T10" fmla="*/ 18 w 59"/>
                <a:gd name="T11" fmla="*/ 65 h 69"/>
                <a:gd name="T12" fmla="*/ 5 w 59"/>
                <a:gd name="T13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69">
                  <a:moveTo>
                    <a:pt x="5" y="66"/>
                  </a:moveTo>
                  <a:cubicBezTo>
                    <a:pt x="1" y="63"/>
                    <a:pt x="0" y="57"/>
                    <a:pt x="3" y="53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4" y="0"/>
                    <a:pt x="50" y="0"/>
                    <a:pt x="54" y="3"/>
                  </a:cubicBezTo>
                  <a:cubicBezTo>
                    <a:pt x="58" y="6"/>
                    <a:pt x="59" y="12"/>
                    <a:pt x="56" y="16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5" y="69"/>
                    <a:pt x="9" y="69"/>
                    <a:pt x="5" y="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46"/>
            <p:cNvSpPr>
              <a:spLocks/>
            </p:cNvSpPr>
            <p:nvPr/>
          </p:nvSpPr>
          <p:spPr bwMode="auto">
            <a:xfrm>
              <a:off x="6938963" y="4624389"/>
              <a:ext cx="98425" cy="41275"/>
            </a:xfrm>
            <a:custGeom>
              <a:avLst/>
              <a:gdLst>
                <a:gd name="T0" fmla="*/ 4 w 98"/>
                <a:gd name="T1" fmla="*/ 17 h 41"/>
                <a:gd name="T2" fmla="*/ 1 w 98"/>
                <a:gd name="T3" fmla="*/ 7 h 41"/>
                <a:gd name="T4" fmla="*/ 12 w 98"/>
                <a:gd name="T5" fmla="*/ 1 h 41"/>
                <a:gd name="T6" fmla="*/ 90 w 98"/>
                <a:gd name="T7" fmla="*/ 22 h 41"/>
                <a:gd name="T8" fmla="*/ 96 w 98"/>
                <a:gd name="T9" fmla="*/ 33 h 41"/>
                <a:gd name="T10" fmla="*/ 85 w 98"/>
                <a:gd name="T11" fmla="*/ 40 h 41"/>
                <a:gd name="T12" fmla="*/ 7 w 98"/>
                <a:gd name="T13" fmla="*/ 19 h 41"/>
                <a:gd name="T14" fmla="*/ 4 w 98"/>
                <a:gd name="T15" fmla="*/ 1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41">
                  <a:moveTo>
                    <a:pt x="4" y="17"/>
                  </a:moveTo>
                  <a:cubicBezTo>
                    <a:pt x="1" y="15"/>
                    <a:pt x="0" y="11"/>
                    <a:pt x="1" y="7"/>
                  </a:cubicBezTo>
                  <a:cubicBezTo>
                    <a:pt x="2" y="2"/>
                    <a:pt x="7" y="0"/>
                    <a:pt x="12" y="1"/>
                  </a:cubicBezTo>
                  <a:cubicBezTo>
                    <a:pt x="90" y="22"/>
                    <a:pt x="90" y="22"/>
                    <a:pt x="90" y="22"/>
                  </a:cubicBezTo>
                  <a:cubicBezTo>
                    <a:pt x="95" y="23"/>
                    <a:pt x="98" y="28"/>
                    <a:pt x="96" y="33"/>
                  </a:cubicBezTo>
                  <a:cubicBezTo>
                    <a:pt x="95" y="38"/>
                    <a:pt x="90" y="41"/>
                    <a:pt x="85" y="4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8"/>
                    <a:pt x="5" y="18"/>
                    <a:pt x="4" y="1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Freeform 47"/>
            <p:cNvSpPr>
              <a:spLocks/>
            </p:cNvSpPr>
            <p:nvPr/>
          </p:nvSpPr>
          <p:spPr bwMode="auto">
            <a:xfrm>
              <a:off x="7007226" y="4637089"/>
              <a:ext cx="38100" cy="38100"/>
            </a:xfrm>
            <a:custGeom>
              <a:avLst/>
              <a:gdLst>
                <a:gd name="T0" fmla="*/ 32 w 38"/>
                <a:gd name="T1" fmla="*/ 29 h 38"/>
                <a:gd name="T2" fmla="*/ 9 w 38"/>
                <a:gd name="T3" fmla="*/ 32 h 38"/>
                <a:gd name="T4" fmla="*/ 6 w 38"/>
                <a:gd name="T5" fmla="*/ 8 h 38"/>
                <a:gd name="T6" fmla="*/ 29 w 38"/>
                <a:gd name="T7" fmla="*/ 5 h 38"/>
                <a:gd name="T8" fmla="*/ 32 w 38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2" y="29"/>
                  </a:moveTo>
                  <a:cubicBezTo>
                    <a:pt x="27" y="36"/>
                    <a:pt x="16" y="38"/>
                    <a:pt x="9" y="32"/>
                  </a:cubicBezTo>
                  <a:cubicBezTo>
                    <a:pt x="1" y="26"/>
                    <a:pt x="0" y="16"/>
                    <a:pt x="6" y="8"/>
                  </a:cubicBezTo>
                  <a:cubicBezTo>
                    <a:pt x="11" y="1"/>
                    <a:pt x="22" y="0"/>
                    <a:pt x="29" y="5"/>
                  </a:cubicBezTo>
                  <a:cubicBezTo>
                    <a:pt x="37" y="11"/>
                    <a:pt x="38" y="22"/>
                    <a:pt x="32" y="2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81" name="Group 1680"/>
          <p:cNvGrpSpPr/>
          <p:nvPr userDrawn="1"/>
        </p:nvGrpSpPr>
        <p:grpSpPr>
          <a:xfrm>
            <a:off x="9870844" y="2092959"/>
            <a:ext cx="2176105" cy="3203489"/>
            <a:chOff x="2719388" y="3402013"/>
            <a:chExt cx="854075" cy="1257301"/>
          </a:xfrm>
        </p:grpSpPr>
        <p:sp>
          <p:nvSpPr>
            <p:cNvPr id="1651" name="Freeform 820"/>
            <p:cNvSpPr>
              <a:spLocks/>
            </p:cNvSpPr>
            <p:nvPr userDrawn="1"/>
          </p:nvSpPr>
          <p:spPr bwMode="auto">
            <a:xfrm>
              <a:off x="3051175" y="3659188"/>
              <a:ext cx="498475" cy="636588"/>
            </a:xfrm>
            <a:custGeom>
              <a:avLst/>
              <a:gdLst>
                <a:gd name="T0" fmla="*/ 280 w 280"/>
                <a:gd name="T1" fmla="*/ 309 h 359"/>
                <a:gd name="T2" fmla="*/ 0 w 280"/>
                <a:gd name="T3" fmla="*/ 145 h 359"/>
                <a:gd name="T4" fmla="*/ 0 w 280"/>
                <a:gd name="T5" fmla="*/ 6 h 359"/>
                <a:gd name="T6" fmla="*/ 215 w 280"/>
                <a:gd name="T7" fmla="*/ 0 h 359"/>
                <a:gd name="T8" fmla="*/ 217 w 280"/>
                <a:gd name="T9" fmla="*/ 15 h 359"/>
                <a:gd name="T10" fmla="*/ 280 w 280"/>
                <a:gd name="T11" fmla="*/ 30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359">
                  <a:moveTo>
                    <a:pt x="280" y="309"/>
                  </a:moveTo>
                  <a:cubicBezTo>
                    <a:pt x="113" y="359"/>
                    <a:pt x="0" y="145"/>
                    <a:pt x="0" y="14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7" y="15"/>
                    <a:pt x="217" y="15"/>
                    <a:pt x="217" y="15"/>
                  </a:cubicBezTo>
                  <a:cubicBezTo>
                    <a:pt x="217" y="180"/>
                    <a:pt x="217" y="252"/>
                    <a:pt x="280" y="30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2" name="Freeform 821"/>
            <p:cNvSpPr>
              <a:spLocks/>
            </p:cNvSpPr>
            <p:nvPr userDrawn="1"/>
          </p:nvSpPr>
          <p:spPr bwMode="auto">
            <a:xfrm>
              <a:off x="2936875" y="3933826"/>
              <a:ext cx="414338" cy="393700"/>
            </a:xfrm>
            <a:custGeom>
              <a:avLst/>
              <a:gdLst>
                <a:gd name="T0" fmla="*/ 208 w 232"/>
                <a:gd name="T1" fmla="*/ 110 h 222"/>
                <a:gd name="T2" fmla="*/ 196 w 232"/>
                <a:gd name="T3" fmla="*/ 98 h 222"/>
                <a:gd name="T4" fmla="*/ 196 w 232"/>
                <a:gd name="T5" fmla="*/ 0 h 222"/>
                <a:gd name="T6" fmla="*/ 39 w 232"/>
                <a:gd name="T7" fmla="*/ 0 h 222"/>
                <a:gd name="T8" fmla="*/ 39 w 232"/>
                <a:gd name="T9" fmla="*/ 98 h 222"/>
                <a:gd name="T10" fmla="*/ 27 w 232"/>
                <a:gd name="T11" fmla="*/ 110 h 222"/>
                <a:gd name="T12" fmla="*/ 0 w 232"/>
                <a:gd name="T13" fmla="*/ 110 h 222"/>
                <a:gd name="T14" fmla="*/ 0 w 232"/>
                <a:gd name="T15" fmla="*/ 222 h 222"/>
                <a:gd name="T16" fmla="*/ 232 w 232"/>
                <a:gd name="T17" fmla="*/ 222 h 222"/>
                <a:gd name="T18" fmla="*/ 232 w 232"/>
                <a:gd name="T19" fmla="*/ 110 h 222"/>
                <a:gd name="T20" fmla="*/ 208 w 232"/>
                <a:gd name="T21" fmla="*/ 11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22">
                  <a:moveTo>
                    <a:pt x="208" y="110"/>
                  </a:moveTo>
                  <a:cubicBezTo>
                    <a:pt x="201" y="110"/>
                    <a:pt x="196" y="105"/>
                    <a:pt x="196" y="98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98"/>
                    <a:pt x="39" y="98"/>
                    <a:pt x="39" y="98"/>
                  </a:cubicBezTo>
                  <a:cubicBezTo>
                    <a:pt x="39" y="105"/>
                    <a:pt x="34" y="110"/>
                    <a:pt x="2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32" y="222"/>
                    <a:pt x="232" y="222"/>
                    <a:pt x="232" y="222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08" y="110"/>
                    <a:pt x="208" y="110"/>
                    <a:pt x="208" y="110"/>
                  </a:cubicBezTo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3" name="Freeform 822"/>
            <p:cNvSpPr>
              <a:spLocks/>
            </p:cNvSpPr>
            <p:nvPr userDrawn="1"/>
          </p:nvSpPr>
          <p:spPr bwMode="auto">
            <a:xfrm>
              <a:off x="2719388" y="4127501"/>
              <a:ext cx="854075" cy="531813"/>
            </a:xfrm>
            <a:custGeom>
              <a:avLst/>
              <a:gdLst>
                <a:gd name="T0" fmla="*/ 304 w 479"/>
                <a:gd name="T1" fmla="*/ 0 h 300"/>
                <a:gd name="T2" fmla="*/ 164 w 479"/>
                <a:gd name="T3" fmla="*/ 0 h 300"/>
                <a:gd name="T4" fmla="*/ 14 w 479"/>
                <a:gd name="T5" fmla="*/ 138 h 300"/>
                <a:gd name="T6" fmla="*/ 1 w 479"/>
                <a:gd name="T7" fmla="*/ 279 h 300"/>
                <a:gd name="T8" fmla="*/ 21 w 479"/>
                <a:gd name="T9" fmla="*/ 300 h 300"/>
                <a:gd name="T10" fmla="*/ 458 w 479"/>
                <a:gd name="T11" fmla="*/ 300 h 300"/>
                <a:gd name="T12" fmla="*/ 478 w 479"/>
                <a:gd name="T13" fmla="*/ 279 h 300"/>
                <a:gd name="T14" fmla="*/ 465 w 479"/>
                <a:gd name="T15" fmla="*/ 138 h 300"/>
                <a:gd name="T16" fmla="*/ 315 w 479"/>
                <a:gd name="T17" fmla="*/ 0 h 300"/>
                <a:gd name="T18" fmla="*/ 304 w 479"/>
                <a:gd name="T19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9" h="300">
                  <a:moveTo>
                    <a:pt x="304" y="0"/>
                  </a:moveTo>
                  <a:cubicBezTo>
                    <a:pt x="304" y="1"/>
                    <a:pt x="164" y="0"/>
                    <a:pt x="164" y="0"/>
                  </a:cubicBezTo>
                  <a:cubicBezTo>
                    <a:pt x="86" y="0"/>
                    <a:pt x="20" y="60"/>
                    <a:pt x="14" y="138"/>
                  </a:cubicBezTo>
                  <a:cubicBezTo>
                    <a:pt x="1" y="279"/>
                    <a:pt x="1" y="279"/>
                    <a:pt x="1" y="279"/>
                  </a:cubicBezTo>
                  <a:cubicBezTo>
                    <a:pt x="0" y="290"/>
                    <a:pt x="9" y="300"/>
                    <a:pt x="21" y="300"/>
                  </a:cubicBezTo>
                  <a:cubicBezTo>
                    <a:pt x="458" y="300"/>
                    <a:pt x="458" y="300"/>
                    <a:pt x="458" y="300"/>
                  </a:cubicBezTo>
                  <a:cubicBezTo>
                    <a:pt x="470" y="300"/>
                    <a:pt x="479" y="290"/>
                    <a:pt x="478" y="279"/>
                  </a:cubicBezTo>
                  <a:cubicBezTo>
                    <a:pt x="465" y="138"/>
                    <a:pt x="465" y="138"/>
                    <a:pt x="465" y="138"/>
                  </a:cubicBezTo>
                  <a:cubicBezTo>
                    <a:pt x="459" y="60"/>
                    <a:pt x="393" y="0"/>
                    <a:pt x="315" y="0"/>
                  </a:cubicBezTo>
                  <a:cubicBezTo>
                    <a:pt x="304" y="0"/>
                    <a:pt x="304" y="0"/>
                    <a:pt x="304" y="0"/>
                  </a:cubicBezTo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4" name="Rectangle 823"/>
            <p:cNvSpPr>
              <a:spLocks noChangeArrowheads="1"/>
            </p:cNvSpPr>
            <p:nvPr userDrawn="1"/>
          </p:nvSpPr>
          <p:spPr bwMode="auto">
            <a:xfrm>
              <a:off x="2847975" y="3687763"/>
              <a:ext cx="53975" cy="920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5" name="Oval 824"/>
            <p:cNvSpPr>
              <a:spLocks noChangeArrowheads="1"/>
            </p:cNvSpPr>
            <p:nvPr userDrawn="1"/>
          </p:nvSpPr>
          <p:spPr bwMode="auto">
            <a:xfrm>
              <a:off x="2827338" y="3706813"/>
              <a:ext cx="150813" cy="150813"/>
            </a:xfrm>
            <a:prstGeom prst="ellipse">
              <a:avLst/>
            </a:pr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6" name="Oval 825"/>
            <p:cNvSpPr>
              <a:spLocks noChangeArrowheads="1"/>
            </p:cNvSpPr>
            <p:nvPr userDrawn="1"/>
          </p:nvSpPr>
          <p:spPr bwMode="auto">
            <a:xfrm>
              <a:off x="2828925" y="3811588"/>
              <a:ext cx="44450" cy="44450"/>
            </a:xfrm>
            <a:prstGeom prst="ellipse">
              <a:avLst/>
            </a:pr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7" name="Oval 826"/>
            <p:cNvSpPr>
              <a:spLocks noChangeArrowheads="1"/>
            </p:cNvSpPr>
            <p:nvPr userDrawn="1"/>
          </p:nvSpPr>
          <p:spPr bwMode="auto">
            <a:xfrm>
              <a:off x="3311525" y="3706813"/>
              <a:ext cx="149225" cy="150813"/>
            </a:xfrm>
            <a:prstGeom prst="ellipse">
              <a:avLst/>
            </a:pr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8" name="Oval 827"/>
            <p:cNvSpPr>
              <a:spLocks noChangeArrowheads="1"/>
            </p:cNvSpPr>
            <p:nvPr userDrawn="1"/>
          </p:nvSpPr>
          <p:spPr bwMode="auto">
            <a:xfrm>
              <a:off x="3414713" y="3811588"/>
              <a:ext cx="44450" cy="44450"/>
            </a:xfrm>
            <a:prstGeom prst="ellipse">
              <a:avLst/>
            </a:pr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9" name="Freeform 828"/>
            <p:cNvSpPr>
              <a:spLocks/>
            </p:cNvSpPr>
            <p:nvPr userDrawn="1"/>
          </p:nvSpPr>
          <p:spPr bwMode="auto">
            <a:xfrm>
              <a:off x="2965450" y="412908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0" name="Freeform 829"/>
            <p:cNvSpPr>
              <a:spLocks/>
            </p:cNvSpPr>
            <p:nvPr userDrawn="1"/>
          </p:nvSpPr>
          <p:spPr bwMode="auto">
            <a:xfrm>
              <a:off x="2965450" y="4130676"/>
              <a:ext cx="204788" cy="187325"/>
            </a:xfrm>
            <a:custGeom>
              <a:avLst/>
              <a:gdLst>
                <a:gd name="T0" fmla="*/ 1 w 115"/>
                <a:gd name="T1" fmla="*/ 0 h 106"/>
                <a:gd name="T2" fmla="*/ 0 w 115"/>
                <a:gd name="T3" fmla="*/ 0 h 106"/>
                <a:gd name="T4" fmla="*/ 0 w 115"/>
                <a:gd name="T5" fmla="*/ 106 h 106"/>
                <a:gd name="T6" fmla="*/ 115 w 115"/>
                <a:gd name="T7" fmla="*/ 106 h 106"/>
                <a:gd name="T8" fmla="*/ 1 w 115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06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115" y="106"/>
                    <a:pt x="115" y="106"/>
                    <a:pt x="115" y="106"/>
                  </a:cubicBezTo>
                  <a:cubicBezTo>
                    <a:pt x="68" y="89"/>
                    <a:pt x="23" y="62"/>
                    <a:pt x="1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1" name="Freeform 830"/>
            <p:cNvSpPr>
              <a:spLocks/>
            </p:cNvSpPr>
            <p:nvPr userDrawn="1"/>
          </p:nvSpPr>
          <p:spPr bwMode="auto">
            <a:xfrm>
              <a:off x="3005138" y="3995738"/>
              <a:ext cx="1588" cy="158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562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2" name="Freeform 831"/>
            <p:cNvSpPr>
              <a:spLocks/>
            </p:cNvSpPr>
            <p:nvPr userDrawn="1"/>
          </p:nvSpPr>
          <p:spPr bwMode="auto">
            <a:xfrm>
              <a:off x="3006725" y="3989388"/>
              <a:ext cx="293688" cy="138113"/>
            </a:xfrm>
            <a:custGeom>
              <a:avLst/>
              <a:gdLst>
                <a:gd name="T0" fmla="*/ 156 w 165"/>
                <a:gd name="T1" fmla="*/ 0 h 78"/>
                <a:gd name="T2" fmla="*/ 0 w 165"/>
                <a:gd name="T3" fmla="*/ 4 h 78"/>
                <a:gd name="T4" fmla="*/ 0 w 165"/>
                <a:gd name="T5" fmla="*/ 5 h 78"/>
                <a:gd name="T6" fmla="*/ 144 w 165"/>
                <a:gd name="T7" fmla="*/ 78 h 78"/>
                <a:gd name="T8" fmla="*/ 154 w 165"/>
                <a:gd name="T9" fmla="*/ 78 h 78"/>
                <a:gd name="T10" fmla="*/ 165 w 165"/>
                <a:gd name="T11" fmla="*/ 78 h 78"/>
                <a:gd name="T12" fmla="*/ 156 w 165"/>
                <a:gd name="T13" fmla="*/ 67 h 78"/>
                <a:gd name="T14" fmla="*/ 156 w 165"/>
                <a:gd name="T1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5" h="78">
                  <a:moveTo>
                    <a:pt x="156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4" y="62"/>
                    <a:pt x="115" y="75"/>
                    <a:pt x="144" y="78"/>
                  </a:cubicBezTo>
                  <a:cubicBezTo>
                    <a:pt x="154" y="78"/>
                    <a:pt x="154" y="78"/>
                    <a:pt x="154" y="78"/>
                  </a:cubicBezTo>
                  <a:cubicBezTo>
                    <a:pt x="157" y="78"/>
                    <a:pt x="161" y="78"/>
                    <a:pt x="165" y="78"/>
                  </a:cubicBezTo>
                  <a:cubicBezTo>
                    <a:pt x="160" y="77"/>
                    <a:pt x="156" y="72"/>
                    <a:pt x="156" y="67"/>
                  </a:cubicBezTo>
                  <a:cubicBezTo>
                    <a:pt x="156" y="0"/>
                    <a:pt x="156" y="0"/>
                    <a:pt x="156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3" name="Freeform 832"/>
            <p:cNvSpPr>
              <a:spLocks/>
            </p:cNvSpPr>
            <p:nvPr userDrawn="1"/>
          </p:nvSpPr>
          <p:spPr bwMode="auto">
            <a:xfrm>
              <a:off x="3263900" y="4127501"/>
              <a:ext cx="44450" cy="1588"/>
            </a:xfrm>
            <a:custGeom>
              <a:avLst/>
              <a:gdLst>
                <a:gd name="T0" fmla="*/ 10 w 25"/>
                <a:gd name="T1" fmla="*/ 0 h 1"/>
                <a:gd name="T2" fmla="*/ 0 w 25"/>
                <a:gd name="T3" fmla="*/ 0 h 1"/>
                <a:gd name="T4" fmla="*/ 12 w 25"/>
                <a:gd name="T5" fmla="*/ 1 h 1"/>
                <a:gd name="T6" fmla="*/ 25 w 25"/>
                <a:gd name="T7" fmla="*/ 1 h 1"/>
                <a:gd name="T8" fmla="*/ 24 w 25"/>
                <a:gd name="T9" fmla="*/ 1 h 1"/>
                <a:gd name="T10" fmla="*/ 21 w 25"/>
                <a:gd name="T11" fmla="*/ 0 h 1"/>
                <a:gd name="T12" fmla="*/ 10 w 2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12" y="1"/>
                    <a:pt x="12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1"/>
                    <a:pt x="22" y="1"/>
                    <a:pt x="21" y="0"/>
                  </a:cubicBezTo>
                  <a:cubicBezTo>
                    <a:pt x="17" y="0"/>
                    <a:pt x="13" y="0"/>
                    <a:pt x="10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4" name="Freeform 833"/>
            <p:cNvSpPr>
              <a:spLocks/>
            </p:cNvSpPr>
            <p:nvPr userDrawn="1"/>
          </p:nvSpPr>
          <p:spPr bwMode="auto">
            <a:xfrm>
              <a:off x="2870200" y="3487738"/>
              <a:ext cx="549275" cy="573088"/>
            </a:xfrm>
            <a:custGeom>
              <a:avLst/>
              <a:gdLst>
                <a:gd name="T0" fmla="*/ 309 w 309"/>
                <a:gd name="T1" fmla="*/ 154 h 324"/>
                <a:gd name="T2" fmla="*/ 194 w 309"/>
                <a:gd name="T3" fmla="*/ 303 h 324"/>
                <a:gd name="T4" fmla="*/ 187 w 309"/>
                <a:gd name="T5" fmla="*/ 315 h 324"/>
                <a:gd name="T6" fmla="*/ 165 w 309"/>
                <a:gd name="T7" fmla="*/ 324 h 324"/>
                <a:gd name="T8" fmla="*/ 144 w 309"/>
                <a:gd name="T9" fmla="*/ 324 h 324"/>
                <a:gd name="T10" fmla="*/ 115 w 309"/>
                <a:gd name="T11" fmla="*/ 303 h 324"/>
                <a:gd name="T12" fmla="*/ 0 w 309"/>
                <a:gd name="T13" fmla="*/ 154 h 324"/>
                <a:gd name="T14" fmla="*/ 155 w 309"/>
                <a:gd name="T15" fmla="*/ 0 h 324"/>
                <a:gd name="T16" fmla="*/ 309 w 309"/>
                <a:gd name="T17" fmla="*/ 15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324">
                  <a:moveTo>
                    <a:pt x="309" y="154"/>
                  </a:moveTo>
                  <a:cubicBezTo>
                    <a:pt x="309" y="226"/>
                    <a:pt x="260" y="286"/>
                    <a:pt x="194" y="303"/>
                  </a:cubicBezTo>
                  <a:cubicBezTo>
                    <a:pt x="193" y="308"/>
                    <a:pt x="190" y="312"/>
                    <a:pt x="187" y="315"/>
                  </a:cubicBezTo>
                  <a:cubicBezTo>
                    <a:pt x="182" y="320"/>
                    <a:pt x="174" y="324"/>
                    <a:pt x="165" y="324"/>
                  </a:cubicBezTo>
                  <a:cubicBezTo>
                    <a:pt x="144" y="324"/>
                    <a:pt x="144" y="324"/>
                    <a:pt x="144" y="324"/>
                  </a:cubicBezTo>
                  <a:cubicBezTo>
                    <a:pt x="130" y="324"/>
                    <a:pt x="119" y="315"/>
                    <a:pt x="115" y="303"/>
                  </a:cubicBezTo>
                  <a:cubicBezTo>
                    <a:pt x="49" y="286"/>
                    <a:pt x="0" y="226"/>
                    <a:pt x="0" y="154"/>
                  </a:cubicBezTo>
                  <a:cubicBezTo>
                    <a:pt x="0" y="69"/>
                    <a:pt x="69" y="0"/>
                    <a:pt x="155" y="0"/>
                  </a:cubicBezTo>
                  <a:cubicBezTo>
                    <a:pt x="240" y="0"/>
                    <a:pt x="309" y="69"/>
                    <a:pt x="309" y="154"/>
                  </a:cubicBezTo>
                  <a:close/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5" name="Freeform 834"/>
            <p:cNvSpPr>
              <a:spLocks/>
            </p:cNvSpPr>
            <p:nvPr userDrawn="1"/>
          </p:nvSpPr>
          <p:spPr bwMode="auto">
            <a:xfrm>
              <a:off x="2870200" y="3514726"/>
              <a:ext cx="152400" cy="474663"/>
            </a:xfrm>
            <a:custGeom>
              <a:avLst/>
              <a:gdLst>
                <a:gd name="T0" fmla="*/ 49 w 86"/>
                <a:gd name="T1" fmla="*/ 87 h 267"/>
                <a:gd name="T2" fmla="*/ 86 w 86"/>
                <a:gd name="T3" fmla="*/ 0 h 267"/>
                <a:gd name="T4" fmla="*/ 0 w 86"/>
                <a:gd name="T5" fmla="*/ 138 h 267"/>
                <a:gd name="T6" fmla="*/ 70 w 86"/>
                <a:gd name="T7" fmla="*/ 267 h 267"/>
                <a:gd name="T8" fmla="*/ 49 w 86"/>
                <a:gd name="T9" fmla="*/ 8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267">
                  <a:moveTo>
                    <a:pt x="49" y="87"/>
                  </a:moveTo>
                  <a:cubicBezTo>
                    <a:pt x="55" y="55"/>
                    <a:pt x="68" y="26"/>
                    <a:pt x="86" y="0"/>
                  </a:cubicBezTo>
                  <a:cubicBezTo>
                    <a:pt x="35" y="25"/>
                    <a:pt x="0" y="78"/>
                    <a:pt x="0" y="138"/>
                  </a:cubicBezTo>
                  <a:cubicBezTo>
                    <a:pt x="0" y="192"/>
                    <a:pt x="28" y="240"/>
                    <a:pt x="70" y="267"/>
                  </a:cubicBezTo>
                  <a:cubicBezTo>
                    <a:pt x="41" y="214"/>
                    <a:pt x="37" y="143"/>
                    <a:pt x="49" y="87"/>
                  </a:cubicBezTo>
                  <a:close/>
                </a:path>
              </a:pathLst>
            </a:cu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6" name="Freeform 835"/>
            <p:cNvSpPr>
              <a:spLocks/>
            </p:cNvSpPr>
            <p:nvPr userDrawn="1"/>
          </p:nvSpPr>
          <p:spPr bwMode="auto">
            <a:xfrm>
              <a:off x="2847975" y="3402013"/>
              <a:ext cx="590550" cy="307975"/>
            </a:xfrm>
            <a:custGeom>
              <a:avLst/>
              <a:gdLst>
                <a:gd name="T0" fmla="*/ 165 w 331"/>
                <a:gd name="T1" fmla="*/ 0 h 174"/>
                <a:gd name="T2" fmla="*/ 0 w 331"/>
                <a:gd name="T3" fmla="*/ 162 h 174"/>
                <a:gd name="T4" fmla="*/ 62 w 331"/>
                <a:gd name="T5" fmla="*/ 174 h 174"/>
                <a:gd name="T6" fmla="*/ 220 w 331"/>
                <a:gd name="T7" fmla="*/ 61 h 174"/>
                <a:gd name="T8" fmla="*/ 331 w 331"/>
                <a:gd name="T9" fmla="*/ 160 h 174"/>
                <a:gd name="T10" fmla="*/ 165 w 331"/>
                <a:gd name="T11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174">
                  <a:moveTo>
                    <a:pt x="165" y="0"/>
                  </a:moveTo>
                  <a:cubicBezTo>
                    <a:pt x="75" y="0"/>
                    <a:pt x="2" y="72"/>
                    <a:pt x="0" y="162"/>
                  </a:cubicBezTo>
                  <a:cubicBezTo>
                    <a:pt x="19" y="170"/>
                    <a:pt x="40" y="174"/>
                    <a:pt x="62" y="174"/>
                  </a:cubicBezTo>
                  <a:cubicBezTo>
                    <a:pt x="135" y="174"/>
                    <a:pt x="197" y="127"/>
                    <a:pt x="220" y="61"/>
                  </a:cubicBezTo>
                  <a:cubicBezTo>
                    <a:pt x="239" y="110"/>
                    <a:pt x="280" y="147"/>
                    <a:pt x="331" y="160"/>
                  </a:cubicBezTo>
                  <a:cubicBezTo>
                    <a:pt x="328" y="71"/>
                    <a:pt x="255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7" name="Freeform 836"/>
            <p:cNvSpPr>
              <a:spLocks/>
            </p:cNvSpPr>
            <p:nvPr userDrawn="1"/>
          </p:nvSpPr>
          <p:spPr bwMode="auto">
            <a:xfrm>
              <a:off x="3101975" y="3751263"/>
              <a:ext cx="39688" cy="119063"/>
            </a:xfrm>
            <a:custGeom>
              <a:avLst/>
              <a:gdLst>
                <a:gd name="T0" fmla="*/ 23 w 23"/>
                <a:gd name="T1" fmla="*/ 67 h 67"/>
                <a:gd name="T2" fmla="*/ 23 w 23"/>
                <a:gd name="T3" fmla="*/ 0 h 67"/>
                <a:gd name="T4" fmla="*/ 7 w 23"/>
                <a:gd name="T5" fmla="*/ 14 h 67"/>
                <a:gd name="T6" fmla="*/ 0 w 23"/>
                <a:gd name="T7" fmla="*/ 67 h 67"/>
                <a:gd name="T8" fmla="*/ 23 w 23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67">
                  <a:moveTo>
                    <a:pt x="23" y="67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5" y="0"/>
                    <a:pt x="8" y="6"/>
                    <a:pt x="7" y="14"/>
                  </a:cubicBezTo>
                  <a:cubicBezTo>
                    <a:pt x="0" y="67"/>
                    <a:pt x="0" y="67"/>
                    <a:pt x="0" y="67"/>
                  </a:cubicBezTo>
                  <a:lnTo>
                    <a:pt x="23" y="67"/>
                  </a:lnTo>
                  <a:close/>
                </a:path>
              </a:pathLst>
            </a:cu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8" name="Freeform 837"/>
            <p:cNvSpPr>
              <a:spLocks/>
            </p:cNvSpPr>
            <p:nvPr userDrawn="1"/>
          </p:nvSpPr>
          <p:spPr bwMode="auto">
            <a:xfrm>
              <a:off x="3101975" y="3870326"/>
              <a:ext cx="90488" cy="23813"/>
            </a:xfrm>
            <a:custGeom>
              <a:avLst/>
              <a:gdLst>
                <a:gd name="T0" fmla="*/ 0 w 51"/>
                <a:gd name="T1" fmla="*/ 0 h 14"/>
                <a:gd name="T2" fmla="*/ 26 w 51"/>
                <a:gd name="T3" fmla="*/ 14 h 14"/>
                <a:gd name="T4" fmla="*/ 51 w 51"/>
                <a:gd name="T5" fmla="*/ 0 h 14"/>
                <a:gd name="T6" fmla="*/ 0 w 5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14">
                  <a:moveTo>
                    <a:pt x="0" y="0"/>
                  </a:moveTo>
                  <a:cubicBezTo>
                    <a:pt x="5" y="8"/>
                    <a:pt x="15" y="14"/>
                    <a:pt x="26" y="14"/>
                  </a:cubicBezTo>
                  <a:cubicBezTo>
                    <a:pt x="36" y="14"/>
                    <a:pt x="46" y="8"/>
                    <a:pt x="5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0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9" name="Freeform 838"/>
            <p:cNvSpPr>
              <a:spLocks/>
            </p:cNvSpPr>
            <p:nvPr userDrawn="1"/>
          </p:nvSpPr>
          <p:spPr bwMode="auto">
            <a:xfrm>
              <a:off x="3063875" y="3930651"/>
              <a:ext cx="161925" cy="58738"/>
            </a:xfrm>
            <a:custGeom>
              <a:avLst/>
              <a:gdLst>
                <a:gd name="T0" fmla="*/ 0 w 91"/>
                <a:gd name="T1" fmla="*/ 0 h 33"/>
                <a:gd name="T2" fmla="*/ 46 w 91"/>
                <a:gd name="T3" fmla="*/ 33 h 33"/>
                <a:gd name="T4" fmla="*/ 91 w 91"/>
                <a:gd name="T5" fmla="*/ 0 h 33"/>
                <a:gd name="T6" fmla="*/ 0 w 91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" h="33">
                  <a:moveTo>
                    <a:pt x="0" y="0"/>
                  </a:moveTo>
                  <a:cubicBezTo>
                    <a:pt x="6" y="19"/>
                    <a:pt x="24" y="33"/>
                    <a:pt x="46" y="33"/>
                  </a:cubicBezTo>
                  <a:cubicBezTo>
                    <a:pt x="67" y="33"/>
                    <a:pt x="85" y="19"/>
                    <a:pt x="9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48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0" name="Freeform 839"/>
            <p:cNvSpPr>
              <a:spLocks/>
            </p:cNvSpPr>
            <p:nvPr userDrawn="1"/>
          </p:nvSpPr>
          <p:spPr bwMode="auto">
            <a:xfrm>
              <a:off x="3063875" y="3930651"/>
              <a:ext cx="161925" cy="41275"/>
            </a:xfrm>
            <a:custGeom>
              <a:avLst/>
              <a:gdLst>
                <a:gd name="T0" fmla="*/ 0 w 91"/>
                <a:gd name="T1" fmla="*/ 0 h 24"/>
                <a:gd name="T2" fmla="*/ 46 w 91"/>
                <a:gd name="T3" fmla="*/ 24 h 24"/>
                <a:gd name="T4" fmla="*/ 91 w 91"/>
                <a:gd name="T5" fmla="*/ 0 h 24"/>
                <a:gd name="T6" fmla="*/ 0 w 91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" h="24">
                  <a:moveTo>
                    <a:pt x="0" y="0"/>
                  </a:moveTo>
                  <a:cubicBezTo>
                    <a:pt x="6" y="14"/>
                    <a:pt x="24" y="24"/>
                    <a:pt x="46" y="24"/>
                  </a:cubicBezTo>
                  <a:cubicBezTo>
                    <a:pt x="67" y="24"/>
                    <a:pt x="85" y="14"/>
                    <a:pt x="9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1" name="Freeform 840"/>
            <p:cNvSpPr>
              <a:spLocks/>
            </p:cNvSpPr>
            <p:nvPr userDrawn="1"/>
          </p:nvSpPr>
          <p:spPr bwMode="auto">
            <a:xfrm>
              <a:off x="2986088" y="3765551"/>
              <a:ext cx="44450" cy="36513"/>
            </a:xfrm>
            <a:custGeom>
              <a:avLst/>
              <a:gdLst>
                <a:gd name="T0" fmla="*/ 12 w 25"/>
                <a:gd name="T1" fmla="*/ 16 h 21"/>
                <a:gd name="T2" fmla="*/ 22 w 25"/>
                <a:gd name="T3" fmla="*/ 21 h 21"/>
                <a:gd name="T4" fmla="*/ 25 w 25"/>
                <a:gd name="T5" fmla="*/ 13 h 21"/>
                <a:gd name="T6" fmla="*/ 12 w 25"/>
                <a:gd name="T7" fmla="*/ 0 h 21"/>
                <a:gd name="T8" fmla="*/ 0 w 25"/>
                <a:gd name="T9" fmla="*/ 13 h 21"/>
                <a:gd name="T10" fmla="*/ 3 w 25"/>
                <a:gd name="T11" fmla="*/ 21 h 21"/>
                <a:gd name="T12" fmla="*/ 12 w 25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1">
                  <a:moveTo>
                    <a:pt x="12" y="16"/>
                  </a:moveTo>
                  <a:cubicBezTo>
                    <a:pt x="16" y="16"/>
                    <a:pt x="20" y="18"/>
                    <a:pt x="22" y="21"/>
                  </a:cubicBezTo>
                  <a:cubicBezTo>
                    <a:pt x="24" y="19"/>
                    <a:pt x="25" y="16"/>
                    <a:pt x="25" y="13"/>
                  </a:cubicBezTo>
                  <a:cubicBezTo>
                    <a:pt x="25" y="6"/>
                    <a:pt x="19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6"/>
                    <a:pt x="1" y="19"/>
                    <a:pt x="3" y="21"/>
                  </a:cubicBezTo>
                  <a:cubicBezTo>
                    <a:pt x="5" y="18"/>
                    <a:pt x="8" y="16"/>
                    <a:pt x="12" y="1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2" name="Freeform 841"/>
            <p:cNvSpPr>
              <a:spLocks/>
            </p:cNvSpPr>
            <p:nvPr userDrawn="1"/>
          </p:nvSpPr>
          <p:spPr bwMode="auto">
            <a:xfrm>
              <a:off x="3255963" y="3765551"/>
              <a:ext cx="42863" cy="36513"/>
            </a:xfrm>
            <a:custGeom>
              <a:avLst/>
              <a:gdLst>
                <a:gd name="T0" fmla="*/ 12 w 24"/>
                <a:gd name="T1" fmla="*/ 16 h 21"/>
                <a:gd name="T2" fmla="*/ 22 w 24"/>
                <a:gd name="T3" fmla="*/ 21 h 21"/>
                <a:gd name="T4" fmla="*/ 24 w 24"/>
                <a:gd name="T5" fmla="*/ 13 h 21"/>
                <a:gd name="T6" fmla="*/ 12 w 24"/>
                <a:gd name="T7" fmla="*/ 0 h 21"/>
                <a:gd name="T8" fmla="*/ 0 w 24"/>
                <a:gd name="T9" fmla="*/ 13 h 21"/>
                <a:gd name="T10" fmla="*/ 3 w 24"/>
                <a:gd name="T11" fmla="*/ 21 h 21"/>
                <a:gd name="T12" fmla="*/ 12 w 24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1">
                  <a:moveTo>
                    <a:pt x="12" y="16"/>
                  </a:moveTo>
                  <a:cubicBezTo>
                    <a:pt x="16" y="16"/>
                    <a:pt x="19" y="18"/>
                    <a:pt x="22" y="21"/>
                  </a:cubicBezTo>
                  <a:cubicBezTo>
                    <a:pt x="23" y="18"/>
                    <a:pt x="24" y="16"/>
                    <a:pt x="24" y="13"/>
                  </a:cubicBezTo>
                  <a:cubicBezTo>
                    <a:pt x="24" y="6"/>
                    <a:pt x="19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6"/>
                    <a:pt x="1" y="19"/>
                    <a:pt x="3" y="21"/>
                  </a:cubicBezTo>
                  <a:cubicBezTo>
                    <a:pt x="5" y="18"/>
                    <a:pt x="8" y="16"/>
                    <a:pt x="12" y="1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3" name="Freeform 842"/>
            <p:cNvSpPr>
              <a:spLocks/>
            </p:cNvSpPr>
            <p:nvPr userDrawn="1"/>
          </p:nvSpPr>
          <p:spPr bwMode="auto">
            <a:xfrm>
              <a:off x="2730500" y="4127501"/>
              <a:ext cx="833438" cy="531813"/>
            </a:xfrm>
            <a:custGeom>
              <a:avLst/>
              <a:gdLst>
                <a:gd name="T0" fmla="*/ 468 w 468"/>
                <a:gd name="T1" fmla="*/ 231 h 300"/>
                <a:gd name="T2" fmla="*/ 457 w 468"/>
                <a:gd name="T3" fmla="*/ 106 h 300"/>
                <a:gd name="T4" fmla="*/ 340 w 468"/>
                <a:gd name="T5" fmla="*/ 0 h 300"/>
                <a:gd name="T6" fmla="*/ 332 w 468"/>
                <a:gd name="T7" fmla="*/ 0 h 300"/>
                <a:gd name="T8" fmla="*/ 332 w 468"/>
                <a:gd name="T9" fmla="*/ 1 h 300"/>
                <a:gd name="T10" fmla="*/ 232 w 468"/>
                <a:gd name="T11" fmla="*/ 101 h 300"/>
                <a:gd name="T12" fmla="*/ 132 w 468"/>
                <a:gd name="T13" fmla="*/ 1 h 300"/>
                <a:gd name="T14" fmla="*/ 132 w 468"/>
                <a:gd name="T15" fmla="*/ 0 h 300"/>
                <a:gd name="T16" fmla="*/ 127 w 468"/>
                <a:gd name="T17" fmla="*/ 0 h 300"/>
                <a:gd name="T18" fmla="*/ 11 w 468"/>
                <a:gd name="T19" fmla="*/ 106 h 300"/>
                <a:gd name="T20" fmla="*/ 0 w 468"/>
                <a:gd name="T21" fmla="*/ 231 h 300"/>
                <a:gd name="T22" fmla="*/ 83 w 468"/>
                <a:gd name="T23" fmla="*/ 231 h 300"/>
                <a:gd name="T24" fmla="*/ 83 w 468"/>
                <a:gd name="T25" fmla="*/ 300 h 300"/>
                <a:gd name="T26" fmla="*/ 384 w 468"/>
                <a:gd name="T27" fmla="*/ 300 h 300"/>
                <a:gd name="T28" fmla="*/ 384 w 468"/>
                <a:gd name="T29" fmla="*/ 231 h 300"/>
                <a:gd name="T30" fmla="*/ 468 w 468"/>
                <a:gd name="T31" fmla="*/ 23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8" h="300">
                  <a:moveTo>
                    <a:pt x="468" y="231"/>
                  </a:moveTo>
                  <a:cubicBezTo>
                    <a:pt x="457" y="106"/>
                    <a:pt x="457" y="106"/>
                    <a:pt x="457" y="106"/>
                  </a:cubicBezTo>
                  <a:cubicBezTo>
                    <a:pt x="451" y="46"/>
                    <a:pt x="401" y="0"/>
                    <a:pt x="34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32" y="0"/>
                    <a:pt x="332" y="1"/>
                    <a:pt x="332" y="1"/>
                  </a:cubicBezTo>
                  <a:cubicBezTo>
                    <a:pt x="332" y="57"/>
                    <a:pt x="287" y="101"/>
                    <a:pt x="232" y="101"/>
                  </a:cubicBezTo>
                  <a:cubicBezTo>
                    <a:pt x="177" y="101"/>
                    <a:pt x="132" y="57"/>
                    <a:pt x="132" y="1"/>
                  </a:cubicBezTo>
                  <a:cubicBezTo>
                    <a:pt x="132" y="1"/>
                    <a:pt x="132" y="0"/>
                    <a:pt x="132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66" y="0"/>
                    <a:pt x="16" y="46"/>
                    <a:pt x="11" y="106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83" y="231"/>
                    <a:pt x="83" y="231"/>
                    <a:pt x="83" y="231"/>
                  </a:cubicBezTo>
                  <a:cubicBezTo>
                    <a:pt x="83" y="300"/>
                    <a:pt x="83" y="300"/>
                    <a:pt x="83" y="300"/>
                  </a:cubicBezTo>
                  <a:cubicBezTo>
                    <a:pt x="384" y="300"/>
                    <a:pt x="384" y="300"/>
                    <a:pt x="384" y="300"/>
                  </a:cubicBezTo>
                  <a:cubicBezTo>
                    <a:pt x="384" y="231"/>
                    <a:pt x="384" y="231"/>
                    <a:pt x="384" y="231"/>
                  </a:cubicBezTo>
                  <a:lnTo>
                    <a:pt x="468" y="231"/>
                  </a:ln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4" name="Freeform 843"/>
            <p:cNvSpPr>
              <a:spLocks/>
            </p:cNvSpPr>
            <p:nvPr userDrawn="1"/>
          </p:nvSpPr>
          <p:spPr bwMode="auto">
            <a:xfrm>
              <a:off x="2833688" y="4267201"/>
              <a:ext cx="627063" cy="392113"/>
            </a:xfrm>
            <a:custGeom>
              <a:avLst/>
              <a:gdLst>
                <a:gd name="T0" fmla="*/ 336 w 352"/>
                <a:gd name="T1" fmla="*/ 0 h 221"/>
                <a:gd name="T2" fmla="*/ 16 w 352"/>
                <a:gd name="T3" fmla="*/ 0 h 221"/>
                <a:gd name="T4" fmla="*/ 0 w 352"/>
                <a:gd name="T5" fmla="*/ 16 h 221"/>
                <a:gd name="T6" fmla="*/ 0 w 352"/>
                <a:gd name="T7" fmla="*/ 205 h 221"/>
                <a:gd name="T8" fmla="*/ 16 w 352"/>
                <a:gd name="T9" fmla="*/ 221 h 221"/>
                <a:gd name="T10" fmla="*/ 336 w 352"/>
                <a:gd name="T11" fmla="*/ 221 h 221"/>
                <a:gd name="T12" fmla="*/ 352 w 352"/>
                <a:gd name="T13" fmla="*/ 205 h 221"/>
                <a:gd name="T14" fmla="*/ 352 w 352"/>
                <a:gd name="T15" fmla="*/ 16 h 221"/>
                <a:gd name="T16" fmla="*/ 336 w 352"/>
                <a:gd name="T1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221">
                  <a:moveTo>
                    <a:pt x="33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14"/>
                    <a:pt x="7" y="221"/>
                    <a:pt x="16" y="221"/>
                  </a:cubicBezTo>
                  <a:cubicBezTo>
                    <a:pt x="336" y="221"/>
                    <a:pt x="336" y="221"/>
                    <a:pt x="336" y="221"/>
                  </a:cubicBezTo>
                  <a:cubicBezTo>
                    <a:pt x="345" y="221"/>
                    <a:pt x="352" y="214"/>
                    <a:pt x="352" y="205"/>
                  </a:cubicBezTo>
                  <a:cubicBezTo>
                    <a:pt x="352" y="16"/>
                    <a:pt x="352" y="16"/>
                    <a:pt x="352" y="16"/>
                  </a:cubicBezTo>
                  <a:cubicBezTo>
                    <a:pt x="352" y="7"/>
                    <a:pt x="345" y="0"/>
                    <a:pt x="336" y="0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5" name="Freeform 844"/>
            <p:cNvSpPr>
              <a:spLocks/>
            </p:cNvSpPr>
            <p:nvPr userDrawn="1"/>
          </p:nvSpPr>
          <p:spPr bwMode="auto">
            <a:xfrm>
              <a:off x="3405188" y="4267201"/>
              <a:ext cx="55563" cy="392113"/>
            </a:xfrm>
            <a:custGeom>
              <a:avLst/>
              <a:gdLst>
                <a:gd name="T0" fmla="*/ 17 w 31"/>
                <a:gd name="T1" fmla="*/ 205 h 221"/>
                <a:gd name="T2" fmla="*/ 17 w 31"/>
                <a:gd name="T3" fmla="*/ 16 h 221"/>
                <a:gd name="T4" fmla="*/ 0 w 31"/>
                <a:gd name="T5" fmla="*/ 0 h 221"/>
                <a:gd name="T6" fmla="*/ 15 w 31"/>
                <a:gd name="T7" fmla="*/ 0 h 221"/>
                <a:gd name="T8" fmla="*/ 31 w 31"/>
                <a:gd name="T9" fmla="*/ 16 h 221"/>
                <a:gd name="T10" fmla="*/ 31 w 31"/>
                <a:gd name="T11" fmla="*/ 205 h 221"/>
                <a:gd name="T12" fmla="*/ 15 w 31"/>
                <a:gd name="T13" fmla="*/ 221 h 221"/>
                <a:gd name="T14" fmla="*/ 0 w 31"/>
                <a:gd name="T15" fmla="*/ 221 h 221"/>
                <a:gd name="T16" fmla="*/ 17 w 31"/>
                <a:gd name="T17" fmla="*/ 20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221">
                  <a:moveTo>
                    <a:pt x="17" y="205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7"/>
                    <a:pt x="9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205"/>
                    <a:pt x="31" y="205"/>
                    <a:pt x="31" y="205"/>
                  </a:cubicBezTo>
                  <a:cubicBezTo>
                    <a:pt x="31" y="214"/>
                    <a:pt x="24" y="221"/>
                    <a:pt x="15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9" y="221"/>
                    <a:pt x="17" y="214"/>
                    <a:pt x="17" y="205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6" name="Rectangle 845"/>
            <p:cNvSpPr>
              <a:spLocks noChangeArrowheads="1"/>
            </p:cNvSpPr>
            <p:nvPr userDrawn="1"/>
          </p:nvSpPr>
          <p:spPr bwMode="auto">
            <a:xfrm>
              <a:off x="2833688" y="4625976"/>
              <a:ext cx="627063" cy="33338"/>
            </a:xfrm>
            <a:prstGeom prst="rect">
              <a:avLst/>
            </a:pr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7" name="Rectangle 846"/>
            <p:cNvSpPr>
              <a:spLocks noChangeArrowheads="1"/>
            </p:cNvSpPr>
            <p:nvPr userDrawn="1"/>
          </p:nvSpPr>
          <p:spPr bwMode="auto">
            <a:xfrm>
              <a:off x="3124200" y="4438651"/>
              <a:ext cx="22225" cy="23813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8" name="Rectangle 847"/>
            <p:cNvSpPr>
              <a:spLocks noChangeArrowheads="1"/>
            </p:cNvSpPr>
            <p:nvPr userDrawn="1"/>
          </p:nvSpPr>
          <p:spPr bwMode="auto">
            <a:xfrm>
              <a:off x="3149600" y="4438651"/>
              <a:ext cx="20638" cy="23813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9" name="Rectangle 848"/>
            <p:cNvSpPr>
              <a:spLocks noChangeArrowheads="1"/>
            </p:cNvSpPr>
            <p:nvPr userDrawn="1"/>
          </p:nvSpPr>
          <p:spPr bwMode="auto">
            <a:xfrm>
              <a:off x="3124200" y="4464051"/>
              <a:ext cx="22225" cy="22225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80" name="Rectangle 849"/>
            <p:cNvSpPr>
              <a:spLocks noChangeArrowheads="1"/>
            </p:cNvSpPr>
            <p:nvPr userDrawn="1"/>
          </p:nvSpPr>
          <p:spPr bwMode="auto">
            <a:xfrm>
              <a:off x="3149600" y="4464051"/>
              <a:ext cx="20638" cy="22225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6889311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5"/>
          <p:cNvSpPr>
            <a:spLocks noEditPoints="1"/>
          </p:cNvSpPr>
          <p:nvPr userDrawn="1"/>
        </p:nvSpPr>
        <p:spPr bwMode="auto">
          <a:xfrm>
            <a:off x="-1" y="440972"/>
            <a:ext cx="12436476" cy="6320014"/>
          </a:xfrm>
          <a:custGeom>
            <a:avLst/>
            <a:gdLst>
              <a:gd name="T0" fmla="*/ 329 w 1233"/>
              <a:gd name="T1" fmla="*/ 89 h 625"/>
              <a:gd name="T2" fmla="*/ 231 w 1233"/>
              <a:gd name="T3" fmla="*/ 111 h 625"/>
              <a:gd name="T4" fmla="*/ 383 w 1233"/>
              <a:gd name="T5" fmla="*/ 404 h 625"/>
              <a:gd name="T6" fmla="*/ 257 w 1233"/>
              <a:gd name="T7" fmla="*/ 340 h 625"/>
              <a:gd name="T8" fmla="*/ 364 w 1233"/>
              <a:gd name="T9" fmla="*/ 262 h 625"/>
              <a:gd name="T10" fmla="*/ 360 w 1233"/>
              <a:gd name="T11" fmla="*/ 211 h 625"/>
              <a:gd name="T12" fmla="*/ 287 w 1233"/>
              <a:gd name="T13" fmla="*/ 172 h 625"/>
              <a:gd name="T14" fmla="*/ 259 w 1233"/>
              <a:gd name="T15" fmla="*/ 138 h 625"/>
              <a:gd name="T16" fmla="*/ 39 w 1233"/>
              <a:gd name="T17" fmla="*/ 130 h 625"/>
              <a:gd name="T18" fmla="*/ 33 w 1233"/>
              <a:gd name="T19" fmla="*/ 235 h 625"/>
              <a:gd name="T20" fmla="*/ 159 w 1233"/>
              <a:gd name="T21" fmla="*/ 273 h 625"/>
              <a:gd name="T22" fmla="*/ 256 w 1233"/>
              <a:gd name="T23" fmla="*/ 380 h 625"/>
              <a:gd name="T24" fmla="*/ 325 w 1233"/>
              <a:gd name="T25" fmla="*/ 586 h 625"/>
              <a:gd name="T26" fmla="*/ 455 w 1233"/>
              <a:gd name="T27" fmla="*/ 463 h 625"/>
              <a:gd name="T28" fmla="*/ 356 w 1233"/>
              <a:gd name="T29" fmla="*/ 10 h 625"/>
              <a:gd name="T30" fmla="*/ 171 w 1233"/>
              <a:gd name="T31" fmla="*/ 89 h 625"/>
              <a:gd name="T32" fmla="*/ 588 w 1233"/>
              <a:gd name="T33" fmla="*/ 250 h 625"/>
              <a:gd name="T34" fmla="*/ 1065 w 1233"/>
              <a:gd name="T35" fmla="*/ 87 h 625"/>
              <a:gd name="T36" fmla="*/ 751 w 1233"/>
              <a:gd name="T37" fmla="*/ 141 h 625"/>
              <a:gd name="T38" fmla="*/ 546 w 1233"/>
              <a:gd name="T39" fmla="*/ 237 h 625"/>
              <a:gd name="T40" fmla="*/ 1008 w 1233"/>
              <a:gd name="T41" fmla="*/ 426 h 625"/>
              <a:gd name="T42" fmla="*/ 1071 w 1233"/>
              <a:gd name="T43" fmla="*/ 437 h 625"/>
              <a:gd name="T44" fmla="*/ 1077 w 1233"/>
              <a:gd name="T45" fmla="*/ 452 h 625"/>
              <a:gd name="T46" fmla="*/ 1141 w 1233"/>
              <a:gd name="T47" fmla="*/ 137 h 625"/>
              <a:gd name="T48" fmla="*/ 1049 w 1233"/>
              <a:gd name="T49" fmla="*/ 120 h 625"/>
              <a:gd name="T50" fmla="*/ 973 w 1233"/>
              <a:gd name="T51" fmla="*/ 83 h 625"/>
              <a:gd name="T52" fmla="*/ 892 w 1233"/>
              <a:gd name="T53" fmla="*/ 72 h 625"/>
              <a:gd name="T54" fmla="*/ 840 w 1233"/>
              <a:gd name="T55" fmla="*/ 144 h 625"/>
              <a:gd name="T56" fmla="*/ 818 w 1233"/>
              <a:gd name="T57" fmla="*/ 149 h 625"/>
              <a:gd name="T58" fmla="*/ 705 w 1233"/>
              <a:gd name="T59" fmla="*/ 173 h 625"/>
              <a:gd name="T60" fmla="*/ 634 w 1233"/>
              <a:gd name="T61" fmla="*/ 149 h 625"/>
              <a:gd name="T62" fmla="*/ 642 w 1233"/>
              <a:gd name="T63" fmla="*/ 227 h 625"/>
              <a:gd name="T64" fmla="*/ 673 w 1233"/>
              <a:gd name="T65" fmla="*/ 206 h 625"/>
              <a:gd name="T66" fmla="*/ 613 w 1233"/>
              <a:gd name="T67" fmla="*/ 233 h 625"/>
              <a:gd name="T68" fmla="*/ 555 w 1233"/>
              <a:gd name="T69" fmla="*/ 303 h 625"/>
              <a:gd name="T70" fmla="*/ 640 w 1233"/>
              <a:gd name="T71" fmla="*/ 301 h 625"/>
              <a:gd name="T72" fmla="*/ 634 w 1233"/>
              <a:gd name="T73" fmla="*/ 279 h 625"/>
              <a:gd name="T74" fmla="*/ 706 w 1233"/>
              <a:gd name="T75" fmla="*/ 322 h 625"/>
              <a:gd name="T76" fmla="*/ 763 w 1233"/>
              <a:gd name="T77" fmla="*/ 351 h 625"/>
              <a:gd name="T78" fmla="*/ 845 w 1233"/>
              <a:gd name="T79" fmla="*/ 398 h 625"/>
              <a:gd name="T80" fmla="*/ 933 w 1233"/>
              <a:gd name="T81" fmla="*/ 419 h 625"/>
              <a:gd name="T82" fmla="*/ 991 w 1233"/>
              <a:gd name="T83" fmla="*/ 351 h 625"/>
              <a:gd name="T84" fmla="*/ 1029 w 1233"/>
              <a:gd name="T85" fmla="*/ 310 h 625"/>
              <a:gd name="T86" fmla="*/ 1100 w 1233"/>
              <a:gd name="T87" fmla="*/ 212 h 625"/>
              <a:gd name="T88" fmla="*/ 1142 w 1233"/>
              <a:gd name="T89" fmla="*/ 223 h 625"/>
              <a:gd name="T90" fmla="*/ 1232 w 1233"/>
              <a:gd name="T91" fmla="*/ 170 h 625"/>
              <a:gd name="T92" fmla="*/ 1071 w 1233"/>
              <a:gd name="T93" fmla="*/ 248 h 625"/>
              <a:gd name="T94" fmla="*/ 1064 w 1233"/>
              <a:gd name="T95" fmla="*/ 457 h 625"/>
              <a:gd name="T96" fmla="*/ 1000 w 1233"/>
              <a:gd name="T97" fmla="*/ 534 h 625"/>
              <a:gd name="T98" fmla="*/ 977 w 1233"/>
              <a:gd name="T99" fmla="*/ 434 h 625"/>
              <a:gd name="T100" fmla="*/ 706 w 1233"/>
              <a:gd name="T101" fmla="*/ 350 h 625"/>
              <a:gd name="T102" fmla="*/ 531 w 1233"/>
              <a:gd name="T103" fmla="*/ 358 h 625"/>
              <a:gd name="T104" fmla="*/ 674 w 1233"/>
              <a:gd name="T105" fmla="*/ 536 h 625"/>
              <a:gd name="T106" fmla="*/ 729 w 1233"/>
              <a:gd name="T107" fmla="*/ 502 h 625"/>
              <a:gd name="T108" fmla="*/ 516 w 1233"/>
              <a:gd name="T109" fmla="*/ 186 h 625"/>
              <a:gd name="T110" fmla="*/ 951 w 1233"/>
              <a:gd name="T111" fmla="*/ 436 h 625"/>
              <a:gd name="T112" fmla="*/ 987 w 1233"/>
              <a:gd name="T113" fmla="*/ 396 h 625"/>
              <a:gd name="T114" fmla="*/ 465 w 1233"/>
              <a:gd name="T115" fmla="*/ 33 h 625"/>
              <a:gd name="T116" fmla="*/ 412 w 1233"/>
              <a:gd name="T117" fmla="*/ 10 h 625"/>
              <a:gd name="T118" fmla="*/ 351 w 1233"/>
              <a:gd name="T119" fmla="*/ 72 h 625"/>
              <a:gd name="T120" fmla="*/ 397 w 1233"/>
              <a:gd name="T121" fmla="*/ 170 h 625"/>
              <a:gd name="T122" fmla="*/ 471 w 1233"/>
              <a:gd name="T123" fmla="*/ 115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33" h="625">
                <a:moveTo>
                  <a:pt x="220" y="36"/>
                </a:moveTo>
                <a:cubicBezTo>
                  <a:pt x="223" y="37"/>
                  <a:pt x="224" y="42"/>
                  <a:pt x="223" y="43"/>
                </a:cubicBezTo>
                <a:cubicBezTo>
                  <a:pt x="219" y="46"/>
                  <a:pt x="224" y="49"/>
                  <a:pt x="227" y="52"/>
                </a:cubicBezTo>
                <a:cubicBezTo>
                  <a:pt x="230" y="55"/>
                  <a:pt x="233" y="57"/>
                  <a:pt x="238" y="57"/>
                </a:cubicBezTo>
                <a:cubicBezTo>
                  <a:pt x="242" y="57"/>
                  <a:pt x="245" y="54"/>
                  <a:pt x="244" y="52"/>
                </a:cubicBezTo>
                <a:cubicBezTo>
                  <a:pt x="241" y="49"/>
                  <a:pt x="243" y="46"/>
                  <a:pt x="242" y="43"/>
                </a:cubicBezTo>
                <a:cubicBezTo>
                  <a:pt x="242" y="42"/>
                  <a:pt x="243" y="41"/>
                  <a:pt x="241" y="39"/>
                </a:cubicBezTo>
                <a:cubicBezTo>
                  <a:pt x="239" y="38"/>
                  <a:pt x="240" y="35"/>
                  <a:pt x="237" y="33"/>
                </a:cubicBezTo>
                <a:cubicBezTo>
                  <a:pt x="235" y="32"/>
                  <a:pt x="234" y="29"/>
                  <a:pt x="231" y="31"/>
                </a:cubicBezTo>
                <a:cubicBezTo>
                  <a:pt x="230" y="32"/>
                  <a:pt x="227" y="30"/>
                  <a:pt x="224" y="30"/>
                </a:cubicBezTo>
                <a:cubicBezTo>
                  <a:pt x="218" y="30"/>
                  <a:pt x="215" y="34"/>
                  <a:pt x="220" y="36"/>
                </a:cubicBezTo>
                <a:moveTo>
                  <a:pt x="205" y="70"/>
                </a:moveTo>
                <a:cubicBezTo>
                  <a:pt x="203" y="71"/>
                  <a:pt x="203" y="73"/>
                  <a:pt x="201" y="73"/>
                </a:cubicBezTo>
                <a:cubicBezTo>
                  <a:pt x="194" y="75"/>
                  <a:pt x="194" y="80"/>
                  <a:pt x="194" y="82"/>
                </a:cubicBezTo>
                <a:cubicBezTo>
                  <a:pt x="194" y="83"/>
                  <a:pt x="195" y="87"/>
                  <a:pt x="199" y="87"/>
                </a:cubicBezTo>
                <a:cubicBezTo>
                  <a:pt x="206" y="89"/>
                  <a:pt x="209" y="94"/>
                  <a:pt x="211" y="95"/>
                </a:cubicBezTo>
                <a:cubicBezTo>
                  <a:pt x="213" y="96"/>
                  <a:pt x="217" y="95"/>
                  <a:pt x="218" y="92"/>
                </a:cubicBezTo>
                <a:cubicBezTo>
                  <a:pt x="221" y="90"/>
                  <a:pt x="223" y="88"/>
                  <a:pt x="225" y="88"/>
                </a:cubicBezTo>
                <a:cubicBezTo>
                  <a:pt x="230" y="88"/>
                  <a:pt x="235" y="93"/>
                  <a:pt x="241" y="86"/>
                </a:cubicBezTo>
                <a:cubicBezTo>
                  <a:pt x="242" y="86"/>
                  <a:pt x="241" y="84"/>
                  <a:pt x="241" y="82"/>
                </a:cubicBezTo>
                <a:cubicBezTo>
                  <a:pt x="240" y="81"/>
                  <a:pt x="239" y="79"/>
                  <a:pt x="239" y="78"/>
                </a:cubicBezTo>
                <a:cubicBezTo>
                  <a:pt x="239" y="76"/>
                  <a:pt x="238" y="72"/>
                  <a:pt x="234" y="70"/>
                </a:cubicBezTo>
                <a:cubicBezTo>
                  <a:pt x="230" y="69"/>
                  <a:pt x="231" y="63"/>
                  <a:pt x="228" y="63"/>
                </a:cubicBezTo>
                <a:cubicBezTo>
                  <a:pt x="225" y="64"/>
                  <a:pt x="226" y="67"/>
                  <a:pt x="226" y="72"/>
                </a:cubicBezTo>
                <a:cubicBezTo>
                  <a:pt x="224" y="74"/>
                  <a:pt x="226" y="81"/>
                  <a:pt x="224" y="81"/>
                </a:cubicBezTo>
                <a:cubicBezTo>
                  <a:pt x="222" y="81"/>
                  <a:pt x="217" y="75"/>
                  <a:pt x="213" y="74"/>
                </a:cubicBezTo>
                <a:cubicBezTo>
                  <a:pt x="209" y="73"/>
                  <a:pt x="206" y="70"/>
                  <a:pt x="205" y="70"/>
                </a:cubicBezTo>
                <a:moveTo>
                  <a:pt x="239" y="93"/>
                </a:moveTo>
                <a:cubicBezTo>
                  <a:pt x="236" y="95"/>
                  <a:pt x="237" y="98"/>
                  <a:pt x="236" y="103"/>
                </a:cubicBezTo>
                <a:cubicBezTo>
                  <a:pt x="236" y="109"/>
                  <a:pt x="233" y="123"/>
                  <a:pt x="238" y="127"/>
                </a:cubicBezTo>
                <a:cubicBezTo>
                  <a:pt x="239" y="126"/>
                  <a:pt x="239" y="126"/>
                  <a:pt x="239" y="126"/>
                </a:cubicBezTo>
                <a:cubicBezTo>
                  <a:pt x="244" y="126"/>
                  <a:pt x="250" y="125"/>
                  <a:pt x="249" y="118"/>
                </a:cubicBezTo>
                <a:cubicBezTo>
                  <a:pt x="249" y="115"/>
                  <a:pt x="247" y="114"/>
                  <a:pt x="249" y="110"/>
                </a:cubicBezTo>
                <a:cubicBezTo>
                  <a:pt x="250" y="107"/>
                  <a:pt x="252" y="105"/>
                  <a:pt x="251" y="101"/>
                </a:cubicBezTo>
                <a:cubicBezTo>
                  <a:pt x="250" y="100"/>
                  <a:pt x="249" y="98"/>
                  <a:pt x="248" y="97"/>
                </a:cubicBezTo>
                <a:cubicBezTo>
                  <a:pt x="247" y="96"/>
                  <a:pt x="245" y="93"/>
                  <a:pt x="244" y="92"/>
                </a:cubicBezTo>
                <a:cubicBezTo>
                  <a:pt x="243" y="91"/>
                  <a:pt x="242" y="91"/>
                  <a:pt x="239" y="93"/>
                </a:cubicBezTo>
                <a:moveTo>
                  <a:pt x="350" y="151"/>
                </a:moveTo>
                <a:cubicBezTo>
                  <a:pt x="363" y="151"/>
                  <a:pt x="353" y="150"/>
                  <a:pt x="361" y="145"/>
                </a:cubicBezTo>
                <a:cubicBezTo>
                  <a:pt x="364" y="143"/>
                  <a:pt x="354" y="140"/>
                  <a:pt x="347" y="136"/>
                </a:cubicBezTo>
                <a:cubicBezTo>
                  <a:pt x="343" y="134"/>
                  <a:pt x="340" y="132"/>
                  <a:pt x="341" y="131"/>
                </a:cubicBezTo>
                <a:cubicBezTo>
                  <a:pt x="342" y="128"/>
                  <a:pt x="342" y="126"/>
                  <a:pt x="342" y="123"/>
                </a:cubicBezTo>
                <a:cubicBezTo>
                  <a:pt x="342" y="119"/>
                  <a:pt x="336" y="118"/>
                  <a:pt x="330" y="116"/>
                </a:cubicBezTo>
                <a:cubicBezTo>
                  <a:pt x="332" y="115"/>
                  <a:pt x="333" y="113"/>
                  <a:pt x="334" y="112"/>
                </a:cubicBezTo>
                <a:cubicBezTo>
                  <a:pt x="336" y="111"/>
                  <a:pt x="339" y="109"/>
                  <a:pt x="339" y="107"/>
                </a:cubicBezTo>
                <a:cubicBezTo>
                  <a:pt x="339" y="106"/>
                  <a:pt x="338" y="102"/>
                  <a:pt x="337" y="100"/>
                </a:cubicBezTo>
                <a:cubicBezTo>
                  <a:pt x="335" y="101"/>
                  <a:pt x="335" y="101"/>
                  <a:pt x="335" y="101"/>
                </a:cubicBezTo>
                <a:cubicBezTo>
                  <a:pt x="330" y="96"/>
                  <a:pt x="333" y="95"/>
                  <a:pt x="329" y="89"/>
                </a:cubicBezTo>
                <a:cubicBezTo>
                  <a:pt x="328" y="86"/>
                  <a:pt x="324" y="80"/>
                  <a:pt x="321" y="82"/>
                </a:cubicBezTo>
                <a:cubicBezTo>
                  <a:pt x="316" y="84"/>
                  <a:pt x="319" y="92"/>
                  <a:pt x="320" y="95"/>
                </a:cubicBezTo>
                <a:cubicBezTo>
                  <a:pt x="322" y="99"/>
                  <a:pt x="322" y="103"/>
                  <a:pt x="324" y="107"/>
                </a:cubicBezTo>
                <a:cubicBezTo>
                  <a:pt x="325" y="108"/>
                  <a:pt x="326" y="113"/>
                  <a:pt x="328" y="115"/>
                </a:cubicBezTo>
                <a:cubicBezTo>
                  <a:pt x="325" y="114"/>
                  <a:pt x="322" y="113"/>
                  <a:pt x="320" y="111"/>
                </a:cubicBezTo>
                <a:cubicBezTo>
                  <a:pt x="315" y="107"/>
                  <a:pt x="320" y="103"/>
                  <a:pt x="313" y="102"/>
                </a:cubicBezTo>
                <a:cubicBezTo>
                  <a:pt x="310" y="101"/>
                  <a:pt x="307" y="100"/>
                  <a:pt x="303" y="100"/>
                </a:cubicBezTo>
                <a:cubicBezTo>
                  <a:pt x="300" y="99"/>
                  <a:pt x="297" y="99"/>
                  <a:pt x="294" y="99"/>
                </a:cubicBezTo>
                <a:cubicBezTo>
                  <a:pt x="286" y="99"/>
                  <a:pt x="288" y="104"/>
                  <a:pt x="287" y="109"/>
                </a:cubicBezTo>
                <a:cubicBezTo>
                  <a:pt x="286" y="104"/>
                  <a:pt x="283" y="94"/>
                  <a:pt x="279" y="98"/>
                </a:cubicBezTo>
                <a:cubicBezTo>
                  <a:pt x="277" y="100"/>
                  <a:pt x="270" y="100"/>
                  <a:pt x="264" y="101"/>
                </a:cubicBezTo>
                <a:cubicBezTo>
                  <a:pt x="261" y="112"/>
                  <a:pt x="261" y="112"/>
                  <a:pt x="261" y="112"/>
                </a:cubicBezTo>
                <a:cubicBezTo>
                  <a:pt x="265" y="114"/>
                  <a:pt x="269" y="117"/>
                  <a:pt x="271" y="118"/>
                </a:cubicBezTo>
                <a:cubicBezTo>
                  <a:pt x="272" y="119"/>
                  <a:pt x="276" y="120"/>
                  <a:pt x="280" y="121"/>
                </a:cubicBezTo>
                <a:cubicBezTo>
                  <a:pt x="284" y="122"/>
                  <a:pt x="288" y="123"/>
                  <a:pt x="290" y="123"/>
                </a:cubicBezTo>
                <a:cubicBezTo>
                  <a:pt x="292" y="122"/>
                  <a:pt x="297" y="128"/>
                  <a:pt x="303" y="130"/>
                </a:cubicBezTo>
                <a:cubicBezTo>
                  <a:pt x="305" y="131"/>
                  <a:pt x="308" y="131"/>
                  <a:pt x="310" y="130"/>
                </a:cubicBezTo>
                <a:cubicBezTo>
                  <a:pt x="312" y="130"/>
                  <a:pt x="315" y="130"/>
                  <a:pt x="317" y="131"/>
                </a:cubicBezTo>
                <a:cubicBezTo>
                  <a:pt x="321" y="133"/>
                  <a:pt x="324" y="135"/>
                  <a:pt x="326" y="137"/>
                </a:cubicBezTo>
                <a:cubicBezTo>
                  <a:pt x="328" y="138"/>
                  <a:pt x="326" y="141"/>
                  <a:pt x="324" y="144"/>
                </a:cubicBezTo>
                <a:cubicBezTo>
                  <a:pt x="322" y="146"/>
                  <a:pt x="319" y="148"/>
                  <a:pt x="320" y="149"/>
                </a:cubicBezTo>
                <a:cubicBezTo>
                  <a:pt x="321" y="149"/>
                  <a:pt x="320" y="149"/>
                  <a:pt x="319" y="148"/>
                </a:cubicBezTo>
                <a:cubicBezTo>
                  <a:pt x="317" y="148"/>
                  <a:pt x="315" y="147"/>
                  <a:pt x="313" y="148"/>
                </a:cubicBezTo>
                <a:cubicBezTo>
                  <a:pt x="310" y="150"/>
                  <a:pt x="309" y="156"/>
                  <a:pt x="311" y="156"/>
                </a:cubicBezTo>
                <a:cubicBezTo>
                  <a:pt x="315" y="158"/>
                  <a:pt x="315" y="157"/>
                  <a:pt x="316" y="156"/>
                </a:cubicBezTo>
                <a:cubicBezTo>
                  <a:pt x="317" y="155"/>
                  <a:pt x="317" y="154"/>
                  <a:pt x="321" y="156"/>
                </a:cubicBezTo>
                <a:cubicBezTo>
                  <a:pt x="322" y="157"/>
                  <a:pt x="325" y="160"/>
                  <a:pt x="326" y="161"/>
                </a:cubicBezTo>
                <a:cubicBezTo>
                  <a:pt x="328" y="162"/>
                  <a:pt x="331" y="163"/>
                  <a:pt x="334" y="165"/>
                </a:cubicBezTo>
                <a:cubicBezTo>
                  <a:pt x="337" y="166"/>
                  <a:pt x="340" y="167"/>
                  <a:pt x="341" y="168"/>
                </a:cubicBezTo>
                <a:cubicBezTo>
                  <a:pt x="344" y="169"/>
                  <a:pt x="347" y="167"/>
                  <a:pt x="350" y="166"/>
                </a:cubicBezTo>
                <a:cubicBezTo>
                  <a:pt x="352" y="164"/>
                  <a:pt x="354" y="163"/>
                  <a:pt x="355" y="164"/>
                </a:cubicBezTo>
                <a:cubicBezTo>
                  <a:pt x="358" y="164"/>
                  <a:pt x="354" y="160"/>
                  <a:pt x="349" y="156"/>
                </a:cubicBezTo>
                <a:cubicBezTo>
                  <a:pt x="345" y="152"/>
                  <a:pt x="347" y="151"/>
                  <a:pt x="350" y="151"/>
                </a:cubicBezTo>
                <a:moveTo>
                  <a:pt x="217" y="142"/>
                </a:moveTo>
                <a:cubicBezTo>
                  <a:pt x="219" y="140"/>
                  <a:pt x="220" y="141"/>
                  <a:pt x="221" y="142"/>
                </a:cubicBezTo>
                <a:cubicBezTo>
                  <a:pt x="222" y="142"/>
                  <a:pt x="223" y="143"/>
                  <a:pt x="224" y="142"/>
                </a:cubicBezTo>
                <a:cubicBezTo>
                  <a:pt x="227" y="139"/>
                  <a:pt x="228" y="143"/>
                  <a:pt x="229" y="145"/>
                </a:cubicBezTo>
                <a:cubicBezTo>
                  <a:pt x="231" y="147"/>
                  <a:pt x="233" y="145"/>
                  <a:pt x="235" y="143"/>
                </a:cubicBezTo>
                <a:cubicBezTo>
                  <a:pt x="237" y="142"/>
                  <a:pt x="235" y="140"/>
                  <a:pt x="237" y="140"/>
                </a:cubicBezTo>
                <a:cubicBezTo>
                  <a:pt x="240" y="139"/>
                  <a:pt x="239" y="138"/>
                  <a:pt x="240" y="137"/>
                </a:cubicBezTo>
                <a:cubicBezTo>
                  <a:pt x="242" y="136"/>
                  <a:pt x="241" y="132"/>
                  <a:pt x="238" y="133"/>
                </a:cubicBezTo>
                <a:cubicBezTo>
                  <a:pt x="236" y="134"/>
                  <a:pt x="234" y="131"/>
                  <a:pt x="234" y="130"/>
                </a:cubicBezTo>
                <a:cubicBezTo>
                  <a:pt x="235" y="128"/>
                  <a:pt x="231" y="130"/>
                  <a:pt x="230" y="127"/>
                </a:cubicBezTo>
                <a:cubicBezTo>
                  <a:pt x="229" y="124"/>
                  <a:pt x="226" y="124"/>
                  <a:pt x="226" y="122"/>
                </a:cubicBezTo>
                <a:cubicBezTo>
                  <a:pt x="226" y="122"/>
                  <a:pt x="228" y="121"/>
                  <a:pt x="227" y="120"/>
                </a:cubicBezTo>
                <a:cubicBezTo>
                  <a:pt x="226" y="119"/>
                  <a:pt x="227" y="117"/>
                  <a:pt x="228" y="117"/>
                </a:cubicBezTo>
                <a:cubicBezTo>
                  <a:pt x="230" y="117"/>
                  <a:pt x="229" y="115"/>
                  <a:pt x="230" y="114"/>
                </a:cubicBezTo>
                <a:cubicBezTo>
                  <a:pt x="230" y="113"/>
                  <a:pt x="232" y="112"/>
                  <a:pt x="231" y="111"/>
                </a:cubicBezTo>
                <a:cubicBezTo>
                  <a:pt x="231" y="109"/>
                  <a:pt x="233" y="108"/>
                  <a:pt x="233" y="107"/>
                </a:cubicBezTo>
                <a:cubicBezTo>
                  <a:pt x="236" y="104"/>
                  <a:pt x="235" y="102"/>
                  <a:pt x="233" y="101"/>
                </a:cubicBezTo>
                <a:cubicBezTo>
                  <a:pt x="232" y="100"/>
                  <a:pt x="230" y="101"/>
                  <a:pt x="228" y="102"/>
                </a:cubicBezTo>
                <a:cubicBezTo>
                  <a:pt x="227" y="103"/>
                  <a:pt x="226" y="104"/>
                  <a:pt x="225" y="105"/>
                </a:cubicBezTo>
                <a:cubicBezTo>
                  <a:pt x="222" y="106"/>
                  <a:pt x="221" y="109"/>
                  <a:pt x="218" y="110"/>
                </a:cubicBezTo>
                <a:cubicBezTo>
                  <a:pt x="215" y="110"/>
                  <a:pt x="215" y="113"/>
                  <a:pt x="214" y="114"/>
                </a:cubicBezTo>
                <a:cubicBezTo>
                  <a:pt x="212" y="114"/>
                  <a:pt x="210" y="108"/>
                  <a:pt x="209" y="108"/>
                </a:cubicBezTo>
                <a:cubicBezTo>
                  <a:pt x="207" y="108"/>
                  <a:pt x="203" y="112"/>
                  <a:pt x="200" y="110"/>
                </a:cubicBezTo>
                <a:cubicBezTo>
                  <a:pt x="199" y="109"/>
                  <a:pt x="201" y="102"/>
                  <a:pt x="196" y="108"/>
                </a:cubicBezTo>
                <a:cubicBezTo>
                  <a:pt x="196" y="109"/>
                  <a:pt x="195" y="108"/>
                  <a:pt x="194" y="107"/>
                </a:cubicBezTo>
                <a:cubicBezTo>
                  <a:pt x="194" y="107"/>
                  <a:pt x="193" y="106"/>
                  <a:pt x="193" y="106"/>
                </a:cubicBezTo>
                <a:cubicBezTo>
                  <a:pt x="191" y="107"/>
                  <a:pt x="190" y="108"/>
                  <a:pt x="188" y="110"/>
                </a:cubicBezTo>
                <a:cubicBezTo>
                  <a:pt x="188" y="111"/>
                  <a:pt x="188" y="113"/>
                  <a:pt x="187" y="114"/>
                </a:cubicBezTo>
                <a:cubicBezTo>
                  <a:pt x="186" y="116"/>
                  <a:pt x="185" y="118"/>
                  <a:pt x="185" y="119"/>
                </a:cubicBezTo>
                <a:cubicBezTo>
                  <a:pt x="184" y="121"/>
                  <a:pt x="186" y="122"/>
                  <a:pt x="185" y="124"/>
                </a:cubicBezTo>
                <a:cubicBezTo>
                  <a:pt x="185" y="126"/>
                  <a:pt x="183" y="127"/>
                  <a:pt x="183" y="128"/>
                </a:cubicBezTo>
                <a:cubicBezTo>
                  <a:pt x="183" y="129"/>
                  <a:pt x="184" y="131"/>
                  <a:pt x="184" y="132"/>
                </a:cubicBezTo>
                <a:cubicBezTo>
                  <a:pt x="185" y="133"/>
                  <a:pt x="186" y="134"/>
                  <a:pt x="187" y="135"/>
                </a:cubicBezTo>
                <a:cubicBezTo>
                  <a:pt x="188" y="137"/>
                  <a:pt x="188" y="141"/>
                  <a:pt x="191" y="142"/>
                </a:cubicBezTo>
                <a:cubicBezTo>
                  <a:pt x="194" y="141"/>
                  <a:pt x="193" y="144"/>
                  <a:pt x="194" y="145"/>
                </a:cubicBezTo>
                <a:cubicBezTo>
                  <a:pt x="197" y="147"/>
                  <a:pt x="200" y="151"/>
                  <a:pt x="201" y="149"/>
                </a:cubicBezTo>
                <a:cubicBezTo>
                  <a:pt x="203" y="147"/>
                  <a:pt x="208" y="148"/>
                  <a:pt x="211" y="147"/>
                </a:cubicBezTo>
                <a:cubicBezTo>
                  <a:pt x="212" y="146"/>
                  <a:pt x="211" y="146"/>
                  <a:pt x="211" y="145"/>
                </a:cubicBezTo>
                <a:cubicBezTo>
                  <a:pt x="209" y="140"/>
                  <a:pt x="212" y="141"/>
                  <a:pt x="214" y="142"/>
                </a:cubicBezTo>
                <a:cubicBezTo>
                  <a:pt x="216" y="142"/>
                  <a:pt x="217" y="143"/>
                  <a:pt x="217" y="142"/>
                </a:cubicBezTo>
                <a:moveTo>
                  <a:pt x="341" y="367"/>
                </a:moveTo>
                <a:cubicBezTo>
                  <a:pt x="340" y="367"/>
                  <a:pt x="338" y="369"/>
                  <a:pt x="336" y="369"/>
                </a:cubicBezTo>
                <a:cubicBezTo>
                  <a:pt x="333" y="369"/>
                  <a:pt x="330" y="370"/>
                  <a:pt x="330" y="372"/>
                </a:cubicBezTo>
                <a:cubicBezTo>
                  <a:pt x="322" y="375"/>
                  <a:pt x="333" y="376"/>
                  <a:pt x="339" y="376"/>
                </a:cubicBezTo>
                <a:cubicBezTo>
                  <a:pt x="342" y="376"/>
                  <a:pt x="342" y="374"/>
                  <a:pt x="344" y="373"/>
                </a:cubicBezTo>
                <a:cubicBezTo>
                  <a:pt x="346" y="373"/>
                  <a:pt x="352" y="373"/>
                  <a:pt x="352" y="372"/>
                </a:cubicBezTo>
                <a:cubicBezTo>
                  <a:pt x="352" y="371"/>
                  <a:pt x="350" y="370"/>
                  <a:pt x="347" y="369"/>
                </a:cubicBezTo>
                <a:cubicBezTo>
                  <a:pt x="345" y="369"/>
                  <a:pt x="343" y="367"/>
                  <a:pt x="341" y="367"/>
                </a:cubicBezTo>
                <a:moveTo>
                  <a:pt x="460" y="443"/>
                </a:moveTo>
                <a:cubicBezTo>
                  <a:pt x="458" y="441"/>
                  <a:pt x="459" y="442"/>
                  <a:pt x="457" y="441"/>
                </a:cubicBezTo>
                <a:cubicBezTo>
                  <a:pt x="455" y="440"/>
                  <a:pt x="453" y="439"/>
                  <a:pt x="452" y="437"/>
                </a:cubicBezTo>
                <a:cubicBezTo>
                  <a:pt x="450" y="435"/>
                  <a:pt x="448" y="434"/>
                  <a:pt x="443" y="434"/>
                </a:cubicBezTo>
                <a:cubicBezTo>
                  <a:pt x="442" y="434"/>
                  <a:pt x="440" y="434"/>
                  <a:pt x="439" y="434"/>
                </a:cubicBezTo>
                <a:cubicBezTo>
                  <a:pt x="437" y="435"/>
                  <a:pt x="436" y="435"/>
                  <a:pt x="435" y="434"/>
                </a:cubicBezTo>
                <a:cubicBezTo>
                  <a:pt x="434" y="432"/>
                  <a:pt x="430" y="432"/>
                  <a:pt x="429" y="431"/>
                </a:cubicBezTo>
                <a:cubicBezTo>
                  <a:pt x="427" y="428"/>
                  <a:pt x="425" y="428"/>
                  <a:pt x="422" y="427"/>
                </a:cubicBezTo>
                <a:cubicBezTo>
                  <a:pt x="417" y="427"/>
                  <a:pt x="413" y="426"/>
                  <a:pt x="413" y="426"/>
                </a:cubicBezTo>
                <a:cubicBezTo>
                  <a:pt x="412" y="425"/>
                  <a:pt x="410" y="417"/>
                  <a:pt x="410" y="417"/>
                </a:cubicBezTo>
                <a:cubicBezTo>
                  <a:pt x="410" y="416"/>
                  <a:pt x="410" y="414"/>
                  <a:pt x="408" y="414"/>
                </a:cubicBezTo>
                <a:cubicBezTo>
                  <a:pt x="407" y="414"/>
                  <a:pt x="407" y="410"/>
                  <a:pt x="406" y="410"/>
                </a:cubicBezTo>
                <a:cubicBezTo>
                  <a:pt x="404" y="410"/>
                  <a:pt x="397" y="409"/>
                  <a:pt x="395" y="409"/>
                </a:cubicBezTo>
                <a:cubicBezTo>
                  <a:pt x="394" y="409"/>
                  <a:pt x="389" y="408"/>
                  <a:pt x="388" y="407"/>
                </a:cubicBezTo>
                <a:cubicBezTo>
                  <a:pt x="386" y="407"/>
                  <a:pt x="385" y="404"/>
                  <a:pt x="383" y="404"/>
                </a:cubicBezTo>
                <a:cubicBezTo>
                  <a:pt x="380" y="404"/>
                  <a:pt x="380" y="400"/>
                  <a:pt x="377" y="399"/>
                </a:cubicBezTo>
                <a:cubicBezTo>
                  <a:pt x="376" y="399"/>
                  <a:pt x="375" y="395"/>
                  <a:pt x="374" y="395"/>
                </a:cubicBezTo>
                <a:cubicBezTo>
                  <a:pt x="373" y="395"/>
                  <a:pt x="369" y="393"/>
                  <a:pt x="368" y="393"/>
                </a:cubicBezTo>
                <a:cubicBezTo>
                  <a:pt x="367" y="393"/>
                  <a:pt x="365" y="389"/>
                  <a:pt x="364" y="391"/>
                </a:cubicBezTo>
                <a:cubicBezTo>
                  <a:pt x="364" y="391"/>
                  <a:pt x="361" y="392"/>
                  <a:pt x="360" y="392"/>
                </a:cubicBezTo>
                <a:cubicBezTo>
                  <a:pt x="358" y="392"/>
                  <a:pt x="355" y="395"/>
                  <a:pt x="355" y="395"/>
                </a:cubicBezTo>
                <a:cubicBezTo>
                  <a:pt x="355" y="395"/>
                  <a:pt x="351" y="395"/>
                  <a:pt x="346" y="394"/>
                </a:cubicBezTo>
                <a:cubicBezTo>
                  <a:pt x="344" y="393"/>
                  <a:pt x="343" y="389"/>
                  <a:pt x="339" y="390"/>
                </a:cubicBezTo>
                <a:cubicBezTo>
                  <a:pt x="338" y="390"/>
                  <a:pt x="336" y="390"/>
                  <a:pt x="334" y="393"/>
                </a:cubicBezTo>
                <a:cubicBezTo>
                  <a:pt x="334" y="393"/>
                  <a:pt x="332" y="393"/>
                  <a:pt x="331" y="393"/>
                </a:cubicBezTo>
                <a:cubicBezTo>
                  <a:pt x="329" y="393"/>
                  <a:pt x="328" y="393"/>
                  <a:pt x="327" y="394"/>
                </a:cubicBezTo>
                <a:cubicBezTo>
                  <a:pt x="326" y="395"/>
                  <a:pt x="323" y="396"/>
                  <a:pt x="322" y="397"/>
                </a:cubicBezTo>
                <a:cubicBezTo>
                  <a:pt x="322" y="397"/>
                  <a:pt x="317" y="398"/>
                  <a:pt x="315" y="399"/>
                </a:cubicBezTo>
                <a:cubicBezTo>
                  <a:pt x="315" y="399"/>
                  <a:pt x="315" y="399"/>
                  <a:pt x="315" y="399"/>
                </a:cubicBezTo>
                <a:cubicBezTo>
                  <a:pt x="315" y="398"/>
                  <a:pt x="315" y="398"/>
                  <a:pt x="314" y="398"/>
                </a:cubicBezTo>
                <a:cubicBezTo>
                  <a:pt x="314" y="398"/>
                  <a:pt x="313" y="398"/>
                  <a:pt x="313" y="398"/>
                </a:cubicBezTo>
                <a:cubicBezTo>
                  <a:pt x="312" y="398"/>
                  <a:pt x="312" y="398"/>
                  <a:pt x="312" y="398"/>
                </a:cubicBezTo>
                <a:cubicBezTo>
                  <a:pt x="311" y="397"/>
                  <a:pt x="310" y="399"/>
                  <a:pt x="310" y="400"/>
                </a:cubicBezTo>
                <a:cubicBezTo>
                  <a:pt x="309" y="400"/>
                  <a:pt x="308" y="399"/>
                  <a:pt x="308" y="399"/>
                </a:cubicBezTo>
                <a:cubicBezTo>
                  <a:pt x="307" y="399"/>
                  <a:pt x="306" y="398"/>
                  <a:pt x="305" y="399"/>
                </a:cubicBezTo>
                <a:cubicBezTo>
                  <a:pt x="305" y="399"/>
                  <a:pt x="304" y="397"/>
                  <a:pt x="301" y="397"/>
                </a:cubicBezTo>
                <a:cubicBezTo>
                  <a:pt x="300" y="397"/>
                  <a:pt x="298" y="396"/>
                  <a:pt x="298" y="394"/>
                </a:cubicBezTo>
                <a:cubicBezTo>
                  <a:pt x="299" y="391"/>
                  <a:pt x="300" y="392"/>
                  <a:pt x="301" y="388"/>
                </a:cubicBezTo>
                <a:cubicBezTo>
                  <a:pt x="302" y="383"/>
                  <a:pt x="302" y="381"/>
                  <a:pt x="302" y="379"/>
                </a:cubicBezTo>
                <a:cubicBezTo>
                  <a:pt x="302" y="379"/>
                  <a:pt x="302" y="378"/>
                  <a:pt x="298" y="378"/>
                </a:cubicBezTo>
                <a:cubicBezTo>
                  <a:pt x="296" y="378"/>
                  <a:pt x="292" y="379"/>
                  <a:pt x="292" y="379"/>
                </a:cubicBezTo>
                <a:cubicBezTo>
                  <a:pt x="290" y="379"/>
                  <a:pt x="288" y="381"/>
                  <a:pt x="286" y="379"/>
                </a:cubicBezTo>
                <a:cubicBezTo>
                  <a:pt x="285" y="378"/>
                  <a:pt x="284" y="376"/>
                  <a:pt x="284" y="374"/>
                </a:cubicBezTo>
                <a:cubicBezTo>
                  <a:pt x="285" y="373"/>
                  <a:pt x="285" y="372"/>
                  <a:pt x="285" y="371"/>
                </a:cubicBezTo>
                <a:cubicBezTo>
                  <a:pt x="288" y="368"/>
                  <a:pt x="288" y="368"/>
                  <a:pt x="288" y="368"/>
                </a:cubicBezTo>
                <a:cubicBezTo>
                  <a:pt x="289" y="367"/>
                  <a:pt x="289" y="364"/>
                  <a:pt x="289" y="363"/>
                </a:cubicBezTo>
                <a:cubicBezTo>
                  <a:pt x="289" y="363"/>
                  <a:pt x="290" y="359"/>
                  <a:pt x="288" y="357"/>
                </a:cubicBezTo>
                <a:cubicBezTo>
                  <a:pt x="286" y="356"/>
                  <a:pt x="283" y="361"/>
                  <a:pt x="282" y="362"/>
                </a:cubicBezTo>
                <a:cubicBezTo>
                  <a:pt x="282" y="362"/>
                  <a:pt x="281" y="363"/>
                  <a:pt x="279" y="363"/>
                </a:cubicBezTo>
                <a:cubicBezTo>
                  <a:pt x="279" y="362"/>
                  <a:pt x="277" y="362"/>
                  <a:pt x="276" y="361"/>
                </a:cubicBezTo>
                <a:cubicBezTo>
                  <a:pt x="275" y="360"/>
                  <a:pt x="274" y="362"/>
                  <a:pt x="274" y="363"/>
                </a:cubicBezTo>
                <a:cubicBezTo>
                  <a:pt x="273" y="364"/>
                  <a:pt x="273" y="372"/>
                  <a:pt x="270" y="372"/>
                </a:cubicBezTo>
                <a:cubicBezTo>
                  <a:pt x="270" y="372"/>
                  <a:pt x="268" y="372"/>
                  <a:pt x="267" y="371"/>
                </a:cubicBezTo>
                <a:cubicBezTo>
                  <a:pt x="265" y="371"/>
                  <a:pt x="264" y="371"/>
                  <a:pt x="263" y="371"/>
                </a:cubicBezTo>
                <a:cubicBezTo>
                  <a:pt x="261" y="371"/>
                  <a:pt x="259" y="370"/>
                  <a:pt x="256" y="367"/>
                </a:cubicBezTo>
                <a:cubicBezTo>
                  <a:pt x="255" y="367"/>
                  <a:pt x="255" y="365"/>
                  <a:pt x="254" y="364"/>
                </a:cubicBezTo>
                <a:cubicBezTo>
                  <a:pt x="253" y="364"/>
                  <a:pt x="256" y="361"/>
                  <a:pt x="253" y="360"/>
                </a:cubicBezTo>
                <a:cubicBezTo>
                  <a:pt x="251" y="360"/>
                  <a:pt x="252" y="358"/>
                  <a:pt x="251" y="357"/>
                </a:cubicBezTo>
                <a:cubicBezTo>
                  <a:pt x="250" y="356"/>
                  <a:pt x="253" y="354"/>
                  <a:pt x="252" y="353"/>
                </a:cubicBezTo>
                <a:cubicBezTo>
                  <a:pt x="251" y="352"/>
                  <a:pt x="254" y="351"/>
                  <a:pt x="253" y="350"/>
                </a:cubicBezTo>
                <a:cubicBezTo>
                  <a:pt x="252" y="349"/>
                  <a:pt x="253" y="348"/>
                  <a:pt x="252" y="347"/>
                </a:cubicBezTo>
                <a:cubicBezTo>
                  <a:pt x="250" y="345"/>
                  <a:pt x="253" y="341"/>
                  <a:pt x="253" y="341"/>
                </a:cubicBezTo>
                <a:cubicBezTo>
                  <a:pt x="255" y="339"/>
                  <a:pt x="256" y="339"/>
                  <a:pt x="257" y="340"/>
                </a:cubicBezTo>
                <a:cubicBezTo>
                  <a:pt x="258" y="340"/>
                  <a:pt x="259" y="341"/>
                  <a:pt x="260" y="340"/>
                </a:cubicBezTo>
                <a:cubicBezTo>
                  <a:pt x="263" y="338"/>
                  <a:pt x="264" y="338"/>
                  <a:pt x="264" y="338"/>
                </a:cubicBezTo>
                <a:cubicBezTo>
                  <a:pt x="265" y="337"/>
                  <a:pt x="268" y="336"/>
                  <a:pt x="270" y="337"/>
                </a:cubicBezTo>
                <a:cubicBezTo>
                  <a:pt x="272" y="337"/>
                  <a:pt x="273" y="339"/>
                  <a:pt x="276" y="340"/>
                </a:cubicBezTo>
                <a:cubicBezTo>
                  <a:pt x="276" y="340"/>
                  <a:pt x="279" y="341"/>
                  <a:pt x="280" y="339"/>
                </a:cubicBezTo>
                <a:cubicBezTo>
                  <a:pt x="280" y="338"/>
                  <a:pt x="283" y="335"/>
                  <a:pt x="285" y="335"/>
                </a:cubicBezTo>
                <a:cubicBezTo>
                  <a:pt x="289" y="334"/>
                  <a:pt x="292" y="337"/>
                  <a:pt x="293" y="337"/>
                </a:cubicBezTo>
                <a:cubicBezTo>
                  <a:pt x="295" y="338"/>
                  <a:pt x="297" y="338"/>
                  <a:pt x="299" y="338"/>
                </a:cubicBezTo>
                <a:cubicBezTo>
                  <a:pt x="302" y="339"/>
                  <a:pt x="304" y="341"/>
                  <a:pt x="302" y="343"/>
                </a:cubicBezTo>
                <a:cubicBezTo>
                  <a:pt x="302" y="343"/>
                  <a:pt x="302" y="345"/>
                  <a:pt x="304" y="348"/>
                </a:cubicBezTo>
                <a:cubicBezTo>
                  <a:pt x="307" y="352"/>
                  <a:pt x="307" y="352"/>
                  <a:pt x="309" y="352"/>
                </a:cubicBezTo>
                <a:cubicBezTo>
                  <a:pt x="309" y="352"/>
                  <a:pt x="310" y="352"/>
                  <a:pt x="310" y="352"/>
                </a:cubicBezTo>
                <a:cubicBezTo>
                  <a:pt x="313" y="352"/>
                  <a:pt x="312" y="350"/>
                  <a:pt x="312" y="348"/>
                </a:cubicBezTo>
                <a:cubicBezTo>
                  <a:pt x="312" y="346"/>
                  <a:pt x="311" y="344"/>
                  <a:pt x="311" y="344"/>
                </a:cubicBezTo>
                <a:cubicBezTo>
                  <a:pt x="310" y="342"/>
                  <a:pt x="307" y="340"/>
                  <a:pt x="309" y="336"/>
                </a:cubicBezTo>
                <a:cubicBezTo>
                  <a:pt x="309" y="334"/>
                  <a:pt x="307" y="333"/>
                  <a:pt x="308" y="331"/>
                </a:cubicBezTo>
                <a:cubicBezTo>
                  <a:pt x="309" y="329"/>
                  <a:pt x="310" y="329"/>
                  <a:pt x="311" y="327"/>
                </a:cubicBezTo>
                <a:cubicBezTo>
                  <a:pt x="311" y="326"/>
                  <a:pt x="314" y="326"/>
                  <a:pt x="315" y="324"/>
                </a:cubicBezTo>
                <a:cubicBezTo>
                  <a:pt x="316" y="323"/>
                  <a:pt x="319" y="323"/>
                  <a:pt x="320" y="321"/>
                </a:cubicBezTo>
                <a:cubicBezTo>
                  <a:pt x="321" y="320"/>
                  <a:pt x="322" y="321"/>
                  <a:pt x="324" y="319"/>
                </a:cubicBezTo>
                <a:cubicBezTo>
                  <a:pt x="329" y="314"/>
                  <a:pt x="324" y="312"/>
                  <a:pt x="325" y="310"/>
                </a:cubicBezTo>
                <a:cubicBezTo>
                  <a:pt x="326" y="308"/>
                  <a:pt x="328" y="309"/>
                  <a:pt x="328" y="308"/>
                </a:cubicBezTo>
                <a:cubicBezTo>
                  <a:pt x="330" y="305"/>
                  <a:pt x="330" y="302"/>
                  <a:pt x="330" y="302"/>
                </a:cubicBezTo>
                <a:cubicBezTo>
                  <a:pt x="332" y="300"/>
                  <a:pt x="335" y="300"/>
                  <a:pt x="336" y="298"/>
                </a:cubicBezTo>
                <a:cubicBezTo>
                  <a:pt x="339" y="295"/>
                  <a:pt x="343" y="295"/>
                  <a:pt x="344" y="294"/>
                </a:cubicBezTo>
                <a:cubicBezTo>
                  <a:pt x="344" y="293"/>
                  <a:pt x="345" y="294"/>
                  <a:pt x="345" y="294"/>
                </a:cubicBezTo>
                <a:cubicBezTo>
                  <a:pt x="346" y="294"/>
                  <a:pt x="346" y="295"/>
                  <a:pt x="346" y="294"/>
                </a:cubicBezTo>
                <a:cubicBezTo>
                  <a:pt x="345" y="291"/>
                  <a:pt x="344" y="290"/>
                  <a:pt x="344" y="290"/>
                </a:cubicBezTo>
                <a:cubicBezTo>
                  <a:pt x="345" y="288"/>
                  <a:pt x="345" y="288"/>
                  <a:pt x="345" y="288"/>
                </a:cubicBezTo>
                <a:cubicBezTo>
                  <a:pt x="345" y="288"/>
                  <a:pt x="345" y="288"/>
                  <a:pt x="345" y="287"/>
                </a:cubicBezTo>
                <a:cubicBezTo>
                  <a:pt x="346" y="285"/>
                  <a:pt x="350" y="286"/>
                  <a:pt x="351" y="284"/>
                </a:cubicBezTo>
                <a:cubicBezTo>
                  <a:pt x="352" y="281"/>
                  <a:pt x="352" y="283"/>
                  <a:pt x="357" y="280"/>
                </a:cubicBezTo>
                <a:cubicBezTo>
                  <a:pt x="360" y="279"/>
                  <a:pt x="361" y="278"/>
                  <a:pt x="362" y="279"/>
                </a:cubicBezTo>
                <a:cubicBezTo>
                  <a:pt x="362" y="279"/>
                  <a:pt x="360" y="282"/>
                  <a:pt x="359" y="282"/>
                </a:cubicBezTo>
                <a:cubicBezTo>
                  <a:pt x="357" y="282"/>
                  <a:pt x="357" y="284"/>
                  <a:pt x="357" y="284"/>
                </a:cubicBezTo>
                <a:cubicBezTo>
                  <a:pt x="356" y="286"/>
                  <a:pt x="362" y="287"/>
                  <a:pt x="363" y="285"/>
                </a:cubicBezTo>
                <a:cubicBezTo>
                  <a:pt x="365" y="283"/>
                  <a:pt x="364" y="282"/>
                  <a:pt x="366" y="281"/>
                </a:cubicBezTo>
                <a:cubicBezTo>
                  <a:pt x="366" y="281"/>
                  <a:pt x="371" y="281"/>
                  <a:pt x="372" y="280"/>
                </a:cubicBezTo>
                <a:cubicBezTo>
                  <a:pt x="375" y="278"/>
                  <a:pt x="379" y="279"/>
                  <a:pt x="379" y="278"/>
                </a:cubicBezTo>
                <a:cubicBezTo>
                  <a:pt x="380" y="277"/>
                  <a:pt x="380" y="275"/>
                  <a:pt x="379" y="274"/>
                </a:cubicBezTo>
                <a:cubicBezTo>
                  <a:pt x="379" y="274"/>
                  <a:pt x="379" y="272"/>
                  <a:pt x="379" y="272"/>
                </a:cubicBezTo>
                <a:cubicBezTo>
                  <a:pt x="378" y="271"/>
                  <a:pt x="378" y="271"/>
                  <a:pt x="378" y="271"/>
                </a:cubicBezTo>
                <a:cubicBezTo>
                  <a:pt x="377" y="272"/>
                  <a:pt x="377" y="272"/>
                  <a:pt x="377" y="272"/>
                </a:cubicBezTo>
                <a:cubicBezTo>
                  <a:pt x="377" y="273"/>
                  <a:pt x="376" y="276"/>
                  <a:pt x="375" y="274"/>
                </a:cubicBezTo>
                <a:cubicBezTo>
                  <a:pt x="374" y="274"/>
                  <a:pt x="372" y="274"/>
                  <a:pt x="369" y="271"/>
                </a:cubicBezTo>
                <a:cubicBezTo>
                  <a:pt x="367" y="269"/>
                  <a:pt x="364" y="272"/>
                  <a:pt x="364" y="272"/>
                </a:cubicBezTo>
                <a:cubicBezTo>
                  <a:pt x="359" y="275"/>
                  <a:pt x="366" y="266"/>
                  <a:pt x="365" y="265"/>
                </a:cubicBezTo>
                <a:cubicBezTo>
                  <a:pt x="363" y="265"/>
                  <a:pt x="364" y="262"/>
                  <a:pt x="364" y="262"/>
                </a:cubicBezTo>
                <a:cubicBezTo>
                  <a:pt x="364" y="261"/>
                  <a:pt x="363" y="261"/>
                  <a:pt x="362" y="261"/>
                </a:cubicBezTo>
                <a:cubicBezTo>
                  <a:pt x="362" y="262"/>
                  <a:pt x="361" y="262"/>
                  <a:pt x="360" y="261"/>
                </a:cubicBezTo>
                <a:cubicBezTo>
                  <a:pt x="357" y="261"/>
                  <a:pt x="355" y="263"/>
                  <a:pt x="354" y="263"/>
                </a:cubicBezTo>
                <a:cubicBezTo>
                  <a:pt x="351" y="263"/>
                  <a:pt x="354" y="265"/>
                  <a:pt x="351" y="266"/>
                </a:cubicBezTo>
                <a:cubicBezTo>
                  <a:pt x="349" y="266"/>
                  <a:pt x="344" y="272"/>
                  <a:pt x="344" y="270"/>
                </a:cubicBezTo>
                <a:cubicBezTo>
                  <a:pt x="344" y="270"/>
                  <a:pt x="343" y="268"/>
                  <a:pt x="344" y="267"/>
                </a:cubicBezTo>
                <a:cubicBezTo>
                  <a:pt x="344" y="266"/>
                  <a:pt x="346" y="266"/>
                  <a:pt x="346" y="266"/>
                </a:cubicBezTo>
                <a:cubicBezTo>
                  <a:pt x="348" y="266"/>
                  <a:pt x="349" y="263"/>
                  <a:pt x="350" y="261"/>
                </a:cubicBezTo>
                <a:cubicBezTo>
                  <a:pt x="352" y="261"/>
                  <a:pt x="352" y="260"/>
                  <a:pt x="355" y="260"/>
                </a:cubicBezTo>
                <a:cubicBezTo>
                  <a:pt x="356" y="260"/>
                  <a:pt x="355" y="259"/>
                  <a:pt x="357" y="259"/>
                </a:cubicBezTo>
                <a:cubicBezTo>
                  <a:pt x="358" y="259"/>
                  <a:pt x="358" y="258"/>
                  <a:pt x="358" y="257"/>
                </a:cubicBezTo>
                <a:cubicBezTo>
                  <a:pt x="358" y="255"/>
                  <a:pt x="358" y="254"/>
                  <a:pt x="361" y="257"/>
                </a:cubicBezTo>
                <a:cubicBezTo>
                  <a:pt x="371" y="265"/>
                  <a:pt x="371" y="263"/>
                  <a:pt x="371" y="263"/>
                </a:cubicBezTo>
                <a:cubicBezTo>
                  <a:pt x="373" y="262"/>
                  <a:pt x="367" y="258"/>
                  <a:pt x="369" y="258"/>
                </a:cubicBezTo>
                <a:cubicBezTo>
                  <a:pt x="371" y="257"/>
                  <a:pt x="377" y="257"/>
                  <a:pt x="377" y="257"/>
                </a:cubicBezTo>
                <a:cubicBezTo>
                  <a:pt x="377" y="257"/>
                  <a:pt x="380" y="256"/>
                  <a:pt x="381" y="254"/>
                </a:cubicBezTo>
                <a:cubicBezTo>
                  <a:pt x="381" y="254"/>
                  <a:pt x="383" y="253"/>
                  <a:pt x="382" y="253"/>
                </a:cubicBezTo>
                <a:cubicBezTo>
                  <a:pt x="382" y="252"/>
                  <a:pt x="385" y="250"/>
                  <a:pt x="385" y="250"/>
                </a:cubicBezTo>
                <a:cubicBezTo>
                  <a:pt x="388" y="250"/>
                  <a:pt x="384" y="252"/>
                  <a:pt x="388" y="252"/>
                </a:cubicBezTo>
                <a:cubicBezTo>
                  <a:pt x="391" y="253"/>
                  <a:pt x="385" y="255"/>
                  <a:pt x="386" y="257"/>
                </a:cubicBezTo>
                <a:cubicBezTo>
                  <a:pt x="388" y="259"/>
                  <a:pt x="384" y="259"/>
                  <a:pt x="382" y="261"/>
                </a:cubicBezTo>
                <a:cubicBezTo>
                  <a:pt x="376" y="265"/>
                  <a:pt x="380" y="267"/>
                  <a:pt x="381" y="267"/>
                </a:cubicBezTo>
                <a:cubicBezTo>
                  <a:pt x="382" y="267"/>
                  <a:pt x="384" y="271"/>
                  <a:pt x="385" y="269"/>
                </a:cubicBezTo>
                <a:cubicBezTo>
                  <a:pt x="386" y="268"/>
                  <a:pt x="389" y="268"/>
                  <a:pt x="389" y="268"/>
                </a:cubicBezTo>
                <a:cubicBezTo>
                  <a:pt x="390" y="268"/>
                  <a:pt x="391" y="269"/>
                  <a:pt x="391" y="270"/>
                </a:cubicBezTo>
                <a:cubicBezTo>
                  <a:pt x="393" y="273"/>
                  <a:pt x="391" y="274"/>
                  <a:pt x="393" y="274"/>
                </a:cubicBezTo>
                <a:cubicBezTo>
                  <a:pt x="394" y="275"/>
                  <a:pt x="394" y="274"/>
                  <a:pt x="395" y="273"/>
                </a:cubicBezTo>
                <a:cubicBezTo>
                  <a:pt x="395" y="272"/>
                  <a:pt x="396" y="271"/>
                  <a:pt x="397" y="271"/>
                </a:cubicBezTo>
                <a:cubicBezTo>
                  <a:pt x="398" y="271"/>
                  <a:pt x="400" y="273"/>
                  <a:pt x="402" y="273"/>
                </a:cubicBezTo>
                <a:cubicBezTo>
                  <a:pt x="403" y="273"/>
                  <a:pt x="404" y="269"/>
                  <a:pt x="405" y="269"/>
                </a:cubicBezTo>
                <a:cubicBezTo>
                  <a:pt x="408" y="269"/>
                  <a:pt x="405" y="266"/>
                  <a:pt x="404" y="265"/>
                </a:cubicBezTo>
                <a:cubicBezTo>
                  <a:pt x="403" y="264"/>
                  <a:pt x="400" y="262"/>
                  <a:pt x="399" y="261"/>
                </a:cubicBezTo>
                <a:cubicBezTo>
                  <a:pt x="397" y="259"/>
                  <a:pt x="395" y="261"/>
                  <a:pt x="393" y="258"/>
                </a:cubicBezTo>
                <a:cubicBezTo>
                  <a:pt x="389" y="252"/>
                  <a:pt x="393" y="252"/>
                  <a:pt x="394" y="251"/>
                </a:cubicBezTo>
                <a:cubicBezTo>
                  <a:pt x="396" y="248"/>
                  <a:pt x="394" y="248"/>
                  <a:pt x="394" y="247"/>
                </a:cubicBezTo>
                <a:cubicBezTo>
                  <a:pt x="394" y="247"/>
                  <a:pt x="394" y="244"/>
                  <a:pt x="394" y="241"/>
                </a:cubicBezTo>
                <a:cubicBezTo>
                  <a:pt x="394" y="239"/>
                  <a:pt x="389" y="240"/>
                  <a:pt x="389" y="238"/>
                </a:cubicBezTo>
                <a:cubicBezTo>
                  <a:pt x="389" y="237"/>
                  <a:pt x="390" y="237"/>
                  <a:pt x="390" y="235"/>
                </a:cubicBezTo>
                <a:cubicBezTo>
                  <a:pt x="390" y="233"/>
                  <a:pt x="383" y="235"/>
                  <a:pt x="383" y="233"/>
                </a:cubicBezTo>
                <a:cubicBezTo>
                  <a:pt x="383" y="231"/>
                  <a:pt x="377" y="231"/>
                  <a:pt x="377" y="229"/>
                </a:cubicBezTo>
                <a:cubicBezTo>
                  <a:pt x="377" y="228"/>
                  <a:pt x="372" y="227"/>
                  <a:pt x="375" y="224"/>
                </a:cubicBezTo>
                <a:cubicBezTo>
                  <a:pt x="376" y="221"/>
                  <a:pt x="372" y="219"/>
                  <a:pt x="372" y="218"/>
                </a:cubicBezTo>
                <a:cubicBezTo>
                  <a:pt x="372" y="216"/>
                  <a:pt x="369" y="215"/>
                  <a:pt x="369" y="213"/>
                </a:cubicBezTo>
                <a:cubicBezTo>
                  <a:pt x="369" y="211"/>
                  <a:pt x="366" y="210"/>
                  <a:pt x="366" y="208"/>
                </a:cubicBezTo>
                <a:cubicBezTo>
                  <a:pt x="366" y="207"/>
                  <a:pt x="366" y="206"/>
                  <a:pt x="366" y="205"/>
                </a:cubicBezTo>
                <a:cubicBezTo>
                  <a:pt x="366" y="199"/>
                  <a:pt x="363" y="201"/>
                  <a:pt x="362" y="201"/>
                </a:cubicBezTo>
                <a:cubicBezTo>
                  <a:pt x="361" y="202"/>
                  <a:pt x="363" y="208"/>
                  <a:pt x="361" y="208"/>
                </a:cubicBezTo>
                <a:cubicBezTo>
                  <a:pt x="360" y="208"/>
                  <a:pt x="360" y="209"/>
                  <a:pt x="360" y="211"/>
                </a:cubicBezTo>
                <a:cubicBezTo>
                  <a:pt x="359" y="213"/>
                  <a:pt x="359" y="215"/>
                  <a:pt x="358" y="215"/>
                </a:cubicBezTo>
                <a:cubicBezTo>
                  <a:pt x="356" y="215"/>
                  <a:pt x="353" y="216"/>
                  <a:pt x="353" y="214"/>
                </a:cubicBezTo>
                <a:cubicBezTo>
                  <a:pt x="352" y="213"/>
                  <a:pt x="348" y="213"/>
                  <a:pt x="347" y="212"/>
                </a:cubicBezTo>
                <a:cubicBezTo>
                  <a:pt x="347" y="210"/>
                  <a:pt x="347" y="207"/>
                  <a:pt x="346" y="206"/>
                </a:cubicBezTo>
                <a:cubicBezTo>
                  <a:pt x="345" y="204"/>
                  <a:pt x="348" y="202"/>
                  <a:pt x="347" y="201"/>
                </a:cubicBezTo>
                <a:cubicBezTo>
                  <a:pt x="346" y="199"/>
                  <a:pt x="341" y="199"/>
                  <a:pt x="340" y="197"/>
                </a:cubicBezTo>
                <a:cubicBezTo>
                  <a:pt x="339" y="195"/>
                  <a:pt x="338" y="195"/>
                  <a:pt x="337" y="193"/>
                </a:cubicBezTo>
                <a:cubicBezTo>
                  <a:pt x="333" y="190"/>
                  <a:pt x="329" y="187"/>
                  <a:pt x="329" y="189"/>
                </a:cubicBezTo>
                <a:cubicBezTo>
                  <a:pt x="329" y="189"/>
                  <a:pt x="329" y="196"/>
                  <a:pt x="324" y="192"/>
                </a:cubicBezTo>
                <a:cubicBezTo>
                  <a:pt x="322" y="191"/>
                  <a:pt x="320" y="189"/>
                  <a:pt x="318" y="190"/>
                </a:cubicBezTo>
                <a:cubicBezTo>
                  <a:pt x="312" y="191"/>
                  <a:pt x="317" y="193"/>
                  <a:pt x="316" y="195"/>
                </a:cubicBezTo>
                <a:cubicBezTo>
                  <a:pt x="316" y="197"/>
                  <a:pt x="316" y="198"/>
                  <a:pt x="316" y="200"/>
                </a:cubicBezTo>
                <a:cubicBezTo>
                  <a:pt x="315" y="201"/>
                  <a:pt x="313" y="200"/>
                  <a:pt x="313" y="201"/>
                </a:cubicBezTo>
                <a:cubicBezTo>
                  <a:pt x="314" y="203"/>
                  <a:pt x="316" y="203"/>
                  <a:pt x="316" y="203"/>
                </a:cubicBezTo>
                <a:cubicBezTo>
                  <a:pt x="317" y="203"/>
                  <a:pt x="318" y="203"/>
                  <a:pt x="318" y="204"/>
                </a:cubicBezTo>
                <a:cubicBezTo>
                  <a:pt x="318" y="208"/>
                  <a:pt x="313" y="208"/>
                  <a:pt x="314" y="210"/>
                </a:cubicBezTo>
                <a:cubicBezTo>
                  <a:pt x="314" y="210"/>
                  <a:pt x="316" y="213"/>
                  <a:pt x="315" y="215"/>
                </a:cubicBezTo>
                <a:cubicBezTo>
                  <a:pt x="315" y="216"/>
                  <a:pt x="319" y="217"/>
                  <a:pt x="319" y="218"/>
                </a:cubicBezTo>
                <a:cubicBezTo>
                  <a:pt x="319" y="219"/>
                  <a:pt x="322" y="221"/>
                  <a:pt x="322" y="223"/>
                </a:cubicBezTo>
                <a:cubicBezTo>
                  <a:pt x="322" y="224"/>
                  <a:pt x="321" y="226"/>
                  <a:pt x="321" y="227"/>
                </a:cubicBezTo>
                <a:cubicBezTo>
                  <a:pt x="321" y="228"/>
                  <a:pt x="319" y="230"/>
                  <a:pt x="318" y="231"/>
                </a:cubicBezTo>
                <a:cubicBezTo>
                  <a:pt x="315" y="233"/>
                  <a:pt x="314" y="233"/>
                  <a:pt x="311" y="234"/>
                </a:cubicBezTo>
                <a:cubicBezTo>
                  <a:pt x="311" y="235"/>
                  <a:pt x="311" y="237"/>
                  <a:pt x="312" y="240"/>
                </a:cubicBezTo>
                <a:cubicBezTo>
                  <a:pt x="312" y="241"/>
                  <a:pt x="313" y="243"/>
                  <a:pt x="313" y="244"/>
                </a:cubicBezTo>
                <a:cubicBezTo>
                  <a:pt x="314" y="247"/>
                  <a:pt x="314" y="249"/>
                  <a:pt x="314" y="250"/>
                </a:cubicBezTo>
                <a:cubicBezTo>
                  <a:pt x="314" y="250"/>
                  <a:pt x="314" y="253"/>
                  <a:pt x="308" y="251"/>
                </a:cubicBezTo>
                <a:cubicBezTo>
                  <a:pt x="307" y="251"/>
                  <a:pt x="306" y="250"/>
                  <a:pt x="305" y="248"/>
                </a:cubicBezTo>
                <a:cubicBezTo>
                  <a:pt x="305" y="247"/>
                  <a:pt x="304" y="245"/>
                  <a:pt x="303" y="244"/>
                </a:cubicBezTo>
                <a:cubicBezTo>
                  <a:pt x="303" y="243"/>
                  <a:pt x="303" y="240"/>
                  <a:pt x="303" y="239"/>
                </a:cubicBezTo>
                <a:cubicBezTo>
                  <a:pt x="302" y="236"/>
                  <a:pt x="306" y="233"/>
                  <a:pt x="303" y="233"/>
                </a:cubicBezTo>
                <a:cubicBezTo>
                  <a:pt x="300" y="232"/>
                  <a:pt x="300" y="232"/>
                  <a:pt x="300" y="232"/>
                </a:cubicBezTo>
                <a:cubicBezTo>
                  <a:pt x="300" y="232"/>
                  <a:pt x="287" y="231"/>
                  <a:pt x="286" y="229"/>
                </a:cubicBezTo>
                <a:cubicBezTo>
                  <a:pt x="286" y="229"/>
                  <a:pt x="283" y="227"/>
                  <a:pt x="282" y="225"/>
                </a:cubicBezTo>
                <a:cubicBezTo>
                  <a:pt x="282" y="225"/>
                  <a:pt x="280" y="224"/>
                  <a:pt x="275" y="222"/>
                </a:cubicBezTo>
                <a:cubicBezTo>
                  <a:pt x="273" y="221"/>
                  <a:pt x="271" y="222"/>
                  <a:pt x="270" y="222"/>
                </a:cubicBezTo>
                <a:cubicBezTo>
                  <a:pt x="268" y="222"/>
                  <a:pt x="267" y="222"/>
                  <a:pt x="267" y="221"/>
                </a:cubicBezTo>
                <a:cubicBezTo>
                  <a:pt x="266" y="218"/>
                  <a:pt x="269" y="213"/>
                  <a:pt x="265" y="213"/>
                </a:cubicBezTo>
                <a:cubicBezTo>
                  <a:pt x="264" y="213"/>
                  <a:pt x="261" y="213"/>
                  <a:pt x="260" y="213"/>
                </a:cubicBezTo>
                <a:cubicBezTo>
                  <a:pt x="260" y="213"/>
                  <a:pt x="260" y="213"/>
                  <a:pt x="260" y="213"/>
                </a:cubicBezTo>
                <a:cubicBezTo>
                  <a:pt x="259" y="212"/>
                  <a:pt x="259" y="212"/>
                  <a:pt x="259" y="212"/>
                </a:cubicBezTo>
                <a:cubicBezTo>
                  <a:pt x="259" y="211"/>
                  <a:pt x="259" y="205"/>
                  <a:pt x="260" y="205"/>
                </a:cubicBezTo>
                <a:cubicBezTo>
                  <a:pt x="260" y="205"/>
                  <a:pt x="262" y="201"/>
                  <a:pt x="263" y="199"/>
                </a:cubicBezTo>
                <a:cubicBezTo>
                  <a:pt x="264" y="197"/>
                  <a:pt x="264" y="196"/>
                  <a:pt x="265" y="196"/>
                </a:cubicBezTo>
                <a:cubicBezTo>
                  <a:pt x="266" y="195"/>
                  <a:pt x="267" y="194"/>
                  <a:pt x="269" y="192"/>
                </a:cubicBezTo>
                <a:cubicBezTo>
                  <a:pt x="271" y="190"/>
                  <a:pt x="273" y="188"/>
                  <a:pt x="274" y="187"/>
                </a:cubicBezTo>
                <a:cubicBezTo>
                  <a:pt x="275" y="187"/>
                  <a:pt x="272" y="186"/>
                  <a:pt x="273" y="185"/>
                </a:cubicBezTo>
                <a:cubicBezTo>
                  <a:pt x="274" y="184"/>
                  <a:pt x="279" y="183"/>
                  <a:pt x="280" y="182"/>
                </a:cubicBezTo>
                <a:cubicBezTo>
                  <a:pt x="286" y="180"/>
                  <a:pt x="284" y="171"/>
                  <a:pt x="287" y="172"/>
                </a:cubicBezTo>
                <a:cubicBezTo>
                  <a:pt x="288" y="173"/>
                  <a:pt x="289" y="174"/>
                  <a:pt x="288" y="176"/>
                </a:cubicBezTo>
                <a:cubicBezTo>
                  <a:pt x="288" y="178"/>
                  <a:pt x="287" y="179"/>
                  <a:pt x="287" y="180"/>
                </a:cubicBezTo>
                <a:cubicBezTo>
                  <a:pt x="284" y="183"/>
                  <a:pt x="284" y="185"/>
                  <a:pt x="284" y="185"/>
                </a:cubicBezTo>
                <a:cubicBezTo>
                  <a:pt x="283" y="186"/>
                  <a:pt x="288" y="185"/>
                  <a:pt x="289" y="186"/>
                </a:cubicBezTo>
                <a:cubicBezTo>
                  <a:pt x="291" y="186"/>
                  <a:pt x="291" y="188"/>
                  <a:pt x="291" y="188"/>
                </a:cubicBezTo>
                <a:cubicBezTo>
                  <a:pt x="291" y="189"/>
                  <a:pt x="293" y="188"/>
                  <a:pt x="295" y="187"/>
                </a:cubicBezTo>
                <a:cubicBezTo>
                  <a:pt x="296" y="187"/>
                  <a:pt x="297" y="183"/>
                  <a:pt x="298" y="182"/>
                </a:cubicBezTo>
                <a:cubicBezTo>
                  <a:pt x="300" y="180"/>
                  <a:pt x="301" y="184"/>
                  <a:pt x="302" y="184"/>
                </a:cubicBezTo>
                <a:cubicBezTo>
                  <a:pt x="306" y="186"/>
                  <a:pt x="309" y="185"/>
                  <a:pt x="310" y="184"/>
                </a:cubicBezTo>
                <a:cubicBezTo>
                  <a:pt x="310" y="179"/>
                  <a:pt x="300" y="177"/>
                  <a:pt x="299" y="175"/>
                </a:cubicBezTo>
                <a:cubicBezTo>
                  <a:pt x="298" y="173"/>
                  <a:pt x="296" y="172"/>
                  <a:pt x="296" y="171"/>
                </a:cubicBezTo>
                <a:cubicBezTo>
                  <a:pt x="295" y="169"/>
                  <a:pt x="300" y="171"/>
                  <a:pt x="300" y="171"/>
                </a:cubicBezTo>
                <a:cubicBezTo>
                  <a:pt x="302" y="172"/>
                  <a:pt x="299" y="169"/>
                  <a:pt x="299" y="166"/>
                </a:cubicBezTo>
                <a:cubicBezTo>
                  <a:pt x="299" y="166"/>
                  <a:pt x="301" y="164"/>
                  <a:pt x="302" y="163"/>
                </a:cubicBezTo>
                <a:cubicBezTo>
                  <a:pt x="302" y="163"/>
                  <a:pt x="303" y="163"/>
                  <a:pt x="303" y="163"/>
                </a:cubicBezTo>
                <a:cubicBezTo>
                  <a:pt x="304" y="164"/>
                  <a:pt x="304" y="164"/>
                  <a:pt x="305" y="163"/>
                </a:cubicBezTo>
                <a:cubicBezTo>
                  <a:pt x="305" y="162"/>
                  <a:pt x="306" y="160"/>
                  <a:pt x="305" y="157"/>
                </a:cubicBezTo>
                <a:cubicBezTo>
                  <a:pt x="302" y="153"/>
                  <a:pt x="305" y="153"/>
                  <a:pt x="305" y="152"/>
                </a:cubicBezTo>
                <a:cubicBezTo>
                  <a:pt x="306" y="149"/>
                  <a:pt x="307" y="147"/>
                  <a:pt x="307" y="145"/>
                </a:cubicBezTo>
                <a:cubicBezTo>
                  <a:pt x="308" y="142"/>
                  <a:pt x="308" y="142"/>
                  <a:pt x="307" y="142"/>
                </a:cubicBezTo>
                <a:cubicBezTo>
                  <a:pt x="306" y="141"/>
                  <a:pt x="304" y="140"/>
                  <a:pt x="300" y="138"/>
                </a:cubicBezTo>
                <a:cubicBezTo>
                  <a:pt x="297" y="137"/>
                  <a:pt x="296" y="137"/>
                  <a:pt x="295" y="138"/>
                </a:cubicBezTo>
                <a:cubicBezTo>
                  <a:pt x="294" y="138"/>
                  <a:pt x="292" y="139"/>
                  <a:pt x="292" y="140"/>
                </a:cubicBezTo>
                <a:cubicBezTo>
                  <a:pt x="292" y="141"/>
                  <a:pt x="292" y="141"/>
                  <a:pt x="292" y="141"/>
                </a:cubicBezTo>
                <a:cubicBezTo>
                  <a:pt x="292" y="141"/>
                  <a:pt x="292" y="141"/>
                  <a:pt x="292" y="141"/>
                </a:cubicBezTo>
                <a:cubicBezTo>
                  <a:pt x="292" y="142"/>
                  <a:pt x="294" y="143"/>
                  <a:pt x="290" y="146"/>
                </a:cubicBezTo>
                <a:cubicBezTo>
                  <a:pt x="289" y="148"/>
                  <a:pt x="287" y="148"/>
                  <a:pt x="286" y="151"/>
                </a:cubicBezTo>
                <a:cubicBezTo>
                  <a:pt x="286" y="152"/>
                  <a:pt x="289" y="155"/>
                  <a:pt x="289" y="157"/>
                </a:cubicBezTo>
                <a:cubicBezTo>
                  <a:pt x="288" y="159"/>
                  <a:pt x="285" y="157"/>
                  <a:pt x="284" y="156"/>
                </a:cubicBezTo>
                <a:cubicBezTo>
                  <a:pt x="283" y="155"/>
                  <a:pt x="283" y="152"/>
                  <a:pt x="283" y="151"/>
                </a:cubicBezTo>
                <a:cubicBezTo>
                  <a:pt x="284" y="149"/>
                  <a:pt x="283" y="147"/>
                  <a:pt x="283" y="146"/>
                </a:cubicBezTo>
                <a:cubicBezTo>
                  <a:pt x="283" y="143"/>
                  <a:pt x="283" y="142"/>
                  <a:pt x="282" y="142"/>
                </a:cubicBezTo>
                <a:cubicBezTo>
                  <a:pt x="282" y="142"/>
                  <a:pt x="282" y="142"/>
                  <a:pt x="281" y="141"/>
                </a:cubicBezTo>
                <a:cubicBezTo>
                  <a:pt x="280" y="141"/>
                  <a:pt x="279" y="140"/>
                  <a:pt x="277" y="142"/>
                </a:cubicBezTo>
                <a:cubicBezTo>
                  <a:pt x="276" y="145"/>
                  <a:pt x="275" y="150"/>
                  <a:pt x="275" y="150"/>
                </a:cubicBezTo>
                <a:cubicBezTo>
                  <a:pt x="272" y="153"/>
                  <a:pt x="274" y="141"/>
                  <a:pt x="272" y="139"/>
                </a:cubicBezTo>
                <a:cubicBezTo>
                  <a:pt x="270" y="138"/>
                  <a:pt x="272" y="137"/>
                  <a:pt x="270" y="137"/>
                </a:cubicBezTo>
                <a:cubicBezTo>
                  <a:pt x="269" y="136"/>
                  <a:pt x="273" y="129"/>
                  <a:pt x="268" y="132"/>
                </a:cubicBezTo>
                <a:cubicBezTo>
                  <a:pt x="266" y="132"/>
                  <a:pt x="267" y="128"/>
                  <a:pt x="267" y="127"/>
                </a:cubicBezTo>
                <a:cubicBezTo>
                  <a:pt x="266" y="126"/>
                  <a:pt x="268" y="122"/>
                  <a:pt x="266" y="122"/>
                </a:cubicBezTo>
                <a:cubicBezTo>
                  <a:pt x="264" y="124"/>
                  <a:pt x="264" y="124"/>
                  <a:pt x="264" y="124"/>
                </a:cubicBezTo>
                <a:cubicBezTo>
                  <a:pt x="262" y="124"/>
                  <a:pt x="264" y="121"/>
                  <a:pt x="264" y="121"/>
                </a:cubicBezTo>
                <a:cubicBezTo>
                  <a:pt x="264" y="121"/>
                  <a:pt x="262" y="120"/>
                  <a:pt x="262" y="120"/>
                </a:cubicBezTo>
                <a:cubicBezTo>
                  <a:pt x="261" y="119"/>
                  <a:pt x="260" y="121"/>
                  <a:pt x="259" y="121"/>
                </a:cubicBezTo>
                <a:cubicBezTo>
                  <a:pt x="255" y="120"/>
                  <a:pt x="254" y="121"/>
                  <a:pt x="253" y="124"/>
                </a:cubicBezTo>
                <a:cubicBezTo>
                  <a:pt x="252" y="126"/>
                  <a:pt x="252" y="129"/>
                  <a:pt x="252" y="131"/>
                </a:cubicBezTo>
                <a:cubicBezTo>
                  <a:pt x="251" y="132"/>
                  <a:pt x="250" y="133"/>
                  <a:pt x="250" y="134"/>
                </a:cubicBezTo>
                <a:cubicBezTo>
                  <a:pt x="249" y="136"/>
                  <a:pt x="252" y="138"/>
                  <a:pt x="259" y="138"/>
                </a:cubicBezTo>
                <a:cubicBezTo>
                  <a:pt x="262" y="138"/>
                  <a:pt x="262" y="143"/>
                  <a:pt x="262" y="145"/>
                </a:cubicBezTo>
                <a:cubicBezTo>
                  <a:pt x="261" y="145"/>
                  <a:pt x="262" y="148"/>
                  <a:pt x="262" y="150"/>
                </a:cubicBezTo>
                <a:cubicBezTo>
                  <a:pt x="261" y="152"/>
                  <a:pt x="259" y="152"/>
                  <a:pt x="258" y="153"/>
                </a:cubicBezTo>
                <a:cubicBezTo>
                  <a:pt x="257" y="156"/>
                  <a:pt x="258" y="159"/>
                  <a:pt x="257" y="158"/>
                </a:cubicBezTo>
                <a:cubicBezTo>
                  <a:pt x="257" y="158"/>
                  <a:pt x="256" y="155"/>
                  <a:pt x="255" y="153"/>
                </a:cubicBezTo>
                <a:cubicBezTo>
                  <a:pt x="254" y="148"/>
                  <a:pt x="248" y="146"/>
                  <a:pt x="247" y="147"/>
                </a:cubicBezTo>
                <a:cubicBezTo>
                  <a:pt x="245" y="150"/>
                  <a:pt x="244" y="155"/>
                  <a:pt x="243" y="154"/>
                </a:cubicBezTo>
                <a:cubicBezTo>
                  <a:pt x="241" y="153"/>
                  <a:pt x="238" y="153"/>
                  <a:pt x="236" y="153"/>
                </a:cubicBezTo>
                <a:cubicBezTo>
                  <a:pt x="234" y="153"/>
                  <a:pt x="232" y="153"/>
                  <a:pt x="230" y="153"/>
                </a:cubicBezTo>
                <a:cubicBezTo>
                  <a:pt x="226" y="152"/>
                  <a:pt x="226" y="146"/>
                  <a:pt x="223" y="145"/>
                </a:cubicBezTo>
                <a:cubicBezTo>
                  <a:pt x="221" y="144"/>
                  <a:pt x="217" y="144"/>
                  <a:pt x="215" y="144"/>
                </a:cubicBezTo>
                <a:cubicBezTo>
                  <a:pt x="214" y="144"/>
                  <a:pt x="216" y="150"/>
                  <a:pt x="215" y="150"/>
                </a:cubicBezTo>
                <a:cubicBezTo>
                  <a:pt x="213" y="150"/>
                  <a:pt x="213" y="154"/>
                  <a:pt x="212" y="154"/>
                </a:cubicBezTo>
                <a:cubicBezTo>
                  <a:pt x="211" y="155"/>
                  <a:pt x="210" y="154"/>
                  <a:pt x="208" y="154"/>
                </a:cubicBezTo>
                <a:cubicBezTo>
                  <a:pt x="207" y="153"/>
                  <a:pt x="205" y="152"/>
                  <a:pt x="203" y="153"/>
                </a:cubicBezTo>
                <a:cubicBezTo>
                  <a:pt x="200" y="153"/>
                  <a:pt x="200" y="153"/>
                  <a:pt x="199" y="152"/>
                </a:cubicBezTo>
                <a:cubicBezTo>
                  <a:pt x="198" y="152"/>
                  <a:pt x="197" y="151"/>
                  <a:pt x="193" y="152"/>
                </a:cubicBezTo>
                <a:cubicBezTo>
                  <a:pt x="192" y="152"/>
                  <a:pt x="192" y="150"/>
                  <a:pt x="191" y="148"/>
                </a:cubicBezTo>
                <a:cubicBezTo>
                  <a:pt x="191" y="146"/>
                  <a:pt x="190" y="144"/>
                  <a:pt x="189" y="144"/>
                </a:cubicBezTo>
                <a:cubicBezTo>
                  <a:pt x="186" y="145"/>
                  <a:pt x="186" y="144"/>
                  <a:pt x="185" y="144"/>
                </a:cubicBezTo>
                <a:cubicBezTo>
                  <a:pt x="184" y="144"/>
                  <a:pt x="183" y="143"/>
                  <a:pt x="181" y="144"/>
                </a:cubicBezTo>
                <a:cubicBezTo>
                  <a:pt x="181" y="144"/>
                  <a:pt x="178" y="144"/>
                  <a:pt x="174" y="143"/>
                </a:cubicBezTo>
                <a:cubicBezTo>
                  <a:pt x="173" y="143"/>
                  <a:pt x="172" y="139"/>
                  <a:pt x="171" y="139"/>
                </a:cubicBezTo>
                <a:cubicBezTo>
                  <a:pt x="167" y="139"/>
                  <a:pt x="166" y="137"/>
                  <a:pt x="161" y="140"/>
                </a:cubicBezTo>
                <a:cubicBezTo>
                  <a:pt x="161" y="140"/>
                  <a:pt x="160" y="139"/>
                  <a:pt x="159" y="137"/>
                </a:cubicBezTo>
                <a:cubicBezTo>
                  <a:pt x="158" y="135"/>
                  <a:pt x="157" y="133"/>
                  <a:pt x="156" y="134"/>
                </a:cubicBezTo>
                <a:cubicBezTo>
                  <a:pt x="156" y="135"/>
                  <a:pt x="156" y="135"/>
                  <a:pt x="156" y="135"/>
                </a:cubicBezTo>
                <a:cubicBezTo>
                  <a:pt x="156" y="136"/>
                  <a:pt x="156" y="136"/>
                  <a:pt x="156" y="136"/>
                </a:cubicBezTo>
                <a:cubicBezTo>
                  <a:pt x="156" y="137"/>
                  <a:pt x="156" y="140"/>
                  <a:pt x="154" y="141"/>
                </a:cubicBezTo>
                <a:cubicBezTo>
                  <a:pt x="153" y="141"/>
                  <a:pt x="152" y="131"/>
                  <a:pt x="144" y="130"/>
                </a:cubicBezTo>
                <a:cubicBezTo>
                  <a:pt x="142" y="130"/>
                  <a:pt x="142" y="134"/>
                  <a:pt x="141" y="134"/>
                </a:cubicBezTo>
                <a:cubicBezTo>
                  <a:pt x="138" y="135"/>
                  <a:pt x="136" y="139"/>
                  <a:pt x="134" y="138"/>
                </a:cubicBezTo>
                <a:cubicBezTo>
                  <a:pt x="133" y="138"/>
                  <a:pt x="132" y="139"/>
                  <a:pt x="131" y="139"/>
                </a:cubicBezTo>
                <a:cubicBezTo>
                  <a:pt x="129" y="140"/>
                  <a:pt x="127" y="140"/>
                  <a:pt x="122" y="139"/>
                </a:cubicBezTo>
                <a:cubicBezTo>
                  <a:pt x="120" y="138"/>
                  <a:pt x="120" y="141"/>
                  <a:pt x="119" y="143"/>
                </a:cubicBezTo>
                <a:cubicBezTo>
                  <a:pt x="119" y="145"/>
                  <a:pt x="118" y="147"/>
                  <a:pt x="116" y="147"/>
                </a:cubicBezTo>
                <a:cubicBezTo>
                  <a:pt x="112" y="147"/>
                  <a:pt x="110" y="142"/>
                  <a:pt x="106" y="140"/>
                </a:cubicBezTo>
                <a:cubicBezTo>
                  <a:pt x="104" y="139"/>
                  <a:pt x="101" y="139"/>
                  <a:pt x="97" y="135"/>
                </a:cubicBezTo>
                <a:cubicBezTo>
                  <a:pt x="95" y="134"/>
                  <a:pt x="94" y="135"/>
                  <a:pt x="93" y="136"/>
                </a:cubicBezTo>
                <a:cubicBezTo>
                  <a:pt x="93" y="136"/>
                  <a:pt x="92" y="137"/>
                  <a:pt x="91" y="137"/>
                </a:cubicBezTo>
                <a:cubicBezTo>
                  <a:pt x="88" y="136"/>
                  <a:pt x="86" y="136"/>
                  <a:pt x="84" y="136"/>
                </a:cubicBezTo>
                <a:cubicBezTo>
                  <a:pt x="81" y="136"/>
                  <a:pt x="79" y="133"/>
                  <a:pt x="75" y="132"/>
                </a:cubicBezTo>
                <a:cubicBezTo>
                  <a:pt x="71" y="131"/>
                  <a:pt x="69" y="130"/>
                  <a:pt x="66" y="130"/>
                </a:cubicBezTo>
                <a:cubicBezTo>
                  <a:pt x="62" y="129"/>
                  <a:pt x="59" y="126"/>
                  <a:pt x="55" y="126"/>
                </a:cubicBezTo>
                <a:cubicBezTo>
                  <a:pt x="53" y="126"/>
                  <a:pt x="49" y="124"/>
                  <a:pt x="47" y="125"/>
                </a:cubicBezTo>
                <a:cubicBezTo>
                  <a:pt x="46" y="126"/>
                  <a:pt x="46" y="131"/>
                  <a:pt x="44" y="131"/>
                </a:cubicBezTo>
                <a:cubicBezTo>
                  <a:pt x="43" y="132"/>
                  <a:pt x="42" y="131"/>
                  <a:pt x="41" y="130"/>
                </a:cubicBezTo>
                <a:cubicBezTo>
                  <a:pt x="40" y="130"/>
                  <a:pt x="39" y="129"/>
                  <a:pt x="39" y="130"/>
                </a:cubicBezTo>
                <a:cubicBezTo>
                  <a:pt x="36" y="135"/>
                  <a:pt x="30" y="136"/>
                  <a:pt x="27" y="137"/>
                </a:cubicBezTo>
                <a:cubicBezTo>
                  <a:pt x="25" y="139"/>
                  <a:pt x="29" y="139"/>
                  <a:pt x="21" y="142"/>
                </a:cubicBezTo>
                <a:cubicBezTo>
                  <a:pt x="20" y="143"/>
                  <a:pt x="19" y="143"/>
                  <a:pt x="18" y="142"/>
                </a:cubicBezTo>
                <a:cubicBezTo>
                  <a:pt x="16" y="142"/>
                  <a:pt x="15" y="142"/>
                  <a:pt x="15" y="149"/>
                </a:cubicBezTo>
                <a:cubicBezTo>
                  <a:pt x="15" y="155"/>
                  <a:pt x="23" y="152"/>
                  <a:pt x="23" y="157"/>
                </a:cubicBezTo>
                <a:cubicBezTo>
                  <a:pt x="23" y="158"/>
                  <a:pt x="31" y="165"/>
                  <a:pt x="31" y="166"/>
                </a:cubicBezTo>
                <a:cubicBezTo>
                  <a:pt x="30" y="167"/>
                  <a:pt x="27" y="169"/>
                  <a:pt x="24" y="162"/>
                </a:cubicBezTo>
                <a:cubicBezTo>
                  <a:pt x="23" y="160"/>
                  <a:pt x="18" y="166"/>
                  <a:pt x="15" y="167"/>
                </a:cubicBezTo>
                <a:cubicBezTo>
                  <a:pt x="13" y="167"/>
                  <a:pt x="11" y="170"/>
                  <a:pt x="11" y="171"/>
                </a:cubicBezTo>
                <a:cubicBezTo>
                  <a:pt x="11" y="173"/>
                  <a:pt x="10" y="174"/>
                  <a:pt x="10" y="175"/>
                </a:cubicBezTo>
                <a:cubicBezTo>
                  <a:pt x="11" y="176"/>
                  <a:pt x="9" y="181"/>
                  <a:pt x="10" y="182"/>
                </a:cubicBezTo>
                <a:cubicBezTo>
                  <a:pt x="13" y="184"/>
                  <a:pt x="21" y="180"/>
                  <a:pt x="24" y="180"/>
                </a:cubicBezTo>
                <a:cubicBezTo>
                  <a:pt x="27" y="179"/>
                  <a:pt x="30" y="177"/>
                  <a:pt x="30" y="178"/>
                </a:cubicBezTo>
                <a:cubicBezTo>
                  <a:pt x="32" y="178"/>
                  <a:pt x="31" y="180"/>
                  <a:pt x="31" y="181"/>
                </a:cubicBezTo>
                <a:cubicBezTo>
                  <a:pt x="31" y="182"/>
                  <a:pt x="30" y="183"/>
                  <a:pt x="29" y="185"/>
                </a:cubicBezTo>
                <a:cubicBezTo>
                  <a:pt x="28" y="186"/>
                  <a:pt x="29" y="187"/>
                  <a:pt x="26" y="187"/>
                </a:cubicBezTo>
                <a:cubicBezTo>
                  <a:pt x="26" y="187"/>
                  <a:pt x="25" y="187"/>
                  <a:pt x="23" y="187"/>
                </a:cubicBezTo>
                <a:cubicBezTo>
                  <a:pt x="22" y="187"/>
                  <a:pt x="20" y="187"/>
                  <a:pt x="19" y="188"/>
                </a:cubicBezTo>
                <a:cubicBezTo>
                  <a:pt x="18" y="189"/>
                  <a:pt x="19" y="193"/>
                  <a:pt x="17" y="194"/>
                </a:cubicBezTo>
                <a:cubicBezTo>
                  <a:pt x="16" y="195"/>
                  <a:pt x="14" y="195"/>
                  <a:pt x="14" y="197"/>
                </a:cubicBezTo>
                <a:cubicBezTo>
                  <a:pt x="14" y="199"/>
                  <a:pt x="18" y="200"/>
                  <a:pt x="19" y="201"/>
                </a:cubicBezTo>
                <a:cubicBezTo>
                  <a:pt x="20" y="202"/>
                  <a:pt x="19" y="205"/>
                  <a:pt x="17" y="205"/>
                </a:cubicBezTo>
                <a:cubicBezTo>
                  <a:pt x="16" y="206"/>
                  <a:pt x="15" y="206"/>
                  <a:pt x="15" y="205"/>
                </a:cubicBezTo>
                <a:cubicBezTo>
                  <a:pt x="14" y="205"/>
                  <a:pt x="13" y="204"/>
                  <a:pt x="13" y="207"/>
                </a:cubicBezTo>
                <a:cubicBezTo>
                  <a:pt x="15" y="210"/>
                  <a:pt x="18" y="210"/>
                  <a:pt x="20" y="208"/>
                </a:cubicBezTo>
                <a:cubicBezTo>
                  <a:pt x="20" y="208"/>
                  <a:pt x="21" y="205"/>
                  <a:pt x="26" y="209"/>
                </a:cubicBezTo>
                <a:cubicBezTo>
                  <a:pt x="28" y="210"/>
                  <a:pt x="28" y="210"/>
                  <a:pt x="29" y="210"/>
                </a:cubicBezTo>
                <a:cubicBezTo>
                  <a:pt x="30" y="209"/>
                  <a:pt x="31" y="209"/>
                  <a:pt x="31" y="210"/>
                </a:cubicBezTo>
                <a:cubicBezTo>
                  <a:pt x="33" y="212"/>
                  <a:pt x="28" y="217"/>
                  <a:pt x="30" y="217"/>
                </a:cubicBezTo>
                <a:cubicBezTo>
                  <a:pt x="30" y="217"/>
                  <a:pt x="33" y="216"/>
                  <a:pt x="36" y="217"/>
                </a:cubicBezTo>
                <a:cubicBezTo>
                  <a:pt x="38" y="218"/>
                  <a:pt x="38" y="217"/>
                  <a:pt x="39" y="216"/>
                </a:cubicBezTo>
                <a:cubicBezTo>
                  <a:pt x="40" y="214"/>
                  <a:pt x="42" y="213"/>
                  <a:pt x="48" y="216"/>
                </a:cubicBezTo>
                <a:cubicBezTo>
                  <a:pt x="50" y="217"/>
                  <a:pt x="46" y="220"/>
                  <a:pt x="45" y="221"/>
                </a:cubicBezTo>
                <a:cubicBezTo>
                  <a:pt x="45" y="223"/>
                  <a:pt x="41" y="223"/>
                  <a:pt x="39" y="225"/>
                </a:cubicBezTo>
                <a:cubicBezTo>
                  <a:pt x="37" y="226"/>
                  <a:pt x="38" y="226"/>
                  <a:pt x="36" y="227"/>
                </a:cubicBezTo>
                <a:cubicBezTo>
                  <a:pt x="35" y="228"/>
                  <a:pt x="32" y="229"/>
                  <a:pt x="30" y="230"/>
                </a:cubicBezTo>
                <a:cubicBezTo>
                  <a:pt x="28" y="231"/>
                  <a:pt x="26" y="233"/>
                  <a:pt x="25" y="234"/>
                </a:cubicBezTo>
                <a:cubicBezTo>
                  <a:pt x="23" y="235"/>
                  <a:pt x="21" y="237"/>
                  <a:pt x="19" y="238"/>
                </a:cubicBezTo>
                <a:cubicBezTo>
                  <a:pt x="17" y="239"/>
                  <a:pt x="14" y="238"/>
                  <a:pt x="12" y="239"/>
                </a:cubicBezTo>
                <a:cubicBezTo>
                  <a:pt x="11" y="240"/>
                  <a:pt x="11" y="243"/>
                  <a:pt x="10" y="244"/>
                </a:cubicBezTo>
                <a:cubicBezTo>
                  <a:pt x="9" y="244"/>
                  <a:pt x="8" y="244"/>
                  <a:pt x="7" y="244"/>
                </a:cubicBezTo>
                <a:cubicBezTo>
                  <a:pt x="5" y="244"/>
                  <a:pt x="4" y="244"/>
                  <a:pt x="4" y="244"/>
                </a:cubicBezTo>
                <a:cubicBezTo>
                  <a:pt x="2" y="245"/>
                  <a:pt x="1" y="248"/>
                  <a:pt x="0" y="249"/>
                </a:cubicBezTo>
                <a:cubicBezTo>
                  <a:pt x="2" y="251"/>
                  <a:pt x="6" y="246"/>
                  <a:pt x="10" y="245"/>
                </a:cubicBezTo>
                <a:cubicBezTo>
                  <a:pt x="13" y="244"/>
                  <a:pt x="15" y="243"/>
                  <a:pt x="17" y="242"/>
                </a:cubicBezTo>
                <a:cubicBezTo>
                  <a:pt x="25" y="240"/>
                  <a:pt x="21" y="239"/>
                  <a:pt x="26" y="238"/>
                </a:cubicBezTo>
                <a:cubicBezTo>
                  <a:pt x="30" y="239"/>
                  <a:pt x="31" y="238"/>
                  <a:pt x="32" y="237"/>
                </a:cubicBezTo>
                <a:cubicBezTo>
                  <a:pt x="32" y="236"/>
                  <a:pt x="32" y="235"/>
                  <a:pt x="33" y="235"/>
                </a:cubicBezTo>
                <a:cubicBezTo>
                  <a:pt x="34" y="235"/>
                  <a:pt x="34" y="235"/>
                  <a:pt x="35" y="235"/>
                </a:cubicBezTo>
                <a:cubicBezTo>
                  <a:pt x="36" y="235"/>
                  <a:pt x="37" y="234"/>
                  <a:pt x="40" y="236"/>
                </a:cubicBezTo>
                <a:cubicBezTo>
                  <a:pt x="42" y="236"/>
                  <a:pt x="45" y="235"/>
                  <a:pt x="39" y="232"/>
                </a:cubicBezTo>
                <a:cubicBezTo>
                  <a:pt x="37" y="231"/>
                  <a:pt x="46" y="229"/>
                  <a:pt x="47" y="228"/>
                </a:cubicBezTo>
                <a:cubicBezTo>
                  <a:pt x="49" y="226"/>
                  <a:pt x="51" y="221"/>
                  <a:pt x="53" y="221"/>
                </a:cubicBezTo>
                <a:cubicBezTo>
                  <a:pt x="55" y="221"/>
                  <a:pt x="58" y="218"/>
                  <a:pt x="60" y="215"/>
                </a:cubicBezTo>
                <a:cubicBezTo>
                  <a:pt x="61" y="213"/>
                  <a:pt x="60" y="212"/>
                  <a:pt x="61" y="211"/>
                </a:cubicBezTo>
                <a:cubicBezTo>
                  <a:pt x="63" y="208"/>
                  <a:pt x="64" y="206"/>
                  <a:pt x="65" y="206"/>
                </a:cubicBezTo>
                <a:cubicBezTo>
                  <a:pt x="67" y="206"/>
                  <a:pt x="67" y="207"/>
                  <a:pt x="64" y="211"/>
                </a:cubicBezTo>
                <a:cubicBezTo>
                  <a:pt x="63" y="213"/>
                  <a:pt x="62" y="217"/>
                  <a:pt x="59" y="220"/>
                </a:cubicBezTo>
                <a:cubicBezTo>
                  <a:pt x="55" y="223"/>
                  <a:pt x="55" y="224"/>
                  <a:pt x="56" y="228"/>
                </a:cubicBezTo>
                <a:cubicBezTo>
                  <a:pt x="57" y="230"/>
                  <a:pt x="61" y="227"/>
                  <a:pt x="61" y="225"/>
                </a:cubicBezTo>
                <a:cubicBezTo>
                  <a:pt x="61" y="224"/>
                  <a:pt x="62" y="224"/>
                  <a:pt x="62" y="224"/>
                </a:cubicBezTo>
                <a:cubicBezTo>
                  <a:pt x="64" y="225"/>
                  <a:pt x="67" y="225"/>
                  <a:pt x="67" y="220"/>
                </a:cubicBezTo>
                <a:cubicBezTo>
                  <a:pt x="67" y="220"/>
                  <a:pt x="67" y="218"/>
                  <a:pt x="66" y="217"/>
                </a:cubicBezTo>
                <a:cubicBezTo>
                  <a:pt x="63" y="214"/>
                  <a:pt x="67" y="211"/>
                  <a:pt x="69" y="212"/>
                </a:cubicBezTo>
                <a:cubicBezTo>
                  <a:pt x="70" y="212"/>
                  <a:pt x="69" y="209"/>
                  <a:pt x="70" y="210"/>
                </a:cubicBezTo>
                <a:cubicBezTo>
                  <a:pt x="71" y="211"/>
                  <a:pt x="72" y="210"/>
                  <a:pt x="74" y="208"/>
                </a:cubicBezTo>
                <a:cubicBezTo>
                  <a:pt x="77" y="207"/>
                  <a:pt x="80" y="207"/>
                  <a:pt x="82" y="208"/>
                </a:cubicBezTo>
                <a:cubicBezTo>
                  <a:pt x="84" y="208"/>
                  <a:pt x="82" y="206"/>
                  <a:pt x="81" y="205"/>
                </a:cubicBezTo>
                <a:cubicBezTo>
                  <a:pt x="80" y="204"/>
                  <a:pt x="78" y="202"/>
                  <a:pt x="80" y="202"/>
                </a:cubicBezTo>
                <a:cubicBezTo>
                  <a:pt x="83" y="200"/>
                  <a:pt x="82" y="205"/>
                  <a:pt x="86" y="205"/>
                </a:cubicBezTo>
                <a:cubicBezTo>
                  <a:pt x="90" y="205"/>
                  <a:pt x="90" y="208"/>
                  <a:pt x="93" y="208"/>
                </a:cubicBezTo>
                <a:cubicBezTo>
                  <a:pt x="95" y="208"/>
                  <a:pt x="96" y="208"/>
                  <a:pt x="97" y="208"/>
                </a:cubicBezTo>
                <a:cubicBezTo>
                  <a:pt x="97" y="208"/>
                  <a:pt x="98" y="208"/>
                  <a:pt x="100" y="209"/>
                </a:cubicBezTo>
                <a:cubicBezTo>
                  <a:pt x="102" y="209"/>
                  <a:pt x="98" y="215"/>
                  <a:pt x="106" y="211"/>
                </a:cubicBezTo>
                <a:cubicBezTo>
                  <a:pt x="106" y="212"/>
                  <a:pt x="106" y="211"/>
                  <a:pt x="107" y="211"/>
                </a:cubicBezTo>
                <a:cubicBezTo>
                  <a:pt x="108" y="211"/>
                  <a:pt x="110" y="211"/>
                  <a:pt x="110" y="212"/>
                </a:cubicBezTo>
                <a:cubicBezTo>
                  <a:pt x="111" y="213"/>
                  <a:pt x="113" y="215"/>
                  <a:pt x="114" y="215"/>
                </a:cubicBezTo>
                <a:cubicBezTo>
                  <a:pt x="117" y="216"/>
                  <a:pt x="116" y="220"/>
                  <a:pt x="118" y="221"/>
                </a:cubicBezTo>
                <a:cubicBezTo>
                  <a:pt x="119" y="222"/>
                  <a:pt x="119" y="225"/>
                  <a:pt x="120" y="226"/>
                </a:cubicBezTo>
                <a:cubicBezTo>
                  <a:pt x="121" y="227"/>
                  <a:pt x="124" y="228"/>
                  <a:pt x="125" y="230"/>
                </a:cubicBezTo>
                <a:cubicBezTo>
                  <a:pt x="126" y="231"/>
                  <a:pt x="127" y="235"/>
                  <a:pt x="128" y="236"/>
                </a:cubicBezTo>
                <a:cubicBezTo>
                  <a:pt x="129" y="238"/>
                  <a:pt x="128" y="240"/>
                  <a:pt x="130" y="242"/>
                </a:cubicBezTo>
                <a:cubicBezTo>
                  <a:pt x="131" y="243"/>
                  <a:pt x="129" y="243"/>
                  <a:pt x="130" y="244"/>
                </a:cubicBezTo>
                <a:cubicBezTo>
                  <a:pt x="131" y="246"/>
                  <a:pt x="132" y="247"/>
                  <a:pt x="134" y="249"/>
                </a:cubicBezTo>
                <a:cubicBezTo>
                  <a:pt x="135" y="251"/>
                  <a:pt x="137" y="249"/>
                  <a:pt x="138" y="251"/>
                </a:cubicBezTo>
                <a:cubicBezTo>
                  <a:pt x="141" y="253"/>
                  <a:pt x="138" y="246"/>
                  <a:pt x="138" y="244"/>
                </a:cubicBezTo>
                <a:cubicBezTo>
                  <a:pt x="136" y="241"/>
                  <a:pt x="133" y="233"/>
                  <a:pt x="135" y="235"/>
                </a:cubicBezTo>
                <a:cubicBezTo>
                  <a:pt x="137" y="240"/>
                  <a:pt x="139" y="242"/>
                  <a:pt x="139" y="242"/>
                </a:cubicBezTo>
                <a:cubicBezTo>
                  <a:pt x="143" y="248"/>
                  <a:pt x="143" y="248"/>
                  <a:pt x="143" y="248"/>
                </a:cubicBezTo>
                <a:cubicBezTo>
                  <a:pt x="144" y="250"/>
                  <a:pt x="147" y="249"/>
                  <a:pt x="147" y="252"/>
                </a:cubicBezTo>
                <a:cubicBezTo>
                  <a:pt x="147" y="254"/>
                  <a:pt x="148" y="255"/>
                  <a:pt x="145" y="257"/>
                </a:cubicBezTo>
                <a:cubicBezTo>
                  <a:pt x="143" y="258"/>
                  <a:pt x="149" y="260"/>
                  <a:pt x="149" y="260"/>
                </a:cubicBezTo>
                <a:cubicBezTo>
                  <a:pt x="153" y="262"/>
                  <a:pt x="153" y="262"/>
                  <a:pt x="153" y="262"/>
                </a:cubicBezTo>
                <a:cubicBezTo>
                  <a:pt x="154" y="264"/>
                  <a:pt x="156" y="264"/>
                  <a:pt x="157" y="265"/>
                </a:cubicBezTo>
                <a:cubicBezTo>
                  <a:pt x="157" y="266"/>
                  <a:pt x="159" y="268"/>
                  <a:pt x="159" y="268"/>
                </a:cubicBezTo>
                <a:cubicBezTo>
                  <a:pt x="160" y="270"/>
                  <a:pt x="159" y="273"/>
                  <a:pt x="159" y="273"/>
                </a:cubicBezTo>
                <a:cubicBezTo>
                  <a:pt x="160" y="275"/>
                  <a:pt x="160" y="275"/>
                  <a:pt x="160" y="275"/>
                </a:cubicBezTo>
                <a:cubicBezTo>
                  <a:pt x="159" y="280"/>
                  <a:pt x="159" y="280"/>
                  <a:pt x="159" y="280"/>
                </a:cubicBezTo>
                <a:cubicBezTo>
                  <a:pt x="159" y="281"/>
                  <a:pt x="158" y="283"/>
                  <a:pt x="158" y="285"/>
                </a:cubicBezTo>
                <a:cubicBezTo>
                  <a:pt x="158" y="286"/>
                  <a:pt x="158" y="292"/>
                  <a:pt x="158" y="292"/>
                </a:cubicBezTo>
                <a:cubicBezTo>
                  <a:pt x="158" y="292"/>
                  <a:pt x="159" y="295"/>
                  <a:pt x="160" y="300"/>
                </a:cubicBezTo>
                <a:cubicBezTo>
                  <a:pt x="160" y="301"/>
                  <a:pt x="160" y="305"/>
                  <a:pt x="164" y="308"/>
                </a:cubicBezTo>
                <a:cubicBezTo>
                  <a:pt x="165" y="309"/>
                  <a:pt x="166" y="314"/>
                  <a:pt x="172" y="318"/>
                </a:cubicBezTo>
                <a:cubicBezTo>
                  <a:pt x="178" y="322"/>
                  <a:pt x="178" y="322"/>
                  <a:pt x="178" y="322"/>
                </a:cubicBezTo>
                <a:cubicBezTo>
                  <a:pt x="178" y="322"/>
                  <a:pt x="182" y="323"/>
                  <a:pt x="183" y="326"/>
                </a:cubicBezTo>
                <a:cubicBezTo>
                  <a:pt x="183" y="326"/>
                  <a:pt x="184" y="329"/>
                  <a:pt x="184" y="331"/>
                </a:cubicBezTo>
                <a:cubicBezTo>
                  <a:pt x="184" y="331"/>
                  <a:pt x="184" y="337"/>
                  <a:pt x="189" y="337"/>
                </a:cubicBezTo>
                <a:cubicBezTo>
                  <a:pt x="191" y="337"/>
                  <a:pt x="193" y="337"/>
                  <a:pt x="193" y="340"/>
                </a:cubicBezTo>
                <a:cubicBezTo>
                  <a:pt x="193" y="340"/>
                  <a:pt x="192" y="341"/>
                  <a:pt x="194" y="343"/>
                </a:cubicBezTo>
                <a:cubicBezTo>
                  <a:pt x="196" y="344"/>
                  <a:pt x="196" y="343"/>
                  <a:pt x="198" y="345"/>
                </a:cubicBezTo>
                <a:cubicBezTo>
                  <a:pt x="200" y="347"/>
                  <a:pt x="202" y="349"/>
                  <a:pt x="200" y="349"/>
                </a:cubicBezTo>
                <a:cubicBezTo>
                  <a:pt x="200" y="349"/>
                  <a:pt x="201" y="350"/>
                  <a:pt x="203" y="352"/>
                </a:cubicBezTo>
                <a:cubicBezTo>
                  <a:pt x="205" y="354"/>
                  <a:pt x="206" y="355"/>
                  <a:pt x="206" y="355"/>
                </a:cubicBezTo>
                <a:cubicBezTo>
                  <a:pt x="209" y="358"/>
                  <a:pt x="207" y="360"/>
                  <a:pt x="211" y="360"/>
                </a:cubicBezTo>
                <a:cubicBezTo>
                  <a:pt x="214" y="360"/>
                  <a:pt x="211" y="357"/>
                  <a:pt x="211" y="355"/>
                </a:cubicBezTo>
                <a:cubicBezTo>
                  <a:pt x="210" y="354"/>
                  <a:pt x="208" y="352"/>
                  <a:pt x="207" y="351"/>
                </a:cubicBezTo>
                <a:cubicBezTo>
                  <a:pt x="206" y="350"/>
                  <a:pt x="203" y="347"/>
                  <a:pt x="205" y="347"/>
                </a:cubicBezTo>
                <a:cubicBezTo>
                  <a:pt x="208" y="347"/>
                  <a:pt x="201" y="344"/>
                  <a:pt x="201" y="344"/>
                </a:cubicBezTo>
                <a:cubicBezTo>
                  <a:pt x="201" y="344"/>
                  <a:pt x="198" y="342"/>
                  <a:pt x="197" y="340"/>
                </a:cubicBezTo>
                <a:cubicBezTo>
                  <a:pt x="196" y="336"/>
                  <a:pt x="192" y="337"/>
                  <a:pt x="193" y="333"/>
                </a:cubicBezTo>
                <a:cubicBezTo>
                  <a:pt x="194" y="332"/>
                  <a:pt x="191" y="331"/>
                  <a:pt x="196" y="330"/>
                </a:cubicBezTo>
                <a:cubicBezTo>
                  <a:pt x="199" y="329"/>
                  <a:pt x="197" y="334"/>
                  <a:pt x="199" y="334"/>
                </a:cubicBezTo>
                <a:cubicBezTo>
                  <a:pt x="200" y="334"/>
                  <a:pt x="200" y="335"/>
                  <a:pt x="200" y="336"/>
                </a:cubicBezTo>
                <a:cubicBezTo>
                  <a:pt x="200" y="338"/>
                  <a:pt x="199" y="339"/>
                  <a:pt x="201" y="339"/>
                </a:cubicBezTo>
                <a:cubicBezTo>
                  <a:pt x="202" y="338"/>
                  <a:pt x="203" y="339"/>
                  <a:pt x="203" y="340"/>
                </a:cubicBezTo>
                <a:cubicBezTo>
                  <a:pt x="204" y="341"/>
                  <a:pt x="204" y="342"/>
                  <a:pt x="206" y="342"/>
                </a:cubicBezTo>
                <a:cubicBezTo>
                  <a:pt x="208" y="341"/>
                  <a:pt x="207" y="344"/>
                  <a:pt x="208" y="346"/>
                </a:cubicBezTo>
                <a:cubicBezTo>
                  <a:pt x="210" y="348"/>
                  <a:pt x="210" y="346"/>
                  <a:pt x="213" y="349"/>
                </a:cubicBezTo>
                <a:cubicBezTo>
                  <a:pt x="215" y="351"/>
                  <a:pt x="216" y="351"/>
                  <a:pt x="217" y="352"/>
                </a:cubicBezTo>
                <a:cubicBezTo>
                  <a:pt x="220" y="355"/>
                  <a:pt x="218" y="357"/>
                  <a:pt x="220" y="357"/>
                </a:cubicBezTo>
                <a:cubicBezTo>
                  <a:pt x="223" y="357"/>
                  <a:pt x="219" y="359"/>
                  <a:pt x="223" y="359"/>
                </a:cubicBezTo>
                <a:cubicBezTo>
                  <a:pt x="225" y="359"/>
                  <a:pt x="222" y="361"/>
                  <a:pt x="223" y="363"/>
                </a:cubicBezTo>
                <a:cubicBezTo>
                  <a:pt x="224" y="366"/>
                  <a:pt x="223" y="367"/>
                  <a:pt x="224" y="367"/>
                </a:cubicBezTo>
                <a:cubicBezTo>
                  <a:pt x="225" y="367"/>
                  <a:pt x="225" y="368"/>
                  <a:pt x="225" y="369"/>
                </a:cubicBezTo>
                <a:cubicBezTo>
                  <a:pt x="225" y="369"/>
                  <a:pt x="225" y="370"/>
                  <a:pt x="226" y="370"/>
                </a:cubicBezTo>
                <a:cubicBezTo>
                  <a:pt x="227" y="370"/>
                  <a:pt x="228" y="371"/>
                  <a:pt x="229" y="371"/>
                </a:cubicBezTo>
                <a:cubicBezTo>
                  <a:pt x="229" y="372"/>
                  <a:pt x="230" y="373"/>
                  <a:pt x="231" y="372"/>
                </a:cubicBezTo>
                <a:cubicBezTo>
                  <a:pt x="232" y="372"/>
                  <a:pt x="233" y="373"/>
                  <a:pt x="234" y="374"/>
                </a:cubicBezTo>
                <a:cubicBezTo>
                  <a:pt x="235" y="375"/>
                  <a:pt x="235" y="376"/>
                  <a:pt x="236" y="375"/>
                </a:cubicBezTo>
                <a:cubicBezTo>
                  <a:pt x="238" y="376"/>
                  <a:pt x="240" y="378"/>
                  <a:pt x="241" y="378"/>
                </a:cubicBezTo>
                <a:cubicBezTo>
                  <a:pt x="245" y="378"/>
                  <a:pt x="245" y="378"/>
                  <a:pt x="245" y="378"/>
                </a:cubicBezTo>
                <a:cubicBezTo>
                  <a:pt x="246" y="378"/>
                  <a:pt x="247" y="378"/>
                  <a:pt x="248" y="379"/>
                </a:cubicBezTo>
                <a:cubicBezTo>
                  <a:pt x="249" y="379"/>
                  <a:pt x="250" y="380"/>
                  <a:pt x="251" y="379"/>
                </a:cubicBezTo>
                <a:cubicBezTo>
                  <a:pt x="254" y="379"/>
                  <a:pt x="255" y="380"/>
                  <a:pt x="256" y="380"/>
                </a:cubicBezTo>
                <a:cubicBezTo>
                  <a:pt x="256" y="381"/>
                  <a:pt x="257" y="381"/>
                  <a:pt x="259" y="381"/>
                </a:cubicBezTo>
                <a:cubicBezTo>
                  <a:pt x="265" y="382"/>
                  <a:pt x="265" y="382"/>
                  <a:pt x="265" y="382"/>
                </a:cubicBezTo>
                <a:cubicBezTo>
                  <a:pt x="267" y="381"/>
                  <a:pt x="268" y="382"/>
                  <a:pt x="270" y="382"/>
                </a:cubicBezTo>
                <a:cubicBezTo>
                  <a:pt x="275" y="384"/>
                  <a:pt x="274" y="389"/>
                  <a:pt x="275" y="391"/>
                </a:cubicBezTo>
                <a:cubicBezTo>
                  <a:pt x="277" y="393"/>
                  <a:pt x="279" y="389"/>
                  <a:pt x="280" y="387"/>
                </a:cubicBezTo>
                <a:cubicBezTo>
                  <a:pt x="281" y="385"/>
                  <a:pt x="281" y="389"/>
                  <a:pt x="285" y="389"/>
                </a:cubicBezTo>
                <a:cubicBezTo>
                  <a:pt x="286" y="389"/>
                  <a:pt x="287" y="393"/>
                  <a:pt x="290" y="392"/>
                </a:cubicBezTo>
                <a:cubicBezTo>
                  <a:pt x="290" y="393"/>
                  <a:pt x="289" y="396"/>
                  <a:pt x="291" y="398"/>
                </a:cubicBezTo>
                <a:cubicBezTo>
                  <a:pt x="293" y="400"/>
                  <a:pt x="294" y="401"/>
                  <a:pt x="296" y="399"/>
                </a:cubicBezTo>
                <a:cubicBezTo>
                  <a:pt x="296" y="398"/>
                  <a:pt x="297" y="399"/>
                  <a:pt x="297" y="400"/>
                </a:cubicBezTo>
                <a:cubicBezTo>
                  <a:pt x="298" y="401"/>
                  <a:pt x="298" y="403"/>
                  <a:pt x="299" y="403"/>
                </a:cubicBezTo>
                <a:cubicBezTo>
                  <a:pt x="300" y="403"/>
                  <a:pt x="301" y="404"/>
                  <a:pt x="302" y="405"/>
                </a:cubicBezTo>
                <a:cubicBezTo>
                  <a:pt x="303" y="406"/>
                  <a:pt x="304" y="407"/>
                  <a:pt x="305" y="406"/>
                </a:cubicBezTo>
                <a:cubicBezTo>
                  <a:pt x="305" y="405"/>
                  <a:pt x="306" y="405"/>
                  <a:pt x="308" y="406"/>
                </a:cubicBezTo>
                <a:cubicBezTo>
                  <a:pt x="309" y="406"/>
                  <a:pt x="310" y="406"/>
                  <a:pt x="311" y="406"/>
                </a:cubicBezTo>
                <a:cubicBezTo>
                  <a:pt x="314" y="404"/>
                  <a:pt x="312" y="402"/>
                  <a:pt x="313" y="402"/>
                </a:cubicBezTo>
                <a:cubicBezTo>
                  <a:pt x="313" y="402"/>
                  <a:pt x="314" y="401"/>
                  <a:pt x="314" y="400"/>
                </a:cubicBezTo>
                <a:cubicBezTo>
                  <a:pt x="315" y="401"/>
                  <a:pt x="316" y="403"/>
                  <a:pt x="316" y="403"/>
                </a:cubicBezTo>
                <a:cubicBezTo>
                  <a:pt x="317" y="405"/>
                  <a:pt x="321" y="413"/>
                  <a:pt x="318" y="415"/>
                </a:cubicBezTo>
                <a:cubicBezTo>
                  <a:pt x="314" y="417"/>
                  <a:pt x="316" y="419"/>
                  <a:pt x="316" y="420"/>
                </a:cubicBezTo>
                <a:cubicBezTo>
                  <a:pt x="316" y="422"/>
                  <a:pt x="315" y="422"/>
                  <a:pt x="314" y="423"/>
                </a:cubicBezTo>
                <a:cubicBezTo>
                  <a:pt x="314" y="425"/>
                  <a:pt x="310" y="424"/>
                  <a:pt x="309" y="426"/>
                </a:cubicBezTo>
                <a:cubicBezTo>
                  <a:pt x="308" y="428"/>
                  <a:pt x="305" y="425"/>
                  <a:pt x="307" y="431"/>
                </a:cubicBezTo>
                <a:cubicBezTo>
                  <a:pt x="307" y="433"/>
                  <a:pt x="309" y="435"/>
                  <a:pt x="309" y="436"/>
                </a:cubicBezTo>
                <a:cubicBezTo>
                  <a:pt x="308" y="440"/>
                  <a:pt x="305" y="439"/>
                  <a:pt x="304" y="441"/>
                </a:cubicBezTo>
                <a:cubicBezTo>
                  <a:pt x="304" y="446"/>
                  <a:pt x="309" y="444"/>
                  <a:pt x="310" y="446"/>
                </a:cubicBezTo>
                <a:cubicBezTo>
                  <a:pt x="310" y="446"/>
                  <a:pt x="313" y="448"/>
                  <a:pt x="314" y="450"/>
                </a:cubicBezTo>
                <a:cubicBezTo>
                  <a:pt x="316" y="452"/>
                  <a:pt x="317" y="456"/>
                  <a:pt x="319" y="459"/>
                </a:cubicBezTo>
                <a:cubicBezTo>
                  <a:pt x="321" y="461"/>
                  <a:pt x="322" y="466"/>
                  <a:pt x="323" y="468"/>
                </a:cubicBezTo>
                <a:cubicBezTo>
                  <a:pt x="327" y="473"/>
                  <a:pt x="330" y="474"/>
                  <a:pt x="331" y="475"/>
                </a:cubicBezTo>
                <a:cubicBezTo>
                  <a:pt x="334" y="477"/>
                  <a:pt x="334" y="477"/>
                  <a:pt x="335" y="478"/>
                </a:cubicBezTo>
                <a:cubicBezTo>
                  <a:pt x="337" y="479"/>
                  <a:pt x="340" y="480"/>
                  <a:pt x="342" y="481"/>
                </a:cubicBezTo>
                <a:cubicBezTo>
                  <a:pt x="344" y="483"/>
                  <a:pt x="345" y="486"/>
                  <a:pt x="345" y="487"/>
                </a:cubicBezTo>
                <a:cubicBezTo>
                  <a:pt x="345" y="491"/>
                  <a:pt x="345" y="490"/>
                  <a:pt x="345" y="494"/>
                </a:cubicBezTo>
                <a:cubicBezTo>
                  <a:pt x="345" y="495"/>
                  <a:pt x="341" y="495"/>
                  <a:pt x="341" y="498"/>
                </a:cubicBezTo>
                <a:cubicBezTo>
                  <a:pt x="341" y="502"/>
                  <a:pt x="342" y="504"/>
                  <a:pt x="342" y="505"/>
                </a:cubicBezTo>
                <a:cubicBezTo>
                  <a:pt x="342" y="506"/>
                  <a:pt x="341" y="507"/>
                  <a:pt x="341" y="510"/>
                </a:cubicBezTo>
                <a:cubicBezTo>
                  <a:pt x="340" y="514"/>
                  <a:pt x="340" y="516"/>
                  <a:pt x="340" y="518"/>
                </a:cubicBezTo>
                <a:cubicBezTo>
                  <a:pt x="340" y="519"/>
                  <a:pt x="339" y="525"/>
                  <a:pt x="339" y="525"/>
                </a:cubicBezTo>
                <a:cubicBezTo>
                  <a:pt x="337" y="528"/>
                  <a:pt x="338" y="527"/>
                  <a:pt x="337" y="532"/>
                </a:cubicBezTo>
                <a:cubicBezTo>
                  <a:pt x="336" y="535"/>
                  <a:pt x="333" y="538"/>
                  <a:pt x="332" y="540"/>
                </a:cubicBezTo>
                <a:cubicBezTo>
                  <a:pt x="330" y="543"/>
                  <a:pt x="333" y="545"/>
                  <a:pt x="332" y="550"/>
                </a:cubicBezTo>
                <a:cubicBezTo>
                  <a:pt x="332" y="552"/>
                  <a:pt x="332" y="553"/>
                  <a:pt x="332" y="555"/>
                </a:cubicBezTo>
                <a:cubicBezTo>
                  <a:pt x="331" y="557"/>
                  <a:pt x="331" y="558"/>
                  <a:pt x="331" y="560"/>
                </a:cubicBezTo>
                <a:cubicBezTo>
                  <a:pt x="330" y="564"/>
                  <a:pt x="331" y="564"/>
                  <a:pt x="331" y="565"/>
                </a:cubicBezTo>
                <a:cubicBezTo>
                  <a:pt x="330" y="569"/>
                  <a:pt x="329" y="571"/>
                  <a:pt x="329" y="571"/>
                </a:cubicBezTo>
                <a:cubicBezTo>
                  <a:pt x="327" y="579"/>
                  <a:pt x="327" y="579"/>
                  <a:pt x="327" y="579"/>
                </a:cubicBezTo>
                <a:cubicBezTo>
                  <a:pt x="327" y="582"/>
                  <a:pt x="327" y="583"/>
                  <a:pt x="325" y="586"/>
                </a:cubicBezTo>
                <a:cubicBezTo>
                  <a:pt x="324" y="590"/>
                  <a:pt x="327" y="589"/>
                  <a:pt x="325" y="593"/>
                </a:cubicBezTo>
                <a:cubicBezTo>
                  <a:pt x="324" y="594"/>
                  <a:pt x="326" y="594"/>
                  <a:pt x="325" y="597"/>
                </a:cubicBezTo>
                <a:cubicBezTo>
                  <a:pt x="325" y="598"/>
                  <a:pt x="327" y="600"/>
                  <a:pt x="328" y="601"/>
                </a:cubicBezTo>
                <a:cubicBezTo>
                  <a:pt x="328" y="602"/>
                  <a:pt x="326" y="603"/>
                  <a:pt x="326" y="605"/>
                </a:cubicBezTo>
                <a:cubicBezTo>
                  <a:pt x="327" y="607"/>
                  <a:pt x="327" y="606"/>
                  <a:pt x="327" y="607"/>
                </a:cubicBezTo>
                <a:cubicBezTo>
                  <a:pt x="329" y="608"/>
                  <a:pt x="330" y="607"/>
                  <a:pt x="330" y="609"/>
                </a:cubicBezTo>
                <a:cubicBezTo>
                  <a:pt x="331" y="613"/>
                  <a:pt x="334" y="614"/>
                  <a:pt x="335" y="618"/>
                </a:cubicBezTo>
                <a:cubicBezTo>
                  <a:pt x="335" y="618"/>
                  <a:pt x="336" y="621"/>
                  <a:pt x="339" y="621"/>
                </a:cubicBezTo>
                <a:cubicBezTo>
                  <a:pt x="344" y="622"/>
                  <a:pt x="346" y="624"/>
                  <a:pt x="346" y="624"/>
                </a:cubicBezTo>
                <a:cubicBezTo>
                  <a:pt x="347" y="625"/>
                  <a:pt x="354" y="624"/>
                  <a:pt x="354" y="624"/>
                </a:cubicBezTo>
                <a:cubicBezTo>
                  <a:pt x="356" y="624"/>
                  <a:pt x="359" y="624"/>
                  <a:pt x="362" y="623"/>
                </a:cubicBezTo>
                <a:cubicBezTo>
                  <a:pt x="366" y="622"/>
                  <a:pt x="369" y="622"/>
                  <a:pt x="370" y="621"/>
                </a:cubicBezTo>
                <a:cubicBezTo>
                  <a:pt x="370" y="620"/>
                  <a:pt x="362" y="617"/>
                  <a:pt x="362" y="617"/>
                </a:cubicBezTo>
                <a:cubicBezTo>
                  <a:pt x="361" y="616"/>
                  <a:pt x="357" y="616"/>
                  <a:pt x="356" y="615"/>
                </a:cubicBezTo>
                <a:cubicBezTo>
                  <a:pt x="355" y="614"/>
                  <a:pt x="352" y="609"/>
                  <a:pt x="352" y="606"/>
                </a:cubicBezTo>
                <a:cubicBezTo>
                  <a:pt x="352" y="604"/>
                  <a:pt x="349" y="602"/>
                  <a:pt x="349" y="600"/>
                </a:cubicBezTo>
                <a:cubicBezTo>
                  <a:pt x="349" y="596"/>
                  <a:pt x="354" y="596"/>
                  <a:pt x="354" y="596"/>
                </a:cubicBezTo>
                <a:cubicBezTo>
                  <a:pt x="355" y="595"/>
                  <a:pt x="356" y="592"/>
                  <a:pt x="356" y="592"/>
                </a:cubicBezTo>
                <a:cubicBezTo>
                  <a:pt x="356" y="588"/>
                  <a:pt x="366" y="589"/>
                  <a:pt x="361" y="584"/>
                </a:cubicBezTo>
                <a:cubicBezTo>
                  <a:pt x="361" y="584"/>
                  <a:pt x="356" y="582"/>
                  <a:pt x="356" y="581"/>
                </a:cubicBezTo>
                <a:cubicBezTo>
                  <a:pt x="356" y="574"/>
                  <a:pt x="361" y="577"/>
                  <a:pt x="362" y="575"/>
                </a:cubicBezTo>
                <a:cubicBezTo>
                  <a:pt x="363" y="573"/>
                  <a:pt x="362" y="572"/>
                  <a:pt x="362" y="569"/>
                </a:cubicBezTo>
                <a:cubicBezTo>
                  <a:pt x="362" y="564"/>
                  <a:pt x="369" y="568"/>
                  <a:pt x="369" y="564"/>
                </a:cubicBezTo>
                <a:cubicBezTo>
                  <a:pt x="368" y="563"/>
                  <a:pt x="364" y="564"/>
                  <a:pt x="364" y="562"/>
                </a:cubicBezTo>
                <a:cubicBezTo>
                  <a:pt x="366" y="559"/>
                  <a:pt x="366" y="559"/>
                  <a:pt x="366" y="559"/>
                </a:cubicBezTo>
                <a:cubicBezTo>
                  <a:pt x="366" y="555"/>
                  <a:pt x="370" y="558"/>
                  <a:pt x="372" y="558"/>
                </a:cubicBezTo>
                <a:cubicBezTo>
                  <a:pt x="373" y="558"/>
                  <a:pt x="373" y="554"/>
                  <a:pt x="374" y="552"/>
                </a:cubicBezTo>
                <a:cubicBezTo>
                  <a:pt x="375" y="550"/>
                  <a:pt x="377" y="551"/>
                  <a:pt x="379" y="551"/>
                </a:cubicBezTo>
                <a:cubicBezTo>
                  <a:pt x="381" y="551"/>
                  <a:pt x="383" y="551"/>
                  <a:pt x="383" y="550"/>
                </a:cubicBezTo>
                <a:cubicBezTo>
                  <a:pt x="383" y="549"/>
                  <a:pt x="385" y="549"/>
                  <a:pt x="386" y="549"/>
                </a:cubicBezTo>
                <a:cubicBezTo>
                  <a:pt x="388" y="549"/>
                  <a:pt x="389" y="549"/>
                  <a:pt x="389" y="548"/>
                </a:cubicBezTo>
                <a:cubicBezTo>
                  <a:pt x="389" y="545"/>
                  <a:pt x="392" y="544"/>
                  <a:pt x="391" y="542"/>
                </a:cubicBezTo>
                <a:cubicBezTo>
                  <a:pt x="392" y="539"/>
                  <a:pt x="392" y="539"/>
                  <a:pt x="392" y="539"/>
                </a:cubicBezTo>
                <a:cubicBezTo>
                  <a:pt x="392" y="536"/>
                  <a:pt x="399" y="539"/>
                  <a:pt x="398" y="536"/>
                </a:cubicBezTo>
                <a:cubicBezTo>
                  <a:pt x="398" y="534"/>
                  <a:pt x="404" y="534"/>
                  <a:pt x="403" y="532"/>
                </a:cubicBezTo>
                <a:cubicBezTo>
                  <a:pt x="403" y="528"/>
                  <a:pt x="404" y="527"/>
                  <a:pt x="405" y="526"/>
                </a:cubicBezTo>
                <a:cubicBezTo>
                  <a:pt x="405" y="526"/>
                  <a:pt x="406" y="524"/>
                  <a:pt x="408" y="524"/>
                </a:cubicBezTo>
                <a:cubicBezTo>
                  <a:pt x="413" y="524"/>
                  <a:pt x="415" y="518"/>
                  <a:pt x="418" y="516"/>
                </a:cubicBezTo>
                <a:cubicBezTo>
                  <a:pt x="420" y="512"/>
                  <a:pt x="419" y="506"/>
                  <a:pt x="420" y="505"/>
                </a:cubicBezTo>
                <a:cubicBezTo>
                  <a:pt x="420" y="504"/>
                  <a:pt x="422" y="503"/>
                  <a:pt x="426" y="498"/>
                </a:cubicBezTo>
                <a:cubicBezTo>
                  <a:pt x="427" y="497"/>
                  <a:pt x="428" y="497"/>
                  <a:pt x="429" y="497"/>
                </a:cubicBezTo>
                <a:cubicBezTo>
                  <a:pt x="431" y="497"/>
                  <a:pt x="432" y="497"/>
                  <a:pt x="433" y="496"/>
                </a:cubicBezTo>
                <a:cubicBezTo>
                  <a:pt x="435" y="494"/>
                  <a:pt x="440" y="493"/>
                  <a:pt x="442" y="491"/>
                </a:cubicBezTo>
                <a:cubicBezTo>
                  <a:pt x="444" y="488"/>
                  <a:pt x="444" y="490"/>
                  <a:pt x="446" y="488"/>
                </a:cubicBezTo>
                <a:cubicBezTo>
                  <a:pt x="448" y="486"/>
                  <a:pt x="449" y="482"/>
                  <a:pt x="450" y="480"/>
                </a:cubicBezTo>
                <a:cubicBezTo>
                  <a:pt x="452" y="476"/>
                  <a:pt x="450" y="474"/>
                  <a:pt x="450" y="472"/>
                </a:cubicBezTo>
                <a:cubicBezTo>
                  <a:pt x="450" y="471"/>
                  <a:pt x="450" y="470"/>
                  <a:pt x="450" y="466"/>
                </a:cubicBezTo>
                <a:cubicBezTo>
                  <a:pt x="450" y="466"/>
                  <a:pt x="452" y="466"/>
                  <a:pt x="455" y="463"/>
                </a:cubicBezTo>
                <a:cubicBezTo>
                  <a:pt x="457" y="461"/>
                  <a:pt x="457" y="460"/>
                  <a:pt x="459" y="458"/>
                </a:cubicBezTo>
                <a:cubicBezTo>
                  <a:pt x="459" y="458"/>
                  <a:pt x="463" y="454"/>
                  <a:pt x="462" y="452"/>
                </a:cubicBezTo>
                <a:cubicBezTo>
                  <a:pt x="462" y="450"/>
                  <a:pt x="461" y="445"/>
                  <a:pt x="460" y="443"/>
                </a:cubicBezTo>
                <a:moveTo>
                  <a:pt x="270" y="74"/>
                </a:moveTo>
                <a:cubicBezTo>
                  <a:pt x="270" y="73"/>
                  <a:pt x="268" y="73"/>
                  <a:pt x="267" y="74"/>
                </a:cubicBezTo>
                <a:cubicBezTo>
                  <a:pt x="266" y="74"/>
                  <a:pt x="265" y="74"/>
                  <a:pt x="264" y="73"/>
                </a:cubicBezTo>
                <a:cubicBezTo>
                  <a:pt x="263" y="73"/>
                  <a:pt x="259" y="71"/>
                  <a:pt x="256" y="70"/>
                </a:cubicBezTo>
                <a:cubicBezTo>
                  <a:pt x="254" y="70"/>
                  <a:pt x="245" y="70"/>
                  <a:pt x="244" y="71"/>
                </a:cubicBezTo>
                <a:cubicBezTo>
                  <a:pt x="244" y="72"/>
                  <a:pt x="249" y="74"/>
                  <a:pt x="253" y="75"/>
                </a:cubicBezTo>
                <a:cubicBezTo>
                  <a:pt x="256" y="77"/>
                  <a:pt x="265" y="77"/>
                  <a:pt x="266" y="79"/>
                </a:cubicBezTo>
                <a:cubicBezTo>
                  <a:pt x="268" y="82"/>
                  <a:pt x="262" y="91"/>
                  <a:pt x="267" y="90"/>
                </a:cubicBezTo>
                <a:cubicBezTo>
                  <a:pt x="270" y="90"/>
                  <a:pt x="278" y="87"/>
                  <a:pt x="287" y="90"/>
                </a:cubicBezTo>
                <a:cubicBezTo>
                  <a:pt x="289" y="91"/>
                  <a:pt x="290" y="90"/>
                  <a:pt x="292" y="90"/>
                </a:cubicBezTo>
                <a:cubicBezTo>
                  <a:pt x="294" y="90"/>
                  <a:pt x="296" y="89"/>
                  <a:pt x="298" y="89"/>
                </a:cubicBezTo>
                <a:cubicBezTo>
                  <a:pt x="306" y="91"/>
                  <a:pt x="312" y="90"/>
                  <a:pt x="313" y="90"/>
                </a:cubicBezTo>
                <a:cubicBezTo>
                  <a:pt x="313" y="89"/>
                  <a:pt x="314" y="84"/>
                  <a:pt x="313" y="83"/>
                </a:cubicBezTo>
                <a:cubicBezTo>
                  <a:pt x="312" y="82"/>
                  <a:pt x="311" y="83"/>
                  <a:pt x="309" y="83"/>
                </a:cubicBezTo>
                <a:cubicBezTo>
                  <a:pt x="307" y="83"/>
                  <a:pt x="305" y="83"/>
                  <a:pt x="303" y="83"/>
                </a:cubicBezTo>
                <a:cubicBezTo>
                  <a:pt x="302" y="83"/>
                  <a:pt x="300" y="82"/>
                  <a:pt x="299" y="82"/>
                </a:cubicBezTo>
                <a:cubicBezTo>
                  <a:pt x="297" y="81"/>
                  <a:pt x="294" y="82"/>
                  <a:pt x="292" y="82"/>
                </a:cubicBezTo>
                <a:cubicBezTo>
                  <a:pt x="289" y="82"/>
                  <a:pt x="285" y="82"/>
                  <a:pt x="282" y="81"/>
                </a:cubicBezTo>
                <a:cubicBezTo>
                  <a:pt x="279" y="80"/>
                  <a:pt x="275" y="80"/>
                  <a:pt x="275" y="79"/>
                </a:cubicBezTo>
                <a:cubicBezTo>
                  <a:pt x="275" y="77"/>
                  <a:pt x="286" y="78"/>
                  <a:pt x="292" y="77"/>
                </a:cubicBezTo>
                <a:cubicBezTo>
                  <a:pt x="294" y="77"/>
                  <a:pt x="295" y="76"/>
                  <a:pt x="295" y="76"/>
                </a:cubicBezTo>
                <a:cubicBezTo>
                  <a:pt x="296" y="76"/>
                  <a:pt x="301" y="77"/>
                  <a:pt x="305" y="77"/>
                </a:cubicBezTo>
                <a:cubicBezTo>
                  <a:pt x="308" y="77"/>
                  <a:pt x="310" y="78"/>
                  <a:pt x="312" y="78"/>
                </a:cubicBezTo>
                <a:cubicBezTo>
                  <a:pt x="314" y="78"/>
                  <a:pt x="316" y="79"/>
                  <a:pt x="316" y="78"/>
                </a:cubicBezTo>
                <a:cubicBezTo>
                  <a:pt x="318" y="76"/>
                  <a:pt x="319" y="73"/>
                  <a:pt x="321" y="71"/>
                </a:cubicBezTo>
                <a:cubicBezTo>
                  <a:pt x="322" y="70"/>
                  <a:pt x="324" y="69"/>
                  <a:pt x="326" y="67"/>
                </a:cubicBezTo>
                <a:cubicBezTo>
                  <a:pt x="327" y="66"/>
                  <a:pt x="328" y="64"/>
                  <a:pt x="329" y="63"/>
                </a:cubicBezTo>
                <a:cubicBezTo>
                  <a:pt x="332" y="59"/>
                  <a:pt x="335" y="57"/>
                  <a:pt x="335" y="56"/>
                </a:cubicBezTo>
                <a:cubicBezTo>
                  <a:pt x="335" y="51"/>
                  <a:pt x="335" y="51"/>
                  <a:pt x="335" y="51"/>
                </a:cubicBezTo>
                <a:cubicBezTo>
                  <a:pt x="335" y="50"/>
                  <a:pt x="337" y="49"/>
                  <a:pt x="337" y="48"/>
                </a:cubicBezTo>
                <a:cubicBezTo>
                  <a:pt x="337" y="47"/>
                  <a:pt x="343" y="48"/>
                  <a:pt x="345" y="46"/>
                </a:cubicBezTo>
                <a:cubicBezTo>
                  <a:pt x="346" y="44"/>
                  <a:pt x="350" y="40"/>
                  <a:pt x="350" y="39"/>
                </a:cubicBezTo>
                <a:cubicBezTo>
                  <a:pt x="350" y="39"/>
                  <a:pt x="357" y="38"/>
                  <a:pt x="356" y="38"/>
                </a:cubicBezTo>
                <a:cubicBezTo>
                  <a:pt x="356" y="37"/>
                  <a:pt x="360" y="33"/>
                  <a:pt x="361" y="33"/>
                </a:cubicBezTo>
                <a:cubicBezTo>
                  <a:pt x="367" y="31"/>
                  <a:pt x="371" y="27"/>
                  <a:pt x="371" y="26"/>
                </a:cubicBezTo>
                <a:cubicBezTo>
                  <a:pt x="370" y="24"/>
                  <a:pt x="360" y="26"/>
                  <a:pt x="355" y="27"/>
                </a:cubicBezTo>
                <a:cubicBezTo>
                  <a:pt x="353" y="27"/>
                  <a:pt x="355" y="26"/>
                  <a:pt x="355" y="26"/>
                </a:cubicBezTo>
                <a:cubicBezTo>
                  <a:pt x="357" y="23"/>
                  <a:pt x="364" y="23"/>
                  <a:pt x="364" y="22"/>
                </a:cubicBezTo>
                <a:cubicBezTo>
                  <a:pt x="363" y="21"/>
                  <a:pt x="384" y="15"/>
                  <a:pt x="383" y="14"/>
                </a:cubicBezTo>
                <a:cubicBezTo>
                  <a:pt x="383" y="13"/>
                  <a:pt x="383" y="11"/>
                  <a:pt x="380" y="11"/>
                </a:cubicBezTo>
                <a:cubicBezTo>
                  <a:pt x="379" y="10"/>
                  <a:pt x="378" y="10"/>
                  <a:pt x="376" y="11"/>
                </a:cubicBezTo>
                <a:cubicBezTo>
                  <a:pt x="375" y="11"/>
                  <a:pt x="374" y="11"/>
                  <a:pt x="373" y="10"/>
                </a:cubicBezTo>
                <a:cubicBezTo>
                  <a:pt x="372" y="9"/>
                  <a:pt x="371" y="7"/>
                  <a:pt x="370" y="6"/>
                </a:cubicBezTo>
                <a:cubicBezTo>
                  <a:pt x="370" y="5"/>
                  <a:pt x="366" y="7"/>
                  <a:pt x="363" y="8"/>
                </a:cubicBezTo>
                <a:cubicBezTo>
                  <a:pt x="359" y="9"/>
                  <a:pt x="356" y="10"/>
                  <a:pt x="356" y="10"/>
                </a:cubicBezTo>
                <a:cubicBezTo>
                  <a:pt x="354" y="9"/>
                  <a:pt x="360" y="7"/>
                  <a:pt x="360" y="5"/>
                </a:cubicBezTo>
                <a:cubicBezTo>
                  <a:pt x="360" y="3"/>
                  <a:pt x="356" y="3"/>
                  <a:pt x="353" y="3"/>
                </a:cubicBezTo>
                <a:cubicBezTo>
                  <a:pt x="353" y="3"/>
                  <a:pt x="341" y="2"/>
                  <a:pt x="340" y="2"/>
                </a:cubicBezTo>
                <a:cubicBezTo>
                  <a:pt x="337" y="2"/>
                  <a:pt x="328" y="0"/>
                  <a:pt x="327" y="2"/>
                </a:cubicBezTo>
                <a:cubicBezTo>
                  <a:pt x="327" y="2"/>
                  <a:pt x="338" y="8"/>
                  <a:pt x="337" y="9"/>
                </a:cubicBezTo>
                <a:cubicBezTo>
                  <a:pt x="334" y="10"/>
                  <a:pt x="326" y="4"/>
                  <a:pt x="323" y="3"/>
                </a:cubicBezTo>
                <a:cubicBezTo>
                  <a:pt x="319" y="2"/>
                  <a:pt x="308" y="4"/>
                  <a:pt x="308" y="5"/>
                </a:cubicBezTo>
                <a:cubicBezTo>
                  <a:pt x="307" y="5"/>
                  <a:pt x="298" y="7"/>
                  <a:pt x="298" y="8"/>
                </a:cubicBezTo>
                <a:cubicBezTo>
                  <a:pt x="297" y="8"/>
                  <a:pt x="297" y="11"/>
                  <a:pt x="298" y="12"/>
                </a:cubicBezTo>
                <a:cubicBezTo>
                  <a:pt x="299" y="14"/>
                  <a:pt x="305" y="17"/>
                  <a:pt x="304" y="18"/>
                </a:cubicBezTo>
                <a:cubicBezTo>
                  <a:pt x="289" y="11"/>
                  <a:pt x="289" y="11"/>
                  <a:pt x="289" y="11"/>
                </a:cubicBezTo>
                <a:cubicBezTo>
                  <a:pt x="287" y="11"/>
                  <a:pt x="284" y="14"/>
                  <a:pt x="283" y="16"/>
                </a:cubicBezTo>
                <a:cubicBezTo>
                  <a:pt x="283" y="16"/>
                  <a:pt x="292" y="18"/>
                  <a:pt x="291" y="18"/>
                </a:cubicBezTo>
                <a:cubicBezTo>
                  <a:pt x="290" y="20"/>
                  <a:pt x="281" y="17"/>
                  <a:pt x="279" y="17"/>
                </a:cubicBezTo>
                <a:cubicBezTo>
                  <a:pt x="272" y="17"/>
                  <a:pt x="266" y="23"/>
                  <a:pt x="266" y="23"/>
                </a:cubicBezTo>
                <a:cubicBezTo>
                  <a:pt x="266" y="24"/>
                  <a:pt x="279" y="24"/>
                  <a:pt x="279" y="25"/>
                </a:cubicBezTo>
                <a:cubicBezTo>
                  <a:pt x="279" y="26"/>
                  <a:pt x="272" y="28"/>
                  <a:pt x="272" y="29"/>
                </a:cubicBezTo>
                <a:cubicBezTo>
                  <a:pt x="272" y="30"/>
                  <a:pt x="286" y="31"/>
                  <a:pt x="286" y="32"/>
                </a:cubicBezTo>
                <a:cubicBezTo>
                  <a:pt x="286" y="33"/>
                  <a:pt x="277" y="32"/>
                  <a:pt x="277" y="33"/>
                </a:cubicBezTo>
                <a:cubicBezTo>
                  <a:pt x="277" y="34"/>
                  <a:pt x="286" y="36"/>
                  <a:pt x="288" y="36"/>
                </a:cubicBezTo>
                <a:cubicBezTo>
                  <a:pt x="290" y="36"/>
                  <a:pt x="303" y="35"/>
                  <a:pt x="304" y="37"/>
                </a:cubicBezTo>
                <a:cubicBezTo>
                  <a:pt x="304" y="39"/>
                  <a:pt x="288" y="38"/>
                  <a:pt x="288" y="40"/>
                </a:cubicBezTo>
                <a:cubicBezTo>
                  <a:pt x="288" y="40"/>
                  <a:pt x="287" y="40"/>
                  <a:pt x="285" y="39"/>
                </a:cubicBezTo>
                <a:cubicBezTo>
                  <a:pt x="284" y="39"/>
                  <a:pt x="282" y="39"/>
                  <a:pt x="281" y="39"/>
                </a:cubicBezTo>
                <a:cubicBezTo>
                  <a:pt x="278" y="39"/>
                  <a:pt x="275" y="37"/>
                  <a:pt x="273" y="36"/>
                </a:cubicBezTo>
                <a:cubicBezTo>
                  <a:pt x="270" y="34"/>
                  <a:pt x="267" y="25"/>
                  <a:pt x="264" y="26"/>
                </a:cubicBezTo>
                <a:cubicBezTo>
                  <a:pt x="261" y="26"/>
                  <a:pt x="256" y="27"/>
                  <a:pt x="256" y="28"/>
                </a:cubicBezTo>
                <a:cubicBezTo>
                  <a:pt x="254" y="30"/>
                  <a:pt x="251" y="40"/>
                  <a:pt x="251" y="41"/>
                </a:cubicBezTo>
                <a:cubicBezTo>
                  <a:pt x="252" y="42"/>
                  <a:pt x="253" y="47"/>
                  <a:pt x="254" y="48"/>
                </a:cubicBezTo>
                <a:cubicBezTo>
                  <a:pt x="255" y="49"/>
                  <a:pt x="264" y="49"/>
                  <a:pt x="264" y="49"/>
                </a:cubicBezTo>
                <a:cubicBezTo>
                  <a:pt x="265" y="50"/>
                  <a:pt x="257" y="53"/>
                  <a:pt x="258" y="54"/>
                </a:cubicBezTo>
                <a:cubicBezTo>
                  <a:pt x="259" y="55"/>
                  <a:pt x="263" y="60"/>
                  <a:pt x="265" y="61"/>
                </a:cubicBezTo>
                <a:cubicBezTo>
                  <a:pt x="265" y="61"/>
                  <a:pt x="269" y="61"/>
                  <a:pt x="273" y="61"/>
                </a:cubicBezTo>
                <a:cubicBezTo>
                  <a:pt x="276" y="61"/>
                  <a:pt x="279" y="61"/>
                  <a:pt x="280" y="61"/>
                </a:cubicBezTo>
                <a:cubicBezTo>
                  <a:pt x="282" y="61"/>
                  <a:pt x="286" y="62"/>
                  <a:pt x="288" y="62"/>
                </a:cubicBezTo>
                <a:cubicBezTo>
                  <a:pt x="289" y="62"/>
                  <a:pt x="278" y="64"/>
                  <a:pt x="277" y="65"/>
                </a:cubicBezTo>
                <a:cubicBezTo>
                  <a:pt x="278" y="66"/>
                  <a:pt x="284" y="68"/>
                  <a:pt x="284" y="69"/>
                </a:cubicBezTo>
                <a:cubicBezTo>
                  <a:pt x="281" y="72"/>
                  <a:pt x="270" y="74"/>
                  <a:pt x="270" y="74"/>
                </a:cubicBezTo>
                <a:moveTo>
                  <a:pt x="163" y="129"/>
                </a:moveTo>
                <a:cubicBezTo>
                  <a:pt x="167" y="130"/>
                  <a:pt x="167" y="127"/>
                  <a:pt x="174" y="124"/>
                </a:cubicBezTo>
                <a:cubicBezTo>
                  <a:pt x="176" y="123"/>
                  <a:pt x="177" y="120"/>
                  <a:pt x="181" y="118"/>
                </a:cubicBezTo>
                <a:cubicBezTo>
                  <a:pt x="183" y="117"/>
                  <a:pt x="181" y="114"/>
                  <a:pt x="185" y="112"/>
                </a:cubicBezTo>
                <a:cubicBezTo>
                  <a:pt x="189" y="108"/>
                  <a:pt x="187" y="106"/>
                  <a:pt x="188" y="103"/>
                </a:cubicBezTo>
                <a:cubicBezTo>
                  <a:pt x="189" y="100"/>
                  <a:pt x="187" y="97"/>
                  <a:pt x="183" y="98"/>
                </a:cubicBezTo>
                <a:cubicBezTo>
                  <a:pt x="182" y="98"/>
                  <a:pt x="181" y="97"/>
                  <a:pt x="180" y="96"/>
                </a:cubicBezTo>
                <a:cubicBezTo>
                  <a:pt x="179" y="96"/>
                  <a:pt x="178" y="95"/>
                  <a:pt x="177" y="95"/>
                </a:cubicBezTo>
                <a:cubicBezTo>
                  <a:pt x="176" y="96"/>
                  <a:pt x="175" y="94"/>
                  <a:pt x="174" y="92"/>
                </a:cubicBezTo>
                <a:cubicBezTo>
                  <a:pt x="173" y="91"/>
                  <a:pt x="172" y="89"/>
                  <a:pt x="171" y="89"/>
                </a:cubicBezTo>
                <a:cubicBezTo>
                  <a:pt x="170" y="90"/>
                  <a:pt x="169" y="88"/>
                  <a:pt x="168" y="87"/>
                </a:cubicBezTo>
                <a:cubicBezTo>
                  <a:pt x="167" y="86"/>
                  <a:pt x="166" y="85"/>
                  <a:pt x="165" y="85"/>
                </a:cubicBezTo>
                <a:cubicBezTo>
                  <a:pt x="163" y="86"/>
                  <a:pt x="159" y="90"/>
                  <a:pt x="159" y="92"/>
                </a:cubicBezTo>
                <a:cubicBezTo>
                  <a:pt x="158" y="96"/>
                  <a:pt x="155" y="94"/>
                  <a:pt x="155" y="98"/>
                </a:cubicBezTo>
                <a:cubicBezTo>
                  <a:pt x="155" y="100"/>
                  <a:pt x="155" y="103"/>
                  <a:pt x="157" y="106"/>
                </a:cubicBezTo>
                <a:cubicBezTo>
                  <a:pt x="158" y="110"/>
                  <a:pt x="159" y="115"/>
                  <a:pt x="152" y="119"/>
                </a:cubicBezTo>
                <a:cubicBezTo>
                  <a:pt x="149" y="120"/>
                  <a:pt x="149" y="125"/>
                  <a:pt x="150" y="128"/>
                </a:cubicBezTo>
                <a:cubicBezTo>
                  <a:pt x="151" y="130"/>
                  <a:pt x="153" y="130"/>
                  <a:pt x="156" y="129"/>
                </a:cubicBezTo>
                <a:cubicBezTo>
                  <a:pt x="159" y="129"/>
                  <a:pt x="161" y="129"/>
                  <a:pt x="163" y="129"/>
                </a:cubicBezTo>
                <a:moveTo>
                  <a:pt x="169" y="81"/>
                </a:moveTo>
                <a:cubicBezTo>
                  <a:pt x="173" y="83"/>
                  <a:pt x="176" y="78"/>
                  <a:pt x="182" y="78"/>
                </a:cubicBezTo>
                <a:cubicBezTo>
                  <a:pt x="188" y="78"/>
                  <a:pt x="189" y="73"/>
                  <a:pt x="193" y="72"/>
                </a:cubicBezTo>
                <a:cubicBezTo>
                  <a:pt x="196" y="71"/>
                  <a:pt x="199" y="69"/>
                  <a:pt x="200" y="68"/>
                </a:cubicBezTo>
                <a:cubicBezTo>
                  <a:pt x="202" y="67"/>
                  <a:pt x="199" y="64"/>
                  <a:pt x="202" y="63"/>
                </a:cubicBezTo>
                <a:cubicBezTo>
                  <a:pt x="204" y="62"/>
                  <a:pt x="203" y="61"/>
                  <a:pt x="205" y="60"/>
                </a:cubicBezTo>
                <a:cubicBezTo>
                  <a:pt x="209" y="58"/>
                  <a:pt x="209" y="52"/>
                  <a:pt x="204" y="54"/>
                </a:cubicBezTo>
                <a:cubicBezTo>
                  <a:pt x="201" y="55"/>
                  <a:pt x="196" y="58"/>
                  <a:pt x="190" y="59"/>
                </a:cubicBezTo>
                <a:cubicBezTo>
                  <a:pt x="186" y="60"/>
                  <a:pt x="185" y="64"/>
                  <a:pt x="182" y="65"/>
                </a:cubicBezTo>
                <a:cubicBezTo>
                  <a:pt x="177" y="66"/>
                  <a:pt x="177" y="69"/>
                  <a:pt x="176" y="70"/>
                </a:cubicBezTo>
                <a:cubicBezTo>
                  <a:pt x="175" y="73"/>
                  <a:pt x="175" y="75"/>
                  <a:pt x="171" y="76"/>
                </a:cubicBezTo>
                <a:cubicBezTo>
                  <a:pt x="168" y="77"/>
                  <a:pt x="166" y="79"/>
                  <a:pt x="169" y="81"/>
                </a:cubicBezTo>
                <a:moveTo>
                  <a:pt x="383" y="602"/>
                </a:moveTo>
                <a:cubicBezTo>
                  <a:pt x="383" y="601"/>
                  <a:pt x="382" y="601"/>
                  <a:pt x="381" y="601"/>
                </a:cubicBezTo>
                <a:cubicBezTo>
                  <a:pt x="380" y="601"/>
                  <a:pt x="379" y="601"/>
                  <a:pt x="377" y="602"/>
                </a:cubicBezTo>
                <a:cubicBezTo>
                  <a:pt x="376" y="603"/>
                  <a:pt x="375" y="605"/>
                  <a:pt x="375" y="606"/>
                </a:cubicBezTo>
                <a:cubicBezTo>
                  <a:pt x="375" y="608"/>
                  <a:pt x="376" y="607"/>
                  <a:pt x="377" y="608"/>
                </a:cubicBezTo>
                <a:cubicBezTo>
                  <a:pt x="380" y="609"/>
                  <a:pt x="379" y="608"/>
                  <a:pt x="380" y="608"/>
                </a:cubicBezTo>
                <a:cubicBezTo>
                  <a:pt x="382" y="608"/>
                  <a:pt x="381" y="609"/>
                  <a:pt x="385" y="608"/>
                </a:cubicBezTo>
                <a:cubicBezTo>
                  <a:pt x="386" y="607"/>
                  <a:pt x="388" y="605"/>
                  <a:pt x="388" y="604"/>
                </a:cubicBezTo>
                <a:cubicBezTo>
                  <a:pt x="388" y="602"/>
                  <a:pt x="385" y="602"/>
                  <a:pt x="383" y="602"/>
                </a:cubicBezTo>
                <a:moveTo>
                  <a:pt x="556" y="224"/>
                </a:moveTo>
                <a:cubicBezTo>
                  <a:pt x="555" y="225"/>
                  <a:pt x="557" y="226"/>
                  <a:pt x="557" y="228"/>
                </a:cubicBezTo>
                <a:cubicBezTo>
                  <a:pt x="557" y="229"/>
                  <a:pt x="561" y="233"/>
                  <a:pt x="561" y="235"/>
                </a:cubicBezTo>
                <a:cubicBezTo>
                  <a:pt x="561" y="235"/>
                  <a:pt x="563" y="239"/>
                  <a:pt x="564" y="239"/>
                </a:cubicBezTo>
                <a:cubicBezTo>
                  <a:pt x="565" y="239"/>
                  <a:pt x="566" y="239"/>
                  <a:pt x="567" y="239"/>
                </a:cubicBezTo>
                <a:cubicBezTo>
                  <a:pt x="568" y="239"/>
                  <a:pt x="570" y="239"/>
                  <a:pt x="570" y="240"/>
                </a:cubicBezTo>
                <a:cubicBezTo>
                  <a:pt x="572" y="243"/>
                  <a:pt x="566" y="242"/>
                  <a:pt x="566" y="243"/>
                </a:cubicBezTo>
                <a:cubicBezTo>
                  <a:pt x="563" y="246"/>
                  <a:pt x="563" y="250"/>
                  <a:pt x="564" y="252"/>
                </a:cubicBezTo>
                <a:cubicBezTo>
                  <a:pt x="564" y="252"/>
                  <a:pt x="564" y="252"/>
                  <a:pt x="565" y="252"/>
                </a:cubicBezTo>
                <a:cubicBezTo>
                  <a:pt x="566" y="252"/>
                  <a:pt x="567" y="251"/>
                  <a:pt x="567" y="252"/>
                </a:cubicBezTo>
                <a:cubicBezTo>
                  <a:pt x="567" y="254"/>
                  <a:pt x="561" y="257"/>
                  <a:pt x="561" y="258"/>
                </a:cubicBezTo>
                <a:cubicBezTo>
                  <a:pt x="562" y="260"/>
                  <a:pt x="563" y="260"/>
                  <a:pt x="564" y="259"/>
                </a:cubicBezTo>
                <a:cubicBezTo>
                  <a:pt x="565" y="259"/>
                  <a:pt x="566" y="259"/>
                  <a:pt x="566" y="259"/>
                </a:cubicBezTo>
                <a:cubicBezTo>
                  <a:pt x="569" y="260"/>
                  <a:pt x="570" y="257"/>
                  <a:pt x="571" y="257"/>
                </a:cubicBezTo>
                <a:cubicBezTo>
                  <a:pt x="572" y="257"/>
                  <a:pt x="575" y="257"/>
                  <a:pt x="576" y="256"/>
                </a:cubicBezTo>
                <a:cubicBezTo>
                  <a:pt x="576" y="256"/>
                  <a:pt x="579" y="256"/>
                  <a:pt x="580" y="255"/>
                </a:cubicBezTo>
                <a:cubicBezTo>
                  <a:pt x="580" y="255"/>
                  <a:pt x="583" y="255"/>
                  <a:pt x="584" y="254"/>
                </a:cubicBezTo>
                <a:cubicBezTo>
                  <a:pt x="584" y="253"/>
                  <a:pt x="588" y="251"/>
                  <a:pt x="588" y="250"/>
                </a:cubicBezTo>
                <a:cubicBezTo>
                  <a:pt x="589" y="250"/>
                  <a:pt x="588" y="247"/>
                  <a:pt x="589" y="246"/>
                </a:cubicBezTo>
                <a:cubicBezTo>
                  <a:pt x="589" y="245"/>
                  <a:pt x="585" y="245"/>
                  <a:pt x="585" y="244"/>
                </a:cubicBezTo>
                <a:cubicBezTo>
                  <a:pt x="586" y="243"/>
                  <a:pt x="583" y="243"/>
                  <a:pt x="583" y="242"/>
                </a:cubicBezTo>
                <a:cubicBezTo>
                  <a:pt x="583" y="241"/>
                  <a:pt x="581" y="240"/>
                  <a:pt x="581" y="239"/>
                </a:cubicBezTo>
                <a:cubicBezTo>
                  <a:pt x="581" y="237"/>
                  <a:pt x="579" y="238"/>
                  <a:pt x="580" y="236"/>
                </a:cubicBezTo>
                <a:cubicBezTo>
                  <a:pt x="580" y="235"/>
                  <a:pt x="578" y="234"/>
                  <a:pt x="578" y="233"/>
                </a:cubicBezTo>
                <a:cubicBezTo>
                  <a:pt x="578" y="233"/>
                  <a:pt x="576" y="233"/>
                  <a:pt x="576" y="232"/>
                </a:cubicBezTo>
                <a:cubicBezTo>
                  <a:pt x="576" y="231"/>
                  <a:pt x="574" y="230"/>
                  <a:pt x="574" y="229"/>
                </a:cubicBezTo>
                <a:cubicBezTo>
                  <a:pt x="574" y="228"/>
                  <a:pt x="573" y="228"/>
                  <a:pt x="573" y="227"/>
                </a:cubicBezTo>
                <a:cubicBezTo>
                  <a:pt x="573" y="225"/>
                  <a:pt x="577" y="224"/>
                  <a:pt x="576" y="220"/>
                </a:cubicBezTo>
                <a:cubicBezTo>
                  <a:pt x="576" y="219"/>
                  <a:pt x="574" y="219"/>
                  <a:pt x="573" y="219"/>
                </a:cubicBezTo>
                <a:cubicBezTo>
                  <a:pt x="571" y="219"/>
                  <a:pt x="569" y="219"/>
                  <a:pt x="569" y="219"/>
                </a:cubicBezTo>
                <a:cubicBezTo>
                  <a:pt x="569" y="218"/>
                  <a:pt x="573" y="216"/>
                  <a:pt x="573" y="216"/>
                </a:cubicBezTo>
                <a:cubicBezTo>
                  <a:pt x="572" y="215"/>
                  <a:pt x="573" y="211"/>
                  <a:pt x="574" y="212"/>
                </a:cubicBezTo>
                <a:cubicBezTo>
                  <a:pt x="576" y="212"/>
                  <a:pt x="580" y="211"/>
                  <a:pt x="577" y="209"/>
                </a:cubicBezTo>
                <a:cubicBezTo>
                  <a:pt x="577" y="208"/>
                  <a:pt x="575" y="209"/>
                  <a:pt x="575" y="209"/>
                </a:cubicBezTo>
                <a:cubicBezTo>
                  <a:pt x="575" y="209"/>
                  <a:pt x="575" y="209"/>
                  <a:pt x="575" y="209"/>
                </a:cubicBezTo>
                <a:cubicBezTo>
                  <a:pt x="574" y="210"/>
                  <a:pt x="574" y="210"/>
                  <a:pt x="574" y="210"/>
                </a:cubicBezTo>
                <a:cubicBezTo>
                  <a:pt x="573" y="210"/>
                  <a:pt x="572" y="210"/>
                  <a:pt x="572" y="210"/>
                </a:cubicBezTo>
                <a:cubicBezTo>
                  <a:pt x="569" y="211"/>
                  <a:pt x="569" y="211"/>
                  <a:pt x="569" y="211"/>
                </a:cubicBezTo>
                <a:cubicBezTo>
                  <a:pt x="568" y="211"/>
                  <a:pt x="569" y="213"/>
                  <a:pt x="569" y="214"/>
                </a:cubicBezTo>
                <a:cubicBezTo>
                  <a:pt x="564" y="214"/>
                  <a:pt x="564" y="214"/>
                  <a:pt x="564" y="214"/>
                </a:cubicBezTo>
                <a:cubicBezTo>
                  <a:pt x="564" y="215"/>
                  <a:pt x="564" y="217"/>
                  <a:pt x="563" y="217"/>
                </a:cubicBezTo>
                <a:cubicBezTo>
                  <a:pt x="562" y="217"/>
                  <a:pt x="562" y="217"/>
                  <a:pt x="561" y="216"/>
                </a:cubicBezTo>
                <a:cubicBezTo>
                  <a:pt x="560" y="216"/>
                  <a:pt x="560" y="216"/>
                  <a:pt x="559" y="216"/>
                </a:cubicBezTo>
                <a:cubicBezTo>
                  <a:pt x="559" y="216"/>
                  <a:pt x="558" y="216"/>
                  <a:pt x="557" y="216"/>
                </a:cubicBezTo>
                <a:cubicBezTo>
                  <a:pt x="556" y="216"/>
                  <a:pt x="555" y="215"/>
                  <a:pt x="555" y="216"/>
                </a:cubicBezTo>
                <a:cubicBezTo>
                  <a:pt x="555" y="216"/>
                  <a:pt x="554" y="216"/>
                  <a:pt x="554" y="216"/>
                </a:cubicBezTo>
                <a:cubicBezTo>
                  <a:pt x="552" y="216"/>
                  <a:pt x="550" y="215"/>
                  <a:pt x="550" y="220"/>
                </a:cubicBezTo>
                <a:cubicBezTo>
                  <a:pt x="553" y="224"/>
                  <a:pt x="553" y="224"/>
                  <a:pt x="553" y="224"/>
                </a:cubicBezTo>
                <a:cubicBezTo>
                  <a:pt x="556" y="224"/>
                  <a:pt x="556" y="224"/>
                  <a:pt x="556" y="224"/>
                </a:cubicBezTo>
                <a:moveTo>
                  <a:pt x="902" y="37"/>
                </a:moveTo>
                <a:cubicBezTo>
                  <a:pt x="908" y="41"/>
                  <a:pt x="908" y="34"/>
                  <a:pt x="910" y="30"/>
                </a:cubicBezTo>
                <a:cubicBezTo>
                  <a:pt x="909" y="28"/>
                  <a:pt x="909" y="28"/>
                  <a:pt x="909" y="28"/>
                </a:cubicBezTo>
                <a:cubicBezTo>
                  <a:pt x="905" y="25"/>
                  <a:pt x="901" y="22"/>
                  <a:pt x="901" y="32"/>
                </a:cubicBezTo>
                <a:cubicBezTo>
                  <a:pt x="901" y="38"/>
                  <a:pt x="898" y="34"/>
                  <a:pt x="902" y="37"/>
                </a:cubicBezTo>
                <a:moveTo>
                  <a:pt x="916" y="48"/>
                </a:moveTo>
                <a:cubicBezTo>
                  <a:pt x="918" y="48"/>
                  <a:pt x="918" y="48"/>
                  <a:pt x="918" y="48"/>
                </a:cubicBezTo>
                <a:cubicBezTo>
                  <a:pt x="918" y="50"/>
                  <a:pt x="918" y="52"/>
                  <a:pt x="918" y="53"/>
                </a:cubicBezTo>
                <a:cubicBezTo>
                  <a:pt x="919" y="56"/>
                  <a:pt x="933" y="54"/>
                  <a:pt x="934" y="47"/>
                </a:cubicBezTo>
                <a:cubicBezTo>
                  <a:pt x="930" y="48"/>
                  <a:pt x="927" y="49"/>
                  <a:pt x="923" y="49"/>
                </a:cubicBezTo>
                <a:cubicBezTo>
                  <a:pt x="920" y="43"/>
                  <a:pt x="919" y="32"/>
                  <a:pt x="913" y="32"/>
                </a:cubicBezTo>
                <a:cubicBezTo>
                  <a:pt x="910" y="35"/>
                  <a:pt x="911" y="45"/>
                  <a:pt x="916" y="48"/>
                </a:cubicBezTo>
                <a:moveTo>
                  <a:pt x="1063" y="97"/>
                </a:moveTo>
                <a:cubicBezTo>
                  <a:pt x="1062" y="98"/>
                  <a:pt x="1062" y="98"/>
                  <a:pt x="1062" y="98"/>
                </a:cubicBezTo>
                <a:cubicBezTo>
                  <a:pt x="1063" y="100"/>
                  <a:pt x="1065" y="101"/>
                  <a:pt x="1066" y="103"/>
                </a:cubicBezTo>
                <a:cubicBezTo>
                  <a:pt x="1075" y="104"/>
                  <a:pt x="1073" y="96"/>
                  <a:pt x="1072" y="90"/>
                </a:cubicBezTo>
                <a:cubicBezTo>
                  <a:pt x="1070" y="92"/>
                  <a:pt x="1068" y="89"/>
                  <a:pt x="1065" y="87"/>
                </a:cubicBezTo>
                <a:cubicBezTo>
                  <a:pt x="1063" y="85"/>
                  <a:pt x="1060" y="82"/>
                  <a:pt x="1056" y="83"/>
                </a:cubicBezTo>
                <a:cubicBezTo>
                  <a:pt x="1054" y="86"/>
                  <a:pt x="1059" y="92"/>
                  <a:pt x="1060" y="97"/>
                </a:cubicBezTo>
                <a:cubicBezTo>
                  <a:pt x="1061" y="97"/>
                  <a:pt x="1062" y="97"/>
                  <a:pt x="1063" y="97"/>
                </a:cubicBezTo>
                <a:moveTo>
                  <a:pt x="756" y="125"/>
                </a:moveTo>
                <a:cubicBezTo>
                  <a:pt x="758" y="127"/>
                  <a:pt x="759" y="126"/>
                  <a:pt x="761" y="127"/>
                </a:cubicBezTo>
                <a:cubicBezTo>
                  <a:pt x="762" y="128"/>
                  <a:pt x="766" y="131"/>
                  <a:pt x="766" y="131"/>
                </a:cubicBezTo>
                <a:cubicBezTo>
                  <a:pt x="766" y="133"/>
                  <a:pt x="773" y="133"/>
                  <a:pt x="775" y="133"/>
                </a:cubicBezTo>
                <a:cubicBezTo>
                  <a:pt x="779" y="132"/>
                  <a:pt x="775" y="130"/>
                  <a:pt x="773" y="125"/>
                </a:cubicBezTo>
                <a:cubicBezTo>
                  <a:pt x="772" y="122"/>
                  <a:pt x="771" y="117"/>
                  <a:pt x="771" y="116"/>
                </a:cubicBezTo>
                <a:cubicBezTo>
                  <a:pt x="771" y="113"/>
                  <a:pt x="771" y="109"/>
                  <a:pt x="777" y="106"/>
                </a:cubicBezTo>
                <a:cubicBezTo>
                  <a:pt x="779" y="105"/>
                  <a:pt x="777" y="99"/>
                  <a:pt x="779" y="99"/>
                </a:cubicBezTo>
                <a:cubicBezTo>
                  <a:pt x="781" y="97"/>
                  <a:pt x="783" y="96"/>
                  <a:pt x="784" y="94"/>
                </a:cubicBezTo>
                <a:cubicBezTo>
                  <a:pt x="785" y="93"/>
                  <a:pt x="788" y="91"/>
                  <a:pt x="788" y="89"/>
                </a:cubicBezTo>
                <a:cubicBezTo>
                  <a:pt x="788" y="88"/>
                  <a:pt x="790" y="89"/>
                  <a:pt x="792" y="89"/>
                </a:cubicBezTo>
                <a:cubicBezTo>
                  <a:pt x="793" y="89"/>
                  <a:pt x="795" y="89"/>
                  <a:pt x="795" y="88"/>
                </a:cubicBezTo>
                <a:cubicBezTo>
                  <a:pt x="795" y="85"/>
                  <a:pt x="798" y="82"/>
                  <a:pt x="798" y="81"/>
                </a:cubicBezTo>
                <a:cubicBezTo>
                  <a:pt x="797" y="80"/>
                  <a:pt x="799" y="80"/>
                  <a:pt x="801" y="80"/>
                </a:cubicBezTo>
                <a:cubicBezTo>
                  <a:pt x="803" y="80"/>
                  <a:pt x="805" y="80"/>
                  <a:pt x="805" y="79"/>
                </a:cubicBezTo>
                <a:cubicBezTo>
                  <a:pt x="803" y="77"/>
                  <a:pt x="812" y="77"/>
                  <a:pt x="811" y="75"/>
                </a:cubicBezTo>
                <a:cubicBezTo>
                  <a:pt x="810" y="73"/>
                  <a:pt x="817" y="71"/>
                  <a:pt x="816" y="70"/>
                </a:cubicBezTo>
                <a:cubicBezTo>
                  <a:pt x="813" y="68"/>
                  <a:pt x="817" y="66"/>
                  <a:pt x="815" y="64"/>
                </a:cubicBezTo>
                <a:cubicBezTo>
                  <a:pt x="813" y="63"/>
                  <a:pt x="812" y="64"/>
                  <a:pt x="810" y="64"/>
                </a:cubicBezTo>
                <a:cubicBezTo>
                  <a:pt x="809" y="64"/>
                  <a:pt x="808" y="65"/>
                  <a:pt x="806" y="64"/>
                </a:cubicBezTo>
                <a:cubicBezTo>
                  <a:pt x="804" y="64"/>
                  <a:pt x="806" y="68"/>
                  <a:pt x="803" y="69"/>
                </a:cubicBezTo>
                <a:cubicBezTo>
                  <a:pt x="803" y="69"/>
                  <a:pt x="797" y="72"/>
                  <a:pt x="796" y="73"/>
                </a:cubicBezTo>
                <a:cubicBezTo>
                  <a:pt x="795" y="73"/>
                  <a:pt x="788" y="73"/>
                  <a:pt x="783" y="75"/>
                </a:cubicBezTo>
                <a:cubicBezTo>
                  <a:pt x="782" y="75"/>
                  <a:pt x="779" y="78"/>
                  <a:pt x="778" y="79"/>
                </a:cubicBezTo>
                <a:cubicBezTo>
                  <a:pt x="777" y="79"/>
                  <a:pt x="776" y="82"/>
                  <a:pt x="775" y="83"/>
                </a:cubicBezTo>
                <a:cubicBezTo>
                  <a:pt x="774" y="84"/>
                  <a:pt x="774" y="85"/>
                  <a:pt x="772" y="86"/>
                </a:cubicBezTo>
                <a:cubicBezTo>
                  <a:pt x="768" y="87"/>
                  <a:pt x="768" y="87"/>
                  <a:pt x="768" y="87"/>
                </a:cubicBezTo>
                <a:cubicBezTo>
                  <a:pt x="765" y="89"/>
                  <a:pt x="770" y="90"/>
                  <a:pt x="769" y="92"/>
                </a:cubicBezTo>
                <a:cubicBezTo>
                  <a:pt x="768" y="93"/>
                  <a:pt x="766" y="94"/>
                  <a:pt x="766" y="95"/>
                </a:cubicBezTo>
                <a:cubicBezTo>
                  <a:pt x="765" y="96"/>
                  <a:pt x="763" y="98"/>
                  <a:pt x="763" y="99"/>
                </a:cubicBezTo>
                <a:cubicBezTo>
                  <a:pt x="762" y="100"/>
                  <a:pt x="763" y="105"/>
                  <a:pt x="763" y="106"/>
                </a:cubicBezTo>
                <a:cubicBezTo>
                  <a:pt x="763" y="107"/>
                  <a:pt x="762" y="107"/>
                  <a:pt x="762" y="109"/>
                </a:cubicBezTo>
                <a:cubicBezTo>
                  <a:pt x="761" y="110"/>
                  <a:pt x="757" y="109"/>
                  <a:pt x="757" y="111"/>
                </a:cubicBezTo>
                <a:cubicBezTo>
                  <a:pt x="757" y="114"/>
                  <a:pt x="758" y="111"/>
                  <a:pt x="759" y="114"/>
                </a:cubicBezTo>
                <a:cubicBezTo>
                  <a:pt x="760" y="116"/>
                  <a:pt x="757" y="115"/>
                  <a:pt x="757" y="116"/>
                </a:cubicBezTo>
                <a:cubicBezTo>
                  <a:pt x="755" y="118"/>
                  <a:pt x="752" y="121"/>
                  <a:pt x="753" y="122"/>
                </a:cubicBezTo>
                <a:cubicBezTo>
                  <a:pt x="754" y="124"/>
                  <a:pt x="755" y="124"/>
                  <a:pt x="756" y="125"/>
                </a:cubicBezTo>
                <a:moveTo>
                  <a:pt x="1077" y="100"/>
                </a:moveTo>
                <a:cubicBezTo>
                  <a:pt x="1077" y="100"/>
                  <a:pt x="1077" y="100"/>
                  <a:pt x="1077" y="100"/>
                </a:cubicBezTo>
                <a:cubicBezTo>
                  <a:pt x="1077" y="101"/>
                  <a:pt x="1077" y="104"/>
                  <a:pt x="1077" y="106"/>
                </a:cubicBezTo>
                <a:cubicBezTo>
                  <a:pt x="1081" y="107"/>
                  <a:pt x="1082" y="105"/>
                  <a:pt x="1082" y="103"/>
                </a:cubicBezTo>
                <a:cubicBezTo>
                  <a:pt x="1081" y="100"/>
                  <a:pt x="1079" y="98"/>
                  <a:pt x="1077" y="100"/>
                </a:cubicBezTo>
                <a:moveTo>
                  <a:pt x="752" y="135"/>
                </a:moveTo>
                <a:cubicBezTo>
                  <a:pt x="752" y="135"/>
                  <a:pt x="752" y="135"/>
                  <a:pt x="752" y="135"/>
                </a:cubicBezTo>
                <a:cubicBezTo>
                  <a:pt x="751" y="137"/>
                  <a:pt x="751" y="139"/>
                  <a:pt x="751" y="141"/>
                </a:cubicBezTo>
                <a:cubicBezTo>
                  <a:pt x="756" y="142"/>
                  <a:pt x="757" y="140"/>
                  <a:pt x="756" y="138"/>
                </a:cubicBezTo>
                <a:cubicBezTo>
                  <a:pt x="756" y="135"/>
                  <a:pt x="753" y="133"/>
                  <a:pt x="752" y="135"/>
                </a:cubicBezTo>
                <a:moveTo>
                  <a:pt x="440" y="5"/>
                </a:moveTo>
                <a:cubicBezTo>
                  <a:pt x="440" y="6"/>
                  <a:pt x="441" y="7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2" y="7"/>
                  <a:pt x="442" y="7"/>
                  <a:pt x="443" y="7"/>
                </a:cubicBezTo>
                <a:cubicBezTo>
                  <a:pt x="443" y="6"/>
                  <a:pt x="444" y="7"/>
                  <a:pt x="444" y="7"/>
                </a:cubicBezTo>
                <a:cubicBezTo>
                  <a:pt x="445" y="7"/>
                  <a:pt x="446" y="7"/>
                  <a:pt x="447" y="7"/>
                </a:cubicBezTo>
                <a:cubicBezTo>
                  <a:pt x="449" y="7"/>
                  <a:pt x="450" y="5"/>
                  <a:pt x="451" y="5"/>
                </a:cubicBezTo>
                <a:cubicBezTo>
                  <a:pt x="452" y="5"/>
                  <a:pt x="452" y="5"/>
                  <a:pt x="452" y="5"/>
                </a:cubicBezTo>
                <a:cubicBezTo>
                  <a:pt x="452" y="5"/>
                  <a:pt x="452" y="4"/>
                  <a:pt x="452" y="3"/>
                </a:cubicBezTo>
                <a:cubicBezTo>
                  <a:pt x="451" y="3"/>
                  <a:pt x="449" y="3"/>
                  <a:pt x="449" y="3"/>
                </a:cubicBezTo>
                <a:cubicBezTo>
                  <a:pt x="448" y="3"/>
                  <a:pt x="447" y="3"/>
                  <a:pt x="447" y="3"/>
                </a:cubicBezTo>
                <a:cubicBezTo>
                  <a:pt x="447" y="4"/>
                  <a:pt x="446" y="5"/>
                  <a:pt x="446" y="5"/>
                </a:cubicBezTo>
                <a:cubicBezTo>
                  <a:pt x="445" y="5"/>
                  <a:pt x="445" y="2"/>
                  <a:pt x="444" y="4"/>
                </a:cubicBezTo>
                <a:cubicBezTo>
                  <a:pt x="443" y="3"/>
                  <a:pt x="443" y="3"/>
                  <a:pt x="443" y="3"/>
                </a:cubicBezTo>
                <a:cubicBezTo>
                  <a:pt x="443" y="3"/>
                  <a:pt x="443" y="3"/>
                  <a:pt x="443" y="3"/>
                </a:cubicBezTo>
                <a:cubicBezTo>
                  <a:pt x="443" y="4"/>
                  <a:pt x="442" y="3"/>
                  <a:pt x="442" y="3"/>
                </a:cubicBezTo>
                <a:cubicBezTo>
                  <a:pt x="442" y="4"/>
                  <a:pt x="442" y="4"/>
                  <a:pt x="442" y="4"/>
                </a:cubicBezTo>
                <a:cubicBezTo>
                  <a:pt x="441" y="4"/>
                  <a:pt x="441" y="4"/>
                  <a:pt x="441" y="4"/>
                </a:cubicBezTo>
                <a:cubicBezTo>
                  <a:pt x="440" y="5"/>
                  <a:pt x="440" y="5"/>
                  <a:pt x="439" y="4"/>
                </a:cubicBezTo>
                <a:cubicBezTo>
                  <a:pt x="439" y="5"/>
                  <a:pt x="439" y="5"/>
                  <a:pt x="440" y="5"/>
                </a:cubicBezTo>
                <a:moveTo>
                  <a:pt x="302" y="355"/>
                </a:moveTo>
                <a:cubicBezTo>
                  <a:pt x="294" y="355"/>
                  <a:pt x="297" y="360"/>
                  <a:pt x="297" y="362"/>
                </a:cubicBezTo>
                <a:cubicBezTo>
                  <a:pt x="297" y="365"/>
                  <a:pt x="309" y="364"/>
                  <a:pt x="310" y="364"/>
                </a:cubicBezTo>
                <a:cubicBezTo>
                  <a:pt x="312" y="363"/>
                  <a:pt x="315" y="364"/>
                  <a:pt x="317" y="364"/>
                </a:cubicBezTo>
                <a:cubicBezTo>
                  <a:pt x="322" y="364"/>
                  <a:pt x="327" y="364"/>
                  <a:pt x="325" y="362"/>
                </a:cubicBezTo>
                <a:cubicBezTo>
                  <a:pt x="321" y="355"/>
                  <a:pt x="307" y="355"/>
                  <a:pt x="302" y="355"/>
                </a:cubicBezTo>
                <a:moveTo>
                  <a:pt x="546" y="252"/>
                </a:moveTo>
                <a:cubicBezTo>
                  <a:pt x="546" y="253"/>
                  <a:pt x="547" y="254"/>
                  <a:pt x="547" y="254"/>
                </a:cubicBezTo>
                <a:cubicBezTo>
                  <a:pt x="548" y="254"/>
                  <a:pt x="549" y="254"/>
                  <a:pt x="549" y="254"/>
                </a:cubicBezTo>
                <a:cubicBezTo>
                  <a:pt x="550" y="254"/>
                  <a:pt x="550" y="254"/>
                  <a:pt x="550" y="254"/>
                </a:cubicBezTo>
                <a:cubicBezTo>
                  <a:pt x="552" y="254"/>
                  <a:pt x="552" y="254"/>
                  <a:pt x="553" y="253"/>
                </a:cubicBezTo>
                <a:cubicBezTo>
                  <a:pt x="553" y="252"/>
                  <a:pt x="554" y="251"/>
                  <a:pt x="554" y="251"/>
                </a:cubicBezTo>
                <a:cubicBezTo>
                  <a:pt x="555" y="250"/>
                  <a:pt x="555" y="250"/>
                  <a:pt x="555" y="250"/>
                </a:cubicBezTo>
                <a:cubicBezTo>
                  <a:pt x="557" y="250"/>
                  <a:pt x="557" y="250"/>
                  <a:pt x="558" y="249"/>
                </a:cubicBezTo>
                <a:cubicBezTo>
                  <a:pt x="559" y="249"/>
                  <a:pt x="559" y="249"/>
                  <a:pt x="559" y="249"/>
                </a:cubicBezTo>
                <a:cubicBezTo>
                  <a:pt x="560" y="248"/>
                  <a:pt x="560" y="248"/>
                  <a:pt x="561" y="248"/>
                </a:cubicBezTo>
                <a:cubicBezTo>
                  <a:pt x="561" y="246"/>
                  <a:pt x="561" y="246"/>
                  <a:pt x="561" y="246"/>
                </a:cubicBezTo>
                <a:cubicBezTo>
                  <a:pt x="561" y="244"/>
                  <a:pt x="561" y="244"/>
                  <a:pt x="561" y="244"/>
                </a:cubicBezTo>
                <a:cubicBezTo>
                  <a:pt x="561" y="242"/>
                  <a:pt x="561" y="242"/>
                  <a:pt x="561" y="242"/>
                </a:cubicBezTo>
                <a:cubicBezTo>
                  <a:pt x="560" y="240"/>
                  <a:pt x="560" y="240"/>
                  <a:pt x="560" y="240"/>
                </a:cubicBezTo>
                <a:cubicBezTo>
                  <a:pt x="558" y="237"/>
                  <a:pt x="558" y="237"/>
                  <a:pt x="558" y="237"/>
                </a:cubicBezTo>
                <a:cubicBezTo>
                  <a:pt x="558" y="233"/>
                  <a:pt x="558" y="233"/>
                  <a:pt x="558" y="233"/>
                </a:cubicBezTo>
                <a:cubicBezTo>
                  <a:pt x="557" y="233"/>
                  <a:pt x="555" y="233"/>
                  <a:pt x="553" y="233"/>
                </a:cubicBezTo>
                <a:cubicBezTo>
                  <a:pt x="551" y="235"/>
                  <a:pt x="551" y="235"/>
                  <a:pt x="551" y="235"/>
                </a:cubicBezTo>
                <a:cubicBezTo>
                  <a:pt x="550" y="236"/>
                  <a:pt x="550" y="236"/>
                  <a:pt x="550" y="236"/>
                </a:cubicBezTo>
                <a:cubicBezTo>
                  <a:pt x="549" y="238"/>
                  <a:pt x="547" y="236"/>
                  <a:pt x="546" y="237"/>
                </a:cubicBezTo>
                <a:cubicBezTo>
                  <a:pt x="545" y="238"/>
                  <a:pt x="546" y="241"/>
                  <a:pt x="546" y="241"/>
                </a:cubicBezTo>
                <a:cubicBezTo>
                  <a:pt x="546" y="243"/>
                  <a:pt x="546" y="243"/>
                  <a:pt x="546" y="243"/>
                </a:cubicBezTo>
                <a:cubicBezTo>
                  <a:pt x="546" y="244"/>
                  <a:pt x="546" y="244"/>
                  <a:pt x="546" y="244"/>
                </a:cubicBezTo>
                <a:cubicBezTo>
                  <a:pt x="545" y="245"/>
                  <a:pt x="545" y="245"/>
                  <a:pt x="545" y="245"/>
                </a:cubicBezTo>
                <a:cubicBezTo>
                  <a:pt x="543" y="248"/>
                  <a:pt x="543" y="248"/>
                  <a:pt x="543" y="248"/>
                </a:cubicBezTo>
                <a:cubicBezTo>
                  <a:pt x="544" y="251"/>
                  <a:pt x="544" y="251"/>
                  <a:pt x="544" y="251"/>
                </a:cubicBezTo>
                <a:cubicBezTo>
                  <a:pt x="546" y="252"/>
                  <a:pt x="546" y="252"/>
                  <a:pt x="546" y="252"/>
                </a:cubicBezTo>
                <a:moveTo>
                  <a:pt x="605" y="54"/>
                </a:moveTo>
                <a:cubicBezTo>
                  <a:pt x="608" y="57"/>
                  <a:pt x="605" y="60"/>
                  <a:pt x="602" y="61"/>
                </a:cubicBezTo>
                <a:cubicBezTo>
                  <a:pt x="601" y="62"/>
                  <a:pt x="601" y="62"/>
                  <a:pt x="602" y="62"/>
                </a:cubicBezTo>
                <a:cubicBezTo>
                  <a:pt x="602" y="62"/>
                  <a:pt x="602" y="62"/>
                  <a:pt x="602" y="62"/>
                </a:cubicBezTo>
                <a:cubicBezTo>
                  <a:pt x="603" y="62"/>
                  <a:pt x="605" y="62"/>
                  <a:pt x="607" y="62"/>
                </a:cubicBezTo>
                <a:cubicBezTo>
                  <a:pt x="605" y="64"/>
                  <a:pt x="604" y="66"/>
                  <a:pt x="604" y="69"/>
                </a:cubicBezTo>
                <a:cubicBezTo>
                  <a:pt x="605" y="69"/>
                  <a:pt x="605" y="69"/>
                  <a:pt x="606" y="69"/>
                </a:cubicBezTo>
                <a:cubicBezTo>
                  <a:pt x="606" y="69"/>
                  <a:pt x="607" y="70"/>
                  <a:pt x="608" y="69"/>
                </a:cubicBezTo>
                <a:cubicBezTo>
                  <a:pt x="607" y="71"/>
                  <a:pt x="605" y="71"/>
                  <a:pt x="603" y="71"/>
                </a:cubicBezTo>
                <a:cubicBezTo>
                  <a:pt x="603" y="74"/>
                  <a:pt x="604" y="77"/>
                  <a:pt x="606" y="79"/>
                </a:cubicBezTo>
                <a:cubicBezTo>
                  <a:pt x="613" y="78"/>
                  <a:pt x="610" y="65"/>
                  <a:pt x="615" y="62"/>
                </a:cubicBezTo>
                <a:cubicBezTo>
                  <a:pt x="616" y="65"/>
                  <a:pt x="616" y="66"/>
                  <a:pt x="617" y="68"/>
                </a:cubicBezTo>
                <a:cubicBezTo>
                  <a:pt x="618" y="71"/>
                  <a:pt x="616" y="75"/>
                  <a:pt x="620" y="73"/>
                </a:cubicBezTo>
                <a:cubicBezTo>
                  <a:pt x="623" y="72"/>
                  <a:pt x="623" y="62"/>
                  <a:pt x="622" y="60"/>
                </a:cubicBezTo>
                <a:cubicBezTo>
                  <a:pt x="621" y="58"/>
                  <a:pt x="620" y="58"/>
                  <a:pt x="618" y="57"/>
                </a:cubicBezTo>
                <a:cubicBezTo>
                  <a:pt x="616" y="54"/>
                  <a:pt x="617" y="57"/>
                  <a:pt x="616" y="52"/>
                </a:cubicBezTo>
                <a:cubicBezTo>
                  <a:pt x="615" y="49"/>
                  <a:pt x="616" y="48"/>
                  <a:pt x="613" y="45"/>
                </a:cubicBezTo>
                <a:cubicBezTo>
                  <a:pt x="611" y="44"/>
                  <a:pt x="609" y="45"/>
                  <a:pt x="609" y="42"/>
                </a:cubicBezTo>
                <a:cubicBezTo>
                  <a:pt x="607" y="42"/>
                  <a:pt x="606" y="43"/>
                  <a:pt x="604" y="43"/>
                </a:cubicBezTo>
                <a:cubicBezTo>
                  <a:pt x="604" y="44"/>
                  <a:pt x="604" y="46"/>
                  <a:pt x="604" y="47"/>
                </a:cubicBezTo>
                <a:cubicBezTo>
                  <a:pt x="604" y="46"/>
                  <a:pt x="603" y="46"/>
                  <a:pt x="603" y="45"/>
                </a:cubicBezTo>
                <a:cubicBezTo>
                  <a:pt x="600" y="47"/>
                  <a:pt x="600" y="52"/>
                  <a:pt x="597" y="51"/>
                </a:cubicBezTo>
                <a:cubicBezTo>
                  <a:pt x="598" y="53"/>
                  <a:pt x="599" y="53"/>
                  <a:pt x="601" y="52"/>
                </a:cubicBezTo>
                <a:cubicBezTo>
                  <a:pt x="602" y="52"/>
                  <a:pt x="604" y="52"/>
                  <a:pt x="605" y="54"/>
                </a:cubicBezTo>
                <a:moveTo>
                  <a:pt x="616" y="39"/>
                </a:moveTo>
                <a:cubicBezTo>
                  <a:pt x="616" y="46"/>
                  <a:pt x="616" y="45"/>
                  <a:pt x="621" y="47"/>
                </a:cubicBezTo>
                <a:cubicBezTo>
                  <a:pt x="622" y="48"/>
                  <a:pt x="622" y="49"/>
                  <a:pt x="623" y="50"/>
                </a:cubicBezTo>
                <a:cubicBezTo>
                  <a:pt x="625" y="50"/>
                  <a:pt x="627" y="50"/>
                  <a:pt x="628" y="50"/>
                </a:cubicBezTo>
                <a:cubicBezTo>
                  <a:pt x="628" y="47"/>
                  <a:pt x="628" y="47"/>
                  <a:pt x="628" y="45"/>
                </a:cubicBezTo>
                <a:cubicBezTo>
                  <a:pt x="628" y="41"/>
                  <a:pt x="631" y="40"/>
                  <a:pt x="632" y="37"/>
                </a:cubicBezTo>
                <a:cubicBezTo>
                  <a:pt x="630" y="36"/>
                  <a:pt x="629" y="37"/>
                  <a:pt x="628" y="38"/>
                </a:cubicBezTo>
                <a:cubicBezTo>
                  <a:pt x="628" y="38"/>
                  <a:pt x="627" y="39"/>
                  <a:pt x="626" y="39"/>
                </a:cubicBezTo>
                <a:cubicBezTo>
                  <a:pt x="623" y="39"/>
                  <a:pt x="624" y="35"/>
                  <a:pt x="621" y="35"/>
                </a:cubicBezTo>
                <a:cubicBezTo>
                  <a:pt x="621" y="37"/>
                  <a:pt x="620" y="39"/>
                  <a:pt x="618" y="39"/>
                </a:cubicBezTo>
                <a:cubicBezTo>
                  <a:pt x="618" y="38"/>
                  <a:pt x="617" y="37"/>
                  <a:pt x="617" y="36"/>
                </a:cubicBezTo>
                <a:cubicBezTo>
                  <a:pt x="616" y="36"/>
                  <a:pt x="616" y="36"/>
                  <a:pt x="615" y="36"/>
                </a:cubicBezTo>
                <a:cubicBezTo>
                  <a:pt x="615" y="37"/>
                  <a:pt x="615" y="39"/>
                  <a:pt x="615" y="40"/>
                </a:cubicBezTo>
                <a:cubicBezTo>
                  <a:pt x="616" y="39"/>
                  <a:pt x="616" y="39"/>
                  <a:pt x="616" y="39"/>
                </a:cubicBezTo>
                <a:moveTo>
                  <a:pt x="998" y="427"/>
                </a:moveTo>
                <a:cubicBezTo>
                  <a:pt x="999" y="426"/>
                  <a:pt x="1000" y="427"/>
                  <a:pt x="1002" y="427"/>
                </a:cubicBezTo>
                <a:cubicBezTo>
                  <a:pt x="1005" y="427"/>
                  <a:pt x="1008" y="427"/>
                  <a:pt x="1008" y="426"/>
                </a:cubicBezTo>
                <a:cubicBezTo>
                  <a:pt x="1009" y="425"/>
                  <a:pt x="1009" y="421"/>
                  <a:pt x="1007" y="420"/>
                </a:cubicBezTo>
                <a:cubicBezTo>
                  <a:pt x="1007" y="420"/>
                  <a:pt x="1006" y="422"/>
                  <a:pt x="1004" y="422"/>
                </a:cubicBezTo>
                <a:cubicBezTo>
                  <a:pt x="1003" y="422"/>
                  <a:pt x="1001" y="423"/>
                  <a:pt x="1000" y="423"/>
                </a:cubicBezTo>
                <a:cubicBezTo>
                  <a:pt x="999" y="423"/>
                  <a:pt x="995" y="422"/>
                  <a:pt x="994" y="423"/>
                </a:cubicBezTo>
                <a:cubicBezTo>
                  <a:pt x="993" y="423"/>
                  <a:pt x="991" y="424"/>
                  <a:pt x="990" y="425"/>
                </a:cubicBezTo>
                <a:cubicBezTo>
                  <a:pt x="990" y="425"/>
                  <a:pt x="988" y="429"/>
                  <a:pt x="988" y="430"/>
                </a:cubicBezTo>
                <a:cubicBezTo>
                  <a:pt x="987" y="431"/>
                  <a:pt x="987" y="432"/>
                  <a:pt x="987" y="434"/>
                </a:cubicBezTo>
                <a:cubicBezTo>
                  <a:pt x="987" y="434"/>
                  <a:pt x="985" y="436"/>
                  <a:pt x="986" y="437"/>
                </a:cubicBezTo>
                <a:cubicBezTo>
                  <a:pt x="986" y="438"/>
                  <a:pt x="988" y="439"/>
                  <a:pt x="988" y="440"/>
                </a:cubicBezTo>
                <a:cubicBezTo>
                  <a:pt x="989" y="440"/>
                  <a:pt x="988" y="442"/>
                  <a:pt x="988" y="443"/>
                </a:cubicBezTo>
                <a:cubicBezTo>
                  <a:pt x="988" y="444"/>
                  <a:pt x="990" y="447"/>
                  <a:pt x="992" y="447"/>
                </a:cubicBezTo>
                <a:cubicBezTo>
                  <a:pt x="994" y="447"/>
                  <a:pt x="993" y="441"/>
                  <a:pt x="994" y="441"/>
                </a:cubicBezTo>
                <a:cubicBezTo>
                  <a:pt x="995" y="441"/>
                  <a:pt x="999" y="444"/>
                  <a:pt x="999" y="444"/>
                </a:cubicBezTo>
                <a:cubicBezTo>
                  <a:pt x="1000" y="445"/>
                  <a:pt x="1002" y="443"/>
                  <a:pt x="1002" y="443"/>
                </a:cubicBezTo>
                <a:cubicBezTo>
                  <a:pt x="1003" y="442"/>
                  <a:pt x="1002" y="440"/>
                  <a:pt x="1002" y="440"/>
                </a:cubicBezTo>
                <a:cubicBezTo>
                  <a:pt x="1001" y="439"/>
                  <a:pt x="1004" y="438"/>
                  <a:pt x="1004" y="437"/>
                </a:cubicBezTo>
                <a:cubicBezTo>
                  <a:pt x="1004" y="435"/>
                  <a:pt x="999" y="435"/>
                  <a:pt x="999" y="435"/>
                </a:cubicBezTo>
                <a:cubicBezTo>
                  <a:pt x="998" y="434"/>
                  <a:pt x="999" y="433"/>
                  <a:pt x="1000" y="433"/>
                </a:cubicBezTo>
                <a:cubicBezTo>
                  <a:pt x="1001" y="433"/>
                  <a:pt x="1002" y="433"/>
                  <a:pt x="1003" y="433"/>
                </a:cubicBezTo>
                <a:cubicBezTo>
                  <a:pt x="1004" y="433"/>
                  <a:pt x="1006" y="433"/>
                  <a:pt x="1006" y="433"/>
                </a:cubicBezTo>
                <a:cubicBezTo>
                  <a:pt x="1006" y="432"/>
                  <a:pt x="1005" y="431"/>
                  <a:pt x="1004" y="430"/>
                </a:cubicBezTo>
                <a:cubicBezTo>
                  <a:pt x="1004" y="429"/>
                  <a:pt x="1004" y="429"/>
                  <a:pt x="1004" y="429"/>
                </a:cubicBezTo>
                <a:cubicBezTo>
                  <a:pt x="1004" y="429"/>
                  <a:pt x="997" y="428"/>
                  <a:pt x="997" y="427"/>
                </a:cubicBezTo>
                <a:cubicBezTo>
                  <a:pt x="997" y="427"/>
                  <a:pt x="997" y="427"/>
                  <a:pt x="998" y="427"/>
                </a:cubicBezTo>
                <a:moveTo>
                  <a:pt x="1015" y="433"/>
                </a:moveTo>
                <a:cubicBezTo>
                  <a:pt x="1015" y="433"/>
                  <a:pt x="1015" y="433"/>
                  <a:pt x="1015" y="433"/>
                </a:cubicBezTo>
                <a:cubicBezTo>
                  <a:pt x="1014" y="433"/>
                  <a:pt x="1014" y="433"/>
                  <a:pt x="1014" y="433"/>
                </a:cubicBezTo>
                <a:cubicBezTo>
                  <a:pt x="1015" y="433"/>
                  <a:pt x="1015" y="433"/>
                  <a:pt x="1015" y="433"/>
                </a:cubicBezTo>
                <a:moveTo>
                  <a:pt x="1019" y="372"/>
                </a:moveTo>
                <a:cubicBezTo>
                  <a:pt x="1019" y="372"/>
                  <a:pt x="1019" y="372"/>
                  <a:pt x="1019" y="372"/>
                </a:cubicBezTo>
                <a:cubicBezTo>
                  <a:pt x="1022" y="373"/>
                  <a:pt x="1021" y="374"/>
                  <a:pt x="1022" y="376"/>
                </a:cubicBezTo>
                <a:cubicBezTo>
                  <a:pt x="1022" y="378"/>
                  <a:pt x="1024" y="387"/>
                  <a:pt x="1027" y="384"/>
                </a:cubicBezTo>
                <a:cubicBezTo>
                  <a:pt x="1028" y="384"/>
                  <a:pt x="1028" y="377"/>
                  <a:pt x="1027" y="376"/>
                </a:cubicBezTo>
                <a:cubicBezTo>
                  <a:pt x="1027" y="372"/>
                  <a:pt x="1022" y="369"/>
                  <a:pt x="1019" y="367"/>
                </a:cubicBezTo>
                <a:cubicBezTo>
                  <a:pt x="1019" y="369"/>
                  <a:pt x="1019" y="370"/>
                  <a:pt x="1019" y="372"/>
                </a:cubicBezTo>
                <a:moveTo>
                  <a:pt x="1038" y="419"/>
                </a:moveTo>
                <a:cubicBezTo>
                  <a:pt x="1039" y="413"/>
                  <a:pt x="1036" y="409"/>
                  <a:pt x="1031" y="413"/>
                </a:cubicBezTo>
                <a:cubicBezTo>
                  <a:pt x="1032" y="414"/>
                  <a:pt x="1032" y="414"/>
                  <a:pt x="1033" y="415"/>
                </a:cubicBezTo>
                <a:cubicBezTo>
                  <a:pt x="1034" y="418"/>
                  <a:pt x="1034" y="419"/>
                  <a:pt x="1038" y="419"/>
                </a:cubicBezTo>
                <a:moveTo>
                  <a:pt x="1101" y="443"/>
                </a:moveTo>
                <a:cubicBezTo>
                  <a:pt x="1101" y="442"/>
                  <a:pt x="1098" y="434"/>
                  <a:pt x="1096" y="434"/>
                </a:cubicBezTo>
                <a:cubicBezTo>
                  <a:pt x="1092" y="434"/>
                  <a:pt x="1097" y="438"/>
                  <a:pt x="1096" y="439"/>
                </a:cubicBezTo>
                <a:cubicBezTo>
                  <a:pt x="1097" y="441"/>
                  <a:pt x="1082" y="444"/>
                  <a:pt x="1082" y="443"/>
                </a:cubicBezTo>
                <a:cubicBezTo>
                  <a:pt x="1082" y="441"/>
                  <a:pt x="1080" y="442"/>
                  <a:pt x="1079" y="442"/>
                </a:cubicBezTo>
                <a:cubicBezTo>
                  <a:pt x="1079" y="442"/>
                  <a:pt x="1079" y="442"/>
                  <a:pt x="1079" y="442"/>
                </a:cubicBezTo>
                <a:cubicBezTo>
                  <a:pt x="1078" y="441"/>
                  <a:pt x="1078" y="441"/>
                  <a:pt x="1078" y="441"/>
                </a:cubicBezTo>
                <a:cubicBezTo>
                  <a:pt x="1078" y="440"/>
                  <a:pt x="1078" y="438"/>
                  <a:pt x="1076" y="438"/>
                </a:cubicBezTo>
                <a:cubicBezTo>
                  <a:pt x="1071" y="437"/>
                  <a:pt x="1071" y="437"/>
                  <a:pt x="1071" y="437"/>
                </a:cubicBezTo>
                <a:cubicBezTo>
                  <a:pt x="1070" y="437"/>
                  <a:pt x="1069" y="436"/>
                  <a:pt x="1068" y="436"/>
                </a:cubicBezTo>
                <a:cubicBezTo>
                  <a:pt x="1067" y="436"/>
                  <a:pt x="1066" y="435"/>
                  <a:pt x="1065" y="435"/>
                </a:cubicBezTo>
                <a:cubicBezTo>
                  <a:pt x="1065" y="435"/>
                  <a:pt x="1064" y="434"/>
                  <a:pt x="1064" y="434"/>
                </a:cubicBezTo>
                <a:cubicBezTo>
                  <a:pt x="1062" y="434"/>
                  <a:pt x="1063" y="433"/>
                  <a:pt x="1062" y="433"/>
                </a:cubicBezTo>
                <a:cubicBezTo>
                  <a:pt x="1060" y="433"/>
                  <a:pt x="1060" y="433"/>
                  <a:pt x="1058" y="433"/>
                </a:cubicBezTo>
                <a:cubicBezTo>
                  <a:pt x="1058" y="433"/>
                  <a:pt x="1057" y="432"/>
                  <a:pt x="1056" y="432"/>
                </a:cubicBezTo>
                <a:cubicBezTo>
                  <a:pt x="1055" y="432"/>
                  <a:pt x="1055" y="432"/>
                  <a:pt x="1054" y="431"/>
                </a:cubicBezTo>
                <a:cubicBezTo>
                  <a:pt x="1053" y="431"/>
                  <a:pt x="1053" y="431"/>
                  <a:pt x="1053" y="431"/>
                </a:cubicBezTo>
                <a:cubicBezTo>
                  <a:pt x="1051" y="430"/>
                  <a:pt x="1051" y="430"/>
                  <a:pt x="1051" y="430"/>
                </a:cubicBezTo>
                <a:cubicBezTo>
                  <a:pt x="1049" y="430"/>
                  <a:pt x="1049" y="430"/>
                  <a:pt x="1049" y="430"/>
                </a:cubicBezTo>
                <a:cubicBezTo>
                  <a:pt x="1047" y="430"/>
                  <a:pt x="1047" y="430"/>
                  <a:pt x="1047" y="430"/>
                </a:cubicBezTo>
                <a:cubicBezTo>
                  <a:pt x="1046" y="430"/>
                  <a:pt x="1047" y="429"/>
                  <a:pt x="1046" y="429"/>
                </a:cubicBezTo>
                <a:cubicBezTo>
                  <a:pt x="1045" y="429"/>
                  <a:pt x="1045" y="428"/>
                  <a:pt x="1044" y="428"/>
                </a:cubicBezTo>
                <a:cubicBezTo>
                  <a:pt x="1043" y="428"/>
                  <a:pt x="1043" y="428"/>
                  <a:pt x="1042" y="428"/>
                </a:cubicBezTo>
                <a:cubicBezTo>
                  <a:pt x="1040" y="428"/>
                  <a:pt x="1041" y="430"/>
                  <a:pt x="1040" y="431"/>
                </a:cubicBezTo>
                <a:cubicBezTo>
                  <a:pt x="1040" y="432"/>
                  <a:pt x="1042" y="432"/>
                  <a:pt x="1042" y="432"/>
                </a:cubicBezTo>
                <a:cubicBezTo>
                  <a:pt x="1043" y="433"/>
                  <a:pt x="1044" y="433"/>
                  <a:pt x="1044" y="433"/>
                </a:cubicBezTo>
                <a:cubicBezTo>
                  <a:pt x="1043" y="434"/>
                  <a:pt x="1044" y="436"/>
                  <a:pt x="1043" y="436"/>
                </a:cubicBezTo>
                <a:cubicBezTo>
                  <a:pt x="1042" y="436"/>
                  <a:pt x="1040" y="434"/>
                  <a:pt x="1039" y="434"/>
                </a:cubicBezTo>
                <a:cubicBezTo>
                  <a:pt x="1038" y="434"/>
                  <a:pt x="1037" y="428"/>
                  <a:pt x="1036" y="428"/>
                </a:cubicBezTo>
                <a:cubicBezTo>
                  <a:pt x="1035" y="428"/>
                  <a:pt x="1035" y="428"/>
                  <a:pt x="1034" y="428"/>
                </a:cubicBezTo>
                <a:cubicBezTo>
                  <a:pt x="1032" y="428"/>
                  <a:pt x="1031" y="428"/>
                  <a:pt x="1030" y="428"/>
                </a:cubicBezTo>
                <a:cubicBezTo>
                  <a:pt x="1028" y="428"/>
                  <a:pt x="1030" y="426"/>
                  <a:pt x="1030" y="426"/>
                </a:cubicBezTo>
                <a:cubicBezTo>
                  <a:pt x="1031" y="423"/>
                  <a:pt x="1031" y="423"/>
                  <a:pt x="1031" y="423"/>
                </a:cubicBezTo>
                <a:cubicBezTo>
                  <a:pt x="1030" y="422"/>
                  <a:pt x="1030" y="422"/>
                  <a:pt x="1029" y="422"/>
                </a:cubicBezTo>
                <a:cubicBezTo>
                  <a:pt x="1028" y="422"/>
                  <a:pt x="1028" y="423"/>
                  <a:pt x="1027" y="423"/>
                </a:cubicBezTo>
                <a:cubicBezTo>
                  <a:pt x="1026" y="425"/>
                  <a:pt x="1026" y="425"/>
                  <a:pt x="1026" y="425"/>
                </a:cubicBezTo>
                <a:cubicBezTo>
                  <a:pt x="1026" y="426"/>
                  <a:pt x="1024" y="426"/>
                  <a:pt x="1024" y="427"/>
                </a:cubicBezTo>
                <a:cubicBezTo>
                  <a:pt x="1024" y="428"/>
                  <a:pt x="1024" y="431"/>
                  <a:pt x="1025" y="431"/>
                </a:cubicBezTo>
                <a:cubicBezTo>
                  <a:pt x="1025" y="432"/>
                  <a:pt x="1028" y="433"/>
                  <a:pt x="1028" y="433"/>
                </a:cubicBezTo>
                <a:cubicBezTo>
                  <a:pt x="1028" y="434"/>
                  <a:pt x="1029" y="434"/>
                  <a:pt x="1029" y="435"/>
                </a:cubicBezTo>
                <a:cubicBezTo>
                  <a:pt x="1029" y="436"/>
                  <a:pt x="1031" y="437"/>
                  <a:pt x="1031" y="438"/>
                </a:cubicBezTo>
                <a:cubicBezTo>
                  <a:pt x="1031" y="439"/>
                  <a:pt x="1036" y="440"/>
                  <a:pt x="1036" y="441"/>
                </a:cubicBezTo>
                <a:cubicBezTo>
                  <a:pt x="1036" y="442"/>
                  <a:pt x="1037" y="448"/>
                  <a:pt x="1038" y="448"/>
                </a:cubicBezTo>
                <a:cubicBezTo>
                  <a:pt x="1040" y="448"/>
                  <a:pt x="1039" y="445"/>
                  <a:pt x="1041" y="443"/>
                </a:cubicBezTo>
                <a:cubicBezTo>
                  <a:pt x="1042" y="443"/>
                  <a:pt x="1043" y="441"/>
                  <a:pt x="1044" y="441"/>
                </a:cubicBezTo>
                <a:cubicBezTo>
                  <a:pt x="1046" y="442"/>
                  <a:pt x="1049" y="442"/>
                  <a:pt x="1049" y="443"/>
                </a:cubicBezTo>
                <a:cubicBezTo>
                  <a:pt x="1049" y="444"/>
                  <a:pt x="1052" y="445"/>
                  <a:pt x="1052" y="446"/>
                </a:cubicBezTo>
                <a:cubicBezTo>
                  <a:pt x="1052" y="447"/>
                  <a:pt x="1053" y="448"/>
                  <a:pt x="1053" y="449"/>
                </a:cubicBezTo>
                <a:cubicBezTo>
                  <a:pt x="1053" y="450"/>
                  <a:pt x="1049" y="453"/>
                  <a:pt x="1049" y="453"/>
                </a:cubicBezTo>
                <a:cubicBezTo>
                  <a:pt x="1049" y="454"/>
                  <a:pt x="1054" y="455"/>
                  <a:pt x="1054" y="455"/>
                </a:cubicBezTo>
                <a:cubicBezTo>
                  <a:pt x="1055" y="455"/>
                  <a:pt x="1055" y="455"/>
                  <a:pt x="1055" y="455"/>
                </a:cubicBezTo>
                <a:cubicBezTo>
                  <a:pt x="1055" y="455"/>
                  <a:pt x="1057" y="456"/>
                  <a:pt x="1057" y="455"/>
                </a:cubicBezTo>
                <a:cubicBezTo>
                  <a:pt x="1057" y="454"/>
                  <a:pt x="1058" y="453"/>
                  <a:pt x="1059" y="453"/>
                </a:cubicBezTo>
                <a:cubicBezTo>
                  <a:pt x="1061" y="455"/>
                  <a:pt x="1061" y="455"/>
                  <a:pt x="1061" y="455"/>
                </a:cubicBezTo>
                <a:cubicBezTo>
                  <a:pt x="1066" y="455"/>
                  <a:pt x="1062" y="455"/>
                  <a:pt x="1070" y="455"/>
                </a:cubicBezTo>
                <a:cubicBezTo>
                  <a:pt x="1071" y="455"/>
                  <a:pt x="1071" y="451"/>
                  <a:pt x="1073" y="451"/>
                </a:cubicBezTo>
                <a:cubicBezTo>
                  <a:pt x="1076" y="451"/>
                  <a:pt x="1074" y="452"/>
                  <a:pt x="1077" y="452"/>
                </a:cubicBezTo>
                <a:cubicBezTo>
                  <a:pt x="1079" y="452"/>
                  <a:pt x="1079" y="456"/>
                  <a:pt x="1081" y="456"/>
                </a:cubicBezTo>
                <a:cubicBezTo>
                  <a:pt x="1083" y="456"/>
                  <a:pt x="1083" y="459"/>
                  <a:pt x="1085" y="459"/>
                </a:cubicBezTo>
                <a:cubicBezTo>
                  <a:pt x="1088" y="459"/>
                  <a:pt x="1089" y="459"/>
                  <a:pt x="1090" y="459"/>
                </a:cubicBezTo>
                <a:cubicBezTo>
                  <a:pt x="1092" y="459"/>
                  <a:pt x="1092" y="461"/>
                  <a:pt x="1094" y="461"/>
                </a:cubicBezTo>
                <a:cubicBezTo>
                  <a:pt x="1096" y="462"/>
                  <a:pt x="1097" y="459"/>
                  <a:pt x="1097" y="459"/>
                </a:cubicBezTo>
                <a:cubicBezTo>
                  <a:pt x="1097" y="459"/>
                  <a:pt x="1097" y="459"/>
                  <a:pt x="1097" y="456"/>
                </a:cubicBezTo>
                <a:cubicBezTo>
                  <a:pt x="1098" y="454"/>
                  <a:pt x="1099" y="454"/>
                  <a:pt x="1097" y="452"/>
                </a:cubicBezTo>
                <a:cubicBezTo>
                  <a:pt x="1094" y="451"/>
                  <a:pt x="1094" y="452"/>
                  <a:pt x="1093" y="453"/>
                </a:cubicBezTo>
                <a:cubicBezTo>
                  <a:pt x="1093" y="454"/>
                  <a:pt x="1093" y="454"/>
                  <a:pt x="1092" y="454"/>
                </a:cubicBezTo>
                <a:cubicBezTo>
                  <a:pt x="1091" y="453"/>
                  <a:pt x="1090" y="454"/>
                  <a:pt x="1090" y="452"/>
                </a:cubicBezTo>
                <a:cubicBezTo>
                  <a:pt x="1090" y="451"/>
                  <a:pt x="1084" y="447"/>
                  <a:pt x="1084" y="445"/>
                </a:cubicBezTo>
                <a:cubicBezTo>
                  <a:pt x="1084" y="444"/>
                  <a:pt x="1101" y="444"/>
                  <a:pt x="1101" y="443"/>
                </a:cubicBezTo>
                <a:moveTo>
                  <a:pt x="1018" y="436"/>
                </a:moveTo>
                <a:cubicBezTo>
                  <a:pt x="1018" y="434"/>
                  <a:pt x="1017" y="432"/>
                  <a:pt x="1017" y="430"/>
                </a:cubicBezTo>
                <a:cubicBezTo>
                  <a:pt x="1017" y="427"/>
                  <a:pt x="1018" y="426"/>
                  <a:pt x="1016" y="423"/>
                </a:cubicBezTo>
                <a:cubicBezTo>
                  <a:pt x="1013" y="424"/>
                  <a:pt x="1013" y="430"/>
                  <a:pt x="1015" y="433"/>
                </a:cubicBezTo>
                <a:cubicBezTo>
                  <a:pt x="1016" y="433"/>
                  <a:pt x="1017" y="435"/>
                  <a:pt x="1018" y="436"/>
                </a:cubicBezTo>
                <a:moveTo>
                  <a:pt x="1233" y="165"/>
                </a:moveTo>
                <a:cubicBezTo>
                  <a:pt x="1233" y="164"/>
                  <a:pt x="1228" y="163"/>
                  <a:pt x="1228" y="161"/>
                </a:cubicBezTo>
                <a:cubicBezTo>
                  <a:pt x="1227" y="160"/>
                  <a:pt x="1225" y="158"/>
                  <a:pt x="1223" y="158"/>
                </a:cubicBezTo>
                <a:cubicBezTo>
                  <a:pt x="1223" y="158"/>
                  <a:pt x="1222" y="158"/>
                  <a:pt x="1222" y="158"/>
                </a:cubicBezTo>
                <a:cubicBezTo>
                  <a:pt x="1221" y="158"/>
                  <a:pt x="1220" y="157"/>
                  <a:pt x="1219" y="158"/>
                </a:cubicBezTo>
                <a:cubicBezTo>
                  <a:pt x="1218" y="159"/>
                  <a:pt x="1219" y="163"/>
                  <a:pt x="1218" y="162"/>
                </a:cubicBezTo>
                <a:cubicBezTo>
                  <a:pt x="1217" y="162"/>
                  <a:pt x="1216" y="158"/>
                  <a:pt x="1216" y="158"/>
                </a:cubicBezTo>
                <a:cubicBezTo>
                  <a:pt x="1214" y="156"/>
                  <a:pt x="1217" y="157"/>
                  <a:pt x="1215" y="155"/>
                </a:cubicBezTo>
                <a:cubicBezTo>
                  <a:pt x="1215" y="154"/>
                  <a:pt x="1213" y="153"/>
                  <a:pt x="1211" y="152"/>
                </a:cubicBezTo>
                <a:cubicBezTo>
                  <a:pt x="1209" y="152"/>
                  <a:pt x="1210" y="151"/>
                  <a:pt x="1208" y="150"/>
                </a:cubicBezTo>
                <a:cubicBezTo>
                  <a:pt x="1207" y="150"/>
                  <a:pt x="1206" y="149"/>
                  <a:pt x="1205" y="149"/>
                </a:cubicBezTo>
                <a:cubicBezTo>
                  <a:pt x="1203" y="148"/>
                  <a:pt x="1203" y="147"/>
                  <a:pt x="1201" y="147"/>
                </a:cubicBezTo>
                <a:cubicBezTo>
                  <a:pt x="1199" y="146"/>
                  <a:pt x="1200" y="143"/>
                  <a:pt x="1198" y="143"/>
                </a:cubicBezTo>
                <a:cubicBezTo>
                  <a:pt x="1197" y="143"/>
                  <a:pt x="1196" y="140"/>
                  <a:pt x="1195" y="140"/>
                </a:cubicBezTo>
                <a:cubicBezTo>
                  <a:pt x="1193" y="140"/>
                  <a:pt x="1192" y="140"/>
                  <a:pt x="1191" y="140"/>
                </a:cubicBezTo>
                <a:cubicBezTo>
                  <a:pt x="1191" y="140"/>
                  <a:pt x="1190" y="140"/>
                  <a:pt x="1189" y="139"/>
                </a:cubicBezTo>
                <a:cubicBezTo>
                  <a:pt x="1187" y="139"/>
                  <a:pt x="1185" y="137"/>
                  <a:pt x="1185" y="137"/>
                </a:cubicBezTo>
                <a:cubicBezTo>
                  <a:pt x="1185" y="136"/>
                  <a:pt x="1183" y="133"/>
                  <a:pt x="1182" y="134"/>
                </a:cubicBezTo>
                <a:cubicBezTo>
                  <a:pt x="1181" y="134"/>
                  <a:pt x="1176" y="134"/>
                  <a:pt x="1175" y="135"/>
                </a:cubicBezTo>
                <a:cubicBezTo>
                  <a:pt x="1174" y="135"/>
                  <a:pt x="1170" y="134"/>
                  <a:pt x="1169" y="134"/>
                </a:cubicBezTo>
                <a:cubicBezTo>
                  <a:pt x="1169" y="134"/>
                  <a:pt x="1168" y="134"/>
                  <a:pt x="1167" y="134"/>
                </a:cubicBezTo>
                <a:cubicBezTo>
                  <a:pt x="1166" y="134"/>
                  <a:pt x="1166" y="134"/>
                  <a:pt x="1165" y="134"/>
                </a:cubicBezTo>
                <a:cubicBezTo>
                  <a:pt x="1164" y="135"/>
                  <a:pt x="1165" y="136"/>
                  <a:pt x="1164" y="136"/>
                </a:cubicBezTo>
                <a:cubicBezTo>
                  <a:pt x="1163" y="137"/>
                  <a:pt x="1167" y="142"/>
                  <a:pt x="1167" y="142"/>
                </a:cubicBezTo>
                <a:cubicBezTo>
                  <a:pt x="1167" y="143"/>
                  <a:pt x="1167" y="144"/>
                  <a:pt x="1167" y="144"/>
                </a:cubicBezTo>
                <a:cubicBezTo>
                  <a:pt x="1165" y="145"/>
                  <a:pt x="1164" y="146"/>
                  <a:pt x="1163" y="146"/>
                </a:cubicBezTo>
                <a:cubicBezTo>
                  <a:pt x="1161" y="146"/>
                  <a:pt x="1162" y="143"/>
                  <a:pt x="1160" y="141"/>
                </a:cubicBezTo>
                <a:cubicBezTo>
                  <a:pt x="1158" y="140"/>
                  <a:pt x="1160" y="138"/>
                  <a:pt x="1158" y="136"/>
                </a:cubicBezTo>
                <a:cubicBezTo>
                  <a:pt x="1156" y="135"/>
                  <a:pt x="1154" y="137"/>
                  <a:pt x="1153" y="138"/>
                </a:cubicBezTo>
                <a:cubicBezTo>
                  <a:pt x="1151" y="138"/>
                  <a:pt x="1145" y="138"/>
                  <a:pt x="1147" y="137"/>
                </a:cubicBezTo>
                <a:cubicBezTo>
                  <a:pt x="1152" y="134"/>
                  <a:pt x="1141" y="135"/>
                  <a:pt x="1141" y="137"/>
                </a:cubicBezTo>
                <a:cubicBezTo>
                  <a:pt x="1140" y="137"/>
                  <a:pt x="1138" y="137"/>
                  <a:pt x="1137" y="138"/>
                </a:cubicBezTo>
                <a:cubicBezTo>
                  <a:pt x="1136" y="138"/>
                  <a:pt x="1136" y="138"/>
                  <a:pt x="1136" y="138"/>
                </a:cubicBezTo>
                <a:cubicBezTo>
                  <a:pt x="1136" y="138"/>
                  <a:pt x="1137" y="139"/>
                  <a:pt x="1136" y="140"/>
                </a:cubicBezTo>
                <a:cubicBezTo>
                  <a:pt x="1135" y="140"/>
                  <a:pt x="1136" y="144"/>
                  <a:pt x="1136" y="145"/>
                </a:cubicBezTo>
                <a:cubicBezTo>
                  <a:pt x="1135" y="146"/>
                  <a:pt x="1134" y="146"/>
                  <a:pt x="1133" y="146"/>
                </a:cubicBezTo>
                <a:cubicBezTo>
                  <a:pt x="1132" y="145"/>
                  <a:pt x="1133" y="139"/>
                  <a:pt x="1132" y="139"/>
                </a:cubicBezTo>
                <a:cubicBezTo>
                  <a:pt x="1131" y="139"/>
                  <a:pt x="1129" y="139"/>
                  <a:pt x="1129" y="137"/>
                </a:cubicBezTo>
                <a:cubicBezTo>
                  <a:pt x="1128" y="137"/>
                  <a:pt x="1129" y="135"/>
                  <a:pt x="1129" y="135"/>
                </a:cubicBezTo>
                <a:cubicBezTo>
                  <a:pt x="1130" y="133"/>
                  <a:pt x="1130" y="133"/>
                  <a:pt x="1130" y="133"/>
                </a:cubicBezTo>
                <a:cubicBezTo>
                  <a:pt x="1131" y="133"/>
                  <a:pt x="1131" y="133"/>
                  <a:pt x="1131" y="133"/>
                </a:cubicBezTo>
                <a:cubicBezTo>
                  <a:pt x="1131" y="131"/>
                  <a:pt x="1131" y="131"/>
                  <a:pt x="1131" y="131"/>
                </a:cubicBezTo>
                <a:cubicBezTo>
                  <a:pt x="1131" y="129"/>
                  <a:pt x="1130" y="129"/>
                  <a:pt x="1129" y="129"/>
                </a:cubicBezTo>
                <a:cubicBezTo>
                  <a:pt x="1129" y="129"/>
                  <a:pt x="1129" y="129"/>
                  <a:pt x="1129" y="129"/>
                </a:cubicBezTo>
                <a:cubicBezTo>
                  <a:pt x="1127" y="128"/>
                  <a:pt x="1127" y="127"/>
                  <a:pt x="1127" y="127"/>
                </a:cubicBezTo>
                <a:cubicBezTo>
                  <a:pt x="1126" y="126"/>
                  <a:pt x="1126" y="126"/>
                  <a:pt x="1126" y="125"/>
                </a:cubicBezTo>
                <a:cubicBezTo>
                  <a:pt x="1125" y="125"/>
                  <a:pt x="1124" y="125"/>
                  <a:pt x="1123" y="125"/>
                </a:cubicBezTo>
                <a:cubicBezTo>
                  <a:pt x="1122" y="125"/>
                  <a:pt x="1121" y="125"/>
                  <a:pt x="1120" y="125"/>
                </a:cubicBezTo>
                <a:cubicBezTo>
                  <a:pt x="1117" y="125"/>
                  <a:pt x="1117" y="126"/>
                  <a:pt x="1116" y="125"/>
                </a:cubicBezTo>
                <a:cubicBezTo>
                  <a:pt x="1116" y="125"/>
                  <a:pt x="1113" y="126"/>
                  <a:pt x="1112" y="126"/>
                </a:cubicBezTo>
                <a:cubicBezTo>
                  <a:pt x="1108" y="126"/>
                  <a:pt x="1108" y="129"/>
                  <a:pt x="1107" y="128"/>
                </a:cubicBezTo>
                <a:cubicBezTo>
                  <a:pt x="1106" y="128"/>
                  <a:pt x="1105" y="129"/>
                  <a:pt x="1103" y="127"/>
                </a:cubicBezTo>
                <a:cubicBezTo>
                  <a:pt x="1101" y="126"/>
                  <a:pt x="1105" y="123"/>
                  <a:pt x="1104" y="122"/>
                </a:cubicBezTo>
                <a:cubicBezTo>
                  <a:pt x="1103" y="121"/>
                  <a:pt x="1102" y="122"/>
                  <a:pt x="1102" y="122"/>
                </a:cubicBezTo>
                <a:cubicBezTo>
                  <a:pt x="1101" y="122"/>
                  <a:pt x="1100" y="122"/>
                  <a:pt x="1100" y="122"/>
                </a:cubicBezTo>
                <a:cubicBezTo>
                  <a:pt x="1098" y="120"/>
                  <a:pt x="1096" y="121"/>
                  <a:pt x="1095" y="120"/>
                </a:cubicBezTo>
                <a:cubicBezTo>
                  <a:pt x="1094" y="120"/>
                  <a:pt x="1098" y="117"/>
                  <a:pt x="1096" y="117"/>
                </a:cubicBezTo>
                <a:cubicBezTo>
                  <a:pt x="1095" y="116"/>
                  <a:pt x="1094" y="114"/>
                  <a:pt x="1093" y="113"/>
                </a:cubicBezTo>
                <a:cubicBezTo>
                  <a:pt x="1092" y="113"/>
                  <a:pt x="1091" y="113"/>
                  <a:pt x="1090" y="113"/>
                </a:cubicBezTo>
                <a:cubicBezTo>
                  <a:pt x="1090" y="113"/>
                  <a:pt x="1089" y="114"/>
                  <a:pt x="1088" y="113"/>
                </a:cubicBezTo>
                <a:cubicBezTo>
                  <a:pt x="1087" y="113"/>
                  <a:pt x="1086" y="113"/>
                  <a:pt x="1084" y="114"/>
                </a:cubicBezTo>
                <a:cubicBezTo>
                  <a:pt x="1084" y="114"/>
                  <a:pt x="1084" y="115"/>
                  <a:pt x="1084" y="115"/>
                </a:cubicBezTo>
                <a:cubicBezTo>
                  <a:pt x="1084" y="116"/>
                  <a:pt x="1084" y="116"/>
                  <a:pt x="1083" y="116"/>
                </a:cubicBezTo>
                <a:cubicBezTo>
                  <a:pt x="1082" y="116"/>
                  <a:pt x="1082" y="117"/>
                  <a:pt x="1083" y="117"/>
                </a:cubicBezTo>
                <a:cubicBezTo>
                  <a:pt x="1083" y="118"/>
                  <a:pt x="1083" y="118"/>
                  <a:pt x="1082" y="118"/>
                </a:cubicBezTo>
                <a:cubicBezTo>
                  <a:pt x="1081" y="118"/>
                  <a:pt x="1081" y="118"/>
                  <a:pt x="1079" y="117"/>
                </a:cubicBezTo>
                <a:cubicBezTo>
                  <a:pt x="1078" y="117"/>
                  <a:pt x="1077" y="116"/>
                  <a:pt x="1078" y="115"/>
                </a:cubicBezTo>
                <a:cubicBezTo>
                  <a:pt x="1079" y="114"/>
                  <a:pt x="1081" y="112"/>
                  <a:pt x="1078" y="111"/>
                </a:cubicBezTo>
                <a:cubicBezTo>
                  <a:pt x="1076" y="111"/>
                  <a:pt x="1075" y="110"/>
                  <a:pt x="1074" y="110"/>
                </a:cubicBezTo>
                <a:cubicBezTo>
                  <a:pt x="1073" y="110"/>
                  <a:pt x="1071" y="108"/>
                  <a:pt x="1070" y="109"/>
                </a:cubicBezTo>
                <a:cubicBezTo>
                  <a:pt x="1070" y="109"/>
                  <a:pt x="1069" y="109"/>
                  <a:pt x="1067" y="108"/>
                </a:cubicBezTo>
                <a:cubicBezTo>
                  <a:pt x="1066" y="108"/>
                  <a:pt x="1063" y="107"/>
                  <a:pt x="1064" y="109"/>
                </a:cubicBezTo>
                <a:cubicBezTo>
                  <a:pt x="1064" y="112"/>
                  <a:pt x="1060" y="111"/>
                  <a:pt x="1059" y="112"/>
                </a:cubicBezTo>
                <a:cubicBezTo>
                  <a:pt x="1059" y="112"/>
                  <a:pt x="1060" y="114"/>
                  <a:pt x="1059" y="115"/>
                </a:cubicBezTo>
                <a:cubicBezTo>
                  <a:pt x="1058" y="115"/>
                  <a:pt x="1062" y="120"/>
                  <a:pt x="1061" y="121"/>
                </a:cubicBezTo>
                <a:cubicBezTo>
                  <a:pt x="1060" y="121"/>
                  <a:pt x="1059" y="121"/>
                  <a:pt x="1059" y="120"/>
                </a:cubicBezTo>
                <a:cubicBezTo>
                  <a:pt x="1058" y="120"/>
                  <a:pt x="1057" y="120"/>
                  <a:pt x="1057" y="120"/>
                </a:cubicBezTo>
                <a:cubicBezTo>
                  <a:pt x="1055" y="121"/>
                  <a:pt x="1056" y="124"/>
                  <a:pt x="1056" y="124"/>
                </a:cubicBezTo>
                <a:cubicBezTo>
                  <a:pt x="1055" y="125"/>
                  <a:pt x="1050" y="121"/>
                  <a:pt x="1049" y="120"/>
                </a:cubicBezTo>
                <a:cubicBezTo>
                  <a:pt x="1047" y="120"/>
                  <a:pt x="1045" y="120"/>
                  <a:pt x="1045" y="120"/>
                </a:cubicBezTo>
                <a:cubicBezTo>
                  <a:pt x="1043" y="119"/>
                  <a:pt x="1045" y="122"/>
                  <a:pt x="1043" y="122"/>
                </a:cubicBezTo>
                <a:cubicBezTo>
                  <a:pt x="1042" y="122"/>
                  <a:pt x="1040" y="118"/>
                  <a:pt x="1037" y="117"/>
                </a:cubicBezTo>
                <a:cubicBezTo>
                  <a:pt x="1036" y="117"/>
                  <a:pt x="1034" y="118"/>
                  <a:pt x="1036" y="122"/>
                </a:cubicBezTo>
                <a:cubicBezTo>
                  <a:pt x="1037" y="125"/>
                  <a:pt x="1034" y="127"/>
                  <a:pt x="1033" y="126"/>
                </a:cubicBezTo>
                <a:cubicBezTo>
                  <a:pt x="1032" y="126"/>
                  <a:pt x="1031" y="126"/>
                  <a:pt x="1031" y="126"/>
                </a:cubicBezTo>
                <a:cubicBezTo>
                  <a:pt x="1030" y="125"/>
                  <a:pt x="1028" y="124"/>
                  <a:pt x="1026" y="124"/>
                </a:cubicBezTo>
                <a:cubicBezTo>
                  <a:pt x="1026" y="124"/>
                  <a:pt x="1026" y="122"/>
                  <a:pt x="1026" y="120"/>
                </a:cubicBezTo>
                <a:cubicBezTo>
                  <a:pt x="1027" y="118"/>
                  <a:pt x="1027" y="116"/>
                  <a:pt x="1026" y="116"/>
                </a:cubicBezTo>
                <a:cubicBezTo>
                  <a:pt x="1026" y="116"/>
                  <a:pt x="1026" y="114"/>
                  <a:pt x="1026" y="113"/>
                </a:cubicBezTo>
                <a:cubicBezTo>
                  <a:pt x="1025" y="111"/>
                  <a:pt x="1025" y="109"/>
                  <a:pt x="1025" y="109"/>
                </a:cubicBezTo>
                <a:cubicBezTo>
                  <a:pt x="1023" y="109"/>
                  <a:pt x="1026" y="108"/>
                  <a:pt x="1025" y="107"/>
                </a:cubicBezTo>
                <a:cubicBezTo>
                  <a:pt x="1024" y="105"/>
                  <a:pt x="1023" y="101"/>
                  <a:pt x="1017" y="104"/>
                </a:cubicBezTo>
                <a:cubicBezTo>
                  <a:pt x="1014" y="105"/>
                  <a:pt x="1014" y="101"/>
                  <a:pt x="1013" y="101"/>
                </a:cubicBezTo>
                <a:cubicBezTo>
                  <a:pt x="1010" y="101"/>
                  <a:pt x="1011" y="99"/>
                  <a:pt x="1009" y="99"/>
                </a:cubicBezTo>
                <a:cubicBezTo>
                  <a:pt x="1008" y="100"/>
                  <a:pt x="1006" y="99"/>
                  <a:pt x="1005" y="100"/>
                </a:cubicBezTo>
                <a:cubicBezTo>
                  <a:pt x="1005" y="105"/>
                  <a:pt x="1005" y="105"/>
                  <a:pt x="1005" y="105"/>
                </a:cubicBezTo>
                <a:cubicBezTo>
                  <a:pt x="1005" y="106"/>
                  <a:pt x="1006" y="108"/>
                  <a:pt x="1004" y="109"/>
                </a:cubicBezTo>
                <a:cubicBezTo>
                  <a:pt x="1002" y="109"/>
                  <a:pt x="999" y="108"/>
                  <a:pt x="998" y="107"/>
                </a:cubicBezTo>
                <a:cubicBezTo>
                  <a:pt x="997" y="107"/>
                  <a:pt x="992" y="107"/>
                  <a:pt x="991" y="106"/>
                </a:cubicBezTo>
                <a:cubicBezTo>
                  <a:pt x="989" y="106"/>
                  <a:pt x="992" y="102"/>
                  <a:pt x="991" y="101"/>
                </a:cubicBezTo>
                <a:cubicBezTo>
                  <a:pt x="990" y="101"/>
                  <a:pt x="989" y="102"/>
                  <a:pt x="989" y="102"/>
                </a:cubicBezTo>
                <a:cubicBezTo>
                  <a:pt x="988" y="102"/>
                  <a:pt x="987" y="102"/>
                  <a:pt x="986" y="102"/>
                </a:cubicBezTo>
                <a:cubicBezTo>
                  <a:pt x="985" y="102"/>
                  <a:pt x="985" y="101"/>
                  <a:pt x="985" y="101"/>
                </a:cubicBezTo>
                <a:cubicBezTo>
                  <a:pt x="983" y="100"/>
                  <a:pt x="983" y="100"/>
                  <a:pt x="983" y="100"/>
                </a:cubicBezTo>
                <a:cubicBezTo>
                  <a:pt x="981" y="99"/>
                  <a:pt x="980" y="100"/>
                  <a:pt x="977" y="101"/>
                </a:cubicBezTo>
                <a:cubicBezTo>
                  <a:pt x="976" y="101"/>
                  <a:pt x="975" y="104"/>
                  <a:pt x="973" y="103"/>
                </a:cubicBezTo>
                <a:cubicBezTo>
                  <a:pt x="970" y="104"/>
                  <a:pt x="966" y="101"/>
                  <a:pt x="966" y="100"/>
                </a:cubicBezTo>
                <a:cubicBezTo>
                  <a:pt x="965" y="98"/>
                  <a:pt x="972" y="98"/>
                  <a:pt x="971" y="97"/>
                </a:cubicBezTo>
                <a:cubicBezTo>
                  <a:pt x="970" y="96"/>
                  <a:pt x="971" y="96"/>
                  <a:pt x="971" y="94"/>
                </a:cubicBezTo>
                <a:cubicBezTo>
                  <a:pt x="971" y="93"/>
                  <a:pt x="970" y="91"/>
                  <a:pt x="968" y="91"/>
                </a:cubicBezTo>
                <a:cubicBezTo>
                  <a:pt x="966" y="92"/>
                  <a:pt x="964" y="94"/>
                  <a:pt x="964" y="94"/>
                </a:cubicBezTo>
                <a:cubicBezTo>
                  <a:pt x="961" y="96"/>
                  <a:pt x="961" y="96"/>
                  <a:pt x="961" y="96"/>
                </a:cubicBezTo>
                <a:cubicBezTo>
                  <a:pt x="958" y="100"/>
                  <a:pt x="958" y="100"/>
                  <a:pt x="958" y="100"/>
                </a:cubicBezTo>
                <a:cubicBezTo>
                  <a:pt x="959" y="102"/>
                  <a:pt x="959" y="102"/>
                  <a:pt x="959" y="102"/>
                </a:cubicBezTo>
                <a:cubicBezTo>
                  <a:pt x="958" y="104"/>
                  <a:pt x="958" y="106"/>
                  <a:pt x="955" y="105"/>
                </a:cubicBezTo>
                <a:cubicBezTo>
                  <a:pt x="954" y="105"/>
                  <a:pt x="953" y="105"/>
                  <a:pt x="952" y="105"/>
                </a:cubicBezTo>
                <a:cubicBezTo>
                  <a:pt x="950" y="106"/>
                  <a:pt x="945" y="109"/>
                  <a:pt x="946" y="107"/>
                </a:cubicBezTo>
                <a:cubicBezTo>
                  <a:pt x="946" y="107"/>
                  <a:pt x="945" y="104"/>
                  <a:pt x="949" y="103"/>
                </a:cubicBezTo>
                <a:cubicBezTo>
                  <a:pt x="950" y="102"/>
                  <a:pt x="950" y="102"/>
                  <a:pt x="951" y="101"/>
                </a:cubicBezTo>
                <a:cubicBezTo>
                  <a:pt x="952" y="100"/>
                  <a:pt x="952" y="100"/>
                  <a:pt x="953" y="101"/>
                </a:cubicBezTo>
                <a:cubicBezTo>
                  <a:pt x="954" y="101"/>
                  <a:pt x="954" y="101"/>
                  <a:pt x="955" y="101"/>
                </a:cubicBezTo>
                <a:cubicBezTo>
                  <a:pt x="956" y="100"/>
                  <a:pt x="956" y="98"/>
                  <a:pt x="958" y="97"/>
                </a:cubicBezTo>
                <a:cubicBezTo>
                  <a:pt x="959" y="96"/>
                  <a:pt x="958" y="96"/>
                  <a:pt x="959" y="95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1" y="92"/>
                  <a:pt x="963" y="91"/>
                  <a:pt x="966" y="91"/>
                </a:cubicBezTo>
                <a:cubicBezTo>
                  <a:pt x="967" y="89"/>
                  <a:pt x="970" y="87"/>
                  <a:pt x="970" y="87"/>
                </a:cubicBezTo>
                <a:cubicBezTo>
                  <a:pt x="971" y="86"/>
                  <a:pt x="972" y="84"/>
                  <a:pt x="973" y="83"/>
                </a:cubicBezTo>
                <a:cubicBezTo>
                  <a:pt x="974" y="82"/>
                  <a:pt x="971" y="81"/>
                  <a:pt x="972" y="80"/>
                </a:cubicBezTo>
                <a:cubicBezTo>
                  <a:pt x="972" y="79"/>
                  <a:pt x="972" y="78"/>
                  <a:pt x="972" y="77"/>
                </a:cubicBezTo>
                <a:cubicBezTo>
                  <a:pt x="972" y="76"/>
                  <a:pt x="972" y="76"/>
                  <a:pt x="972" y="76"/>
                </a:cubicBezTo>
                <a:cubicBezTo>
                  <a:pt x="972" y="74"/>
                  <a:pt x="973" y="72"/>
                  <a:pt x="971" y="72"/>
                </a:cubicBezTo>
                <a:cubicBezTo>
                  <a:pt x="970" y="72"/>
                  <a:pt x="972" y="70"/>
                  <a:pt x="971" y="70"/>
                </a:cubicBezTo>
                <a:cubicBezTo>
                  <a:pt x="967" y="69"/>
                  <a:pt x="969" y="67"/>
                  <a:pt x="964" y="67"/>
                </a:cubicBezTo>
                <a:cubicBezTo>
                  <a:pt x="963" y="66"/>
                  <a:pt x="957" y="64"/>
                  <a:pt x="957" y="64"/>
                </a:cubicBezTo>
                <a:cubicBezTo>
                  <a:pt x="955" y="64"/>
                  <a:pt x="955" y="65"/>
                  <a:pt x="953" y="67"/>
                </a:cubicBezTo>
                <a:cubicBezTo>
                  <a:pt x="950" y="69"/>
                  <a:pt x="950" y="69"/>
                  <a:pt x="950" y="69"/>
                </a:cubicBezTo>
                <a:cubicBezTo>
                  <a:pt x="948" y="69"/>
                  <a:pt x="948" y="69"/>
                  <a:pt x="948" y="69"/>
                </a:cubicBezTo>
                <a:cubicBezTo>
                  <a:pt x="948" y="69"/>
                  <a:pt x="948" y="68"/>
                  <a:pt x="948" y="66"/>
                </a:cubicBezTo>
                <a:cubicBezTo>
                  <a:pt x="947" y="65"/>
                  <a:pt x="952" y="61"/>
                  <a:pt x="950" y="61"/>
                </a:cubicBezTo>
                <a:cubicBezTo>
                  <a:pt x="949" y="62"/>
                  <a:pt x="947" y="62"/>
                  <a:pt x="945" y="61"/>
                </a:cubicBezTo>
                <a:cubicBezTo>
                  <a:pt x="945" y="61"/>
                  <a:pt x="947" y="60"/>
                  <a:pt x="949" y="59"/>
                </a:cubicBezTo>
                <a:cubicBezTo>
                  <a:pt x="950" y="59"/>
                  <a:pt x="953" y="59"/>
                  <a:pt x="952" y="58"/>
                </a:cubicBezTo>
                <a:cubicBezTo>
                  <a:pt x="952" y="57"/>
                  <a:pt x="947" y="57"/>
                  <a:pt x="945" y="55"/>
                </a:cubicBezTo>
                <a:cubicBezTo>
                  <a:pt x="944" y="54"/>
                  <a:pt x="943" y="54"/>
                  <a:pt x="943" y="53"/>
                </a:cubicBezTo>
                <a:cubicBezTo>
                  <a:pt x="942" y="52"/>
                  <a:pt x="941" y="52"/>
                  <a:pt x="941" y="52"/>
                </a:cubicBezTo>
                <a:cubicBezTo>
                  <a:pt x="939" y="52"/>
                  <a:pt x="939" y="54"/>
                  <a:pt x="937" y="55"/>
                </a:cubicBezTo>
                <a:cubicBezTo>
                  <a:pt x="937" y="55"/>
                  <a:pt x="935" y="55"/>
                  <a:pt x="932" y="56"/>
                </a:cubicBezTo>
                <a:cubicBezTo>
                  <a:pt x="931" y="57"/>
                  <a:pt x="931" y="57"/>
                  <a:pt x="931" y="57"/>
                </a:cubicBezTo>
                <a:cubicBezTo>
                  <a:pt x="929" y="57"/>
                  <a:pt x="931" y="60"/>
                  <a:pt x="929" y="61"/>
                </a:cubicBezTo>
                <a:cubicBezTo>
                  <a:pt x="928" y="61"/>
                  <a:pt x="930" y="64"/>
                  <a:pt x="930" y="65"/>
                </a:cubicBezTo>
                <a:cubicBezTo>
                  <a:pt x="929" y="66"/>
                  <a:pt x="930" y="68"/>
                  <a:pt x="929" y="69"/>
                </a:cubicBezTo>
                <a:cubicBezTo>
                  <a:pt x="929" y="69"/>
                  <a:pt x="927" y="71"/>
                  <a:pt x="925" y="69"/>
                </a:cubicBezTo>
                <a:cubicBezTo>
                  <a:pt x="925" y="69"/>
                  <a:pt x="923" y="68"/>
                  <a:pt x="921" y="68"/>
                </a:cubicBezTo>
                <a:cubicBezTo>
                  <a:pt x="920" y="68"/>
                  <a:pt x="920" y="70"/>
                  <a:pt x="919" y="71"/>
                </a:cubicBezTo>
                <a:cubicBezTo>
                  <a:pt x="919" y="72"/>
                  <a:pt x="919" y="74"/>
                  <a:pt x="918" y="73"/>
                </a:cubicBezTo>
                <a:cubicBezTo>
                  <a:pt x="918" y="73"/>
                  <a:pt x="917" y="73"/>
                  <a:pt x="916" y="74"/>
                </a:cubicBezTo>
                <a:cubicBezTo>
                  <a:pt x="916" y="75"/>
                  <a:pt x="915" y="76"/>
                  <a:pt x="915" y="75"/>
                </a:cubicBezTo>
                <a:cubicBezTo>
                  <a:pt x="914" y="75"/>
                  <a:pt x="916" y="73"/>
                  <a:pt x="916" y="71"/>
                </a:cubicBezTo>
                <a:cubicBezTo>
                  <a:pt x="916" y="70"/>
                  <a:pt x="918" y="68"/>
                  <a:pt x="918" y="67"/>
                </a:cubicBezTo>
                <a:cubicBezTo>
                  <a:pt x="918" y="66"/>
                  <a:pt x="915" y="66"/>
                  <a:pt x="915" y="64"/>
                </a:cubicBezTo>
                <a:cubicBezTo>
                  <a:pt x="915" y="63"/>
                  <a:pt x="915" y="61"/>
                  <a:pt x="915" y="60"/>
                </a:cubicBezTo>
                <a:cubicBezTo>
                  <a:pt x="915" y="58"/>
                  <a:pt x="914" y="58"/>
                  <a:pt x="914" y="58"/>
                </a:cubicBezTo>
                <a:cubicBezTo>
                  <a:pt x="913" y="59"/>
                  <a:pt x="910" y="62"/>
                  <a:pt x="910" y="62"/>
                </a:cubicBezTo>
                <a:cubicBezTo>
                  <a:pt x="910" y="63"/>
                  <a:pt x="909" y="64"/>
                  <a:pt x="909" y="64"/>
                </a:cubicBezTo>
                <a:cubicBezTo>
                  <a:pt x="907" y="65"/>
                  <a:pt x="907" y="65"/>
                  <a:pt x="907" y="65"/>
                </a:cubicBezTo>
                <a:cubicBezTo>
                  <a:pt x="903" y="66"/>
                  <a:pt x="904" y="69"/>
                  <a:pt x="904" y="69"/>
                </a:cubicBezTo>
                <a:cubicBezTo>
                  <a:pt x="904" y="70"/>
                  <a:pt x="910" y="70"/>
                  <a:pt x="907" y="71"/>
                </a:cubicBezTo>
                <a:cubicBezTo>
                  <a:pt x="906" y="71"/>
                  <a:pt x="904" y="73"/>
                  <a:pt x="902" y="73"/>
                </a:cubicBezTo>
                <a:cubicBezTo>
                  <a:pt x="899" y="74"/>
                  <a:pt x="902" y="76"/>
                  <a:pt x="899" y="77"/>
                </a:cubicBezTo>
                <a:cubicBezTo>
                  <a:pt x="898" y="77"/>
                  <a:pt x="898" y="77"/>
                  <a:pt x="898" y="76"/>
                </a:cubicBezTo>
                <a:cubicBezTo>
                  <a:pt x="899" y="75"/>
                  <a:pt x="899" y="75"/>
                  <a:pt x="898" y="75"/>
                </a:cubicBezTo>
                <a:cubicBezTo>
                  <a:pt x="896" y="75"/>
                  <a:pt x="896" y="75"/>
                  <a:pt x="896" y="75"/>
                </a:cubicBezTo>
                <a:cubicBezTo>
                  <a:pt x="896" y="75"/>
                  <a:pt x="895" y="74"/>
                  <a:pt x="895" y="74"/>
                </a:cubicBezTo>
                <a:cubicBezTo>
                  <a:pt x="895" y="73"/>
                  <a:pt x="895" y="73"/>
                  <a:pt x="895" y="73"/>
                </a:cubicBezTo>
                <a:cubicBezTo>
                  <a:pt x="894" y="73"/>
                  <a:pt x="893" y="73"/>
                  <a:pt x="892" y="72"/>
                </a:cubicBezTo>
                <a:cubicBezTo>
                  <a:pt x="891" y="72"/>
                  <a:pt x="889" y="71"/>
                  <a:pt x="889" y="72"/>
                </a:cubicBezTo>
                <a:cubicBezTo>
                  <a:pt x="888" y="72"/>
                  <a:pt x="884" y="75"/>
                  <a:pt x="884" y="76"/>
                </a:cubicBezTo>
                <a:cubicBezTo>
                  <a:pt x="883" y="76"/>
                  <a:pt x="882" y="76"/>
                  <a:pt x="882" y="76"/>
                </a:cubicBezTo>
                <a:cubicBezTo>
                  <a:pt x="881" y="76"/>
                  <a:pt x="881" y="76"/>
                  <a:pt x="881" y="76"/>
                </a:cubicBezTo>
                <a:cubicBezTo>
                  <a:pt x="881" y="80"/>
                  <a:pt x="881" y="80"/>
                  <a:pt x="881" y="80"/>
                </a:cubicBezTo>
                <a:cubicBezTo>
                  <a:pt x="881" y="82"/>
                  <a:pt x="883" y="86"/>
                  <a:pt x="882" y="86"/>
                </a:cubicBezTo>
                <a:cubicBezTo>
                  <a:pt x="881" y="87"/>
                  <a:pt x="879" y="89"/>
                  <a:pt x="878" y="89"/>
                </a:cubicBezTo>
                <a:cubicBezTo>
                  <a:pt x="878" y="92"/>
                  <a:pt x="878" y="92"/>
                  <a:pt x="878" y="92"/>
                </a:cubicBezTo>
                <a:cubicBezTo>
                  <a:pt x="877" y="92"/>
                  <a:pt x="878" y="96"/>
                  <a:pt x="877" y="97"/>
                </a:cubicBezTo>
                <a:cubicBezTo>
                  <a:pt x="876" y="97"/>
                  <a:pt x="871" y="100"/>
                  <a:pt x="870" y="100"/>
                </a:cubicBezTo>
                <a:cubicBezTo>
                  <a:pt x="869" y="101"/>
                  <a:pt x="868" y="100"/>
                  <a:pt x="867" y="100"/>
                </a:cubicBezTo>
                <a:cubicBezTo>
                  <a:pt x="865" y="100"/>
                  <a:pt x="864" y="100"/>
                  <a:pt x="863" y="100"/>
                </a:cubicBezTo>
                <a:cubicBezTo>
                  <a:pt x="863" y="101"/>
                  <a:pt x="862" y="101"/>
                  <a:pt x="861" y="101"/>
                </a:cubicBezTo>
                <a:cubicBezTo>
                  <a:pt x="859" y="102"/>
                  <a:pt x="861" y="104"/>
                  <a:pt x="859" y="105"/>
                </a:cubicBezTo>
                <a:cubicBezTo>
                  <a:pt x="858" y="106"/>
                  <a:pt x="860" y="108"/>
                  <a:pt x="859" y="109"/>
                </a:cubicBezTo>
                <a:cubicBezTo>
                  <a:pt x="858" y="109"/>
                  <a:pt x="860" y="113"/>
                  <a:pt x="861" y="114"/>
                </a:cubicBezTo>
                <a:cubicBezTo>
                  <a:pt x="861" y="114"/>
                  <a:pt x="863" y="114"/>
                  <a:pt x="864" y="114"/>
                </a:cubicBezTo>
                <a:cubicBezTo>
                  <a:pt x="865" y="114"/>
                  <a:pt x="865" y="114"/>
                  <a:pt x="865" y="114"/>
                </a:cubicBezTo>
                <a:cubicBezTo>
                  <a:pt x="863" y="115"/>
                  <a:pt x="868" y="117"/>
                  <a:pt x="866" y="118"/>
                </a:cubicBezTo>
                <a:cubicBezTo>
                  <a:pt x="866" y="118"/>
                  <a:pt x="865" y="120"/>
                  <a:pt x="863" y="120"/>
                </a:cubicBezTo>
                <a:cubicBezTo>
                  <a:pt x="862" y="119"/>
                  <a:pt x="861" y="117"/>
                  <a:pt x="860" y="116"/>
                </a:cubicBezTo>
                <a:cubicBezTo>
                  <a:pt x="859" y="116"/>
                  <a:pt x="858" y="116"/>
                  <a:pt x="857" y="115"/>
                </a:cubicBezTo>
                <a:cubicBezTo>
                  <a:pt x="857" y="115"/>
                  <a:pt x="857" y="115"/>
                  <a:pt x="856" y="114"/>
                </a:cubicBezTo>
                <a:cubicBezTo>
                  <a:pt x="855" y="113"/>
                  <a:pt x="855" y="113"/>
                  <a:pt x="855" y="113"/>
                </a:cubicBezTo>
                <a:cubicBezTo>
                  <a:pt x="855" y="112"/>
                  <a:pt x="854" y="110"/>
                  <a:pt x="851" y="111"/>
                </a:cubicBezTo>
                <a:cubicBezTo>
                  <a:pt x="851" y="111"/>
                  <a:pt x="848" y="111"/>
                  <a:pt x="847" y="113"/>
                </a:cubicBezTo>
                <a:cubicBezTo>
                  <a:pt x="845" y="115"/>
                  <a:pt x="846" y="117"/>
                  <a:pt x="845" y="119"/>
                </a:cubicBezTo>
                <a:cubicBezTo>
                  <a:pt x="844" y="119"/>
                  <a:pt x="844" y="117"/>
                  <a:pt x="844" y="116"/>
                </a:cubicBezTo>
                <a:cubicBezTo>
                  <a:pt x="844" y="116"/>
                  <a:pt x="843" y="108"/>
                  <a:pt x="843" y="107"/>
                </a:cubicBezTo>
                <a:cubicBezTo>
                  <a:pt x="842" y="106"/>
                  <a:pt x="840" y="106"/>
                  <a:pt x="840" y="106"/>
                </a:cubicBezTo>
                <a:cubicBezTo>
                  <a:pt x="838" y="107"/>
                  <a:pt x="841" y="114"/>
                  <a:pt x="840" y="114"/>
                </a:cubicBezTo>
                <a:cubicBezTo>
                  <a:pt x="838" y="115"/>
                  <a:pt x="840" y="117"/>
                  <a:pt x="839" y="117"/>
                </a:cubicBezTo>
                <a:cubicBezTo>
                  <a:pt x="839" y="118"/>
                  <a:pt x="839" y="118"/>
                  <a:pt x="839" y="118"/>
                </a:cubicBezTo>
                <a:cubicBezTo>
                  <a:pt x="837" y="118"/>
                  <a:pt x="836" y="119"/>
                  <a:pt x="836" y="119"/>
                </a:cubicBezTo>
                <a:cubicBezTo>
                  <a:pt x="834" y="123"/>
                  <a:pt x="834" y="123"/>
                  <a:pt x="834" y="123"/>
                </a:cubicBezTo>
                <a:cubicBezTo>
                  <a:pt x="837" y="126"/>
                  <a:pt x="837" y="126"/>
                  <a:pt x="837" y="126"/>
                </a:cubicBezTo>
                <a:cubicBezTo>
                  <a:pt x="837" y="127"/>
                  <a:pt x="837" y="129"/>
                  <a:pt x="836" y="129"/>
                </a:cubicBezTo>
                <a:cubicBezTo>
                  <a:pt x="836" y="130"/>
                  <a:pt x="836" y="131"/>
                  <a:pt x="836" y="132"/>
                </a:cubicBezTo>
                <a:cubicBezTo>
                  <a:pt x="835" y="133"/>
                  <a:pt x="836" y="133"/>
                  <a:pt x="836" y="134"/>
                </a:cubicBezTo>
                <a:cubicBezTo>
                  <a:pt x="835" y="135"/>
                  <a:pt x="835" y="137"/>
                  <a:pt x="835" y="138"/>
                </a:cubicBezTo>
                <a:cubicBezTo>
                  <a:pt x="834" y="139"/>
                  <a:pt x="836" y="141"/>
                  <a:pt x="836" y="142"/>
                </a:cubicBezTo>
                <a:cubicBezTo>
                  <a:pt x="836" y="143"/>
                  <a:pt x="837" y="142"/>
                  <a:pt x="838" y="142"/>
                </a:cubicBezTo>
                <a:cubicBezTo>
                  <a:pt x="839" y="142"/>
                  <a:pt x="840" y="141"/>
                  <a:pt x="839" y="142"/>
                </a:cubicBezTo>
                <a:cubicBezTo>
                  <a:pt x="839" y="143"/>
                  <a:pt x="840" y="142"/>
                  <a:pt x="840" y="142"/>
                </a:cubicBezTo>
                <a:cubicBezTo>
                  <a:pt x="841" y="141"/>
                  <a:pt x="842" y="141"/>
                  <a:pt x="842" y="141"/>
                </a:cubicBezTo>
                <a:cubicBezTo>
                  <a:pt x="842" y="141"/>
                  <a:pt x="846" y="142"/>
                  <a:pt x="845" y="144"/>
                </a:cubicBezTo>
                <a:cubicBezTo>
                  <a:pt x="844" y="145"/>
                  <a:pt x="842" y="145"/>
                  <a:pt x="841" y="144"/>
                </a:cubicBezTo>
                <a:cubicBezTo>
                  <a:pt x="840" y="144"/>
                  <a:pt x="840" y="144"/>
                  <a:pt x="840" y="144"/>
                </a:cubicBezTo>
                <a:cubicBezTo>
                  <a:pt x="838" y="145"/>
                  <a:pt x="838" y="145"/>
                  <a:pt x="838" y="145"/>
                </a:cubicBezTo>
                <a:cubicBezTo>
                  <a:pt x="838" y="146"/>
                  <a:pt x="837" y="148"/>
                  <a:pt x="838" y="149"/>
                </a:cubicBezTo>
                <a:cubicBezTo>
                  <a:pt x="838" y="150"/>
                  <a:pt x="841" y="151"/>
                  <a:pt x="841" y="152"/>
                </a:cubicBezTo>
                <a:cubicBezTo>
                  <a:pt x="841" y="153"/>
                  <a:pt x="841" y="154"/>
                  <a:pt x="840" y="155"/>
                </a:cubicBezTo>
                <a:cubicBezTo>
                  <a:pt x="837" y="154"/>
                  <a:pt x="837" y="154"/>
                  <a:pt x="837" y="154"/>
                </a:cubicBezTo>
                <a:cubicBezTo>
                  <a:pt x="837" y="157"/>
                  <a:pt x="837" y="157"/>
                  <a:pt x="837" y="157"/>
                </a:cubicBezTo>
                <a:cubicBezTo>
                  <a:pt x="837" y="157"/>
                  <a:pt x="837" y="159"/>
                  <a:pt x="837" y="160"/>
                </a:cubicBezTo>
                <a:cubicBezTo>
                  <a:pt x="837" y="161"/>
                  <a:pt x="834" y="160"/>
                  <a:pt x="834" y="161"/>
                </a:cubicBezTo>
                <a:cubicBezTo>
                  <a:pt x="833" y="162"/>
                  <a:pt x="832" y="163"/>
                  <a:pt x="832" y="164"/>
                </a:cubicBezTo>
                <a:cubicBezTo>
                  <a:pt x="828" y="164"/>
                  <a:pt x="828" y="164"/>
                  <a:pt x="828" y="164"/>
                </a:cubicBezTo>
                <a:cubicBezTo>
                  <a:pt x="828" y="164"/>
                  <a:pt x="827" y="164"/>
                  <a:pt x="826" y="164"/>
                </a:cubicBezTo>
                <a:cubicBezTo>
                  <a:pt x="826" y="164"/>
                  <a:pt x="825" y="164"/>
                  <a:pt x="825" y="164"/>
                </a:cubicBezTo>
                <a:cubicBezTo>
                  <a:pt x="824" y="164"/>
                  <a:pt x="824" y="164"/>
                  <a:pt x="823" y="164"/>
                </a:cubicBezTo>
                <a:cubicBezTo>
                  <a:pt x="822" y="163"/>
                  <a:pt x="822" y="163"/>
                  <a:pt x="821" y="163"/>
                </a:cubicBezTo>
                <a:cubicBezTo>
                  <a:pt x="821" y="164"/>
                  <a:pt x="820" y="161"/>
                  <a:pt x="821" y="161"/>
                </a:cubicBezTo>
                <a:cubicBezTo>
                  <a:pt x="822" y="160"/>
                  <a:pt x="826" y="160"/>
                  <a:pt x="826" y="161"/>
                </a:cubicBezTo>
                <a:cubicBezTo>
                  <a:pt x="826" y="161"/>
                  <a:pt x="830" y="161"/>
                  <a:pt x="830" y="160"/>
                </a:cubicBezTo>
                <a:cubicBezTo>
                  <a:pt x="832" y="157"/>
                  <a:pt x="832" y="157"/>
                  <a:pt x="832" y="157"/>
                </a:cubicBezTo>
                <a:cubicBezTo>
                  <a:pt x="833" y="156"/>
                  <a:pt x="834" y="155"/>
                  <a:pt x="834" y="155"/>
                </a:cubicBezTo>
                <a:cubicBezTo>
                  <a:pt x="835" y="154"/>
                  <a:pt x="835" y="147"/>
                  <a:pt x="835" y="147"/>
                </a:cubicBezTo>
                <a:cubicBezTo>
                  <a:pt x="834" y="144"/>
                  <a:pt x="834" y="144"/>
                  <a:pt x="834" y="144"/>
                </a:cubicBezTo>
                <a:cubicBezTo>
                  <a:pt x="833" y="140"/>
                  <a:pt x="833" y="140"/>
                  <a:pt x="833" y="140"/>
                </a:cubicBezTo>
                <a:cubicBezTo>
                  <a:pt x="832" y="140"/>
                  <a:pt x="834" y="134"/>
                  <a:pt x="833" y="134"/>
                </a:cubicBezTo>
                <a:cubicBezTo>
                  <a:pt x="832" y="133"/>
                  <a:pt x="834" y="128"/>
                  <a:pt x="833" y="128"/>
                </a:cubicBezTo>
                <a:cubicBezTo>
                  <a:pt x="832" y="124"/>
                  <a:pt x="832" y="124"/>
                  <a:pt x="832" y="124"/>
                </a:cubicBezTo>
                <a:cubicBezTo>
                  <a:pt x="831" y="124"/>
                  <a:pt x="833" y="121"/>
                  <a:pt x="832" y="120"/>
                </a:cubicBezTo>
                <a:cubicBezTo>
                  <a:pt x="831" y="120"/>
                  <a:pt x="835" y="117"/>
                  <a:pt x="834" y="117"/>
                </a:cubicBezTo>
                <a:cubicBezTo>
                  <a:pt x="835" y="112"/>
                  <a:pt x="835" y="112"/>
                  <a:pt x="835" y="112"/>
                </a:cubicBezTo>
                <a:cubicBezTo>
                  <a:pt x="835" y="112"/>
                  <a:pt x="833" y="110"/>
                  <a:pt x="833" y="110"/>
                </a:cubicBezTo>
                <a:cubicBezTo>
                  <a:pt x="833" y="110"/>
                  <a:pt x="832" y="107"/>
                  <a:pt x="832" y="105"/>
                </a:cubicBezTo>
                <a:cubicBezTo>
                  <a:pt x="832" y="104"/>
                  <a:pt x="830" y="104"/>
                  <a:pt x="829" y="104"/>
                </a:cubicBezTo>
                <a:cubicBezTo>
                  <a:pt x="828" y="103"/>
                  <a:pt x="828" y="103"/>
                  <a:pt x="827" y="103"/>
                </a:cubicBezTo>
                <a:cubicBezTo>
                  <a:pt x="827" y="103"/>
                  <a:pt x="826" y="102"/>
                  <a:pt x="825" y="103"/>
                </a:cubicBezTo>
                <a:cubicBezTo>
                  <a:pt x="822" y="102"/>
                  <a:pt x="822" y="106"/>
                  <a:pt x="822" y="106"/>
                </a:cubicBezTo>
                <a:cubicBezTo>
                  <a:pt x="821" y="107"/>
                  <a:pt x="821" y="108"/>
                  <a:pt x="820" y="108"/>
                </a:cubicBezTo>
                <a:cubicBezTo>
                  <a:pt x="818" y="110"/>
                  <a:pt x="820" y="111"/>
                  <a:pt x="818" y="112"/>
                </a:cubicBezTo>
                <a:cubicBezTo>
                  <a:pt x="817" y="112"/>
                  <a:pt x="817" y="116"/>
                  <a:pt x="817" y="116"/>
                </a:cubicBezTo>
                <a:cubicBezTo>
                  <a:pt x="817" y="116"/>
                  <a:pt x="822" y="116"/>
                  <a:pt x="819" y="117"/>
                </a:cubicBezTo>
                <a:cubicBezTo>
                  <a:pt x="816" y="118"/>
                  <a:pt x="817" y="119"/>
                  <a:pt x="817" y="119"/>
                </a:cubicBezTo>
                <a:cubicBezTo>
                  <a:pt x="817" y="119"/>
                  <a:pt x="816" y="123"/>
                  <a:pt x="813" y="123"/>
                </a:cubicBezTo>
                <a:cubicBezTo>
                  <a:pt x="811" y="123"/>
                  <a:pt x="812" y="125"/>
                  <a:pt x="809" y="126"/>
                </a:cubicBezTo>
                <a:cubicBezTo>
                  <a:pt x="808" y="127"/>
                  <a:pt x="810" y="130"/>
                  <a:pt x="811" y="131"/>
                </a:cubicBezTo>
                <a:cubicBezTo>
                  <a:pt x="812" y="132"/>
                  <a:pt x="814" y="132"/>
                  <a:pt x="813" y="133"/>
                </a:cubicBezTo>
                <a:cubicBezTo>
                  <a:pt x="812" y="134"/>
                  <a:pt x="811" y="136"/>
                  <a:pt x="809" y="137"/>
                </a:cubicBezTo>
                <a:cubicBezTo>
                  <a:pt x="808" y="139"/>
                  <a:pt x="815" y="140"/>
                  <a:pt x="814" y="141"/>
                </a:cubicBezTo>
                <a:cubicBezTo>
                  <a:pt x="812" y="143"/>
                  <a:pt x="820" y="144"/>
                  <a:pt x="820" y="144"/>
                </a:cubicBezTo>
                <a:cubicBezTo>
                  <a:pt x="821" y="144"/>
                  <a:pt x="823" y="144"/>
                  <a:pt x="820" y="147"/>
                </a:cubicBezTo>
                <a:cubicBezTo>
                  <a:pt x="819" y="148"/>
                  <a:pt x="819" y="149"/>
                  <a:pt x="818" y="149"/>
                </a:cubicBezTo>
                <a:cubicBezTo>
                  <a:pt x="817" y="149"/>
                  <a:pt x="817" y="148"/>
                  <a:pt x="816" y="147"/>
                </a:cubicBezTo>
                <a:cubicBezTo>
                  <a:pt x="816" y="146"/>
                  <a:pt x="815" y="145"/>
                  <a:pt x="814" y="145"/>
                </a:cubicBezTo>
                <a:cubicBezTo>
                  <a:pt x="813" y="145"/>
                  <a:pt x="812" y="145"/>
                  <a:pt x="811" y="144"/>
                </a:cubicBezTo>
                <a:cubicBezTo>
                  <a:pt x="810" y="143"/>
                  <a:pt x="809" y="143"/>
                  <a:pt x="808" y="143"/>
                </a:cubicBezTo>
                <a:cubicBezTo>
                  <a:pt x="807" y="143"/>
                  <a:pt x="805" y="142"/>
                  <a:pt x="804" y="140"/>
                </a:cubicBezTo>
                <a:cubicBezTo>
                  <a:pt x="803" y="139"/>
                  <a:pt x="801" y="138"/>
                  <a:pt x="800" y="138"/>
                </a:cubicBezTo>
                <a:cubicBezTo>
                  <a:pt x="799" y="138"/>
                  <a:pt x="797" y="137"/>
                  <a:pt x="795" y="136"/>
                </a:cubicBezTo>
                <a:cubicBezTo>
                  <a:pt x="793" y="135"/>
                  <a:pt x="792" y="134"/>
                  <a:pt x="790" y="134"/>
                </a:cubicBezTo>
                <a:cubicBezTo>
                  <a:pt x="789" y="134"/>
                  <a:pt x="788" y="133"/>
                  <a:pt x="787" y="132"/>
                </a:cubicBezTo>
                <a:cubicBezTo>
                  <a:pt x="786" y="131"/>
                  <a:pt x="785" y="131"/>
                  <a:pt x="784" y="131"/>
                </a:cubicBezTo>
                <a:cubicBezTo>
                  <a:pt x="782" y="131"/>
                  <a:pt x="784" y="134"/>
                  <a:pt x="785" y="135"/>
                </a:cubicBezTo>
                <a:cubicBezTo>
                  <a:pt x="786" y="137"/>
                  <a:pt x="792" y="139"/>
                  <a:pt x="790" y="139"/>
                </a:cubicBezTo>
                <a:cubicBezTo>
                  <a:pt x="789" y="139"/>
                  <a:pt x="794" y="145"/>
                  <a:pt x="791" y="146"/>
                </a:cubicBezTo>
                <a:cubicBezTo>
                  <a:pt x="790" y="146"/>
                  <a:pt x="789" y="144"/>
                  <a:pt x="788" y="142"/>
                </a:cubicBezTo>
                <a:cubicBezTo>
                  <a:pt x="786" y="141"/>
                  <a:pt x="785" y="139"/>
                  <a:pt x="784" y="139"/>
                </a:cubicBezTo>
                <a:cubicBezTo>
                  <a:pt x="783" y="139"/>
                  <a:pt x="785" y="143"/>
                  <a:pt x="784" y="143"/>
                </a:cubicBezTo>
                <a:cubicBezTo>
                  <a:pt x="783" y="144"/>
                  <a:pt x="782" y="144"/>
                  <a:pt x="781" y="144"/>
                </a:cubicBezTo>
                <a:cubicBezTo>
                  <a:pt x="781" y="144"/>
                  <a:pt x="780" y="144"/>
                  <a:pt x="779" y="143"/>
                </a:cubicBezTo>
                <a:cubicBezTo>
                  <a:pt x="779" y="142"/>
                  <a:pt x="778" y="141"/>
                  <a:pt x="778" y="141"/>
                </a:cubicBezTo>
                <a:cubicBezTo>
                  <a:pt x="776" y="141"/>
                  <a:pt x="772" y="148"/>
                  <a:pt x="770" y="148"/>
                </a:cubicBezTo>
                <a:cubicBezTo>
                  <a:pt x="769" y="148"/>
                  <a:pt x="768" y="147"/>
                  <a:pt x="768" y="146"/>
                </a:cubicBezTo>
                <a:cubicBezTo>
                  <a:pt x="767" y="144"/>
                  <a:pt x="766" y="143"/>
                  <a:pt x="765" y="143"/>
                </a:cubicBezTo>
                <a:cubicBezTo>
                  <a:pt x="760" y="144"/>
                  <a:pt x="762" y="147"/>
                  <a:pt x="757" y="148"/>
                </a:cubicBezTo>
                <a:cubicBezTo>
                  <a:pt x="754" y="148"/>
                  <a:pt x="755" y="150"/>
                  <a:pt x="752" y="151"/>
                </a:cubicBezTo>
                <a:cubicBezTo>
                  <a:pt x="749" y="151"/>
                  <a:pt x="751" y="155"/>
                  <a:pt x="748" y="155"/>
                </a:cubicBezTo>
                <a:cubicBezTo>
                  <a:pt x="747" y="156"/>
                  <a:pt x="748" y="161"/>
                  <a:pt x="748" y="161"/>
                </a:cubicBezTo>
                <a:cubicBezTo>
                  <a:pt x="747" y="163"/>
                  <a:pt x="744" y="160"/>
                  <a:pt x="743" y="160"/>
                </a:cubicBezTo>
                <a:cubicBezTo>
                  <a:pt x="742" y="159"/>
                  <a:pt x="741" y="159"/>
                  <a:pt x="741" y="159"/>
                </a:cubicBezTo>
                <a:cubicBezTo>
                  <a:pt x="738" y="160"/>
                  <a:pt x="740" y="155"/>
                  <a:pt x="741" y="155"/>
                </a:cubicBezTo>
                <a:cubicBezTo>
                  <a:pt x="741" y="154"/>
                  <a:pt x="745" y="155"/>
                  <a:pt x="746" y="153"/>
                </a:cubicBezTo>
                <a:cubicBezTo>
                  <a:pt x="746" y="152"/>
                  <a:pt x="746" y="151"/>
                  <a:pt x="744" y="150"/>
                </a:cubicBezTo>
                <a:cubicBezTo>
                  <a:pt x="741" y="149"/>
                  <a:pt x="741" y="146"/>
                  <a:pt x="740" y="146"/>
                </a:cubicBezTo>
                <a:cubicBezTo>
                  <a:pt x="739" y="146"/>
                  <a:pt x="736" y="146"/>
                  <a:pt x="735" y="147"/>
                </a:cubicBezTo>
                <a:cubicBezTo>
                  <a:pt x="733" y="147"/>
                  <a:pt x="736" y="149"/>
                  <a:pt x="734" y="149"/>
                </a:cubicBezTo>
                <a:cubicBezTo>
                  <a:pt x="732" y="150"/>
                  <a:pt x="736" y="152"/>
                  <a:pt x="734" y="153"/>
                </a:cubicBezTo>
                <a:cubicBezTo>
                  <a:pt x="731" y="153"/>
                  <a:pt x="732" y="154"/>
                  <a:pt x="733" y="155"/>
                </a:cubicBezTo>
                <a:cubicBezTo>
                  <a:pt x="734" y="159"/>
                  <a:pt x="734" y="159"/>
                  <a:pt x="734" y="159"/>
                </a:cubicBezTo>
                <a:cubicBezTo>
                  <a:pt x="734" y="159"/>
                  <a:pt x="738" y="162"/>
                  <a:pt x="735" y="163"/>
                </a:cubicBezTo>
                <a:cubicBezTo>
                  <a:pt x="733" y="163"/>
                  <a:pt x="731" y="163"/>
                  <a:pt x="729" y="164"/>
                </a:cubicBezTo>
                <a:cubicBezTo>
                  <a:pt x="727" y="164"/>
                  <a:pt x="725" y="167"/>
                  <a:pt x="724" y="167"/>
                </a:cubicBezTo>
                <a:cubicBezTo>
                  <a:pt x="721" y="168"/>
                  <a:pt x="725" y="175"/>
                  <a:pt x="723" y="176"/>
                </a:cubicBezTo>
                <a:cubicBezTo>
                  <a:pt x="720" y="177"/>
                  <a:pt x="719" y="176"/>
                  <a:pt x="718" y="175"/>
                </a:cubicBezTo>
                <a:cubicBezTo>
                  <a:pt x="717" y="174"/>
                  <a:pt x="717" y="174"/>
                  <a:pt x="717" y="174"/>
                </a:cubicBezTo>
                <a:cubicBezTo>
                  <a:pt x="715" y="172"/>
                  <a:pt x="715" y="172"/>
                  <a:pt x="715" y="172"/>
                </a:cubicBezTo>
                <a:cubicBezTo>
                  <a:pt x="714" y="172"/>
                  <a:pt x="713" y="171"/>
                  <a:pt x="710" y="171"/>
                </a:cubicBezTo>
                <a:cubicBezTo>
                  <a:pt x="710" y="171"/>
                  <a:pt x="709" y="172"/>
                  <a:pt x="709" y="173"/>
                </a:cubicBezTo>
                <a:cubicBezTo>
                  <a:pt x="709" y="175"/>
                  <a:pt x="709" y="176"/>
                  <a:pt x="708" y="176"/>
                </a:cubicBezTo>
                <a:cubicBezTo>
                  <a:pt x="706" y="176"/>
                  <a:pt x="706" y="174"/>
                  <a:pt x="705" y="173"/>
                </a:cubicBezTo>
                <a:cubicBezTo>
                  <a:pt x="704" y="172"/>
                  <a:pt x="704" y="172"/>
                  <a:pt x="704" y="172"/>
                </a:cubicBezTo>
                <a:cubicBezTo>
                  <a:pt x="701" y="171"/>
                  <a:pt x="705" y="168"/>
                  <a:pt x="705" y="168"/>
                </a:cubicBezTo>
                <a:cubicBezTo>
                  <a:pt x="705" y="168"/>
                  <a:pt x="706" y="167"/>
                  <a:pt x="703" y="165"/>
                </a:cubicBezTo>
                <a:cubicBezTo>
                  <a:pt x="702" y="164"/>
                  <a:pt x="701" y="163"/>
                  <a:pt x="701" y="163"/>
                </a:cubicBezTo>
                <a:cubicBezTo>
                  <a:pt x="701" y="163"/>
                  <a:pt x="698" y="160"/>
                  <a:pt x="697" y="160"/>
                </a:cubicBezTo>
                <a:cubicBezTo>
                  <a:pt x="697" y="159"/>
                  <a:pt x="697" y="159"/>
                  <a:pt x="698" y="159"/>
                </a:cubicBezTo>
                <a:cubicBezTo>
                  <a:pt x="698" y="159"/>
                  <a:pt x="700" y="159"/>
                  <a:pt x="701" y="160"/>
                </a:cubicBezTo>
                <a:cubicBezTo>
                  <a:pt x="702" y="161"/>
                  <a:pt x="703" y="161"/>
                  <a:pt x="704" y="162"/>
                </a:cubicBezTo>
                <a:cubicBezTo>
                  <a:pt x="705" y="162"/>
                  <a:pt x="707" y="164"/>
                  <a:pt x="708" y="163"/>
                </a:cubicBezTo>
                <a:cubicBezTo>
                  <a:pt x="709" y="162"/>
                  <a:pt x="711" y="165"/>
                  <a:pt x="711" y="165"/>
                </a:cubicBezTo>
                <a:cubicBezTo>
                  <a:pt x="711" y="165"/>
                  <a:pt x="714" y="166"/>
                  <a:pt x="715" y="166"/>
                </a:cubicBezTo>
                <a:cubicBezTo>
                  <a:pt x="717" y="167"/>
                  <a:pt x="719" y="167"/>
                  <a:pt x="720" y="167"/>
                </a:cubicBezTo>
                <a:cubicBezTo>
                  <a:pt x="720" y="166"/>
                  <a:pt x="721" y="165"/>
                  <a:pt x="722" y="165"/>
                </a:cubicBezTo>
                <a:cubicBezTo>
                  <a:pt x="723" y="164"/>
                  <a:pt x="723" y="164"/>
                  <a:pt x="723" y="164"/>
                </a:cubicBezTo>
                <a:cubicBezTo>
                  <a:pt x="724" y="163"/>
                  <a:pt x="724" y="162"/>
                  <a:pt x="725" y="162"/>
                </a:cubicBezTo>
                <a:cubicBezTo>
                  <a:pt x="725" y="161"/>
                  <a:pt x="726" y="160"/>
                  <a:pt x="727" y="159"/>
                </a:cubicBezTo>
                <a:cubicBezTo>
                  <a:pt x="727" y="156"/>
                  <a:pt x="727" y="156"/>
                  <a:pt x="727" y="156"/>
                </a:cubicBezTo>
                <a:cubicBezTo>
                  <a:pt x="728" y="155"/>
                  <a:pt x="725" y="152"/>
                  <a:pt x="724" y="150"/>
                </a:cubicBezTo>
                <a:cubicBezTo>
                  <a:pt x="722" y="149"/>
                  <a:pt x="719" y="148"/>
                  <a:pt x="718" y="147"/>
                </a:cubicBezTo>
                <a:cubicBezTo>
                  <a:pt x="717" y="146"/>
                  <a:pt x="716" y="146"/>
                  <a:pt x="715" y="146"/>
                </a:cubicBezTo>
                <a:cubicBezTo>
                  <a:pt x="713" y="144"/>
                  <a:pt x="709" y="142"/>
                  <a:pt x="709" y="142"/>
                </a:cubicBezTo>
                <a:cubicBezTo>
                  <a:pt x="708" y="142"/>
                  <a:pt x="707" y="141"/>
                  <a:pt x="705" y="140"/>
                </a:cubicBezTo>
                <a:cubicBezTo>
                  <a:pt x="703" y="138"/>
                  <a:pt x="699" y="140"/>
                  <a:pt x="698" y="137"/>
                </a:cubicBezTo>
                <a:cubicBezTo>
                  <a:pt x="697" y="134"/>
                  <a:pt x="694" y="136"/>
                  <a:pt x="691" y="136"/>
                </a:cubicBezTo>
                <a:cubicBezTo>
                  <a:pt x="689" y="136"/>
                  <a:pt x="688" y="138"/>
                  <a:pt x="686" y="137"/>
                </a:cubicBezTo>
                <a:cubicBezTo>
                  <a:pt x="686" y="137"/>
                  <a:pt x="687" y="136"/>
                  <a:pt x="687" y="135"/>
                </a:cubicBezTo>
                <a:cubicBezTo>
                  <a:pt x="688" y="134"/>
                  <a:pt x="689" y="133"/>
                  <a:pt x="691" y="133"/>
                </a:cubicBezTo>
                <a:cubicBezTo>
                  <a:pt x="694" y="133"/>
                  <a:pt x="694" y="131"/>
                  <a:pt x="694" y="131"/>
                </a:cubicBezTo>
                <a:cubicBezTo>
                  <a:pt x="694" y="131"/>
                  <a:pt x="692" y="129"/>
                  <a:pt x="689" y="128"/>
                </a:cubicBezTo>
                <a:cubicBezTo>
                  <a:pt x="686" y="127"/>
                  <a:pt x="684" y="126"/>
                  <a:pt x="683" y="125"/>
                </a:cubicBezTo>
                <a:cubicBezTo>
                  <a:pt x="683" y="125"/>
                  <a:pt x="681" y="125"/>
                  <a:pt x="679" y="125"/>
                </a:cubicBezTo>
                <a:cubicBezTo>
                  <a:pt x="679" y="125"/>
                  <a:pt x="678" y="125"/>
                  <a:pt x="678" y="125"/>
                </a:cubicBezTo>
                <a:cubicBezTo>
                  <a:pt x="678" y="125"/>
                  <a:pt x="677" y="125"/>
                  <a:pt x="677" y="125"/>
                </a:cubicBezTo>
                <a:cubicBezTo>
                  <a:pt x="676" y="125"/>
                  <a:pt x="673" y="123"/>
                  <a:pt x="672" y="123"/>
                </a:cubicBezTo>
                <a:cubicBezTo>
                  <a:pt x="672" y="123"/>
                  <a:pt x="670" y="123"/>
                  <a:pt x="669" y="124"/>
                </a:cubicBezTo>
                <a:cubicBezTo>
                  <a:pt x="667" y="125"/>
                  <a:pt x="667" y="126"/>
                  <a:pt x="665" y="127"/>
                </a:cubicBezTo>
                <a:cubicBezTo>
                  <a:pt x="664" y="127"/>
                  <a:pt x="663" y="128"/>
                  <a:pt x="663" y="128"/>
                </a:cubicBezTo>
                <a:cubicBezTo>
                  <a:pt x="661" y="129"/>
                  <a:pt x="660" y="130"/>
                  <a:pt x="660" y="130"/>
                </a:cubicBezTo>
                <a:cubicBezTo>
                  <a:pt x="659" y="130"/>
                  <a:pt x="658" y="131"/>
                  <a:pt x="657" y="132"/>
                </a:cubicBezTo>
                <a:cubicBezTo>
                  <a:pt x="656" y="132"/>
                  <a:pt x="656" y="133"/>
                  <a:pt x="653" y="131"/>
                </a:cubicBezTo>
                <a:cubicBezTo>
                  <a:pt x="652" y="131"/>
                  <a:pt x="651" y="132"/>
                  <a:pt x="650" y="132"/>
                </a:cubicBezTo>
                <a:cubicBezTo>
                  <a:pt x="649" y="134"/>
                  <a:pt x="649" y="135"/>
                  <a:pt x="648" y="135"/>
                </a:cubicBezTo>
                <a:cubicBezTo>
                  <a:pt x="647" y="135"/>
                  <a:pt x="645" y="138"/>
                  <a:pt x="644" y="138"/>
                </a:cubicBezTo>
                <a:cubicBezTo>
                  <a:pt x="643" y="138"/>
                  <a:pt x="642" y="139"/>
                  <a:pt x="641" y="140"/>
                </a:cubicBezTo>
                <a:cubicBezTo>
                  <a:pt x="640" y="142"/>
                  <a:pt x="640" y="141"/>
                  <a:pt x="639" y="142"/>
                </a:cubicBezTo>
                <a:cubicBezTo>
                  <a:pt x="635" y="143"/>
                  <a:pt x="635" y="143"/>
                  <a:pt x="635" y="143"/>
                </a:cubicBezTo>
                <a:cubicBezTo>
                  <a:pt x="634" y="143"/>
                  <a:pt x="634" y="145"/>
                  <a:pt x="634" y="146"/>
                </a:cubicBezTo>
                <a:cubicBezTo>
                  <a:pt x="634" y="148"/>
                  <a:pt x="634" y="149"/>
                  <a:pt x="634" y="149"/>
                </a:cubicBezTo>
                <a:cubicBezTo>
                  <a:pt x="633" y="149"/>
                  <a:pt x="632" y="149"/>
                  <a:pt x="632" y="149"/>
                </a:cubicBezTo>
                <a:cubicBezTo>
                  <a:pt x="630" y="149"/>
                  <a:pt x="629" y="149"/>
                  <a:pt x="629" y="150"/>
                </a:cubicBezTo>
                <a:cubicBezTo>
                  <a:pt x="628" y="151"/>
                  <a:pt x="628" y="151"/>
                  <a:pt x="628" y="151"/>
                </a:cubicBezTo>
                <a:cubicBezTo>
                  <a:pt x="628" y="152"/>
                  <a:pt x="627" y="153"/>
                  <a:pt x="627" y="153"/>
                </a:cubicBezTo>
                <a:cubicBezTo>
                  <a:pt x="627" y="154"/>
                  <a:pt x="629" y="154"/>
                  <a:pt x="629" y="154"/>
                </a:cubicBezTo>
                <a:cubicBezTo>
                  <a:pt x="630" y="154"/>
                  <a:pt x="630" y="154"/>
                  <a:pt x="630" y="154"/>
                </a:cubicBezTo>
                <a:cubicBezTo>
                  <a:pt x="632" y="154"/>
                  <a:pt x="632" y="154"/>
                  <a:pt x="633" y="153"/>
                </a:cubicBezTo>
                <a:cubicBezTo>
                  <a:pt x="633" y="152"/>
                  <a:pt x="635" y="150"/>
                  <a:pt x="637" y="151"/>
                </a:cubicBezTo>
                <a:cubicBezTo>
                  <a:pt x="638" y="151"/>
                  <a:pt x="637" y="152"/>
                  <a:pt x="637" y="153"/>
                </a:cubicBezTo>
                <a:cubicBezTo>
                  <a:pt x="638" y="154"/>
                  <a:pt x="638" y="155"/>
                  <a:pt x="638" y="155"/>
                </a:cubicBezTo>
                <a:cubicBezTo>
                  <a:pt x="637" y="155"/>
                  <a:pt x="636" y="156"/>
                  <a:pt x="636" y="156"/>
                </a:cubicBezTo>
                <a:cubicBezTo>
                  <a:pt x="635" y="157"/>
                  <a:pt x="634" y="157"/>
                  <a:pt x="634" y="157"/>
                </a:cubicBezTo>
                <a:cubicBezTo>
                  <a:pt x="633" y="157"/>
                  <a:pt x="631" y="157"/>
                  <a:pt x="631" y="157"/>
                </a:cubicBezTo>
                <a:cubicBezTo>
                  <a:pt x="630" y="158"/>
                  <a:pt x="630" y="160"/>
                  <a:pt x="630" y="161"/>
                </a:cubicBezTo>
                <a:cubicBezTo>
                  <a:pt x="630" y="162"/>
                  <a:pt x="628" y="163"/>
                  <a:pt x="628" y="163"/>
                </a:cubicBezTo>
                <a:cubicBezTo>
                  <a:pt x="628" y="164"/>
                  <a:pt x="627" y="166"/>
                  <a:pt x="626" y="167"/>
                </a:cubicBezTo>
                <a:cubicBezTo>
                  <a:pt x="626" y="167"/>
                  <a:pt x="625" y="167"/>
                  <a:pt x="624" y="168"/>
                </a:cubicBezTo>
                <a:cubicBezTo>
                  <a:pt x="624" y="169"/>
                  <a:pt x="623" y="170"/>
                  <a:pt x="621" y="171"/>
                </a:cubicBezTo>
                <a:cubicBezTo>
                  <a:pt x="620" y="171"/>
                  <a:pt x="621" y="175"/>
                  <a:pt x="621" y="176"/>
                </a:cubicBezTo>
                <a:cubicBezTo>
                  <a:pt x="621" y="176"/>
                  <a:pt x="621" y="179"/>
                  <a:pt x="620" y="179"/>
                </a:cubicBezTo>
                <a:cubicBezTo>
                  <a:pt x="618" y="179"/>
                  <a:pt x="618" y="179"/>
                  <a:pt x="617" y="179"/>
                </a:cubicBezTo>
                <a:cubicBezTo>
                  <a:pt x="615" y="180"/>
                  <a:pt x="615" y="181"/>
                  <a:pt x="615" y="181"/>
                </a:cubicBezTo>
                <a:cubicBezTo>
                  <a:pt x="612" y="183"/>
                  <a:pt x="611" y="184"/>
                  <a:pt x="610" y="184"/>
                </a:cubicBezTo>
                <a:cubicBezTo>
                  <a:pt x="607" y="186"/>
                  <a:pt x="608" y="188"/>
                  <a:pt x="608" y="188"/>
                </a:cubicBezTo>
                <a:cubicBezTo>
                  <a:pt x="608" y="189"/>
                  <a:pt x="607" y="189"/>
                  <a:pt x="605" y="189"/>
                </a:cubicBezTo>
                <a:cubicBezTo>
                  <a:pt x="604" y="189"/>
                  <a:pt x="604" y="189"/>
                  <a:pt x="603" y="189"/>
                </a:cubicBezTo>
                <a:cubicBezTo>
                  <a:pt x="603" y="189"/>
                  <a:pt x="603" y="190"/>
                  <a:pt x="603" y="190"/>
                </a:cubicBezTo>
                <a:cubicBezTo>
                  <a:pt x="603" y="190"/>
                  <a:pt x="603" y="191"/>
                  <a:pt x="602" y="193"/>
                </a:cubicBezTo>
                <a:cubicBezTo>
                  <a:pt x="602" y="195"/>
                  <a:pt x="601" y="196"/>
                  <a:pt x="601" y="196"/>
                </a:cubicBezTo>
                <a:cubicBezTo>
                  <a:pt x="600" y="199"/>
                  <a:pt x="602" y="200"/>
                  <a:pt x="603" y="201"/>
                </a:cubicBezTo>
                <a:cubicBezTo>
                  <a:pt x="603" y="202"/>
                  <a:pt x="603" y="203"/>
                  <a:pt x="603" y="204"/>
                </a:cubicBezTo>
                <a:cubicBezTo>
                  <a:pt x="602" y="205"/>
                  <a:pt x="601" y="207"/>
                  <a:pt x="602" y="208"/>
                </a:cubicBezTo>
                <a:cubicBezTo>
                  <a:pt x="603" y="209"/>
                  <a:pt x="603" y="210"/>
                  <a:pt x="603" y="212"/>
                </a:cubicBezTo>
                <a:cubicBezTo>
                  <a:pt x="604" y="213"/>
                  <a:pt x="605" y="213"/>
                  <a:pt x="606" y="215"/>
                </a:cubicBezTo>
                <a:cubicBezTo>
                  <a:pt x="607" y="216"/>
                  <a:pt x="607" y="217"/>
                  <a:pt x="607" y="217"/>
                </a:cubicBezTo>
                <a:cubicBezTo>
                  <a:pt x="609" y="218"/>
                  <a:pt x="613" y="219"/>
                  <a:pt x="614" y="217"/>
                </a:cubicBezTo>
                <a:cubicBezTo>
                  <a:pt x="614" y="217"/>
                  <a:pt x="615" y="215"/>
                  <a:pt x="617" y="212"/>
                </a:cubicBezTo>
                <a:cubicBezTo>
                  <a:pt x="617" y="212"/>
                  <a:pt x="622" y="210"/>
                  <a:pt x="624" y="211"/>
                </a:cubicBezTo>
                <a:cubicBezTo>
                  <a:pt x="625" y="213"/>
                  <a:pt x="623" y="214"/>
                  <a:pt x="625" y="216"/>
                </a:cubicBezTo>
                <a:cubicBezTo>
                  <a:pt x="625" y="216"/>
                  <a:pt x="624" y="217"/>
                  <a:pt x="625" y="217"/>
                </a:cubicBezTo>
                <a:cubicBezTo>
                  <a:pt x="625" y="217"/>
                  <a:pt x="625" y="218"/>
                  <a:pt x="625" y="219"/>
                </a:cubicBezTo>
                <a:cubicBezTo>
                  <a:pt x="626" y="220"/>
                  <a:pt x="626" y="220"/>
                  <a:pt x="626" y="220"/>
                </a:cubicBezTo>
                <a:cubicBezTo>
                  <a:pt x="626" y="220"/>
                  <a:pt x="626" y="222"/>
                  <a:pt x="626" y="222"/>
                </a:cubicBezTo>
                <a:cubicBezTo>
                  <a:pt x="628" y="223"/>
                  <a:pt x="628" y="225"/>
                  <a:pt x="628" y="225"/>
                </a:cubicBezTo>
                <a:cubicBezTo>
                  <a:pt x="629" y="226"/>
                  <a:pt x="629" y="230"/>
                  <a:pt x="630" y="230"/>
                </a:cubicBezTo>
                <a:cubicBezTo>
                  <a:pt x="631" y="231"/>
                  <a:pt x="633" y="231"/>
                  <a:pt x="634" y="232"/>
                </a:cubicBezTo>
                <a:cubicBezTo>
                  <a:pt x="634" y="232"/>
                  <a:pt x="634" y="231"/>
                  <a:pt x="635" y="229"/>
                </a:cubicBezTo>
                <a:cubicBezTo>
                  <a:pt x="635" y="228"/>
                  <a:pt x="640" y="227"/>
                  <a:pt x="642" y="227"/>
                </a:cubicBezTo>
                <a:cubicBezTo>
                  <a:pt x="642" y="227"/>
                  <a:pt x="642" y="227"/>
                  <a:pt x="642" y="227"/>
                </a:cubicBezTo>
                <a:cubicBezTo>
                  <a:pt x="643" y="227"/>
                  <a:pt x="644" y="227"/>
                  <a:pt x="645" y="222"/>
                </a:cubicBezTo>
                <a:cubicBezTo>
                  <a:pt x="645" y="221"/>
                  <a:pt x="645" y="220"/>
                  <a:pt x="645" y="219"/>
                </a:cubicBezTo>
                <a:cubicBezTo>
                  <a:pt x="645" y="218"/>
                  <a:pt x="643" y="216"/>
                  <a:pt x="643" y="216"/>
                </a:cubicBezTo>
                <a:cubicBezTo>
                  <a:pt x="643" y="215"/>
                  <a:pt x="643" y="214"/>
                  <a:pt x="643" y="214"/>
                </a:cubicBezTo>
                <a:cubicBezTo>
                  <a:pt x="643" y="213"/>
                  <a:pt x="644" y="213"/>
                  <a:pt x="645" y="214"/>
                </a:cubicBezTo>
                <a:cubicBezTo>
                  <a:pt x="646" y="214"/>
                  <a:pt x="647" y="214"/>
                  <a:pt x="647" y="213"/>
                </a:cubicBezTo>
                <a:cubicBezTo>
                  <a:pt x="647" y="212"/>
                  <a:pt x="649" y="210"/>
                  <a:pt x="650" y="209"/>
                </a:cubicBezTo>
                <a:cubicBezTo>
                  <a:pt x="650" y="209"/>
                  <a:pt x="652" y="207"/>
                  <a:pt x="652" y="206"/>
                </a:cubicBezTo>
                <a:cubicBezTo>
                  <a:pt x="653" y="205"/>
                  <a:pt x="650" y="205"/>
                  <a:pt x="650" y="203"/>
                </a:cubicBezTo>
                <a:cubicBezTo>
                  <a:pt x="645" y="201"/>
                  <a:pt x="645" y="201"/>
                  <a:pt x="645" y="201"/>
                </a:cubicBezTo>
                <a:cubicBezTo>
                  <a:pt x="645" y="199"/>
                  <a:pt x="645" y="199"/>
                  <a:pt x="645" y="199"/>
                </a:cubicBezTo>
                <a:cubicBezTo>
                  <a:pt x="645" y="198"/>
                  <a:pt x="644" y="196"/>
                  <a:pt x="644" y="195"/>
                </a:cubicBezTo>
                <a:cubicBezTo>
                  <a:pt x="644" y="195"/>
                  <a:pt x="644" y="194"/>
                  <a:pt x="646" y="194"/>
                </a:cubicBezTo>
                <a:cubicBezTo>
                  <a:pt x="648" y="193"/>
                  <a:pt x="646" y="192"/>
                  <a:pt x="646" y="191"/>
                </a:cubicBezTo>
                <a:cubicBezTo>
                  <a:pt x="648" y="191"/>
                  <a:pt x="648" y="191"/>
                  <a:pt x="648" y="191"/>
                </a:cubicBezTo>
                <a:cubicBezTo>
                  <a:pt x="648" y="189"/>
                  <a:pt x="648" y="189"/>
                  <a:pt x="648" y="189"/>
                </a:cubicBezTo>
                <a:cubicBezTo>
                  <a:pt x="649" y="187"/>
                  <a:pt x="649" y="187"/>
                  <a:pt x="649" y="187"/>
                </a:cubicBezTo>
                <a:cubicBezTo>
                  <a:pt x="650" y="186"/>
                  <a:pt x="650" y="186"/>
                  <a:pt x="650" y="186"/>
                </a:cubicBezTo>
                <a:cubicBezTo>
                  <a:pt x="651" y="186"/>
                  <a:pt x="651" y="186"/>
                  <a:pt x="652" y="185"/>
                </a:cubicBezTo>
                <a:cubicBezTo>
                  <a:pt x="652" y="185"/>
                  <a:pt x="652" y="184"/>
                  <a:pt x="653" y="184"/>
                </a:cubicBezTo>
                <a:cubicBezTo>
                  <a:pt x="654" y="185"/>
                  <a:pt x="653" y="182"/>
                  <a:pt x="655" y="181"/>
                </a:cubicBezTo>
                <a:cubicBezTo>
                  <a:pt x="656" y="181"/>
                  <a:pt x="656" y="180"/>
                  <a:pt x="657" y="181"/>
                </a:cubicBezTo>
                <a:cubicBezTo>
                  <a:pt x="658" y="180"/>
                  <a:pt x="657" y="179"/>
                  <a:pt x="658" y="178"/>
                </a:cubicBezTo>
                <a:cubicBezTo>
                  <a:pt x="659" y="178"/>
                  <a:pt x="658" y="175"/>
                  <a:pt x="659" y="175"/>
                </a:cubicBezTo>
                <a:cubicBezTo>
                  <a:pt x="660" y="175"/>
                  <a:pt x="659" y="171"/>
                  <a:pt x="660" y="171"/>
                </a:cubicBezTo>
                <a:cubicBezTo>
                  <a:pt x="661" y="170"/>
                  <a:pt x="664" y="169"/>
                  <a:pt x="664" y="169"/>
                </a:cubicBezTo>
                <a:cubicBezTo>
                  <a:pt x="664" y="169"/>
                  <a:pt x="665" y="169"/>
                  <a:pt x="665" y="169"/>
                </a:cubicBezTo>
                <a:cubicBezTo>
                  <a:pt x="666" y="168"/>
                  <a:pt x="668" y="168"/>
                  <a:pt x="668" y="168"/>
                </a:cubicBezTo>
                <a:cubicBezTo>
                  <a:pt x="670" y="169"/>
                  <a:pt x="670" y="170"/>
                  <a:pt x="670" y="171"/>
                </a:cubicBezTo>
                <a:cubicBezTo>
                  <a:pt x="670" y="172"/>
                  <a:pt x="670" y="172"/>
                  <a:pt x="670" y="173"/>
                </a:cubicBezTo>
                <a:cubicBezTo>
                  <a:pt x="670" y="174"/>
                  <a:pt x="669" y="174"/>
                  <a:pt x="669" y="175"/>
                </a:cubicBezTo>
                <a:cubicBezTo>
                  <a:pt x="669" y="176"/>
                  <a:pt x="667" y="176"/>
                  <a:pt x="666" y="178"/>
                </a:cubicBezTo>
                <a:cubicBezTo>
                  <a:pt x="666" y="178"/>
                  <a:pt x="664" y="179"/>
                  <a:pt x="664" y="179"/>
                </a:cubicBezTo>
                <a:cubicBezTo>
                  <a:pt x="664" y="180"/>
                  <a:pt x="663" y="182"/>
                  <a:pt x="663" y="182"/>
                </a:cubicBezTo>
                <a:cubicBezTo>
                  <a:pt x="662" y="183"/>
                  <a:pt x="660" y="184"/>
                  <a:pt x="660" y="184"/>
                </a:cubicBezTo>
                <a:cubicBezTo>
                  <a:pt x="660" y="184"/>
                  <a:pt x="658" y="184"/>
                  <a:pt x="658" y="185"/>
                </a:cubicBezTo>
                <a:cubicBezTo>
                  <a:pt x="657" y="186"/>
                  <a:pt x="658" y="186"/>
                  <a:pt x="658" y="187"/>
                </a:cubicBezTo>
                <a:cubicBezTo>
                  <a:pt x="658" y="187"/>
                  <a:pt x="658" y="188"/>
                  <a:pt x="658" y="190"/>
                </a:cubicBezTo>
                <a:cubicBezTo>
                  <a:pt x="658" y="191"/>
                  <a:pt x="658" y="192"/>
                  <a:pt x="658" y="193"/>
                </a:cubicBezTo>
                <a:cubicBezTo>
                  <a:pt x="658" y="194"/>
                  <a:pt x="657" y="195"/>
                  <a:pt x="658" y="197"/>
                </a:cubicBezTo>
                <a:cubicBezTo>
                  <a:pt x="658" y="198"/>
                  <a:pt x="657" y="200"/>
                  <a:pt x="657" y="201"/>
                </a:cubicBezTo>
                <a:cubicBezTo>
                  <a:pt x="659" y="201"/>
                  <a:pt x="659" y="201"/>
                  <a:pt x="659" y="201"/>
                </a:cubicBezTo>
                <a:cubicBezTo>
                  <a:pt x="659" y="203"/>
                  <a:pt x="661" y="202"/>
                  <a:pt x="662" y="203"/>
                </a:cubicBezTo>
                <a:cubicBezTo>
                  <a:pt x="662" y="204"/>
                  <a:pt x="662" y="204"/>
                  <a:pt x="663" y="204"/>
                </a:cubicBezTo>
                <a:cubicBezTo>
                  <a:pt x="664" y="204"/>
                  <a:pt x="665" y="204"/>
                  <a:pt x="665" y="204"/>
                </a:cubicBezTo>
                <a:cubicBezTo>
                  <a:pt x="668" y="206"/>
                  <a:pt x="668" y="206"/>
                  <a:pt x="668" y="206"/>
                </a:cubicBezTo>
                <a:cubicBezTo>
                  <a:pt x="669" y="207"/>
                  <a:pt x="671" y="206"/>
                  <a:pt x="673" y="206"/>
                </a:cubicBezTo>
                <a:cubicBezTo>
                  <a:pt x="675" y="206"/>
                  <a:pt x="677" y="203"/>
                  <a:pt x="679" y="203"/>
                </a:cubicBezTo>
                <a:cubicBezTo>
                  <a:pt x="680" y="204"/>
                  <a:pt x="684" y="204"/>
                  <a:pt x="684" y="205"/>
                </a:cubicBezTo>
                <a:cubicBezTo>
                  <a:pt x="685" y="205"/>
                  <a:pt x="685" y="206"/>
                  <a:pt x="684" y="207"/>
                </a:cubicBezTo>
                <a:cubicBezTo>
                  <a:pt x="683" y="208"/>
                  <a:pt x="676" y="208"/>
                  <a:pt x="674" y="208"/>
                </a:cubicBezTo>
                <a:cubicBezTo>
                  <a:pt x="673" y="208"/>
                  <a:pt x="671" y="207"/>
                  <a:pt x="671" y="208"/>
                </a:cubicBezTo>
                <a:cubicBezTo>
                  <a:pt x="670" y="208"/>
                  <a:pt x="670" y="208"/>
                  <a:pt x="669" y="208"/>
                </a:cubicBezTo>
                <a:cubicBezTo>
                  <a:pt x="668" y="208"/>
                  <a:pt x="668" y="208"/>
                  <a:pt x="667" y="208"/>
                </a:cubicBezTo>
                <a:cubicBezTo>
                  <a:pt x="666" y="209"/>
                  <a:pt x="665" y="208"/>
                  <a:pt x="664" y="209"/>
                </a:cubicBezTo>
                <a:cubicBezTo>
                  <a:pt x="663" y="210"/>
                  <a:pt x="661" y="210"/>
                  <a:pt x="660" y="210"/>
                </a:cubicBezTo>
                <a:cubicBezTo>
                  <a:pt x="659" y="211"/>
                  <a:pt x="660" y="213"/>
                  <a:pt x="659" y="214"/>
                </a:cubicBezTo>
                <a:cubicBezTo>
                  <a:pt x="658" y="214"/>
                  <a:pt x="660" y="216"/>
                  <a:pt x="660" y="216"/>
                </a:cubicBezTo>
                <a:cubicBezTo>
                  <a:pt x="660" y="216"/>
                  <a:pt x="664" y="216"/>
                  <a:pt x="665" y="216"/>
                </a:cubicBezTo>
                <a:cubicBezTo>
                  <a:pt x="666" y="216"/>
                  <a:pt x="668" y="216"/>
                  <a:pt x="668" y="217"/>
                </a:cubicBezTo>
                <a:cubicBezTo>
                  <a:pt x="668" y="217"/>
                  <a:pt x="669" y="218"/>
                  <a:pt x="669" y="218"/>
                </a:cubicBezTo>
                <a:cubicBezTo>
                  <a:pt x="668" y="219"/>
                  <a:pt x="668" y="220"/>
                  <a:pt x="667" y="221"/>
                </a:cubicBezTo>
                <a:cubicBezTo>
                  <a:pt x="667" y="222"/>
                  <a:pt x="666" y="220"/>
                  <a:pt x="665" y="219"/>
                </a:cubicBezTo>
                <a:cubicBezTo>
                  <a:pt x="663" y="218"/>
                  <a:pt x="661" y="216"/>
                  <a:pt x="661" y="218"/>
                </a:cubicBezTo>
                <a:cubicBezTo>
                  <a:pt x="661" y="218"/>
                  <a:pt x="660" y="219"/>
                  <a:pt x="660" y="220"/>
                </a:cubicBezTo>
                <a:cubicBezTo>
                  <a:pt x="660" y="220"/>
                  <a:pt x="657" y="220"/>
                  <a:pt x="657" y="220"/>
                </a:cubicBezTo>
                <a:cubicBezTo>
                  <a:pt x="656" y="221"/>
                  <a:pt x="655" y="221"/>
                  <a:pt x="656" y="222"/>
                </a:cubicBezTo>
                <a:cubicBezTo>
                  <a:pt x="656" y="222"/>
                  <a:pt x="656" y="222"/>
                  <a:pt x="657" y="222"/>
                </a:cubicBezTo>
                <a:cubicBezTo>
                  <a:pt x="656" y="224"/>
                  <a:pt x="656" y="224"/>
                  <a:pt x="656" y="224"/>
                </a:cubicBezTo>
                <a:cubicBezTo>
                  <a:pt x="657" y="226"/>
                  <a:pt x="657" y="226"/>
                  <a:pt x="657" y="226"/>
                </a:cubicBezTo>
                <a:cubicBezTo>
                  <a:pt x="656" y="226"/>
                  <a:pt x="657" y="228"/>
                  <a:pt x="656" y="228"/>
                </a:cubicBezTo>
                <a:cubicBezTo>
                  <a:pt x="656" y="229"/>
                  <a:pt x="656" y="231"/>
                  <a:pt x="656" y="231"/>
                </a:cubicBezTo>
                <a:cubicBezTo>
                  <a:pt x="656" y="233"/>
                  <a:pt x="653" y="232"/>
                  <a:pt x="653" y="232"/>
                </a:cubicBezTo>
                <a:cubicBezTo>
                  <a:pt x="652" y="232"/>
                  <a:pt x="652" y="235"/>
                  <a:pt x="651" y="235"/>
                </a:cubicBezTo>
                <a:cubicBezTo>
                  <a:pt x="649" y="235"/>
                  <a:pt x="648" y="233"/>
                  <a:pt x="648" y="233"/>
                </a:cubicBezTo>
                <a:cubicBezTo>
                  <a:pt x="647" y="233"/>
                  <a:pt x="647" y="232"/>
                  <a:pt x="646" y="232"/>
                </a:cubicBezTo>
                <a:cubicBezTo>
                  <a:pt x="646" y="232"/>
                  <a:pt x="645" y="232"/>
                  <a:pt x="645" y="233"/>
                </a:cubicBezTo>
                <a:cubicBezTo>
                  <a:pt x="644" y="233"/>
                  <a:pt x="644" y="234"/>
                  <a:pt x="643" y="233"/>
                </a:cubicBezTo>
                <a:cubicBezTo>
                  <a:pt x="642" y="233"/>
                  <a:pt x="642" y="236"/>
                  <a:pt x="640" y="236"/>
                </a:cubicBezTo>
                <a:cubicBezTo>
                  <a:pt x="639" y="235"/>
                  <a:pt x="638" y="236"/>
                  <a:pt x="638" y="236"/>
                </a:cubicBezTo>
                <a:cubicBezTo>
                  <a:pt x="637" y="237"/>
                  <a:pt x="637" y="237"/>
                  <a:pt x="636" y="237"/>
                </a:cubicBezTo>
                <a:cubicBezTo>
                  <a:pt x="635" y="237"/>
                  <a:pt x="635" y="236"/>
                  <a:pt x="634" y="236"/>
                </a:cubicBezTo>
                <a:cubicBezTo>
                  <a:pt x="633" y="235"/>
                  <a:pt x="632" y="234"/>
                  <a:pt x="632" y="233"/>
                </a:cubicBezTo>
                <a:cubicBezTo>
                  <a:pt x="631" y="233"/>
                  <a:pt x="630" y="233"/>
                  <a:pt x="630" y="233"/>
                </a:cubicBezTo>
                <a:cubicBezTo>
                  <a:pt x="628" y="232"/>
                  <a:pt x="629" y="231"/>
                  <a:pt x="628" y="230"/>
                </a:cubicBezTo>
                <a:cubicBezTo>
                  <a:pt x="627" y="230"/>
                  <a:pt x="626" y="229"/>
                  <a:pt x="625" y="229"/>
                </a:cubicBezTo>
                <a:cubicBezTo>
                  <a:pt x="624" y="228"/>
                  <a:pt x="624" y="228"/>
                  <a:pt x="623" y="228"/>
                </a:cubicBezTo>
                <a:cubicBezTo>
                  <a:pt x="622" y="228"/>
                  <a:pt x="620" y="228"/>
                  <a:pt x="620" y="228"/>
                </a:cubicBezTo>
                <a:cubicBezTo>
                  <a:pt x="620" y="228"/>
                  <a:pt x="617" y="226"/>
                  <a:pt x="617" y="226"/>
                </a:cubicBezTo>
                <a:cubicBezTo>
                  <a:pt x="616" y="226"/>
                  <a:pt x="613" y="227"/>
                  <a:pt x="613" y="227"/>
                </a:cubicBezTo>
                <a:cubicBezTo>
                  <a:pt x="612" y="228"/>
                  <a:pt x="615" y="230"/>
                  <a:pt x="614" y="231"/>
                </a:cubicBezTo>
                <a:cubicBezTo>
                  <a:pt x="614" y="231"/>
                  <a:pt x="614" y="231"/>
                  <a:pt x="613" y="232"/>
                </a:cubicBezTo>
                <a:cubicBezTo>
                  <a:pt x="612" y="232"/>
                  <a:pt x="612" y="232"/>
                  <a:pt x="612" y="232"/>
                </a:cubicBezTo>
                <a:cubicBezTo>
                  <a:pt x="612" y="233"/>
                  <a:pt x="612" y="233"/>
                  <a:pt x="612" y="233"/>
                </a:cubicBezTo>
                <a:cubicBezTo>
                  <a:pt x="613" y="233"/>
                  <a:pt x="613" y="233"/>
                  <a:pt x="613" y="233"/>
                </a:cubicBezTo>
                <a:cubicBezTo>
                  <a:pt x="613" y="234"/>
                  <a:pt x="614" y="235"/>
                  <a:pt x="613" y="236"/>
                </a:cubicBezTo>
                <a:cubicBezTo>
                  <a:pt x="611" y="237"/>
                  <a:pt x="610" y="237"/>
                  <a:pt x="609" y="236"/>
                </a:cubicBezTo>
                <a:cubicBezTo>
                  <a:pt x="607" y="236"/>
                  <a:pt x="607" y="236"/>
                  <a:pt x="607" y="236"/>
                </a:cubicBezTo>
                <a:cubicBezTo>
                  <a:pt x="607" y="236"/>
                  <a:pt x="605" y="235"/>
                  <a:pt x="604" y="236"/>
                </a:cubicBezTo>
                <a:cubicBezTo>
                  <a:pt x="604" y="236"/>
                  <a:pt x="603" y="236"/>
                  <a:pt x="602" y="236"/>
                </a:cubicBezTo>
                <a:cubicBezTo>
                  <a:pt x="602" y="236"/>
                  <a:pt x="601" y="236"/>
                  <a:pt x="601" y="238"/>
                </a:cubicBezTo>
                <a:cubicBezTo>
                  <a:pt x="601" y="239"/>
                  <a:pt x="601" y="241"/>
                  <a:pt x="601" y="244"/>
                </a:cubicBezTo>
                <a:cubicBezTo>
                  <a:pt x="601" y="244"/>
                  <a:pt x="598" y="246"/>
                  <a:pt x="598" y="247"/>
                </a:cubicBezTo>
                <a:cubicBezTo>
                  <a:pt x="597" y="249"/>
                  <a:pt x="596" y="251"/>
                  <a:pt x="595" y="251"/>
                </a:cubicBezTo>
                <a:cubicBezTo>
                  <a:pt x="592" y="251"/>
                  <a:pt x="592" y="251"/>
                  <a:pt x="592" y="251"/>
                </a:cubicBezTo>
                <a:cubicBezTo>
                  <a:pt x="592" y="252"/>
                  <a:pt x="591" y="252"/>
                  <a:pt x="591" y="253"/>
                </a:cubicBezTo>
                <a:cubicBezTo>
                  <a:pt x="590" y="254"/>
                  <a:pt x="593" y="255"/>
                  <a:pt x="593" y="255"/>
                </a:cubicBezTo>
                <a:cubicBezTo>
                  <a:pt x="592" y="256"/>
                  <a:pt x="591" y="256"/>
                  <a:pt x="591" y="256"/>
                </a:cubicBezTo>
                <a:cubicBezTo>
                  <a:pt x="590" y="257"/>
                  <a:pt x="590" y="257"/>
                  <a:pt x="590" y="257"/>
                </a:cubicBezTo>
                <a:cubicBezTo>
                  <a:pt x="586" y="258"/>
                  <a:pt x="586" y="258"/>
                  <a:pt x="586" y="258"/>
                </a:cubicBezTo>
                <a:cubicBezTo>
                  <a:pt x="586" y="261"/>
                  <a:pt x="584" y="259"/>
                  <a:pt x="584" y="259"/>
                </a:cubicBezTo>
                <a:cubicBezTo>
                  <a:pt x="582" y="257"/>
                  <a:pt x="582" y="257"/>
                  <a:pt x="582" y="257"/>
                </a:cubicBezTo>
                <a:cubicBezTo>
                  <a:pt x="580" y="256"/>
                  <a:pt x="579" y="257"/>
                  <a:pt x="578" y="258"/>
                </a:cubicBezTo>
                <a:cubicBezTo>
                  <a:pt x="578" y="259"/>
                  <a:pt x="580" y="262"/>
                  <a:pt x="577" y="261"/>
                </a:cubicBezTo>
                <a:cubicBezTo>
                  <a:pt x="577" y="261"/>
                  <a:pt x="575" y="259"/>
                  <a:pt x="574" y="261"/>
                </a:cubicBezTo>
                <a:cubicBezTo>
                  <a:pt x="574" y="262"/>
                  <a:pt x="574" y="262"/>
                  <a:pt x="574" y="262"/>
                </a:cubicBezTo>
                <a:cubicBezTo>
                  <a:pt x="573" y="262"/>
                  <a:pt x="573" y="262"/>
                  <a:pt x="572" y="262"/>
                </a:cubicBezTo>
                <a:cubicBezTo>
                  <a:pt x="572" y="261"/>
                  <a:pt x="571" y="261"/>
                  <a:pt x="570" y="261"/>
                </a:cubicBezTo>
                <a:cubicBezTo>
                  <a:pt x="569" y="262"/>
                  <a:pt x="569" y="262"/>
                  <a:pt x="569" y="264"/>
                </a:cubicBezTo>
                <a:cubicBezTo>
                  <a:pt x="570" y="265"/>
                  <a:pt x="571" y="266"/>
                  <a:pt x="572" y="267"/>
                </a:cubicBezTo>
                <a:cubicBezTo>
                  <a:pt x="572" y="268"/>
                  <a:pt x="573" y="268"/>
                  <a:pt x="573" y="267"/>
                </a:cubicBezTo>
                <a:cubicBezTo>
                  <a:pt x="574" y="267"/>
                  <a:pt x="574" y="267"/>
                  <a:pt x="575" y="268"/>
                </a:cubicBezTo>
                <a:cubicBezTo>
                  <a:pt x="575" y="269"/>
                  <a:pt x="578" y="268"/>
                  <a:pt x="579" y="269"/>
                </a:cubicBezTo>
                <a:cubicBezTo>
                  <a:pt x="579" y="270"/>
                  <a:pt x="580" y="271"/>
                  <a:pt x="580" y="273"/>
                </a:cubicBezTo>
                <a:cubicBezTo>
                  <a:pt x="580" y="273"/>
                  <a:pt x="581" y="274"/>
                  <a:pt x="581" y="275"/>
                </a:cubicBezTo>
                <a:cubicBezTo>
                  <a:pt x="581" y="276"/>
                  <a:pt x="582" y="277"/>
                  <a:pt x="582" y="278"/>
                </a:cubicBezTo>
                <a:cubicBezTo>
                  <a:pt x="582" y="280"/>
                  <a:pt x="581" y="281"/>
                  <a:pt x="582" y="282"/>
                </a:cubicBezTo>
                <a:cubicBezTo>
                  <a:pt x="582" y="283"/>
                  <a:pt x="580" y="283"/>
                  <a:pt x="580" y="283"/>
                </a:cubicBezTo>
                <a:cubicBezTo>
                  <a:pt x="580" y="285"/>
                  <a:pt x="580" y="284"/>
                  <a:pt x="579" y="286"/>
                </a:cubicBezTo>
                <a:cubicBezTo>
                  <a:pt x="579" y="286"/>
                  <a:pt x="578" y="286"/>
                  <a:pt x="577" y="286"/>
                </a:cubicBezTo>
                <a:cubicBezTo>
                  <a:pt x="576" y="286"/>
                  <a:pt x="577" y="285"/>
                  <a:pt x="577" y="284"/>
                </a:cubicBezTo>
                <a:cubicBezTo>
                  <a:pt x="576" y="284"/>
                  <a:pt x="576" y="284"/>
                  <a:pt x="575" y="284"/>
                </a:cubicBezTo>
                <a:cubicBezTo>
                  <a:pt x="575" y="284"/>
                  <a:pt x="574" y="284"/>
                  <a:pt x="574" y="284"/>
                </a:cubicBezTo>
                <a:cubicBezTo>
                  <a:pt x="573" y="284"/>
                  <a:pt x="573" y="282"/>
                  <a:pt x="571" y="283"/>
                </a:cubicBezTo>
                <a:cubicBezTo>
                  <a:pt x="568" y="285"/>
                  <a:pt x="566" y="283"/>
                  <a:pt x="564" y="282"/>
                </a:cubicBezTo>
                <a:cubicBezTo>
                  <a:pt x="562" y="283"/>
                  <a:pt x="560" y="283"/>
                  <a:pt x="559" y="283"/>
                </a:cubicBezTo>
                <a:cubicBezTo>
                  <a:pt x="559" y="283"/>
                  <a:pt x="557" y="284"/>
                  <a:pt x="556" y="285"/>
                </a:cubicBezTo>
                <a:cubicBezTo>
                  <a:pt x="554" y="286"/>
                  <a:pt x="557" y="289"/>
                  <a:pt x="557" y="289"/>
                </a:cubicBezTo>
                <a:cubicBezTo>
                  <a:pt x="556" y="290"/>
                  <a:pt x="557" y="291"/>
                  <a:pt x="556" y="292"/>
                </a:cubicBezTo>
                <a:cubicBezTo>
                  <a:pt x="556" y="294"/>
                  <a:pt x="556" y="296"/>
                  <a:pt x="556" y="296"/>
                </a:cubicBezTo>
                <a:cubicBezTo>
                  <a:pt x="556" y="297"/>
                  <a:pt x="556" y="299"/>
                  <a:pt x="555" y="299"/>
                </a:cubicBezTo>
                <a:cubicBezTo>
                  <a:pt x="554" y="300"/>
                  <a:pt x="556" y="300"/>
                  <a:pt x="555" y="301"/>
                </a:cubicBezTo>
                <a:cubicBezTo>
                  <a:pt x="554" y="302"/>
                  <a:pt x="556" y="303"/>
                  <a:pt x="555" y="303"/>
                </a:cubicBezTo>
                <a:cubicBezTo>
                  <a:pt x="555" y="304"/>
                  <a:pt x="556" y="305"/>
                  <a:pt x="555" y="305"/>
                </a:cubicBezTo>
                <a:cubicBezTo>
                  <a:pt x="556" y="307"/>
                  <a:pt x="556" y="307"/>
                  <a:pt x="556" y="307"/>
                </a:cubicBezTo>
                <a:cubicBezTo>
                  <a:pt x="556" y="307"/>
                  <a:pt x="556" y="310"/>
                  <a:pt x="558" y="310"/>
                </a:cubicBezTo>
                <a:cubicBezTo>
                  <a:pt x="559" y="310"/>
                  <a:pt x="560" y="310"/>
                  <a:pt x="561" y="309"/>
                </a:cubicBezTo>
                <a:cubicBezTo>
                  <a:pt x="561" y="309"/>
                  <a:pt x="562" y="308"/>
                  <a:pt x="563" y="308"/>
                </a:cubicBezTo>
                <a:cubicBezTo>
                  <a:pt x="565" y="308"/>
                  <a:pt x="566" y="313"/>
                  <a:pt x="568" y="313"/>
                </a:cubicBezTo>
                <a:cubicBezTo>
                  <a:pt x="569" y="313"/>
                  <a:pt x="570" y="313"/>
                  <a:pt x="572" y="312"/>
                </a:cubicBezTo>
                <a:cubicBezTo>
                  <a:pt x="573" y="312"/>
                  <a:pt x="574" y="311"/>
                  <a:pt x="575" y="311"/>
                </a:cubicBezTo>
                <a:cubicBezTo>
                  <a:pt x="578" y="312"/>
                  <a:pt x="579" y="311"/>
                  <a:pt x="580" y="311"/>
                </a:cubicBezTo>
                <a:cubicBezTo>
                  <a:pt x="580" y="311"/>
                  <a:pt x="581" y="310"/>
                  <a:pt x="581" y="309"/>
                </a:cubicBezTo>
                <a:cubicBezTo>
                  <a:pt x="582" y="308"/>
                  <a:pt x="584" y="309"/>
                  <a:pt x="585" y="307"/>
                </a:cubicBezTo>
                <a:cubicBezTo>
                  <a:pt x="586" y="305"/>
                  <a:pt x="586" y="305"/>
                  <a:pt x="586" y="305"/>
                </a:cubicBezTo>
                <a:cubicBezTo>
                  <a:pt x="586" y="305"/>
                  <a:pt x="585" y="302"/>
                  <a:pt x="586" y="301"/>
                </a:cubicBezTo>
                <a:cubicBezTo>
                  <a:pt x="587" y="299"/>
                  <a:pt x="585" y="300"/>
                  <a:pt x="586" y="298"/>
                </a:cubicBezTo>
                <a:cubicBezTo>
                  <a:pt x="588" y="294"/>
                  <a:pt x="588" y="297"/>
                  <a:pt x="589" y="297"/>
                </a:cubicBezTo>
                <a:cubicBezTo>
                  <a:pt x="590" y="297"/>
                  <a:pt x="591" y="297"/>
                  <a:pt x="591" y="296"/>
                </a:cubicBezTo>
                <a:cubicBezTo>
                  <a:pt x="592" y="295"/>
                  <a:pt x="592" y="295"/>
                  <a:pt x="592" y="295"/>
                </a:cubicBezTo>
                <a:cubicBezTo>
                  <a:pt x="594" y="294"/>
                  <a:pt x="594" y="293"/>
                  <a:pt x="594" y="293"/>
                </a:cubicBezTo>
                <a:cubicBezTo>
                  <a:pt x="595" y="293"/>
                  <a:pt x="596" y="293"/>
                  <a:pt x="597" y="292"/>
                </a:cubicBezTo>
                <a:cubicBezTo>
                  <a:pt x="598" y="291"/>
                  <a:pt x="598" y="291"/>
                  <a:pt x="598" y="291"/>
                </a:cubicBezTo>
                <a:cubicBezTo>
                  <a:pt x="598" y="290"/>
                  <a:pt x="598" y="290"/>
                  <a:pt x="598" y="290"/>
                </a:cubicBezTo>
                <a:cubicBezTo>
                  <a:pt x="598" y="289"/>
                  <a:pt x="599" y="288"/>
                  <a:pt x="599" y="288"/>
                </a:cubicBezTo>
                <a:cubicBezTo>
                  <a:pt x="599" y="288"/>
                  <a:pt x="598" y="285"/>
                  <a:pt x="599" y="285"/>
                </a:cubicBezTo>
                <a:cubicBezTo>
                  <a:pt x="601" y="285"/>
                  <a:pt x="601" y="287"/>
                  <a:pt x="602" y="287"/>
                </a:cubicBezTo>
                <a:cubicBezTo>
                  <a:pt x="605" y="285"/>
                  <a:pt x="605" y="288"/>
                  <a:pt x="607" y="288"/>
                </a:cubicBezTo>
                <a:cubicBezTo>
                  <a:pt x="608" y="288"/>
                  <a:pt x="608" y="287"/>
                  <a:pt x="610" y="286"/>
                </a:cubicBezTo>
                <a:cubicBezTo>
                  <a:pt x="611" y="286"/>
                  <a:pt x="610" y="285"/>
                  <a:pt x="612" y="285"/>
                </a:cubicBezTo>
                <a:cubicBezTo>
                  <a:pt x="613" y="285"/>
                  <a:pt x="613" y="284"/>
                  <a:pt x="613" y="284"/>
                </a:cubicBezTo>
                <a:cubicBezTo>
                  <a:pt x="612" y="283"/>
                  <a:pt x="612" y="282"/>
                  <a:pt x="614" y="282"/>
                </a:cubicBezTo>
                <a:cubicBezTo>
                  <a:pt x="615" y="282"/>
                  <a:pt x="614" y="282"/>
                  <a:pt x="614" y="282"/>
                </a:cubicBezTo>
                <a:cubicBezTo>
                  <a:pt x="614" y="281"/>
                  <a:pt x="614" y="281"/>
                  <a:pt x="615" y="281"/>
                </a:cubicBezTo>
                <a:cubicBezTo>
                  <a:pt x="617" y="281"/>
                  <a:pt x="616" y="282"/>
                  <a:pt x="618" y="282"/>
                </a:cubicBezTo>
                <a:cubicBezTo>
                  <a:pt x="620" y="282"/>
                  <a:pt x="619" y="283"/>
                  <a:pt x="620" y="284"/>
                </a:cubicBezTo>
                <a:cubicBezTo>
                  <a:pt x="621" y="284"/>
                  <a:pt x="621" y="286"/>
                  <a:pt x="621" y="286"/>
                </a:cubicBezTo>
                <a:cubicBezTo>
                  <a:pt x="621" y="286"/>
                  <a:pt x="622" y="286"/>
                  <a:pt x="622" y="287"/>
                </a:cubicBezTo>
                <a:cubicBezTo>
                  <a:pt x="623" y="288"/>
                  <a:pt x="622" y="289"/>
                  <a:pt x="623" y="289"/>
                </a:cubicBezTo>
                <a:cubicBezTo>
                  <a:pt x="624" y="290"/>
                  <a:pt x="624" y="290"/>
                  <a:pt x="625" y="289"/>
                </a:cubicBezTo>
                <a:cubicBezTo>
                  <a:pt x="625" y="289"/>
                  <a:pt x="625" y="289"/>
                  <a:pt x="625" y="289"/>
                </a:cubicBezTo>
                <a:cubicBezTo>
                  <a:pt x="626" y="290"/>
                  <a:pt x="626" y="291"/>
                  <a:pt x="626" y="291"/>
                </a:cubicBezTo>
                <a:cubicBezTo>
                  <a:pt x="627" y="292"/>
                  <a:pt x="627" y="292"/>
                  <a:pt x="627" y="292"/>
                </a:cubicBezTo>
                <a:cubicBezTo>
                  <a:pt x="629" y="293"/>
                  <a:pt x="629" y="293"/>
                  <a:pt x="629" y="293"/>
                </a:cubicBezTo>
                <a:cubicBezTo>
                  <a:pt x="630" y="294"/>
                  <a:pt x="630" y="294"/>
                  <a:pt x="630" y="294"/>
                </a:cubicBezTo>
                <a:cubicBezTo>
                  <a:pt x="632" y="295"/>
                  <a:pt x="632" y="295"/>
                  <a:pt x="632" y="295"/>
                </a:cubicBezTo>
                <a:cubicBezTo>
                  <a:pt x="633" y="296"/>
                  <a:pt x="633" y="296"/>
                  <a:pt x="633" y="296"/>
                </a:cubicBezTo>
                <a:cubicBezTo>
                  <a:pt x="634" y="296"/>
                  <a:pt x="634" y="296"/>
                  <a:pt x="634" y="296"/>
                </a:cubicBezTo>
                <a:cubicBezTo>
                  <a:pt x="634" y="296"/>
                  <a:pt x="635" y="296"/>
                  <a:pt x="636" y="297"/>
                </a:cubicBezTo>
                <a:cubicBezTo>
                  <a:pt x="636" y="297"/>
                  <a:pt x="638" y="298"/>
                  <a:pt x="638" y="298"/>
                </a:cubicBezTo>
                <a:cubicBezTo>
                  <a:pt x="640" y="298"/>
                  <a:pt x="640" y="300"/>
                  <a:pt x="640" y="301"/>
                </a:cubicBezTo>
                <a:cubicBezTo>
                  <a:pt x="641" y="301"/>
                  <a:pt x="641" y="302"/>
                  <a:pt x="640" y="303"/>
                </a:cubicBezTo>
                <a:cubicBezTo>
                  <a:pt x="638" y="304"/>
                  <a:pt x="638" y="304"/>
                  <a:pt x="638" y="304"/>
                </a:cubicBezTo>
                <a:cubicBezTo>
                  <a:pt x="637" y="304"/>
                  <a:pt x="636" y="304"/>
                  <a:pt x="636" y="304"/>
                </a:cubicBezTo>
                <a:cubicBezTo>
                  <a:pt x="636" y="304"/>
                  <a:pt x="635" y="304"/>
                  <a:pt x="634" y="304"/>
                </a:cubicBezTo>
                <a:cubicBezTo>
                  <a:pt x="633" y="304"/>
                  <a:pt x="632" y="304"/>
                  <a:pt x="631" y="304"/>
                </a:cubicBezTo>
                <a:cubicBezTo>
                  <a:pt x="629" y="304"/>
                  <a:pt x="629" y="304"/>
                  <a:pt x="629" y="304"/>
                </a:cubicBezTo>
                <a:cubicBezTo>
                  <a:pt x="627" y="305"/>
                  <a:pt x="627" y="305"/>
                  <a:pt x="627" y="305"/>
                </a:cubicBezTo>
                <a:cubicBezTo>
                  <a:pt x="627" y="305"/>
                  <a:pt x="626" y="306"/>
                  <a:pt x="627" y="306"/>
                </a:cubicBezTo>
                <a:cubicBezTo>
                  <a:pt x="627" y="306"/>
                  <a:pt x="628" y="307"/>
                  <a:pt x="629" y="307"/>
                </a:cubicBezTo>
                <a:cubicBezTo>
                  <a:pt x="630" y="307"/>
                  <a:pt x="630" y="309"/>
                  <a:pt x="632" y="309"/>
                </a:cubicBezTo>
                <a:cubicBezTo>
                  <a:pt x="633" y="308"/>
                  <a:pt x="634" y="309"/>
                  <a:pt x="634" y="309"/>
                </a:cubicBezTo>
                <a:cubicBezTo>
                  <a:pt x="635" y="310"/>
                  <a:pt x="635" y="310"/>
                  <a:pt x="636" y="311"/>
                </a:cubicBezTo>
                <a:cubicBezTo>
                  <a:pt x="638" y="311"/>
                  <a:pt x="638" y="310"/>
                  <a:pt x="638" y="310"/>
                </a:cubicBezTo>
                <a:cubicBezTo>
                  <a:pt x="639" y="309"/>
                  <a:pt x="639" y="309"/>
                  <a:pt x="639" y="309"/>
                </a:cubicBezTo>
                <a:cubicBezTo>
                  <a:pt x="638" y="308"/>
                  <a:pt x="638" y="307"/>
                  <a:pt x="639" y="307"/>
                </a:cubicBezTo>
                <a:cubicBezTo>
                  <a:pt x="640" y="306"/>
                  <a:pt x="641" y="306"/>
                  <a:pt x="642" y="306"/>
                </a:cubicBezTo>
                <a:cubicBezTo>
                  <a:pt x="643" y="305"/>
                  <a:pt x="643" y="305"/>
                  <a:pt x="643" y="305"/>
                </a:cubicBezTo>
                <a:cubicBezTo>
                  <a:pt x="643" y="305"/>
                  <a:pt x="645" y="303"/>
                  <a:pt x="644" y="302"/>
                </a:cubicBezTo>
                <a:cubicBezTo>
                  <a:pt x="644" y="299"/>
                  <a:pt x="644" y="299"/>
                  <a:pt x="644" y="299"/>
                </a:cubicBezTo>
                <a:cubicBezTo>
                  <a:pt x="644" y="298"/>
                  <a:pt x="644" y="298"/>
                  <a:pt x="644" y="298"/>
                </a:cubicBezTo>
                <a:cubicBezTo>
                  <a:pt x="644" y="298"/>
                  <a:pt x="644" y="298"/>
                  <a:pt x="644" y="298"/>
                </a:cubicBezTo>
                <a:cubicBezTo>
                  <a:pt x="644" y="297"/>
                  <a:pt x="644" y="297"/>
                  <a:pt x="644" y="297"/>
                </a:cubicBezTo>
                <a:cubicBezTo>
                  <a:pt x="645" y="297"/>
                  <a:pt x="645" y="298"/>
                  <a:pt x="646" y="298"/>
                </a:cubicBezTo>
                <a:cubicBezTo>
                  <a:pt x="647" y="298"/>
                  <a:pt x="647" y="299"/>
                  <a:pt x="648" y="299"/>
                </a:cubicBezTo>
                <a:cubicBezTo>
                  <a:pt x="649" y="300"/>
                  <a:pt x="649" y="300"/>
                  <a:pt x="649" y="300"/>
                </a:cubicBezTo>
                <a:cubicBezTo>
                  <a:pt x="650" y="299"/>
                  <a:pt x="650" y="299"/>
                  <a:pt x="650" y="299"/>
                </a:cubicBezTo>
                <a:cubicBezTo>
                  <a:pt x="650" y="299"/>
                  <a:pt x="650" y="299"/>
                  <a:pt x="650" y="299"/>
                </a:cubicBezTo>
                <a:cubicBezTo>
                  <a:pt x="650" y="298"/>
                  <a:pt x="650" y="298"/>
                  <a:pt x="650" y="298"/>
                </a:cubicBezTo>
                <a:cubicBezTo>
                  <a:pt x="650" y="297"/>
                  <a:pt x="650" y="297"/>
                  <a:pt x="650" y="297"/>
                </a:cubicBezTo>
                <a:cubicBezTo>
                  <a:pt x="650" y="296"/>
                  <a:pt x="650" y="296"/>
                  <a:pt x="650" y="296"/>
                </a:cubicBezTo>
                <a:cubicBezTo>
                  <a:pt x="650" y="295"/>
                  <a:pt x="650" y="295"/>
                  <a:pt x="650" y="295"/>
                </a:cubicBezTo>
                <a:cubicBezTo>
                  <a:pt x="650" y="295"/>
                  <a:pt x="650" y="295"/>
                  <a:pt x="650" y="295"/>
                </a:cubicBezTo>
                <a:cubicBezTo>
                  <a:pt x="649" y="294"/>
                  <a:pt x="649" y="294"/>
                  <a:pt x="649" y="294"/>
                </a:cubicBezTo>
                <a:cubicBezTo>
                  <a:pt x="648" y="295"/>
                  <a:pt x="648" y="295"/>
                  <a:pt x="648" y="295"/>
                </a:cubicBezTo>
                <a:cubicBezTo>
                  <a:pt x="647" y="295"/>
                  <a:pt x="647" y="294"/>
                  <a:pt x="646" y="294"/>
                </a:cubicBezTo>
                <a:cubicBezTo>
                  <a:pt x="645" y="294"/>
                  <a:pt x="645" y="293"/>
                  <a:pt x="644" y="293"/>
                </a:cubicBezTo>
                <a:cubicBezTo>
                  <a:pt x="642" y="292"/>
                  <a:pt x="642" y="292"/>
                  <a:pt x="642" y="292"/>
                </a:cubicBezTo>
                <a:cubicBezTo>
                  <a:pt x="639" y="291"/>
                  <a:pt x="639" y="291"/>
                  <a:pt x="639" y="291"/>
                </a:cubicBezTo>
                <a:cubicBezTo>
                  <a:pt x="638" y="291"/>
                  <a:pt x="637" y="290"/>
                  <a:pt x="637" y="290"/>
                </a:cubicBezTo>
                <a:cubicBezTo>
                  <a:pt x="637" y="290"/>
                  <a:pt x="637" y="290"/>
                  <a:pt x="637" y="289"/>
                </a:cubicBezTo>
                <a:cubicBezTo>
                  <a:pt x="637" y="288"/>
                  <a:pt x="635" y="288"/>
                  <a:pt x="636" y="287"/>
                </a:cubicBezTo>
                <a:cubicBezTo>
                  <a:pt x="636" y="286"/>
                  <a:pt x="632" y="284"/>
                  <a:pt x="633" y="284"/>
                </a:cubicBezTo>
                <a:cubicBezTo>
                  <a:pt x="634" y="284"/>
                  <a:pt x="633" y="283"/>
                  <a:pt x="632" y="283"/>
                </a:cubicBezTo>
                <a:cubicBezTo>
                  <a:pt x="632" y="283"/>
                  <a:pt x="631" y="283"/>
                  <a:pt x="630" y="282"/>
                </a:cubicBezTo>
                <a:cubicBezTo>
                  <a:pt x="629" y="282"/>
                  <a:pt x="630" y="280"/>
                  <a:pt x="630" y="280"/>
                </a:cubicBezTo>
                <a:cubicBezTo>
                  <a:pt x="631" y="279"/>
                  <a:pt x="631" y="278"/>
                  <a:pt x="632" y="278"/>
                </a:cubicBezTo>
                <a:cubicBezTo>
                  <a:pt x="632" y="278"/>
                  <a:pt x="633" y="279"/>
                  <a:pt x="633" y="279"/>
                </a:cubicBezTo>
                <a:cubicBezTo>
                  <a:pt x="633" y="279"/>
                  <a:pt x="634" y="279"/>
                  <a:pt x="634" y="279"/>
                </a:cubicBezTo>
                <a:cubicBezTo>
                  <a:pt x="636" y="279"/>
                  <a:pt x="634" y="281"/>
                  <a:pt x="636" y="281"/>
                </a:cubicBezTo>
                <a:cubicBezTo>
                  <a:pt x="636" y="281"/>
                  <a:pt x="635" y="282"/>
                  <a:pt x="637" y="284"/>
                </a:cubicBezTo>
                <a:cubicBezTo>
                  <a:pt x="637" y="284"/>
                  <a:pt x="639" y="284"/>
                  <a:pt x="639" y="285"/>
                </a:cubicBezTo>
                <a:cubicBezTo>
                  <a:pt x="641" y="286"/>
                  <a:pt x="641" y="285"/>
                  <a:pt x="643" y="286"/>
                </a:cubicBezTo>
                <a:cubicBezTo>
                  <a:pt x="645" y="289"/>
                  <a:pt x="645" y="289"/>
                  <a:pt x="645" y="289"/>
                </a:cubicBezTo>
                <a:cubicBezTo>
                  <a:pt x="646" y="289"/>
                  <a:pt x="648" y="289"/>
                  <a:pt x="649" y="290"/>
                </a:cubicBezTo>
                <a:cubicBezTo>
                  <a:pt x="650" y="290"/>
                  <a:pt x="650" y="290"/>
                  <a:pt x="650" y="290"/>
                </a:cubicBezTo>
                <a:cubicBezTo>
                  <a:pt x="650" y="290"/>
                  <a:pt x="650" y="290"/>
                  <a:pt x="651" y="291"/>
                </a:cubicBezTo>
                <a:cubicBezTo>
                  <a:pt x="652" y="292"/>
                  <a:pt x="651" y="293"/>
                  <a:pt x="651" y="293"/>
                </a:cubicBezTo>
                <a:cubicBezTo>
                  <a:pt x="652" y="295"/>
                  <a:pt x="651" y="295"/>
                  <a:pt x="652" y="296"/>
                </a:cubicBezTo>
                <a:cubicBezTo>
                  <a:pt x="653" y="297"/>
                  <a:pt x="653" y="297"/>
                  <a:pt x="653" y="298"/>
                </a:cubicBezTo>
                <a:cubicBezTo>
                  <a:pt x="653" y="299"/>
                  <a:pt x="653" y="299"/>
                  <a:pt x="653" y="299"/>
                </a:cubicBezTo>
                <a:cubicBezTo>
                  <a:pt x="653" y="301"/>
                  <a:pt x="654" y="301"/>
                  <a:pt x="655" y="302"/>
                </a:cubicBezTo>
                <a:cubicBezTo>
                  <a:pt x="655" y="302"/>
                  <a:pt x="656" y="302"/>
                  <a:pt x="656" y="302"/>
                </a:cubicBezTo>
                <a:cubicBezTo>
                  <a:pt x="656" y="301"/>
                  <a:pt x="656" y="301"/>
                  <a:pt x="657" y="302"/>
                </a:cubicBezTo>
                <a:cubicBezTo>
                  <a:pt x="658" y="302"/>
                  <a:pt x="657" y="304"/>
                  <a:pt x="657" y="304"/>
                </a:cubicBezTo>
                <a:cubicBezTo>
                  <a:pt x="657" y="305"/>
                  <a:pt x="658" y="306"/>
                  <a:pt x="659" y="307"/>
                </a:cubicBezTo>
                <a:cubicBezTo>
                  <a:pt x="660" y="308"/>
                  <a:pt x="658" y="309"/>
                  <a:pt x="660" y="309"/>
                </a:cubicBezTo>
                <a:cubicBezTo>
                  <a:pt x="661" y="311"/>
                  <a:pt x="661" y="311"/>
                  <a:pt x="661" y="311"/>
                </a:cubicBezTo>
                <a:cubicBezTo>
                  <a:pt x="661" y="311"/>
                  <a:pt x="663" y="310"/>
                  <a:pt x="663" y="310"/>
                </a:cubicBezTo>
                <a:cubicBezTo>
                  <a:pt x="664" y="309"/>
                  <a:pt x="666" y="308"/>
                  <a:pt x="667" y="308"/>
                </a:cubicBezTo>
                <a:cubicBezTo>
                  <a:pt x="668" y="308"/>
                  <a:pt x="667" y="307"/>
                  <a:pt x="669" y="307"/>
                </a:cubicBezTo>
                <a:cubicBezTo>
                  <a:pt x="670" y="307"/>
                  <a:pt x="671" y="306"/>
                  <a:pt x="672" y="305"/>
                </a:cubicBezTo>
                <a:cubicBezTo>
                  <a:pt x="673" y="304"/>
                  <a:pt x="669" y="304"/>
                  <a:pt x="670" y="303"/>
                </a:cubicBezTo>
                <a:cubicBezTo>
                  <a:pt x="672" y="303"/>
                  <a:pt x="666" y="299"/>
                  <a:pt x="668" y="299"/>
                </a:cubicBezTo>
                <a:cubicBezTo>
                  <a:pt x="668" y="299"/>
                  <a:pt x="670" y="299"/>
                  <a:pt x="671" y="300"/>
                </a:cubicBezTo>
                <a:cubicBezTo>
                  <a:pt x="672" y="301"/>
                  <a:pt x="673" y="301"/>
                  <a:pt x="673" y="300"/>
                </a:cubicBezTo>
                <a:cubicBezTo>
                  <a:pt x="674" y="296"/>
                  <a:pt x="676" y="297"/>
                  <a:pt x="678" y="297"/>
                </a:cubicBezTo>
                <a:cubicBezTo>
                  <a:pt x="679" y="297"/>
                  <a:pt x="680" y="297"/>
                  <a:pt x="681" y="298"/>
                </a:cubicBezTo>
                <a:cubicBezTo>
                  <a:pt x="681" y="299"/>
                  <a:pt x="680" y="300"/>
                  <a:pt x="681" y="300"/>
                </a:cubicBezTo>
                <a:cubicBezTo>
                  <a:pt x="682" y="301"/>
                  <a:pt x="680" y="301"/>
                  <a:pt x="681" y="302"/>
                </a:cubicBezTo>
                <a:cubicBezTo>
                  <a:pt x="683" y="303"/>
                  <a:pt x="678" y="302"/>
                  <a:pt x="678" y="303"/>
                </a:cubicBezTo>
                <a:cubicBezTo>
                  <a:pt x="678" y="305"/>
                  <a:pt x="676" y="306"/>
                  <a:pt x="677" y="306"/>
                </a:cubicBezTo>
                <a:cubicBezTo>
                  <a:pt x="678" y="307"/>
                  <a:pt x="676" y="307"/>
                  <a:pt x="677" y="308"/>
                </a:cubicBezTo>
                <a:cubicBezTo>
                  <a:pt x="678" y="309"/>
                  <a:pt x="679" y="309"/>
                  <a:pt x="679" y="310"/>
                </a:cubicBezTo>
                <a:cubicBezTo>
                  <a:pt x="681" y="311"/>
                  <a:pt x="684" y="310"/>
                  <a:pt x="685" y="311"/>
                </a:cubicBezTo>
                <a:cubicBezTo>
                  <a:pt x="686" y="312"/>
                  <a:pt x="688" y="312"/>
                  <a:pt x="689" y="313"/>
                </a:cubicBezTo>
                <a:cubicBezTo>
                  <a:pt x="691" y="315"/>
                  <a:pt x="692" y="312"/>
                  <a:pt x="693" y="312"/>
                </a:cubicBezTo>
                <a:cubicBezTo>
                  <a:pt x="693" y="311"/>
                  <a:pt x="695" y="310"/>
                  <a:pt x="696" y="311"/>
                </a:cubicBezTo>
                <a:cubicBezTo>
                  <a:pt x="696" y="312"/>
                  <a:pt x="699" y="313"/>
                  <a:pt x="699" y="313"/>
                </a:cubicBezTo>
                <a:cubicBezTo>
                  <a:pt x="699" y="314"/>
                  <a:pt x="697" y="315"/>
                  <a:pt x="696" y="316"/>
                </a:cubicBezTo>
                <a:cubicBezTo>
                  <a:pt x="696" y="317"/>
                  <a:pt x="696" y="318"/>
                  <a:pt x="699" y="318"/>
                </a:cubicBezTo>
                <a:cubicBezTo>
                  <a:pt x="701" y="319"/>
                  <a:pt x="702" y="317"/>
                  <a:pt x="703" y="316"/>
                </a:cubicBezTo>
                <a:cubicBezTo>
                  <a:pt x="704" y="315"/>
                  <a:pt x="700" y="314"/>
                  <a:pt x="701" y="313"/>
                </a:cubicBezTo>
                <a:cubicBezTo>
                  <a:pt x="702" y="312"/>
                  <a:pt x="704" y="309"/>
                  <a:pt x="708" y="310"/>
                </a:cubicBezTo>
                <a:cubicBezTo>
                  <a:pt x="710" y="311"/>
                  <a:pt x="708" y="313"/>
                  <a:pt x="708" y="314"/>
                </a:cubicBezTo>
                <a:cubicBezTo>
                  <a:pt x="709" y="315"/>
                  <a:pt x="707" y="317"/>
                  <a:pt x="708" y="318"/>
                </a:cubicBezTo>
                <a:cubicBezTo>
                  <a:pt x="708" y="319"/>
                  <a:pt x="706" y="322"/>
                  <a:pt x="706" y="322"/>
                </a:cubicBezTo>
                <a:cubicBezTo>
                  <a:pt x="706" y="323"/>
                  <a:pt x="704" y="325"/>
                  <a:pt x="705" y="325"/>
                </a:cubicBezTo>
                <a:cubicBezTo>
                  <a:pt x="705" y="327"/>
                  <a:pt x="704" y="327"/>
                  <a:pt x="703" y="328"/>
                </a:cubicBezTo>
                <a:cubicBezTo>
                  <a:pt x="703" y="329"/>
                  <a:pt x="702" y="329"/>
                  <a:pt x="701" y="329"/>
                </a:cubicBezTo>
                <a:cubicBezTo>
                  <a:pt x="700" y="330"/>
                  <a:pt x="696" y="330"/>
                  <a:pt x="696" y="331"/>
                </a:cubicBezTo>
                <a:cubicBezTo>
                  <a:pt x="697" y="332"/>
                  <a:pt x="697" y="332"/>
                  <a:pt x="698" y="333"/>
                </a:cubicBezTo>
                <a:cubicBezTo>
                  <a:pt x="698" y="334"/>
                  <a:pt x="698" y="335"/>
                  <a:pt x="699" y="335"/>
                </a:cubicBezTo>
                <a:cubicBezTo>
                  <a:pt x="699" y="336"/>
                  <a:pt x="699" y="337"/>
                  <a:pt x="700" y="338"/>
                </a:cubicBezTo>
                <a:cubicBezTo>
                  <a:pt x="700" y="339"/>
                  <a:pt x="702" y="340"/>
                  <a:pt x="703" y="341"/>
                </a:cubicBezTo>
                <a:cubicBezTo>
                  <a:pt x="704" y="343"/>
                  <a:pt x="704" y="341"/>
                  <a:pt x="705" y="343"/>
                </a:cubicBezTo>
                <a:cubicBezTo>
                  <a:pt x="706" y="344"/>
                  <a:pt x="707" y="344"/>
                  <a:pt x="708" y="344"/>
                </a:cubicBezTo>
                <a:cubicBezTo>
                  <a:pt x="708" y="345"/>
                  <a:pt x="710" y="347"/>
                  <a:pt x="710" y="348"/>
                </a:cubicBezTo>
                <a:cubicBezTo>
                  <a:pt x="711" y="348"/>
                  <a:pt x="713" y="351"/>
                  <a:pt x="713" y="351"/>
                </a:cubicBezTo>
                <a:cubicBezTo>
                  <a:pt x="714" y="352"/>
                  <a:pt x="712" y="351"/>
                  <a:pt x="713" y="353"/>
                </a:cubicBezTo>
                <a:cubicBezTo>
                  <a:pt x="714" y="354"/>
                  <a:pt x="714" y="354"/>
                  <a:pt x="715" y="354"/>
                </a:cubicBezTo>
                <a:cubicBezTo>
                  <a:pt x="716" y="355"/>
                  <a:pt x="718" y="355"/>
                  <a:pt x="718" y="356"/>
                </a:cubicBezTo>
                <a:cubicBezTo>
                  <a:pt x="719" y="357"/>
                  <a:pt x="720" y="358"/>
                  <a:pt x="720" y="359"/>
                </a:cubicBezTo>
                <a:cubicBezTo>
                  <a:pt x="720" y="359"/>
                  <a:pt x="720" y="361"/>
                  <a:pt x="720" y="362"/>
                </a:cubicBezTo>
                <a:cubicBezTo>
                  <a:pt x="720" y="365"/>
                  <a:pt x="720" y="365"/>
                  <a:pt x="720" y="365"/>
                </a:cubicBezTo>
                <a:cubicBezTo>
                  <a:pt x="722" y="367"/>
                  <a:pt x="724" y="367"/>
                  <a:pt x="725" y="368"/>
                </a:cubicBezTo>
                <a:cubicBezTo>
                  <a:pt x="725" y="369"/>
                  <a:pt x="723" y="371"/>
                  <a:pt x="725" y="372"/>
                </a:cubicBezTo>
                <a:cubicBezTo>
                  <a:pt x="726" y="372"/>
                  <a:pt x="725" y="373"/>
                  <a:pt x="729" y="374"/>
                </a:cubicBezTo>
                <a:cubicBezTo>
                  <a:pt x="730" y="374"/>
                  <a:pt x="729" y="376"/>
                  <a:pt x="731" y="377"/>
                </a:cubicBezTo>
                <a:cubicBezTo>
                  <a:pt x="733" y="378"/>
                  <a:pt x="732" y="381"/>
                  <a:pt x="732" y="381"/>
                </a:cubicBezTo>
                <a:cubicBezTo>
                  <a:pt x="730" y="383"/>
                  <a:pt x="734" y="386"/>
                  <a:pt x="736" y="386"/>
                </a:cubicBezTo>
                <a:cubicBezTo>
                  <a:pt x="737" y="386"/>
                  <a:pt x="742" y="388"/>
                  <a:pt x="743" y="388"/>
                </a:cubicBezTo>
                <a:cubicBezTo>
                  <a:pt x="744" y="388"/>
                  <a:pt x="745" y="387"/>
                  <a:pt x="745" y="387"/>
                </a:cubicBezTo>
                <a:cubicBezTo>
                  <a:pt x="746" y="387"/>
                  <a:pt x="747" y="387"/>
                  <a:pt x="748" y="387"/>
                </a:cubicBezTo>
                <a:cubicBezTo>
                  <a:pt x="748" y="387"/>
                  <a:pt x="750" y="386"/>
                  <a:pt x="751" y="385"/>
                </a:cubicBezTo>
                <a:cubicBezTo>
                  <a:pt x="752" y="385"/>
                  <a:pt x="754" y="384"/>
                  <a:pt x="754" y="384"/>
                </a:cubicBezTo>
                <a:cubicBezTo>
                  <a:pt x="755" y="384"/>
                  <a:pt x="756" y="384"/>
                  <a:pt x="757" y="383"/>
                </a:cubicBezTo>
                <a:cubicBezTo>
                  <a:pt x="757" y="383"/>
                  <a:pt x="758" y="383"/>
                  <a:pt x="758" y="383"/>
                </a:cubicBezTo>
                <a:cubicBezTo>
                  <a:pt x="759" y="383"/>
                  <a:pt x="760" y="382"/>
                  <a:pt x="761" y="382"/>
                </a:cubicBezTo>
                <a:cubicBezTo>
                  <a:pt x="762" y="381"/>
                  <a:pt x="763" y="381"/>
                  <a:pt x="763" y="381"/>
                </a:cubicBezTo>
                <a:cubicBezTo>
                  <a:pt x="766" y="381"/>
                  <a:pt x="766" y="377"/>
                  <a:pt x="766" y="377"/>
                </a:cubicBezTo>
                <a:cubicBezTo>
                  <a:pt x="767" y="376"/>
                  <a:pt x="768" y="376"/>
                  <a:pt x="770" y="374"/>
                </a:cubicBezTo>
                <a:cubicBezTo>
                  <a:pt x="770" y="372"/>
                  <a:pt x="771" y="371"/>
                  <a:pt x="772" y="370"/>
                </a:cubicBezTo>
                <a:cubicBezTo>
                  <a:pt x="773" y="369"/>
                  <a:pt x="774" y="368"/>
                  <a:pt x="774" y="367"/>
                </a:cubicBezTo>
                <a:cubicBezTo>
                  <a:pt x="775" y="365"/>
                  <a:pt x="776" y="364"/>
                  <a:pt x="777" y="363"/>
                </a:cubicBezTo>
                <a:cubicBezTo>
                  <a:pt x="778" y="362"/>
                  <a:pt x="779" y="360"/>
                  <a:pt x="780" y="359"/>
                </a:cubicBezTo>
                <a:cubicBezTo>
                  <a:pt x="781" y="358"/>
                  <a:pt x="782" y="357"/>
                  <a:pt x="783" y="356"/>
                </a:cubicBezTo>
                <a:cubicBezTo>
                  <a:pt x="785" y="355"/>
                  <a:pt x="787" y="353"/>
                  <a:pt x="785" y="352"/>
                </a:cubicBezTo>
                <a:cubicBezTo>
                  <a:pt x="785" y="352"/>
                  <a:pt x="782" y="353"/>
                  <a:pt x="779" y="351"/>
                </a:cubicBezTo>
                <a:cubicBezTo>
                  <a:pt x="778" y="351"/>
                  <a:pt x="779" y="349"/>
                  <a:pt x="777" y="349"/>
                </a:cubicBezTo>
                <a:cubicBezTo>
                  <a:pt x="776" y="348"/>
                  <a:pt x="776" y="349"/>
                  <a:pt x="775" y="350"/>
                </a:cubicBezTo>
                <a:cubicBezTo>
                  <a:pt x="774" y="350"/>
                  <a:pt x="774" y="351"/>
                  <a:pt x="773" y="350"/>
                </a:cubicBezTo>
                <a:cubicBezTo>
                  <a:pt x="772" y="350"/>
                  <a:pt x="771" y="351"/>
                  <a:pt x="770" y="351"/>
                </a:cubicBezTo>
                <a:cubicBezTo>
                  <a:pt x="769" y="352"/>
                  <a:pt x="768" y="352"/>
                  <a:pt x="768" y="352"/>
                </a:cubicBezTo>
                <a:cubicBezTo>
                  <a:pt x="766" y="351"/>
                  <a:pt x="765" y="352"/>
                  <a:pt x="763" y="351"/>
                </a:cubicBezTo>
                <a:cubicBezTo>
                  <a:pt x="761" y="350"/>
                  <a:pt x="762" y="346"/>
                  <a:pt x="760" y="345"/>
                </a:cubicBezTo>
                <a:cubicBezTo>
                  <a:pt x="760" y="345"/>
                  <a:pt x="758" y="345"/>
                  <a:pt x="759" y="345"/>
                </a:cubicBezTo>
                <a:cubicBezTo>
                  <a:pt x="755" y="343"/>
                  <a:pt x="756" y="342"/>
                  <a:pt x="754" y="341"/>
                </a:cubicBezTo>
                <a:cubicBezTo>
                  <a:pt x="752" y="340"/>
                  <a:pt x="753" y="338"/>
                  <a:pt x="752" y="338"/>
                </a:cubicBezTo>
                <a:cubicBezTo>
                  <a:pt x="750" y="336"/>
                  <a:pt x="750" y="335"/>
                  <a:pt x="751" y="335"/>
                </a:cubicBezTo>
                <a:cubicBezTo>
                  <a:pt x="752" y="334"/>
                  <a:pt x="753" y="335"/>
                  <a:pt x="756" y="334"/>
                </a:cubicBezTo>
                <a:cubicBezTo>
                  <a:pt x="757" y="334"/>
                  <a:pt x="757" y="336"/>
                  <a:pt x="757" y="336"/>
                </a:cubicBezTo>
                <a:cubicBezTo>
                  <a:pt x="758" y="338"/>
                  <a:pt x="758" y="338"/>
                  <a:pt x="758" y="338"/>
                </a:cubicBezTo>
                <a:cubicBezTo>
                  <a:pt x="759" y="338"/>
                  <a:pt x="759" y="339"/>
                  <a:pt x="760" y="339"/>
                </a:cubicBezTo>
                <a:cubicBezTo>
                  <a:pt x="761" y="341"/>
                  <a:pt x="761" y="341"/>
                  <a:pt x="761" y="341"/>
                </a:cubicBezTo>
                <a:cubicBezTo>
                  <a:pt x="763" y="342"/>
                  <a:pt x="763" y="342"/>
                  <a:pt x="763" y="342"/>
                </a:cubicBezTo>
                <a:cubicBezTo>
                  <a:pt x="765" y="343"/>
                  <a:pt x="765" y="343"/>
                  <a:pt x="765" y="343"/>
                </a:cubicBezTo>
                <a:cubicBezTo>
                  <a:pt x="765" y="343"/>
                  <a:pt x="766" y="344"/>
                  <a:pt x="766" y="344"/>
                </a:cubicBezTo>
                <a:cubicBezTo>
                  <a:pt x="768" y="345"/>
                  <a:pt x="771" y="346"/>
                  <a:pt x="771" y="346"/>
                </a:cubicBezTo>
                <a:cubicBezTo>
                  <a:pt x="771" y="346"/>
                  <a:pt x="774" y="346"/>
                  <a:pt x="775" y="346"/>
                </a:cubicBezTo>
                <a:cubicBezTo>
                  <a:pt x="775" y="346"/>
                  <a:pt x="777" y="347"/>
                  <a:pt x="779" y="348"/>
                </a:cubicBezTo>
                <a:cubicBezTo>
                  <a:pt x="781" y="349"/>
                  <a:pt x="782" y="349"/>
                  <a:pt x="785" y="349"/>
                </a:cubicBezTo>
                <a:cubicBezTo>
                  <a:pt x="786" y="350"/>
                  <a:pt x="788" y="350"/>
                  <a:pt x="790" y="351"/>
                </a:cubicBezTo>
                <a:cubicBezTo>
                  <a:pt x="791" y="351"/>
                  <a:pt x="791" y="351"/>
                  <a:pt x="792" y="351"/>
                </a:cubicBezTo>
                <a:cubicBezTo>
                  <a:pt x="792" y="350"/>
                  <a:pt x="793" y="350"/>
                  <a:pt x="794" y="350"/>
                </a:cubicBezTo>
                <a:cubicBezTo>
                  <a:pt x="795" y="351"/>
                  <a:pt x="797" y="351"/>
                  <a:pt x="798" y="352"/>
                </a:cubicBezTo>
                <a:cubicBezTo>
                  <a:pt x="798" y="352"/>
                  <a:pt x="799" y="352"/>
                  <a:pt x="800" y="352"/>
                </a:cubicBezTo>
                <a:cubicBezTo>
                  <a:pt x="801" y="351"/>
                  <a:pt x="801" y="351"/>
                  <a:pt x="802" y="351"/>
                </a:cubicBezTo>
                <a:cubicBezTo>
                  <a:pt x="802" y="352"/>
                  <a:pt x="803" y="351"/>
                  <a:pt x="804" y="351"/>
                </a:cubicBezTo>
                <a:cubicBezTo>
                  <a:pt x="804" y="351"/>
                  <a:pt x="805" y="351"/>
                  <a:pt x="806" y="351"/>
                </a:cubicBezTo>
                <a:cubicBezTo>
                  <a:pt x="807" y="351"/>
                  <a:pt x="807" y="351"/>
                  <a:pt x="808" y="351"/>
                </a:cubicBezTo>
                <a:cubicBezTo>
                  <a:pt x="808" y="351"/>
                  <a:pt x="809" y="351"/>
                  <a:pt x="810" y="351"/>
                </a:cubicBezTo>
                <a:cubicBezTo>
                  <a:pt x="812" y="352"/>
                  <a:pt x="815" y="352"/>
                  <a:pt x="816" y="354"/>
                </a:cubicBezTo>
                <a:cubicBezTo>
                  <a:pt x="817" y="355"/>
                  <a:pt x="820" y="360"/>
                  <a:pt x="821" y="359"/>
                </a:cubicBezTo>
                <a:cubicBezTo>
                  <a:pt x="823" y="359"/>
                  <a:pt x="822" y="360"/>
                  <a:pt x="822" y="361"/>
                </a:cubicBezTo>
                <a:cubicBezTo>
                  <a:pt x="822" y="362"/>
                  <a:pt x="822" y="363"/>
                  <a:pt x="823" y="363"/>
                </a:cubicBezTo>
                <a:cubicBezTo>
                  <a:pt x="823" y="363"/>
                  <a:pt x="824" y="363"/>
                  <a:pt x="825" y="365"/>
                </a:cubicBezTo>
                <a:cubicBezTo>
                  <a:pt x="826" y="365"/>
                  <a:pt x="826" y="365"/>
                  <a:pt x="827" y="365"/>
                </a:cubicBezTo>
                <a:cubicBezTo>
                  <a:pt x="827" y="365"/>
                  <a:pt x="827" y="365"/>
                  <a:pt x="828" y="365"/>
                </a:cubicBezTo>
                <a:cubicBezTo>
                  <a:pt x="828" y="366"/>
                  <a:pt x="829" y="365"/>
                  <a:pt x="830" y="364"/>
                </a:cubicBezTo>
                <a:cubicBezTo>
                  <a:pt x="831" y="363"/>
                  <a:pt x="832" y="362"/>
                  <a:pt x="832" y="363"/>
                </a:cubicBezTo>
                <a:cubicBezTo>
                  <a:pt x="832" y="363"/>
                  <a:pt x="833" y="366"/>
                  <a:pt x="834" y="367"/>
                </a:cubicBezTo>
                <a:cubicBezTo>
                  <a:pt x="834" y="367"/>
                  <a:pt x="834" y="369"/>
                  <a:pt x="835" y="371"/>
                </a:cubicBezTo>
                <a:cubicBezTo>
                  <a:pt x="835" y="372"/>
                  <a:pt x="836" y="373"/>
                  <a:pt x="836" y="374"/>
                </a:cubicBezTo>
                <a:cubicBezTo>
                  <a:pt x="837" y="374"/>
                  <a:pt x="837" y="377"/>
                  <a:pt x="837" y="377"/>
                </a:cubicBezTo>
                <a:cubicBezTo>
                  <a:pt x="838" y="378"/>
                  <a:pt x="838" y="379"/>
                  <a:pt x="838" y="379"/>
                </a:cubicBezTo>
                <a:cubicBezTo>
                  <a:pt x="838" y="381"/>
                  <a:pt x="838" y="381"/>
                  <a:pt x="838" y="381"/>
                </a:cubicBezTo>
                <a:cubicBezTo>
                  <a:pt x="838" y="381"/>
                  <a:pt x="838" y="382"/>
                  <a:pt x="838" y="383"/>
                </a:cubicBezTo>
                <a:cubicBezTo>
                  <a:pt x="839" y="384"/>
                  <a:pt x="840" y="386"/>
                  <a:pt x="840" y="386"/>
                </a:cubicBezTo>
                <a:cubicBezTo>
                  <a:pt x="841" y="391"/>
                  <a:pt x="841" y="391"/>
                  <a:pt x="841" y="391"/>
                </a:cubicBezTo>
                <a:cubicBezTo>
                  <a:pt x="841" y="392"/>
                  <a:pt x="843" y="393"/>
                  <a:pt x="844" y="394"/>
                </a:cubicBezTo>
                <a:cubicBezTo>
                  <a:pt x="844" y="395"/>
                  <a:pt x="844" y="395"/>
                  <a:pt x="844" y="396"/>
                </a:cubicBezTo>
                <a:cubicBezTo>
                  <a:pt x="844" y="397"/>
                  <a:pt x="845" y="397"/>
                  <a:pt x="845" y="398"/>
                </a:cubicBezTo>
                <a:cubicBezTo>
                  <a:pt x="846" y="399"/>
                  <a:pt x="846" y="400"/>
                  <a:pt x="847" y="400"/>
                </a:cubicBezTo>
                <a:cubicBezTo>
                  <a:pt x="848" y="401"/>
                  <a:pt x="849" y="401"/>
                  <a:pt x="850" y="401"/>
                </a:cubicBezTo>
                <a:cubicBezTo>
                  <a:pt x="851" y="402"/>
                  <a:pt x="851" y="402"/>
                  <a:pt x="852" y="401"/>
                </a:cubicBezTo>
                <a:cubicBezTo>
                  <a:pt x="853" y="400"/>
                  <a:pt x="855" y="400"/>
                  <a:pt x="855" y="400"/>
                </a:cubicBezTo>
                <a:cubicBezTo>
                  <a:pt x="856" y="399"/>
                  <a:pt x="856" y="398"/>
                  <a:pt x="857" y="397"/>
                </a:cubicBezTo>
                <a:cubicBezTo>
                  <a:pt x="857" y="395"/>
                  <a:pt x="857" y="395"/>
                  <a:pt x="857" y="395"/>
                </a:cubicBezTo>
                <a:cubicBezTo>
                  <a:pt x="859" y="394"/>
                  <a:pt x="859" y="394"/>
                  <a:pt x="859" y="394"/>
                </a:cubicBezTo>
                <a:cubicBezTo>
                  <a:pt x="859" y="391"/>
                  <a:pt x="859" y="391"/>
                  <a:pt x="859" y="391"/>
                </a:cubicBezTo>
                <a:cubicBezTo>
                  <a:pt x="860" y="390"/>
                  <a:pt x="860" y="390"/>
                  <a:pt x="860" y="390"/>
                </a:cubicBezTo>
                <a:cubicBezTo>
                  <a:pt x="861" y="389"/>
                  <a:pt x="860" y="389"/>
                  <a:pt x="861" y="387"/>
                </a:cubicBezTo>
                <a:cubicBezTo>
                  <a:pt x="860" y="385"/>
                  <a:pt x="860" y="385"/>
                  <a:pt x="860" y="385"/>
                </a:cubicBezTo>
                <a:cubicBezTo>
                  <a:pt x="861" y="384"/>
                  <a:pt x="860" y="381"/>
                  <a:pt x="861" y="380"/>
                </a:cubicBezTo>
                <a:cubicBezTo>
                  <a:pt x="863" y="379"/>
                  <a:pt x="863" y="379"/>
                  <a:pt x="863" y="379"/>
                </a:cubicBezTo>
                <a:cubicBezTo>
                  <a:pt x="865" y="378"/>
                  <a:pt x="865" y="378"/>
                  <a:pt x="865" y="378"/>
                </a:cubicBezTo>
                <a:cubicBezTo>
                  <a:pt x="866" y="376"/>
                  <a:pt x="867" y="377"/>
                  <a:pt x="869" y="376"/>
                </a:cubicBezTo>
                <a:cubicBezTo>
                  <a:pt x="869" y="375"/>
                  <a:pt x="869" y="375"/>
                  <a:pt x="869" y="375"/>
                </a:cubicBezTo>
                <a:cubicBezTo>
                  <a:pt x="869" y="375"/>
                  <a:pt x="870" y="374"/>
                  <a:pt x="871" y="373"/>
                </a:cubicBezTo>
                <a:cubicBezTo>
                  <a:pt x="873" y="372"/>
                  <a:pt x="876" y="370"/>
                  <a:pt x="877" y="369"/>
                </a:cubicBezTo>
                <a:cubicBezTo>
                  <a:pt x="878" y="368"/>
                  <a:pt x="880" y="365"/>
                  <a:pt x="880" y="365"/>
                </a:cubicBezTo>
                <a:cubicBezTo>
                  <a:pt x="881" y="364"/>
                  <a:pt x="883" y="363"/>
                  <a:pt x="883" y="363"/>
                </a:cubicBezTo>
                <a:cubicBezTo>
                  <a:pt x="884" y="363"/>
                  <a:pt x="884" y="362"/>
                  <a:pt x="885" y="361"/>
                </a:cubicBezTo>
                <a:cubicBezTo>
                  <a:pt x="888" y="361"/>
                  <a:pt x="889" y="363"/>
                  <a:pt x="890" y="364"/>
                </a:cubicBezTo>
                <a:cubicBezTo>
                  <a:pt x="890" y="366"/>
                  <a:pt x="892" y="364"/>
                  <a:pt x="892" y="364"/>
                </a:cubicBezTo>
                <a:cubicBezTo>
                  <a:pt x="897" y="363"/>
                  <a:pt x="897" y="363"/>
                  <a:pt x="897" y="363"/>
                </a:cubicBezTo>
                <a:cubicBezTo>
                  <a:pt x="898" y="363"/>
                  <a:pt x="900" y="364"/>
                  <a:pt x="900" y="364"/>
                </a:cubicBezTo>
                <a:cubicBezTo>
                  <a:pt x="901" y="365"/>
                  <a:pt x="902" y="366"/>
                  <a:pt x="902" y="367"/>
                </a:cubicBezTo>
                <a:cubicBezTo>
                  <a:pt x="903" y="368"/>
                  <a:pt x="903" y="369"/>
                  <a:pt x="904" y="369"/>
                </a:cubicBezTo>
                <a:cubicBezTo>
                  <a:pt x="905" y="370"/>
                  <a:pt x="906" y="371"/>
                  <a:pt x="906" y="372"/>
                </a:cubicBezTo>
                <a:cubicBezTo>
                  <a:pt x="907" y="373"/>
                  <a:pt x="905" y="378"/>
                  <a:pt x="906" y="379"/>
                </a:cubicBezTo>
                <a:cubicBezTo>
                  <a:pt x="908" y="381"/>
                  <a:pt x="908" y="379"/>
                  <a:pt x="911" y="378"/>
                </a:cubicBezTo>
                <a:cubicBezTo>
                  <a:pt x="913" y="378"/>
                  <a:pt x="913" y="376"/>
                  <a:pt x="913" y="376"/>
                </a:cubicBezTo>
                <a:cubicBezTo>
                  <a:pt x="912" y="374"/>
                  <a:pt x="915" y="375"/>
                  <a:pt x="915" y="375"/>
                </a:cubicBezTo>
                <a:cubicBezTo>
                  <a:pt x="916" y="376"/>
                  <a:pt x="917" y="378"/>
                  <a:pt x="918" y="379"/>
                </a:cubicBezTo>
                <a:cubicBezTo>
                  <a:pt x="918" y="380"/>
                  <a:pt x="918" y="381"/>
                  <a:pt x="919" y="382"/>
                </a:cubicBezTo>
                <a:cubicBezTo>
                  <a:pt x="920" y="383"/>
                  <a:pt x="919" y="383"/>
                  <a:pt x="920" y="386"/>
                </a:cubicBezTo>
                <a:cubicBezTo>
                  <a:pt x="921" y="388"/>
                  <a:pt x="916" y="389"/>
                  <a:pt x="916" y="389"/>
                </a:cubicBezTo>
                <a:cubicBezTo>
                  <a:pt x="915" y="390"/>
                  <a:pt x="917" y="392"/>
                  <a:pt x="918" y="393"/>
                </a:cubicBezTo>
                <a:cubicBezTo>
                  <a:pt x="918" y="395"/>
                  <a:pt x="918" y="395"/>
                  <a:pt x="918" y="395"/>
                </a:cubicBezTo>
                <a:cubicBezTo>
                  <a:pt x="919" y="396"/>
                  <a:pt x="918" y="397"/>
                  <a:pt x="918" y="398"/>
                </a:cubicBezTo>
                <a:cubicBezTo>
                  <a:pt x="919" y="399"/>
                  <a:pt x="917" y="399"/>
                  <a:pt x="918" y="400"/>
                </a:cubicBezTo>
                <a:cubicBezTo>
                  <a:pt x="918" y="402"/>
                  <a:pt x="918" y="404"/>
                  <a:pt x="919" y="405"/>
                </a:cubicBezTo>
                <a:cubicBezTo>
                  <a:pt x="920" y="406"/>
                  <a:pt x="920" y="405"/>
                  <a:pt x="921" y="405"/>
                </a:cubicBezTo>
                <a:cubicBezTo>
                  <a:pt x="921" y="404"/>
                  <a:pt x="922" y="404"/>
                  <a:pt x="922" y="405"/>
                </a:cubicBezTo>
                <a:cubicBezTo>
                  <a:pt x="922" y="405"/>
                  <a:pt x="923" y="407"/>
                  <a:pt x="924" y="407"/>
                </a:cubicBezTo>
                <a:cubicBezTo>
                  <a:pt x="925" y="408"/>
                  <a:pt x="925" y="409"/>
                  <a:pt x="926" y="410"/>
                </a:cubicBezTo>
                <a:cubicBezTo>
                  <a:pt x="927" y="412"/>
                  <a:pt x="927" y="413"/>
                  <a:pt x="928" y="413"/>
                </a:cubicBezTo>
                <a:cubicBezTo>
                  <a:pt x="929" y="414"/>
                  <a:pt x="928" y="415"/>
                  <a:pt x="930" y="416"/>
                </a:cubicBezTo>
                <a:cubicBezTo>
                  <a:pt x="932" y="417"/>
                  <a:pt x="932" y="419"/>
                  <a:pt x="933" y="419"/>
                </a:cubicBezTo>
                <a:cubicBezTo>
                  <a:pt x="934" y="419"/>
                  <a:pt x="936" y="420"/>
                  <a:pt x="937" y="420"/>
                </a:cubicBezTo>
                <a:cubicBezTo>
                  <a:pt x="939" y="420"/>
                  <a:pt x="941" y="420"/>
                  <a:pt x="941" y="420"/>
                </a:cubicBezTo>
                <a:cubicBezTo>
                  <a:pt x="941" y="419"/>
                  <a:pt x="940" y="416"/>
                  <a:pt x="940" y="416"/>
                </a:cubicBezTo>
                <a:cubicBezTo>
                  <a:pt x="940" y="415"/>
                  <a:pt x="940" y="413"/>
                  <a:pt x="940" y="412"/>
                </a:cubicBezTo>
                <a:cubicBezTo>
                  <a:pt x="939" y="408"/>
                  <a:pt x="939" y="408"/>
                  <a:pt x="939" y="408"/>
                </a:cubicBezTo>
                <a:cubicBezTo>
                  <a:pt x="935" y="407"/>
                  <a:pt x="935" y="407"/>
                  <a:pt x="935" y="407"/>
                </a:cubicBezTo>
                <a:cubicBezTo>
                  <a:pt x="935" y="407"/>
                  <a:pt x="935" y="407"/>
                  <a:pt x="934" y="407"/>
                </a:cubicBezTo>
                <a:cubicBezTo>
                  <a:pt x="934" y="408"/>
                  <a:pt x="933" y="408"/>
                  <a:pt x="933" y="407"/>
                </a:cubicBezTo>
                <a:cubicBezTo>
                  <a:pt x="933" y="406"/>
                  <a:pt x="930" y="405"/>
                  <a:pt x="930" y="405"/>
                </a:cubicBezTo>
                <a:cubicBezTo>
                  <a:pt x="930" y="404"/>
                  <a:pt x="928" y="402"/>
                  <a:pt x="928" y="401"/>
                </a:cubicBezTo>
                <a:cubicBezTo>
                  <a:pt x="927" y="399"/>
                  <a:pt x="926" y="397"/>
                  <a:pt x="926" y="396"/>
                </a:cubicBezTo>
                <a:cubicBezTo>
                  <a:pt x="925" y="393"/>
                  <a:pt x="925" y="390"/>
                  <a:pt x="927" y="391"/>
                </a:cubicBezTo>
                <a:cubicBezTo>
                  <a:pt x="928" y="391"/>
                  <a:pt x="928" y="390"/>
                  <a:pt x="928" y="389"/>
                </a:cubicBezTo>
                <a:cubicBezTo>
                  <a:pt x="928" y="388"/>
                  <a:pt x="929" y="387"/>
                  <a:pt x="929" y="387"/>
                </a:cubicBezTo>
                <a:cubicBezTo>
                  <a:pt x="931" y="387"/>
                  <a:pt x="932" y="388"/>
                  <a:pt x="933" y="389"/>
                </a:cubicBezTo>
                <a:cubicBezTo>
                  <a:pt x="933" y="389"/>
                  <a:pt x="935" y="391"/>
                  <a:pt x="936" y="391"/>
                </a:cubicBezTo>
                <a:cubicBezTo>
                  <a:pt x="937" y="392"/>
                  <a:pt x="937" y="394"/>
                  <a:pt x="938" y="394"/>
                </a:cubicBezTo>
                <a:cubicBezTo>
                  <a:pt x="940" y="395"/>
                  <a:pt x="941" y="397"/>
                  <a:pt x="941" y="397"/>
                </a:cubicBezTo>
                <a:cubicBezTo>
                  <a:pt x="941" y="397"/>
                  <a:pt x="940" y="400"/>
                  <a:pt x="942" y="401"/>
                </a:cubicBezTo>
                <a:cubicBezTo>
                  <a:pt x="943" y="401"/>
                  <a:pt x="945" y="402"/>
                  <a:pt x="945" y="400"/>
                </a:cubicBezTo>
                <a:cubicBezTo>
                  <a:pt x="946" y="398"/>
                  <a:pt x="949" y="399"/>
                  <a:pt x="949" y="398"/>
                </a:cubicBezTo>
                <a:cubicBezTo>
                  <a:pt x="950" y="397"/>
                  <a:pt x="950" y="395"/>
                  <a:pt x="953" y="396"/>
                </a:cubicBezTo>
                <a:cubicBezTo>
                  <a:pt x="955" y="396"/>
                  <a:pt x="952" y="392"/>
                  <a:pt x="957" y="393"/>
                </a:cubicBezTo>
                <a:cubicBezTo>
                  <a:pt x="959" y="393"/>
                  <a:pt x="959" y="392"/>
                  <a:pt x="960" y="390"/>
                </a:cubicBezTo>
                <a:cubicBezTo>
                  <a:pt x="960" y="388"/>
                  <a:pt x="958" y="385"/>
                  <a:pt x="959" y="384"/>
                </a:cubicBezTo>
                <a:cubicBezTo>
                  <a:pt x="960" y="383"/>
                  <a:pt x="961" y="381"/>
                  <a:pt x="959" y="378"/>
                </a:cubicBezTo>
                <a:cubicBezTo>
                  <a:pt x="959" y="377"/>
                  <a:pt x="956" y="378"/>
                  <a:pt x="955" y="377"/>
                </a:cubicBezTo>
                <a:cubicBezTo>
                  <a:pt x="955" y="376"/>
                  <a:pt x="952" y="376"/>
                  <a:pt x="952" y="375"/>
                </a:cubicBezTo>
                <a:cubicBezTo>
                  <a:pt x="951" y="374"/>
                  <a:pt x="949" y="372"/>
                  <a:pt x="949" y="371"/>
                </a:cubicBezTo>
                <a:cubicBezTo>
                  <a:pt x="948" y="370"/>
                  <a:pt x="947" y="369"/>
                  <a:pt x="947" y="368"/>
                </a:cubicBezTo>
                <a:cubicBezTo>
                  <a:pt x="947" y="367"/>
                  <a:pt x="946" y="366"/>
                  <a:pt x="948" y="364"/>
                </a:cubicBezTo>
                <a:cubicBezTo>
                  <a:pt x="949" y="363"/>
                  <a:pt x="951" y="363"/>
                  <a:pt x="952" y="362"/>
                </a:cubicBezTo>
                <a:cubicBezTo>
                  <a:pt x="953" y="362"/>
                  <a:pt x="954" y="361"/>
                  <a:pt x="956" y="361"/>
                </a:cubicBezTo>
                <a:cubicBezTo>
                  <a:pt x="958" y="361"/>
                  <a:pt x="960" y="363"/>
                  <a:pt x="959" y="364"/>
                </a:cubicBezTo>
                <a:cubicBezTo>
                  <a:pt x="958" y="364"/>
                  <a:pt x="956" y="366"/>
                  <a:pt x="956" y="366"/>
                </a:cubicBezTo>
                <a:cubicBezTo>
                  <a:pt x="956" y="366"/>
                  <a:pt x="953" y="369"/>
                  <a:pt x="954" y="370"/>
                </a:cubicBezTo>
                <a:cubicBezTo>
                  <a:pt x="955" y="371"/>
                  <a:pt x="956" y="374"/>
                  <a:pt x="959" y="373"/>
                </a:cubicBezTo>
                <a:cubicBezTo>
                  <a:pt x="961" y="372"/>
                  <a:pt x="962" y="371"/>
                  <a:pt x="964" y="369"/>
                </a:cubicBezTo>
                <a:cubicBezTo>
                  <a:pt x="965" y="367"/>
                  <a:pt x="963" y="365"/>
                  <a:pt x="963" y="364"/>
                </a:cubicBezTo>
                <a:cubicBezTo>
                  <a:pt x="963" y="364"/>
                  <a:pt x="962" y="362"/>
                  <a:pt x="963" y="361"/>
                </a:cubicBezTo>
                <a:cubicBezTo>
                  <a:pt x="963" y="361"/>
                  <a:pt x="965" y="361"/>
                  <a:pt x="966" y="361"/>
                </a:cubicBezTo>
                <a:cubicBezTo>
                  <a:pt x="967" y="361"/>
                  <a:pt x="968" y="361"/>
                  <a:pt x="968" y="361"/>
                </a:cubicBezTo>
                <a:cubicBezTo>
                  <a:pt x="969" y="361"/>
                  <a:pt x="970" y="360"/>
                  <a:pt x="972" y="360"/>
                </a:cubicBezTo>
                <a:cubicBezTo>
                  <a:pt x="975" y="360"/>
                  <a:pt x="976" y="358"/>
                  <a:pt x="976" y="358"/>
                </a:cubicBezTo>
                <a:cubicBezTo>
                  <a:pt x="977" y="356"/>
                  <a:pt x="982" y="356"/>
                  <a:pt x="982" y="356"/>
                </a:cubicBezTo>
                <a:cubicBezTo>
                  <a:pt x="982" y="356"/>
                  <a:pt x="984" y="357"/>
                  <a:pt x="985" y="355"/>
                </a:cubicBezTo>
                <a:cubicBezTo>
                  <a:pt x="985" y="355"/>
                  <a:pt x="987" y="353"/>
                  <a:pt x="988" y="354"/>
                </a:cubicBezTo>
                <a:cubicBezTo>
                  <a:pt x="988" y="354"/>
                  <a:pt x="991" y="354"/>
                  <a:pt x="991" y="351"/>
                </a:cubicBezTo>
                <a:cubicBezTo>
                  <a:pt x="991" y="351"/>
                  <a:pt x="991" y="349"/>
                  <a:pt x="993" y="348"/>
                </a:cubicBezTo>
                <a:cubicBezTo>
                  <a:pt x="993" y="348"/>
                  <a:pt x="995" y="348"/>
                  <a:pt x="995" y="347"/>
                </a:cubicBezTo>
                <a:cubicBezTo>
                  <a:pt x="996" y="344"/>
                  <a:pt x="996" y="344"/>
                  <a:pt x="996" y="344"/>
                </a:cubicBezTo>
                <a:cubicBezTo>
                  <a:pt x="996" y="344"/>
                  <a:pt x="997" y="342"/>
                  <a:pt x="998" y="342"/>
                </a:cubicBezTo>
                <a:cubicBezTo>
                  <a:pt x="999" y="341"/>
                  <a:pt x="998" y="339"/>
                  <a:pt x="999" y="339"/>
                </a:cubicBezTo>
                <a:cubicBezTo>
                  <a:pt x="1000" y="339"/>
                  <a:pt x="1000" y="336"/>
                  <a:pt x="1002" y="336"/>
                </a:cubicBezTo>
                <a:cubicBezTo>
                  <a:pt x="1002" y="335"/>
                  <a:pt x="1002" y="336"/>
                  <a:pt x="1001" y="333"/>
                </a:cubicBezTo>
                <a:cubicBezTo>
                  <a:pt x="1001" y="332"/>
                  <a:pt x="1002" y="332"/>
                  <a:pt x="1002" y="330"/>
                </a:cubicBezTo>
                <a:cubicBezTo>
                  <a:pt x="1002" y="330"/>
                  <a:pt x="1001" y="329"/>
                  <a:pt x="1002" y="329"/>
                </a:cubicBezTo>
                <a:cubicBezTo>
                  <a:pt x="1003" y="329"/>
                  <a:pt x="1002" y="327"/>
                  <a:pt x="1000" y="325"/>
                </a:cubicBezTo>
                <a:cubicBezTo>
                  <a:pt x="999" y="324"/>
                  <a:pt x="999" y="325"/>
                  <a:pt x="998" y="323"/>
                </a:cubicBezTo>
                <a:cubicBezTo>
                  <a:pt x="998" y="322"/>
                  <a:pt x="996" y="322"/>
                  <a:pt x="996" y="319"/>
                </a:cubicBezTo>
                <a:cubicBezTo>
                  <a:pt x="995" y="318"/>
                  <a:pt x="994" y="319"/>
                  <a:pt x="993" y="318"/>
                </a:cubicBezTo>
                <a:cubicBezTo>
                  <a:pt x="992" y="317"/>
                  <a:pt x="992" y="317"/>
                  <a:pt x="992" y="317"/>
                </a:cubicBezTo>
                <a:cubicBezTo>
                  <a:pt x="992" y="317"/>
                  <a:pt x="992" y="312"/>
                  <a:pt x="996" y="312"/>
                </a:cubicBezTo>
                <a:cubicBezTo>
                  <a:pt x="996" y="312"/>
                  <a:pt x="997" y="312"/>
                  <a:pt x="998" y="311"/>
                </a:cubicBezTo>
                <a:cubicBezTo>
                  <a:pt x="998" y="311"/>
                  <a:pt x="999" y="311"/>
                  <a:pt x="1000" y="311"/>
                </a:cubicBezTo>
                <a:cubicBezTo>
                  <a:pt x="1000" y="311"/>
                  <a:pt x="1001" y="311"/>
                  <a:pt x="1001" y="310"/>
                </a:cubicBezTo>
                <a:cubicBezTo>
                  <a:pt x="1002" y="310"/>
                  <a:pt x="1003" y="310"/>
                  <a:pt x="1003" y="310"/>
                </a:cubicBezTo>
                <a:cubicBezTo>
                  <a:pt x="1005" y="310"/>
                  <a:pt x="1006" y="308"/>
                  <a:pt x="1005" y="307"/>
                </a:cubicBezTo>
                <a:cubicBezTo>
                  <a:pt x="1004" y="306"/>
                  <a:pt x="1003" y="306"/>
                  <a:pt x="1001" y="306"/>
                </a:cubicBezTo>
                <a:cubicBezTo>
                  <a:pt x="1001" y="307"/>
                  <a:pt x="1000" y="307"/>
                  <a:pt x="999" y="306"/>
                </a:cubicBezTo>
                <a:cubicBezTo>
                  <a:pt x="998" y="306"/>
                  <a:pt x="997" y="305"/>
                  <a:pt x="996" y="305"/>
                </a:cubicBezTo>
                <a:cubicBezTo>
                  <a:pt x="996" y="306"/>
                  <a:pt x="995" y="308"/>
                  <a:pt x="994" y="307"/>
                </a:cubicBezTo>
                <a:cubicBezTo>
                  <a:pt x="992" y="307"/>
                  <a:pt x="990" y="304"/>
                  <a:pt x="990" y="304"/>
                </a:cubicBezTo>
                <a:cubicBezTo>
                  <a:pt x="990" y="304"/>
                  <a:pt x="986" y="305"/>
                  <a:pt x="987" y="303"/>
                </a:cubicBezTo>
                <a:cubicBezTo>
                  <a:pt x="987" y="302"/>
                  <a:pt x="988" y="302"/>
                  <a:pt x="989" y="302"/>
                </a:cubicBezTo>
                <a:cubicBezTo>
                  <a:pt x="990" y="302"/>
                  <a:pt x="991" y="302"/>
                  <a:pt x="991" y="302"/>
                </a:cubicBezTo>
                <a:cubicBezTo>
                  <a:pt x="992" y="301"/>
                  <a:pt x="991" y="299"/>
                  <a:pt x="992" y="299"/>
                </a:cubicBezTo>
                <a:cubicBezTo>
                  <a:pt x="993" y="298"/>
                  <a:pt x="996" y="296"/>
                  <a:pt x="997" y="296"/>
                </a:cubicBezTo>
                <a:cubicBezTo>
                  <a:pt x="997" y="296"/>
                  <a:pt x="997" y="298"/>
                  <a:pt x="997" y="300"/>
                </a:cubicBezTo>
                <a:cubicBezTo>
                  <a:pt x="996" y="302"/>
                  <a:pt x="998" y="303"/>
                  <a:pt x="998" y="303"/>
                </a:cubicBezTo>
                <a:cubicBezTo>
                  <a:pt x="998" y="303"/>
                  <a:pt x="999" y="304"/>
                  <a:pt x="1000" y="304"/>
                </a:cubicBezTo>
                <a:cubicBezTo>
                  <a:pt x="1002" y="303"/>
                  <a:pt x="1003" y="301"/>
                  <a:pt x="1005" y="299"/>
                </a:cubicBezTo>
                <a:cubicBezTo>
                  <a:pt x="1006" y="299"/>
                  <a:pt x="1008" y="299"/>
                  <a:pt x="1010" y="300"/>
                </a:cubicBezTo>
                <a:cubicBezTo>
                  <a:pt x="1012" y="300"/>
                  <a:pt x="1013" y="301"/>
                  <a:pt x="1011" y="303"/>
                </a:cubicBezTo>
                <a:cubicBezTo>
                  <a:pt x="1010" y="306"/>
                  <a:pt x="1010" y="306"/>
                  <a:pt x="1010" y="306"/>
                </a:cubicBezTo>
                <a:cubicBezTo>
                  <a:pt x="1010" y="306"/>
                  <a:pt x="1010" y="306"/>
                  <a:pt x="1011" y="307"/>
                </a:cubicBezTo>
                <a:cubicBezTo>
                  <a:pt x="1011" y="307"/>
                  <a:pt x="1011" y="307"/>
                  <a:pt x="1011" y="307"/>
                </a:cubicBezTo>
                <a:cubicBezTo>
                  <a:pt x="1012" y="307"/>
                  <a:pt x="1012" y="307"/>
                  <a:pt x="1012" y="308"/>
                </a:cubicBezTo>
                <a:cubicBezTo>
                  <a:pt x="1013" y="309"/>
                  <a:pt x="1015" y="310"/>
                  <a:pt x="1016" y="311"/>
                </a:cubicBezTo>
                <a:cubicBezTo>
                  <a:pt x="1017" y="312"/>
                  <a:pt x="1016" y="315"/>
                  <a:pt x="1016" y="316"/>
                </a:cubicBezTo>
                <a:cubicBezTo>
                  <a:pt x="1017" y="317"/>
                  <a:pt x="1018" y="318"/>
                  <a:pt x="1019" y="319"/>
                </a:cubicBezTo>
                <a:cubicBezTo>
                  <a:pt x="1021" y="323"/>
                  <a:pt x="1023" y="320"/>
                  <a:pt x="1022" y="319"/>
                </a:cubicBezTo>
                <a:cubicBezTo>
                  <a:pt x="1024" y="318"/>
                  <a:pt x="1024" y="318"/>
                  <a:pt x="1024" y="318"/>
                </a:cubicBezTo>
                <a:cubicBezTo>
                  <a:pt x="1024" y="317"/>
                  <a:pt x="1025" y="317"/>
                  <a:pt x="1026" y="316"/>
                </a:cubicBezTo>
                <a:cubicBezTo>
                  <a:pt x="1026" y="315"/>
                  <a:pt x="1027" y="314"/>
                  <a:pt x="1027" y="313"/>
                </a:cubicBezTo>
                <a:cubicBezTo>
                  <a:pt x="1027" y="312"/>
                  <a:pt x="1029" y="311"/>
                  <a:pt x="1029" y="310"/>
                </a:cubicBezTo>
                <a:cubicBezTo>
                  <a:pt x="1029" y="309"/>
                  <a:pt x="1027" y="308"/>
                  <a:pt x="1028" y="307"/>
                </a:cubicBezTo>
                <a:cubicBezTo>
                  <a:pt x="1028" y="306"/>
                  <a:pt x="1027" y="306"/>
                  <a:pt x="1026" y="307"/>
                </a:cubicBezTo>
                <a:cubicBezTo>
                  <a:pt x="1025" y="307"/>
                  <a:pt x="1025" y="307"/>
                  <a:pt x="1025" y="306"/>
                </a:cubicBezTo>
                <a:cubicBezTo>
                  <a:pt x="1025" y="305"/>
                  <a:pt x="1022" y="304"/>
                  <a:pt x="1022" y="303"/>
                </a:cubicBezTo>
                <a:cubicBezTo>
                  <a:pt x="1023" y="302"/>
                  <a:pt x="1020" y="301"/>
                  <a:pt x="1021" y="301"/>
                </a:cubicBezTo>
                <a:cubicBezTo>
                  <a:pt x="1021" y="298"/>
                  <a:pt x="1022" y="298"/>
                  <a:pt x="1022" y="298"/>
                </a:cubicBezTo>
                <a:cubicBezTo>
                  <a:pt x="1024" y="299"/>
                  <a:pt x="1025" y="298"/>
                  <a:pt x="1025" y="297"/>
                </a:cubicBezTo>
                <a:cubicBezTo>
                  <a:pt x="1026" y="297"/>
                  <a:pt x="1027" y="296"/>
                  <a:pt x="1027" y="295"/>
                </a:cubicBezTo>
                <a:cubicBezTo>
                  <a:pt x="1027" y="294"/>
                  <a:pt x="1026" y="292"/>
                  <a:pt x="1029" y="291"/>
                </a:cubicBezTo>
                <a:cubicBezTo>
                  <a:pt x="1031" y="290"/>
                  <a:pt x="1030" y="289"/>
                  <a:pt x="1033" y="289"/>
                </a:cubicBezTo>
                <a:cubicBezTo>
                  <a:pt x="1038" y="288"/>
                  <a:pt x="1040" y="288"/>
                  <a:pt x="1040" y="288"/>
                </a:cubicBezTo>
                <a:cubicBezTo>
                  <a:pt x="1040" y="288"/>
                  <a:pt x="1041" y="290"/>
                  <a:pt x="1043" y="287"/>
                </a:cubicBezTo>
                <a:cubicBezTo>
                  <a:pt x="1044" y="285"/>
                  <a:pt x="1045" y="285"/>
                  <a:pt x="1046" y="284"/>
                </a:cubicBezTo>
                <a:cubicBezTo>
                  <a:pt x="1047" y="283"/>
                  <a:pt x="1047" y="283"/>
                  <a:pt x="1048" y="282"/>
                </a:cubicBezTo>
                <a:cubicBezTo>
                  <a:pt x="1049" y="282"/>
                  <a:pt x="1050" y="281"/>
                  <a:pt x="1050" y="281"/>
                </a:cubicBezTo>
                <a:cubicBezTo>
                  <a:pt x="1051" y="280"/>
                  <a:pt x="1051" y="278"/>
                  <a:pt x="1052" y="278"/>
                </a:cubicBezTo>
                <a:cubicBezTo>
                  <a:pt x="1053" y="276"/>
                  <a:pt x="1053" y="277"/>
                  <a:pt x="1054" y="276"/>
                </a:cubicBezTo>
                <a:cubicBezTo>
                  <a:pt x="1055" y="274"/>
                  <a:pt x="1056" y="273"/>
                  <a:pt x="1057" y="272"/>
                </a:cubicBezTo>
                <a:cubicBezTo>
                  <a:pt x="1057" y="271"/>
                  <a:pt x="1057" y="271"/>
                  <a:pt x="1057" y="271"/>
                </a:cubicBezTo>
                <a:cubicBezTo>
                  <a:pt x="1057" y="271"/>
                  <a:pt x="1057" y="271"/>
                  <a:pt x="1056" y="270"/>
                </a:cubicBezTo>
                <a:cubicBezTo>
                  <a:pt x="1057" y="269"/>
                  <a:pt x="1057" y="269"/>
                  <a:pt x="1057" y="269"/>
                </a:cubicBezTo>
                <a:cubicBezTo>
                  <a:pt x="1057" y="269"/>
                  <a:pt x="1057" y="269"/>
                  <a:pt x="1057" y="268"/>
                </a:cubicBezTo>
                <a:cubicBezTo>
                  <a:pt x="1059" y="268"/>
                  <a:pt x="1063" y="268"/>
                  <a:pt x="1061" y="267"/>
                </a:cubicBezTo>
                <a:cubicBezTo>
                  <a:pt x="1060" y="265"/>
                  <a:pt x="1062" y="264"/>
                  <a:pt x="1063" y="263"/>
                </a:cubicBezTo>
                <a:cubicBezTo>
                  <a:pt x="1064" y="263"/>
                  <a:pt x="1064" y="261"/>
                  <a:pt x="1064" y="260"/>
                </a:cubicBezTo>
                <a:cubicBezTo>
                  <a:pt x="1065" y="259"/>
                  <a:pt x="1065" y="259"/>
                  <a:pt x="1065" y="258"/>
                </a:cubicBezTo>
                <a:cubicBezTo>
                  <a:pt x="1066" y="256"/>
                  <a:pt x="1065" y="256"/>
                  <a:pt x="1065" y="254"/>
                </a:cubicBezTo>
                <a:cubicBezTo>
                  <a:pt x="1065" y="254"/>
                  <a:pt x="1065" y="251"/>
                  <a:pt x="1065" y="250"/>
                </a:cubicBezTo>
                <a:cubicBezTo>
                  <a:pt x="1067" y="241"/>
                  <a:pt x="1067" y="241"/>
                  <a:pt x="1067" y="241"/>
                </a:cubicBezTo>
                <a:cubicBezTo>
                  <a:pt x="1067" y="241"/>
                  <a:pt x="1066" y="240"/>
                  <a:pt x="1065" y="239"/>
                </a:cubicBezTo>
                <a:cubicBezTo>
                  <a:pt x="1064" y="238"/>
                  <a:pt x="1062" y="235"/>
                  <a:pt x="1062" y="235"/>
                </a:cubicBezTo>
                <a:cubicBezTo>
                  <a:pt x="1062" y="235"/>
                  <a:pt x="1058" y="232"/>
                  <a:pt x="1058" y="235"/>
                </a:cubicBezTo>
                <a:cubicBezTo>
                  <a:pt x="1058" y="236"/>
                  <a:pt x="1058" y="237"/>
                  <a:pt x="1056" y="238"/>
                </a:cubicBezTo>
                <a:cubicBezTo>
                  <a:pt x="1055" y="239"/>
                  <a:pt x="1053" y="237"/>
                  <a:pt x="1053" y="236"/>
                </a:cubicBezTo>
                <a:cubicBezTo>
                  <a:pt x="1053" y="235"/>
                  <a:pt x="1056" y="233"/>
                  <a:pt x="1057" y="232"/>
                </a:cubicBezTo>
                <a:cubicBezTo>
                  <a:pt x="1057" y="232"/>
                  <a:pt x="1056" y="231"/>
                  <a:pt x="1056" y="231"/>
                </a:cubicBezTo>
                <a:cubicBezTo>
                  <a:pt x="1056" y="231"/>
                  <a:pt x="1053" y="231"/>
                  <a:pt x="1051" y="232"/>
                </a:cubicBezTo>
                <a:cubicBezTo>
                  <a:pt x="1049" y="232"/>
                  <a:pt x="1046" y="233"/>
                  <a:pt x="1046" y="233"/>
                </a:cubicBezTo>
                <a:cubicBezTo>
                  <a:pt x="1045" y="232"/>
                  <a:pt x="1051" y="229"/>
                  <a:pt x="1052" y="227"/>
                </a:cubicBezTo>
                <a:cubicBezTo>
                  <a:pt x="1053" y="226"/>
                  <a:pt x="1056" y="226"/>
                  <a:pt x="1057" y="225"/>
                </a:cubicBezTo>
                <a:cubicBezTo>
                  <a:pt x="1057" y="224"/>
                  <a:pt x="1059" y="222"/>
                  <a:pt x="1059" y="222"/>
                </a:cubicBezTo>
                <a:cubicBezTo>
                  <a:pt x="1062" y="220"/>
                  <a:pt x="1062" y="219"/>
                  <a:pt x="1062" y="219"/>
                </a:cubicBezTo>
                <a:cubicBezTo>
                  <a:pt x="1065" y="215"/>
                  <a:pt x="1065" y="215"/>
                  <a:pt x="1065" y="215"/>
                </a:cubicBezTo>
                <a:cubicBezTo>
                  <a:pt x="1072" y="209"/>
                  <a:pt x="1072" y="209"/>
                  <a:pt x="1072" y="209"/>
                </a:cubicBezTo>
                <a:cubicBezTo>
                  <a:pt x="1073" y="208"/>
                  <a:pt x="1078" y="208"/>
                  <a:pt x="1078" y="208"/>
                </a:cubicBezTo>
                <a:cubicBezTo>
                  <a:pt x="1098" y="207"/>
                  <a:pt x="1098" y="207"/>
                  <a:pt x="1098" y="207"/>
                </a:cubicBezTo>
                <a:cubicBezTo>
                  <a:pt x="1101" y="207"/>
                  <a:pt x="1095" y="211"/>
                  <a:pt x="1096" y="212"/>
                </a:cubicBezTo>
                <a:cubicBezTo>
                  <a:pt x="1097" y="213"/>
                  <a:pt x="1098" y="213"/>
                  <a:pt x="1100" y="212"/>
                </a:cubicBezTo>
                <a:cubicBezTo>
                  <a:pt x="1101" y="212"/>
                  <a:pt x="1102" y="212"/>
                  <a:pt x="1102" y="212"/>
                </a:cubicBezTo>
                <a:cubicBezTo>
                  <a:pt x="1103" y="212"/>
                  <a:pt x="1104" y="212"/>
                  <a:pt x="1105" y="212"/>
                </a:cubicBezTo>
                <a:cubicBezTo>
                  <a:pt x="1106" y="211"/>
                  <a:pt x="1107" y="211"/>
                  <a:pt x="1107" y="211"/>
                </a:cubicBezTo>
                <a:cubicBezTo>
                  <a:pt x="1108" y="211"/>
                  <a:pt x="1108" y="210"/>
                  <a:pt x="1109" y="210"/>
                </a:cubicBezTo>
                <a:cubicBezTo>
                  <a:pt x="1111" y="210"/>
                  <a:pt x="1112" y="211"/>
                  <a:pt x="1113" y="211"/>
                </a:cubicBezTo>
                <a:cubicBezTo>
                  <a:pt x="1116" y="211"/>
                  <a:pt x="1111" y="208"/>
                  <a:pt x="1113" y="208"/>
                </a:cubicBezTo>
                <a:cubicBezTo>
                  <a:pt x="1114" y="208"/>
                  <a:pt x="1109" y="205"/>
                  <a:pt x="1113" y="205"/>
                </a:cubicBezTo>
                <a:cubicBezTo>
                  <a:pt x="1113" y="205"/>
                  <a:pt x="1116" y="202"/>
                  <a:pt x="1117" y="200"/>
                </a:cubicBezTo>
                <a:cubicBezTo>
                  <a:pt x="1117" y="200"/>
                  <a:pt x="1117" y="200"/>
                  <a:pt x="1117" y="200"/>
                </a:cubicBezTo>
                <a:cubicBezTo>
                  <a:pt x="1117" y="199"/>
                  <a:pt x="1117" y="199"/>
                  <a:pt x="1117" y="199"/>
                </a:cubicBezTo>
                <a:cubicBezTo>
                  <a:pt x="1117" y="198"/>
                  <a:pt x="1117" y="195"/>
                  <a:pt x="1119" y="195"/>
                </a:cubicBezTo>
                <a:cubicBezTo>
                  <a:pt x="1124" y="194"/>
                  <a:pt x="1122" y="194"/>
                  <a:pt x="1126" y="194"/>
                </a:cubicBezTo>
                <a:cubicBezTo>
                  <a:pt x="1130" y="194"/>
                  <a:pt x="1124" y="197"/>
                  <a:pt x="1128" y="199"/>
                </a:cubicBezTo>
                <a:cubicBezTo>
                  <a:pt x="1132" y="201"/>
                  <a:pt x="1128" y="202"/>
                  <a:pt x="1134" y="202"/>
                </a:cubicBezTo>
                <a:cubicBezTo>
                  <a:pt x="1137" y="202"/>
                  <a:pt x="1134" y="197"/>
                  <a:pt x="1137" y="197"/>
                </a:cubicBezTo>
                <a:cubicBezTo>
                  <a:pt x="1138" y="196"/>
                  <a:pt x="1142" y="190"/>
                  <a:pt x="1143" y="190"/>
                </a:cubicBezTo>
                <a:cubicBezTo>
                  <a:pt x="1149" y="190"/>
                  <a:pt x="1139" y="197"/>
                  <a:pt x="1143" y="197"/>
                </a:cubicBezTo>
                <a:cubicBezTo>
                  <a:pt x="1145" y="198"/>
                  <a:pt x="1138" y="199"/>
                  <a:pt x="1140" y="200"/>
                </a:cubicBezTo>
                <a:cubicBezTo>
                  <a:pt x="1141" y="201"/>
                  <a:pt x="1137" y="203"/>
                  <a:pt x="1138" y="203"/>
                </a:cubicBezTo>
                <a:cubicBezTo>
                  <a:pt x="1139" y="205"/>
                  <a:pt x="1131" y="204"/>
                  <a:pt x="1131" y="206"/>
                </a:cubicBezTo>
                <a:cubicBezTo>
                  <a:pt x="1130" y="209"/>
                  <a:pt x="1125" y="208"/>
                  <a:pt x="1128" y="209"/>
                </a:cubicBezTo>
                <a:cubicBezTo>
                  <a:pt x="1132" y="211"/>
                  <a:pt x="1126" y="212"/>
                  <a:pt x="1124" y="214"/>
                </a:cubicBezTo>
                <a:cubicBezTo>
                  <a:pt x="1122" y="216"/>
                  <a:pt x="1119" y="217"/>
                  <a:pt x="1118" y="219"/>
                </a:cubicBezTo>
                <a:cubicBezTo>
                  <a:pt x="1118" y="221"/>
                  <a:pt x="1117" y="221"/>
                  <a:pt x="1116" y="221"/>
                </a:cubicBezTo>
                <a:cubicBezTo>
                  <a:pt x="1116" y="221"/>
                  <a:pt x="1115" y="221"/>
                  <a:pt x="1115" y="223"/>
                </a:cubicBezTo>
                <a:cubicBezTo>
                  <a:pt x="1114" y="225"/>
                  <a:pt x="1115" y="226"/>
                  <a:pt x="1114" y="229"/>
                </a:cubicBezTo>
                <a:cubicBezTo>
                  <a:pt x="1114" y="230"/>
                  <a:pt x="1113" y="231"/>
                  <a:pt x="1113" y="233"/>
                </a:cubicBezTo>
                <a:cubicBezTo>
                  <a:pt x="1113" y="234"/>
                  <a:pt x="1113" y="235"/>
                  <a:pt x="1113" y="237"/>
                </a:cubicBezTo>
                <a:cubicBezTo>
                  <a:pt x="1113" y="238"/>
                  <a:pt x="1114" y="239"/>
                  <a:pt x="1114" y="240"/>
                </a:cubicBezTo>
                <a:cubicBezTo>
                  <a:pt x="1114" y="241"/>
                  <a:pt x="1116" y="242"/>
                  <a:pt x="1116" y="244"/>
                </a:cubicBezTo>
                <a:cubicBezTo>
                  <a:pt x="1116" y="245"/>
                  <a:pt x="1115" y="244"/>
                  <a:pt x="1115" y="245"/>
                </a:cubicBezTo>
                <a:cubicBezTo>
                  <a:pt x="1115" y="247"/>
                  <a:pt x="1111" y="244"/>
                  <a:pt x="1111" y="253"/>
                </a:cubicBezTo>
                <a:cubicBezTo>
                  <a:pt x="1111" y="255"/>
                  <a:pt x="1111" y="256"/>
                  <a:pt x="1111" y="257"/>
                </a:cubicBezTo>
                <a:cubicBezTo>
                  <a:pt x="1112" y="258"/>
                  <a:pt x="1112" y="259"/>
                  <a:pt x="1112" y="258"/>
                </a:cubicBezTo>
                <a:cubicBezTo>
                  <a:pt x="1116" y="257"/>
                  <a:pt x="1114" y="255"/>
                  <a:pt x="1118" y="253"/>
                </a:cubicBezTo>
                <a:cubicBezTo>
                  <a:pt x="1119" y="253"/>
                  <a:pt x="1120" y="252"/>
                  <a:pt x="1121" y="251"/>
                </a:cubicBezTo>
                <a:cubicBezTo>
                  <a:pt x="1122" y="249"/>
                  <a:pt x="1122" y="249"/>
                  <a:pt x="1123" y="249"/>
                </a:cubicBezTo>
                <a:cubicBezTo>
                  <a:pt x="1124" y="249"/>
                  <a:pt x="1125" y="248"/>
                  <a:pt x="1125" y="247"/>
                </a:cubicBezTo>
                <a:cubicBezTo>
                  <a:pt x="1126" y="245"/>
                  <a:pt x="1124" y="244"/>
                  <a:pt x="1125" y="243"/>
                </a:cubicBezTo>
                <a:cubicBezTo>
                  <a:pt x="1126" y="243"/>
                  <a:pt x="1127" y="244"/>
                  <a:pt x="1127" y="245"/>
                </a:cubicBezTo>
                <a:cubicBezTo>
                  <a:pt x="1128" y="246"/>
                  <a:pt x="1128" y="247"/>
                  <a:pt x="1129" y="246"/>
                </a:cubicBezTo>
                <a:cubicBezTo>
                  <a:pt x="1130" y="243"/>
                  <a:pt x="1127" y="239"/>
                  <a:pt x="1131" y="235"/>
                </a:cubicBezTo>
                <a:cubicBezTo>
                  <a:pt x="1132" y="235"/>
                  <a:pt x="1132" y="235"/>
                  <a:pt x="1133" y="235"/>
                </a:cubicBezTo>
                <a:cubicBezTo>
                  <a:pt x="1134" y="236"/>
                  <a:pt x="1135" y="236"/>
                  <a:pt x="1136" y="235"/>
                </a:cubicBezTo>
                <a:cubicBezTo>
                  <a:pt x="1139" y="234"/>
                  <a:pt x="1134" y="230"/>
                  <a:pt x="1136" y="229"/>
                </a:cubicBezTo>
                <a:cubicBezTo>
                  <a:pt x="1136" y="229"/>
                  <a:pt x="1139" y="228"/>
                  <a:pt x="1142" y="227"/>
                </a:cubicBezTo>
                <a:cubicBezTo>
                  <a:pt x="1145" y="228"/>
                  <a:pt x="1144" y="225"/>
                  <a:pt x="1144" y="223"/>
                </a:cubicBezTo>
                <a:cubicBezTo>
                  <a:pt x="1144" y="223"/>
                  <a:pt x="1143" y="223"/>
                  <a:pt x="1142" y="223"/>
                </a:cubicBezTo>
                <a:cubicBezTo>
                  <a:pt x="1141" y="223"/>
                  <a:pt x="1141" y="223"/>
                  <a:pt x="1141" y="223"/>
                </a:cubicBezTo>
                <a:cubicBezTo>
                  <a:pt x="1140" y="222"/>
                  <a:pt x="1138" y="219"/>
                  <a:pt x="1141" y="219"/>
                </a:cubicBezTo>
                <a:cubicBezTo>
                  <a:pt x="1142" y="218"/>
                  <a:pt x="1141" y="217"/>
                  <a:pt x="1141" y="216"/>
                </a:cubicBezTo>
                <a:cubicBezTo>
                  <a:pt x="1141" y="216"/>
                  <a:pt x="1140" y="216"/>
                  <a:pt x="1139" y="216"/>
                </a:cubicBezTo>
                <a:cubicBezTo>
                  <a:pt x="1138" y="216"/>
                  <a:pt x="1138" y="216"/>
                  <a:pt x="1138" y="216"/>
                </a:cubicBezTo>
                <a:cubicBezTo>
                  <a:pt x="1139" y="215"/>
                  <a:pt x="1137" y="213"/>
                  <a:pt x="1139" y="212"/>
                </a:cubicBezTo>
                <a:cubicBezTo>
                  <a:pt x="1142" y="211"/>
                  <a:pt x="1142" y="210"/>
                  <a:pt x="1142" y="210"/>
                </a:cubicBezTo>
                <a:cubicBezTo>
                  <a:pt x="1142" y="210"/>
                  <a:pt x="1140" y="207"/>
                  <a:pt x="1143" y="206"/>
                </a:cubicBezTo>
                <a:cubicBezTo>
                  <a:pt x="1144" y="206"/>
                  <a:pt x="1144" y="206"/>
                  <a:pt x="1145" y="206"/>
                </a:cubicBezTo>
                <a:cubicBezTo>
                  <a:pt x="1145" y="207"/>
                  <a:pt x="1146" y="207"/>
                  <a:pt x="1147" y="207"/>
                </a:cubicBezTo>
                <a:cubicBezTo>
                  <a:pt x="1148" y="206"/>
                  <a:pt x="1149" y="207"/>
                  <a:pt x="1149" y="207"/>
                </a:cubicBezTo>
                <a:cubicBezTo>
                  <a:pt x="1150" y="207"/>
                  <a:pt x="1150" y="208"/>
                  <a:pt x="1151" y="207"/>
                </a:cubicBezTo>
                <a:cubicBezTo>
                  <a:pt x="1156" y="206"/>
                  <a:pt x="1153" y="206"/>
                  <a:pt x="1155" y="203"/>
                </a:cubicBezTo>
                <a:cubicBezTo>
                  <a:pt x="1156" y="202"/>
                  <a:pt x="1159" y="203"/>
                  <a:pt x="1159" y="203"/>
                </a:cubicBezTo>
                <a:cubicBezTo>
                  <a:pt x="1159" y="203"/>
                  <a:pt x="1160" y="204"/>
                  <a:pt x="1162" y="204"/>
                </a:cubicBezTo>
                <a:cubicBezTo>
                  <a:pt x="1165" y="206"/>
                  <a:pt x="1165" y="206"/>
                  <a:pt x="1165" y="206"/>
                </a:cubicBezTo>
                <a:cubicBezTo>
                  <a:pt x="1168" y="206"/>
                  <a:pt x="1167" y="203"/>
                  <a:pt x="1168" y="202"/>
                </a:cubicBezTo>
                <a:cubicBezTo>
                  <a:pt x="1169" y="202"/>
                  <a:pt x="1169" y="199"/>
                  <a:pt x="1170" y="199"/>
                </a:cubicBezTo>
                <a:cubicBezTo>
                  <a:pt x="1171" y="199"/>
                  <a:pt x="1171" y="199"/>
                  <a:pt x="1172" y="199"/>
                </a:cubicBezTo>
                <a:cubicBezTo>
                  <a:pt x="1172" y="199"/>
                  <a:pt x="1173" y="200"/>
                  <a:pt x="1174" y="199"/>
                </a:cubicBezTo>
                <a:cubicBezTo>
                  <a:pt x="1175" y="199"/>
                  <a:pt x="1177" y="197"/>
                  <a:pt x="1179" y="197"/>
                </a:cubicBezTo>
                <a:cubicBezTo>
                  <a:pt x="1180" y="196"/>
                  <a:pt x="1180" y="193"/>
                  <a:pt x="1182" y="193"/>
                </a:cubicBezTo>
                <a:cubicBezTo>
                  <a:pt x="1183" y="192"/>
                  <a:pt x="1186" y="190"/>
                  <a:pt x="1188" y="190"/>
                </a:cubicBezTo>
                <a:cubicBezTo>
                  <a:pt x="1188" y="189"/>
                  <a:pt x="1189" y="190"/>
                  <a:pt x="1190" y="190"/>
                </a:cubicBezTo>
                <a:cubicBezTo>
                  <a:pt x="1191" y="191"/>
                  <a:pt x="1192" y="191"/>
                  <a:pt x="1193" y="191"/>
                </a:cubicBezTo>
                <a:cubicBezTo>
                  <a:pt x="1194" y="190"/>
                  <a:pt x="1194" y="191"/>
                  <a:pt x="1195" y="192"/>
                </a:cubicBezTo>
                <a:cubicBezTo>
                  <a:pt x="1196" y="193"/>
                  <a:pt x="1197" y="194"/>
                  <a:pt x="1197" y="192"/>
                </a:cubicBezTo>
                <a:cubicBezTo>
                  <a:pt x="1197" y="191"/>
                  <a:pt x="1197" y="190"/>
                  <a:pt x="1198" y="189"/>
                </a:cubicBezTo>
                <a:cubicBezTo>
                  <a:pt x="1198" y="188"/>
                  <a:pt x="1196" y="186"/>
                  <a:pt x="1196" y="186"/>
                </a:cubicBezTo>
                <a:cubicBezTo>
                  <a:pt x="1194" y="183"/>
                  <a:pt x="1194" y="183"/>
                  <a:pt x="1194" y="183"/>
                </a:cubicBezTo>
                <a:cubicBezTo>
                  <a:pt x="1192" y="180"/>
                  <a:pt x="1192" y="180"/>
                  <a:pt x="1192" y="180"/>
                </a:cubicBezTo>
                <a:cubicBezTo>
                  <a:pt x="1193" y="179"/>
                  <a:pt x="1189" y="177"/>
                  <a:pt x="1189" y="176"/>
                </a:cubicBezTo>
                <a:cubicBezTo>
                  <a:pt x="1189" y="176"/>
                  <a:pt x="1190" y="176"/>
                  <a:pt x="1191" y="175"/>
                </a:cubicBezTo>
                <a:cubicBezTo>
                  <a:pt x="1191" y="175"/>
                  <a:pt x="1192" y="175"/>
                  <a:pt x="1194" y="176"/>
                </a:cubicBezTo>
                <a:cubicBezTo>
                  <a:pt x="1195" y="176"/>
                  <a:pt x="1197" y="177"/>
                  <a:pt x="1198" y="176"/>
                </a:cubicBezTo>
                <a:cubicBezTo>
                  <a:pt x="1199" y="175"/>
                  <a:pt x="1199" y="173"/>
                  <a:pt x="1200" y="172"/>
                </a:cubicBezTo>
                <a:cubicBezTo>
                  <a:pt x="1202" y="171"/>
                  <a:pt x="1200" y="168"/>
                  <a:pt x="1200" y="168"/>
                </a:cubicBezTo>
                <a:cubicBezTo>
                  <a:pt x="1201" y="167"/>
                  <a:pt x="1200" y="165"/>
                  <a:pt x="1201" y="164"/>
                </a:cubicBezTo>
                <a:cubicBezTo>
                  <a:pt x="1202" y="164"/>
                  <a:pt x="1203" y="166"/>
                  <a:pt x="1203" y="168"/>
                </a:cubicBezTo>
                <a:cubicBezTo>
                  <a:pt x="1204" y="170"/>
                  <a:pt x="1204" y="172"/>
                  <a:pt x="1205" y="171"/>
                </a:cubicBezTo>
                <a:cubicBezTo>
                  <a:pt x="1205" y="171"/>
                  <a:pt x="1208" y="170"/>
                  <a:pt x="1210" y="171"/>
                </a:cubicBezTo>
                <a:cubicBezTo>
                  <a:pt x="1210" y="172"/>
                  <a:pt x="1211" y="173"/>
                  <a:pt x="1212" y="173"/>
                </a:cubicBezTo>
                <a:cubicBezTo>
                  <a:pt x="1213" y="175"/>
                  <a:pt x="1215" y="176"/>
                  <a:pt x="1216" y="177"/>
                </a:cubicBezTo>
                <a:cubicBezTo>
                  <a:pt x="1216" y="177"/>
                  <a:pt x="1219" y="178"/>
                  <a:pt x="1220" y="179"/>
                </a:cubicBezTo>
                <a:cubicBezTo>
                  <a:pt x="1222" y="180"/>
                  <a:pt x="1224" y="179"/>
                  <a:pt x="1224" y="179"/>
                </a:cubicBezTo>
                <a:cubicBezTo>
                  <a:pt x="1226" y="177"/>
                  <a:pt x="1227" y="175"/>
                  <a:pt x="1225" y="172"/>
                </a:cubicBezTo>
                <a:cubicBezTo>
                  <a:pt x="1225" y="172"/>
                  <a:pt x="1226" y="171"/>
                  <a:pt x="1228" y="171"/>
                </a:cubicBezTo>
                <a:cubicBezTo>
                  <a:pt x="1228" y="171"/>
                  <a:pt x="1231" y="171"/>
                  <a:pt x="1232" y="170"/>
                </a:cubicBezTo>
                <a:cubicBezTo>
                  <a:pt x="1233" y="169"/>
                  <a:pt x="1233" y="167"/>
                  <a:pt x="1233" y="165"/>
                </a:cubicBezTo>
                <a:moveTo>
                  <a:pt x="1086" y="558"/>
                </a:moveTo>
                <a:cubicBezTo>
                  <a:pt x="1086" y="555"/>
                  <a:pt x="1086" y="554"/>
                  <a:pt x="1086" y="554"/>
                </a:cubicBezTo>
                <a:cubicBezTo>
                  <a:pt x="1085" y="555"/>
                  <a:pt x="1085" y="555"/>
                  <a:pt x="1084" y="555"/>
                </a:cubicBezTo>
                <a:cubicBezTo>
                  <a:pt x="1084" y="555"/>
                  <a:pt x="1084" y="555"/>
                  <a:pt x="1084" y="555"/>
                </a:cubicBezTo>
                <a:cubicBezTo>
                  <a:pt x="1083" y="556"/>
                  <a:pt x="1083" y="556"/>
                  <a:pt x="1083" y="556"/>
                </a:cubicBezTo>
                <a:cubicBezTo>
                  <a:pt x="1083" y="557"/>
                  <a:pt x="1082" y="557"/>
                  <a:pt x="1082" y="558"/>
                </a:cubicBezTo>
                <a:cubicBezTo>
                  <a:pt x="1082" y="558"/>
                  <a:pt x="1080" y="558"/>
                  <a:pt x="1079" y="558"/>
                </a:cubicBezTo>
                <a:cubicBezTo>
                  <a:pt x="1077" y="558"/>
                  <a:pt x="1076" y="558"/>
                  <a:pt x="1076" y="557"/>
                </a:cubicBezTo>
                <a:cubicBezTo>
                  <a:pt x="1075" y="557"/>
                  <a:pt x="1074" y="557"/>
                  <a:pt x="1073" y="557"/>
                </a:cubicBezTo>
                <a:cubicBezTo>
                  <a:pt x="1071" y="557"/>
                  <a:pt x="1074" y="558"/>
                  <a:pt x="1074" y="560"/>
                </a:cubicBezTo>
                <a:cubicBezTo>
                  <a:pt x="1074" y="561"/>
                  <a:pt x="1074" y="561"/>
                  <a:pt x="1075" y="563"/>
                </a:cubicBezTo>
                <a:cubicBezTo>
                  <a:pt x="1076" y="564"/>
                  <a:pt x="1075" y="565"/>
                  <a:pt x="1075" y="565"/>
                </a:cubicBezTo>
                <a:cubicBezTo>
                  <a:pt x="1075" y="567"/>
                  <a:pt x="1075" y="569"/>
                  <a:pt x="1077" y="570"/>
                </a:cubicBezTo>
                <a:cubicBezTo>
                  <a:pt x="1078" y="570"/>
                  <a:pt x="1077" y="573"/>
                  <a:pt x="1078" y="573"/>
                </a:cubicBezTo>
                <a:cubicBezTo>
                  <a:pt x="1079" y="573"/>
                  <a:pt x="1082" y="569"/>
                  <a:pt x="1082" y="568"/>
                </a:cubicBezTo>
                <a:cubicBezTo>
                  <a:pt x="1083" y="568"/>
                  <a:pt x="1083" y="568"/>
                  <a:pt x="1083" y="568"/>
                </a:cubicBezTo>
                <a:cubicBezTo>
                  <a:pt x="1083" y="566"/>
                  <a:pt x="1084" y="566"/>
                  <a:pt x="1084" y="566"/>
                </a:cubicBezTo>
                <a:cubicBezTo>
                  <a:pt x="1085" y="564"/>
                  <a:pt x="1085" y="564"/>
                  <a:pt x="1085" y="564"/>
                </a:cubicBezTo>
                <a:cubicBezTo>
                  <a:pt x="1085" y="563"/>
                  <a:pt x="1086" y="563"/>
                  <a:pt x="1086" y="560"/>
                </a:cubicBezTo>
                <a:cubicBezTo>
                  <a:pt x="1086" y="558"/>
                  <a:pt x="1086" y="559"/>
                  <a:pt x="1086" y="558"/>
                </a:cubicBezTo>
                <a:moveTo>
                  <a:pt x="1040" y="316"/>
                </a:moveTo>
                <a:cubicBezTo>
                  <a:pt x="1038" y="316"/>
                  <a:pt x="1037" y="312"/>
                  <a:pt x="1035" y="312"/>
                </a:cubicBezTo>
                <a:cubicBezTo>
                  <a:pt x="1034" y="313"/>
                  <a:pt x="1027" y="317"/>
                  <a:pt x="1027" y="318"/>
                </a:cubicBezTo>
                <a:cubicBezTo>
                  <a:pt x="1026" y="320"/>
                  <a:pt x="1020" y="326"/>
                  <a:pt x="1019" y="327"/>
                </a:cubicBezTo>
                <a:cubicBezTo>
                  <a:pt x="1018" y="330"/>
                  <a:pt x="1020" y="334"/>
                  <a:pt x="1023" y="334"/>
                </a:cubicBezTo>
                <a:cubicBezTo>
                  <a:pt x="1026" y="335"/>
                  <a:pt x="1031" y="329"/>
                  <a:pt x="1033" y="328"/>
                </a:cubicBezTo>
                <a:cubicBezTo>
                  <a:pt x="1034" y="328"/>
                  <a:pt x="1040" y="327"/>
                  <a:pt x="1040" y="326"/>
                </a:cubicBezTo>
                <a:cubicBezTo>
                  <a:pt x="1041" y="326"/>
                  <a:pt x="1047" y="323"/>
                  <a:pt x="1048" y="322"/>
                </a:cubicBezTo>
                <a:cubicBezTo>
                  <a:pt x="1049" y="321"/>
                  <a:pt x="1051" y="322"/>
                  <a:pt x="1052" y="321"/>
                </a:cubicBezTo>
                <a:cubicBezTo>
                  <a:pt x="1053" y="321"/>
                  <a:pt x="1054" y="321"/>
                  <a:pt x="1055" y="322"/>
                </a:cubicBezTo>
                <a:cubicBezTo>
                  <a:pt x="1056" y="323"/>
                  <a:pt x="1057" y="324"/>
                  <a:pt x="1058" y="323"/>
                </a:cubicBezTo>
                <a:cubicBezTo>
                  <a:pt x="1060" y="321"/>
                  <a:pt x="1057" y="321"/>
                  <a:pt x="1059" y="319"/>
                </a:cubicBezTo>
                <a:cubicBezTo>
                  <a:pt x="1062" y="316"/>
                  <a:pt x="1063" y="309"/>
                  <a:pt x="1063" y="308"/>
                </a:cubicBezTo>
                <a:cubicBezTo>
                  <a:pt x="1064" y="308"/>
                  <a:pt x="1070" y="300"/>
                  <a:pt x="1071" y="298"/>
                </a:cubicBezTo>
                <a:cubicBezTo>
                  <a:pt x="1071" y="297"/>
                  <a:pt x="1063" y="293"/>
                  <a:pt x="1064" y="292"/>
                </a:cubicBezTo>
                <a:cubicBezTo>
                  <a:pt x="1064" y="291"/>
                  <a:pt x="1071" y="292"/>
                  <a:pt x="1071" y="291"/>
                </a:cubicBezTo>
                <a:cubicBezTo>
                  <a:pt x="1071" y="289"/>
                  <a:pt x="1083" y="280"/>
                  <a:pt x="1083" y="279"/>
                </a:cubicBezTo>
                <a:cubicBezTo>
                  <a:pt x="1084" y="277"/>
                  <a:pt x="1102" y="266"/>
                  <a:pt x="1099" y="263"/>
                </a:cubicBezTo>
                <a:cubicBezTo>
                  <a:pt x="1097" y="262"/>
                  <a:pt x="1087" y="274"/>
                  <a:pt x="1085" y="274"/>
                </a:cubicBezTo>
                <a:cubicBezTo>
                  <a:pt x="1082" y="274"/>
                  <a:pt x="1074" y="283"/>
                  <a:pt x="1074" y="282"/>
                </a:cubicBezTo>
                <a:cubicBezTo>
                  <a:pt x="1074" y="281"/>
                  <a:pt x="1072" y="281"/>
                  <a:pt x="1070" y="281"/>
                </a:cubicBezTo>
                <a:cubicBezTo>
                  <a:pt x="1069" y="281"/>
                  <a:pt x="1067" y="281"/>
                  <a:pt x="1067" y="280"/>
                </a:cubicBezTo>
                <a:cubicBezTo>
                  <a:pt x="1068" y="279"/>
                  <a:pt x="1067" y="278"/>
                  <a:pt x="1068" y="278"/>
                </a:cubicBezTo>
                <a:cubicBezTo>
                  <a:pt x="1070" y="275"/>
                  <a:pt x="1068" y="275"/>
                  <a:pt x="1070" y="273"/>
                </a:cubicBezTo>
                <a:cubicBezTo>
                  <a:pt x="1072" y="270"/>
                  <a:pt x="1067" y="266"/>
                  <a:pt x="1069" y="264"/>
                </a:cubicBezTo>
                <a:cubicBezTo>
                  <a:pt x="1069" y="263"/>
                  <a:pt x="1072" y="262"/>
                  <a:pt x="1073" y="261"/>
                </a:cubicBezTo>
                <a:cubicBezTo>
                  <a:pt x="1074" y="260"/>
                  <a:pt x="1070" y="249"/>
                  <a:pt x="1071" y="248"/>
                </a:cubicBezTo>
                <a:cubicBezTo>
                  <a:pt x="1071" y="247"/>
                  <a:pt x="1075" y="238"/>
                  <a:pt x="1075" y="237"/>
                </a:cubicBezTo>
                <a:cubicBezTo>
                  <a:pt x="1074" y="235"/>
                  <a:pt x="1072" y="235"/>
                  <a:pt x="1071" y="236"/>
                </a:cubicBezTo>
                <a:cubicBezTo>
                  <a:pt x="1070" y="236"/>
                  <a:pt x="1068" y="249"/>
                  <a:pt x="1068" y="250"/>
                </a:cubicBezTo>
                <a:cubicBezTo>
                  <a:pt x="1069" y="251"/>
                  <a:pt x="1069" y="260"/>
                  <a:pt x="1066" y="260"/>
                </a:cubicBezTo>
                <a:cubicBezTo>
                  <a:pt x="1064" y="260"/>
                  <a:pt x="1067" y="263"/>
                  <a:pt x="1063" y="265"/>
                </a:cubicBezTo>
                <a:cubicBezTo>
                  <a:pt x="1061" y="266"/>
                  <a:pt x="1064" y="271"/>
                  <a:pt x="1062" y="272"/>
                </a:cubicBezTo>
                <a:cubicBezTo>
                  <a:pt x="1061" y="273"/>
                  <a:pt x="1059" y="276"/>
                  <a:pt x="1058" y="277"/>
                </a:cubicBezTo>
                <a:cubicBezTo>
                  <a:pt x="1057" y="278"/>
                  <a:pt x="1065" y="278"/>
                  <a:pt x="1062" y="281"/>
                </a:cubicBezTo>
                <a:cubicBezTo>
                  <a:pt x="1060" y="282"/>
                  <a:pt x="1059" y="284"/>
                  <a:pt x="1058" y="285"/>
                </a:cubicBezTo>
                <a:cubicBezTo>
                  <a:pt x="1057" y="286"/>
                  <a:pt x="1058" y="288"/>
                  <a:pt x="1057" y="289"/>
                </a:cubicBezTo>
                <a:cubicBezTo>
                  <a:pt x="1056" y="289"/>
                  <a:pt x="1055" y="289"/>
                  <a:pt x="1053" y="289"/>
                </a:cubicBezTo>
                <a:cubicBezTo>
                  <a:pt x="1052" y="288"/>
                  <a:pt x="1050" y="288"/>
                  <a:pt x="1049" y="289"/>
                </a:cubicBezTo>
                <a:cubicBezTo>
                  <a:pt x="1048" y="290"/>
                  <a:pt x="1053" y="290"/>
                  <a:pt x="1052" y="291"/>
                </a:cubicBezTo>
                <a:cubicBezTo>
                  <a:pt x="1051" y="292"/>
                  <a:pt x="1056" y="295"/>
                  <a:pt x="1055" y="295"/>
                </a:cubicBezTo>
                <a:cubicBezTo>
                  <a:pt x="1054" y="296"/>
                  <a:pt x="1057" y="299"/>
                  <a:pt x="1056" y="300"/>
                </a:cubicBezTo>
                <a:cubicBezTo>
                  <a:pt x="1055" y="301"/>
                  <a:pt x="1057" y="302"/>
                  <a:pt x="1056" y="303"/>
                </a:cubicBezTo>
                <a:cubicBezTo>
                  <a:pt x="1055" y="304"/>
                  <a:pt x="1052" y="307"/>
                  <a:pt x="1051" y="308"/>
                </a:cubicBezTo>
                <a:cubicBezTo>
                  <a:pt x="1051" y="309"/>
                  <a:pt x="1050" y="308"/>
                  <a:pt x="1049" y="308"/>
                </a:cubicBezTo>
                <a:cubicBezTo>
                  <a:pt x="1048" y="308"/>
                  <a:pt x="1046" y="308"/>
                  <a:pt x="1046" y="309"/>
                </a:cubicBezTo>
                <a:cubicBezTo>
                  <a:pt x="1045" y="310"/>
                  <a:pt x="1047" y="311"/>
                  <a:pt x="1046" y="311"/>
                </a:cubicBezTo>
                <a:cubicBezTo>
                  <a:pt x="1045" y="314"/>
                  <a:pt x="1043" y="315"/>
                  <a:pt x="1040" y="316"/>
                </a:cubicBezTo>
                <a:moveTo>
                  <a:pt x="1183" y="545"/>
                </a:moveTo>
                <a:cubicBezTo>
                  <a:pt x="1181" y="545"/>
                  <a:pt x="1179" y="540"/>
                  <a:pt x="1178" y="537"/>
                </a:cubicBezTo>
                <a:cubicBezTo>
                  <a:pt x="1174" y="531"/>
                  <a:pt x="1167" y="532"/>
                  <a:pt x="1167" y="534"/>
                </a:cubicBezTo>
                <a:cubicBezTo>
                  <a:pt x="1167" y="536"/>
                  <a:pt x="1170" y="539"/>
                  <a:pt x="1173" y="544"/>
                </a:cubicBezTo>
                <a:cubicBezTo>
                  <a:pt x="1173" y="546"/>
                  <a:pt x="1172" y="549"/>
                  <a:pt x="1172" y="550"/>
                </a:cubicBezTo>
                <a:cubicBezTo>
                  <a:pt x="1174" y="554"/>
                  <a:pt x="1176" y="556"/>
                  <a:pt x="1179" y="556"/>
                </a:cubicBezTo>
                <a:cubicBezTo>
                  <a:pt x="1186" y="556"/>
                  <a:pt x="1191" y="550"/>
                  <a:pt x="1191" y="547"/>
                </a:cubicBezTo>
                <a:cubicBezTo>
                  <a:pt x="1191" y="543"/>
                  <a:pt x="1190" y="545"/>
                  <a:pt x="1183" y="545"/>
                </a:cubicBezTo>
                <a:moveTo>
                  <a:pt x="1169" y="557"/>
                </a:moveTo>
                <a:cubicBezTo>
                  <a:pt x="1164" y="557"/>
                  <a:pt x="1162" y="563"/>
                  <a:pt x="1158" y="568"/>
                </a:cubicBezTo>
                <a:cubicBezTo>
                  <a:pt x="1154" y="572"/>
                  <a:pt x="1149" y="574"/>
                  <a:pt x="1148" y="576"/>
                </a:cubicBezTo>
                <a:cubicBezTo>
                  <a:pt x="1147" y="580"/>
                  <a:pt x="1147" y="583"/>
                  <a:pt x="1157" y="583"/>
                </a:cubicBezTo>
                <a:cubicBezTo>
                  <a:pt x="1161" y="583"/>
                  <a:pt x="1163" y="579"/>
                  <a:pt x="1166" y="575"/>
                </a:cubicBezTo>
                <a:cubicBezTo>
                  <a:pt x="1167" y="573"/>
                  <a:pt x="1169" y="570"/>
                  <a:pt x="1170" y="568"/>
                </a:cubicBezTo>
                <a:cubicBezTo>
                  <a:pt x="1173" y="564"/>
                  <a:pt x="1175" y="564"/>
                  <a:pt x="1176" y="562"/>
                </a:cubicBezTo>
                <a:cubicBezTo>
                  <a:pt x="1176" y="559"/>
                  <a:pt x="1179" y="557"/>
                  <a:pt x="1169" y="557"/>
                </a:cubicBezTo>
                <a:moveTo>
                  <a:pt x="1104" y="509"/>
                </a:moveTo>
                <a:cubicBezTo>
                  <a:pt x="1106" y="506"/>
                  <a:pt x="1104" y="505"/>
                  <a:pt x="1102" y="504"/>
                </a:cubicBezTo>
                <a:cubicBezTo>
                  <a:pt x="1100" y="503"/>
                  <a:pt x="1099" y="502"/>
                  <a:pt x="1098" y="500"/>
                </a:cubicBezTo>
                <a:cubicBezTo>
                  <a:pt x="1098" y="500"/>
                  <a:pt x="1098" y="500"/>
                  <a:pt x="1098" y="500"/>
                </a:cubicBezTo>
                <a:cubicBezTo>
                  <a:pt x="1099" y="494"/>
                  <a:pt x="1096" y="495"/>
                  <a:pt x="1094" y="493"/>
                </a:cubicBezTo>
                <a:cubicBezTo>
                  <a:pt x="1091" y="491"/>
                  <a:pt x="1091" y="489"/>
                  <a:pt x="1086" y="487"/>
                </a:cubicBezTo>
                <a:cubicBezTo>
                  <a:pt x="1084" y="485"/>
                  <a:pt x="1083" y="485"/>
                  <a:pt x="1080" y="483"/>
                </a:cubicBezTo>
                <a:cubicBezTo>
                  <a:pt x="1078" y="482"/>
                  <a:pt x="1081" y="477"/>
                  <a:pt x="1079" y="475"/>
                </a:cubicBezTo>
                <a:cubicBezTo>
                  <a:pt x="1076" y="474"/>
                  <a:pt x="1077" y="469"/>
                  <a:pt x="1072" y="468"/>
                </a:cubicBezTo>
                <a:cubicBezTo>
                  <a:pt x="1070" y="467"/>
                  <a:pt x="1071" y="462"/>
                  <a:pt x="1069" y="462"/>
                </a:cubicBezTo>
                <a:cubicBezTo>
                  <a:pt x="1065" y="459"/>
                  <a:pt x="1066" y="458"/>
                  <a:pt x="1064" y="457"/>
                </a:cubicBezTo>
                <a:cubicBezTo>
                  <a:pt x="1062" y="456"/>
                  <a:pt x="1062" y="458"/>
                  <a:pt x="1062" y="461"/>
                </a:cubicBezTo>
                <a:cubicBezTo>
                  <a:pt x="1063" y="463"/>
                  <a:pt x="1063" y="465"/>
                  <a:pt x="1063" y="465"/>
                </a:cubicBezTo>
                <a:cubicBezTo>
                  <a:pt x="1065" y="466"/>
                  <a:pt x="1061" y="474"/>
                  <a:pt x="1063" y="474"/>
                </a:cubicBezTo>
                <a:cubicBezTo>
                  <a:pt x="1064" y="473"/>
                  <a:pt x="1060" y="480"/>
                  <a:pt x="1060" y="480"/>
                </a:cubicBezTo>
                <a:cubicBezTo>
                  <a:pt x="1060" y="482"/>
                  <a:pt x="1057" y="476"/>
                  <a:pt x="1056" y="475"/>
                </a:cubicBezTo>
                <a:cubicBezTo>
                  <a:pt x="1056" y="475"/>
                  <a:pt x="1054" y="475"/>
                  <a:pt x="1053" y="475"/>
                </a:cubicBezTo>
                <a:cubicBezTo>
                  <a:pt x="1052" y="476"/>
                  <a:pt x="1051" y="476"/>
                  <a:pt x="1051" y="476"/>
                </a:cubicBezTo>
                <a:cubicBezTo>
                  <a:pt x="1050" y="475"/>
                  <a:pt x="1048" y="472"/>
                  <a:pt x="1046" y="471"/>
                </a:cubicBezTo>
                <a:cubicBezTo>
                  <a:pt x="1045" y="471"/>
                  <a:pt x="1048" y="467"/>
                  <a:pt x="1047" y="467"/>
                </a:cubicBezTo>
                <a:cubicBezTo>
                  <a:pt x="1045" y="466"/>
                  <a:pt x="1050" y="463"/>
                  <a:pt x="1048" y="463"/>
                </a:cubicBezTo>
                <a:cubicBezTo>
                  <a:pt x="1047" y="463"/>
                  <a:pt x="1049" y="459"/>
                  <a:pt x="1047" y="458"/>
                </a:cubicBezTo>
                <a:cubicBezTo>
                  <a:pt x="1046" y="458"/>
                  <a:pt x="1045" y="459"/>
                  <a:pt x="1043" y="460"/>
                </a:cubicBezTo>
                <a:cubicBezTo>
                  <a:pt x="1042" y="461"/>
                  <a:pt x="1040" y="463"/>
                  <a:pt x="1039" y="462"/>
                </a:cubicBezTo>
                <a:cubicBezTo>
                  <a:pt x="1038" y="462"/>
                  <a:pt x="1037" y="460"/>
                  <a:pt x="1035" y="460"/>
                </a:cubicBezTo>
                <a:cubicBezTo>
                  <a:pt x="1034" y="460"/>
                  <a:pt x="1030" y="459"/>
                  <a:pt x="1029" y="458"/>
                </a:cubicBezTo>
                <a:cubicBezTo>
                  <a:pt x="1028" y="458"/>
                  <a:pt x="1024" y="457"/>
                  <a:pt x="1024" y="459"/>
                </a:cubicBezTo>
                <a:cubicBezTo>
                  <a:pt x="1024" y="461"/>
                  <a:pt x="1027" y="461"/>
                  <a:pt x="1025" y="464"/>
                </a:cubicBezTo>
                <a:cubicBezTo>
                  <a:pt x="1025" y="465"/>
                  <a:pt x="1022" y="470"/>
                  <a:pt x="1020" y="470"/>
                </a:cubicBezTo>
                <a:cubicBezTo>
                  <a:pt x="1019" y="470"/>
                  <a:pt x="1016" y="469"/>
                  <a:pt x="1015" y="467"/>
                </a:cubicBezTo>
                <a:cubicBezTo>
                  <a:pt x="1014" y="467"/>
                  <a:pt x="1010" y="465"/>
                  <a:pt x="1007" y="467"/>
                </a:cubicBezTo>
                <a:cubicBezTo>
                  <a:pt x="1004" y="470"/>
                  <a:pt x="1007" y="473"/>
                  <a:pt x="1006" y="474"/>
                </a:cubicBezTo>
                <a:cubicBezTo>
                  <a:pt x="1004" y="474"/>
                  <a:pt x="1004" y="476"/>
                  <a:pt x="1003" y="476"/>
                </a:cubicBezTo>
                <a:cubicBezTo>
                  <a:pt x="1001" y="476"/>
                  <a:pt x="1001" y="476"/>
                  <a:pt x="999" y="476"/>
                </a:cubicBezTo>
                <a:cubicBezTo>
                  <a:pt x="997" y="476"/>
                  <a:pt x="999" y="478"/>
                  <a:pt x="997" y="478"/>
                </a:cubicBezTo>
                <a:cubicBezTo>
                  <a:pt x="995" y="478"/>
                  <a:pt x="995" y="485"/>
                  <a:pt x="994" y="485"/>
                </a:cubicBezTo>
                <a:cubicBezTo>
                  <a:pt x="993" y="485"/>
                  <a:pt x="989" y="486"/>
                  <a:pt x="988" y="487"/>
                </a:cubicBezTo>
                <a:cubicBezTo>
                  <a:pt x="983" y="488"/>
                  <a:pt x="983" y="487"/>
                  <a:pt x="979" y="489"/>
                </a:cubicBezTo>
                <a:cubicBezTo>
                  <a:pt x="979" y="489"/>
                  <a:pt x="977" y="493"/>
                  <a:pt x="977" y="491"/>
                </a:cubicBezTo>
                <a:cubicBezTo>
                  <a:pt x="975" y="486"/>
                  <a:pt x="973" y="490"/>
                  <a:pt x="972" y="491"/>
                </a:cubicBezTo>
                <a:cubicBezTo>
                  <a:pt x="971" y="492"/>
                  <a:pt x="971" y="492"/>
                  <a:pt x="971" y="492"/>
                </a:cubicBezTo>
                <a:cubicBezTo>
                  <a:pt x="971" y="492"/>
                  <a:pt x="970" y="492"/>
                  <a:pt x="969" y="492"/>
                </a:cubicBezTo>
                <a:cubicBezTo>
                  <a:pt x="968" y="491"/>
                  <a:pt x="967" y="491"/>
                  <a:pt x="967" y="492"/>
                </a:cubicBezTo>
                <a:cubicBezTo>
                  <a:pt x="966" y="493"/>
                  <a:pt x="968" y="496"/>
                  <a:pt x="968" y="497"/>
                </a:cubicBezTo>
                <a:cubicBezTo>
                  <a:pt x="969" y="501"/>
                  <a:pt x="962" y="502"/>
                  <a:pt x="964" y="503"/>
                </a:cubicBezTo>
                <a:cubicBezTo>
                  <a:pt x="966" y="504"/>
                  <a:pt x="963" y="508"/>
                  <a:pt x="965" y="508"/>
                </a:cubicBezTo>
                <a:cubicBezTo>
                  <a:pt x="965" y="508"/>
                  <a:pt x="966" y="508"/>
                  <a:pt x="966" y="508"/>
                </a:cubicBezTo>
                <a:cubicBezTo>
                  <a:pt x="967" y="508"/>
                  <a:pt x="969" y="508"/>
                  <a:pt x="969" y="513"/>
                </a:cubicBezTo>
                <a:cubicBezTo>
                  <a:pt x="968" y="515"/>
                  <a:pt x="969" y="517"/>
                  <a:pt x="971" y="519"/>
                </a:cubicBezTo>
                <a:cubicBezTo>
                  <a:pt x="973" y="520"/>
                  <a:pt x="972" y="523"/>
                  <a:pt x="974" y="525"/>
                </a:cubicBezTo>
                <a:cubicBezTo>
                  <a:pt x="976" y="525"/>
                  <a:pt x="973" y="528"/>
                  <a:pt x="975" y="529"/>
                </a:cubicBezTo>
                <a:cubicBezTo>
                  <a:pt x="976" y="529"/>
                  <a:pt x="971" y="531"/>
                  <a:pt x="971" y="533"/>
                </a:cubicBezTo>
                <a:cubicBezTo>
                  <a:pt x="971" y="536"/>
                  <a:pt x="974" y="535"/>
                  <a:pt x="976" y="536"/>
                </a:cubicBezTo>
                <a:cubicBezTo>
                  <a:pt x="977" y="536"/>
                  <a:pt x="979" y="538"/>
                  <a:pt x="981" y="538"/>
                </a:cubicBezTo>
                <a:cubicBezTo>
                  <a:pt x="982" y="538"/>
                  <a:pt x="983" y="536"/>
                  <a:pt x="986" y="536"/>
                </a:cubicBezTo>
                <a:cubicBezTo>
                  <a:pt x="988" y="535"/>
                  <a:pt x="990" y="533"/>
                  <a:pt x="991" y="533"/>
                </a:cubicBezTo>
                <a:cubicBezTo>
                  <a:pt x="992" y="532"/>
                  <a:pt x="993" y="533"/>
                  <a:pt x="994" y="533"/>
                </a:cubicBezTo>
                <a:cubicBezTo>
                  <a:pt x="994" y="533"/>
                  <a:pt x="995" y="533"/>
                  <a:pt x="995" y="533"/>
                </a:cubicBezTo>
                <a:cubicBezTo>
                  <a:pt x="997" y="533"/>
                  <a:pt x="1000" y="534"/>
                  <a:pt x="1000" y="534"/>
                </a:cubicBezTo>
                <a:cubicBezTo>
                  <a:pt x="1001" y="535"/>
                  <a:pt x="1002" y="534"/>
                  <a:pt x="1003" y="533"/>
                </a:cubicBezTo>
                <a:cubicBezTo>
                  <a:pt x="1003" y="533"/>
                  <a:pt x="1004" y="532"/>
                  <a:pt x="1005" y="532"/>
                </a:cubicBezTo>
                <a:cubicBezTo>
                  <a:pt x="1006" y="532"/>
                  <a:pt x="1006" y="531"/>
                  <a:pt x="1007" y="530"/>
                </a:cubicBezTo>
                <a:cubicBezTo>
                  <a:pt x="1007" y="529"/>
                  <a:pt x="1008" y="528"/>
                  <a:pt x="1009" y="528"/>
                </a:cubicBezTo>
                <a:cubicBezTo>
                  <a:pt x="1010" y="528"/>
                  <a:pt x="1012" y="528"/>
                  <a:pt x="1013" y="527"/>
                </a:cubicBezTo>
                <a:cubicBezTo>
                  <a:pt x="1015" y="527"/>
                  <a:pt x="1017" y="527"/>
                  <a:pt x="1018" y="527"/>
                </a:cubicBezTo>
                <a:cubicBezTo>
                  <a:pt x="1020" y="527"/>
                  <a:pt x="1020" y="528"/>
                  <a:pt x="1023" y="528"/>
                </a:cubicBezTo>
                <a:cubicBezTo>
                  <a:pt x="1024" y="528"/>
                  <a:pt x="1027" y="529"/>
                  <a:pt x="1028" y="529"/>
                </a:cubicBezTo>
                <a:cubicBezTo>
                  <a:pt x="1030" y="529"/>
                  <a:pt x="1034" y="529"/>
                  <a:pt x="1035" y="529"/>
                </a:cubicBezTo>
                <a:cubicBezTo>
                  <a:pt x="1036" y="529"/>
                  <a:pt x="1037" y="530"/>
                  <a:pt x="1038" y="531"/>
                </a:cubicBezTo>
                <a:cubicBezTo>
                  <a:pt x="1039" y="533"/>
                  <a:pt x="1039" y="534"/>
                  <a:pt x="1040" y="534"/>
                </a:cubicBezTo>
                <a:cubicBezTo>
                  <a:pt x="1041" y="534"/>
                  <a:pt x="1042" y="535"/>
                  <a:pt x="1042" y="535"/>
                </a:cubicBezTo>
                <a:cubicBezTo>
                  <a:pt x="1042" y="536"/>
                  <a:pt x="1043" y="537"/>
                  <a:pt x="1043" y="537"/>
                </a:cubicBezTo>
                <a:cubicBezTo>
                  <a:pt x="1045" y="536"/>
                  <a:pt x="1046" y="534"/>
                  <a:pt x="1048" y="533"/>
                </a:cubicBezTo>
                <a:cubicBezTo>
                  <a:pt x="1049" y="533"/>
                  <a:pt x="1048" y="537"/>
                  <a:pt x="1048" y="538"/>
                </a:cubicBezTo>
                <a:cubicBezTo>
                  <a:pt x="1048" y="539"/>
                  <a:pt x="1052" y="544"/>
                  <a:pt x="1054" y="537"/>
                </a:cubicBezTo>
                <a:cubicBezTo>
                  <a:pt x="1060" y="534"/>
                  <a:pt x="1056" y="544"/>
                  <a:pt x="1058" y="549"/>
                </a:cubicBezTo>
                <a:cubicBezTo>
                  <a:pt x="1062" y="554"/>
                  <a:pt x="1063" y="552"/>
                  <a:pt x="1066" y="550"/>
                </a:cubicBezTo>
                <a:cubicBezTo>
                  <a:pt x="1067" y="549"/>
                  <a:pt x="1068" y="550"/>
                  <a:pt x="1069" y="550"/>
                </a:cubicBezTo>
                <a:cubicBezTo>
                  <a:pt x="1070" y="551"/>
                  <a:pt x="1072" y="551"/>
                  <a:pt x="1073" y="549"/>
                </a:cubicBezTo>
                <a:cubicBezTo>
                  <a:pt x="1076" y="547"/>
                  <a:pt x="1077" y="553"/>
                  <a:pt x="1078" y="553"/>
                </a:cubicBezTo>
                <a:cubicBezTo>
                  <a:pt x="1079" y="554"/>
                  <a:pt x="1080" y="552"/>
                  <a:pt x="1081" y="551"/>
                </a:cubicBezTo>
                <a:cubicBezTo>
                  <a:pt x="1081" y="550"/>
                  <a:pt x="1082" y="548"/>
                  <a:pt x="1083" y="549"/>
                </a:cubicBezTo>
                <a:cubicBezTo>
                  <a:pt x="1085" y="549"/>
                  <a:pt x="1086" y="548"/>
                  <a:pt x="1088" y="547"/>
                </a:cubicBezTo>
                <a:cubicBezTo>
                  <a:pt x="1089" y="547"/>
                  <a:pt x="1090" y="546"/>
                  <a:pt x="1091" y="546"/>
                </a:cubicBezTo>
                <a:cubicBezTo>
                  <a:pt x="1094" y="547"/>
                  <a:pt x="1093" y="545"/>
                  <a:pt x="1093" y="543"/>
                </a:cubicBezTo>
                <a:cubicBezTo>
                  <a:pt x="1093" y="542"/>
                  <a:pt x="1093" y="541"/>
                  <a:pt x="1093" y="539"/>
                </a:cubicBezTo>
                <a:cubicBezTo>
                  <a:pt x="1093" y="537"/>
                  <a:pt x="1097" y="533"/>
                  <a:pt x="1097" y="533"/>
                </a:cubicBezTo>
                <a:cubicBezTo>
                  <a:pt x="1097" y="533"/>
                  <a:pt x="1098" y="532"/>
                  <a:pt x="1100" y="529"/>
                </a:cubicBezTo>
                <a:cubicBezTo>
                  <a:pt x="1102" y="528"/>
                  <a:pt x="1105" y="521"/>
                  <a:pt x="1103" y="521"/>
                </a:cubicBezTo>
                <a:cubicBezTo>
                  <a:pt x="1100" y="519"/>
                  <a:pt x="1106" y="518"/>
                  <a:pt x="1102" y="516"/>
                </a:cubicBezTo>
                <a:cubicBezTo>
                  <a:pt x="1100" y="515"/>
                  <a:pt x="1104" y="513"/>
                  <a:pt x="1103" y="510"/>
                </a:cubicBezTo>
                <a:cubicBezTo>
                  <a:pt x="1103" y="509"/>
                  <a:pt x="1103" y="509"/>
                  <a:pt x="1103" y="509"/>
                </a:cubicBezTo>
                <a:cubicBezTo>
                  <a:pt x="1104" y="509"/>
                  <a:pt x="1104" y="509"/>
                  <a:pt x="1104" y="509"/>
                </a:cubicBezTo>
                <a:moveTo>
                  <a:pt x="970" y="413"/>
                </a:moveTo>
                <a:cubicBezTo>
                  <a:pt x="969" y="413"/>
                  <a:pt x="968" y="414"/>
                  <a:pt x="967" y="415"/>
                </a:cubicBezTo>
                <a:cubicBezTo>
                  <a:pt x="966" y="416"/>
                  <a:pt x="966" y="417"/>
                  <a:pt x="965" y="418"/>
                </a:cubicBezTo>
                <a:cubicBezTo>
                  <a:pt x="964" y="419"/>
                  <a:pt x="960" y="419"/>
                  <a:pt x="960" y="420"/>
                </a:cubicBezTo>
                <a:cubicBezTo>
                  <a:pt x="960" y="421"/>
                  <a:pt x="960" y="422"/>
                  <a:pt x="960" y="422"/>
                </a:cubicBezTo>
                <a:cubicBezTo>
                  <a:pt x="960" y="424"/>
                  <a:pt x="953" y="425"/>
                  <a:pt x="952" y="426"/>
                </a:cubicBezTo>
                <a:cubicBezTo>
                  <a:pt x="951" y="429"/>
                  <a:pt x="953" y="430"/>
                  <a:pt x="954" y="430"/>
                </a:cubicBezTo>
                <a:cubicBezTo>
                  <a:pt x="954" y="431"/>
                  <a:pt x="956" y="435"/>
                  <a:pt x="957" y="436"/>
                </a:cubicBezTo>
                <a:cubicBezTo>
                  <a:pt x="957" y="436"/>
                  <a:pt x="962" y="438"/>
                  <a:pt x="962" y="438"/>
                </a:cubicBezTo>
                <a:cubicBezTo>
                  <a:pt x="963" y="439"/>
                  <a:pt x="968" y="441"/>
                  <a:pt x="969" y="442"/>
                </a:cubicBezTo>
                <a:cubicBezTo>
                  <a:pt x="969" y="442"/>
                  <a:pt x="970" y="442"/>
                  <a:pt x="971" y="441"/>
                </a:cubicBezTo>
                <a:cubicBezTo>
                  <a:pt x="972" y="441"/>
                  <a:pt x="973" y="440"/>
                  <a:pt x="973" y="441"/>
                </a:cubicBezTo>
                <a:cubicBezTo>
                  <a:pt x="974" y="441"/>
                  <a:pt x="977" y="440"/>
                  <a:pt x="979" y="440"/>
                </a:cubicBezTo>
                <a:cubicBezTo>
                  <a:pt x="981" y="440"/>
                  <a:pt x="976" y="435"/>
                  <a:pt x="977" y="434"/>
                </a:cubicBezTo>
                <a:cubicBezTo>
                  <a:pt x="979" y="433"/>
                  <a:pt x="980" y="433"/>
                  <a:pt x="981" y="432"/>
                </a:cubicBezTo>
                <a:cubicBezTo>
                  <a:pt x="982" y="431"/>
                  <a:pt x="982" y="430"/>
                  <a:pt x="983" y="430"/>
                </a:cubicBezTo>
                <a:cubicBezTo>
                  <a:pt x="983" y="429"/>
                  <a:pt x="982" y="426"/>
                  <a:pt x="983" y="426"/>
                </a:cubicBezTo>
                <a:cubicBezTo>
                  <a:pt x="983" y="426"/>
                  <a:pt x="984" y="426"/>
                  <a:pt x="985" y="426"/>
                </a:cubicBezTo>
                <a:cubicBezTo>
                  <a:pt x="985" y="426"/>
                  <a:pt x="986" y="426"/>
                  <a:pt x="986" y="426"/>
                </a:cubicBezTo>
                <a:cubicBezTo>
                  <a:pt x="987" y="424"/>
                  <a:pt x="985" y="424"/>
                  <a:pt x="985" y="422"/>
                </a:cubicBezTo>
                <a:cubicBezTo>
                  <a:pt x="985" y="420"/>
                  <a:pt x="985" y="420"/>
                  <a:pt x="984" y="418"/>
                </a:cubicBezTo>
                <a:cubicBezTo>
                  <a:pt x="983" y="416"/>
                  <a:pt x="991" y="413"/>
                  <a:pt x="989" y="412"/>
                </a:cubicBezTo>
                <a:cubicBezTo>
                  <a:pt x="988" y="411"/>
                  <a:pt x="984" y="404"/>
                  <a:pt x="981" y="402"/>
                </a:cubicBezTo>
                <a:cubicBezTo>
                  <a:pt x="981" y="402"/>
                  <a:pt x="980" y="402"/>
                  <a:pt x="979" y="402"/>
                </a:cubicBezTo>
                <a:cubicBezTo>
                  <a:pt x="978" y="402"/>
                  <a:pt x="976" y="405"/>
                  <a:pt x="974" y="405"/>
                </a:cubicBezTo>
                <a:cubicBezTo>
                  <a:pt x="973" y="405"/>
                  <a:pt x="972" y="410"/>
                  <a:pt x="970" y="410"/>
                </a:cubicBezTo>
                <a:cubicBezTo>
                  <a:pt x="969" y="411"/>
                  <a:pt x="971" y="412"/>
                  <a:pt x="970" y="413"/>
                </a:cubicBezTo>
                <a:moveTo>
                  <a:pt x="1014" y="358"/>
                </a:moveTo>
                <a:cubicBezTo>
                  <a:pt x="1014" y="356"/>
                  <a:pt x="1011" y="352"/>
                  <a:pt x="1009" y="351"/>
                </a:cubicBezTo>
                <a:cubicBezTo>
                  <a:pt x="1009" y="353"/>
                  <a:pt x="1012" y="357"/>
                  <a:pt x="1013" y="357"/>
                </a:cubicBezTo>
                <a:cubicBezTo>
                  <a:pt x="1013" y="358"/>
                  <a:pt x="1013" y="358"/>
                  <a:pt x="1013" y="358"/>
                </a:cubicBezTo>
                <a:cubicBezTo>
                  <a:pt x="1013" y="358"/>
                  <a:pt x="1013" y="358"/>
                  <a:pt x="1013" y="358"/>
                </a:cubicBezTo>
                <a:cubicBezTo>
                  <a:pt x="1013" y="358"/>
                  <a:pt x="1013" y="358"/>
                  <a:pt x="1014" y="358"/>
                </a:cubicBezTo>
                <a:moveTo>
                  <a:pt x="672" y="318"/>
                </a:moveTo>
                <a:cubicBezTo>
                  <a:pt x="673" y="316"/>
                  <a:pt x="669" y="316"/>
                  <a:pt x="669" y="315"/>
                </a:cubicBezTo>
                <a:cubicBezTo>
                  <a:pt x="669" y="312"/>
                  <a:pt x="662" y="318"/>
                  <a:pt x="662" y="318"/>
                </a:cubicBezTo>
                <a:cubicBezTo>
                  <a:pt x="662" y="319"/>
                  <a:pt x="665" y="319"/>
                  <a:pt x="667" y="319"/>
                </a:cubicBezTo>
                <a:cubicBezTo>
                  <a:pt x="670" y="319"/>
                  <a:pt x="672" y="319"/>
                  <a:pt x="672" y="318"/>
                </a:cubicBezTo>
                <a:moveTo>
                  <a:pt x="762" y="394"/>
                </a:moveTo>
                <a:cubicBezTo>
                  <a:pt x="761" y="394"/>
                  <a:pt x="760" y="394"/>
                  <a:pt x="759" y="394"/>
                </a:cubicBezTo>
                <a:cubicBezTo>
                  <a:pt x="757" y="395"/>
                  <a:pt x="757" y="395"/>
                  <a:pt x="756" y="395"/>
                </a:cubicBezTo>
                <a:cubicBezTo>
                  <a:pt x="755" y="394"/>
                  <a:pt x="755" y="395"/>
                  <a:pt x="754" y="395"/>
                </a:cubicBezTo>
                <a:cubicBezTo>
                  <a:pt x="753" y="395"/>
                  <a:pt x="752" y="396"/>
                  <a:pt x="751" y="395"/>
                </a:cubicBezTo>
                <a:cubicBezTo>
                  <a:pt x="745" y="397"/>
                  <a:pt x="745" y="397"/>
                  <a:pt x="745" y="397"/>
                </a:cubicBezTo>
                <a:cubicBezTo>
                  <a:pt x="745" y="396"/>
                  <a:pt x="744" y="397"/>
                  <a:pt x="743" y="397"/>
                </a:cubicBezTo>
                <a:cubicBezTo>
                  <a:pt x="742" y="398"/>
                  <a:pt x="741" y="399"/>
                  <a:pt x="741" y="398"/>
                </a:cubicBezTo>
                <a:cubicBezTo>
                  <a:pt x="739" y="397"/>
                  <a:pt x="736" y="398"/>
                  <a:pt x="735" y="397"/>
                </a:cubicBezTo>
                <a:cubicBezTo>
                  <a:pt x="734" y="396"/>
                  <a:pt x="731" y="391"/>
                  <a:pt x="730" y="390"/>
                </a:cubicBezTo>
                <a:cubicBezTo>
                  <a:pt x="730" y="390"/>
                  <a:pt x="728" y="388"/>
                  <a:pt x="727" y="388"/>
                </a:cubicBezTo>
                <a:cubicBezTo>
                  <a:pt x="727" y="387"/>
                  <a:pt x="726" y="386"/>
                  <a:pt x="723" y="384"/>
                </a:cubicBezTo>
                <a:cubicBezTo>
                  <a:pt x="723" y="383"/>
                  <a:pt x="723" y="383"/>
                  <a:pt x="723" y="383"/>
                </a:cubicBezTo>
                <a:cubicBezTo>
                  <a:pt x="725" y="378"/>
                  <a:pt x="720" y="380"/>
                  <a:pt x="719" y="379"/>
                </a:cubicBezTo>
                <a:cubicBezTo>
                  <a:pt x="717" y="378"/>
                  <a:pt x="718" y="376"/>
                  <a:pt x="716" y="375"/>
                </a:cubicBezTo>
                <a:cubicBezTo>
                  <a:pt x="714" y="375"/>
                  <a:pt x="714" y="373"/>
                  <a:pt x="714" y="372"/>
                </a:cubicBezTo>
                <a:cubicBezTo>
                  <a:pt x="714" y="372"/>
                  <a:pt x="714" y="368"/>
                  <a:pt x="714" y="366"/>
                </a:cubicBezTo>
                <a:cubicBezTo>
                  <a:pt x="714" y="364"/>
                  <a:pt x="712" y="364"/>
                  <a:pt x="711" y="363"/>
                </a:cubicBezTo>
                <a:cubicBezTo>
                  <a:pt x="710" y="362"/>
                  <a:pt x="710" y="362"/>
                  <a:pt x="710" y="362"/>
                </a:cubicBezTo>
                <a:cubicBezTo>
                  <a:pt x="710" y="362"/>
                  <a:pt x="709" y="361"/>
                  <a:pt x="708" y="361"/>
                </a:cubicBezTo>
                <a:cubicBezTo>
                  <a:pt x="707" y="361"/>
                  <a:pt x="707" y="357"/>
                  <a:pt x="707" y="356"/>
                </a:cubicBezTo>
                <a:cubicBezTo>
                  <a:pt x="707" y="355"/>
                  <a:pt x="707" y="354"/>
                  <a:pt x="707" y="353"/>
                </a:cubicBezTo>
                <a:cubicBezTo>
                  <a:pt x="706" y="352"/>
                  <a:pt x="706" y="352"/>
                  <a:pt x="706" y="352"/>
                </a:cubicBezTo>
                <a:cubicBezTo>
                  <a:pt x="705" y="352"/>
                  <a:pt x="707" y="351"/>
                  <a:pt x="706" y="350"/>
                </a:cubicBezTo>
                <a:cubicBezTo>
                  <a:pt x="705" y="350"/>
                  <a:pt x="706" y="350"/>
                  <a:pt x="700" y="345"/>
                </a:cubicBezTo>
                <a:cubicBezTo>
                  <a:pt x="699" y="344"/>
                  <a:pt x="696" y="334"/>
                  <a:pt x="695" y="333"/>
                </a:cubicBezTo>
                <a:cubicBezTo>
                  <a:pt x="693" y="332"/>
                  <a:pt x="692" y="332"/>
                  <a:pt x="690" y="332"/>
                </a:cubicBezTo>
                <a:cubicBezTo>
                  <a:pt x="689" y="332"/>
                  <a:pt x="688" y="332"/>
                  <a:pt x="688" y="333"/>
                </a:cubicBezTo>
                <a:cubicBezTo>
                  <a:pt x="688" y="333"/>
                  <a:pt x="687" y="334"/>
                  <a:pt x="686" y="333"/>
                </a:cubicBezTo>
                <a:cubicBezTo>
                  <a:pt x="686" y="333"/>
                  <a:pt x="684" y="333"/>
                  <a:pt x="683" y="333"/>
                </a:cubicBezTo>
                <a:cubicBezTo>
                  <a:pt x="682" y="333"/>
                  <a:pt x="680" y="333"/>
                  <a:pt x="679" y="333"/>
                </a:cubicBezTo>
                <a:cubicBezTo>
                  <a:pt x="678" y="333"/>
                  <a:pt x="676" y="332"/>
                  <a:pt x="675" y="332"/>
                </a:cubicBezTo>
                <a:cubicBezTo>
                  <a:pt x="674" y="331"/>
                  <a:pt x="673" y="331"/>
                  <a:pt x="673" y="332"/>
                </a:cubicBezTo>
                <a:cubicBezTo>
                  <a:pt x="672" y="332"/>
                  <a:pt x="671" y="332"/>
                  <a:pt x="671" y="331"/>
                </a:cubicBezTo>
                <a:cubicBezTo>
                  <a:pt x="669" y="331"/>
                  <a:pt x="667" y="329"/>
                  <a:pt x="666" y="329"/>
                </a:cubicBezTo>
                <a:cubicBezTo>
                  <a:pt x="664" y="328"/>
                  <a:pt x="662" y="328"/>
                  <a:pt x="660" y="327"/>
                </a:cubicBezTo>
                <a:cubicBezTo>
                  <a:pt x="659" y="327"/>
                  <a:pt x="659" y="327"/>
                  <a:pt x="659" y="328"/>
                </a:cubicBezTo>
                <a:cubicBezTo>
                  <a:pt x="659" y="328"/>
                  <a:pt x="658" y="328"/>
                  <a:pt x="658" y="328"/>
                </a:cubicBezTo>
                <a:cubicBezTo>
                  <a:pt x="656" y="327"/>
                  <a:pt x="656" y="329"/>
                  <a:pt x="653" y="330"/>
                </a:cubicBezTo>
                <a:cubicBezTo>
                  <a:pt x="653" y="330"/>
                  <a:pt x="653" y="330"/>
                  <a:pt x="653" y="331"/>
                </a:cubicBezTo>
                <a:cubicBezTo>
                  <a:pt x="653" y="333"/>
                  <a:pt x="653" y="334"/>
                  <a:pt x="653" y="334"/>
                </a:cubicBezTo>
                <a:cubicBezTo>
                  <a:pt x="652" y="339"/>
                  <a:pt x="651" y="337"/>
                  <a:pt x="649" y="336"/>
                </a:cubicBezTo>
                <a:cubicBezTo>
                  <a:pt x="648" y="335"/>
                  <a:pt x="647" y="334"/>
                  <a:pt x="646" y="335"/>
                </a:cubicBezTo>
                <a:cubicBezTo>
                  <a:pt x="645" y="335"/>
                  <a:pt x="645" y="335"/>
                  <a:pt x="645" y="335"/>
                </a:cubicBezTo>
                <a:cubicBezTo>
                  <a:pt x="645" y="335"/>
                  <a:pt x="645" y="335"/>
                  <a:pt x="645" y="335"/>
                </a:cubicBezTo>
                <a:cubicBezTo>
                  <a:pt x="643" y="334"/>
                  <a:pt x="643" y="334"/>
                  <a:pt x="642" y="333"/>
                </a:cubicBezTo>
                <a:cubicBezTo>
                  <a:pt x="641" y="333"/>
                  <a:pt x="637" y="331"/>
                  <a:pt x="636" y="330"/>
                </a:cubicBezTo>
                <a:cubicBezTo>
                  <a:pt x="634" y="330"/>
                  <a:pt x="634" y="330"/>
                  <a:pt x="633" y="330"/>
                </a:cubicBezTo>
                <a:cubicBezTo>
                  <a:pt x="632" y="329"/>
                  <a:pt x="632" y="329"/>
                  <a:pt x="631" y="329"/>
                </a:cubicBezTo>
                <a:cubicBezTo>
                  <a:pt x="631" y="329"/>
                  <a:pt x="630" y="329"/>
                  <a:pt x="630" y="329"/>
                </a:cubicBezTo>
                <a:cubicBezTo>
                  <a:pt x="628" y="328"/>
                  <a:pt x="629" y="325"/>
                  <a:pt x="627" y="324"/>
                </a:cubicBezTo>
                <a:cubicBezTo>
                  <a:pt x="626" y="323"/>
                  <a:pt x="623" y="320"/>
                  <a:pt x="622" y="320"/>
                </a:cubicBezTo>
                <a:cubicBezTo>
                  <a:pt x="621" y="320"/>
                  <a:pt x="624" y="316"/>
                  <a:pt x="622" y="315"/>
                </a:cubicBezTo>
                <a:cubicBezTo>
                  <a:pt x="622" y="315"/>
                  <a:pt x="622" y="312"/>
                  <a:pt x="621" y="311"/>
                </a:cubicBezTo>
                <a:cubicBezTo>
                  <a:pt x="619" y="310"/>
                  <a:pt x="618" y="311"/>
                  <a:pt x="617" y="311"/>
                </a:cubicBezTo>
                <a:cubicBezTo>
                  <a:pt x="616" y="312"/>
                  <a:pt x="616" y="312"/>
                  <a:pt x="615" y="312"/>
                </a:cubicBezTo>
                <a:cubicBezTo>
                  <a:pt x="613" y="311"/>
                  <a:pt x="610" y="310"/>
                  <a:pt x="608" y="311"/>
                </a:cubicBezTo>
                <a:cubicBezTo>
                  <a:pt x="606" y="313"/>
                  <a:pt x="605" y="313"/>
                  <a:pt x="603" y="312"/>
                </a:cubicBezTo>
                <a:cubicBezTo>
                  <a:pt x="603" y="312"/>
                  <a:pt x="602" y="312"/>
                  <a:pt x="600" y="312"/>
                </a:cubicBezTo>
                <a:cubicBezTo>
                  <a:pt x="597" y="312"/>
                  <a:pt x="597" y="312"/>
                  <a:pt x="594" y="313"/>
                </a:cubicBezTo>
                <a:cubicBezTo>
                  <a:pt x="592" y="313"/>
                  <a:pt x="591" y="313"/>
                  <a:pt x="588" y="314"/>
                </a:cubicBezTo>
                <a:cubicBezTo>
                  <a:pt x="587" y="314"/>
                  <a:pt x="584" y="317"/>
                  <a:pt x="583" y="318"/>
                </a:cubicBezTo>
                <a:cubicBezTo>
                  <a:pt x="581" y="318"/>
                  <a:pt x="579" y="320"/>
                  <a:pt x="578" y="318"/>
                </a:cubicBezTo>
                <a:cubicBezTo>
                  <a:pt x="574" y="315"/>
                  <a:pt x="573" y="315"/>
                  <a:pt x="572" y="315"/>
                </a:cubicBezTo>
                <a:cubicBezTo>
                  <a:pt x="569" y="313"/>
                  <a:pt x="569" y="316"/>
                  <a:pt x="566" y="318"/>
                </a:cubicBezTo>
                <a:cubicBezTo>
                  <a:pt x="562" y="319"/>
                  <a:pt x="565" y="321"/>
                  <a:pt x="563" y="322"/>
                </a:cubicBezTo>
                <a:cubicBezTo>
                  <a:pt x="561" y="324"/>
                  <a:pt x="559" y="324"/>
                  <a:pt x="557" y="326"/>
                </a:cubicBezTo>
                <a:cubicBezTo>
                  <a:pt x="556" y="327"/>
                  <a:pt x="556" y="326"/>
                  <a:pt x="553" y="330"/>
                </a:cubicBezTo>
                <a:cubicBezTo>
                  <a:pt x="549" y="334"/>
                  <a:pt x="552" y="339"/>
                  <a:pt x="548" y="341"/>
                </a:cubicBezTo>
                <a:cubicBezTo>
                  <a:pt x="545" y="344"/>
                  <a:pt x="542" y="343"/>
                  <a:pt x="541" y="345"/>
                </a:cubicBezTo>
                <a:cubicBezTo>
                  <a:pt x="541" y="346"/>
                  <a:pt x="536" y="352"/>
                  <a:pt x="536" y="353"/>
                </a:cubicBezTo>
                <a:cubicBezTo>
                  <a:pt x="535" y="354"/>
                  <a:pt x="532" y="357"/>
                  <a:pt x="531" y="358"/>
                </a:cubicBezTo>
                <a:cubicBezTo>
                  <a:pt x="530" y="359"/>
                  <a:pt x="530" y="359"/>
                  <a:pt x="530" y="359"/>
                </a:cubicBezTo>
                <a:cubicBezTo>
                  <a:pt x="525" y="362"/>
                  <a:pt x="527" y="368"/>
                  <a:pt x="526" y="370"/>
                </a:cubicBezTo>
                <a:cubicBezTo>
                  <a:pt x="526" y="371"/>
                  <a:pt x="530" y="373"/>
                  <a:pt x="528" y="378"/>
                </a:cubicBezTo>
                <a:cubicBezTo>
                  <a:pt x="528" y="379"/>
                  <a:pt x="524" y="390"/>
                  <a:pt x="525" y="390"/>
                </a:cubicBezTo>
                <a:cubicBezTo>
                  <a:pt x="526" y="395"/>
                  <a:pt x="532" y="393"/>
                  <a:pt x="533" y="397"/>
                </a:cubicBezTo>
                <a:cubicBezTo>
                  <a:pt x="534" y="400"/>
                  <a:pt x="540" y="399"/>
                  <a:pt x="542" y="407"/>
                </a:cubicBezTo>
                <a:cubicBezTo>
                  <a:pt x="542" y="408"/>
                  <a:pt x="549" y="410"/>
                  <a:pt x="549" y="411"/>
                </a:cubicBezTo>
                <a:cubicBezTo>
                  <a:pt x="548" y="412"/>
                  <a:pt x="553" y="412"/>
                  <a:pt x="554" y="415"/>
                </a:cubicBezTo>
                <a:cubicBezTo>
                  <a:pt x="558" y="421"/>
                  <a:pt x="564" y="417"/>
                  <a:pt x="564" y="417"/>
                </a:cubicBezTo>
                <a:cubicBezTo>
                  <a:pt x="565" y="417"/>
                  <a:pt x="566" y="417"/>
                  <a:pt x="567" y="416"/>
                </a:cubicBezTo>
                <a:cubicBezTo>
                  <a:pt x="568" y="415"/>
                  <a:pt x="568" y="414"/>
                  <a:pt x="569" y="414"/>
                </a:cubicBezTo>
                <a:cubicBezTo>
                  <a:pt x="570" y="415"/>
                  <a:pt x="571" y="414"/>
                  <a:pt x="572" y="414"/>
                </a:cubicBezTo>
                <a:cubicBezTo>
                  <a:pt x="573" y="414"/>
                  <a:pt x="574" y="414"/>
                  <a:pt x="575" y="415"/>
                </a:cubicBezTo>
                <a:cubicBezTo>
                  <a:pt x="577" y="418"/>
                  <a:pt x="577" y="417"/>
                  <a:pt x="578" y="417"/>
                </a:cubicBezTo>
                <a:cubicBezTo>
                  <a:pt x="578" y="416"/>
                  <a:pt x="579" y="416"/>
                  <a:pt x="580" y="417"/>
                </a:cubicBezTo>
                <a:cubicBezTo>
                  <a:pt x="581" y="417"/>
                  <a:pt x="581" y="416"/>
                  <a:pt x="582" y="415"/>
                </a:cubicBezTo>
                <a:cubicBezTo>
                  <a:pt x="583" y="414"/>
                  <a:pt x="584" y="413"/>
                  <a:pt x="584" y="413"/>
                </a:cubicBezTo>
                <a:cubicBezTo>
                  <a:pt x="585" y="414"/>
                  <a:pt x="585" y="413"/>
                  <a:pt x="585" y="413"/>
                </a:cubicBezTo>
                <a:cubicBezTo>
                  <a:pt x="586" y="412"/>
                  <a:pt x="586" y="412"/>
                  <a:pt x="587" y="413"/>
                </a:cubicBezTo>
                <a:cubicBezTo>
                  <a:pt x="589" y="413"/>
                  <a:pt x="593" y="412"/>
                  <a:pt x="593" y="412"/>
                </a:cubicBezTo>
                <a:cubicBezTo>
                  <a:pt x="594" y="412"/>
                  <a:pt x="599" y="409"/>
                  <a:pt x="601" y="413"/>
                </a:cubicBezTo>
                <a:cubicBezTo>
                  <a:pt x="601" y="414"/>
                  <a:pt x="603" y="416"/>
                  <a:pt x="604" y="417"/>
                </a:cubicBezTo>
                <a:cubicBezTo>
                  <a:pt x="606" y="418"/>
                  <a:pt x="608" y="418"/>
                  <a:pt x="609" y="418"/>
                </a:cubicBezTo>
                <a:cubicBezTo>
                  <a:pt x="610" y="418"/>
                  <a:pt x="611" y="418"/>
                  <a:pt x="612" y="418"/>
                </a:cubicBezTo>
                <a:cubicBezTo>
                  <a:pt x="616" y="419"/>
                  <a:pt x="616" y="423"/>
                  <a:pt x="617" y="424"/>
                </a:cubicBezTo>
                <a:cubicBezTo>
                  <a:pt x="617" y="426"/>
                  <a:pt x="617" y="427"/>
                  <a:pt x="614" y="430"/>
                </a:cubicBezTo>
                <a:cubicBezTo>
                  <a:pt x="614" y="431"/>
                  <a:pt x="614" y="431"/>
                  <a:pt x="614" y="431"/>
                </a:cubicBezTo>
                <a:cubicBezTo>
                  <a:pt x="614" y="436"/>
                  <a:pt x="619" y="437"/>
                  <a:pt x="620" y="439"/>
                </a:cubicBezTo>
                <a:cubicBezTo>
                  <a:pt x="624" y="442"/>
                  <a:pt x="625" y="446"/>
                  <a:pt x="627" y="448"/>
                </a:cubicBezTo>
                <a:cubicBezTo>
                  <a:pt x="627" y="449"/>
                  <a:pt x="628" y="452"/>
                  <a:pt x="629" y="454"/>
                </a:cubicBezTo>
                <a:cubicBezTo>
                  <a:pt x="629" y="456"/>
                  <a:pt x="628" y="458"/>
                  <a:pt x="629" y="459"/>
                </a:cubicBezTo>
                <a:cubicBezTo>
                  <a:pt x="630" y="460"/>
                  <a:pt x="631" y="461"/>
                  <a:pt x="632" y="463"/>
                </a:cubicBezTo>
                <a:cubicBezTo>
                  <a:pt x="633" y="465"/>
                  <a:pt x="631" y="465"/>
                  <a:pt x="630" y="467"/>
                </a:cubicBezTo>
                <a:cubicBezTo>
                  <a:pt x="627" y="470"/>
                  <a:pt x="626" y="473"/>
                  <a:pt x="626" y="475"/>
                </a:cubicBezTo>
                <a:cubicBezTo>
                  <a:pt x="626" y="478"/>
                  <a:pt x="623" y="482"/>
                  <a:pt x="626" y="484"/>
                </a:cubicBezTo>
                <a:cubicBezTo>
                  <a:pt x="631" y="486"/>
                  <a:pt x="629" y="489"/>
                  <a:pt x="630" y="490"/>
                </a:cubicBezTo>
                <a:cubicBezTo>
                  <a:pt x="632" y="492"/>
                  <a:pt x="628" y="493"/>
                  <a:pt x="634" y="497"/>
                </a:cubicBezTo>
                <a:cubicBezTo>
                  <a:pt x="636" y="498"/>
                  <a:pt x="631" y="502"/>
                  <a:pt x="636" y="506"/>
                </a:cubicBezTo>
                <a:cubicBezTo>
                  <a:pt x="638" y="507"/>
                  <a:pt x="636" y="510"/>
                  <a:pt x="638" y="512"/>
                </a:cubicBezTo>
                <a:cubicBezTo>
                  <a:pt x="640" y="513"/>
                  <a:pt x="640" y="516"/>
                  <a:pt x="641" y="516"/>
                </a:cubicBezTo>
                <a:cubicBezTo>
                  <a:pt x="644" y="517"/>
                  <a:pt x="640" y="519"/>
                  <a:pt x="643" y="520"/>
                </a:cubicBezTo>
                <a:cubicBezTo>
                  <a:pt x="645" y="521"/>
                  <a:pt x="639" y="522"/>
                  <a:pt x="646" y="526"/>
                </a:cubicBezTo>
                <a:cubicBezTo>
                  <a:pt x="650" y="528"/>
                  <a:pt x="648" y="529"/>
                  <a:pt x="647" y="531"/>
                </a:cubicBezTo>
                <a:cubicBezTo>
                  <a:pt x="646" y="533"/>
                  <a:pt x="648" y="535"/>
                  <a:pt x="650" y="535"/>
                </a:cubicBezTo>
                <a:cubicBezTo>
                  <a:pt x="653" y="535"/>
                  <a:pt x="652" y="539"/>
                  <a:pt x="654" y="539"/>
                </a:cubicBezTo>
                <a:cubicBezTo>
                  <a:pt x="657" y="539"/>
                  <a:pt x="658" y="538"/>
                  <a:pt x="660" y="538"/>
                </a:cubicBezTo>
                <a:cubicBezTo>
                  <a:pt x="663" y="538"/>
                  <a:pt x="663" y="534"/>
                  <a:pt x="666" y="536"/>
                </a:cubicBezTo>
                <a:cubicBezTo>
                  <a:pt x="670" y="538"/>
                  <a:pt x="671" y="538"/>
                  <a:pt x="674" y="536"/>
                </a:cubicBezTo>
                <a:cubicBezTo>
                  <a:pt x="676" y="536"/>
                  <a:pt x="677" y="535"/>
                  <a:pt x="679" y="535"/>
                </a:cubicBezTo>
                <a:cubicBezTo>
                  <a:pt x="681" y="534"/>
                  <a:pt x="681" y="532"/>
                  <a:pt x="683" y="531"/>
                </a:cubicBezTo>
                <a:cubicBezTo>
                  <a:pt x="684" y="530"/>
                  <a:pt x="685" y="529"/>
                  <a:pt x="689" y="527"/>
                </a:cubicBezTo>
                <a:cubicBezTo>
                  <a:pt x="690" y="526"/>
                  <a:pt x="692" y="524"/>
                  <a:pt x="692" y="524"/>
                </a:cubicBezTo>
                <a:cubicBezTo>
                  <a:pt x="693" y="523"/>
                  <a:pt x="694" y="522"/>
                  <a:pt x="694" y="520"/>
                </a:cubicBezTo>
                <a:cubicBezTo>
                  <a:pt x="694" y="520"/>
                  <a:pt x="693" y="519"/>
                  <a:pt x="694" y="518"/>
                </a:cubicBezTo>
                <a:cubicBezTo>
                  <a:pt x="696" y="517"/>
                  <a:pt x="697" y="518"/>
                  <a:pt x="698" y="514"/>
                </a:cubicBezTo>
                <a:cubicBezTo>
                  <a:pt x="699" y="511"/>
                  <a:pt x="696" y="509"/>
                  <a:pt x="698" y="507"/>
                </a:cubicBezTo>
                <a:cubicBezTo>
                  <a:pt x="699" y="506"/>
                  <a:pt x="704" y="506"/>
                  <a:pt x="705" y="505"/>
                </a:cubicBezTo>
                <a:cubicBezTo>
                  <a:pt x="709" y="501"/>
                  <a:pt x="708" y="500"/>
                  <a:pt x="708" y="498"/>
                </a:cubicBezTo>
                <a:cubicBezTo>
                  <a:pt x="707" y="496"/>
                  <a:pt x="706" y="490"/>
                  <a:pt x="707" y="489"/>
                </a:cubicBezTo>
                <a:cubicBezTo>
                  <a:pt x="708" y="486"/>
                  <a:pt x="709" y="489"/>
                  <a:pt x="710" y="487"/>
                </a:cubicBezTo>
                <a:cubicBezTo>
                  <a:pt x="710" y="485"/>
                  <a:pt x="714" y="486"/>
                  <a:pt x="713" y="484"/>
                </a:cubicBezTo>
                <a:cubicBezTo>
                  <a:pt x="712" y="480"/>
                  <a:pt x="721" y="482"/>
                  <a:pt x="721" y="480"/>
                </a:cubicBezTo>
                <a:cubicBezTo>
                  <a:pt x="720" y="480"/>
                  <a:pt x="721" y="479"/>
                  <a:pt x="722" y="479"/>
                </a:cubicBezTo>
                <a:cubicBezTo>
                  <a:pt x="722" y="478"/>
                  <a:pt x="724" y="478"/>
                  <a:pt x="724" y="477"/>
                </a:cubicBezTo>
                <a:cubicBezTo>
                  <a:pt x="725" y="476"/>
                  <a:pt x="724" y="473"/>
                  <a:pt x="725" y="472"/>
                </a:cubicBezTo>
                <a:cubicBezTo>
                  <a:pt x="725" y="471"/>
                  <a:pt x="723" y="469"/>
                  <a:pt x="725" y="466"/>
                </a:cubicBezTo>
                <a:cubicBezTo>
                  <a:pt x="725" y="465"/>
                  <a:pt x="728" y="463"/>
                  <a:pt x="729" y="462"/>
                </a:cubicBezTo>
                <a:cubicBezTo>
                  <a:pt x="731" y="460"/>
                  <a:pt x="725" y="459"/>
                  <a:pt x="724" y="459"/>
                </a:cubicBezTo>
                <a:cubicBezTo>
                  <a:pt x="720" y="457"/>
                  <a:pt x="720" y="454"/>
                  <a:pt x="720" y="451"/>
                </a:cubicBezTo>
                <a:cubicBezTo>
                  <a:pt x="720" y="450"/>
                  <a:pt x="721" y="447"/>
                  <a:pt x="721" y="446"/>
                </a:cubicBezTo>
                <a:cubicBezTo>
                  <a:pt x="721" y="445"/>
                  <a:pt x="721" y="443"/>
                  <a:pt x="721" y="442"/>
                </a:cubicBezTo>
                <a:cubicBezTo>
                  <a:pt x="723" y="438"/>
                  <a:pt x="724" y="439"/>
                  <a:pt x="724" y="439"/>
                </a:cubicBezTo>
                <a:cubicBezTo>
                  <a:pt x="724" y="439"/>
                  <a:pt x="724" y="439"/>
                  <a:pt x="724" y="438"/>
                </a:cubicBezTo>
                <a:cubicBezTo>
                  <a:pt x="724" y="437"/>
                  <a:pt x="726" y="437"/>
                  <a:pt x="729" y="435"/>
                </a:cubicBezTo>
                <a:cubicBezTo>
                  <a:pt x="730" y="435"/>
                  <a:pt x="730" y="432"/>
                  <a:pt x="731" y="432"/>
                </a:cubicBezTo>
                <a:cubicBezTo>
                  <a:pt x="733" y="431"/>
                  <a:pt x="734" y="430"/>
                  <a:pt x="734" y="429"/>
                </a:cubicBezTo>
                <a:cubicBezTo>
                  <a:pt x="734" y="427"/>
                  <a:pt x="735" y="428"/>
                  <a:pt x="738" y="425"/>
                </a:cubicBezTo>
                <a:cubicBezTo>
                  <a:pt x="740" y="422"/>
                  <a:pt x="739" y="424"/>
                  <a:pt x="742" y="423"/>
                </a:cubicBezTo>
                <a:cubicBezTo>
                  <a:pt x="745" y="421"/>
                  <a:pt x="744" y="421"/>
                  <a:pt x="744" y="421"/>
                </a:cubicBezTo>
                <a:cubicBezTo>
                  <a:pt x="747" y="419"/>
                  <a:pt x="750" y="418"/>
                  <a:pt x="749" y="417"/>
                </a:cubicBezTo>
                <a:cubicBezTo>
                  <a:pt x="749" y="415"/>
                  <a:pt x="750" y="414"/>
                  <a:pt x="753" y="411"/>
                </a:cubicBezTo>
                <a:cubicBezTo>
                  <a:pt x="756" y="408"/>
                  <a:pt x="755" y="410"/>
                  <a:pt x="757" y="407"/>
                </a:cubicBezTo>
                <a:cubicBezTo>
                  <a:pt x="758" y="405"/>
                  <a:pt x="760" y="404"/>
                  <a:pt x="759" y="402"/>
                </a:cubicBezTo>
                <a:cubicBezTo>
                  <a:pt x="759" y="401"/>
                  <a:pt x="760" y="400"/>
                  <a:pt x="761" y="399"/>
                </a:cubicBezTo>
                <a:cubicBezTo>
                  <a:pt x="763" y="397"/>
                  <a:pt x="765" y="394"/>
                  <a:pt x="762" y="394"/>
                </a:cubicBezTo>
                <a:moveTo>
                  <a:pt x="756" y="463"/>
                </a:moveTo>
                <a:cubicBezTo>
                  <a:pt x="754" y="461"/>
                  <a:pt x="752" y="458"/>
                  <a:pt x="750" y="458"/>
                </a:cubicBezTo>
                <a:cubicBezTo>
                  <a:pt x="749" y="458"/>
                  <a:pt x="746" y="464"/>
                  <a:pt x="745" y="466"/>
                </a:cubicBezTo>
                <a:cubicBezTo>
                  <a:pt x="744" y="468"/>
                  <a:pt x="741" y="472"/>
                  <a:pt x="740" y="474"/>
                </a:cubicBezTo>
                <a:cubicBezTo>
                  <a:pt x="740" y="475"/>
                  <a:pt x="739" y="474"/>
                  <a:pt x="738" y="474"/>
                </a:cubicBezTo>
                <a:cubicBezTo>
                  <a:pt x="737" y="473"/>
                  <a:pt x="736" y="472"/>
                  <a:pt x="736" y="474"/>
                </a:cubicBezTo>
                <a:cubicBezTo>
                  <a:pt x="736" y="475"/>
                  <a:pt x="731" y="475"/>
                  <a:pt x="731" y="476"/>
                </a:cubicBezTo>
                <a:cubicBezTo>
                  <a:pt x="731" y="478"/>
                  <a:pt x="730" y="480"/>
                  <a:pt x="730" y="481"/>
                </a:cubicBezTo>
                <a:cubicBezTo>
                  <a:pt x="730" y="484"/>
                  <a:pt x="732" y="486"/>
                  <a:pt x="732" y="489"/>
                </a:cubicBezTo>
                <a:cubicBezTo>
                  <a:pt x="732" y="489"/>
                  <a:pt x="728" y="492"/>
                  <a:pt x="728" y="493"/>
                </a:cubicBezTo>
                <a:cubicBezTo>
                  <a:pt x="729" y="496"/>
                  <a:pt x="729" y="500"/>
                  <a:pt x="729" y="502"/>
                </a:cubicBezTo>
                <a:cubicBezTo>
                  <a:pt x="731" y="507"/>
                  <a:pt x="729" y="508"/>
                  <a:pt x="732" y="508"/>
                </a:cubicBezTo>
                <a:cubicBezTo>
                  <a:pt x="733" y="508"/>
                  <a:pt x="737" y="509"/>
                  <a:pt x="738" y="507"/>
                </a:cubicBezTo>
                <a:cubicBezTo>
                  <a:pt x="738" y="506"/>
                  <a:pt x="742" y="504"/>
                  <a:pt x="742" y="503"/>
                </a:cubicBezTo>
                <a:cubicBezTo>
                  <a:pt x="743" y="501"/>
                  <a:pt x="745" y="501"/>
                  <a:pt x="746" y="498"/>
                </a:cubicBezTo>
                <a:cubicBezTo>
                  <a:pt x="746" y="495"/>
                  <a:pt x="748" y="494"/>
                  <a:pt x="748" y="490"/>
                </a:cubicBezTo>
                <a:cubicBezTo>
                  <a:pt x="748" y="485"/>
                  <a:pt x="748" y="485"/>
                  <a:pt x="748" y="485"/>
                </a:cubicBezTo>
                <a:cubicBezTo>
                  <a:pt x="748" y="483"/>
                  <a:pt x="750" y="481"/>
                  <a:pt x="750" y="480"/>
                </a:cubicBezTo>
                <a:cubicBezTo>
                  <a:pt x="750" y="479"/>
                  <a:pt x="754" y="478"/>
                  <a:pt x="754" y="477"/>
                </a:cubicBezTo>
                <a:cubicBezTo>
                  <a:pt x="753" y="476"/>
                  <a:pt x="753" y="474"/>
                  <a:pt x="753" y="473"/>
                </a:cubicBezTo>
                <a:cubicBezTo>
                  <a:pt x="753" y="471"/>
                  <a:pt x="753" y="471"/>
                  <a:pt x="754" y="471"/>
                </a:cubicBezTo>
                <a:cubicBezTo>
                  <a:pt x="754" y="471"/>
                  <a:pt x="755" y="471"/>
                  <a:pt x="754" y="470"/>
                </a:cubicBezTo>
                <a:cubicBezTo>
                  <a:pt x="754" y="470"/>
                  <a:pt x="755" y="466"/>
                  <a:pt x="755" y="466"/>
                </a:cubicBezTo>
                <a:cubicBezTo>
                  <a:pt x="754" y="465"/>
                  <a:pt x="756" y="464"/>
                  <a:pt x="756" y="463"/>
                </a:cubicBezTo>
                <a:moveTo>
                  <a:pt x="527" y="181"/>
                </a:moveTo>
                <a:cubicBezTo>
                  <a:pt x="528" y="181"/>
                  <a:pt x="528" y="180"/>
                  <a:pt x="529" y="180"/>
                </a:cubicBezTo>
                <a:cubicBezTo>
                  <a:pt x="530" y="179"/>
                  <a:pt x="531" y="180"/>
                  <a:pt x="531" y="180"/>
                </a:cubicBezTo>
                <a:cubicBezTo>
                  <a:pt x="532" y="180"/>
                  <a:pt x="532" y="180"/>
                  <a:pt x="533" y="180"/>
                </a:cubicBezTo>
                <a:cubicBezTo>
                  <a:pt x="534" y="178"/>
                  <a:pt x="534" y="178"/>
                  <a:pt x="534" y="178"/>
                </a:cubicBezTo>
                <a:cubicBezTo>
                  <a:pt x="534" y="177"/>
                  <a:pt x="534" y="177"/>
                  <a:pt x="534" y="177"/>
                </a:cubicBezTo>
                <a:cubicBezTo>
                  <a:pt x="535" y="172"/>
                  <a:pt x="535" y="172"/>
                  <a:pt x="535" y="172"/>
                </a:cubicBezTo>
                <a:cubicBezTo>
                  <a:pt x="535" y="171"/>
                  <a:pt x="533" y="167"/>
                  <a:pt x="532" y="166"/>
                </a:cubicBezTo>
                <a:cubicBezTo>
                  <a:pt x="529" y="164"/>
                  <a:pt x="529" y="164"/>
                  <a:pt x="529" y="164"/>
                </a:cubicBezTo>
                <a:cubicBezTo>
                  <a:pt x="528" y="164"/>
                  <a:pt x="528" y="165"/>
                  <a:pt x="527" y="165"/>
                </a:cubicBezTo>
                <a:cubicBezTo>
                  <a:pt x="527" y="166"/>
                  <a:pt x="526" y="167"/>
                  <a:pt x="526" y="166"/>
                </a:cubicBezTo>
                <a:cubicBezTo>
                  <a:pt x="525" y="166"/>
                  <a:pt x="524" y="167"/>
                  <a:pt x="523" y="167"/>
                </a:cubicBezTo>
                <a:cubicBezTo>
                  <a:pt x="522" y="167"/>
                  <a:pt x="521" y="168"/>
                  <a:pt x="520" y="168"/>
                </a:cubicBezTo>
                <a:cubicBezTo>
                  <a:pt x="520" y="168"/>
                  <a:pt x="519" y="166"/>
                  <a:pt x="517" y="166"/>
                </a:cubicBezTo>
                <a:cubicBezTo>
                  <a:pt x="514" y="166"/>
                  <a:pt x="515" y="167"/>
                  <a:pt x="513" y="167"/>
                </a:cubicBezTo>
                <a:cubicBezTo>
                  <a:pt x="512" y="167"/>
                  <a:pt x="511" y="167"/>
                  <a:pt x="510" y="166"/>
                </a:cubicBezTo>
                <a:cubicBezTo>
                  <a:pt x="509" y="166"/>
                  <a:pt x="508" y="165"/>
                  <a:pt x="508" y="166"/>
                </a:cubicBezTo>
                <a:cubicBezTo>
                  <a:pt x="508" y="166"/>
                  <a:pt x="507" y="165"/>
                  <a:pt x="507" y="164"/>
                </a:cubicBezTo>
                <a:cubicBezTo>
                  <a:pt x="506" y="164"/>
                  <a:pt x="506" y="163"/>
                  <a:pt x="505" y="163"/>
                </a:cubicBezTo>
                <a:cubicBezTo>
                  <a:pt x="504" y="164"/>
                  <a:pt x="503" y="166"/>
                  <a:pt x="503" y="166"/>
                </a:cubicBezTo>
                <a:cubicBezTo>
                  <a:pt x="500" y="168"/>
                  <a:pt x="500" y="168"/>
                  <a:pt x="500" y="168"/>
                </a:cubicBezTo>
                <a:cubicBezTo>
                  <a:pt x="500" y="169"/>
                  <a:pt x="497" y="172"/>
                  <a:pt x="503" y="172"/>
                </a:cubicBezTo>
                <a:cubicBezTo>
                  <a:pt x="504" y="172"/>
                  <a:pt x="504" y="172"/>
                  <a:pt x="504" y="173"/>
                </a:cubicBezTo>
                <a:cubicBezTo>
                  <a:pt x="504" y="173"/>
                  <a:pt x="504" y="173"/>
                  <a:pt x="505" y="173"/>
                </a:cubicBezTo>
                <a:cubicBezTo>
                  <a:pt x="505" y="173"/>
                  <a:pt x="506" y="173"/>
                  <a:pt x="506" y="174"/>
                </a:cubicBezTo>
                <a:cubicBezTo>
                  <a:pt x="506" y="175"/>
                  <a:pt x="500" y="174"/>
                  <a:pt x="500" y="177"/>
                </a:cubicBezTo>
                <a:cubicBezTo>
                  <a:pt x="500" y="177"/>
                  <a:pt x="500" y="177"/>
                  <a:pt x="501" y="178"/>
                </a:cubicBezTo>
                <a:cubicBezTo>
                  <a:pt x="501" y="178"/>
                  <a:pt x="502" y="178"/>
                  <a:pt x="502" y="178"/>
                </a:cubicBezTo>
                <a:cubicBezTo>
                  <a:pt x="503" y="177"/>
                  <a:pt x="504" y="177"/>
                  <a:pt x="505" y="177"/>
                </a:cubicBezTo>
                <a:cubicBezTo>
                  <a:pt x="505" y="178"/>
                  <a:pt x="505" y="179"/>
                  <a:pt x="505" y="180"/>
                </a:cubicBezTo>
                <a:cubicBezTo>
                  <a:pt x="506" y="181"/>
                  <a:pt x="503" y="185"/>
                  <a:pt x="504" y="185"/>
                </a:cubicBezTo>
                <a:cubicBezTo>
                  <a:pt x="505" y="186"/>
                  <a:pt x="508" y="184"/>
                  <a:pt x="509" y="184"/>
                </a:cubicBezTo>
                <a:cubicBezTo>
                  <a:pt x="510" y="183"/>
                  <a:pt x="512" y="182"/>
                  <a:pt x="512" y="184"/>
                </a:cubicBezTo>
                <a:cubicBezTo>
                  <a:pt x="512" y="186"/>
                  <a:pt x="513" y="186"/>
                  <a:pt x="515" y="186"/>
                </a:cubicBezTo>
                <a:cubicBezTo>
                  <a:pt x="515" y="186"/>
                  <a:pt x="515" y="186"/>
                  <a:pt x="516" y="186"/>
                </a:cubicBezTo>
                <a:cubicBezTo>
                  <a:pt x="516" y="186"/>
                  <a:pt x="518" y="186"/>
                  <a:pt x="519" y="186"/>
                </a:cubicBezTo>
                <a:cubicBezTo>
                  <a:pt x="522" y="186"/>
                  <a:pt x="524" y="184"/>
                  <a:pt x="526" y="184"/>
                </a:cubicBezTo>
                <a:cubicBezTo>
                  <a:pt x="526" y="184"/>
                  <a:pt x="526" y="181"/>
                  <a:pt x="527" y="181"/>
                </a:cubicBezTo>
                <a:moveTo>
                  <a:pt x="860" y="398"/>
                </a:moveTo>
                <a:cubicBezTo>
                  <a:pt x="858" y="398"/>
                  <a:pt x="854" y="402"/>
                  <a:pt x="856" y="405"/>
                </a:cubicBezTo>
                <a:cubicBezTo>
                  <a:pt x="857" y="408"/>
                  <a:pt x="856" y="410"/>
                  <a:pt x="859" y="410"/>
                </a:cubicBezTo>
                <a:cubicBezTo>
                  <a:pt x="861" y="410"/>
                  <a:pt x="862" y="407"/>
                  <a:pt x="862" y="404"/>
                </a:cubicBezTo>
                <a:cubicBezTo>
                  <a:pt x="862" y="401"/>
                  <a:pt x="862" y="398"/>
                  <a:pt x="860" y="398"/>
                </a:cubicBezTo>
                <a:moveTo>
                  <a:pt x="995" y="360"/>
                </a:moveTo>
                <a:cubicBezTo>
                  <a:pt x="997" y="360"/>
                  <a:pt x="998" y="359"/>
                  <a:pt x="998" y="355"/>
                </a:cubicBezTo>
                <a:cubicBezTo>
                  <a:pt x="998" y="352"/>
                  <a:pt x="997" y="349"/>
                  <a:pt x="996" y="349"/>
                </a:cubicBezTo>
                <a:cubicBezTo>
                  <a:pt x="994" y="349"/>
                  <a:pt x="990" y="354"/>
                  <a:pt x="990" y="357"/>
                </a:cubicBezTo>
                <a:cubicBezTo>
                  <a:pt x="990" y="361"/>
                  <a:pt x="994" y="360"/>
                  <a:pt x="995" y="360"/>
                </a:cubicBezTo>
                <a:moveTo>
                  <a:pt x="976" y="455"/>
                </a:moveTo>
                <a:cubicBezTo>
                  <a:pt x="977" y="455"/>
                  <a:pt x="979" y="457"/>
                  <a:pt x="979" y="457"/>
                </a:cubicBezTo>
                <a:cubicBezTo>
                  <a:pt x="980" y="457"/>
                  <a:pt x="982" y="457"/>
                  <a:pt x="985" y="458"/>
                </a:cubicBezTo>
                <a:cubicBezTo>
                  <a:pt x="986" y="458"/>
                  <a:pt x="989" y="458"/>
                  <a:pt x="991" y="458"/>
                </a:cubicBezTo>
                <a:cubicBezTo>
                  <a:pt x="993" y="457"/>
                  <a:pt x="994" y="457"/>
                  <a:pt x="994" y="457"/>
                </a:cubicBezTo>
                <a:cubicBezTo>
                  <a:pt x="996" y="458"/>
                  <a:pt x="997" y="457"/>
                  <a:pt x="999" y="456"/>
                </a:cubicBezTo>
                <a:cubicBezTo>
                  <a:pt x="1000" y="455"/>
                  <a:pt x="1001" y="454"/>
                  <a:pt x="1002" y="454"/>
                </a:cubicBezTo>
                <a:cubicBezTo>
                  <a:pt x="1004" y="454"/>
                  <a:pt x="1001" y="457"/>
                  <a:pt x="1002" y="458"/>
                </a:cubicBezTo>
                <a:cubicBezTo>
                  <a:pt x="1003" y="459"/>
                  <a:pt x="1009" y="461"/>
                  <a:pt x="1009" y="461"/>
                </a:cubicBezTo>
                <a:cubicBezTo>
                  <a:pt x="1010" y="460"/>
                  <a:pt x="1010" y="458"/>
                  <a:pt x="1015" y="456"/>
                </a:cubicBezTo>
                <a:cubicBezTo>
                  <a:pt x="1017" y="456"/>
                  <a:pt x="1021" y="453"/>
                  <a:pt x="1022" y="452"/>
                </a:cubicBezTo>
                <a:cubicBezTo>
                  <a:pt x="1027" y="451"/>
                  <a:pt x="1032" y="450"/>
                  <a:pt x="1031" y="449"/>
                </a:cubicBezTo>
                <a:cubicBezTo>
                  <a:pt x="1031" y="449"/>
                  <a:pt x="1029" y="449"/>
                  <a:pt x="1027" y="449"/>
                </a:cubicBezTo>
                <a:cubicBezTo>
                  <a:pt x="1024" y="448"/>
                  <a:pt x="1021" y="448"/>
                  <a:pt x="1020" y="448"/>
                </a:cubicBezTo>
                <a:cubicBezTo>
                  <a:pt x="1020" y="447"/>
                  <a:pt x="1016" y="447"/>
                  <a:pt x="1010" y="448"/>
                </a:cubicBezTo>
                <a:cubicBezTo>
                  <a:pt x="1008" y="448"/>
                  <a:pt x="1005" y="449"/>
                  <a:pt x="1002" y="449"/>
                </a:cubicBezTo>
                <a:cubicBezTo>
                  <a:pt x="998" y="450"/>
                  <a:pt x="998" y="449"/>
                  <a:pt x="995" y="449"/>
                </a:cubicBezTo>
                <a:cubicBezTo>
                  <a:pt x="995" y="449"/>
                  <a:pt x="993" y="449"/>
                  <a:pt x="991" y="450"/>
                </a:cubicBezTo>
                <a:cubicBezTo>
                  <a:pt x="988" y="450"/>
                  <a:pt x="986" y="451"/>
                  <a:pt x="985" y="450"/>
                </a:cubicBezTo>
                <a:cubicBezTo>
                  <a:pt x="984" y="450"/>
                  <a:pt x="984" y="451"/>
                  <a:pt x="984" y="452"/>
                </a:cubicBezTo>
                <a:cubicBezTo>
                  <a:pt x="983" y="453"/>
                  <a:pt x="983" y="454"/>
                  <a:pt x="982" y="453"/>
                </a:cubicBezTo>
                <a:cubicBezTo>
                  <a:pt x="980" y="453"/>
                  <a:pt x="977" y="453"/>
                  <a:pt x="976" y="452"/>
                </a:cubicBezTo>
                <a:cubicBezTo>
                  <a:pt x="975" y="451"/>
                  <a:pt x="976" y="450"/>
                  <a:pt x="975" y="449"/>
                </a:cubicBezTo>
                <a:cubicBezTo>
                  <a:pt x="974" y="448"/>
                  <a:pt x="974" y="448"/>
                  <a:pt x="973" y="447"/>
                </a:cubicBezTo>
                <a:cubicBezTo>
                  <a:pt x="973" y="447"/>
                  <a:pt x="972" y="447"/>
                  <a:pt x="971" y="448"/>
                </a:cubicBezTo>
                <a:cubicBezTo>
                  <a:pt x="970" y="448"/>
                  <a:pt x="969" y="448"/>
                  <a:pt x="969" y="448"/>
                </a:cubicBezTo>
                <a:cubicBezTo>
                  <a:pt x="968" y="447"/>
                  <a:pt x="965" y="447"/>
                  <a:pt x="963" y="446"/>
                </a:cubicBezTo>
                <a:cubicBezTo>
                  <a:pt x="962" y="445"/>
                  <a:pt x="961" y="444"/>
                  <a:pt x="959" y="444"/>
                </a:cubicBezTo>
                <a:cubicBezTo>
                  <a:pt x="958" y="444"/>
                  <a:pt x="957" y="444"/>
                  <a:pt x="956" y="445"/>
                </a:cubicBezTo>
                <a:cubicBezTo>
                  <a:pt x="955" y="445"/>
                  <a:pt x="954" y="445"/>
                  <a:pt x="954" y="445"/>
                </a:cubicBezTo>
                <a:cubicBezTo>
                  <a:pt x="953" y="445"/>
                  <a:pt x="950" y="445"/>
                  <a:pt x="948" y="443"/>
                </a:cubicBezTo>
                <a:cubicBezTo>
                  <a:pt x="946" y="442"/>
                  <a:pt x="946" y="442"/>
                  <a:pt x="946" y="441"/>
                </a:cubicBezTo>
                <a:cubicBezTo>
                  <a:pt x="945" y="441"/>
                  <a:pt x="946" y="440"/>
                  <a:pt x="948" y="440"/>
                </a:cubicBezTo>
                <a:cubicBezTo>
                  <a:pt x="951" y="439"/>
                  <a:pt x="952" y="440"/>
                  <a:pt x="953" y="438"/>
                </a:cubicBezTo>
                <a:cubicBezTo>
                  <a:pt x="953" y="437"/>
                  <a:pt x="952" y="437"/>
                  <a:pt x="951" y="436"/>
                </a:cubicBezTo>
                <a:cubicBezTo>
                  <a:pt x="948" y="434"/>
                  <a:pt x="948" y="434"/>
                  <a:pt x="948" y="434"/>
                </a:cubicBezTo>
                <a:cubicBezTo>
                  <a:pt x="948" y="433"/>
                  <a:pt x="947" y="433"/>
                  <a:pt x="947" y="433"/>
                </a:cubicBezTo>
                <a:cubicBezTo>
                  <a:pt x="946" y="434"/>
                  <a:pt x="945" y="434"/>
                  <a:pt x="945" y="433"/>
                </a:cubicBezTo>
                <a:cubicBezTo>
                  <a:pt x="944" y="433"/>
                  <a:pt x="942" y="433"/>
                  <a:pt x="941" y="432"/>
                </a:cubicBezTo>
                <a:cubicBezTo>
                  <a:pt x="941" y="432"/>
                  <a:pt x="941" y="431"/>
                  <a:pt x="940" y="430"/>
                </a:cubicBezTo>
                <a:cubicBezTo>
                  <a:pt x="939" y="430"/>
                  <a:pt x="944" y="428"/>
                  <a:pt x="943" y="428"/>
                </a:cubicBezTo>
                <a:cubicBezTo>
                  <a:pt x="942" y="427"/>
                  <a:pt x="942" y="426"/>
                  <a:pt x="939" y="426"/>
                </a:cubicBezTo>
                <a:cubicBezTo>
                  <a:pt x="938" y="427"/>
                  <a:pt x="937" y="427"/>
                  <a:pt x="937" y="427"/>
                </a:cubicBezTo>
                <a:cubicBezTo>
                  <a:pt x="936" y="426"/>
                  <a:pt x="936" y="426"/>
                  <a:pt x="935" y="425"/>
                </a:cubicBezTo>
                <a:cubicBezTo>
                  <a:pt x="935" y="425"/>
                  <a:pt x="935" y="425"/>
                  <a:pt x="934" y="426"/>
                </a:cubicBezTo>
                <a:cubicBezTo>
                  <a:pt x="934" y="426"/>
                  <a:pt x="934" y="426"/>
                  <a:pt x="933" y="426"/>
                </a:cubicBezTo>
                <a:cubicBezTo>
                  <a:pt x="933" y="425"/>
                  <a:pt x="932" y="424"/>
                  <a:pt x="931" y="424"/>
                </a:cubicBezTo>
                <a:cubicBezTo>
                  <a:pt x="930" y="423"/>
                  <a:pt x="930" y="423"/>
                  <a:pt x="929" y="423"/>
                </a:cubicBezTo>
                <a:cubicBezTo>
                  <a:pt x="927" y="423"/>
                  <a:pt x="927" y="423"/>
                  <a:pt x="927" y="423"/>
                </a:cubicBezTo>
                <a:cubicBezTo>
                  <a:pt x="927" y="423"/>
                  <a:pt x="926" y="420"/>
                  <a:pt x="925" y="420"/>
                </a:cubicBezTo>
                <a:cubicBezTo>
                  <a:pt x="924" y="419"/>
                  <a:pt x="923" y="419"/>
                  <a:pt x="922" y="419"/>
                </a:cubicBezTo>
                <a:cubicBezTo>
                  <a:pt x="921" y="419"/>
                  <a:pt x="921" y="417"/>
                  <a:pt x="920" y="417"/>
                </a:cubicBezTo>
                <a:cubicBezTo>
                  <a:pt x="919" y="416"/>
                  <a:pt x="917" y="414"/>
                  <a:pt x="917" y="414"/>
                </a:cubicBezTo>
                <a:cubicBezTo>
                  <a:pt x="916" y="413"/>
                  <a:pt x="915" y="413"/>
                  <a:pt x="914" y="413"/>
                </a:cubicBezTo>
                <a:cubicBezTo>
                  <a:pt x="912" y="412"/>
                  <a:pt x="911" y="407"/>
                  <a:pt x="909" y="406"/>
                </a:cubicBezTo>
                <a:cubicBezTo>
                  <a:pt x="907" y="405"/>
                  <a:pt x="905" y="407"/>
                  <a:pt x="904" y="408"/>
                </a:cubicBezTo>
                <a:cubicBezTo>
                  <a:pt x="904" y="409"/>
                  <a:pt x="905" y="410"/>
                  <a:pt x="905" y="412"/>
                </a:cubicBezTo>
                <a:cubicBezTo>
                  <a:pt x="906" y="413"/>
                  <a:pt x="905" y="414"/>
                  <a:pt x="905" y="414"/>
                </a:cubicBezTo>
                <a:cubicBezTo>
                  <a:pt x="905" y="415"/>
                  <a:pt x="905" y="418"/>
                  <a:pt x="905" y="418"/>
                </a:cubicBezTo>
                <a:cubicBezTo>
                  <a:pt x="905" y="420"/>
                  <a:pt x="908" y="420"/>
                  <a:pt x="909" y="422"/>
                </a:cubicBezTo>
                <a:cubicBezTo>
                  <a:pt x="909" y="423"/>
                  <a:pt x="912" y="424"/>
                  <a:pt x="912" y="425"/>
                </a:cubicBezTo>
                <a:cubicBezTo>
                  <a:pt x="915" y="428"/>
                  <a:pt x="915" y="428"/>
                  <a:pt x="915" y="428"/>
                </a:cubicBezTo>
                <a:cubicBezTo>
                  <a:pt x="916" y="429"/>
                  <a:pt x="913" y="429"/>
                  <a:pt x="914" y="430"/>
                </a:cubicBezTo>
                <a:cubicBezTo>
                  <a:pt x="917" y="434"/>
                  <a:pt x="917" y="434"/>
                  <a:pt x="917" y="434"/>
                </a:cubicBezTo>
                <a:cubicBezTo>
                  <a:pt x="918" y="434"/>
                  <a:pt x="920" y="434"/>
                  <a:pt x="921" y="435"/>
                </a:cubicBezTo>
                <a:cubicBezTo>
                  <a:pt x="921" y="435"/>
                  <a:pt x="921" y="436"/>
                  <a:pt x="922" y="437"/>
                </a:cubicBezTo>
                <a:cubicBezTo>
                  <a:pt x="923" y="438"/>
                  <a:pt x="920" y="442"/>
                  <a:pt x="922" y="444"/>
                </a:cubicBezTo>
                <a:cubicBezTo>
                  <a:pt x="922" y="444"/>
                  <a:pt x="922" y="444"/>
                  <a:pt x="923" y="444"/>
                </a:cubicBezTo>
                <a:cubicBezTo>
                  <a:pt x="923" y="443"/>
                  <a:pt x="923" y="443"/>
                  <a:pt x="923" y="443"/>
                </a:cubicBezTo>
                <a:cubicBezTo>
                  <a:pt x="924" y="444"/>
                  <a:pt x="924" y="442"/>
                  <a:pt x="925" y="441"/>
                </a:cubicBezTo>
                <a:cubicBezTo>
                  <a:pt x="925" y="439"/>
                  <a:pt x="925" y="438"/>
                  <a:pt x="926" y="438"/>
                </a:cubicBezTo>
                <a:cubicBezTo>
                  <a:pt x="927" y="439"/>
                  <a:pt x="929" y="441"/>
                  <a:pt x="929" y="442"/>
                </a:cubicBezTo>
                <a:cubicBezTo>
                  <a:pt x="930" y="442"/>
                  <a:pt x="932" y="442"/>
                  <a:pt x="933" y="443"/>
                </a:cubicBezTo>
                <a:cubicBezTo>
                  <a:pt x="934" y="444"/>
                  <a:pt x="936" y="444"/>
                  <a:pt x="937" y="445"/>
                </a:cubicBezTo>
                <a:cubicBezTo>
                  <a:pt x="938" y="445"/>
                  <a:pt x="938" y="447"/>
                  <a:pt x="939" y="448"/>
                </a:cubicBezTo>
                <a:cubicBezTo>
                  <a:pt x="940" y="449"/>
                  <a:pt x="942" y="448"/>
                  <a:pt x="944" y="449"/>
                </a:cubicBezTo>
                <a:cubicBezTo>
                  <a:pt x="946" y="451"/>
                  <a:pt x="947" y="450"/>
                  <a:pt x="949" y="451"/>
                </a:cubicBezTo>
                <a:cubicBezTo>
                  <a:pt x="951" y="452"/>
                  <a:pt x="953" y="453"/>
                  <a:pt x="955" y="454"/>
                </a:cubicBezTo>
                <a:cubicBezTo>
                  <a:pt x="956" y="454"/>
                  <a:pt x="957" y="454"/>
                  <a:pt x="957" y="453"/>
                </a:cubicBezTo>
                <a:cubicBezTo>
                  <a:pt x="958" y="453"/>
                  <a:pt x="959" y="452"/>
                  <a:pt x="960" y="453"/>
                </a:cubicBezTo>
                <a:cubicBezTo>
                  <a:pt x="961" y="453"/>
                  <a:pt x="969" y="453"/>
                  <a:pt x="970" y="454"/>
                </a:cubicBezTo>
                <a:cubicBezTo>
                  <a:pt x="972" y="455"/>
                  <a:pt x="975" y="454"/>
                  <a:pt x="976" y="455"/>
                </a:cubicBezTo>
                <a:moveTo>
                  <a:pt x="987" y="396"/>
                </a:moveTo>
                <a:cubicBezTo>
                  <a:pt x="988" y="397"/>
                  <a:pt x="990" y="397"/>
                  <a:pt x="992" y="396"/>
                </a:cubicBezTo>
                <a:cubicBezTo>
                  <a:pt x="993" y="396"/>
                  <a:pt x="994" y="396"/>
                  <a:pt x="994" y="396"/>
                </a:cubicBezTo>
                <a:cubicBezTo>
                  <a:pt x="994" y="397"/>
                  <a:pt x="995" y="397"/>
                  <a:pt x="995" y="397"/>
                </a:cubicBezTo>
                <a:cubicBezTo>
                  <a:pt x="996" y="397"/>
                  <a:pt x="997" y="396"/>
                  <a:pt x="998" y="397"/>
                </a:cubicBezTo>
                <a:cubicBezTo>
                  <a:pt x="998" y="399"/>
                  <a:pt x="994" y="406"/>
                  <a:pt x="997" y="406"/>
                </a:cubicBezTo>
                <a:cubicBezTo>
                  <a:pt x="998" y="406"/>
                  <a:pt x="999" y="406"/>
                  <a:pt x="1000" y="406"/>
                </a:cubicBezTo>
                <a:cubicBezTo>
                  <a:pt x="1001" y="406"/>
                  <a:pt x="1002" y="406"/>
                  <a:pt x="1002" y="406"/>
                </a:cubicBezTo>
                <a:cubicBezTo>
                  <a:pt x="1002" y="407"/>
                  <a:pt x="1004" y="409"/>
                  <a:pt x="1004" y="410"/>
                </a:cubicBezTo>
                <a:cubicBezTo>
                  <a:pt x="1005" y="411"/>
                  <a:pt x="1006" y="411"/>
                  <a:pt x="1007" y="412"/>
                </a:cubicBezTo>
                <a:cubicBezTo>
                  <a:pt x="1007" y="412"/>
                  <a:pt x="1008" y="411"/>
                  <a:pt x="1009" y="411"/>
                </a:cubicBezTo>
                <a:cubicBezTo>
                  <a:pt x="1009" y="411"/>
                  <a:pt x="1010" y="410"/>
                  <a:pt x="1010" y="410"/>
                </a:cubicBezTo>
                <a:cubicBezTo>
                  <a:pt x="1011" y="411"/>
                  <a:pt x="1013" y="408"/>
                  <a:pt x="1014" y="408"/>
                </a:cubicBezTo>
                <a:cubicBezTo>
                  <a:pt x="1016" y="408"/>
                  <a:pt x="1021" y="412"/>
                  <a:pt x="1022" y="410"/>
                </a:cubicBezTo>
                <a:cubicBezTo>
                  <a:pt x="1024" y="409"/>
                  <a:pt x="1019" y="408"/>
                  <a:pt x="1020" y="404"/>
                </a:cubicBezTo>
                <a:cubicBezTo>
                  <a:pt x="1020" y="403"/>
                  <a:pt x="1017" y="403"/>
                  <a:pt x="1017" y="402"/>
                </a:cubicBezTo>
                <a:cubicBezTo>
                  <a:pt x="1017" y="400"/>
                  <a:pt x="1015" y="399"/>
                  <a:pt x="1015" y="398"/>
                </a:cubicBezTo>
                <a:cubicBezTo>
                  <a:pt x="1015" y="396"/>
                  <a:pt x="1015" y="395"/>
                  <a:pt x="1015" y="394"/>
                </a:cubicBezTo>
                <a:cubicBezTo>
                  <a:pt x="1015" y="392"/>
                  <a:pt x="1012" y="391"/>
                  <a:pt x="1011" y="390"/>
                </a:cubicBezTo>
                <a:cubicBezTo>
                  <a:pt x="1011" y="388"/>
                  <a:pt x="1014" y="387"/>
                  <a:pt x="1013" y="385"/>
                </a:cubicBezTo>
                <a:cubicBezTo>
                  <a:pt x="1013" y="384"/>
                  <a:pt x="1013" y="382"/>
                  <a:pt x="1013" y="381"/>
                </a:cubicBezTo>
                <a:cubicBezTo>
                  <a:pt x="1013" y="380"/>
                  <a:pt x="1008" y="380"/>
                  <a:pt x="1008" y="379"/>
                </a:cubicBezTo>
                <a:cubicBezTo>
                  <a:pt x="1009" y="377"/>
                  <a:pt x="1009" y="377"/>
                  <a:pt x="1009" y="377"/>
                </a:cubicBezTo>
                <a:cubicBezTo>
                  <a:pt x="1009" y="375"/>
                  <a:pt x="1009" y="375"/>
                  <a:pt x="1009" y="375"/>
                </a:cubicBezTo>
                <a:cubicBezTo>
                  <a:pt x="1007" y="372"/>
                  <a:pt x="1007" y="372"/>
                  <a:pt x="1007" y="372"/>
                </a:cubicBezTo>
                <a:cubicBezTo>
                  <a:pt x="1007" y="372"/>
                  <a:pt x="1007" y="370"/>
                  <a:pt x="1006" y="369"/>
                </a:cubicBezTo>
                <a:cubicBezTo>
                  <a:pt x="1004" y="369"/>
                  <a:pt x="993" y="371"/>
                  <a:pt x="992" y="371"/>
                </a:cubicBezTo>
                <a:cubicBezTo>
                  <a:pt x="991" y="372"/>
                  <a:pt x="991" y="373"/>
                  <a:pt x="990" y="374"/>
                </a:cubicBezTo>
                <a:cubicBezTo>
                  <a:pt x="989" y="375"/>
                  <a:pt x="993" y="375"/>
                  <a:pt x="992" y="377"/>
                </a:cubicBezTo>
                <a:cubicBezTo>
                  <a:pt x="992" y="378"/>
                  <a:pt x="991" y="378"/>
                  <a:pt x="990" y="378"/>
                </a:cubicBezTo>
                <a:cubicBezTo>
                  <a:pt x="989" y="378"/>
                  <a:pt x="988" y="378"/>
                  <a:pt x="987" y="379"/>
                </a:cubicBezTo>
                <a:cubicBezTo>
                  <a:pt x="987" y="379"/>
                  <a:pt x="990" y="385"/>
                  <a:pt x="990" y="386"/>
                </a:cubicBezTo>
                <a:cubicBezTo>
                  <a:pt x="990" y="387"/>
                  <a:pt x="989" y="389"/>
                  <a:pt x="989" y="389"/>
                </a:cubicBezTo>
                <a:cubicBezTo>
                  <a:pt x="989" y="391"/>
                  <a:pt x="986" y="395"/>
                  <a:pt x="987" y="396"/>
                </a:cubicBezTo>
                <a:moveTo>
                  <a:pt x="487" y="36"/>
                </a:moveTo>
                <a:cubicBezTo>
                  <a:pt x="486" y="35"/>
                  <a:pt x="483" y="34"/>
                  <a:pt x="482" y="34"/>
                </a:cubicBezTo>
                <a:cubicBezTo>
                  <a:pt x="482" y="34"/>
                  <a:pt x="481" y="35"/>
                  <a:pt x="480" y="35"/>
                </a:cubicBezTo>
                <a:cubicBezTo>
                  <a:pt x="478" y="34"/>
                  <a:pt x="477" y="35"/>
                  <a:pt x="476" y="35"/>
                </a:cubicBezTo>
                <a:cubicBezTo>
                  <a:pt x="476" y="36"/>
                  <a:pt x="475" y="39"/>
                  <a:pt x="474" y="39"/>
                </a:cubicBezTo>
                <a:cubicBezTo>
                  <a:pt x="474" y="39"/>
                  <a:pt x="474" y="39"/>
                  <a:pt x="473" y="40"/>
                </a:cubicBezTo>
                <a:cubicBezTo>
                  <a:pt x="473" y="40"/>
                  <a:pt x="472" y="41"/>
                  <a:pt x="472" y="40"/>
                </a:cubicBezTo>
                <a:cubicBezTo>
                  <a:pt x="472" y="40"/>
                  <a:pt x="470" y="36"/>
                  <a:pt x="469" y="36"/>
                </a:cubicBezTo>
                <a:cubicBezTo>
                  <a:pt x="468" y="36"/>
                  <a:pt x="468" y="37"/>
                  <a:pt x="468" y="38"/>
                </a:cubicBezTo>
                <a:cubicBezTo>
                  <a:pt x="468" y="38"/>
                  <a:pt x="468" y="39"/>
                  <a:pt x="468" y="39"/>
                </a:cubicBezTo>
                <a:cubicBezTo>
                  <a:pt x="467" y="39"/>
                  <a:pt x="466" y="43"/>
                  <a:pt x="464" y="46"/>
                </a:cubicBezTo>
                <a:cubicBezTo>
                  <a:pt x="463" y="48"/>
                  <a:pt x="463" y="52"/>
                  <a:pt x="461" y="50"/>
                </a:cubicBezTo>
                <a:cubicBezTo>
                  <a:pt x="460" y="50"/>
                  <a:pt x="460" y="46"/>
                  <a:pt x="462" y="44"/>
                </a:cubicBezTo>
                <a:cubicBezTo>
                  <a:pt x="463" y="42"/>
                  <a:pt x="466" y="38"/>
                  <a:pt x="466" y="37"/>
                </a:cubicBezTo>
                <a:cubicBezTo>
                  <a:pt x="466" y="35"/>
                  <a:pt x="466" y="33"/>
                  <a:pt x="465" y="33"/>
                </a:cubicBezTo>
                <a:cubicBezTo>
                  <a:pt x="465" y="33"/>
                  <a:pt x="463" y="31"/>
                  <a:pt x="462" y="32"/>
                </a:cubicBezTo>
                <a:cubicBezTo>
                  <a:pt x="462" y="32"/>
                  <a:pt x="461" y="36"/>
                  <a:pt x="460" y="35"/>
                </a:cubicBezTo>
                <a:cubicBezTo>
                  <a:pt x="459" y="37"/>
                  <a:pt x="459" y="37"/>
                  <a:pt x="459" y="37"/>
                </a:cubicBezTo>
                <a:cubicBezTo>
                  <a:pt x="459" y="37"/>
                  <a:pt x="458" y="37"/>
                  <a:pt x="458" y="38"/>
                </a:cubicBezTo>
                <a:cubicBezTo>
                  <a:pt x="458" y="38"/>
                  <a:pt x="457" y="38"/>
                  <a:pt x="457" y="38"/>
                </a:cubicBezTo>
                <a:cubicBezTo>
                  <a:pt x="457" y="34"/>
                  <a:pt x="457" y="34"/>
                  <a:pt x="457" y="34"/>
                </a:cubicBezTo>
                <a:cubicBezTo>
                  <a:pt x="457" y="34"/>
                  <a:pt x="457" y="34"/>
                  <a:pt x="456" y="34"/>
                </a:cubicBezTo>
                <a:cubicBezTo>
                  <a:pt x="456" y="34"/>
                  <a:pt x="456" y="34"/>
                  <a:pt x="456" y="34"/>
                </a:cubicBezTo>
                <a:cubicBezTo>
                  <a:pt x="453" y="34"/>
                  <a:pt x="453" y="34"/>
                  <a:pt x="453" y="34"/>
                </a:cubicBezTo>
                <a:cubicBezTo>
                  <a:pt x="450" y="34"/>
                  <a:pt x="450" y="34"/>
                  <a:pt x="450" y="34"/>
                </a:cubicBezTo>
                <a:cubicBezTo>
                  <a:pt x="450" y="34"/>
                  <a:pt x="449" y="33"/>
                  <a:pt x="448" y="34"/>
                </a:cubicBezTo>
                <a:cubicBezTo>
                  <a:pt x="446" y="35"/>
                  <a:pt x="446" y="35"/>
                  <a:pt x="445" y="35"/>
                </a:cubicBezTo>
                <a:cubicBezTo>
                  <a:pt x="445" y="35"/>
                  <a:pt x="444" y="35"/>
                  <a:pt x="444" y="36"/>
                </a:cubicBezTo>
                <a:cubicBezTo>
                  <a:pt x="443" y="36"/>
                  <a:pt x="443" y="37"/>
                  <a:pt x="442" y="37"/>
                </a:cubicBezTo>
                <a:cubicBezTo>
                  <a:pt x="441" y="37"/>
                  <a:pt x="441" y="37"/>
                  <a:pt x="441" y="37"/>
                </a:cubicBezTo>
                <a:cubicBezTo>
                  <a:pt x="440" y="38"/>
                  <a:pt x="439" y="37"/>
                  <a:pt x="439" y="37"/>
                </a:cubicBezTo>
                <a:cubicBezTo>
                  <a:pt x="438" y="37"/>
                  <a:pt x="439" y="36"/>
                  <a:pt x="439" y="36"/>
                </a:cubicBezTo>
                <a:cubicBezTo>
                  <a:pt x="439" y="35"/>
                  <a:pt x="443" y="34"/>
                  <a:pt x="444" y="34"/>
                </a:cubicBezTo>
                <a:cubicBezTo>
                  <a:pt x="445" y="33"/>
                  <a:pt x="451" y="32"/>
                  <a:pt x="451" y="32"/>
                </a:cubicBezTo>
                <a:cubicBezTo>
                  <a:pt x="451" y="32"/>
                  <a:pt x="454" y="32"/>
                  <a:pt x="457" y="32"/>
                </a:cubicBezTo>
                <a:cubicBezTo>
                  <a:pt x="459" y="32"/>
                  <a:pt x="461" y="32"/>
                  <a:pt x="461" y="31"/>
                </a:cubicBezTo>
                <a:cubicBezTo>
                  <a:pt x="460" y="31"/>
                  <a:pt x="465" y="30"/>
                  <a:pt x="464" y="30"/>
                </a:cubicBezTo>
                <a:cubicBezTo>
                  <a:pt x="466" y="27"/>
                  <a:pt x="466" y="27"/>
                  <a:pt x="466" y="27"/>
                </a:cubicBezTo>
                <a:cubicBezTo>
                  <a:pt x="467" y="26"/>
                  <a:pt x="467" y="26"/>
                  <a:pt x="467" y="26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5" y="23"/>
                  <a:pt x="464" y="23"/>
                  <a:pt x="464" y="22"/>
                </a:cubicBezTo>
                <a:cubicBezTo>
                  <a:pt x="463" y="21"/>
                  <a:pt x="463" y="21"/>
                  <a:pt x="462" y="21"/>
                </a:cubicBezTo>
                <a:cubicBezTo>
                  <a:pt x="462" y="21"/>
                  <a:pt x="462" y="21"/>
                  <a:pt x="462" y="21"/>
                </a:cubicBezTo>
                <a:cubicBezTo>
                  <a:pt x="458" y="21"/>
                  <a:pt x="461" y="16"/>
                  <a:pt x="461" y="16"/>
                </a:cubicBezTo>
                <a:cubicBezTo>
                  <a:pt x="460" y="16"/>
                  <a:pt x="459" y="16"/>
                  <a:pt x="459" y="16"/>
                </a:cubicBezTo>
                <a:cubicBezTo>
                  <a:pt x="458" y="16"/>
                  <a:pt x="457" y="16"/>
                  <a:pt x="457" y="15"/>
                </a:cubicBezTo>
                <a:cubicBezTo>
                  <a:pt x="456" y="15"/>
                  <a:pt x="461" y="14"/>
                  <a:pt x="461" y="13"/>
                </a:cubicBezTo>
                <a:cubicBezTo>
                  <a:pt x="461" y="11"/>
                  <a:pt x="457" y="11"/>
                  <a:pt x="455" y="11"/>
                </a:cubicBezTo>
                <a:cubicBezTo>
                  <a:pt x="453" y="12"/>
                  <a:pt x="452" y="12"/>
                  <a:pt x="452" y="11"/>
                </a:cubicBezTo>
                <a:cubicBezTo>
                  <a:pt x="451" y="11"/>
                  <a:pt x="461" y="6"/>
                  <a:pt x="455" y="6"/>
                </a:cubicBezTo>
                <a:cubicBezTo>
                  <a:pt x="454" y="6"/>
                  <a:pt x="452" y="7"/>
                  <a:pt x="449" y="7"/>
                </a:cubicBezTo>
                <a:cubicBezTo>
                  <a:pt x="446" y="8"/>
                  <a:pt x="443" y="9"/>
                  <a:pt x="442" y="9"/>
                </a:cubicBezTo>
                <a:cubicBezTo>
                  <a:pt x="440" y="9"/>
                  <a:pt x="437" y="7"/>
                  <a:pt x="436" y="6"/>
                </a:cubicBezTo>
                <a:cubicBezTo>
                  <a:pt x="435" y="6"/>
                  <a:pt x="435" y="7"/>
                  <a:pt x="435" y="8"/>
                </a:cubicBezTo>
                <a:cubicBezTo>
                  <a:pt x="435" y="8"/>
                  <a:pt x="435" y="9"/>
                  <a:pt x="434" y="9"/>
                </a:cubicBezTo>
                <a:cubicBezTo>
                  <a:pt x="432" y="9"/>
                  <a:pt x="432" y="9"/>
                  <a:pt x="430" y="9"/>
                </a:cubicBezTo>
                <a:cubicBezTo>
                  <a:pt x="429" y="9"/>
                  <a:pt x="430" y="10"/>
                  <a:pt x="428" y="11"/>
                </a:cubicBezTo>
                <a:cubicBezTo>
                  <a:pt x="428" y="11"/>
                  <a:pt x="427" y="10"/>
                  <a:pt x="426" y="9"/>
                </a:cubicBezTo>
                <a:cubicBezTo>
                  <a:pt x="426" y="9"/>
                  <a:pt x="425" y="8"/>
                  <a:pt x="424" y="8"/>
                </a:cubicBezTo>
                <a:cubicBezTo>
                  <a:pt x="423" y="8"/>
                  <a:pt x="424" y="12"/>
                  <a:pt x="423" y="13"/>
                </a:cubicBezTo>
                <a:cubicBezTo>
                  <a:pt x="421" y="13"/>
                  <a:pt x="421" y="14"/>
                  <a:pt x="420" y="12"/>
                </a:cubicBezTo>
                <a:cubicBezTo>
                  <a:pt x="419" y="11"/>
                  <a:pt x="418" y="7"/>
                  <a:pt x="417" y="8"/>
                </a:cubicBezTo>
                <a:cubicBezTo>
                  <a:pt x="416" y="8"/>
                  <a:pt x="415" y="11"/>
                  <a:pt x="412" y="10"/>
                </a:cubicBezTo>
                <a:cubicBezTo>
                  <a:pt x="409" y="9"/>
                  <a:pt x="408" y="16"/>
                  <a:pt x="407" y="16"/>
                </a:cubicBezTo>
                <a:cubicBezTo>
                  <a:pt x="407" y="16"/>
                  <a:pt x="408" y="18"/>
                  <a:pt x="407" y="18"/>
                </a:cubicBezTo>
                <a:cubicBezTo>
                  <a:pt x="406" y="18"/>
                  <a:pt x="406" y="18"/>
                  <a:pt x="406" y="18"/>
                </a:cubicBezTo>
                <a:cubicBezTo>
                  <a:pt x="405" y="18"/>
                  <a:pt x="405" y="20"/>
                  <a:pt x="404" y="20"/>
                </a:cubicBezTo>
                <a:cubicBezTo>
                  <a:pt x="402" y="21"/>
                  <a:pt x="401" y="21"/>
                  <a:pt x="401" y="22"/>
                </a:cubicBezTo>
                <a:cubicBezTo>
                  <a:pt x="401" y="22"/>
                  <a:pt x="402" y="23"/>
                  <a:pt x="402" y="23"/>
                </a:cubicBezTo>
                <a:cubicBezTo>
                  <a:pt x="402" y="24"/>
                  <a:pt x="403" y="24"/>
                  <a:pt x="404" y="23"/>
                </a:cubicBezTo>
                <a:cubicBezTo>
                  <a:pt x="405" y="23"/>
                  <a:pt x="406" y="23"/>
                  <a:pt x="406" y="23"/>
                </a:cubicBezTo>
                <a:cubicBezTo>
                  <a:pt x="409" y="22"/>
                  <a:pt x="411" y="25"/>
                  <a:pt x="411" y="26"/>
                </a:cubicBezTo>
                <a:cubicBezTo>
                  <a:pt x="411" y="27"/>
                  <a:pt x="413" y="28"/>
                  <a:pt x="413" y="29"/>
                </a:cubicBezTo>
                <a:cubicBezTo>
                  <a:pt x="414" y="31"/>
                  <a:pt x="409" y="28"/>
                  <a:pt x="409" y="28"/>
                </a:cubicBezTo>
                <a:cubicBezTo>
                  <a:pt x="407" y="30"/>
                  <a:pt x="411" y="31"/>
                  <a:pt x="412" y="33"/>
                </a:cubicBezTo>
                <a:cubicBezTo>
                  <a:pt x="412" y="34"/>
                  <a:pt x="412" y="33"/>
                  <a:pt x="411" y="34"/>
                </a:cubicBezTo>
                <a:cubicBezTo>
                  <a:pt x="411" y="34"/>
                  <a:pt x="410" y="36"/>
                  <a:pt x="409" y="34"/>
                </a:cubicBezTo>
                <a:cubicBezTo>
                  <a:pt x="409" y="34"/>
                  <a:pt x="409" y="32"/>
                  <a:pt x="408" y="32"/>
                </a:cubicBezTo>
                <a:cubicBezTo>
                  <a:pt x="405" y="32"/>
                  <a:pt x="405" y="32"/>
                  <a:pt x="405" y="31"/>
                </a:cubicBezTo>
                <a:cubicBezTo>
                  <a:pt x="404" y="31"/>
                  <a:pt x="405" y="29"/>
                  <a:pt x="405" y="29"/>
                </a:cubicBezTo>
                <a:cubicBezTo>
                  <a:pt x="403" y="28"/>
                  <a:pt x="405" y="27"/>
                  <a:pt x="403" y="26"/>
                </a:cubicBezTo>
                <a:cubicBezTo>
                  <a:pt x="402" y="25"/>
                  <a:pt x="399" y="24"/>
                  <a:pt x="397" y="26"/>
                </a:cubicBezTo>
                <a:cubicBezTo>
                  <a:pt x="396" y="27"/>
                  <a:pt x="399" y="29"/>
                  <a:pt x="397" y="29"/>
                </a:cubicBezTo>
                <a:cubicBezTo>
                  <a:pt x="397" y="30"/>
                  <a:pt x="400" y="32"/>
                  <a:pt x="399" y="32"/>
                </a:cubicBezTo>
                <a:cubicBezTo>
                  <a:pt x="397" y="32"/>
                  <a:pt x="399" y="34"/>
                  <a:pt x="399" y="35"/>
                </a:cubicBezTo>
                <a:cubicBezTo>
                  <a:pt x="398" y="35"/>
                  <a:pt x="397" y="34"/>
                  <a:pt x="396" y="33"/>
                </a:cubicBezTo>
                <a:cubicBezTo>
                  <a:pt x="396" y="33"/>
                  <a:pt x="397" y="32"/>
                  <a:pt x="396" y="31"/>
                </a:cubicBezTo>
                <a:cubicBezTo>
                  <a:pt x="395" y="31"/>
                  <a:pt x="396" y="30"/>
                  <a:pt x="394" y="30"/>
                </a:cubicBezTo>
                <a:cubicBezTo>
                  <a:pt x="393" y="29"/>
                  <a:pt x="392" y="28"/>
                  <a:pt x="389" y="29"/>
                </a:cubicBezTo>
                <a:cubicBezTo>
                  <a:pt x="388" y="29"/>
                  <a:pt x="387" y="29"/>
                  <a:pt x="386" y="30"/>
                </a:cubicBezTo>
                <a:cubicBezTo>
                  <a:pt x="384" y="30"/>
                  <a:pt x="384" y="30"/>
                  <a:pt x="382" y="31"/>
                </a:cubicBezTo>
                <a:cubicBezTo>
                  <a:pt x="380" y="32"/>
                  <a:pt x="378" y="33"/>
                  <a:pt x="375" y="35"/>
                </a:cubicBezTo>
                <a:cubicBezTo>
                  <a:pt x="375" y="35"/>
                  <a:pt x="374" y="35"/>
                  <a:pt x="373" y="36"/>
                </a:cubicBezTo>
                <a:cubicBezTo>
                  <a:pt x="375" y="40"/>
                  <a:pt x="375" y="40"/>
                  <a:pt x="375" y="40"/>
                </a:cubicBezTo>
                <a:cubicBezTo>
                  <a:pt x="374" y="40"/>
                  <a:pt x="375" y="40"/>
                  <a:pt x="374" y="42"/>
                </a:cubicBezTo>
                <a:cubicBezTo>
                  <a:pt x="373" y="43"/>
                  <a:pt x="377" y="44"/>
                  <a:pt x="369" y="45"/>
                </a:cubicBezTo>
                <a:cubicBezTo>
                  <a:pt x="368" y="45"/>
                  <a:pt x="367" y="46"/>
                  <a:pt x="366" y="47"/>
                </a:cubicBezTo>
                <a:cubicBezTo>
                  <a:pt x="365" y="48"/>
                  <a:pt x="368" y="50"/>
                  <a:pt x="364" y="50"/>
                </a:cubicBezTo>
                <a:cubicBezTo>
                  <a:pt x="362" y="50"/>
                  <a:pt x="363" y="53"/>
                  <a:pt x="362" y="52"/>
                </a:cubicBezTo>
                <a:cubicBezTo>
                  <a:pt x="362" y="52"/>
                  <a:pt x="361" y="51"/>
                  <a:pt x="360" y="52"/>
                </a:cubicBezTo>
                <a:cubicBezTo>
                  <a:pt x="354" y="59"/>
                  <a:pt x="361" y="59"/>
                  <a:pt x="362" y="59"/>
                </a:cubicBezTo>
                <a:cubicBezTo>
                  <a:pt x="363" y="59"/>
                  <a:pt x="364" y="59"/>
                  <a:pt x="365" y="59"/>
                </a:cubicBezTo>
                <a:cubicBezTo>
                  <a:pt x="366" y="58"/>
                  <a:pt x="363" y="60"/>
                  <a:pt x="363" y="60"/>
                </a:cubicBezTo>
                <a:cubicBezTo>
                  <a:pt x="363" y="61"/>
                  <a:pt x="363" y="61"/>
                  <a:pt x="364" y="61"/>
                </a:cubicBezTo>
                <a:cubicBezTo>
                  <a:pt x="365" y="60"/>
                  <a:pt x="366" y="60"/>
                  <a:pt x="365" y="61"/>
                </a:cubicBezTo>
                <a:cubicBezTo>
                  <a:pt x="365" y="62"/>
                  <a:pt x="365" y="62"/>
                  <a:pt x="365" y="64"/>
                </a:cubicBezTo>
                <a:cubicBezTo>
                  <a:pt x="365" y="65"/>
                  <a:pt x="365" y="64"/>
                  <a:pt x="363" y="66"/>
                </a:cubicBezTo>
                <a:cubicBezTo>
                  <a:pt x="363" y="66"/>
                  <a:pt x="361" y="67"/>
                  <a:pt x="360" y="67"/>
                </a:cubicBezTo>
                <a:cubicBezTo>
                  <a:pt x="359" y="68"/>
                  <a:pt x="358" y="68"/>
                  <a:pt x="357" y="69"/>
                </a:cubicBezTo>
                <a:cubicBezTo>
                  <a:pt x="356" y="70"/>
                  <a:pt x="355" y="69"/>
                  <a:pt x="354" y="70"/>
                </a:cubicBezTo>
                <a:cubicBezTo>
                  <a:pt x="353" y="71"/>
                  <a:pt x="352" y="72"/>
                  <a:pt x="351" y="72"/>
                </a:cubicBezTo>
                <a:cubicBezTo>
                  <a:pt x="350" y="73"/>
                  <a:pt x="351" y="73"/>
                  <a:pt x="351" y="74"/>
                </a:cubicBezTo>
                <a:cubicBezTo>
                  <a:pt x="349" y="75"/>
                  <a:pt x="350" y="77"/>
                  <a:pt x="350" y="77"/>
                </a:cubicBezTo>
                <a:cubicBezTo>
                  <a:pt x="350" y="78"/>
                  <a:pt x="349" y="81"/>
                  <a:pt x="349" y="81"/>
                </a:cubicBezTo>
                <a:cubicBezTo>
                  <a:pt x="350" y="82"/>
                  <a:pt x="353" y="81"/>
                  <a:pt x="353" y="83"/>
                </a:cubicBezTo>
                <a:cubicBezTo>
                  <a:pt x="353" y="84"/>
                  <a:pt x="355" y="84"/>
                  <a:pt x="358" y="84"/>
                </a:cubicBezTo>
                <a:cubicBezTo>
                  <a:pt x="360" y="83"/>
                  <a:pt x="359" y="84"/>
                  <a:pt x="359" y="84"/>
                </a:cubicBezTo>
                <a:cubicBezTo>
                  <a:pt x="359" y="85"/>
                  <a:pt x="360" y="85"/>
                  <a:pt x="357" y="86"/>
                </a:cubicBezTo>
                <a:cubicBezTo>
                  <a:pt x="356" y="86"/>
                  <a:pt x="355" y="85"/>
                  <a:pt x="354" y="85"/>
                </a:cubicBezTo>
                <a:cubicBezTo>
                  <a:pt x="353" y="85"/>
                  <a:pt x="352" y="84"/>
                  <a:pt x="351" y="84"/>
                </a:cubicBezTo>
                <a:cubicBezTo>
                  <a:pt x="349" y="85"/>
                  <a:pt x="350" y="86"/>
                  <a:pt x="350" y="87"/>
                </a:cubicBezTo>
                <a:cubicBezTo>
                  <a:pt x="350" y="88"/>
                  <a:pt x="352" y="89"/>
                  <a:pt x="353" y="90"/>
                </a:cubicBezTo>
                <a:cubicBezTo>
                  <a:pt x="354" y="92"/>
                  <a:pt x="355" y="93"/>
                  <a:pt x="355" y="94"/>
                </a:cubicBezTo>
                <a:cubicBezTo>
                  <a:pt x="356" y="94"/>
                  <a:pt x="356" y="96"/>
                  <a:pt x="357" y="97"/>
                </a:cubicBezTo>
                <a:cubicBezTo>
                  <a:pt x="358" y="97"/>
                  <a:pt x="360" y="98"/>
                  <a:pt x="361" y="98"/>
                </a:cubicBezTo>
                <a:cubicBezTo>
                  <a:pt x="361" y="98"/>
                  <a:pt x="362" y="98"/>
                  <a:pt x="363" y="98"/>
                </a:cubicBezTo>
                <a:cubicBezTo>
                  <a:pt x="364" y="98"/>
                  <a:pt x="365" y="98"/>
                  <a:pt x="365" y="98"/>
                </a:cubicBezTo>
                <a:cubicBezTo>
                  <a:pt x="366" y="98"/>
                  <a:pt x="366" y="98"/>
                  <a:pt x="367" y="97"/>
                </a:cubicBezTo>
                <a:cubicBezTo>
                  <a:pt x="368" y="97"/>
                  <a:pt x="368" y="96"/>
                  <a:pt x="369" y="96"/>
                </a:cubicBezTo>
                <a:cubicBezTo>
                  <a:pt x="369" y="96"/>
                  <a:pt x="370" y="97"/>
                  <a:pt x="370" y="97"/>
                </a:cubicBezTo>
                <a:cubicBezTo>
                  <a:pt x="373" y="97"/>
                  <a:pt x="372" y="96"/>
                  <a:pt x="373" y="96"/>
                </a:cubicBezTo>
                <a:cubicBezTo>
                  <a:pt x="374" y="102"/>
                  <a:pt x="374" y="100"/>
                  <a:pt x="375" y="99"/>
                </a:cubicBezTo>
                <a:cubicBezTo>
                  <a:pt x="375" y="98"/>
                  <a:pt x="375" y="97"/>
                  <a:pt x="376" y="98"/>
                </a:cubicBezTo>
                <a:cubicBezTo>
                  <a:pt x="376" y="98"/>
                  <a:pt x="377" y="98"/>
                  <a:pt x="378" y="98"/>
                </a:cubicBezTo>
                <a:cubicBezTo>
                  <a:pt x="379" y="99"/>
                  <a:pt x="381" y="99"/>
                  <a:pt x="381" y="99"/>
                </a:cubicBezTo>
                <a:cubicBezTo>
                  <a:pt x="381" y="100"/>
                  <a:pt x="383" y="106"/>
                  <a:pt x="384" y="107"/>
                </a:cubicBezTo>
                <a:cubicBezTo>
                  <a:pt x="386" y="109"/>
                  <a:pt x="385" y="116"/>
                  <a:pt x="385" y="116"/>
                </a:cubicBezTo>
                <a:cubicBezTo>
                  <a:pt x="385" y="116"/>
                  <a:pt x="387" y="119"/>
                  <a:pt x="387" y="120"/>
                </a:cubicBezTo>
                <a:cubicBezTo>
                  <a:pt x="388" y="120"/>
                  <a:pt x="387" y="123"/>
                  <a:pt x="388" y="124"/>
                </a:cubicBezTo>
                <a:cubicBezTo>
                  <a:pt x="388" y="125"/>
                  <a:pt x="388" y="126"/>
                  <a:pt x="390" y="129"/>
                </a:cubicBezTo>
                <a:cubicBezTo>
                  <a:pt x="390" y="129"/>
                  <a:pt x="393" y="129"/>
                  <a:pt x="394" y="130"/>
                </a:cubicBezTo>
                <a:cubicBezTo>
                  <a:pt x="394" y="131"/>
                  <a:pt x="395" y="130"/>
                  <a:pt x="394" y="131"/>
                </a:cubicBezTo>
                <a:cubicBezTo>
                  <a:pt x="394" y="132"/>
                  <a:pt x="391" y="132"/>
                  <a:pt x="392" y="132"/>
                </a:cubicBezTo>
                <a:cubicBezTo>
                  <a:pt x="392" y="133"/>
                  <a:pt x="389" y="133"/>
                  <a:pt x="390" y="134"/>
                </a:cubicBezTo>
                <a:cubicBezTo>
                  <a:pt x="391" y="135"/>
                  <a:pt x="389" y="137"/>
                  <a:pt x="390" y="138"/>
                </a:cubicBezTo>
                <a:cubicBezTo>
                  <a:pt x="390" y="138"/>
                  <a:pt x="390" y="139"/>
                  <a:pt x="392" y="140"/>
                </a:cubicBezTo>
                <a:cubicBezTo>
                  <a:pt x="392" y="141"/>
                  <a:pt x="393" y="141"/>
                  <a:pt x="393" y="140"/>
                </a:cubicBezTo>
                <a:cubicBezTo>
                  <a:pt x="394" y="139"/>
                  <a:pt x="396" y="139"/>
                  <a:pt x="396" y="139"/>
                </a:cubicBezTo>
                <a:cubicBezTo>
                  <a:pt x="398" y="139"/>
                  <a:pt x="398" y="139"/>
                  <a:pt x="398" y="139"/>
                </a:cubicBezTo>
                <a:cubicBezTo>
                  <a:pt x="398" y="140"/>
                  <a:pt x="398" y="140"/>
                  <a:pt x="398" y="140"/>
                </a:cubicBezTo>
                <a:cubicBezTo>
                  <a:pt x="399" y="141"/>
                  <a:pt x="396" y="140"/>
                  <a:pt x="396" y="141"/>
                </a:cubicBezTo>
                <a:cubicBezTo>
                  <a:pt x="396" y="143"/>
                  <a:pt x="395" y="142"/>
                  <a:pt x="395" y="144"/>
                </a:cubicBezTo>
                <a:cubicBezTo>
                  <a:pt x="395" y="145"/>
                  <a:pt x="394" y="145"/>
                  <a:pt x="394" y="147"/>
                </a:cubicBezTo>
                <a:cubicBezTo>
                  <a:pt x="394" y="148"/>
                  <a:pt x="391" y="150"/>
                  <a:pt x="391" y="151"/>
                </a:cubicBezTo>
                <a:cubicBezTo>
                  <a:pt x="392" y="152"/>
                  <a:pt x="392" y="155"/>
                  <a:pt x="393" y="156"/>
                </a:cubicBezTo>
                <a:cubicBezTo>
                  <a:pt x="393" y="157"/>
                  <a:pt x="393" y="157"/>
                  <a:pt x="393" y="158"/>
                </a:cubicBezTo>
                <a:cubicBezTo>
                  <a:pt x="393" y="160"/>
                  <a:pt x="396" y="160"/>
                  <a:pt x="396" y="161"/>
                </a:cubicBezTo>
                <a:cubicBezTo>
                  <a:pt x="396" y="162"/>
                  <a:pt x="395" y="165"/>
                  <a:pt x="396" y="166"/>
                </a:cubicBezTo>
                <a:cubicBezTo>
                  <a:pt x="396" y="166"/>
                  <a:pt x="397" y="169"/>
                  <a:pt x="397" y="170"/>
                </a:cubicBezTo>
                <a:cubicBezTo>
                  <a:pt x="398" y="171"/>
                  <a:pt x="399" y="172"/>
                  <a:pt x="400" y="173"/>
                </a:cubicBezTo>
                <a:cubicBezTo>
                  <a:pt x="400" y="174"/>
                  <a:pt x="400" y="176"/>
                  <a:pt x="400" y="177"/>
                </a:cubicBezTo>
                <a:cubicBezTo>
                  <a:pt x="402" y="180"/>
                  <a:pt x="405" y="180"/>
                  <a:pt x="405" y="180"/>
                </a:cubicBezTo>
                <a:cubicBezTo>
                  <a:pt x="407" y="181"/>
                  <a:pt x="408" y="180"/>
                  <a:pt x="408" y="180"/>
                </a:cubicBezTo>
                <a:cubicBezTo>
                  <a:pt x="408" y="180"/>
                  <a:pt x="409" y="182"/>
                  <a:pt x="409" y="182"/>
                </a:cubicBezTo>
                <a:cubicBezTo>
                  <a:pt x="411" y="184"/>
                  <a:pt x="412" y="183"/>
                  <a:pt x="412" y="184"/>
                </a:cubicBezTo>
                <a:cubicBezTo>
                  <a:pt x="414" y="184"/>
                  <a:pt x="416" y="185"/>
                  <a:pt x="416" y="186"/>
                </a:cubicBezTo>
                <a:cubicBezTo>
                  <a:pt x="416" y="186"/>
                  <a:pt x="421" y="196"/>
                  <a:pt x="420" y="184"/>
                </a:cubicBezTo>
                <a:cubicBezTo>
                  <a:pt x="420" y="183"/>
                  <a:pt x="423" y="182"/>
                  <a:pt x="423" y="181"/>
                </a:cubicBezTo>
                <a:cubicBezTo>
                  <a:pt x="424" y="180"/>
                  <a:pt x="420" y="176"/>
                  <a:pt x="420" y="175"/>
                </a:cubicBezTo>
                <a:cubicBezTo>
                  <a:pt x="421" y="175"/>
                  <a:pt x="422" y="173"/>
                  <a:pt x="422" y="172"/>
                </a:cubicBezTo>
                <a:cubicBezTo>
                  <a:pt x="423" y="171"/>
                  <a:pt x="423" y="170"/>
                  <a:pt x="424" y="169"/>
                </a:cubicBezTo>
                <a:cubicBezTo>
                  <a:pt x="425" y="168"/>
                  <a:pt x="423" y="167"/>
                  <a:pt x="423" y="166"/>
                </a:cubicBezTo>
                <a:cubicBezTo>
                  <a:pt x="425" y="164"/>
                  <a:pt x="425" y="164"/>
                  <a:pt x="425" y="164"/>
                </a:cubicBezTo>
                <a:cubicBezTo>
                  <a:pt x="425" y="163"/>
                  <a:pt x="426" y="161"/>
                  <a:pt x="427" y="160"/>
                </a:cubicBezTo>
                <a:cubicBezTo>
                  <a:pt x="427" y="160"/>
                  <a:pt x="428" y="160"/>
                  <a:pt x="428" y="160"/>
                </a:cubicBezTo>
                <a:cubicBezTo>
                  <a:pt x="429" y="160"/>
                  <a:pt x="429" y="160"/>
                  <a:pt x="430" y="160"/>
                </a:cubicBezTo>
                <a:cubicBezTo>
                  <a:pt x="430" y="159"/>
                  <a:pt x="431" y="159"/>
                  <a:pt x="432" y="159"/>
                </a:cubicBezTo>
                <a:cubicBezTo>
                  <a:pt x="433" y="160"/>
                  <a:pt x="433" y="160"/>
                  <a:pt x="434" y="159"/>
                </a:cubicBezTo>
                <a:cubicBezTo>
                  <a:pt x="435" y="157"/>
                  <a:pt x="434" y="157"/>
                  <a:pt x="436" y="156"/>
                </a:cubicBezTo>
                <a:cubicBezTo>
                  <a:pt x="439" y="154"/>
                  <a:pt x="440" y="155"/>
                  <a:pt x="441" y="153"/>
                </a:cubicBezTo>
                <a:cubicBezTo>
                  <a:pt x="441" y="150"/>
                  <a:pt x="444" y="151"/>
                  <a:pt x="445" y="150"/>
                </a:cubicBezTo>
                <a:cubicBezTo>
                  <a:pt x="446" y="148"/>
                  <a:pt x="443" y="147"/>
                  <a:pt x="446" y="147"/>
                </a:cubicBezTo>
                <a:cubicBezTo>
                  <a:pt x="446" y="146"/>
                  <a:pt x="447" y="147"/>
                  <a:pt x="448" y="147"/>
                </a:cubicBezTo>
                <a:cubicBezTo>
                  <a:pt x="448" y="147"/>
                  <a:pt x="449" y="147"/>
                  <a:pt x="449" y="147"/>
                </a:cubicBezTo>
                <a:cubicBezTo>
                  <a:pt x="451" y="147"/>
                  <a:pt x="452" y="146"/>
                  <a:pt x="453" y="145"/>
                </a:cubicBezTo>
                <a:cubicBezTo>
                  <a:pt x="455" y="145"/>
                  <a:pt x="455" y="145"/>
                  <a:pt x="455" y="145"/>
                </a:cubicBezTo>
                <a:cubicBezTo>
                  <a:pt x="455" y="145"/>
                  <a:pt x="457" y="144"/>
                  <a:pt x="458" y="144"/>
                </a:cubicBezTo>
                <a:cubicBezTo>
                  <a:pt x="458" y="144"/>
                  <a:pt x="458" y="143"/>
                  <a:pt x="459" y="142"/>
                </a:cubicBezTo>
                <a:cubicBezTo>
                  <a:pt x="460" y="142"/>
                  <a:pt x="460" y="142"/>
                  <a:pt x="460" y="142"/>
                </a:cubicBezTo>
                <a:cubicBezTo>
                  <a:pt x="460" y="141"/>
                  <a:pt x="461" y="141"/>
                  <a:pt x="462" y="140"/>
                </a:cubicBezTo>
                <a:cubicBezTo>
                  <a:pt x="462" y="139"/>
                  <a:pt x="462" y="139"/>
                  <a:pt x="462" y="139"/>
                </a:cubicBezTo>
                <a:cubicBezTo>
                  <a:pt x="464" y="138"/>
                  <a:pt x="464" y="138"/>
                  <a:pt x="464" y="138"/>
                </a:cubicBezTo>
                <a:cubicBezTo>
                  <a:pt x="464" y="138"/>
                  <a:pt x="465" y="138"/>
                  <a:pt x="465" y="137"/>
                </a:cubicBezTo>
                <a:cubicBezTo>
                  <a:pt x="466" y="137"/>
                  <a:pt x="461" y="135"/>
                  <a:pt x="461" y="134"/>
                </a:cubicBezTo>
                <a:cubicBezTo>
                  <a:pt x="460" y="133"/>
                  <a:pt x="461" y="133"/>
                  <a:pt x="461" y="132"/>
                </a:cubicBezTo>
                <a:cubicBezTo>
                  <a:pt x="463" y="133"/>
                  <a:pt x="463" y="133"/>
                  <a:pt x="463" y="133"/>
                </a:cubicBezTo>
                <a:cubicBezTo>
                  <a:pt x="463" y="133"/>
                  <a:pt x="465" y="135"/>
                  <a:pt x="467" y="135"/>
                </a:cubicBezTo>
                <a:cubicBezTo>
                  <a:pt x="468" y="134"/>
                  <a:pt x="469" y="133"/>
                  <a:pt x="469" y="131"/>
                </a:cubicBezTo>
                <a:cubicBezTo>
                  <a:pt x="469" y="129"/>
                  <a:pt x="469" y="128"/>
                  <a:pt x="469" y="128"/>
                </a:cubicBezTo>
                <a:cubicBezTo>
                  <a:pt x="469" y="127"/>
                  <a:pt x="467" y="127"/>
                  <a:pt x="466" y="126"/>
                </a:cubicBezTo>
                <a:cubicBezTo>
                  <a:pt x="466" y="126"/>
                  <a:pt x="464" y="124"/>
                  <a:pt x="465" y="123"/>
                </a:cubicBezTo>
                <a:cubicBezTo>
                  <a:pt x="466" y="123"/>
                  <a:pt x="466" y="123"/>
                  <a:pt x="466" y="122"/>
                </a:cubicBezTo>
                <a:cubicBezTo>
                  <a:pt x="467" y="122"/>
                  <a:pt x="469" y="120"/>
                  <a:pt x="468" y="120"/>
                </a:cubicBezTo>
                <a:cubicBezTo>
                  <a:pt x="465" y="117"/>
                  <a:pt x="465" y="117"/>
                  <a:pt x="465" y="117"/>
                </a:cubicBezTo>
                <a:cubicBezTo>
                  <a:pt x="465" y="116"/>
                  <a:pt x="466" y="117"/>
                  <a:pt x="467" y="117"/>
                </a:cubicBezTo>
                <a:cubicBezTo>
                  <a:pt x="468" y="117"/>
                  <a:pt x="469" y="117"/>
                  <a:pt x="469" y="117"/>
                </a:cubicBezTo>
                <a:cubicBezTo>
                  <a:pt x="469" y="116"/>
                  <a:pt x="471" y="116"/>
                  <a:pt x="471" y="115"/>
                </a:cubicBezTo>
                <a:cubicBezTo>
                  <a:pt x="471" y="110"/>
                  <a:pt x="472" y="111"/>
                  <a:pt x="472" y="110"/>
                </a:cubicBezTo>
                <a:cubicBezTo>
                  <a:pt x="473" y="109"/>
                  <a:pt x="475" y="109"/>
                  <a:pt x="476" y="108"/>
                </a:cubicBezTo>
                <a:cubicBezTo>
                  <a:pt x="477" y="107"/>
                  <a:pt x="472" y="105"/>
                  <a:pt x="472" y="105"/>
                </a:cubicBezTo>
                <a:cubicBezTo>
                  <a:pt x="473" y="104"/>
                  <a:pt x="474" y="105"/>
                  <a:pt x="475" y="105"/>
                </a:cubicBezTo>
                <a:cubicBezTo>
                  <a:pt x="476" y="105"/>
                  <a:pt x="477" y="106"/>
                  <a:pt x="477" y="105"/>
                </a:cubicBezTo>
                <a:cubicBezTo>
                  <a:pt x="478" y="104"/>
                  <a:pt x="478" y="105"/>
                  <a:pt x="479" y="104"/>
                </a:cubicBezTo>
                <a:cubicBezTo>
                  <a:pt x="479" y="103"/>
                  <a:pt x="477" y="100"/>
                  <a:pt x="476" y="100"/>
                </a:cubicBezTo>
                <a:cubicBezTo>
                  <a:pt x="476" y="100"/>
                  <a:pt x="475" y="101"/>
                  <a:pt x="474" y="100"/>
                </a:cubicBezTo>
                <a:cubicBezTo>
                  <a:pt x="474" y="100"/>
                  <a:pt x="471" y="98"/>
                  <a:pt x="472" y="97"/>
                </a:cubicBezTo>
                <a:cubicBezTo>
                  <a:pt x="472" y="97"/>
                  <a:pt x="473" y="97"/>
                  <a:pt x="473" y="97"/>
                </a:cubicBezTo>
                <a:cubicBezTo>
                  <a:pt x="474" y="98"/>
                  <a:pt x="474" y="98"/>
                  <a:pt x="475" y="97"/>
                </a:cubicBezTo>
                <a:cubicBezTo>
                  <a:pt x="476" y="96"/>
                  <a:pt x="477" y="93"/>
                  <a:pt x="476" y="93"/>
                </a:cubicBezTo>
                <a:cubicBezTo>
                  <a:pt x="475" y="92"/>
                  <a:pt x="479" y="89"/>
                  <a:pt x="476" y="91"/>
                </a:cubicBezTo>
                <a:cubicBezTo>
                  <a:pt x="476" y="91"/>
                  <a:pt x="476" y="88"/>
                  <a:pt x="476" y="87"/>
                </a:cubicBezTo>
                <a:cubicBezTo>
                  <a:pt x="477" y="87"/>
                  <a:pt x="477" y="86"/>
                  <a:pt x="476" y="86"/>
                </a:cubicBezTo>
                <a:cubicBezTo>
                  <a:pt x="473" y="86"/>
                  <a:pt x="473" y="86"/>
                  <a:pt x="473" y="86"/>
                </a:cubicBezTo>
                <a:cubicBezTo>
                  <a:pt x="473" y="86"/>
                  <a:pt x="471" y="85"/>
                  <a:pt x="471" y="84"/>
                </a:cubicBezTo>
                <a:cubicBezTo>
                  <a:pt x="472" y="83"/>
                  <a:pt x="475" y="84"/>
                  <a:pt x="476" y="82"/>
                </a:cubicBezTo>
                <a:cubicBezTo>
                  <a:pt x="476" y="81"/>
                  <a:pt x="474" y="79"/>
                  <a:pt x="474" y="78"/>
                </a:cubicBezTo>
                <a:cubicBezTo>
                  <a:pt x="475" y="77"/>
                  <a:pt x="475" y="77"/>
                  <a:pt x="476" y="76"/>
                </a:cubicBezTo>
                <a:cubicBezTo>
                  <a:pt x="476" y="75"/>
                  <a:pt x="477" y="76"/>
                  <a:pt x="478" y="74"/>
                </a:cubicBezTo>
                <a:cubicBezTo>
                  <a:pt x="478" y="73"/>
                  <a:pt x="477" y="72"/>
                  <a:pt x="476" y="70"/>
                </a:cubicBezTo>
                <a:cubicBezTo>
                  <a:pt x="476" y="69"/>
                  <a:pt x="477" y="69"/>
                  <a:pt x="477" y="68"/>
                </a:cubicBezTo>
                <a:cubicBezTo>
                  <a:pt x="477" y="67"/>
                  <a:pt x="477" y="68"/>
                  <a:pt x="476" y="68"/>
                </a:cubicBezTo>
                <a:cubicBezTo>
                  <a:pt x="475" y="68"/>
                  <a:pt x="475" y="69"/>
                  <a:pt x="475" y="68"/>
                </a:cubicBezTo>
                <a:cubicBezTo>
                  <a:pt x="475" y="67"/>
                  <a:pt x="474" y="67"/>
                  <a:pt x="474" y="66"/>
                </a:cubicBezTo>
                <a:cubicBezTo>
                  <a:pt x="474" y="65"/>
                  <a:pt x="473" y="65"/>
                  <a:pt x="473" y="64"/>
                </a:cubicBezTo>
                <a:cubicBezTo>
                  <a:pt x="473" y="62"/>
                  <a:pt x="473" y="62"/>
                  <a:pt x="474" y="62"/>
                </a:cubicBezTo>
                <a:cubicBezTo>
                  <a:pt x="474" y="62"/>
                  <a:pt x="478" y="61"/>
                  <a:pt x="477" y="60"/>
                </a:cubicBezTo>
                <a:cubicBezTo>
                  <a:pt x="477" y="58"/>
                  <a:pt x="475" y="59"/>
                  <a:pt x="475" y="57"/>
                </a:cubicBezTo>
                <a:cubicBezTo>
                  <a:pt x="475" y="56"/>
                  <a:pt x="478" y="56"/>
                  <a:pt x="479" y="55"/>
                </a:cubicBezTo>
                <a:cubicBezTo>
                  <a:pt x="481" y="54"/>
                  <a:pt x="483" y="52"/>
                  <a:pt x="483" y="51"/>
                </a:cubicBezTo>
                <a:cubicBezTo>
                  <a:pt x="482" y="48"/>
                  <a:pt x="482" y="48"/>
                  <a:pt x="484" y="47"/>
                </a:cubicBezTo>
                <a:cubicBezTo>
                  <a:pt x="488" y="46"/>
                  <a:pt x="491" y="40"/>
                  <a:pt x="490" y="38"/>
                </a:cubicBezTo>
                <a:cubicBezTo>
                  <a:pt x="489" y="37"/>
                  <a:pt x="488" y="37"/>
                  <a:pt x="487" y="36"/>
                </a:cubicBezTo>
                <a:moveTo>
                  <a:pt x="1182" y="125"/>
                </a:moveTo>
                <a:cubicBezTo>
                  <a:pt x="1181" y="125"/>
                  <a:pt x="1181" y="126"/>
                  <a:pt x="1181" y="126"/>
                </a:cubicBezTo>
                <a:cubicBezTo>
                  <a:pt x="1183" y="127"/>
                  <a:pt x="1183" y="127"/>
                  <a:pt x="1183" y="127"/>
                </a:cubicBezTo>
                <a:cubicBezTo>
                  <a:pt x="1182" y="131"/>
                  <a:pt x="1189" y="129"/>
                  <a:pt x="1187" y="125"/>
                </a:cubicBezTo>
                <a:cubicBezTo>
                  <a:pt x="1186" y="123"/>
                  <a:pt x="1180" y="120"/>
                  <a:pt x="1181" y="125"/>
                </a:cubicBezTo>
                <a:cubicBezTo>
                  <a:pt x="1182" y="125"/>
                  <a:pt x="1182" y="125"/>
                  <a:pt x="1182" y="125"/>
                </a:cubicBezTo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79" name="Freeform: Shape 78"/>
          <p:cNvSpPr/>
          <p:nvPr userDrawn="1"/>
        </p:nvSpPr>
        <p:spPr bwMode="auto">
          <a:xfrm>
            <a:off x="5763264" y="1597490"/>
            <a:ext cx="6111467" cy="1675961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5428499"/>
              <a:gd name="connsiteY0" fmla="*/ 2029858 h 2029859"/>
              <a:gd name="connsiteX1" fmla="*/ 5428499 w 5428499"/>
              <a:gd name="connsiteY1" fmla="*/ 1010666 h 2029859"/>
              <a:gd name="connsiteX0" fmla="*/ 0 w 5428499"/>
              <a:gd name="connsiteY0" fmla="*/ 1541038 h 1541038"/>
              <a:gd name="connsiteX1" fmla="*/ 5428499 w 5428499"/>
              <a:gd name="connsiteY1" fmla="*/ 521846 h 1541038"/>
              <a:gd name="connsiteX0" fmla="*/ 0 w 5428499"/>
              <a:gd name="connsiteY0" fmla="*/ 1502960 h 1502960"/>
              <a:gd name="connsiteX1" fmla="*/ 5428499 w 5428499"/>
              <a:gd name="connsiteY1" fmla="*/ 483768 h 1502960"/>
              <a:gd name="connsiteX0" fmla="*/ 0 w 5428499"/>
              <a:gd name="connsiteY0" fmla="*/ 1375604 h 1375604"/>
              <a:gd name="connsiteX1" fmla="*/ 5428499 w 5428499"/>
              <a:gd name="connsiteY1" fmla="*/ 356412 h 1375604"/>
              <a:gd name="connsiteX0" fmla="*/ 0 w 5428499"/>
              <a:gd name="connsiteY0" fmla="*/ 1435328 h 1435328"/>
              <a:gd name="connsiteX1" fmla="*/ 5428499 w 5428499"/>
              <a:gd name="connsiteY1" fmla="*/ 416136 h 1435328"/>
              <a:gd name="connsiteX0" fmla="*/ 0 w 5428499"/>
              <a:gd name="connsiteY0" fmla="*/ 1448975 h 1448975"/>
              <a:gd name="connsiteX1" fmla="*/ 5428499 w 5428499"/>
              <a:gd name="connsiteY1" fmla="*/ 429783 h 1448975"/>
              <a:gd name="connsiteX0" fmla="*/ 0 w 5400443"/>
              <a:gd name="connsiteY0" fmla="*/ 1480976 h 1480976"/>
              <a:gd name="connsiteX1" fmla="*/ 5400443 w 5400443"/>
              <a:gd name="connsiteY1" fmla="*/ 416894 h 148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00443" h="1480976">
                <a:moveTo>
                  <a:pt x="0" y="1480976"/>
                </a:moveTo>
                <a:cubicBezTo>
                  <a:pt x="1980315" y="-48728"/>
                  <a:pt x="2972639" y="-374968"/>
                  <a:pt x="5400443" y="416894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0" name="Freeform: Shape 79"/>
          <p:cNvSpPr/>
          <p:nvPr userDrawn="1"/>
        </p:nvSpPr>
        <p:spPr bwMode="auto">
          <a:xfrm>
            <a:off x="6819324" y="2037298"/>
            <a:ext cx="4999969" cy="3334323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46562" h="2946400">
                <a:moveTo>
                  <a:pt x="0" y="2946400"/>
                </a:moveTo>
                <a:cubicBezTo>
                  <a:pt x="2147930" y="386292"/>
                  <a:pt x="4165612" y="238548"/>
                  <a:pt x="6946562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1" name="Freeform: Shape 80"/>
          <p:cNvSpPr/>
          <p:nvPr userDrawn="1"/>
        </p:nvSpPr>
        <p:spPr bwMode="auto">
          <a:xfrm>
            <a:off x="2058790" y="2154022"/>
            <a:ext cx="8655702" cy="3588038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25548" h="3170597">
                <a:moveTo>
                  <a:pt x="0" y="482116"/>
                </a:moveTo>
                <a:cubicBezTo>
                  <a:pt x="5502460" y="-1001032"/>
                  <a:pt x="10155113" y="1234905"/>
                  <a:pt x="12025548" y="317059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2" name="Freeform: Shape 81"/>
          <p:cNvSpPr/>
          <p:nvPr userDrawn="1"/>
        </p:nvSpPr>
        <p:spPr bwMode="auto">
          <a:xfrm>
            <a:off x="4470233" y="931005"/>
            <a:ext cx="2109414" cy="1988455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63999" h="1757114">
                <a:moveTo>
                  <a:pt x="1863999" y="1757114"/>
                </a:moveTo>
                <a:cubicBezTo>
                  <a:pt x="1421034" y="962122"/>
                  <a:pt x="731925" y="57788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3" name="Freeform: Shape 82"/>
          <p:cNvSpPr/>
          <p:nvPr userDrawn="1"/>
        </p:nvSpPr>
        <p:spPr bwMode="auto">
          <a:xfrm>
            <a:off x="7007154" y="3218559"/>
            <a:ext cx="3740396" cy="2555468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4195445 w 4195445"/>
              <a:gd name="connsiteY0" fmla="*/ 834059 h 834059"/>
              <a:gd name="connsiteX1" fmla="*/ 0 w 4195445"/>
              <a:gd name="connsiteY1" fmla="*/ 677849 h 834059"/>
              <a:gd name="connsiteX0" fmla="*/ 5900420 w 5900420"/>
              <a:gd name="connsiteY0" fmla="*/ 1029602 h 1029602"/>
              <a:gd name="connsiteX1" fmla="*/ 0 w 5900420"/>
              <a:gd name="connsiteY1" fmla="*/ 454292 h 1029602"/>
              <a:gd name="connsiteX0" fmla="*/ 5900420 w 5900420"/>
              <a:gd name="connsiteY0" fmla="*/ 1148830 h 1148830"/>
              <a:gd name="connsiteX1" fmla="*/ 0 w 5900420"/>
              <a:gd name="connsiteY1" fmla="*/ 573520 h 1148830"/>
              <a:gd name="connsiteX0" fmla="*/ 5900420 w 5900420"/>
              <a:gd name="connsiteY0" fmla="*/ 1135104 h 1135104"/>
              <a:gd name="connsiteX1" fmla="*/ 0 w 5900420"/>
              <a:gd name="connsiteY1" fmla="*/ 588369 h 1135104"/>
              <a:gd name="connsiteX0" fmla="*/ 5900420 w 5900420"/>
              <a:gd name="connsiteY0" fmla="*/ 1148980 h 1148980"/>
              <a:gd name="connsiteX1" fmla="*/ 0 w 5900420"/>
              <a:gd name="connsiteY1" fmla="*/ 602245 h 1148980"/>
              <a:gd name="connsiteX0" fmla="*/ 4441502 w 4441502"/>
              <a:gd name="connsiteY0" fmla="*/ 2364980 h 2364980"/>
              <a:gd name="connsiteX1" fmla="*/ 0 w 4441502"/>
              <a:gd name="connsiteY1" fmla="*/ 157323 h 2364980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05229" h="2258158">
                <a:moveTo>
                  <a:pt x="3305229" y="2258158"/>
                </a:moveTo>
                <a:cubicBezTo>
                  <a:pt x="1677032" y="552942"/>
                  <a:pt x="1460417" y="561171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4" name="Freeform: Shape 83"/>
          <p:cNvSpPr/>
          <p:nvPr userDrawn="1"/>
        </p:nvSpPr>
        <p:spPr bwMode="auto">
          <a:xfrm>
            <a:off x="4035014" y="2732907"/>
            <a:ext cx="3237854" cy="2441662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94382" h="2595408">
                <a:moveTo>
                  <a:pt x="0" y="2595408"/>
                </a:moveTo>
                <a:cubicBezTo>
                  <a:pt x="2331298" y="575288"/>
                  <a:pt x="2719045" y="495042"/>
                  <a:pt x="5194382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5" name="Freeform: Shape 84"/>
          <p:cNvSpPr/>
          <p:nvPr userDrawn="1"/>
        </p:nvSpPr>
        <p:spPr bwMode="auto">
          <a:xfrm>
            <a:off x="10548877" y="2057777"/>
            <a:ext cx="1297829" cy="3675660"/>
          </a:xfrm>
          <a:custGeom>
            <a:avLst/>
            <a:gdLst>
              <a:gd name="connsiteX0" fmla="*/ 981075 w 981075"/>
              <a:gd name="connsiteY0" fmla="*/ 0 h 3248025"/>
              <a:gd name="connsiteX1" fmla="*/ 0 w 981075"/>
              <a:gd name="connsiteY1" fmla="*/ 3248025 h 3248025"/>
              <a:gd name="connsiteX0" fmla="*/ 981075 w 1039139"/>
              <a:gd name="connsiteY0" fmla="*/ 0 h 3248025"/>
              <a:gd name="connsiteX1" fmla="*/ 0 w 1039139"/>
              <a:gd name="connsiteY1" fmla="*/ 3248025 h 3248025"/>
              <a:gd name="connsiteX0" fmla="*/ 1044571 w 1080869"/>
              <a:gd name="connsiteY0" fmla="*/ 0 h 3248025"/>
              <a:gd name="connsiteX1" fmla="*/ 63496 w 1080869"/>
              <a:gd name="connsiteY1" fmla="*/ 3248025 h 3248025"/>
              <a:gd name="connsiteX0" fmla="*/ 1163286 w 1163286"/>
              <a:gd name="connsiteY0" fmla="*/ 0 h 3248025"/>
              <a:gd name="connsiteX1" fmla="*/ 182211 w 1163286"/>
              <a:gd name="connsiteY1" fmla="*/ 3248025 h 3248025"/>
              <a:gd name="connsiteX0" fmla="*/ 1146836 w 1146836"/>
              <a:gd name="connsiteY0" fmla="*/ 0 h 3248025"/>
              <a:gd name="connsiteX1" fmla="*/ 165761 w 1146836"/>
              <a:gd name="connsiteY1" fmla="*/ 3248025 h 3248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6836" h="3248025">
                <a:moveTo>
                  <a:pt x="1146836" y="0"/>
                </a:moveTo>
                <a:cubicBezTo>
                  <a:pt x="105436" y="996950"/>
                  <a:pt x="-240639" y="1412875"/>
                  <a:pt x="165761" y="324802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6" name="Freeform: Shape 85"/>
          <p:cNvSpPr/>
          <p:nvPr userDrawn="1"/>
        </p:nvSpPr>
        <p:spPr bwMode="auto">
          <a:xfrm>
            <a:off x="4473826" y="321865"/>
            <a:ext cx="7379265" cy="1723952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3516376 w 3516376"/>
              <a:gd name="connsiteY0" fmla="*/ 1286240 h 1286240"/>
              <a:gd name="connsiteX1" fmla="*/ 0 w 3516376"/>
              <a:gd name="connsiteY1" fmla="*/ 301355 h 1286240"/>
              <a:gd name="connsiteX0" fmla="*/ 3516376 w 3516376"/>
              <a:gd name="connsiteY0" fmla="*/ 1514210 h 1514210"/>
              <a:gd name="connsiteX1" fmla="*/ 0 w 3516376"/>
              <a:gd name="connsiteY1" fmla="*/ 529325 h 1514210"/>
              <a:gd name="connsiteX0" fmla="*/ 3516376 w 3516376"/>
              <a:gd name="connsiteY0" fmla="*/ 1523383 h 1523383"/>
              <a:gd name="connsiteX1" fmla="*/ 0 w 3516376"/>
              <a:gd name="connsiteY1" fmla="*/ 538498 h 1523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16376" h="1523383">
                <a:moveTo>
                  <a:pt x="3516376" y="1523383"/>
                </a:moveTo>
                <a:cubicBezTo>
                  <a:pt x="2845336" y="39388"/>
                  <a:pt x="1011104" y="-501632"/>
                  <a:pt x="0" y="53849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7" name="Freeform: Shape 86"/>
          <p:cNvSpPr/>
          <p:nvPr userDrawn="1"/>
        </p:nvSpPr>
        <p:spPr bwMode="auto">
          <a:xfrm>
            <a:off x="7232363" y="1795138"/>
            <a:ext cx="4596377" cy="937052"/>
          </a:xfrm>
          <a:custGeom>
            <a:avLst/>
            <a:gdLst>
              <a:gd name="connsiteX0" fmla="*/ 0 w 3078480"/>
              <a:gd name="connsiteY0" fmla="*/ 294640 h 294640"/>
              <a:gd name="connsiteX1" fmla="*/ 3078480 w 3078480"/>
              <a:gd name="connsiteY1" fmla="*/ 0 h 294640"/>
              <a:gd name="connsiteX0" fmla="*/ 0 w 3040380"/>
              <a:gd name="connsiteY0" fmla="*/ 304165 h 304165"/>
              <a:gd name="connsiteX1" fmla="*/ 3040380 w 3040380"/>
              <a:gd name="connsiteY1" fmla="*/ 0 h 304165"/>
              <a:gd name="connsiteX0" fmla="*/ 0 w 3040380"/>
              <a:gd name="connsiteY0" fmla="*/ 533308 h 533308"/>
              <a:gd name="connsiteX1" fmla="*/ 3040380 w 3040380"/>
              <a:gd name="connsiteY1" fmla="*/ 229143 h 533308"/>
              <a:gd name="connsiteX0" fmla="*/ 0 w 3040380"/>
              <a:gd name="connsiteY0" fmla="*/ 756442 h 756442"/>
              <a:gd name="connsiteX1" fmla="*/ 3040380 w 3040380"/>
              <a:gd name="connsiteY1" fmla="*/ 452277 h 756442"/>
              <a:gd name="connsiteX0" fmla="*/ 0 w 3040380"/>
              <a:gd name="connsiteY0" fmla="*/ 763354 h 763354"/>
              <a:gd name="connsiteX1" fmla="*/ 3040380 w 3040380"/>
              <a:gd name="connsiteY1" fmla="*/ 459189 h 763354"/>
              <a:gd name="connsiteX0" fmla="*/ 0 w 4061623"/>
              <a:gd name="connsiteY0" fmla="*/ 935389 h 935389"/>
              <a:gd name="connsiteX1" fmla="*/ 4061623 w 4061623"/>
              <a:gd name="connsiteY1" fmla="*/ 339440 h 935389"/>
              <a:gd name="connsiteX0" fmla="*/ 0 w 4061623"/>
              <a:gd name="connsiteY0" fmla="*/ 902131 h 902131"/>
              <a:gd name="connsiteX1" fmla="*/ 4061623 w 4061623"/>
              <a:gd name="connsiteY1" fmla="*/ 306182 h 902131"/>
              <a:gd name="connsiteX0" fmla="*/ 0 w 4061623"/>
              <a:gd name="connsiteY0" fmla="*/ 828034 h 828034"/>
              <a:gd name="connsiteX1" fmla="*/ 4061623 w 4061623"/>
              <a:gd name="connsiteY1" fmla="*/ 232085 h 8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1623" h="828034">
                <a:moveTo>
                  <a:pt x="0" y="828034"/>
                </a:moveTo>
                <a:cubicBezTo>
                  <a:pt x="974982" y="-121457"/>
                  <a:pt x="3125401" y="-155415"/>
                  <a:pt x="4061623" y="23208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8" name="Freeform: Shape 87"/>
          <p:cNvSpPr/>
          <p:nvPr userDrawn="1"/>
        </p:nvSpPr>
        <p:spPr bwMode="auto">
          <a:xfrm>
            <a:off x="2033487" y="936755"/>
            <a:ext cx="2429559" cy="1813660"/>
          </a:xfrm>
          <a:custGeom>
            <a:avLst/>
            <a:gdLst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146898"/>
              <a:gd name="connsiteY0" fmla="*/ 1602654 h 1602654"/>
              <a:gd name="connsiteX1" fmla="*/ 2146898 w 2146898"/>
              <a:gd name="connsiteY1" fmla="*/ 0 h 1602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6898" h="1602654">
                <a:moveTo>
                  <a:pt x="0" y="1602654"/>
                </a:moveTo>
                <a:cubicBezTo>
                  <a:pt x="320675" y="885104"/>
                  <a:pt x="683223" y="327025"/>
                  <a:pt x="2146898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9" name="Freeform: Shape 88"/>
          <p:cNvSpPr/>
          <p:nvPr userDrawn="1"/>
        </p:nvSpPr>
        <p:spPr bwMode="auto">
          <a:xfrm>
            <a:off x="2021756" y="2698529"/>
            <a:ext cx="2011565" cy="2440623"/>
          </a:xfrm>
          <a:custGeom>
            <a:avLst/>
            <a:gdLst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777535"/>
              <a:gd name="connsiteY0" fmla="*/ 0 h 2156675"/>
              <a:gd name="connsiteX1" fmla="*/ 1777535 w 1777535"/>
              <a:gd name="connsiteY1" fmla="*/ 2156675 h 215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7535" h="2156675">
                <a:moveTo>
                  <a:pt x="0" y="0"/>
                </a:moveTo>
                <a:cubicBezTo>
                  <a:pt x="1066800" y="243840"/>
                  <a:pt x="1564175" y="1110195"/>
                  <a:pt x="1777535" y="215667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0" name="Freeform: Shape 89"/>
          <p:cNvSpPr/>
          <p:nvPr userDrawn="1"/>
        </p:nvSpPr>
        <p:spPr bwMode="auto">
          <a:xfrm>
            <a:off x="4044819" y="954001"/>
            <a:ext cx="625577" cy="4219644"/>
          </a:xfrm>
          <a:custGeom>
            <a:avLst/>
            <a:gdLst>
              <a:gd name="connsiteX0" fmla="*/ 355600 w 355600"/>
              <a:gd name="connsiteY0" fmla="*/ 0 h 3728720"/>
              <a:gd name="connsiteX1" fmla="*/ 0 w 355600"/>
              <a:gd name="connsiteY1" fmla="*/ 3728720 h 3728720"/>
              <a:gd name="connsiteX0" fmla="*/ 355600 w 448752"/>
              <a:gd name="connsiteY0" fmla="*/ 0 h 3728720"/>
              <a:gd name="connsiteX1" fmla="*/ 0 w 448752"/>
              <a:gd name="connsiteY1" fmla="*/ 3728720 h 3728720"/>
              <a:gd name="connsiteX0" fmla="*/ 355600 w 552796"/>
              <a:gd name="connsiteY0" fmla="*/ 0 h 3728720"/>
              <a:gd name="connsiteX1" fmla="*/ 0 w 552796"/>
              <a:gd name="connsiteY1" fmla="*/ 3728720 h 372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2796" h="3728720">
                <a:moveTo>
                  <a:pt x="355600" y="0"/>
                </a:moveTo>
                <a:cubicBezTo>
                  <a:pt x="663787" y="999067"/>
                  <a:pt x="657013" y="2363893"/>
                  <a:pt x="0" y="372872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1" name="Freeform: Shape 90"/>
          <p:cNvSpPr/>
          <p:nvPr userDrawn="1"/>
        </p:nvSpPr>
        <p:spPr bwMode="auto">
          <a:xfrm>
            <a:off x="4088655" y="5060430"/>
            <a:ext cx="2737882" cy="307955"/>
          </a:xfrm>
          <a:custGeom>
            <a:avLst/>
            <a:gdLst>
              <a:gd name="connsiteX0" fmla="*/ 0 w 2438400"/>
              <a:gd name="connsiteY0" fmla="*/ 0 h 162560"/>
              <a:gd name="connsiteX1" fmla="*/ 2438400 w 2438400"/>
              <a:gd name="connsiteY1" fmla="*/ 162560 h 162560"/>
              <a:gd name="connsiteX0" fmla="*/ 0 w 2409825"/>
              <a:gd name="connsiteY0" fmla="*/ 0 h 186373"/>
              <a:gd name="connsiteX1" fmla="*/ 2409825 w 2409825"/>
              <a:gd name="connsiteY1" fmla="*/ 186373 h 186373"/>
              <a:gd name="connsiteX0" fmla="*/ 0 w 2409825"/>
              <a:gd name="connsiteY0" fmla="*/ 48897 h 235270"/>
              <a:gd name="connsiteX1" fmla="*/ 2409825 w 2409825"/>
              <a:gd name="connsiteY1" fmla="*/ 235270 h 235270"/>
              <a:gd name="connsiteX0" fmla="*/ 0 w 2419350"/>
              <a:gd name="connsiteY0" fmla="*/ 47787 h 243685"/>
              <a:gd name="connsiteX1" fmla="*/ 2419350 w 2419350"/>
              <a:gd name="connsiteY1" fmla="*/ 243685 h 243685"/>
              <a:gd name="connsiteX0" fmla="*/ 0 w 2419350"/>
              <a:gd name="connsiteY0" fmla="*/ 76229 h 272127"/>
              <a:gd name="connsiteX1" fmla="*/ 2419350 w 2419350"/>
              <a:gd name="connsiteY1" fmla="*/ 272127 h 27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19350" h="272127">
                <a:moveTo>
                  <a:pt x="0" y="76229"/>
                </a:moveTo>
                <a:cubicBezTo>
                  <a:pt x="846138" y="-85484"/>
                  <a:pt x="1625600" y="24265"/>
                  <a:pt x="2419350" y="27212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2" name="Freeform: Shape 91"/>
          <p:cNvSpPr/>
          <p:nvPr userDrawn="1"/>
        </p:nvSpPr>
        <p:spPr bwMode="auto">
          <a:xfrm>
            <a:off x="4067814" y="2057777"/>
            <a:ext cx="7795419" cy="3115868"/>
          </a:xfrm>
          <a:custGeom>
            <a:avLst/>
            <a:gdLst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888480"/>
              <a:gd name="connsiteY0" fmla="*/ 2753360 h 2753360"/>
              <a:gd name="connsiteX1" fmla="*/ 6888480 w 6888480"/>
              <a:gd name="connsiteY1" fmla="*/ 0 h 2753360"/>
              <a:gd name="connsiteX0" fmla="*/ 0 w 6888480"/>
              <a:gd name="connsiteY0" fmla="*/ 2753360 h 2753360"/>
              <a:gd name="connsiteX1" fmla="*/ 6888480 w 6888480"/>
              <a:gd name="connsiteY1" fmla="*/ 0 h 275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88480" h="2753360">
                <a:moveTo>
                  <a:pt x="0" y="2753360"/>
                </a:moveTo>
                <a:cubicBezTo>
                  <a:pt x="2150533" y="860213"/>
                  <a:pt x="4555067" y="33867"/>
                  <a:pt x="688848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3" name="Freeform: Shape 92"/>
          <p:cNvSpPr/>
          <p:nvPr userDrawn="1"/>
        </p:nvSpPr>
        <p:spPr bwMode="auto">
          <a:xfrm>
            <a:off x="2063800" y="2719984"/>
            <a:ext cx="1314259" cy="3764395"/>
          </a:xfrm>
          <a:custGeom>
            <a:avLst/>
            <a:gdLst>
              <a:gd name="connsiteX0" fmla="*/ 0 w 1290320"/>
              <a:gd name="connsiteY0" fmla="*/ 0 h 3068320"/>
              <a:gd name="connsiteX1" fmla="*/ 1290320 w 1290320"/>
              <a:gd name="connsiteY1" fmla="*/ 3068320 h 3068320"/>
              <a:gd name="connsiteX0" fmla="*/ 0 w 1290320"/>
              <a:gd name="connsiteY0" fmla="*/ 0 h 3068320"/>
              <a:gd name="connsiteX1" fmla="*/ 1290320 w 1290320"/>
              <a:gd name="connsiteY1" fmla="*/ 3068320 h 3068320"/>
              <a:gd name="connsiteX0" fmla="*/ 0 w 1290387"/>
              <a:gd name="connsiteY0" fmla="*/ 0 h 3068320"/>
              <a:gd name="connsiteX1" fmla="*/ 1290320 w 1290387"/>
              <a:gd name="connsiteY1" fmla="*/ 3068320 h 3068320"/>
              <a:gd name="connsiteX0" fmla="*/ 0 w 1290389"/>
              <a:gd name="connsiteY0" fmla="*/ 0 h 3068320"/>
              <a:gd name="connsiteX1" fmla="*/ 1290320 w 1290389"/>
              <a:gd name="connsiteY1" fmla="*/ 3068320 h 3068320"/>
              <a:gd name="connsiteX0" fmla="*/ 0 w 1161355"/>
              <a:gd name="connsiteY0" fmla="*/ 0 h 3326436"/>
              <a:gd name="connsiteX1" fmla="*/ 1161262 w 1161355"/>
              <a:gd name="connsiteY1" fmla="*/ 3326436 h 332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1355" h="3326436">
                <a:moveTo>
                  <a:pt x="0" y="0"/>
                </a:moveTo>
                <a:cubicBezTo>
                  <a:pt x="806027" y="829733"/>
                  <a:pt x="1168035" y="2130943"/>
                  <a:pt x="1161262" y="3326436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4" name="Freeform: Shape 93"/>
          <p:cNvSpPr/>
          <p:nvPr userDrawn="1"/>
        </p:nvSpPr>
        <p:spPr bwMode="auto">
          <a:xfrm>
            <a:off x="3389452" y="5310475"/>
            <a:ext cx="7358508" cy="1173903"/>
          </a:xfrm>
          <a:custGeom>
            <a:avLst/>
            <a:gdLst>
              <a:gd name="connsiteX0" fmla="*/ 0 w 6512560"/>
              <a:gd name="connsiteY0" fmla="*/ 670560 h 670560"/>
              <a:gd name="connsiteX1" fmla="*/ 6512560 w 6512560"/>
              <a:gd name="connsiteY1" fmla="*/ 0 h 670560"/>
              <a:gd name="connsiteX0" fmla="*/ 0 w 6502400"/>
              <a:gd name="connsiteY0" fmla="*/ 640080 h 640080"/>
              <a:gd name="connsiteX1" fmla="*/ 6502400 w 6502400"/>
              <a:gd name="connsiteY1" fmla="*/ 0 h 640080"/>
              <a:gd name="connsiteX0" fmla="*/ 0 w 6502400"/>
              <a:gd name="connsiteY0" fmla="*/ 640080 h 640080"/>
              <a:gd name="connsiteX1" fmla="*/ 6502400 w 6502400"/>
              <a:gd name="connsiteY1" fmla="*/ 0 h 640080"/>
              <a:gd name="connsiteX0" fmla="*/ 0 w 6502400"/>
              <a:gd name="connsiteY0" fmla="*/ 697286 h 697286"/>
              <a:gd name="connsiteX1" fmla="*/ 6502400 w 6502400"/>
              <a:gd name="connsiteY1" fmla="*/ 57206 h 697286"/>
              <a:gd name="connsiteX0" fmla="*/ 0 w 6502400"/>
              <a:gd name="connsiteY0" fmla="*/ 710089 h 710089"/>
              <a:gd name="connsiteX1" fmla="*/ 6502400 w 6502400"/>
              <a:gd name="connsiteY1" fmla="*/ 70009 h 710089"/>
              <a:gd name="connsiteX0" fmla="*/ 0 w 6502400"/>
              <a:gd name="connsiteY0" fmla="*/ 719444 h 719444"/>
              <a:gd name="connsiteX1" fmla="*/ 6502400 w 6502400"/>
              <a:gd name="connsiteY1" fmla="*/ 79364 h 719444"/>
              <a:gd name="connsiteX0" fmla="*/ 0 w 6502400"/>
              <a:gd name="connsiteY0" fmla="*/ 995593 h 995593"/>
              <a:gd name="connsiteX1" fmla="*/ 6502400 w 6502400"/>
              <a:gd name="connsiteY1" fmla="*/ 355513 h 995593"/>
              <a:gd name="connsiteX0" fmla="*/ 0 w 6502400"/>
              <a:gd name="connsiteY0" fmla="*/ 1070731 h 1070731"/>
              <a:gd name="connsiteX1" fmla="*/ 6502400 w 6502400"/>
              <a:gd name="connsiteY1" fmla="*/ 430651 h 1070731"/>
              <a:gd name="connsiteX0" fmla="*/ 0 w 6502400"/>
              <a:gd name="connsiteY0" fmla="*/ 1037328 h 1037328"/>
              <a:gd name="connsiteX1" fmla="*/ 6502400 w 6502400"/>
              <a:gd name="connsiteY1" fmla="*/ 397248 h 103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0" h="1037328">
                <a:moveTo>
                  <a:pt x="0" y="1037328"/>
                </a:moveTo>
                <a:cubicBezTo>
                  <a:pt x="2868507" y="-486672"/>
                  <a:pt x="5137573" y="11168"/>
                  <a:pt x="6502400" y="39724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5" name="Freeform: Shape 94"/>
          <p:cNvSpPr/>
          <p:nvPr userDrawn="1"/>
        </p:nvSpPr>
        <p:spPr bwMode="auto">
          <a:xfrm>
            <a:off x="3400949" y="5139152"/>
            <a:ext cx="655367" cy="1356725"/>
          </a:xfrm>
          <a:custGeom>
            <a:avLst/>
            <a:gdLst>
              <a:gd name="connsiteX0" fmla="*/ 579120 w 579120"/>
              <a:gd name="connsiteY0" fmla="*/ 0 h 1198880"/>
              <a:gd name="connsiteX1" fmla="*/ 0 w 579120"/>
              <a:gd name="connsiteY1" fmla="*/ 1198880 h 11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9120" h="1198880">
                <a:moveTo>
                  <a:pt x="579120" y="0"/>
                </a:moveTo>
                <a:lnTo>
                  <a:pt x="0" y="1198880"/>
                </a:ln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6" name="Freeform: Shape 95"/>
          <p:cNvSpPr/>
          <p:nvPr userDrawn="1"/>
        </p:nvSpPr>
        <p:spPr bwMode="auto">
          <a:xfrm>
            <a:off x="3389452" y="5760026"/>
            <a:ext cx="7335513" cy="747348"/>
          </a:xfrm>
          <a:custGeom>
            <a:avLst/>
            <a:gdLst>
              <a:gd name="connsiteX0" fmla="*/ 0 w 6482080"/>
              <a:gd name="connsiteY0" fmla="*/ 660400 h 660400"/>
              <a:gd name="connsiteX1" fmla="*/ 6482080 w 6482080"/>
              <a:gd name="connsiteY1" fmla="*/ 0 h 6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82080" h="660400">
                <a:moveTo>
                  <a:pt x="0" y="660400"/>
                </a:moveTo>
                <a:lnTo>
                  <a:pt x="6482080" y="0"/>
                </a:ln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97" name="Group 96"/>
          <p:cNvGrpSpPr/>
          <p:nvPr userDrawn="1"/>
        </p:nvGrpSpPr>
        <p:grpSpPr>
          <a:xfrm>
            <a:off x="3325295" y="6396507"/>
            <a:ext cx="187247" cy="187242"/>
            <a:chOff x="3960769" y="5060735"/>
            <a:chExt cx="187247" cy="187242"/>
          </a:xfrm>
        </p:grpSpPr>
        <p:sp>
          <p:nvSpPr>
            <p:cNvPr id="98" name="Oval 97"/>
            <p:cNvSpPr/>
            <p:nvPr/>
          </p:nvSpPr>
          <p:spPr bwMode="auto">
            <a:xfrm>
              <a:off x="3960769" y="5060735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9" name="Oval 98"/>
            <p:cNvSpPr/>
            <p:nvPr/>
          </p:nvSpPr>
          <p:spPr bwMode="auto">
            <a:xfrm>
              <a:off x="3995363" y="5093136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00" name="Group 99"/>
          <p:cNvGrpSpPr/>
          <p:nvPr userDrawn="1"/>
        </p:nvGrpSpPr>
        <p:grpSpPr>
          <a:xfrm>
            <a:off x="4371220" y="827690"/>
            <a:ext cx="187247" cy="187242"/>
            <a:chOff x="8254917" y="2303361"/>
            <a:chExt cx="187247" cy="187242"/>
          </a:xfrm>
        </p:grpSpPr>
        <p:sp>
          <p:nvSpPr>
            <p:cNvPr id="101" name="Oval 100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03" name="Picture 10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28081" y="5645316"/>
            <a:ext cx="701908" cy="398197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77213" flipH="1">
            <a:off x="4790790" y="2291504"/>
            <a:ext cx="701908" cy="398197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984740">
            <a:off x="6561995" y="154652"/>
            <a:ext cx="701908" cy="398197"/>
          </a:xfrm>
          <a:prstGeom prst="rect">
            <a:avLst/>
          </a:prstGeom>
        </p:spPr>
      </p:pic>
      <p:grpSp>
        <p:nvGrpSpPr>
          <p:cNvPr id="106" name="Group 105"/>
          <p:cNvGrpSpPr/>
          <p:nvPr userDrawn="1"/>
        </p:nvGrpSpPr>
        <p:grpSpPr>
          <a:xfrm>
            <a:off x="3666100" y="4761172"/>
            <a:ext cx="693864" cy="693848"/>
            <a:chOff x="3041596" y="6146024"/>
            <a:chExt cx="693864" cy="693848"/>
          </a:xfrm>
        </p:grpSpPr>
        <p:sp>
          <p:nvSpPr>
            <p:cNvPr id="107" name="Oval 106"/>
            <p:cNvSpPr/>
            <p:nvPr/>
          </p:nvSpPr>
          <p:spPr bwMode="auto">
            <a:xfrm>
              <a:off x="3041596" y="6146024"/>
              <a:ext cx="693864" cy="693848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90302" y="6192757"/>
              <a:ext cx="586881" cy="589830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 userDrawn="1"/>
        </p:nvGrpSpPr>
        <p:grpSpPr>
          <a:xfrm>
            <a:off x="10373411" y="5402201"/>
            <a:ext cx="697202" cy="697186"/>
            <a:chOff x="10373411" y="5402201"/>
            <a:chExt cx="697202" cy="697186"/>
          </a:xfrm>
        </p:grpSpPr>
        <p:sp>
          <p:nvSpPr>
            <p:cNvPr id="110" name="Oval 109"/>
            <p:cNvSpPr/>
            <p:nvPr/>
          </p:nvSpPr>
          <p:spPr bwMode="auto">
            <a:xfrm>
              <a:off x="10373411" y="5402201"/>
              <a:ext cx="697202" cy="69718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27097" y="5452901"/>
              <a:ext cx="589830" cy="595787"/>
            </a:xfrm>
            <a:prstGeom prst="rect">
              <a:avLst/>
            </a:prstGeom>
          </p:spPr>
        </p:pic>
      </p:grpSp>
      <p:grpSp>
        <p:nvGrpSpPr>
          <p:cNvPr id="112" name="Group 111"/>
          <p:cNvGrpSpPr/>
          <p:nvPr userDrawn="1"/>
        </p:nvGrpSpPr>
        <p:grpSpPr>
          <a:xfrm>
            <a:off x="11502855" y="1716294"/>
            <a:ext cx="697761" cy="697745"/>
            <a:chOff x="11502855" y="1716294"/>
            <a:chExt cx="697761" cy="697745"/>
          </a:xfrm>
        </p:grpSpPr>
        <p:sp>
          <p:nvSpPr>
            <p:cNvPr id="113" name="Oval 112"/>
            <p:cNvSpPr/>
            <p:nvPr/>
          </p:nvSpPr>
          <p:spPr bwMode="auto">
            <a:xfrm>
              <a:off x="11502855" y="1716294"/>
              <a:ext cx="697761" cy="697745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4" name="Picture 1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56820" y="1767273"/>
              <a:ext cx="589830" cy="595787"/>
            </a:xfrm>
            <a:prstGeom prst="rect">
              <a:avLst/>
            </a:prstGeom>
          </p:spPr>
        </p:pic>
      </p:grpSp>
      <p:grpSp>
        <p:nvGrpSpPr>
          <p:cNvPr id="115" name="Group 114"/>
          <p:cNvGrpSpPr/>
          <p:nvPr userDrawn="1"/>
        </p:nvGrpSpPr>
        <p:grpSpPr>
          <a:xfrm>
            <a:off x="466046" y="1844802"/>
            <a:ext cx="187247" cy="187242"/>
            <a:chOff x="8254917" y="2303361"/>
            <a:chExt cx="187247" cy="187242"/>
          </a:xfrm>
        </p:grpSpPr>
        <p:sp>
          <p:nvSpPr>
            <p:cNvPr id="116" name="Oval 115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7" name="Oval 116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8" name="Freeform: Shape 117"/>
          <p:cNvSpPr/>
          <p:nvPr userDrawn="1"/>
        </p:nvSpPr>
        <p:spPr bwMode="auto">
          <a:xfrm>
            <a:off x="558800" y="1496514"/>
            <a:ext cx="6743700" cy="1246685"/>
          </a:xfrm>
          <a:custGeom>
            <a:avLst/>
            <a:gdLst>
              <a:gd name="connsiteX0" fmla="*/ 0 w 7797800"/>
              <a:gd name="connsiteY0" fmla="*/ 0 h 457200"/>
              <a:gd name="connsiteX1" fmla="*/ 7797800 w 7797800"/>
              <a:gd name="connsiteY1" fmla="*/ 457200 h 457200"/>
              <a:gd name="connsiteX0" fmla="*/ 0 w 7797800"/>
              <a:gd name="connsiteY0" fmla="*/ 255486 h 712686"/>
              <a:gd name="connsiteX1" fmla="*/ 7797800 w 7797800"/>
              <a:gd name="connsiteY1" fmla="*/ 712686 h 712686"/>
              <a:gd name="connsiteX0" fmla="*/ 0 w 7797800"/>
              <a:gd name="connsiteY0" fmla="*/ 267004 h 724204"/>
              <a:gd name="connsiteX1" fmla="*/ 7797800 w 7797800"/>
              <a:gd name="connsiteY1" fmla="*/ 724204 h 724204"/>
              <a:gd name="connsiteX0" fmla="*/ 0 w 7797800"/>
              <a:gd name="connsiteY0" fmla="*/ 429773 h 886973"/>
              <a:gd name="connsiteX1" fmla="*/ 7797800 w 7797800"/>
              <a:gd name="connsiteY1" fmla="*/ 886973 h 886973"/>
              <a:gd name="connsiteX0" fmla="*/ 0 w 7797800"/>
              <a:gd name="connsiteY0" fmla="*/ 475861 h 933061"/>
              <a:gd name="connsiteX1" fmla="*/ 7797800 w 7797800"/>
              <a:gd name="connsiteY1" fmla="*/ 933061 h 933061"/>
              <a:gd name="connsiteX0" fmla="*/ 0 w 7797800"/>
              <a:gd name="connsiteY0" fmla="*/ 502605 h 959805"/>
              <a:gd name="connsiteX1" fmla="*/ 7797800 w 7797800"/>
              <a:gd name="connsiteY1" fmla="*/ 959805 h 959805"/>
              <a:gd name="connsiteX0" fmla="*/ 0 w 6743700"/>
              <a:gd name="connsiteY0" fmla="*/ 387676 h 1200476"/>
              <a:gd name="connsiteX1" fmla="*/ 6743700 w 6743700"/>
              <a:gd name="connsiteY1" fmla="*/ 1200476 h 1200476"/>
              <a:gd name="connsiteX0" fmla="*/ 0 w 6743700"/>
              <a:gd name="connsiteY0" fmla="*/ 433885 h 1246685"/>
              <a:gd name="connsiteX1" fmla="*/ 6743700 w 6743700"/>
              <a:gd name="connsiteY1" fmla="*/ 1246685 h 1246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743700" h="1246685">
                <a:moveTo>
                  <a:pt x="0" y="433885"/>
                </a:moveTo>
                <a:cubicBezTo>
                  <a:pt x="2713567" y="-353515"/>
                  <a:pt x="4779433" y="-61415"/>
                  <a:pt x="6743700" y="124668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9" name="Freeform: Shape 118"/>
          <p:cNvSpPr/>
          <p:nvPr userDrawn="1"/>
        </p:nvSpPr>
        <p:spPr bwMode="auto">
          <a:xfrm>
            <a:off x="533400" y="790824"/>
            <a:ext cx="3962400" cy="1139576"/>
          </a:xfrm>
          <a:custGeom>
            <a:avLst/>
            <a:gdLst>
              <a:gd name="connsiteX0" fmla="*/ 0 w 3962400"/>
              <a:gd name="connsiteY0" fmla="*/ 1054100 h 1054100"/>
              <a:gd name="connsiteX1" fmla="*/ 3962400 w 3962400"/>
              <a:gd name="connsiteY1" fmla="*/ 0 h 1054100"/>
              <a:gd name="connsiteX0" fmla="*/ 0 w 3962400"/>
              <a:gd name="connsiteY0" fmla="*/ 1054100 h 1054100"/>
              <a:gd name="connsiteX1" fmla="*/ 3962400 w 3962400"/>
              <a:gd name="connsiteY1" fmla="*/ 0 h 1054100"/>
              <a:gd name="connsiteX0" fmla="*/ 0 w 3962400"/>
              <a:gd name="connsiteY0" fmla="*/ 1139576 h 1139576"/>
              <a:gd name="connsiteX1" fmla="*/ 3962400 w 3962400"/>
              <a:gd name="connsiteY1" fmla="*/ 85476 h 113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62400" h="1139576">
                <a:moveTo>
                  <a:pt x="0" y="1139576"/>
                </a:moveTo>
                <a:cubicBezTo>
                  <a:pt x="876300" y="292909"/>
                  <a:pt x="2413000" y="-210857"/>
                  <a:pt x="3962400" y="85476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0" name="Freeform: Shape 119"/>
          <p:cNvSpPr/>
          <p:nvPr userDrawn="1"/>
        </p:nvSpPr>
        <p:spPr bwMode="auto">
          <a:xfrm>
            <a:off x="546100" y="1930400"/>
            <a:ext cx="1549400" cy="825500"/>
          </a:xfrm>
          <a:custGeom>
            <a:avLst/>
            <a:gdLst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549400"/>
              <a:gd name="connsiteY0" fmla="*/ 0 h 825500"/>
              <a:gd name="connsiteX1" fmla="*/ 1549400 w 1549400"/>
              <a:gd name="connsiteY1" fmla="*/ 825500 h 825500"/>
              <a:gd name="connsiteX0" fmla="*/ 0 w 1549400"/>
              <a:gd name="connsiteY0" fmla="*/ 0 h 825500"/>
              <a:gd name="connsiteX1" fmla="*/ 1549400 w 1549400"/>
              <a:gd name="connsiteY1" fmla="*/ 825500 h 825500"/>
              <a:gd name="connsiteX0" fmla="*/ 0 w 1549400"/>
              <a:gd name="connsiteY0" fmla="*/ 0 h 825500"/>
              <a:gd name="connsiteX1" fmla="*/ 1549400 w 1549400"/>
              <a:gd name="connsiteY1" fmla="*/ 82550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49400" h="825500">
                <a:moveTo>
                  <a:pt x="0" y="0"/>
                </a:moveTo>
                <a:cubicBezTo>
                  <a:pt x="764117" y="44450"/>
                  <a:pt x="1172633" y="120650"/>
                  <a:pt x="1549400" y="82550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21" name="Group 120"/>
          <p:cNvGrpSpPr/>
          <p:nvPr userDrawn="1"/>
        </p:nvGrpSpPr>
        <p:grpSpPr>
          <a:xfrm>
            <a:off x="6901149" y="2398277"/>
            <a:ext cx="695969" cy="695953"/>
            <a:chOff x="4120092" y="592908"/>
            <a:chExt cx="695969" cy="695953"/>
          </a:xfrm>
        </p:grpSpPr>
        <p:sp>
          <p:nvSpPr>
            <p:cNvPr id="122" name="Oval 121"/>
            <p:cNvSpPr/>
            <p:nvPr/>
          </p:nvSpPr>
          <p:spPr bwMode="auto">
            <a:xfrm>
              <a:off x="4120092" y="592908"/>
              <a:ext cx="695969" cy="695953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23" name="Picture 1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74883" y="645969"/>
              <a:ext cx="586386" cy="589830"/>
            </a:xfrm>
            <a:prstGeom prst="rect">
              <a:avLst/>
            </a:prstGeom>
          </p:spPr>
        </p:pic>
      </p:grpSp>
      <p:grpSp>
        <p:nvGrpSpPr>
          <p:cNvPr id="124" name="Group 123"/>
          <p:cNvGrpSpPr/>
          <p:nvPr userDrawn="1"/>
        </p:nvGrpSpPr>
        <p:grpSpPr>
          <a:xfrm>
            <a:off x="6716253" y="5274100"/>
            <a:ext cx="187247" cy="187242"/>
            <a:chOff x="8254917" y="2303361"/>
            <a:chExt cx="187247" cy="187242"/>
          </a:xfrm>
        </p:grpSpPr>
        <p:sp>
          <p:nvSpPr>
            <p:cNvPr id="125" name="Oval 124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7" name="Freeform: Shape 126"/>
          <p:cNvSpPr/>
          <p:nvPr userDrawn="1"/>
        </p:nvSpPr>
        <p:spPr bwMode="auto">
          <a:xfrm>
            <a:off x="2058790" y="2541708"/>
            <a:ext cx="3690002" cy="736981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  <a:gd name="connsiteX0" fmla="*/ 0 w 5126597"/>
              <a:gd name="connsiteY0" fmla="*/ 1060224 h 1515437"/>
              <a:gd name="connsiteX1" fmla="*/ 5126597 w 5126597"/>
              <a:gd name="connsiteY1" fmla="*/ 1515437 h 1515437"/>
              <a:gd name="connsiteX0" fmla="*/ 0 w 5126597"/>
              <a:gd name="connsiteY0" fmla="*/ 772529 h 1227742"/>
              <a:gd name="connsiteX1" fmla="*/ 5126597 w 5126597"/>
              <a:gd name="connsiteY1" fmla="*/ 1227742 h 1227742"/>
              <a:gd name="connsiteX0" fmla="*/ 0 w 5126597"/>
              <a:gd name="connsiteY0" fmla="*/ 687136 h 1142349"/>
              <a:gd name="connsiteX1" fmla="*/ 5126597 w 5126597"/>
              <a:gd name="connsiteY1" fmla="*/ 1142349 h 1142349"/>
              <a:gd name="connsiteX0" fmla="*/ 0 w 5126597"/>
              <a:gd name="connsiteY0" fmla="*/ 143837 h 599050"/>
              <a:gd name="connsiteX1" fmla="*/ 5126597 w 5126597"/>
              <a:gd name="connsiteY1" fmla="*/ 599050 h 599050"/>
              <a:gd name="connsiteX0" fmla="*/ 0 w 5126597"/>
              <a:gd name="connsiteY0" fmla="*/ 123944 h 579157"/>
              <a:gd name="connsiteX1" fmla="*/ 5126597 w 5126597"/>
              <a:gd name="connsiteY1" fmla="*/ 579157 h 579157"/>
              <a:gd name="connsiteX0" fmla="*/ 0 w 5126597"/>
              <a:gd name="connsiteY0" fmla="*/ 196026 h 651239"/>
              <a:gd name="connsiteX1" fmla="*/ 5126597 w 5126597"/>
              <a:gd name="connsiteY1" fmla="*/ 651239 h 651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26597" h="651239">
                <a:moveTo>
                  <a:pt x="0" y="196026"/>
                </a:moveTo>
                <a:cubicBezTo>
                  <a:pt x="1091366" y="-18985"/>
                  <a:pt x="2691543" y="-251988"/>
                  <a:pt x="5126597" y="651239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8" name="Freeform: Shape 127"/>
          <p:cNvSpPr/>
          <p:nvPr userDrawn="1"/>
        </p:nvSpPr>
        <p:spPr bwMode="auto">
          <a:xfrm>
            <a:off x="4445442" y="905605"/>
            <a:ext cx="1347413" cy="2401205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190652 w 1190652"/>
              <a:gd name="connsiteY0" fmla="*/ 2121844 h 2121844"/>
              <a:gd name="connsiteX1" fmla="*/ 0 w 1190652"/>
              <a:gd name="connsiteY1" fmla="*/ 0 h 212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0652" h="2121844">
                <a:moveTo>
                  <a:pt x="1190652" y="2121844"/>
                </a:moveTo>
                <a:cubicBezTo>
                  <a:pt x="1106805" y="1169738"/>
                  <a:pt x="743147" y="428129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29" name="Group 128"/>
          <p:cNvGrpSpPr/>
          <p:nvPr userDrawn="1"/>
        </p:nvGrpSpPr>
        <p:grpSpPr>
          <a:xfrm>
            <a:off x="8039085" y="2961523"/>
            <a:ext cx="695052" cy="695036"/>
            <a:chOff x="6471798" y="5022486"/>
            <a:chExt cx="695052" cy="695036"/>
          </a:xfrm>
        </p:grpSpPr>
        <p:sp>
          <p:nvSpPr>
            <p:cNvPr id="130" name="Oval 129"/>
            <p:cNvSpPr/>
            <p:nvPr/>
          </p:nvSpPr>
          <p:spPr bwMode="auto">
            <a:xfrm>
              <a:off x="6471798" y="5022486"/>
              <a:ext cx="695052" cy="69503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31" name="Picture 13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4409" y="5072110"/>
              <a:ext cx="589830" cy="595787"/>
            </a:xfrm>
            <a:prstGeom prst="rect">
              <a:avLst/>
            </a:prstGeom>
          </p:spPr>
        </p:pic>
      </p:grpSp>
      <p:grpSp>
        <p:nvGrpSpPr>
          <p:cNvPr id="132" name="Group 131"/>
          <p:cNvGrpSpPr/>
          <p:nvPr userDrawn="1"/>
        </p:nvGrpSpPr>
        <p:grpSpPr>
          <a:xfrm>
            <a:off x="6469582" y="2836415"/>
            <a:ext cx="187247" cy="187242"/>
            <a:chOff x="8254917" y="2303361"/>
            <a:chExt cx="187247" cy="187242"/>
          </a:xfrm>
        </p:grpSpPr>
        <p:sp>
          <p:nvSpPr>
            <p:cNvPr id="133" name="Oval 132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4" name="Oval 133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5" name="Group 134"/>
          <p:cNvGrpSpPr/>
          <p:nvPr userDrawn="1"/>
        </p:nvGrpSpPr>
        <p:grpSpPr>
          <a:xfrm>
            <a:off x="6858530" y="3118198"/>
            <a:ext cx="187247" cy="187242"/>
            <a:chOff x="8254917" y="2303361"/>
            <a:chExt cx="187247" cy="187242"/>
          </a:xfrm>
        </p:grpSpPr>
        <p:sp>
          <p:nvSpPr>
            <p:cNvPr id="136" name="Oval 135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7" name="Oval 136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8" name="Group 137"/>
          <p:cNvGrpSpPr/>
          <p:nvPr userDrawn="1"/>
        </p:nvGrpSpPr>
        <p:grpSpPr>
          <a:xfrm>
            <a:off x="5686815" y="3169334"/>
            <a:ext cx="187247" cy="187242"/>
            <a:chOff x="8254917" y="2303361"/>
            <a:chExt cx="187247" cy="187242"/>
          </a:xfrm>
        </p:grpSpPr>
        <p:sp>
          <p:nvSpPr>
            <p:cNvPr id="139" name="Oval 138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0" name="Oval 139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41" name="Freeform: Shape 140"/>
          <p:cNvSpPr/>
          <p:nvPr userDrawn="1"/>
        </p:nvSpPr>
        <p:spPr bwMode="auto">
          <a:xfrm>
            <a:off x="6667408" y="2037297"/>
            <a:ext cx="5101569" cy="2394524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7087717"/>
              <a:gd name="connsiteY0" fmla="*/ 2115939 h 2115939"/>
              <a:gd name="connsiteX1" fmla="*/ 7087717 w 7087717"/>
              <a:gd name="connsiteY1" fmla="*/ 0 h 2115939"/>
              <a:gd name="connsiteX0" fmla="*/ 0 w 7087717"/>
              <a:gd name="connsiteY0" fmla="*/ 2115939 h 2115939"/>
              <a:gd name="connsiteX1" fmla="*/ 7087717 w 7087717"/>
              <a:gd name="connsiteY1" fmla="*/ 0 h 211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87717" h="2115939">
                <a:moveTo>
                  <a:pt x="0" y="2115939"/>
                </a:moveTo>
                <a:cubicBezTo>
                  <a:pt x="3065438" y="-28938"/>
                  <a:pt x="4306767" y="238548"/>
                  <a:pt x="7087717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2" name="Freeform: Shape 141"/>
          <p:cNvSpPr/>
          <p:nvPr userDrawn="1"/>
        </p:nvSpPr>
        <p:spPr bwMode="auto">
          <a:xfrm>
            <a:off x="4291202" y="4466347"/>
            <a:ext cx="2369582" cy="654610"/>
          </a:xfrm>
          <a:custGeom>
            <a:avLst/>
            <a:gdLst>
              <a:gd name="connsiteX0" fmla="*/ 0 w 2438400"/>
              <a:gd name="connsiteY0" fmla="*/ 0 h 162560"/>
              <a:gd name="connsiteX1" fmla="*/ 2438400 w 2438400"/>
              <a:gd name="connsiteY1" fmla="*/ 162560 h 162560"/>
              <a:gd name="connsiteX0" fmla="*/ 0 w 2409825"/>
              <a:gd name="connsiteY0" fmla="*/ 0 h 186373"/>
              <a:gd name="connsiteX1" fmla="*/ 2409825 w 2409825"/>
              <a:gd name="connsiteY1" fmla="*/ 186373 h 186373"/>
              <a:gd name="connsiteX0" fmla="*/ 0 w 2409825"/>
              <a:gd name="connsiteY0" fmla="*/ 48897 h 235270"/>
              <a:gd name="connsiteX1" fmla="*/ 2409825 w 2409825"/>
              <a:gd name="connsiteY1" fmla="*/ 235270 h 235270"/>
              <a:gd name="connsiteX0" fmla="*/ 0 w 2419350"/>
              <a:gd name="connsiteY0" fmla="*/ 47787 h 243685"/>
              <a:gd name="connsiteX1" fmla="*/ 2419350 w 2419350"/>
              <a:gd name="connsiteY1" fmla="*/ 243685 h 243685"/>
              <a:gd name="connsiteX0" fmla="*/ 0 w 2419350"/>
              <a:gd name="connsiteY0" fmla="*/ 76229 h 272127"/>
              <a:gd name="connsiteX1" fmla="*/ 2419350 w 2419350"/>
              <a:gd name="connsiteY1" fmla="*/ 272127 h 272127"/>
              <a:gd name="connsiteX0" fmla="*/ 0 w 2093899"/>
              <a:gd name="connsiteY0" fmla="*/ 633213 h 633213"/>
              <a:gd name="connsiteX1" fmla="*/ 2093899 w 2093899"/>
              <a:gd name="connsiteY1" fmla="*/ 54761 h 633213"/>
              <a:gd name="connsiteX0" fmla="*/ 0 w 2093899"/>
              <a:gd name="connsiteY0" fmla="*/ 587018 h 587018"/>
              <a:gd name="connsiteX1" fmla="*/ 2093899 w 2093899"/>
              <a:gd name="connsiteY1" fmla="*/ 8566 h 587018"/>
              <a:gd name="connsiteX0" fmla="*/ 0 w 2093899"/>
              <a:gd name="connsiteY0" fmla="*/ 594689 h 594689"/>
              <a:gd name="connsiteX1" fmla="*/ 2093899 w 2093899"/>
              <a:gd name="connsiteY1" fmla="*/ 16237 h 594689"/>
              <a:gd name="connsiteX0" fmla="*/ 0 w 2093899"/>
              <a:gd name="connsiteY0" fmla="*/ 594161 h 594161"/>
              <a:gd name="connsiteX1" fmla="*/ 2093899 w 2093899"/>
              <a:gd name="connsiteY1" fmla="*/ 15709 h 594161"/>
              <a:gd name="connsiteX0" fmla="*/ 0 w 2093899"/>
              <a:gd name="connsiteY0" fmla="*/ 578452 h 578452"/>
              <a:gd name="connsiteX1" fmla="*/ 2093899 w 2093899"/>
              <a:gd name="connsiteY1" fmla="*/ 0 h 57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93899" h="578452">
                <a:moveTo>
                  <a:pt x="0" y="578452"/>
                </a:moveTo>
                <a:cubicBezTo>
                  <a:pt x="969585" y="147400"/>
                  <a:pt x="884919" y="55145"/>
                  <a:pt x="2093899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3" name="Freeform: Shape 142"/>
          <p:cNvSpPr/>
          <p:nvPr userDrawn="1"/>
        </p:nvSpPr>
        <p:spPr bwMode="auto">
          <a:xfrm>
            <a:off x="2058790" y="2707411"/>
            <a:ext cx="4655202" cy="1676178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  <a:gd name="connsiteX0" fmla="*/ 0 w 5126597"/>
              <a:gd name="connsiteY0" fmla="*/ 1060224 h 1515437"/>
              <a:gd name="connsiteX1" fmla="*/ 5126597 w 5126597"/>
              <a:gd name="connsiteY1" fmla="*/ 1515437 h 1515437"/>
              <a:gd name="connsiteX0" fmla="*/ 0 w 5126597"/>
              <a:gd name="connsiteY0" fmla="*/ 772529 h 1227742"/>
              <a:gd name="connsiteX1" fmla="*/ 5126597 w 5126597"/>
              <a:gd name="connsiteY1" fmla="*/ 1227742 h 1227742"/>
              <a:gd name="connsiteX0" fmla="*/ 0 w 5126597"/>
              <a:gd name="connsiteY0" fmla="*/ 687136 h 1142349"/>
              <a:gd name="connsiteX1" fmla="*/ 5126597 w 5126597"/>
              <a:gd name="connsiteY1" fmla="*/ 1142349 h 1142349"/>
              <a:gd name="connsiteX0" fmla="*/ 0 w 5126597"/>
              <a:gd name="connsiteY0" fmla="*/ 143837 h 599050"/>
              <a:gd name="connsiteX1" fmla="*/ 5126597 w 5126597"/>
              <a:gd name="connsiteY1" fmla="*/ 599050 h 599050"/>
              <a:gd name="connsiteX0" fmla="*/ 0 w 5126597"/>
              <a:gd name="connsiteY0" fmla="*/ 123944 h 579157"/>
              <a:gd name="connsiteX1" fmla="*/ 5126597 w 5126597"/>
              <a:gd name="connsiteY1" fmla="*/ 579157 h 579157"/>
              <a:gd name="connsiteX0" fmla="*/ 0 w 5126597"/>
              <a:gd name="connsiteY0" fmla="*/ 196026 h 651239"/>
              <a:gd name="connsiteX1" fmla="*/ 5126597 w 5126597"/>
              <a:gd name="connsiteY1" fmla="*/ 651239 h 651239"/>
              <a:gd name="connsiteX0" fmla="*/ 0 w 6467570"/>
              <a:gd name="connsiteY0" fmla="*/ 37394 h 1468960"/>
              <a:gd name="connsiteX1" fmla="*/ 6467570 w 6467570"/>
              <a:gd name="connsiteY1" fmla="*/ 1468960 h 1468960"/>
              <a:gd name="connsiteX0" fmla="*/ 0 w 6467570"/>
              <a:gd name="connsiteY0" fmla="*/ 49602 h 1481168"/>
              <a:gd name="connsiteX1" fmla="*/ 6467570 w 6467570"/>
              <a:gd name="connsiteY1" fmla="*/ 1481168 h 1481168"/>
              <a:gd name="connsiteX0" fmla="*/ 0 w 6467570"/>
              <a:gd name="connsiteY0" fmla="*/ 49602 h 1481168"/>
              <a:gd name="connsiteX1" fmla="*/ 6467570 w 6467570"/>
              <a:gd name="connsiteY1" fmla="*/ 1481168 h 148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7570" h="1481168">
                <a:moveTo>
                  <a:pt x="0" y="49602"/>
                </a:moveTo>
                <a:cubicBezTo>
                  <a:pt x="1267810" y="-165409"/>
                  <a:pt x="4650070" y="319824"/>
                  <a:pt x="6467570" y="148116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44" name="Group 143"/>
          <p:cNvGrpSpPr/>
          <p:nvPr userDrawn="1"/>
        </p:nvGrpSpPr>
        <p:grpSpPr>
          <a:xfrm>
            <a:off x="1710846" y="2408723"/>
            <a:ext cx="695887" cy="695871"/>
            <a:chOff x="1570525" y="2683066"/>
            <a:chExt cx="695887" cy="695871"/>
          </a:xfrm>
        </p:grpSpPr>
        <p:sp>
          <p:nvSpPr>
            <p:cNvPr id="145" name="Oval 144"/>
            <p:cNvSpPr/>
            <p:nvPr/>
          </p:nvSpPr>
          <p:spPr bwMode="auto">
            <a:xfrm>
              <a:off x="1570525" y="2683066"/>
              <a:ext cx="695887" cy="695871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6" name="Picture 14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23554" y="2733108"/>
              <a:ext cx="589830" cy="595787"/>
            </a:xfrm>
            <a:prstGeom prst="rect">
              <a:avLst/>
            </a:prstGeom>
          </p:spPr>
        </p:pic>
      </p:grpSp>
      <p:grpSp>
        <p:nvGrpSpPr>
          <p:cNvPr id="147" name="Group 146"/>
          <p:cNvGrpSpPr/>
          <p:nvPr userDrawn="1"/>
        </p:nvGrpSpPr>
        <p:grpSpPr>
          <a:xfrm>
            <a:off x="6323376" y="4032342"/>
            <a:ext cx="687730" cy="687712"/>
            <a:chOff x="7924169" y="3041545"/>
            <a:chExt cx="687730" cy="687712"/>
          </a:xfrm>
        </p:grpSpPr>
        <p:sp>
          <p:nvSpPr>
            <p:cNvPr id="148" name="Oval 147"/>
            <p:cNvSpPr/>
            <p:nvPr/>
          </p:nvSpPr>
          <p:spPr bwMode="auto">
            <a:xfrm>
              <a:off x="7924169" y="3041545"/>
              <a:ext cx="687730" cy="68771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9" name="Picture 14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73119" y="3088754"/>
              <a:ext cx="589830" cy="593295"/>
            </a:xfrm>
            <a:prstGeom prst="rect">
              <a:avLst/>
            </a:prstGeom>
          </p:spPr>
        </p:pic>
      </p:grpSp>
      <p:sp>
        <p:nvSpPr>
          <p:cNvPr id="150" name="Freeform: Shape 149"/>
          <p:cNvSpPr/>
          <p:nvPr userDrawn="1"/>
        </p:nvSpPr>
        <p:spPr bwMode="auto">
          <a:xfrm>
            <a:off x="5790286" y="3164456"/>
            <a:ext cx="1197395" cy="111940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  <a:gd name="connsiteX0" fmla="*/ 1089650 w 1089650"/>
              <a:gd name="connsiteY0" fmla="*/ 342402 h 342402"/>
              <a:gd name="connsiteX1" fmla="*/ 0 w 1089650"/>
              <a:gd name="connsiteY1" fmla="*/ 335991 h 342402"/>
              <a:gd name="connsiteX0" fmla="*/ 1089650 w 1089650"/>
              <a:gd name="connsiteY0" fmla="*/ 125826 h 125858"/>
              <a:gd name="connsiteX1" fmla="*/ 0 w 1089650"/>
              <a:gd name="connsiteY1" fmla="*/ 119415 h 125858"/>
              <a:gd name="connsiteX0" fmla="*/ 1089650 w 1089650"/>
              <a:gd name="connsiteY0" fmla="*/ 169115 h 169115"/>
              <a:gd name="connsiteX1" fmla="*/ 0 w 1089650"/>
              <a:gd name="connsiteY1" fmla="*/ 162704 h 169115"/>
              <a:gd name="connsiteX0" fmla="*/ 1089650 w 1089650"/>
              <a:gd name="connsiteY0" fmla="*/ 149979 h 149979"/>
              <a:gd name="connsiteX1" fmla="*/ 0 w 1089650"/>
              <a:gd name="connsiteY1" fmla="*/ 143568 h 149979"/>
              <a:gd name="connsiteX0" fmla="*/ 1089650 w 1089650"/>
              <a:gd name="connsiteY0" fmla="*/ 93645 h 93645"/>
              <a:gd name="connsiteX1" fmla="*/ 0 w 1089650"/>
              <a:gd name="connsiteY1" fmla="*/ 87234 h 93645"/>
              <a:gd name="connsiteX0" fmla="*/ 1089650 w 1089650"/>
              <a:gd name="connsiteY0" fmla="*/ 106310 h 106310"/>
              <a:gd name="connsiteX1" fmla="*/ 0 w 1089650"/>
              <a:gd name="connsiteY1" fmla="*/ 99899 h 106310"/>
              <a:gd name="connsiteX0" fmla="*/ 1058087 w 1058087"/>
              <a:gd name="connsiteY0" fmla="*/ 96127 h 117070"/>
              <a:gd name="connsiteX1" fmla="*/ 0 w 1058087"/>
              <a:gd name="connsiteY1" fmla="*/ 117071 h 117070"/>
              <a:gd name="connsiteX0" fmla="*/ 1058087 w 1058087"/>
              <a:gd name="connsiteY0" fmla="*/ 77973 h 98917"/>
              <a:gd name="connsiteX1" fmla="*/ 0 w 1058087"/>
              <a:gd name="connsiteY1" fmla="*/ 98917 h 9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8087" h="98917">
                <a:moveTo>
                  <a:pt x="1058087" y="77973"/>
                </a:moveTo>
                <a:cubicBezTo>
                  <a:pt x="392075" y="-58400"/>
                  <a:pt x="492045" y="7307"/>
                  <a:pt x="0" y="9891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51" name="Freeform: Shape 150"/>
          <p:cNvSpPr/>
          <p:nvPr userDrawn="1"/>
        </p:nvSpPr>
        <p:spPr bwMode="auto">
          <a:xfrm>
            <a:off x="6561812" y="2938615"/>
            <a:ext cx="425870" cy="297766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  <a:gd name="connsiteX0" fmla="*/ 1089650 w 1089650"/>
              <a:gd name="connsiteY0" fmla="*/ 342402 h 342402"/>
              <a:gd name="connsiteX1" fmla="*/ 0 w 1089650"/>
              <a:gd name="connsiteY1" fmla="*/ 335991 h 342402"/>
              <a:gd name="connsiteX0" fmla="*/ 1089650 w 1089650"/>
              <a:gd name="connsiteY0" fmla="*/ 125826 h 125858"/>
              <a:gd name="connsiteX1" fmla="*/ 0 w 1089650"/>
              <a:gd name="connsiteY1" fmla="*/ 119415 h 125858"/>
              <a:gd name="connsiteX0" fmla="*/ 1089650 w 1089650"/>
              <a:gd name="connsiteY0" fmla="*/ 169115 h 169115"/>
              <a:gd name="connsiteX1" fmla="*/ 0 w 1089650"/>
              <a:gd name="connsiteY1" fmla="*/ 162704 h 169115"/>
              <a:gd name="connsiteX0" fmla="*/ 1089650 w 1089650"/>
              <a:gd name="connsiteY0" fmla="*/ 149979 h 149979"/>
              <a:gd name="connsiteX1" fmla="*/ 0 w 1089650"/>
              <a:gd name="connsiteY1" fmla="*/ 143568 h 149979"/>
              <a:gd name="connsiteX0" fmla="*/ 1089650 w 1089650"/>
              <a:gd name="connsiteY0" fmla="*/ 93645 h 93645"/>
              <a:gd name="connsiteX1" fmla="*/ 0 w 1089650"/>
              <a:gd name="connsiteY1" fmla="*/ 87234 h 93645"/>
              <a:gd name="connsiteX0" fmla="*/ 1089650 w 1089650"/>
              <a:gd name="connsiteY0" fmla="*/ 106310 h 106310"/>
              <a:gd name="connsiteX1" fmla="*/ 0 w 1089650"/>
              <a:gd name="connsiteY1" fmla="*/ 99899 h 106310"/>
              <a:gd name="connsiteX0" fmla="*/ 1058087 w 1058087"/>
              <a:gd name="connsiteY0" fmla="*/ 96127 h 117070"/>
              <a:gd name="connsiteX1" fmla="*/ 0 w 1058087"/>
              <a:gd name="connsiteY1" fmla="*/ 117071 h 117070"/>
              <a:gd name="connsiteX0" fmla="*/ 1058087 w 1058087"/>
              <a:gd name="connsiteY0" fmla="*/ 77973 h 98917"/>
              <a:gd name="connsiteX1" fmla="*/ 0 w 1058087"/>
              <a:gd name="connsiteY1" fmla="*/ 98917 h 98917"/>
              <a:gd name="connsiteX0" fmla="*/ 376323 w 376323"/>
              <a:gd name="connsiteY0" fmla="*/ 271309 h 271310"/>
              <a:gd name="connsiteX1" fmla="*/ 0 w 376323"/>
              <a:gd name="connsiteY1" fmla="*/ 22913 h 271310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323" h="263125">
                <a:moveTo>
                  <a:pt x="376323" y="263125"/>
                </a:moveTo>
                <a:cubicBezTo>
                  <a:pt x="185862" y="103602"/>
                  <a:pt x="231123" y="131438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73925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5"/>
          <p:cNvSpPr txBox="1">
            <a:spLocks/>
          </p:cNvSpPr>
          <p:nvPr userDrawn="1"/>
        </p:nvSpPr>
        <p:spPr>
          <a:xfrm>
            <a:off x="0" y="2579688"/>
            <a:ext cx="12433300" cy="1831975"/>
          </a:xfrm>
          <a:prstGeom prst="rect">
            <a:avLst/>
          </a:prstGeom>
          <a:solidFill>
            <a:srgbClr val="0078D7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99" b="0" i="0" u="none" strike="noStrike" kern="1200" cap="none" spc="-102" normalizeH="0" baseline="0" noProof="0">
                <a:ln w="3175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Thank you!</a:t>
            </a:r>
          </a:p>
        </p:txBody>
      </p:sp>
      <p:sp>
        <p:nvSpPr>
          <p:cNvPr id="94" name="Title 5"/>
          <p:cNvSpPr txBox="1">
            <a:spLocks/>
          </p:cNvSpPr>
          <p:nvPr userDrawn="1"/>
        </p:nvSpPr>
        <p:spPr>
          <a:xfrm>
            <a:off x="287524" y="18430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Dankie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95" name="Title 5"/>
          <p:cNvSpPr txBox="1">
            <a:spLocks/>
          </p:cNvSpPr>
          <p:nvPr userDrawn="1"/>
        </p:nvSpPr>
        <p:spPr>
          <a:xfrm>
            <a:off x="1891433" y="184306"/>
            <a:ext cx="183926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Faleminderit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6" name="Title 5"/>
          <p:cNvSpPr txBox="1">
            <a:spLocks/>
          </p:cNvSpPr>
          <p:nvPr userDrawn="1"/>
        </p:nvSpPr>
        <p:spPr>
          <a:xfrm>
            <a:off x="4191770" y="184306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Shukran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7" name="Title 5"/>
          <p:cNvSpPr txBox="1">
            <a:spLocks/>
          </p:cNvSpPr>
          <p:nvPr userDrawn="1"/>
        </p:nvSpPr>
        <p:spPr>
          <a:xfrm>
            <a:off x="5948060" y="184306"/>
            <a:ext cx="251424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Chnorakaloutioun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8" name="Title 5"/>
          <p:cNvSpPr txBox="1">
            <a:spLocks/>
          </p:cNvSpPr>
          <p:nvPr userDrawn="1"/>
        </p:nvSpPr>
        <p:spPr>
          <a:xfrm>
            <a:off x="242740" y="1023974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Děkuji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9" name="Title 5"/>
          <p:cNvSpPr txBox="1">
            <a:spLocks/>
          </p:cNvSpPr>
          <p:nvPr userDrawn="1"/>
        </p:nvSpPr>
        <p:spPr>
          <a:xfrm>
            <a:off x="1522734" y="1023974"/>
            <a:ext cx="7237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Tak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00" name="Title 5"/>
          <p:cNvSpPr txBox="1">
            <a:spLocks/>
          </p:cNvSpPr>
          <p:nvPr userDrawn="1"/>
        </p:nvSpPr>
        <p:spPr>
          <a:xfrm>
            <a:off x="2383689" y="1023974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Dank u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01" name="Title 5"/>
          <p:cNvSpPr txBox="1">
            <a:spLocks/>
          </p:cNvSpPr>
          <p:nvPr userDrawn="1"/>
        </p:nvSpPr>
        <p:spPr>
          <a:xfrm>
            <a:off x="3816063" y="1023974"/>
            <a:ext cx="102917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Tänan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2" name="Title 5"/>
          <p:cNvSpPr txBox="1">
            <a:spLocks/>
          </p:cNvSpPr>
          <p:nvPr userDrawn="1"/>
        </p:nvSpPr>
        <p:spPr>
          <a:xfrm>
            <a:off x="8923377" y="184306"/>
            <a:ext cx="1080157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Hvala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3" name="Title 5"/>
          <p:cNvSpPr txBox="1">
            <a:spLocks/>
          </p:cNvSpPr>
          <p:nvPr userDrawn="1"/>
        </p:nvSpPr>
        <p:spPr>
          <a:xfrm>
            <a:off x="10464609" y="184306"/>
            <a:ext cx="167629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Blagodaria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4" name="Title 5"/>
          <p:cNvSpPr txBox="1">
            <a:spLocks/>
          </p:cNvSpPr>
          <p:nvPr userDrawn="1"/>
        </p:nvSpPr>
        <p:spPr>
          <a:xfrm>
            <a:off x="4982391" y="1023974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Kiitos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5" name="Title 5"/>
          <p:cNvSpPr txBox="1">
            <a:spLocks/>
          </p:cNvSpPr>
          <p:nvPr userDrawn="1"/>
        </p:nvSpPr>
        <p:spPr>
          <a:xfrm>
            <a:off x="6262384" y="1023974"/>
            <a:ext cx="100445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Merci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06" name="Title 5"/>
          <p:cNvSpPr txBox="1">
            <a:spLocks/>
          </p:cNvSpPr>
          <p:nvPr userDrawn="1"/>
        </p:nvSpPr>
        <p:spPr>
          <a:xfrm>
            <a:off x="7403996" y="1023974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Danke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7" name="Title 5"/>
          <p:cNvSpPr txBox="1">
            <a:spLocks/>
          </p:cNvSpPr>
          <p:nvPr userDrawn="1"/>
        </p:nvSpPr>
        <p:spPr>
          <a:xfrm>
            <a:off x="8836368" y="1023974"/>
            <a:ext cx="185465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Ευχαριστώ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8" name="Title 5"/>
          <p:cNvSpPr txBox="1">
            <a:spLocks/>
          </p:cNvSpPr>
          <p:nvPr userDrawn="1"/>
        </p:nvSpPr>
        <p:spPr>
          <a:xfrm>
            <a:off x="335114" y="174618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Mahalo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9" name="Title 5"/>
          <p:cNvSpPr txBox="1">
            <a:spLocks/>
          </p:cNvSpPr>
          <p:nvPr userDrawn="1"/>
        </p:nvSpPr>
        <p:spPr>
          <a:xfrm>
            <a:off x="1544866" y="1746186"/>
            <a:ext cx="990460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.תודה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0" name="Title 5"/>
          <p:cNvSpPr txBox="1">
            <a:spLocks/>
          </p:cNvSpPr>
          <p:nvPr userDrawn="1"/>
        </p:nvSpPr>
        <p:spPr>
          <a:xfrm>
            <a:off x="2602241" y="1746186"/>
            <a:ext cx="17631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Dhanyavād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1" name="Title 5"/>
          <p:cNvSpPr txBox="1">
            <a:spLocks/>
          </p:cNvSpPr>
          <p:nvPr userDrawn="1"/>
        </p:nvSpPr>
        <p:spPr>
          <a:xfrm>
            <a:off x="4432355" y="1746186"/>
            <a:ext cx="162131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Köszönöm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2" name="Title 5"/>
          <p:cNvSpPr txBox="1">
            <a:spLocks/>
          </p:cNvSpPr>
          <p:nvPr userDrawn="1"/>
        </p:nvSpPr>
        <p:spPr>
          <a:xfrm>
            <a:off x="6120584" y="174618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Takk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13" name="Title 5"/>
          <p:cNvSpPr txBox="1">
            <a:spLocks/>
          </p:cNvSpPr>
          <p:nvPr userDrawn="1"/>
        </p:nvSpPr>
        <p:spPr>
          <a:xfrm>
            <a:off x="7330336" y="1746186"/>
            <a:ext cx="193163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Terima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kasih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4" name="Title 5"/>
          <p:cNvSpPr txBox="1">
            <a:spLocks/>
          </p:cNvSpPr>
          <p:nvPr userDrawn="1"/>
        </p:nvSpPr>
        <p:spPr>
          <a:xfrm>
            <a:off x="9328884" y="1746186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Grazie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5" name="Title 5"/>
          <p:cNvSpPr txBox="1">
            <a:spLocks/>
          </p:cNvSpPr>
          <p:nvPr userDrawn="1"/>
        </p:nvSpPr>
        <p:spPr>
          <a:xfrm>
            <a:off x="275482" y="4373438"/>
            <a:ext cx="1829932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감사합니다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6" name="Title 5"/>
          <p:cNvSpPr txBox="1">
            <a:spLocks/>
          </p:cNvSpPr>
          <p:nvPr userDrawn="1"/>
        </p:nvSpPr>
        <p:spPr>
          <a:xfrm>
            <a:off x="2127152" y="4373438"/>
            <a:ext cx="141571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Paldies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7" name="Title 5"/>
          <p:cNvSpPr txBox="1">
            <a:spLocks/>
          </p:cNvSpPr>
          <p:nvPr userDrawn="1"/>
        </p:nvSpPr>
        <p:spPr>
          <a:xfrm>
            <a:off x="3564606" y="4373438"/>
            <a:ext cx="16520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Choukrane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8" name="Title 5"/>
          <p:cNvSpPr txBox="1">
            <a:spLocks/>
          </p:cNvSpPr>
          <p:nvPr userDrawn="1"/>
        </p:nvSpPr>
        <p:spPr>
          <a:xfrm>
            <a:off x="6346756" y="4373438"/>
            <a:ext cx="92485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Ačiū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9" name="Title 5"/>
          <p:cNvSpPr txBox="1">
            <a:spLocks/>
          </p:cNvSpPr>
          <p:nvPr userDrawn="1"/>
        </p:nvSpPr>
        <p:spPr>
          <a:xfrm>
            <a:off x="1518456" y="5213106"/>
            <a:ext cx="186462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Баярлалаа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20" name="Title 5"/>
          <p:cNvSpPr txBox="1">
            <a:spLocks/>
          </p:cNvSpPr>
          <p:nvPr userDrawn="1"/>
        </p:nvSpPr>
        <p:spPr>
          <a:xfrm>
            <a:off x="3483218" y="5213106"/>
            <a:ext cx="14419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Dziękuję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21" name="Title 5"/>
          <p:cNvSpPr txBox="1">
            <a:spLocks/>
          </p:cNvSpPr>
          <p:nvPr userDrawn="1"/>
        </p:nvSpPr>
        <p:spPr>
          <a:xfrm>
            <a:off x="4878570" y="5213106"/>
            <a:ext cx="1608168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Obrigado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22" name="Title 5"/>
          <p:cNvSpPr txBox="1">
            <a:spLocks/>
          </p:cNvSpPr>
          <p:nvPr userDrawn="1"/>
        </p:nvSpPr>
        <p:spPr>
          <a:xfrm>
            <a:off x="7406380" y="4373438"/>
            <a:ext cx="17658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Благодарам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68" name="Title 5"/>
          <p:cNvSpPr txBox="1">
            <a:spLocks/>
          </p:cNvSpPr>
          <p:nvPr userDrawn="1"/>
        </p:nvSpPr>
        <p:spPr>
          <a:xfrm>
            <a:off x="6586874" y="5213106"/>
            <a:ext cx="1826707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Mulţumesc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69" name="Title 5"/>
          <p:cNvSpPr txBox="1">
            <a:spLocks/>
          </p:cNvSpPr>
          <p:nvPr userDrawn="1"/>
        </p:nvSpPr>
        <p:spPr>
          <a:xfrm>
            <a:off x="8513719" y="5213106"/>
            <a:ext cx="16723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Спасибо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0" name="Title 5"/>
          <p:cNvSpPr txBox="1">
            <a:spLocks/>
          </p:cNvSpPr>
          <p:nvPr userDrawn="1"/>
        </p:nvSpPr>
        <p:spPr>
          <a:xfrm>
            <a:off x="9367444" y="5935317"/>
            <a:ext cx="130723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X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вала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1" name="Title 5"/>
          <p:cNvSpPr txBox="1">
            <a:spLocks/>
          </p:cNvSpPr>
          <p:nvPr userDrawn="1"/>
        </p:nvSpPr>
        <p:spPr>
          <a:xfrm>
            <a:off x="275483" y="5935317"/>
            <a:ext cx="137140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Ďakujem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72" name="Title 5"/>
          <p:cNvSpPr txBox="1">
            <a:spLocks/>
          </p:cNvSpPr>
          <p:nvPr userDrawn="1"/>
        </p:nvSpPr>
        <p:spPr>
          <a:xfrm>
            <a:off x="1719324" y="5935317"/>
            <a:ext cx="83292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Tack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73" name="Title 5"/>
          <p:cNvSpPr txBox="1">
            <a:spLocks/>
          </p:cNvSpPr>
          <p:nvPr userDrawn="1"/>
        </p:nvSpPr>
        <p:spPr>
          <a:xfrm>
            <a:off x="2624684" y="5935317"/>
            <a:ext cx="108661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Nandri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4" name="Title 5"/>
          <p:cNvSpPr txBox="1">
            <a:spLocks/>
          </p:cNvSpPr>
          <p:nvPr userDrawn="1"/>
        </p:nvSpPr>
        <p:spPr>
          <a:xfrm>
            <a:off x="3783735" y="5935317"/>
            <a:ext cx="1687602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Kop </a:t>
            </a: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khun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5" name="Title 5"/>
          <p:cNvSpPr txBox="1">
            <a:spLocks/>
          </p:cNvSpPr>
          <p:nvPr userDrawn="1"/>
        </p:nvSpPr>
        <p:spPr>
          <a:xfrm>
            <a:off x="5543775" y="5935317"/>
            <a:ext cx="238357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Teşekkür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ederim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76" name="Title 5"/>
          <p:cNvSpPr txBox="1">
            <a:spLocks/>
          </p:cNvSpPr>
          <p:nvPr userDrawn="1"/>
        </p:nvSpPr>
        <p:spPr>
          <a:xfrm>
            <a:off x="7999792" y="5935317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Дякую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7" name="Title 5"/>
          <p:cNvSpPr txBox="1">
            <a:spLocks/>
          </p:cNvSpPr>
          <p:nvPr userDrawn="1"/>
        </p:nvSpPr>
        <p:spPr>
          <a:xfrm>
            <a:off x="10747120" y="5935318"/>
            <a:ext cx="139378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gradFill>
                  <a:gsLst>
                    <a:gs pos="0">
                      <a:srgbClr val="0072C6"/>
                    </a:gs>
                    <a:gs pos="100000">
                      <a:srgbClr val="0072C6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Diolch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0">
                      <a:srgbClr val="0072C6"/>
                    </a:gs>
                    <a:gs pos="100000">
                      <a:srgbClr val="0072C6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gradFill>
                <a:gsLst>
                  <a:gs pos="0">
                    <a:srgbClr val="0072C6"/>
                  </a:gs>
                  <a:gs pos="100000">
                    <a:srgbClr val="0072C6"/>
                  </a:gs>
                </a:gsLst>
                <a:lin ang="5400000" scaled="1"/>
              </a:gra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8" name="Title 5"/>
          <p:cNvSpPr txBox="1">
            <a:spLocks/>
          </p:cNvSpPr>
          <p:nvPr userDrawn="1"/>
        </p:nvSpPr>
        <p:spPr>
          <a:xfrm>
            <a:off x="10674678" y="1737598"/>
            <a:ext cx="1411140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Grazzi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9" name="Title 5"/>
          <p:cNvSpPr txBox="1">
            <a:spLocks/>
          </p:cNvSpPr>
          <p:nvPr userDrawn="1"/>
        </p:nvSpPr>
        <p:spPr>
          <a:xfrm>
            <a:off x="10828179" y="1023974"/>
            <a:ext cx="131272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 dank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0" name="Title 5"/>
          <p:cNvSpPr txBox="1">
            <a:spLocks/>
          </p:cNvSpPr>
          <p:nvPr userDrawn="1"/>
        </p:nvSpPr>
        <p:spPr>
          <a:xfrm>
            <a:off x="10286253" y="5213106"/>
            <a:ext cx="185465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Ngiyabonga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1" name="Title 5"/>
          <p:cNvSpPr txBox="1">
            <a:spLocks/>
          </p:cNvSpPr>
          <p:nvPr userDrawn="1"/>
        </p:nvSpPr>
        <p:spPr>
          <a:xfrm>
            <a:off x="9167476" y="4373438"/>
            <a:ext cx="32689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ありがとうございました</a:t>
            </a:r>
          </a:p>
        </p:txBody>
      </p:sp>
      <p:sp>
        <p:nvSpPr>
          <p:cNvPr id="182" name="Title 5"/>
          <p:cNvSpPr txBox="1">
            <a:spLocks/>
          </p:cNvSpPr>
          <p:nvPr userDrawn="1"/>
        </p:nvSpPr>
        <p:spPr>
          <a:xfrm>
            <a:off x="318459" y="5210089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谢谢</a:t>
            </a:r>
            <a:endParaRPr kumimoji="0" lang="en-US" sz="15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3" name="Title 5"/>
          <p:cNvSpPr txBox="1">
            <a:spLocks/>
          </p:cNvSpPr>
          <p:nvPr userDrawn="1"/>
        </p:nvSpPr>
        <p:spPr>
          <a:xfrm>
            <a:off x="5238405" y="4396802"/>
            <a:ext cx="108661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lvl="0">
              <a:defRPr/>
            </a:pPr>
            <a:r>
              <a:rPr lang="en-US" sz="2000">
                <a:solidFill>
                  <a:schemeClr val="tx1"/>
                </a:solidFill>
              </a:rPr>
              <a:t>Gracias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594427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7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75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7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75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75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7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68" grpId="0"/>
      <p:bldP spid="169" grpId="0"/>
      <p:bldP spid="170" grpId="0"/>
      <p:bldP spid="171" grpId="0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3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roup 283">
            <a:extLst>
              <a:ext uri="{FF2B5EF4-FFF2-40B4-BE49-F238E27FC236}">
                <a16:creationId xmlns:a16="http://schemas.microsoft.com/office/drawing/2014/main" id="{2DE49E64-B56F-4776-B6E4-A94BCA019F37}"/>
              </a:ext>
            </a:extLst>
          </p:cNvPr>
          <p:cNvGrpSpPr/>
          <p:nvPr userDrawn="1"/>
        </p:nvGrpSpPr>
        <p:grpSpPr>
          <a:xfrm>
            <a:off x="6888682" y="962676"/>
            <a:ext cx="5381152" cy="5069171"/>
            <a:chOff x="6861250" y="962677"/>
            <a:chExt cx="5381152" cy="5069171"/>
          </a:xfrm>
        </p:grpSpPr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D3398D61-1071-457F-A3D6-7DFA4536A086}"/>
                </a:ext>
              </a:extLst>
            </p:cNvPr>
            <p:cNvGrpSpPr/>
            <p:nvPr userDrawn="1"/>
          </p:nvGrpSpPr>
          <p:grpSpPr>
            <a:xfrm>
              <a:off x="8945036" y="1667771"/>
              <a:ext cx="538284" cy="636512"/>
              <a:chOff x="4848649" y="2174268"/>
              <a:chExt cx="538284" cy="636512"/>
            </a:xfrm>
          </p:grpSpPr>
          <p:sp>
            <p:nvSpPr>
              <p:cNvPr id="1562" name="Freeform 764">
                <a:extLst>
                  <a:ext uri="{FF2B5EF4-FFF2-40B4-BE49-F238E27FC236}">
                    <a16:creationId xmlns:a16="http://schemas.microsoft.com/office/drawing/2014/main" id="{0FB1FE93-522A-4D0C-8921-0CC25BB6A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75318" cy="485122"/>
              </a:xfrm>
              <a:custGeom>
                <a:avLst/>
                <a:gdLst>
                  <a:gd name="T0" fmla="*/ 49 w 68"/>
                  <a:gd name="T1" fmla="*/ 0 h 438"/>
                  <a:gd name="T2" fmla="*/ 19 w 68"/>
                  <a:gd name="T3" fmla="*/ 0 h 438"/>
                  <a:gd name="T4" fmla="*/ 0 w 68"/>
                  <a:gd name="T5" fmla="*/ 438 h 438"/>
                  <a:gd name="T6" fmla="*/ 68 w 68"/>
                  <a:gd name="T7" fmla="*/ 438 h 438"/>
                  <a:gd name="T8" fmla="*/ 49 w 68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438">
                    <a:moveTo>
                      <a:pt x="49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68" y="438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3" name="Freeform 765">
                <a:extLst>
                  <a:ext uri="{FF2B5EF4-FFF2-40B4-BE49-F238E27FC236}">
                    <a16:creationId xmlns:a16="http://schemas.microsoft.com/office/drawing/2014/main" id="{3CE6ED74-6E43-4E07-9955-5B09D0861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37657" cy="485122"/>
              </a:xfrm>
              <a:custGeom>
                <a:avLst/>
                <a:gdLst>
                  <a:gd name="T0" fmla="*/ 34 w 34"/>
                  <a:gd name="T1" fmla="*/ 0 h 438"/>
                  <a:gd name="T2" fmla="*/ 19 w 34"/>
                  <a:gd name="T3" fmla="*/ 0 h 438"/>
                  <a:gd name="T4" fmla="*/ 0 w 34"/>
                  <a:gd name="T5" fmla="*/ 438 h 438"/>
                  <a:gd name="T6" fmla="*/ 34 w 34"/>
                  <a:gd name="T7" fmla="*/ 438 h 438"/>
                  <a:gd name="T8" fmla="*/ 34 w 34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38">
                    <a:moveTo>
                      <a:pt x="34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34" y="43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4" name="Oval 766">
                <a:extLst>
                  <a:ext uri="{FF2B5EF4-FFF2-40B4-BE49-F238E27FC236}">
                    <a16:creationId xmlns:a16="http://schemas.microsoft.com/office/drawing/2014/main" id="{F735F46B-16DE-4386-AB1F-96694B1A57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9754" y="2392464"/>
                <a:ext cx="53163" cy="47627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5" name="Rectangle 767">
                <a:extLst>
                  <a:ext uri="{FF2B5EF4-FFF2-40B4-BE49-F238E27FC236}">
                    <a16:creationId xmlns:a16="http://schemas.microsoft.com/office/drawing/2014/main" id="{46D4A28C-4A69-4543-A625-4AC348072A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791" y="2392464"/>
                <a:ext cx="108543" cy="47627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6" name="Oval 768">
                <a:extLst>
                  <a:ext uri="{FF2B5EF4-FFF2-40B4-BE49-F238E27FC236}">
                    <a16:creationId xmlns:a16="http://schemas.microsoft.com/office/drawing/2014/main" id="{F188BF87-D67B-4858-94D9-304FE507B1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91209" y="2392464"/>
                <a:ext cx="53163" cy="47627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7" name="Freeform 769">
                <a:extLst>
                  <a:ext uri="{FF2B5EF4-FFF2-40B4-BE49-F238E27FC236}">
                    <a16:creationId xmlns:a16="http://schemas.microsoft.com/office/drawing/2014/main" id="{B83FCA70-E7E8-4643-9210-47447D263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415722"/>
                <a:ext cx="269142" cy="242562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8" name="Freeform 770">
                <a:extLst>
                  <a:ext uri="{FF2B5EF4-FFF2-40B4-BE49-F238E27FC236}">
                    <a16:creationId xmlns:a16="http://schemas.microsoft.com/office/drawing/2014/main" id="{6F93B660-978F-45C6-8E83-BA069890D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174268"/>
                <a:ext cx="269142" cy="241453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9" name="Freeform 771">
                <a:extLst>
                  <a:ext uri="{FF2B5EF4-FFF2-40B4-BE49-F238E27FC236}">
                    <a16:creationId xmlns:a16="http://schemas.microsoft.com/office/drawing/2014/main" id="{E5A28843-D0C4-4034-AD0E-01C4020EF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174268"/>
                <a:ext cx="269142" cy="241453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70" name="Freeform 772">
                <a:extLst>
                  <a:ext uri="{FF2B5EF4-FFF2-40B4-BE49-F238E27FC236}">
                    <a16:creationId xmlns:a16="http://schemas.microsoft.com/office/drawing/2014/main" id="{0DD98854-B6FE-48C1-A21F-BE90145F4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415722"/>
                <a:ext cx="269142" cy="242562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E27001D5-2F8D-4B4F-989D-B94B543ACD2F}"/>
                </a:ext>
              </a:extLst>
            </p:cNvPr>
            <p:cNvGrpSpPr/>
            <p:nvPr userDrawn="1"/>
          </p:nvGrpSpPr>
          <p:grpSpPr>
            <a:xfrm>
              <a:off x="8663105" y="2143382"/>
              <a:ext cx="369933" cy="511707"/>
              <a:chOff x="4541318" y="2109367"/>
              <a:chExt cx="369933" cy="511707"/>
            </a:xfrm>
          </p:grpSpPr>
          <p:sp>
            <p:nvSpPr>
              <p:cNvPr id="1553" name="Freeform 799">
                <a:extLst>
                  <a:ext uri="{FF2B5EF4-FFF2-40B4-BE49-F238E27FC236}">
                    <a16:creationId xmlns:a16="http://schemas.microsoft.com/office/drawing/2014/main" id="{43B0C746-0F0C-4BF8-A2E8-C6CF5EBD30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52057" cy="334493"/>
              </a:xfrm>
              <a:custGeom>
                <a:avLst/>
                <a:gdLst>
                  <a:gd name="T0" fmla="*/ 34 w 47"/>
                  <a:gd name="T1" fmla="*/ 0 h 302"/>
                  <a:gd name="T2" fmla="*/ 14 w 47"/>
                  <a:gd name="T3" fmla="*/ 0 h 302"/>
                  <a:gd name="T4" fmla="*/ 0 w 47"/>
                  <a:gd name="T5" fmla="*/ 302 h 302"/>
                  <a:gd name="T6" fmla="*/ 47 w 47"/>
                  <a:gd name="T7" fmla="*/ 302 h 302"/>
                  <a:gd name="T8" fmla="*/ 34 w 47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02">
                    <a:moveTo>
                      <a:pt x="3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47" y="30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4" name="Freeform 800">
                <a:extLst>
                  <a:ext uri="{FF2B5EF4-FFF2-40B4-BE49-F238E27FC236}">
                    <a16:creationId xmlns:a16="http://schemas.microsoft.com/office/drawing/2014/main" id="{7630E4FC-BDB0-402A-A41C-E175811672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26581" cy="334493"/>
              </a:xfrm>
              <a:custGeom>
                <a:avLst/>
                <a:gdLst>
                  <a:gd name="T0" fmla="*/ 24 w 24"/>
                  <a:gd name="T1" fmla="*/ 0 h 302"/>
                  <a:gd name="T2" fmla="*/ 14 w 24"/>
                  <a:gd name="T3" fmla="*/ 0 h 302"/>
                  <a:gd name="T4" fmla="*/ 0 w 24"/>
                  <a:gd name="T5" fmla="*/ 302 h 302"/>
                  <a:gd name="T6" fmla="*/ 24 w 24"/>
                  <a:gd name="T7" fmla="*/ 302 h 302"/>
                  <a:gd name="T8" fmla="*/ 24 w 24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2">
                    <a:moveTo>
                      <a:pt x="2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24" y="30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5" name="Oval 801">
                <a:extLst>
                  <a:ext uri="{FF2B5EF4-FFF2-40B4-BE49-F238E27FC236}">
                    <a16:creationId xmlns:a16="http://schemas.microsoft.com/office/drawing/2014/main" id="{7D99D8A8-6313-4A24-8568-B2A40CBF7D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2772" y="2259999"/>
                <a:ext cx="36551" cy="32121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6" name="Rectangle 802">
                <a:extLst>
                  <a:ext uri="{FF2B5EF4-FFF2-40B4-BE49-F238E27FC236}">
                    <a16:creationId xmlns:a16="http://schemas.microsoft.com/office/drawing/2014/main" id="{C254E643-9C5B-40C3-AAE3-B7A851AA3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6285" y="2259999"/>
                <a:ext cx="75318" cy="32121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7" name="Oval 803">
                <a:extLst>
                  <a:ext uri="{FF2B5EF4-FFF2-40B4-BE49-F238E27FC236}">
                    <a16:creationId xmlns:a16="http://schemas.microsoft.com/office/drawing/2014/main" id="{6404BC18-25F6-4D26-AE5D-59CD6A0AB5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8563" y="2259999"/>
                <a:ext cx="35443" cy="32121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8" name="Freeform 804">
                <a:extLst>
                  <a:ext uri="{FF2B5EF4-FFF2-40B4-BE49-F238E27FC236}">
                    <a16:creationId xmlns:a16="http://schemas.microsoft.com/office/drawing/2014/main" id="{AE465B16-24C2-4969-950C-A229B165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275505"/>
                <a:ext cx="184966" cy="167248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9" name="Freeform 805">
                <a:extLst>
                  <a:ext uri="{FF2B5EF4-FFF2-40B4-BE49-F238E27FC236}">
                    <a16:creationId xmlns:a16="http://schemas.microsoft.com/office/drawing/2014/main" id="{28666B82-EF41-4394-AB57-59C0150C36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109367"/>
                <a:ext cx="184966" cy="166138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0" name="Freeform 806">
                <a:extLst>
                  <a:ext uri="{FF2B5EF4-FFF2-40B4-BE49-F238E27FC236}">
                    <a16:creationId xmlns:a16="http://schemas.microsoft.com/office/drawing/2014/main" id="{B18F8DF6-1F1B-4EFE-A34A-3AC5FCD8B2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109367"/>
                <a:ext cx="184966" cy="166138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61" name="Freeform 807">
                <a:extLst>
                  <a:ext uri="{FF2B5EF4-FFF2-40B4-BE49-F238E27FC236}">
                    <a16:creationId xmlns:a16="http://schemas.microsoft.com/office/drawing/2014/main" id="{20D62EB8-5F6A-40D1-86B8-43B8E4982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275505"/>
                <a:ext cx="184966" cy="167248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CA314710-A8CE-4975-9328-3A5D2D3F52FE}"/>
                </a:ext>
              </a:extLst>
            </p:cNvPr>
            <p:cNvGrpSpPr/>
            <p:nvPr userDrawn="1"/>
          </p:nvGrpSpPr>
          <p:grpSpPr>
            <a:xfrm>
              <a:off x="8384052" y="2455849"/>
              <a:ext cx="265819" cy="367721"/>
              <a:chOff x="4244485" y="2132274"/>
              <a:chExt cx="265819" cy="367721"/>
            </a:xfrm>
          </p:grpSpPr>
          <p:sp>
            <p:nvSpPr>
              <p:cNvPr id="1544" name="Freeform 811">
                <a:extLst>
                  <a:ext uri="{FF2B5EF4-FFF2-40B4-BE49-F238E27FC236}">
                    <a16:creationId xmlns:a16="http://schemas.microsoft.com/office/drawing/2014/main" id="{70AD947E-630A-499E-94EF-C34F2760D0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37657" cy="240348"/>
              </a:xfrm>
              <a:custGeom>
                <a:avLst/>
                <a:gdLst>
                  <a:gd name="T0" fmla="*/ 25 w 34"/>
                  <a:gd name="T1" fmla="*/ 0 h 217"/>
                  <a:gd name="T2" fmla="*/ 10 w 34"/>
                  <a:gd name="T3" fmla="*/ 0 h 217"/>
                  <a:gd name="T4" fmla="*/ 0 w 34"/>
                  <a:gd name="T5" fmla="*/ 217 h 217"/>
                  <a:gd name="T6" fmla="*/ 34 w 34"/>
                  <a:gd name="T7" fmla="*/ 217 h 217"/>
                  <a:gd name="T8" fmla="*/ 25 w 34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17">
                    <a:moveTo>
                      <a:pt x="25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34" y="217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5" name="Freeform 812">
                <a:extLst>
                  <a:ext uri="{FF2B5EF4-FFF2-40B4-BE49-F238E27FC236}">
                    <a16:creationId xmlns:a16="http://schemas.microsoft.com/office/drawing/2014/main" id="{1C5679DA-2D29-4608-AF6D-B20CC363E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18830" cy="240348"/>
              </a:xfrm>
              <a:custGeom>
                <a:avLst/>
                <a:gdLst>
                  <a:gd name="T0" fmla="*/ 17 w 17"/>
                  <a:gd name="T1" fmla="*/ 0 h 217"/>
                  <a:gd name="T2" fmla="*/ 10 w 17"/>
                  <a:gd name="T3" fmla="*/ 0 h 217"/>
                  <a:gd name="T4" fmla="*/ 0 w 17"/>
                  <a:gd name="T5" fmla="*/ 217 h 217"/>
                  <a:gd name="T6" fmla="*/ 17 w 17"/>
                  <a:gd name="T7" fmla="*/ 217 h 217"/>
                  <a:gd name="T8" fmla="*/ 17 w 17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7">
                    <a:moveTo>
                      <a:pt x="17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17" y="21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6" name="Oval 813">
                <a:extLst>
                  <a:ext uri="{FF2B5EF4-FFF2-40B4-BE49-F238E27FC236}">
                    <a16:creationId xmlns:a16="http://schemas.microsoft.com/office/drawing/2014/main" id="{36F51537-BF01-47E7-B2F5-BF6231DBC7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376" y="2239710"/>
                <a:ext cx="25473" cy="24368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7" name="Rectangle 814">
                <a:extLst>
                  <a:ext uri="{FF2B5EF4-FFF2-40B4-BE49-F238E27FC236}">
                    <a16:creationId xmlns:a16="http://schemas.microsoft.com/office/drawing/2014/main" id="{C74FCC6C-A36E-45BC-B738-0E93C1F0F6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7395" y="2239710"/>
                <a:ext cx="54270" cy="2436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8" name="Oval 815">
                <a:extLst>
                  <a:ext uri="{FF2B5EF4-FFF2-40B4-BE49-F238E27FC236}">
                    <a16:creationId xmlns:a16="http://schemas.microsoft.com/office/drawing/2014/main" id="{DFC07DCB-2D74-46AE-93F8-63A4ABBE90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4104" y="2239710"/>
                <a:ext cx="26581" cy="24368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49" name="Freeform 816">
                <a:extLst>
                  <a:ext uri="{FF2B5EF4-FFF2-40B4-BE49-F238E27FC236}">
                    <a16:creationId xmlns:a16="http://schemas.microsoft.com/office/drawing/2014/main" id="{D1E07766-2D74-405D-A01D-8A690047E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251895"/>
                <a:ext cx="132909" cy="119621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0" name="Freeform 817">
                <a:extLst>
                  <a:ext uri="{FF2B5EF4-FFF2-40B4-BE49-F238E27FC236}">
                    <a16:creationId xmlns:a16="http://schemas.microsoft.com/office/drawing/2014/main" id="{30CAE9C0-C3FD-4FFC-A08F-AAA8ABC32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132274"/>
                <a:ext cx="132909" cy="119621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1" name="Freeform 818">
                <a:extLst>
                  <a:ext uri="{FF2B5EF4-FFF2-40B4-BE49-F238E27FC236}">
                    <a16:creationId xmlns:a16="http://schemas.microsoft.com/office/drawing/2014/main" id="{FFFEDE15-4883-48C3-9045-4E8D7073DA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132274"/>
                <a:ext cx="132909" cy="119621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1552" name="Freeform 819">
                <a:extLst>
                  <a:ext uri="{FF2B5EF4-FFF2-40B4-BE49-F238E27FC236}">
                    <a16:creationId xmlns:a16="http://schemas.microsoft.com/office/drawing/2014/main" id="{E0F2B275-B539-4932-B8DC-962C50A61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251895"/>
                <a:ext cx="132909" cy="119621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sp>
          <p:nvSpPr>
            <p:cNvPr id="288" name="Freeform 39">
              <a:extLst>
                <a:ext uri="{FF2B5EF4-FFF2-40B4-BE49-F238E27FC236}">
                  <a16:creationId xmlns:a16="http://schemas.microsoft.com/office/drawing/2014/main" id="{BBF23C86-1FB8-4E83-96DA-6D6B723A00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79990" y="2651367"/>
              <a:ext cx="2678007" cy="2659040"/>
            </a:xfrm>
            <a:prstGeom prst="ellipse">
              <a:avLst/>
            </a:prstGeom>
            <a:solidFill>
              <a:srgbClr val="0078D7">
                <a:lumMod val="75000"/>
                <a:alpha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89" name="Freeform 39">
              <a:extLst>
                <a:ext uri="{FF2B5EF4-FFF2-40B4-BE49-F238E27FC236}">
                  <a16:creationId xmlns:a16="http://schemas.microsoft.com/office/drawing/2014/main" id="{3DC2941D-A0BE-4D2F-96AD-C5888F330D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09699" y="2581572"/>
              <a:ext cx="2818590" cy="2798627"/>
            </a:xfrm>
            <a:custGeom>
              <a:avLst/>
              <a:gdLst>
                <a:gd name="T0" fmla="*/ 175 w 376"/>
                <a:gd name="T1" fmla="*/ 370 h 375"/>
                <a:gd name="T2" fmla="*/ 199 w 376"/>
                <a:gd name="T3" fmla="*/ 375 h 375"/>
                <a:gd name="T4" fmla="*/ 215 w 376"/>
                <a:gd name="T5" fmla="*/ 368 h 375"/>
                <a:gd name="T6" fmla="*/ 215 w 376"/>
                <a:gd name="T7" fmla="*/ 373 h 375"/>
                <a:gd name="T8" fmla="*/ 135 w 376"/>
                <a:gd name="T9" fmla="*/ 368 h 375"/>
                <a:gd name="T10" fmla="*/ 162 w 376"/>
                <a:gd name="T11" fmla="*/ 371 h 375"/>
                <a:gd name="T12" fmla="*/ 253 w 376"/>
                <a:gd name="T13" fmla="*/ 359 h 375"/>
                <a:gd name="T14" fmla="*/ 254 w 376"/>
                <a:gd name="T15" fmla="*/ 363 h 375"/>
                <a:gd name="T16" fmla="*/ 98 w 376"/>
                <a:gd name="T17" fmla="*/ 352 h 375"/>
                <a:gd name="T18" fmla="*/ 123 w 376"/>
                <a:gd name="T19" fmla="*/ 361 h 375"/>
                <a:gd name="T20" fmla="*/ 288 w 376"/>
                <a:gd name="T21" fmla="*/ 341 h 375"/>
                <a:gd name="T22" fmla="*/ 290 w 376"/>
                <a:gd name="T23" fmla="*/ 345 h 375"/>
                <a:gd name="T24" fmla="*/ 64 w 376"/>
                <a:gd name="T25" fmla="*/ 329 h 375"/>
                <a:gd name="T26" fmla="*/ 87 w 376"/>
                <a:gd name="T27" fmla="*/ 343 h 375"/>
                <a:gd name="T28" fmla="*/ 318 w 376"/>
                <a:gd name="T29" fmla="*/ 316 h 375"/>
                <a:gd name="T30" fmla="*/ 322 w 376"/>
                <a:gd name="T31" fmla="*/ 319 h 375"/>
                <a:gd name="T32" fmla="*/ 37 w 376"/>
                <a:gd name="T33" fmla="*/ 300 h 375"/>
                <a:gd name="T34" fmla="*/ 56 w 376"/>
                <a:gd name="T35" fmla="*/ 318 h 375"/>
                <a:gd name="T36" fmla="*/ 343 w 376"/>
                <a:gd name="T37" fmla="*/ 285 h 375"/>
                <a:gd name="T38" fmla="*/ 347 w 376"/>
                <a:gd name="T39" fmla="*/ 287 h 375"/>
                <a:gd name="T40" fmla="*/ 16 w 376"/>
                <a:gd name="T41" fmla="*/ 265 h 375"/>
                <a:gd name="T42" fmla="*/ 31 w 376"/>
                <a:gd name="T43" fmla="*/ 287 h 375"/>
                <a:gd name="T44" fmla="*/ 360 w 376"/>
                <a:gd name="T45" fmla="*/ 249 h 375"/>
                <a:gd name="T46" fmla="*/ 365 w 376"/>
                <a:gd name="T47" fmla="*/ 251 h 375"/>
                <a:gd name="T48" fmla="*/ 4 w 376"/>
                <a:gd name="T49" fmla="*/ 226 h 375"/>
                <a:gd name="T50" fmla="*/ 14 w 376"/>
                <a:gd name="T51" fmla="*/ 251 h 375"/>
                <a:gd name="T52" fmla="*/ 369 w 376"/>
                <a:gd name="T53" fmla="*/ 211 h 375"/>
                <a:gd name="T54" fmla="*/ 375 w 376"/>
                <a:gd name="T55" fmla="*/ 182 h 375"/>
                <a:gd name="T56" fmla="*/ 4 w 376"/>
                <a:gd name="T57" fmla="*/ 213 h 375"/>
                <a:gd name="T58" fmla="*/ 2 w 376"/>
                <a:gd name="T59" fmla="*/ 184 h 375"/>
                <a:gd name="T60" fmla="*/ 6 w 376"/>
                <a:gd name="T61" fmla="*/ 210 h 375"/>
                <a:gd name="T62" fmla="*/ 3 w 376"/>
                <a:gd name="T63" fmla="*/ 173 h 375"/>
                <a:gd name="T64" fmla="*/ 9 w 376"/>
                <a:gd name="T65" fmla="*/ 147 h 375"/>
                <a:gd name="T66" fmla="*/ 369 w 376"/>
                <a:gd name="T67" fmla="*/ 167 h 375"/>
                <a:gd name="T68" fmla="*/ 374 w 376"/>
                <a:gd name="T69" fmla="*/ 166 h 375"/>
                <a:gd name="T70" fmla="*/ 10 w 376"/>
                <a:gd name="T71" fmla="*/ 134 h 375"/>
                <a:gd name="T72" fmla="*/ 22 w 376"/>
                <a:gd name="T73" fmla="*/ 110 h 375"/>
                <a:gd name="T74" fmla="*/ 361 w 376"/>
                <a:gd name="T75" fmla="*/ 128 h 375"/>
                <a:gd name="T76" fmla="*/ 365 w 376"/>
                <a:gd name="T77" fmla="*/ 127 h 375"/>
                <a:gd name="T78" fmla="*/ 26 w 376"/>
                <a:gd name="T79" fmla="*/ 97 h 375"/>
                <a:gd name="T80" fmla="*/ 43 w 376"/>
                <a:gd name="T81" fmla="*/ 76 h 375"/>
                <a:gd name="T82" fmla="*/ 344 w 376"/>
                <a:gd name="T83" fmla="*/ 92 h 375"/>
                <a:gd name="T84" fmla="*/ 348 w 376"/>
                <a:gd name="T85" fmla="*/ 90 h 375"/>
                <a:gd name="T86" fmla="*/ 49 w 376"/>
                <a:gd name="T87" fmla="*/ 64 h 375"/>
                <a:gd name="T88" fmla="*/ 70 w 376"/>
                <a:gd name="T89" fmla="*/ 48 h 375"/>
                <a:gd name="T90" fmla="*/ 320 w 376"/>
                <a:gd name="T91" fmla="*/ 61 h 375"/>
                <a:gd name="T92" fmla="*/ 324 w 376"/>
                <a:gd name="T93" fmla="*/ 58 h 375"/>
                <a:gd name="T94" fmla="*/ 79 w 376"/>
                <a:gd name="T95" fmla="*/ 37 h 375"/>
                <a:gd name="T96" fmla="*/ 102 w 376"/>
                <a:gd name="T97" fmla="*/ 26 h 375"/>
                <a:gd name="T98" fmla="*/ 290 w 376"/>
                <a:gd name="T99" fmla="*/ 36 h 375"/>
                <a:gd name="T100" fmla="*/ 293 w 376"/>
                <a:gd name="T101" fmla="*/ 32 h 375"/>
                <a:gd name="T102" fmla="*/ 113 w 376"/>
                <a:gd name="T103" fmla="*/ 18 h 375"/>
                <a:gd name="T104" fmla="*/ 139 w 376"/>
                <a:gd name="T105" fmla="*/ 11 h 375"/>
                <a:gd name="T106" fmla="*/ 255 w 376"/>
                <a:gd name="T107" fmla="*/ 17 h 375"/>
                <a:gd name="T108" fmla="*/ 257 w 376"/>
                <a:gd name="T109" fmla="*/ 13 h 375"/>
                <a:gd name="T110" fmla="*/ 151 w 376"/>
                <a:gd name="T111" fmla="*/ 6 h 375"/>
                <a:gd name="T112" fmla="*/ 178 w 376"/>
                <a:gd name="T113" fmla="*/ 5 h 375"/>
                <a:gd name="T114" fmla="*/ 217 w 376"/>
                <a:gd name="T115" fmla="*/ 7 h 375"/>
                <a:gd name="T116" fmla="*/ 218 w 376"/>
                <a:gd name="T117" fmla="*/ 2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6" h="375">
                  <a:moveTo>
                    <a:pt x="188" y="375"/>
                  </a:moveTo>
                  <a:cubicBezTo>
                    <a:pt x="183" y="375"/>
                    <a:pt x="179" y="375"/>
                    <a:pt x="175" y="375"/>
                  </a:cubicBezTo>
                  <a:cubicBezTo>
                    <a:pt x="173" y="375"/>
                    <a:pt x="172" y="374"/>
                    <a:pt x="173" y="372"/>
                  </a:cubicBezTo>
                  <a:cubicBezTo>
                    <a:pt x="173" y="371"/>
                    <a:pt x="174" y="370"/>
                    <a:pt x="175" y="370"/>
                  </a:cubicBezTo>
                  <a:cubicBezTo>
                    <a:pt x="179" y="370"/>
                    <a:pt x="183" y="370"/>
                    <a:pt x="188" y="370"/>
                  </a:cubicBezTo>
                  <a:cubicBezTo>
                    <a:pt x="191" y="370"/>
                    <a:pt x="195" y="370"/>
                    <a:pt x="199" y="370"/>
                  </a:cubicBezTo>
                  <a:cubicBezTo>
                    <a:pt x="200" y="370"/>
                    <a:pt x="201" y="371"/>
                    <a:pt x="201" y="372"/>
                  </a:cubicBezTo>
                  <a:cubicBezTo>
                    <a:pt x="202" y="374"/>
                    <a:pt x="201" y="375"/>
                    <a:pt x="199" y="375"/>
                  </a:cubicBezTo>
                  <a:cubicBezTo>
                    <a:pt x="195" y="375"/>
                    <a:pt x="192" y="375"/>
                    <a:pt x="188" y="375"/>
                  </a:cubicBezTo>
                  <a:close/>
                  <a:moveTo>
                    <a:pt x="215" y="373"/>
                  </a:moveTo>
                  <a:cubicBezTo>
                    <a:pt x="214" y="373"/>
                    <a:pt x="213" y="373"/>
                    <a:pt x="212" y="371"/>
                  </a:cubicBezTo>
                  <a:cubicBezTo>
                    <a:pt x="212" y="370"/>
                    <a:pt x="213" y="369"/>
                    <a:pt x="215" y="368"/>
                  </a:cubicBezTo>
                  <a:cubicBezTo>
                    <a:pt x="222" y="367"/>
                    <a:pt x="230" y="366"/>
                    <a:pt x="238" y="364"/>
                  </a:cubicBezTo>
                  <a:cubicBezTo>
                    <a:pt x="239" y="363"/>
                    <a:pt x="240" y="364"/>
                    <a:pt x="241" y="365"/>
                  </a:cubicBezTo>
                  <a:cubicBezTo>
                    <a:pt x="241" y="367"/>
                    <a:pt x="240" y="368"/>
                    <a:pt x="239" y="368"/>
                  </a:cubicBezTo>
                  <a:cubicBezTo>
                    <a:pt x="231" y="371"/>
                    <a:pt x="223" y="372"/>
                    <a:pt x="215" y="373"/>
                  </a:cubicBezTo>
                  <a:cubicBezTo>
                    <a:pt x="215" y="373"/>
                    <a:pt x="215" y="373"/>
                    <a:pt x="215" y="373"/>
                  </a:cubicBezTo>
                  <a:close/>
                  <a:moveTo>
                    <a:pt x="159" y="373"/>
                  </a:moveTo>
                  <a:cubicBezTo>
                    <a:pt x="159" y="373"/>
                    <a:pt x="159" y="373"/>
                    <a:pt x="159" y="373"/>
                  </a:cubicBezTo>
                  <a:cubicBezTo>
                    <a:pt x="151" y="372"/>
                    <a:pt x="143" y="370"/>
                    <a:pt x="135" y="368"/>
                  </a:cubicBezTo>
                  <a:cubicBezTo>
                    <a:pt x="134" y="368"/>
                    <a:pt x="133" y="366"/>
                    <a:pt x="133" y="365"/>
                  </a:cubicBezTo>
                  <a:cubicBezTo>
                    <a:pt x="134" y="364"/>
                    <a:pt x="135" y="363"/>
                    <a:pt x="136" y="363"/>
                  </a:cubicBezTo>
                  <a:cubicBezTo>
                    <a:pt x="144" y="365"/>
                    <a:pt x="152" y="367"/>
                    <a:pt x="160" y="368"/>
                  </a:cubicBezTo>
                  <a:cubicBezTo>
                    <a:pt x="161" y="368"/>
                    <a:pt x="162" y="370"/>
                    <a:pt x="162" y="371"/>
                  </a:cubicBezTo>
                  <a:cubicBezTo>
                    <a:pt x="161" y="372"/>
                    <a:pt x="160" y="373"/>
                    <a:pt x="159" y="373"/>
                  </a:cubicBezTo>
                  <a:close/>
                  <a:moveTo>
                    <a:pt x="254" y="363"/>
                  </a:moveTo>
                  <a:cubicBezTo>
                    <a:pt x="253" y="363"/>
                    <a:pt x="252" y="363"/>
                    <a:pt x="251" y="362"/>
                  </a:cubicBezTo>
                  <a:cubicBezTo>
                    <a:pt x="251" y="360"/>
                    <a:pt x="251" y="359"/>
                    <a:pt x="253" y="359"/>
                  </a:cubicBezTo>
                  <a:cubicBezTo>
                    <a:pt x="260" y="356"/>
                    <a:pt x="267" y="352"/>
                    <a:pt x="274" y="349"/>
                  </a:cubicBezTo>
                  <a:cubicBezTo>
                    <a:pt x="275" y="348"/>
                    <a:pt x="277" y="349"/>
                    <a:pt x="278" y="350"/>
                  </a:cubicBezTo>
                  <a:cubicBezTo>
                    <a:pt x="278" y="351"/>
                    <a:pt x="278" y="352"/>
                    <a:pt x="276" y="353"/>
                  </a:cubicBezTo>
                  <a:cubicBezTo>
                    <a:pt x="269" y="357"/>
                    <a:pt x="262" y="360"/>
                    <a:pt x="254" y="363"/>
                  </a:cubicBezTo>
                  <a:cubicBezTo>
                    <a:pt x="254" y="363"/>
                    <a:pt x="254" y="363"/>
                    <a:pt x="254" y="363"/>
                  </a:cubicBezTo>
                  <a:close/>
                  <a:moveTo>
                    <a:pt x="121" y="363"/>
                  </a:moveTo>
                  <a:cubicBezTo>
                    <a:pt x="120" y="363"/>
                    <a:pt x="120" y="363"/>
                    <a:pt x="120" y="363"/>
                  </a:cubicBezTo>
                  <a:cubicBezTo>
                    <a:pt x="112" y="360"/>
                    <a:pt x="105" y="356"/>
                    <a:pt x="98" y="352"/>
                  </a:cubicBezTo>
                  <a:cubicBezTo>
                    <a:pt x="96" y="352"/>
                    <a:pt x="96" y="350"/>
                    <a:pt x="97" y="349"/>
                  </a:cubicBezTo>
                  <a:cubicBezTo>
                    <a:pt x="97" y="348"/>
                    <a:pt x="99" y="347"/>
                    <a:pt x="100" y="348"/>
                  </a:cubicBezTo>
                  <a:cubicBezTo>
                    <a:pt x="107" y="352"/>
                    <a:pt x="114" y="355"/>
                    <a:pt x="121" y="358"/>
                  </a:cubicBezTo>
                  <a:cubicBezTo>
                    <a:pt x="123" y="359"/>
                    <a:pt x="123" y="360"/>
                    <a:pt x="123" y="361"/>
                  </a:cubicBezTo>
                  <a:cubicBezTo>
                    <a:pt x="123" y="362"/>
                    <a:pt x="122" y="363"/>
                    <a:pt x="121" y="363"/>
                  </a:cubicBezTo>
                  <a:close/>
                  <a:moveTo>
                    <a:pt x="289" y="345"/>
                  </a:moveTo>
                  <a:cubicBezTo>
                    <a:pt x="288" y="345"/>
                    <a:pt x="287" y="345"/>
                    <a:pt x="287" y="344"/>
                  </a:cubicBezTo>
                  <a:cubicBezTo>
                    <a:pt x="286" y="343"/>
                    <a:pt x="287" y="341"/>
                    <a:pt x="288" y="341"/>
                  </a:cubicBezTo>
                  <a:cubicBezTo>
                    <a:pt x="294" y="336"/>
                    <a:pt x="301" y="332"/>
                    <a:pt x="307" y="326"/>
                  </a:cubicBezTo>
                  <a:cubicBezTo>
                    <a:pt x="308" y="326"/>
                    <a:pt x="309" y="326"/>
                    <a:pt x="310" y="327"/>
                  </a:cubicBezTo>
                  <a:cubicBezTo>
                    <a:pt x="311" y="328"/>
                    <a:pt x="311" y="329"/>
                    <a:pt x="310" y="330"/>
                  </a:cubicBezTo>
                  <a:cubicBezTo>
                    <a:pt x="304" y="336"/>
                    <a:pt x="297" y="340"/>
                    <a:pt x="290" y="345"/>
                  </a:cubicBezTo>
                  <a:cubicBezTo>
                    <a:pt x="290" y="345"/>
                    <a:pt x="290" y="345"/>
                    <a:pt x="289" y="345"/>
                  </a:cubicBezTo>
                  <a:close/>
                  <a:moveTo>
                    <a:pt x="85" y="345"/>
                  </a:moveTo>
                  <a:cubicBezTo>
                    <a:pt x="85" y="345"/>
                    <a:pt x="84" y="344"/>
                    <a:pt x="84" y="344"/>
                  </a:cubicBezTo>
                  <a:cubicBezTo>
                    <a:pt x="77" y="340"/>
                    <a:pt x="71" y="335"/>
                    <a:pt x="64" y="329"/>
                  </a:cubicBezTo>
                  <a:cubicBezTo>
                    <a:pt x="63" y="328"/>
                    <a:pt x="63" y="327"/>
                    <a:pt x="64" y="326"/>
                  </a:cubicBezTo>
                  <a:cubicBezTo>
                    <a:pt x="65" y="325"/>
                    <a:pt x="67" y="325"/>
                    <a:pt x="68" y="326"/>
                  </a:cubicBezTo>
                  <a:cubicBezTo>
                    <a:pt x="74" y="331"/>
                    <a:pt x="80" y="336"/>
                    <a:pt x="87" y="340"/>
                  </a:cubicBezTo>
                  <a:cubicBezTo>
                    <a:pt x="88" y="341"/>
                    <a:pt x="88" y="342"/>
                    <a:pt x="87" y="343"/>
                  </a:cubicBezTo>
                  <a:cubicBezTo>
                    <a:pt x="87" y="344"/>
                    <a:pt x="86" y="345"/>
                    <a:pt x="85" y="345"/>
                  </a:cubicBezTo>
                  <a:close/>
                  <a:moveTo>
                    <a:pt x="320" y="320"/>
                  </a:moveTo>
                  <a:cubicBezTo>
                    <a:pt x="319" y="320"/>
                    <a:pt x="319" y="320"/>
                    <a:pt x="318" y="319"/>
                  </a:cubicBezTo>
                  <a:cubicBezTo>
                    <a:pt x="317" y="318"/>
                    <a:pt x="317" y="317"/>
                    <a:pt x="318" y="316"/>
                  </a:cubicBezTo>
                  <a:cubicBezTo>
                    <a:pt x="324" y="310"/>
                    <a:pt x="329" y="304"/>
                    <a:pt x="334" y="298"/>
                  </a:cubicBezTo>
                  <a:cubicBezTo>
                    <a:pt x="334" y="297"/>
                    <a:pt x="336" y="296"/>
                    <a:pt x="337" y="297"/>
                  </a:cubicBezTo>
                  <a:cubicBezTo>
                    <a:pt x="338" y="298"/>
                    <a:pt x="338" y="300"/>
                    <a:pt x="338" y="301"/>
                  </a:cubicBezTo>
                  <a:cubicBezTo>
                    <a:pt x="333" y="307"/>
                    <a:pt x="327" y="313"/>
                    <a:pt x="322" y="319"/>
                  </a:cubicBezTo>
                  <a:cubicBezTo>
                    <a:pt x="321" y="320"/>
                    <a:pt x="321" y="320"/>
                    <a:pt x="320" y="320"/>
                  </a:cubicBezTo>
                  <a:close/>
                  <a:moveTo>
                    <a:pt x="54" y="319"/>
                  </a:moveTo>
                  <a:cubicBezTo>
                    <a:pt x="54" y="319"/>
                    <a:pt x="53" y="319"/>
                    <a:pt x="53" y="318"/>
                  </a:cubicBezTo>
                  <a:cubicBezTo>
                    <a:pt x="47" y="312"/>
                    <a:pt x="42" y="306"/>
                    <a:pt x="37" y="300"/>
                  </a:cubicBezTo>
                  <a:cubicBezTo>
                    <a:pt x="36" y="299"/>
                    <a:pt x="36" y="297"/>
                    <a:pt x="37" y="296"/>
                  </a:cubicBezTo>
                  <a:cubicBezTo>
                    <a:pt x="39" y="295"/>
                    <a:pt x="40" y="296"/>
                    <a:pt x="41" y="297"/>
                  </a:cubicBezTo>
                  <a:cubicBezTo>
                    <a:pt x="46" y="303"/>
                    <a:pt x="51" y="309"/>
                    <a:pt x="56" y="315"/>
                  </a:cubicBezTo>
                  <a:cubicBezTo>
                    <a:pt x="57" y="316"/>
                    <a:pt x="57" y="317"/>
                    <a:pt x="56" y="318"/>
                  </a:cubicBezTo>
                  <a:cubicBezTo>
                    <a:pt x="56" y="319"/>
                    <a:pt x="55" y="319"/>
                    <a:pt x="54" y="319"/>
                  </a:cubicBezTo>
                  <a:close/>
                  <a:moveTo>
                    <a:pt x="345" y="289"/>
                  </a:moveTo>
                  <a:cubicBezTo>
                    <a:pt x="344" y="289"/>
                    <a:pt x="344" y="289"/>
                    <a:pt x="343" y="288"/>
                  </a:cubicBezTo>
                  <a:cubicBezTo>
                    <a:pt x="342" y="288"/>
                    <a:pt x="342" y="286"/>
                    <a:pt x="343" y="285"/>
                  </a:cubicBezTo>
                  <a:cubicBezTo>
                    <a:pt x="347" y="278"/>
                    <a:pt x="351" y="271"/>
                    <a:pt x="354" y="264"/>
                  </a:cubicBezTo>
                  <a:cubicBezTo>
                    <a:pt x="354" y="263"/>
                    <a:pt x="356" y="262"/>
                    <a:pt x="357" y="263"/>
                  </a:cubicBezTo>
                  <a:cubicBezTo>
                    <a:pt x="358" y="263"/>
                    <a:pt x="359" y="265"/>
                    <a:pt x="358" y="266"/>
                  </a:cubicBezTo>
                  <a:cubicBezTo>
                    <a:pt x="355" y="273"/>
                    <a:pt x="351" y="281"/>
                    <a:pt x="347" y="287"/>
                  </a:cubicBezTo>
                  <a:cubicBezTo>
                    <a:pt x="346" y="288"/>
                    <a:pt x="346" y="289"/>
                    <a:pt x="345" y="289"/>
                  </a:cubicBezTo>
                  <a:close/>
                  <a:moveTo>
                    <a:pt x="30" y="287"/>
                  </a:moveTo>
                  <a:cubicBezTo>
                    <a:pt x="29" y="287"/>
                    <a:pt x="28" y="287"/>
                    <a:pt x="28" y="286"/>
                  </a:cubicBezTo>
                  <a:cubicBezTo>
                    <a:pt x="24" y="279"/>
                    <a:pt x="20" y="272"/>
                    <a:pt x="16" y="265"/>
                  </a:cubicBezTo>
                  <a:cubicBezTo>
                    <a:pt x="16" y="264"/>
                    <a:pt x="16" y="262"/>
                    <a:pt x="18" y="262"/>
                  </a:cubicBezTo>
                  <a:cubicBezTo>
                    <a:pt x="19" y="261"/>
                    <a:pt x="20" y="262"/>
                    <a:pt x="21" y="263"/>
                  </a:cubicBezTo>
                  <a:cubicBezTo>
                    <a:pt x="24" y="270"/>
                    <a:pt x="28" y="277"/>
                    <a:pt x="32" y="284"/>
                  </a:cubicBezTo>
                  <a:cubicBezTo>
                    <a:pt x="33" y="285"/>
                    <a:pt x="32" y="286"/>
                    <a:pt x="31" y="287"/>
                  </a:cubicBezTo>
                  <a:cubicBezTo>
                    <a:pt x="31" y="287"/>
                    <a:pt x="30" y="287"/>
                    <a:pt x="30" y="287"/>
                  </a:cubicBezTo>
                  <a:close/>
                  <a:moveTo>
                    <a:pt x="362" y="253"/>
                  </a:moveTo>
                  <a:cubicBezTo>
                    <a:pt x="362" y="253"/>
                    <a:pt x="362" y="253"/>
                    <a:pt x="361" y="253"/>
                  </a:cubicBezTo>
                  <a:cubicBezTo>
                    <a:pt x="360" y="252"/>
                    <a:pt x="359" y="251"/>
                    <a:pt x="360" y="249"/>
                  </a:cubicBezTo>
                  <a:cubicBezTo>
                    <a:pt x="362" y="242"/>
                    <a:pt x="365" y="234"/>
                    <a:pt x="366" y="227"/>
                  </a:cubicBezTo>
                  <a:cubicBezTo>
                    <a:pt x="367" y="225"/>
                    <a:pt x="368" y="224"/>
                    <a:pt x="369" y="225"/>
                  </a:cubicBezTo>
                  <a:cubicBezTo>
                    <a:pt x="371" y="225"/>
                    <a:pt x="372" y="226"/>
                    <a:pt x="371" y="228"/>
                  </a:cubicBezTo>
                  <a:cubicBezTo>
                    <a:pt x="370" y="236"/>
                    <a:pt x="367" y="244"/>
                    <a:pt x="365" y="251"/>
                  </a:cubicBezTo>
                  <a:cubicBezTo>
                    <a:pt x="364" y="252"/>
                    <a:pt x="363" y="253"/>
                    <a:pt x="362" y="253"/>
                  </a:cubicBezTo>
                  <a:close/>
                  <a:moveTo>
                    <a:pt x="13" y="252"/>
                  </a:moveTo>
                  <a:cubicBezTo>
                    <a:pt x="12" y="252"/>
                    <a:pt x="11" y="251"/>
                    <a:pt x="10" y="250"/>
                  </a:cubicBezTo>
                  <a:cubicBezTo>
                    <a:pt x="8" y="242"/>
                    <a:pt x="5" y="234"/>
                    <a:pt x="4" y="226"/>
                  </a:cubicBezTo>
                  <a:cubicBezTo>
                    <a:pt x="4" y="225"/>
                    <a:pt x="4" y="224"/>
                    <a:pt x="6" y="223"/>
                  </a:cubicBezTo>
                  <a:cubicBezTo>
                    <a:pt x="7" y="223"/>
                    <a:pt x="8" y="224"/>
                    <a:pt x="9" y="225"/>
                  </a:cubicBezTo>
                  <a:cubicBezTo>
                    <a:pt x="10" y="233"/>
                    <a:pt x="12" y="241"/>
                    <a:pt x="15" y="248"/>
                  </a:cubicBezTo>
                  <a:cubicBezTo>
                    <a:pt x="16" y="249"/>
                    <a:pt x="15" y="251"/>
                    <a:pt x="14" y="251"/>
                  </a:cubicBezTo>
                  <a:cubicBezTo>
                    <a:pt x="13" y="251"/>
                    <a:pt x="13" y="252"/>
                    <a:pt x="13" y="252"/>
                  </a:cubicBezTo>
                  <a:close/>
                  <a:moveTo>
                    <a:pt x="372" y="214"/>
                  </a:moveTo>
                  <a:cubicBezTo>
                    <a:pt x="371" y="214"/>
                    <a:pt x="371" y="214"/>
                    <a:pt x="371" y="214"/>
                  </a:cubicBezTo>
                  <a:cubicBezTo>
                    <a:pt x="370" y="214"/>
                    <a:pt x="369" y="213"/>
                    <a:pt x="369" y="211"/>
                  </a:cubicBezTo>
                  <a:cubicBezTo>
                    <a:pt x="370" y="203"/>
                    <a:pt x="371" y="195"/>
                    <a:pt x="371" y="188"/>
                  </a:cubicBezTo>
                  <a:cubicBezTo>
                    <a:pt x="371" y="186"/>
                    <a:pt x="371" y="184"/>
                    <a:pt x="370" y="182"/>
                  </a:cubicBezTo>
                  <a:cubicBezTo>
                    <a:pt x="370" y="181"/>
                    <a:pt x="372" y="180"/>
                    <a:pt x="373" y="180"/>
                  </a:cubicBezTo>
                  <a:cubicBezTo>
                    <a:pt x="374" y="180"/>
                    <a:pt x="375" y="181"/>
                    <a:pt x="375" y="182"/>
                  </a:cubicBezTo>
                  <a:cubicBezTo>
                    <a:pt x="376" y="184"/>
                    <a:pt x="376" y="186"/>
                    <a:pt x="376" y="188"/>
                  </a:cubicBezTo>
                  <a:cubicBezTo>
                    <a:pt x="376" y="196"/>
                    <a:pt x="375" y="204"/>
                    <a:pt x="374" y="212"/>
                  </a:cubicBezTo>
                  <a:cubicBezTo>
                    <a:pt x="374" y="213"/>
                    <a:pt x="373" y="214"/>
                    <a:pt x="372" y="214"/>
                  </a:cubicBezTo>
                  <a:close/>
                  <a:moveTo>
                    <a:pt x="4" y="213"/>
                  </a:moveTo>
                  <a:cubicBezTo>
                    <a:pt x="2" y="213"/>
                    <a:pt x="1" y="212"/>
                    <a:pt x="1" y="210"/>
                  </a:cubicBezTo>
                  <a:cubicBezTo>
                    <a:pt x="0" y="203"/>
                    <a:pt x="0" y="195"/>
                    <a:pt x="0" y="188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85"/>
                    <a:pt x="1" y="184"/>
                    <a:pt x="2" y="184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4" y="184"/>
                    <a:pt x="5" y="185"/>
                    <a:pt x="5" y="186"/>
                  </a:cubicBezTo>
                  <a:cubicBezTo>
                    <a:pt x="5" y="188"/>
                    <a:pt x="5" y="188"/>
                    <a:pt x="5" y="188"/>
                  </a:cubicBezTo>
                  <a:cubicBezTo>
                    <a:pt x="5" y="195"/>
                    <a:pt x="5" y="202"/>
                    <a:pt x="6" y="210"/>
                  </a:cubicBezTo>
                  <a:cubicBezTo>
                    <a:pt x="6" y="211"/>
                    <a:pt x="5" y="212"/>
                    <a:pt x="4" y="213"/>
                  </a:cubicBezTo>
                  <a:cubicBezTo>
                    <a:pt x="4" y="213"/>
                    <a:pt x="4" y="213"/>
                    <a:pt x="4" y="213"/>
                  </a:cubicBezTo>
                  <a:close/>
                  <a:moveTo>
                    <a:pt x="3" y="173"/>
                  </a:moveTo>
                  <a:cubicBezTo>
                    <a:pt x="3" y="173"/>
                    <a:pt x="3" y="173"/>
                    <a:pt x="3" y="173"/>
                  </a:cubicBezTo>
                  <a:cubicBezTo>
                    <a:pt x="1" y="173"/>
                    <a:pt x="0" y="171"/>
                    <a:pt x="1" y="170"/>
                  </a:cubicBezTo>
                  <a:cubicBezTo>
                    <a:pt x="1" y="162"/>
                    <a:pt x="3" y="154"/>
                    <a:pt x="4" y="146"/>
                  </a:cubicBezTo>
                  <a:cubicBezTo>
                    <a:pt x="5" y="145"/>
                    <a:pt x="6" y="144"/>
                    <a:pt x="7" y="144"/>
                  </a:cubicBezTo>
                  <a:cubicBezTo>
                    <a:pt x="9" y="144"/>
                    <a:pt x="10" y="146"/>
                    <a:pt x="9" y="147"/>
                  </a:cubicBezTo>
                  <a:cubicBezTo>
                    <a:pt x="8" y="155"/>
                    <a:pt x="6" y="163"/>
                    <a:pt x="6" y="170"/>
                  </a:cubicBezTo>
                  <a:cubicBezTo>
                    <a:pt x="5" y="172"/>
                    <a:pt x="4" y="173"/>
                    <a:pt x="3" y="173"/>
                  </a:cubicBezTo>
                  <a:close/>
                  <a:moveTo>
                    <a:pt x="372" y="169"/>
                  </a:moveTo>
                  <a:cubicBezTo>
                    <a:pt x="371" y="169"/>
                    <a:pt x="370" y="168"/>
                    <a:pt x="369" y="167"/>
                  </a:cubicBezTo>
                  <a:cubicBezTo>
                    <a:pt x="368" y="159"/>
                    <a:pt x="367" y="151"/>
                    <a:pt x="365" y="143"/>
                  </a:cubicBezTo>
                  <a:cubicBezTo>
                    <a:pt x="365" y="142"/>
                    <a:pt x="366" y="141"/>
                    <a:pt x="367" y="140"/>
                  </a:cubicBezTo>
                  <a:cubicBezTo>
                    <a:pt x="368" y="140"/>
                    <a:pt x="370" y="141"/>
                    <a:pt x="370" y="142"/>
                  </a:cubicBezTo>
                  <a:cubicBezTo>
                    <a:pt x="372" y="150"/>
                    <a:pt x="373" y="158"/>
                    <a:pt x="374" y="166"/>
                  </a:cubicBezTo>
                  <a:cubicBezTo>
                    <a:pt x="374" y="167"/>
                    <a:pt x="374" y="169"/>
                    <a:pt x="372" y="169"/>
                  </a:cubicBezTo>
                  <a:cubicBezTo>
                    <a:pt x="372" y="169"/>
                    <a:pt x="372" y="169"/>
                    <a:pt x="372" y="169"/>
                  </a:cubicBezTo>
                  <a:close/>
                  <a:moveTo>
                    <a:pt x="11" y="134"/>
                  </a:moveTo>
                  <a:cubicBezTo>
                    <a:pt x="11" y="134"/>
                    <a:pt x="10" y="134"/>
                    <a:pt x="10" y="134"/>
                  </a:cubicBezTo>
                  <a:cubicBezTo>
                    <a:pt x="9" y="133"/>
                    <a:pt x="8" y="132"/>
                    <a:pt x="9" y="130"/>
                  </a:cubicBezTo>
                  <a:cubicBezTo>
                    <a:pt x="11" y="123"/>
                    <a:pt x="14" y="115"/>
                    <a:pt x="17" y="108"/>
                  </a:cubicBezTo>
                  <a:cubicBezTo>
                    <a:pt x="18" y="106"/>
                    <a:pt x="20" y="106"/>
                    <a:pt x="21" y="107"/>
                  </a:cubicBezTo>
                  <a:cubicBezTo>
                    <a:pt x="22" y="107"/>
                    <a:pt x="23" y="109"/>
                    <a:pt x="22" y="110"/>
                  </a:cubicBezTo>
                  <a:cubicBezTo>
                    <a:pt x="19" y="117"/>
                    <a:pt x="16" y="124"/>
                    <a:pt x="13" y="132"/>
                  </a:cubicBezTo>
                  <a:cubicBezTo>
                    <a:pt x="13" y="133"/>
                    <a:pt x="12" y="134"/>
                    <a:pt x="11" y="134"/>
                  </a:cubicBezTo>
                  <a:close/>
                  <a:moveTo>
                    <a:pt x="363" y="130"/>
                  </a:moveTo>
                  <a:cubicBezTo>
                    <a:pt x="362" y="130"/>
                    <a:pt x="361" y="129"/>
                    <a:pt x="361" y="128"/>
                  </a:cubicBezTo>
                  <a:cubicBezTo>
                    <a:pt x="358" y="121"/>
                    <a:pt x="355" y="113"/>
                    <a:pt x="352" y="106"/>
                  </a:cubicBezTo>
                  <a:cubicBezTo>
                    <a:pt x="351" y="105"/>
                    <a:pt x="351" y="104"/>
                    <a:pt x="353" y="103"/>
                  </a:cubicBezTo>
                  <a:cubicBezTo>
                    <a:pt x="354" y="102"/>
                    <a:pt x="355" y="103"/>
                    <a:pt x="356" y="104"/>
                  </a:cubicBezTo>
                  <a:cubicBezTo>
                    <a:pt x="360" y="111"/>
                    <a:pt x="363" y="119"/>
                    <a:pt x="365" y="127"/>
                  </a:cubicBezTo>
                  <a:cubicBezTo>
                    <a:pt x="366" y="128"/>
                    <a:pt x="365" y="129"/>
                    <a:pt x="364" y="130"/>
                  </a:cubicBezTo>
                  <a:cubicBezTo>
                    <a:pt x="364" y="130"/>
                    <a:pt x="363" y="130"/>
                    <a:pt x="363" y="130"/>
                  </a:cubicBezTo>
                  <a:close/>
                  <a:moveTo>
                    <a:pt x="27" y="97"/>
                  </a:moveTo>
                  <a:cubicBezTo>
                    <a:pt x="27" y="97"/>
                    <a:pt x="26" y="97"/>
                    <a:pt x="26" y="97"/>
                  </a:cubicBezTo>
                  <a:cubicBezTo>
                    <a:pt x="25" y="96"/>
                    <a:pt x="24" y="95"/>
                    <a:pt x="25" y="93"/>
                  </a:cubicBezTo>
                  <a:cubicBezTo>
                    <a:pt x="29" y="86"/>
                    <a:pt x="34" y="80"/>
                    <a:pt x="39" y="73"/>
                  </a:cubicBezTo>
                  <a:cubicBezTo>
                    <a:pt x="39" y="72"/>
                    <a:pt x="41" y="72"/>
                    <a:pt x="42" y="73"/>
                  </a:cubicBezTo>
                  <a:cubicBezTo>
                    <a:pt x="43" y="74"/>
                    <a:pt x="43" y="75"/>
                    <a:pt x="43" y="76"/>
                  </a:cubicBezTo>
                  <a:cubicBezTo>
                    <a:pt x="38" y="82"/>
                    <a:pt x="33" y="89"/>
                    <a:pt x="29" y="96"/>
                  </a:cubicBezTo>
                  <a:cubicBezTo>
                    <a:pt x="29" y="97"/>
                    <a:pt x="28" y="97"/>
                    <a:pt x="27" y="97"/>
                  </a:cubicBezTo>
                  <a:close/>
                  <a:moveTo>
                    <a:pt x="346" y="94"/>
                  </a:moveTo>
                  <a:cubicBezTo>
                    <a:pt x="345" y="94"/>
                    <a:pt x="344" y="93"/>
                    <a:pt x="344" y="92"/>
                  </a:cubicBezTo>
                  <a:cubicBezTo>
                    <a:pt x="340" y="86"/>
                    <a:pt x="335" y="79"/>
                    <a:pt x="330" y="73"/>
                  </a:cubicBezTo>
                  <a:cubicBezTo>
                    <a:pt x="330" y="72"/>
                    <a:pt x="330" y="70"/>
                    <a:pt x="331" y="70"/>
                  </a:cubicBezTo>
                  <a:cubicBezTo>
                    <a:pt x="332" y="69"/>
                    <a:pt x="333" y="69"/>
                    <a:pt x="334" y="70"/>
                  </a:cubicBezTo>
                  <a:cubicBezTo>
                    <a:pt x="339" y="76"/>
                    <a:pt x="344" y="83"/>
                    <a:pt x="348" y="90"/>
                  </a:cubicBezTo>
                  <a:cubicBezTo>
                    <a:pt x="349" y="91"/>
                    <a:pt x="349" y="93"/>
                    <a:pt x="347" y="93"/>
                  </a:cubicBezTo>
                  <a:cubicBezTo>
                    <a:pt x="347" y="94"/>
                    <a:pt x="347" y="94"/>
                    <a:pt x="346" y="94"/>
                  </a:cubicBezTo>
                  <a:close/>
                  <a:moveTo>
                    <a:pt x="51" y="65"/>
                  </a:moveTo>
                  <a:cubicBezTo>
                    <a:pt x="50" y="65"/>
                    <a:pt x="50" y="65"/>
                    <a:pt x="49" y="64"/>
                  </a:cubicBezTo>
                  <a:cubicBezTo>
                    <a:pt x="48" y="63"/>
                    <a:pt x="48" y="62"/>
                    <a:pt x="49" y="61"/>
                  </a:cubicBezTo>
                  <a:cubicBezTo>
                    <a:pt x="54" y="55"/>
                    <a:pt x="60" y="49"/>
                    <a:pt x="66" y="44"/>
                  </a:cubicBezTo>
                  <a:cubicBezTo>
                    <a:pt x="68" y="43"/>
                    <a:pt x="69" y="43"/>
                    <a:pt x="70" y="44"/>
                  </a:cubicBezTo>
                  <a:cubicBezTo>
                    <a:pt x="71" y="45"/>
                    <a:pt x="71" y="47"/>
                    <a:pt x="70" y="48"/>
                  </a:cubicBezTo>
                  <a:cubicBezTo>
                    <a:pt x="64" y="53"/>
                    <a:pt x="58" y="58"/>
                    <a:pt x="53" y="64"/>
                  </a:cubicBezTo>
                  <a:cubicBezTo>
                    <a:pt x="52" y="65"/>
                    <a:pt x="51" y="65"/>
                    <a:pt x="51" y="65"/>
                  </a:cubicBezTo>
                  <a:close/>
                  <a:moveTo>
                    <a:pt x="322" y="62"/>
                  </a:moveTo>
                  <a:cubicBezTo>
                    <a:pt x="321" y="62"/>
                    <a:pt x="320" y="62"/>
                    <a:pt x="320" y="61"/>
                  </a:cubicBezTo>
                  <a:cubicBezTo>
                    <a:pt x="315" y="56"/>
                    <a:pt x="309" y="50"/>
                    <a:pt x="303" y="45"/>
                  </a:cubicBezTo>
                  <a:cubicBezTo>
                    <a:pt x="302" y="44"/>
                    <a:pt x="301" y="43"/>
                    <a:pt x="302" y="42"/>
                  </a:cubicBezTo>
                  <a:cubicBezTo>
                    <a:pt x="303" y="41"/>
                    <a:pt x="305" y="40"/>
                    <a:pt x="306" y="41"/>
                  </a:cubicBezTo>
                  <a:cubicBezTo>
                    <a:pt x="312" y="46"/>
                    <a:pt x="318" y="52"/>
                    <a:pt x="324" y="58"/>
                  </a:cubicBezTo>
                  <a:cubicBezTo>
                    <a:pt x="325" y="59"/>
                    <a:pt x="325" y="60"/>
                    <a:pt x="324" y="61"/>
                  </a:cubicBezTo>
                  <a:cubicBezTo>
                    <a:pt x="323" y="62"/>
                    <a:pt x="322" y="62"/>
                    <a:pt x="322" y="62"/>
                  </a:cubicBezTo>
                  <a:close/>
                  <a:moveTo>
                    <a:pt x="81" y="39"/>
                  </a:moveTo>
                  <a:cubicBezTo>
                    <a:pt x="80" y="39"/>
                    <a:pt x="79" y="38"/>
                    <a:pt x="79" y="37"/>
                  </a:cubicBezTo>
                  <a:cubicBezTo>
                    <a:pt x="78" y="36"/>
                    <a:pt x="78" y="35"/>
                    <a:pt x="79" y="34"/>
                  </a:cubicBezTo>
                  <a:cubicBezTo>
                    <a:pt x="86" y="29"/>
                    <a:pt x="93" y="25"/>
                    <a:pt x="100" y="21"/>
                  </a:cubicBezTo>
                  <a:cubicBezTo>
                    <a:pt x="101" y="21"/>
                    <a:pt x="103" y="21"/>
                    <a:pt x="103" y="22"/>
                  </a:cubicBezTo>
                  <a:cubicBezTo>
                    <a:pt x="104" y="24"/>
                    <a:pt x="104" y="25"/>
                    <a:pt x="102" y="26"/>
                  </a:cubicBezTo>
                  <a:cubicBezTo>
                    <a:pt x="95" y="29"/>
                    <a:pt x="89" y="34"/>
                    <a:pt x="82" y="38"/>
                  </a:cubicBezTo>
                  <a:cubicBezTo>
                    <a:pt x="82" y="38"/>
                    <a:pt x="81" y="39"/>
                    <a:pt x="81" y="39"/>
                  </a:cubicBezTo>
                  <a:close/>
                  <a:moveTo>
                    <a:pt x="291" y="36"/>
                  </a:moveTo>
                  <a:cubicBezTo>
                    <a:pt x="291" y="36"/>
                    <a:pt x="290" y="36"/>
                    <a:pt x="290" y="36"/>
                  </a:cubicBezTo>
                  <a:cubicBezTo>
                    <a:pt x="283" y="31"/>
                    <a:pt x="277" y="27"/>
                    <a:pt x="269" y="24"/>
                  </a:cubicBezTo>
                  <a:cubicBezTo>
                    <a:pt x="268" y="23"/>
                    <a:pt x="268" y="22"/>
                    <a:pt x="268" y="21"/>
                  </a:cubicBezTo>
                  <a:cubicBezTo>
                    <a:pt x="269" y="19"/>
                    <a:pt x="270" y="19"/>
                    <a:pt x="272" y="19"/>
                  </a:cubicBezTo>
                  <a:cubicBezTo>
                    <a:pt x="279" y="23"/>
                    <a:pt x="286" y="27"/>
                    <a:pt x="293" y="32"/>
                  </a:cubicBezTo>
                  <a:cubicBezTo>
                    <a:pt x="294" y="32"/>
                    <a:pt x="294" y="34"/>
                    <a:pt x="293" y="35"/>
                  </a:cubicBezTo>
                  <a:cubicBezTo>
                    <a:pt x="293" y="36"/>
                    <a:pt x="292" y="36"/>
                    <a:pt x="291" y="36"/>
                  </a:cubicBezTo>
                  <a:close/>
                  <a:moveTo>
                    <a:pt x="116" y="19"/>
                  </a:moveTo>
                  <a:cubicBezTo>
                    <a:pt x="115" y="19"/>
                    <a:pt x="114" y="19"/>
                    <a:pt x="113" y="18"/>
                  </a:cubicBezTo>
                  <a:cubicBezTo>
                    <a:pt x="113" y="16"/>
                    <a:pt x="113" y="15"/>
                    <a:pt x="115" y="14"/>
                  </a:cubicBezTo>
                  <a:cubicBezTo>
                    <a:pt x="122" y="11"/>
                    <a:pt x="130" y="9"/>
                    <a:pt x="138" y="6"/>
                  </a:cubicBezTo>
                  <a:cubicBezTo>
                    <a:pt x="139" y="6"/>
                    <a:pt x="140" y="7"/>
                    <a:pt x="141" y="8"/>
                  </a:cubicBezTo>
                  <a:cubicBezTo>
                    <a:pt x="141" y="9"/>
                    <a:pt x="140" y="11"/>
                    <a:pt x="139" y="11"/>
                  </a:cubicBezTo>
                  <a:cubicBezTo>
                    <a:pt x="131" y="13"/>
                    <a:pt x="124" y="16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lose/>
                  <a:moveTo>
                    <a:pt x="256" y="18"/>
                  </a:moveTo>
                  <a:cubicBezTo>
                    <a:pt x="256" y="18"/>
                    <a:pt x="255" y="18"/>
                    <a:pt x="255" y="17"/>
                  </a:cubicBezTo>
                  <a:cubicBezTo>
                    <a:pt x="248" y="15"/>
                    <a:pt x="240" y="12"/>
                    <a:pt x="233" y="10"/>
                  </a:cubicBezTo>
                  <a:cubicBezTo>
                    <a:pt x="231" y="10"/>
                    <a:pt x="230" y="8"/>
                    <a:pt x="231" y="7"/>
                  </a:cubicBezTo>
                  <a:cubicBezTo>
                    <a:pt x="231" y="6"/>
                    <a:pt x="232" y="5"/>
                    <a:pt x="234" y="5"/>
                  </a:cubicBezTo>
                  <a:cubicBezTo>
                    <a:pt x="242" y="7"/>
                    <a:pt x="249" y="10"/>
                    <a:pt x="257" y="13"/>
                  </a:cubicBezTo>
                  <a:cubicBezTo>
                    <a:pt x="258" y="13"/>
                    <a:pt x="259" y="15"/>
                    <a:pt x="258" y="16"/>
                  </a:cubicBezTo>
                  <a:cubicBezTo>
                    <a:pt x="258" y="17"/>
                    <a:pt x="257" y="18"/>
                    <a:pt x="256" y="18"/>
                  </a:cubicBezTo>
                  <a:close/>
                  <a:moveTo>
                    <a:pt x="154" y="8"/>
                  </a:moveTo>
                  <a:cubicBezTo>
                    <a:pt x="153" y="8"/>
                    <a:pt x="152" y="7"/>
                    <a:pt x="151" y="6"/>
                  </a:cubicBezTo>
                  <a:cubicBezTo>
                    <a:pt x="151" y="4"/>
                    <a:pt x="152" y="3"/>
                    <a:pt x="153" y="3"/>
                  </a:cubicBezTo>
                  <a:cubicBezTo>
                    <a:pt x="161" y="1"/>
                    <a:pt x="169" y="0"/>
                    <a:pt x="178" y="0"/>
                  </a:cubicBezTo>
                  <a:cubicBezTo>
                    <a:pt x="179" y="0"/>
                    <a:pt x="180" y="1"/>
                    <a:pt x="180" y="2"/>
                  </a:cubicBezTo>
                  <a:cubicBezTo>
                    <a:pt x="180" y="4"/>
                    <a:pt x="179" y="5"/>
                    <a:pt x="178" y="5"/>
                  </a:cubicBezTo>
                  <a:cubicBezTo>
                    <a:pt x="170" y="5"/>
                    <a:pt x="162" y="6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218" y="7"/>
                  </a:moveTo>
                  <a:cubicBezTo>
                    <a:pt x="217" y="7"/>
                    <a:pt x="217" y="7"/>
                    <a:pt x="217" y="7"/>
                  </a:cubicBezTo>
                  <a:cubicBezTo>
                    <a:pt x="209" y="6"/>
                    <a:pt x="201" y="5"/>
                    <a:pt x="194" y="5"/>
                  </a:cubicBezTo>
                  <a:cubicBezTo>
                    <a:pt x="192" y="5"/>
                    <a:pt x="191" y="4"/>
                    <a:pt x="191" y="2"/>
                  </a:cubicBezTo>
                  <a:cubicBezTo>
                    <a:pt x="191" y="1"/>
                    <a:pt x="192" y="0"/>
                    <a:pt x="194" y="0"/>
                  </a:cubicBezTo>
                  <a:cubicBezTo>
                    <a:pt x="202" y="0"/>
                    <a:pt x="210" y="1"/>
                    <a:pt x="218" y="2"/>
                  </a:cubicBezTo>
                  <a:cubicBezTo>
                    <a:pt x="219" y="2"/>
                    <a:pt x="220" y="4"/>
                    <a:pt x="220" y="5"/>
                  </a:cubicBezTo>
                  <a:cubicBezTo>
                    <a:pt x="220" y="6"/>
                    <a:pt x="219" y="7"/>
                    <a:pt x="218" y="7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F7D7CD59-8FA7-470E-B9B6-1F5EBBFACFB4}"/>
                </a:ext>
              </a:extLst>
            </p:cNvPr>
            <p:cNvGrpSpPr/>
            <p:nvPr userDrawn="1"/>
          </p:nvGrpSpPr>
          <p:grpSpPr>
            <a:xfrm>
              <a:off x="7594340" y="2873046"/>
              <a:ext cx="1199211" cy="960290"/>
              <a:chOff x="5242143" y="2690166"/>
              <a:chExt cx="1041998" cy="834399"/>
            </a:xfrm>
          </p:grpSpPr>
          <p:sp>
            <p:nvSpPr>
              <p:cNvPr id="1542" name="Freeform 396">
                <a:extLst>
                  <a:ext uri="{FF2B5EF4-FFF2-40B4-BE49-F238E27FC236}">
                    <a16:creationId xmlns:a16="http://schemas.microsoft.com/office/drawing/2014/main" id="{E08CC22D-235F-492C-8DFC-9E45C05D446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242143" y="2690166"/>
                <a:ext cx="922231" cy="834399"/>
              </a:xfrm>
              <a:custGeom>
                <a:avLst/>
                <a:gdLst>
                  <a:gd name="T0" fmla="*/ 50 w 123"/>
                  <a:gd name="T1" fmla="*/ 3 h 112"/>
                  <a:gd name="T2" fmla="*/ 43 w 123"/>
                  <a:gd name="T3" fmla="*/ 7 h 112"/>
                  <a:gd name="T4" fmla="*/ 41 w 123"/>
                  <a:gd name="T5" fmla="*/ 10 h 112"/>
                  <a:gd name="T6" fmla="*/ 40 w 123"/>
                  <a:gd name="T7" fmla="*/ 10 h 112"/>
                  <a:gd name="T8" fmla="*/ 31 w 123"/>
                  <a:gd name="T9" fmla="*/ 14 h 112"/>
                  <a:gd name="T10" fmla="*/ 27 w 123"/>
                  <a:gd name="T11" fmla="*/ 11 h 112"/>
                  <a:gd name="T12" fmla="*/ 25 w 123"/>
                  <a:gd name="T13" fmla="*/ 11 h 112"/>
                  <a:gd name="T14" fmla="*/ 16 w 123"/>
                  <a:gd name="T15" fmla="*/ 17 h 112"/>
                  <a:gd name="T16" fmla="*/ 15 w 123"/>
                  <a:gd name="T17" fmla="*/ 18 h 112"/>
                  <a:gd name="T18" fmla="*/ 11 w 123"/>
                  <a:gd name="T19" fmla="*/ 23 h 112"/>
                  <a:gd name="T20" fmla="*/ 7 w 123"/>
                  <a:gd name="T21" fmla="*/ 26 h 112"/>
                  <a:gd name="T22" fmla="*/ 6 w 123"/>
                  <a:gd name="T23" fmla="*/ 27 h 112"/>
                  <a:gd name="T24" fmla="*/ 0 w 123"/>
                  <a:gd name="T25" fmla="*/ 57 h 112"/>
                  <a:gd name="T26" fmla="*/ 1 w 123"/>
                  <a:gd name="T27" fmla="*/ 59 h 112"/>
                  <a:gd name="T28" fmla="*/ 6 w 123"/>
                  <a:gd name="T29" fmla="*/ 63 h 112"/>
                  <a:gd name="T30" fmla="*/ 7 w 123"/>
                  <a:gd name="T31" fmla="*/ 69 h 112"/>
                  <a:gd name="T32" fmla="*/ 9 w 123"/>
                  <a:gd name="T33" fmla="*/ 71 h 112"/>
                  <a:gd name="T34" fmla="*/ 30 w 123"/>
                  <a:gd name="T35" fmla="*/ 78 h 112"/>
                  <a:gd name="T36" fmla="*/ 32 w 123"/>
                  <a:gd name="T37" fmla="*/ 78 h 112"/>
                  <a:gd name="T38" fmla="*/ 39 w 123"/>
                  <a:gd name="T39" fmla="*/ 73 h 112"/>
                  <a:gd name="T40" fmla="*/ 40 w 123"/>
                  <a:gd name="T41" fmla="*/ 72 h 112"/>
                  <a:gd name="T42" fmla="*/ 47 w 123"/>
                  <a:gd name="T43" fmla="*/ 64 h 112"/>
                  <a:gd name="T44" fmla="*/ 50 w 123"/>
                  <a:gd name="T45" fmla="*/ 65 h 112"/>
                  <a:gd name="T46" fmla="*/ 52 w 123"/>
                  <a:gd name="T47" fmla="*/ 65 h 112"/>
                  <a:gd name="T48" fmla="*/ 55 w 123"/>
                  <a:gd name="T49" fmla="*/ 63 h 112"/>
                  <a:gd name="T50" fmla="*/ 57 w 123"/>
                  <a:gd name="T51" fmla="*/ 64 h 112"/>
                  <a:gd name="T52" fmla="*/ 61 w 123"/>
                  <a:gd name="T53" fmla="*/ 70 h 112"/>
                  <a:gd name="T54" fmla="*/ 62 w 123"/>
                  <a:gd name="T55" fmla="*/ 71 h 112"/>
                  <a:gd name="T56" fmla="*/ 69 w 123"/>
                  <a:gd name="T57" fmla="*/ 75 h 112"/>
                  <a:gd name="T58" fmla="*/ 77 w 123"/>
                  <a:gd name="T59" fmla="*/ 82 h 112"/>
                  <a:gd name="T60" fmla="*/ 79 w 123"/>
                  <a:gd name="T61" fmla="*/ 92 h 112"/>
                  <a:gd name="T62" fmla="*/ 95 w 123"/>
                  <a:gd name="T63" fmla="*/ 105 h 112"/>
                  <a:gd name="T64" fmla="*/ 95 w 123"/>
                  <a:gd name="T65" fmla="*/ 105 h 112"/>
                  <a:gd name="T66" fmla="*/ 106 w 123"/>
                  <a:gd name="T67" fmla="*/ 112 h 112"/>
                  <a:gd name="T68" fmla="*/ 108 w 123"/>
                  <a:gd name="T69" fmla="*/ 112 h 112"/>
                  <a:gd name="T70" fmla="*/ 116 w 123"/>
                  <a:gd name="T71" fmla="*/ 106 h 112"/>
                  <a:gd name="T72" fmla="*/ 117 w 123"/>
                  <a:gd name="T73" fmla="*/ 105 h 112"/>
                  <a:gd name="T74" fmla="*/ 123 w 123"/>
                  <a:gd name="T75" fmla="*/ 78 h 112"/>
                  <a:gd name="T76" fmla="*/ 121 w 123"/>
                  <a:gd name="T77" fmla="*/ 75 h 112"/>
                  <a:gd name="T78" fmla="*/ 119 w 123"/>
                  <a:gd name="T79" fmla="*/ 74 h 112"/>
                  <a:gd name="T80" fmla="*/ 122 w 123"/>
                  <a:gd name="T81" fmla="*/ 63 h 112"/>
                  <a:gd name="T82" fmla="*/ 121 w 123"/>
                  <a:gd name="T83" fmla="*/ 60 h 112"/>
                  <a:gd name="T84" fmla="*/ 114 w 123"/>
                  <a:gd name="T85" fmla="*/ 52 h 112"/>
                  <a:gd name="T86" fmla="*/ 111 w 123"/>
                  <a:gd name="T87" fmla="*/ 48 h 112"/>
                  <a:gd name="T88" fmla="*/ 110 w 123"/>
                  <a:gd name="T89" fmla="*/ 36 h 112"/>
                  <a:gd name="T90" fmla="*/ 114 w 123"/>
                  <a:gd name="T91" fmla="*/ 28 h 112"/>
                  <a:gd name="T92" fmla="*/ 114 w 123"/>
                  <a:gd name="T93" fmla="*/ 26 h 112"/>
                  <a:gd name="T94" fmla="*/ 111 w 123"/>
                  <a:gd name="T95" fmla="*/ 12 h 112"/>
                  <a:gd name="T96" fmla="*/ 111 w 123"/>
                  <a:gd name="T97" fmla="*/ 11 h 112"/>
                  <a:gd name="T98" fmla="*/ 109 w 123"/>
                  <a:gd name="T99" fmla="*/ 10 h 112"/>
                  <a:gd name="T100" fmla="*/ 107 w 123"/>
                  <a:gd name="T101" fmla="*/ 8 h 112"/>
                  <a:gd name="T102" fmla="*/ 106 w 123"/>
                  <a:gd name="T103" fmla="*/ 9 h 112"/>
                  <a:gd name="T104" fmla="*/ 97 w 123"/>
                  <a:gd name="T105" fmla="*/ 20 h 112"/>
                  <a:gd name="T106" fmla="*/ 70 w 123"/>
                  <a:gd name="T107" fmla="*/ 7 h 112"/>
                  <a:gd name="T108" fmla="*/ 71 w 123"/>
                  <a:gd name="T109" fmla="*/ 6 h 112"/>
                  <a:gd name="T110" fmla="*/ 57 w 123"/>
                  <a:gd name="T111" fmla="*/ 0 h 112"/>
                  <a:gd name="T112" fmla="*/ 50 w 123"/>
                  <a:gd name="T113" fmla="*/ 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3" h="112">
                    <a:moveTo>
                      <a:pt x="50" y="3"/>
                    </a:moveTo>
                    <a:cubicBezTo>
                      <a:pt x="43" y="7"/>
                      <a:pt x="43" y="7"/>
                      <a:pt x="43" y="7"/>
                    </a:cubicBezTo>
                    <a:cubicBezTo>
                      <a:pt x="41" y="8"/>
                      <a:pt x="41" y="9"/>
                      <a:pt x="41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1"/>
                      <a:pt x="25" y="11"/>
                      <a:pt x="25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6" y="27"/>
                      <a:pt x="6" y="2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8"/>
                      <a:pt x="0" y="59"/>
                      <a:pt x="1" y="59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70"/>
                      <a:pt x="8" y="70"/>
                      <a:pt x="9" y="71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8"/>
                      <a:pt x="32" y="78"/>
                      <a:pt x="32" y="78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0" y="73"/>
                      <a:pt x="40" y="73"/>
                      <a:pt x="40" y="72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51" y="66"/>
                      <a:pt x="52" y="65"/>
                      <a:pt x="52" y="65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61" y="70"/>
                      <a:pt x="61" y="71"/>
                      <a:pt x="62" y="71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4"/>
                      <a:pt x="79" y="91"/>
                      <a:pt x="79" y="92"/>
                    </a:cubicBezTo>
                    <a:cubicBezTo>
                      <a:pt x="79" y="92"/>
                      <a:pt x="79" y="93"/>
                      <a:pt x="95" y="105"/>
                    </a:cubicBezTo>
                    <a:cubicBezTo>
                      <a:pt x="95" y="105"/>
                      <a:pt x="95" y="105"/>
                      <a:pt x="95" y="105"/>
                    </a:cubicBezTo>
                    <a:cubicBezTo>
                      <a:pt x="106" y="112"/>
                      <a:pt x="106" y="112"/>
                      <a:pt x="106" y="112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7" y="106"/>
                      <a:pt x="117" y="105"/>
                      <a:pt x="117" y="105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3" y="77"/>
                      <a:pt x="122" y="76"/>
                      <a:pt x="121" y="75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2" y="62"/>
                      <a:pt x="122" y="61"/>
                      <a:pt x="121" y="60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4" y="28"/>
                      <a:pt x="114" y="28"/>
                      <a:pt x="114" y="28"/>
                    </a:cubicBezTo>
                    <a:cubicBezTo>
                      <a:pt x="114" y="28"/>
                      <a:pt x="114" y="27"/>
                      <a:pt x="114" y="26"/>
                    </a:cubicBezTo>
                    <a:cubicBezTo>
                      <a:pt x="111" y="12"/>
                      <a:pt x="111" y="12"/>
                      <a:pt x="111" y="12"/>
                    </a:cubicBezTo>
                    <a:cubicBezTo>
                      <a:pt x="111" y="12"/>
                      <a:pt x="111" y="12"/>
                      <a:pt x="111" y="11"/>
                    </a:cubicBezTo>
                    <a:cubicBezTo>
                      <a:pt x="109" y="10"/>
                      <a:pt x="109" y="10"/>
                      <a:pt x="109" y="10"/>
                    </a:cubicBezTo>
                    <a:cubicBezTo>
                      <a:pt x="109" y="9"/>
                      <a:pt x="108" y="9"/>
                      <a:pt x="107" y="8"/>
                    </a:cubicBezTo>
                    <a:cubicBezTo>
                      <a:pt x="107" y="8"/>
                      <a:pt x="106" y="9"/>
                      <a:pt x="106" y="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7" y="4"/>
                      <a:pt x="60" y="2"/>
                      <a:pt x="57" y="0"/>
                    </a:cubicBezTo>
                    <a:lnTo>
                      <a:pt x="50" y="3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543" name="Freeform 397">
                <a:extLst>
                  <a:ext uri="{FF2B5EF4-FFF2-40B4-BE49-F238E27FC236}">
                    <a16:creationId xmlns:a16="http://schemas.microsoft.com/office/drawing/2014/main" id="{C627F31E-4A4A-43DB-8F37-CF165898F46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2356" y="3053470"/>
                <a:ext cx="111785" cy="203610"/>
              </a:xfrm>
              <a:custGeom>
                <a:avLst/>
                <a:gdLst>
                  <a:gd name="T0" fmla="*/ 6 w 15"/>
                  <a:gd name="T1" fmla="*/ 1 h 27"/>
                  <a:gd name="T2" fmla="*/ 3 w 15"/>
                  <a:gd name="T3" fmla="*/ 0 h 27"/>
                  <a:gd name="T4" fmla="*/ 2 w 15"/>
                  <a:gd name="T5" fmla="*/ 2 h 27"/>
                  <a:gd name="T6" fmla="*/ 0 w 15"/>
                  <a:gd name="T7" fmla="*/ 10 h 27"/>
                  <a:gd name="T8" fmla="*/ 0 w 15"/>
                  <a:gd name="T9" fmla="*/ 11 h 27"/>
                  <a:gd name="T10" fmla="*/ 0 w 15"/>
                  <a:gd name="T11" fmla="*/ 15 h 27"/>
                  <a:gd name="T12" fmla="*/ 0 w 15"/>
                  <a:gd name="T13" fmla="*/ 16 h 27"/>
                  <a:gd name="T14" fmla="*/ 4 w 15"/>
                  <a:gd name="T15" fmla="*/ 22 h 27"/>
                  <a:gd name="T16" fmla="*/ 4 w 15"/>
                  <a:gd name="T17" fmla="*/ 25 h 27"/>
                  <a:gd name="T18" fmla="*/ 6 w 15"/>
                  <a:gd name="T19" fmla="*/ 27 h 27"/>
                  <a:gd name="T20" fmla="*/ 12 w 15"/>
                  <a:gd name="T21" fmla="*/ 27 h 27"/>
                  <a:gd name="T22" fmla="*/ 14 w 15"/>
                  <a:gd name="T23" fmla="*/ 27 h 27"/>
                  <a:gd name="T24" fmla="*/ 14 w 15"/>
                  <a:gd name="T25" fmla="*/ 26 h 27"/>
                  <a:gd name="T26" fmla="*/ 15 w 15"/>
                  <a:gd name="T27" fmla="*/ 24 h 27"/>
                  <a:gd name="T28" fmla="*/ 10 w 15"/>
                  <a:gd name="T29" fmla="*/ 5 h 27"/>
                  <a:gd name="T30" fmla="*/ 9 w 15"/>
                  <a:gd name="T31" fmla="*/ 4 h 27"/>
                  <a:gd name="T32" fmla="*/ 6 w 15"/>
                  <a:gd name="T33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7">
                    <a:moveTo>
                      <a:pt x="6" y="1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6"/>
                      <a:pt x="5" y="27"/>
                      <a:pt x="6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7"/>
                      <a:pt x="13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5" y="26"/>
                      <a:pt x="15" y="25"/>
                      <a:pt x="15" y="24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4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291" name="Freeform 398">
              <a:extLst>
                <a:ext uri="{FF2B5EF4-FFF2-40B4-BE49-F238E27FC236}">
                  <a16:creationId xmlns:a16="http://schemas.microsoft.com/office/drawing/2014/main" id="{97DBFA23-CA54-4553-A8C1-4BE85584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9797" y="2258227"/>
              <a:ext cx="674706" cy="626798"/>
            </a:xfrm>
            <a:custGeom>
              <a:avLst/>
              <a:gdLst>
                <a:gd name="T0" fmla="*/ 78 w 90"/>
                <a:gd name="T1" fmla="*/ 58 h 84"/>
                <a:gd name="T2" fmla="*/ 75 w 90"/>
                <a:gd name="T3" fmla="*/ 40 h 84"/>
                <a:gd name="T4" fmla="*/ 72 w 90"/>
                <a:gd name="T5" fmla="*/ 9 h 84"/>
                <a:gd name="T6" fmla="*/ 67 w 90"/>
                <a:gd name="T7" fmla="*/ 10 h 84"/>
                <a:gd name="T8" fmla="*/ 61 w 90"/>
                <a:gd name="T9" fmla="*/ 13 h 84"/>
                <a:gd name="T10" fmla="*/ 68 w 90"/>
                <a:gd name="T11" fmla="*/ 6 h 84"/>
                <a:gd name="T12" fmla="*/ 64 w 90"/>
                <a:gd name="T13" fmla="*/ 0 h 84"/>
                <a:gd name="T14" fmla="*/ 49 w 90"/>
                <a:gd name="T15" fmla="*/ 3 h 84"/>
                <a:gd name="T16" fmla="*/ 35 w 90"/>
                <a:gd name="T17" fmla="*/ 7 h 84"/>
                <a:gd name="T18" fmla="*/ 22 w 90"/>
                <a:gd name="T19" fmla="*/ 21 h 84"/>
                <a:gd name="T20" fmla="*/ 26 w 90"/>
                <a:gd name="T21" fmla="*/ 28 h 84"/>
                <a:gd name="T22" fmla="*/ 33 w 90"/>
                <a:gd name="T23" fmla="*/ 29 h 84"/>
                <a:gd name="T24" fmla="*/ 38 w 90"/>
                <a:gd name="T25" fmla="*/ 27 h 84"/>
                <a:gd name="T26" fmla="*/ 42 w 90"/>
                <a:gd name="T27" fmla="*/ 23 h 84"/>
                <a:gd name="T28" fmla="*/ 45 w 90"/>
                <a:gd name="T29" fmla="*/ 17 h 84"/>
                <a:gd name="T30" fmla="*/ 42 w 90"/>
                <a:gd name="T31" fmla="*/ 29 h 84"/>
                <a:gd name="T32" fmla="*/ 25 w 90"/>
                <a:gd name="T33" fmla="*/ 30 h 84"/>
                <a:gd name="T34" fmla="*/ 21 w 90"/>
                <a:gd name="T35" fmla="*/ 34 h 84"/>
                <a:gd name="T36" fmla="*/ 12 w 90"/>
                <a:gd name="T37" fmla="*/ 24 h 84"/>
                <a:gd name="T38" fmla="*/ 8 w 90"/>
                <a:gd name="T39" fmla="*/ 28 h 84"/>
                <a:gd name="T40" fmla="*/ 9 w 90"/>
                <a:gd name="T41" fmla="*/ 32 h 84"/>
                <a:gd name="T42" fmla="*/ 10 w 90"/>
                <a:gd name="T43" fmla="*/ 36 h 84"/>
                <a:gd name="T44" fmla="*/ 9 w 90"/>
                <a:gd name="T45" fmla="*/ 42 h 84"/>
                <a:gd name="T46" fmla="*/ 9 w 90"/>
                <a:gd name="T47" fmla="*/ 46 h 84"/>
                <a:gd name="T48" fmla="*/ 11 w 90"/>
                <a:gd name="T49" fmla="*/ 49 h 84"/>
                <a:gd name="T50" fmla="*/ 1 w 90"/>
                <a:gd name="T51" fmla="*/ 50 h 84"/>
                <a:gd name="T52" fmla="*/ 0 w 90"/>
                <a:gd name="T53" fmla="*/ 63 h 84"/>
                <a:gd name="T54" fmla="*/ 3 w 90"/>
                <a:gd name="T55" fmla="*/ 65 h 84"/>
                <a:gd name="T56" fmla="*/ 14 w 90"/>
                <a:gd name="T57" fmla="*/ 62 h 84"/>
                <a:gd name="T58" fmla="*/ 29 w 90"/>
                <a:gd name="T59" fmla="*/ 54 h 84"/>
                <a:gd name="T60" fmla="*/ 35 w 90"/>
                <a:gd name="T61" fmla="*/ 63 h 84"/>
                <a:gd name="T62" fmla="*/ 40 w 90"/>
                <a:gd name="T63" fmla="*/ 64 h 84"/>
                <a:gd name="T64" fmla="*/ 42 w 90"/>
                <a:gd name="T65" fmla="*/ 58 h 84"/>
                <a:gd name="T66" fmla="*/ 37 w 90"/>
                <a:gd name="T67" fmla="*/ 49 h 84"/>
                <a:gd name="T68" fmla="*/ 42 w 90"/>
                <a:gd name="T69" fmla="*/ 58 h 84"/>
                <a:gd name="T70" fmla="*/ 46 w 90"/>
                <a:gd name="T71" fmla="*/ 63 h 84"/>
                <a:gd name="T72" fmla="*/ 52 w 90"/>
                <a:gd name="T73" fmla="*/ 65 h 84"/>
                <a:gd name="T74" fmla="*/ 53 w 90"/>
                <a:gd name="T75" fmla="*/ 59 h 84"/>
                <a:gd name="T76" fmla="*/ 61 w 90"/>
                <a:gd name="T77" fmla="*/ 66 h 84"/>
                <a:gd name="T78" fmla="*/ 68 w 90"/>
                <a:gd name="T79" fmla="*/ 66 h 84"/>
                <a:gd name="T80" fmla="*/ 67 w 90"/>
                <a:gd name="T81" fmla="*/ 71 h 84"/>
                <a:gd name="T82" fmla="*/ 71 w 90"/>
                <a:gd name="T83" fmla="*/ 83 h 84"/>
                <a:gd name="T84" fmla="*/ 74 w 90"/>
                <a:gd name="T85" fmla="*/ 84 h 84"/>
                <a:gd name="T86" fmla="*/ 90 w 90"/>
                <a:gd name="T87" fmla="*/ 7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" h="84">
                  <a:moveTo>
                    <a:pt x="90" y="72"/>
                  </a:moveTo>
                  <a:cubicBezTo>
                    <a:pt x="78" y="58"/>
                    <a:pt x="78" y="58"/>
                    <a:pt x="78" y="58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7" y="10"/>
                    <a:pt x="67" y="10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7"/>
                    <a:pt x="68" y="6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7" y="1"/>
                    <a:pt x="66" y="0"/>
                    <a:pt x="64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5" y="7"/>
                    <a:pt x="35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1"/>
                    <a:pt x="22" y="21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8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4" y="30"/>
                    <a:pt x="35" y="29"/>
                    <a:pt x="36" y="29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4" y="30"/>
                    <a:pt x="23" y="31"/>
                    <a:pt x="23" y="31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1" y="24"/>
                    <a:pt x="10" y="24"/>
                    <a:pt x="10" y="25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7" y="30"/>
                    <a:pt x="8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7" y="43"/>
                    <a:pt x="7" y="44"/>
                  </a:cubicBezTo>
                  <a:cubicBezTo>
                    <a:pt x="7" y="45"/>
                    <a:pt x="8" y="46"/>
                    <a:pt x="9" y="46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1" y="49"/>
                    <a:pt x="1" y="50"/>
                  </a:cubicBezTo>
                  <a:cubicBezTo>
                    <a:pt x="0" y="50"/>
                    <a:pt x="0" y="51"/>
                    <a:pt x="0" y="5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5"/>
                    <a:pt x="3" y="65"/>
                    <a:pt x="3" y="65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3"/>
                    <a:pt x="13" y="62"/>
                    <a:pt x="14" y="62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3"/>
                    <a:pt x="36" y="64"/>
                    <a:pt x="37" y="65"/>
                  </a:cubicBezTo>
                  <a:cubicBezTo>
                    <a:pt x="38" y="65"/>
                    <a:pt x="39" y="64"/>
                    <a:pt x="40" y="64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60"/>
                    <a:pt x="42" y="59"/>
                    <a:pt x="42" y="5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65"/>
                    <a:pt x="51" y="65"/>
                    <a:pt x="52" y="65"/>
                  </a:cubicBezTo>
                  <a:cubicBezTo>
                    <a:pt x="53" y="65"/>
                    <a:pt x="53" y="64"/>
                    <a:pt x="53" y="63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5" y="74"/>
                    <a:pt x="68" y="79"/>
                    <a:pt x="71" y="8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8" y="82"/>
                    <a:pt x="86" y="79"/>
                    <a:pt x="86" y="79"/>
                  </a:cubicBezTo>
                  <a:cubicBezTo>
                    <a:pt x="85" y="79"/>
                    <a:pt x="90" y="72"/>
                    <a:pt x="90" y="7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2" name="Freeform 399">
              <a:extLst>
                <a:ext uri="{FF2B5EF4-FFF2-40B4-BE49-F238E27FC236}">
                  <a16:creationId xmlns:a16="http://schemas.microsoft.com/office/drawing/2014/main" id="{C7F6208D-7C6F-4F9B-8DB9-91C7EB132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1148" y="4422077"/>
              <a:ext cx="147718" cy="167678"/>
            </a:xfrm>
            <a:custGeom>
              <a:avLst/>
              <a:gdLst>
                <a:gd name="T0" fmla="*/ 2 w 20"/>
                <a:gd name="T1" fmla="*/ 19 h 22"/>
                <a:gd name="T2" fmla="*/ 4 w 20"/>
                <a:gd name="T3" fmla="*/ 20 h 22"/>
                <a:gd name="T4" fmla="*/ 14 w 20"/>
                <a:gd name="T5" fmla="*/ 22 h 22"/>
                <a:gd name="T6" fmla="*/ 14 w 20"/>
                <a:gd name="T7" fmla="*/ 22 h 22"/>
                <a:gd name="T8" fmla="*/ 17 w 20"/>
                <a:gd name="T9" fmla="*/ 20 h 22"/>
                <a:gd name="T10" fmla="*/ 20 w 20"/>
                <a:gd name="T11" fmla="*/ 7 h 22"/>
                <a:gd name="T12" fmla="*/ 19 w 20"/>
                <a:gd name="T13" fmla="*/ 4 h 22"/>
                <a:gd name="T14" fmla="*/ 13 w 20"/>
                <a:gd name="T15" fmla="*/ 0 h 22"/>
                <a:gd name="T16" fmla="*/ 8 w 20"/>
                <a:gd name="T17" fmla="*/ 5 h 22"/>
                <a:gd name="T18" fmla="*/ 5 w 20"/>
                <a:gd name="T19" fmla="*/ 9 h 22"/>
                <a:gd name="T20" fmla="*/ 1 w 20"/>
                <a:gd name="T21" fmla="*/ 11 h 22"/>
                <a:gd name="T22" fmla="*/ 0 w 20"/>
                <a:gd name="T23" fmla="*/ 12 h 22"/>
                <a:gd name="T24" fmla="*/ 0 w 20"/>
                <a:gd name="T25" fmla="*/ 14 h 22"/>
                <a:gd name="T26" fmla="*/ 2 w 20"/>
                <a:gd name="T2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2">
                  <a:moveTo>
                    <a:pt x="2" y="19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6" y="21"/>
                    <a:pt x="17" y="2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0" y="5"/>
                    <a:pt x="19" y="4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2" y="0"/>
                    <a:pt x="11" y="0"/>
                    <a:pt x="8" y="5"/>
                  </a:cubicBezTo>
                  <a:cubicBezTo>
                    <a:pt x="7" y="6"/>
                    <a:pt x="6" y="8"/>
                    <a:pt x="5" y="9"/>
                  </a:cubicBezTo>
                  <a:cubicBezTo>
                    <a:pt x="4" y="10"/>
                    <a:pt x="3" y="11"/>
                    <a:pt x="1" y="11"/>
                  </a:cubicBezTo>
                  <a:cubicBezTo>
                    <a:pt x="1" y="11"/>
                    <a:pt x="0" y="12"/>
                    <a:pt x="0" y="12"/>
                  </a:cubicBezTo>
                  <a:cubicBezTo>
                    <a:pt x="0" y="13"/>
                    <a:pt x="0" y="14"/>
                    <a:pt x="0" y="14"/>
                  </a:cubicBezTo>
                  <a:lnTo>
                    <a:pt x="2" y="19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3" name="Freeform 400">
              <a:extLst>
                <a:ext uri="{FF2B5EF4-FFF2-40B4-BE49-F238E27FC236}">
                  <a16:creationId xmlns:a16="http://schemas.microsoft.com/office/drawing/2014/main" id="{7ABCE343-28A9-470C-A48F-F3C6AD0715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20918" y="4350215"/>
              <a:ext cx="71862" cy="87831"/>
            </a:xfrm>
            <a:custGeom>
              <a:avLst/>
              <a:gdLst>
                <a:gd name="T0" fmla="*/ 6 w 10"/>
                <a:gd name="T1" fmla="*/ 0 h 12"/>
                <a:gd name="T2" fmla="*/ 1 w 10"/>
                <a:gd name="T3" fmla="*/ 5 h 12"/>
                <a:gd name="T4" fmla="*/ 0 w 10"/>
                <a:gd name="T5" fmla="*/ 6 h 12"/>
                <a:gd name="T6" fmla="*/ 1 w 10"/>
                <a:gd name="T7" fmla="*/ 8 h 12"/>
                <a:gd name="T8" fmla="*/ 4 w 10"/>
                <a:gd name="T9" fmla="*/ 12 h 12"/>
                <a:gd name="T10" fmla="*/ 6 w 10"/>
                <a:gd name="T11" fmla="*/ 12 h 12"/>
                <a:gd name="T12" fmla="*/ 7 w 10"/>
                <a:gd name="T13" fmla="*/ 12 h 12"/>
                <a:gd name="T14" fmla="*/ 8 w 10"/>
                <a:gd name="T15" fmla="*/ 10 h 12"/>
                <a:gd name="T16" fmla="*/ 10 w 10"/>
                <a:gd name="T17" fmla="*/ 3 h 12"/>
                <a:gd name="T18" fmla="*/ 9 w 10"/>
                <a:gd name="T19" fmla="*/ 0 h 12"/>
                <a:gd name="T20" fmla="*/ 6 w 10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4" name="Freeform 401">
              <a:extLst>
                <a:ext uri="{FF2B5EF4-FFF2-40B4-BE49-F238E27FC236}">
                  <a16:creationId xmlns:a16="http://schemas.microsoft.com/office/drawing/2014/main" id="{11954CE9-F39F-4029-B212-B4B6794340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29093" y="4238430"/>
              <a:ext cx="99810" cy="111785"/>
            </a:xfrm>
            <a:custGeom>
              <a:avLst/>
              <a:gdLst>
                <a:gd name="T0" fmla="*/ 2 w 13"/>
                <a:gd name="T1" fmla="*/ 15 h 15"/>
                <a:gd name="T2" fmla="*/ 10 w 13"/>
                <a:gd name="T3" fmla="*/ 15 h 15"/>
                <a:gd name="T4" fmla="*/ 10 w 13"/>
                <a:gd name="T5" fmla="*/ 15 h 15"/>
                <a:gd name="T6" fmla="*/ 10 w 13"/>
                <a:gd name="T7" fmla="*/ 15 h 15"/>
                <a:gd name="T8" fmla="*/ 13 w 13"/>
                <a:gd name="T9" fmla="*/ 12 h 15"/>
                <a:gd name="T10" fmla="*/ 12 w 13"/>
                <a:gd name="T11" fmla="*/ 11 h 15"/>
                <a:gd name="T12" fmla="*/ 4 w 13"/>
                <a:gd name="T13" fmla="*/ 1 h 15"/>
                <a:gd name="T14" fmla="*/ 2 w 13"/>
                <a:gd name="T15" fmla="*/ 0 h 15"/>
                <a:gd name="T16" fmla="*/ 0 w 13"/>
                <a:gd name="T17" fmla="*/ 3 h 15"/>
                <a:gd name="T18" fmla="*/ 0 w 13"/>
                <a:gd name="T19" fmla="*/ 13 h 15"/>
                <a:gd name="T20" fmla="*/ 1 w 13"/>
                <a:gd name="T21" fmla="*/ 15 h 15"/>
                <a:gd name="T22" fmla="*/ 2 w 13"/>
                <a:gd name="T2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5">
                  <a:moveTo>
                    <a:pt x="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5"/>
                    <a:pt x="13" y="14"/>
                    <a:pt x="13" y="12"/>
                  </a:cubicBezTo>
                  <a:cubicBezTo>
                    <a:pt x="13" y="12"/>
                    <a:pt x="12" y="11"/>
                    <a:pt x="12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5" name="Freeform 402">
              <a:extLst>
                <a:ext uri="{FF2B5EF4-FFF2-40B4-BE49-F238E27FC236}">
                  <a16:creationId xmlns:a16="http://schemas.microsoft.com/office/drawing/2014/main" id="{E5BDC7F4-B3C3-41B0-93B2-A678050599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64833" y="4513902"/>
              <a:ext cx="283457" cy="103801"/>
            </a:xfrm>
            <a:custGeom>
              <a:avLst/>
              <a:gdLst>
                <a:gd name="T0" fmla="*/ 4 w 38"/>
                <a:gd name="T1" fmla="*/ 12 h 14"/>
                <a:gd name="T2" fmla="*/ 12 w 38"/>
                <a:gd name="T3" fmla="*/ 11 h 14"/>
                <a:gd name="T4" fmla="*/ 12 w 38"/>
                <a:gd name="T5" fmla="*/ 12 h 14"/>
                <a:gd name="T6" fmla="*/ 14 w 38"/>
                <a:gd name="T7" fmla="*/ 14 h 14"/>
                <a:gd name="T8" fmla="*/ 22 w 38"/>
                <a:gd name="T9" fmla="*/ 13 h 14"/>
                <a:gd name="T10" fmla="*/ 24 w 38"/>
                <a:gd name="T11" fmla="*/ 12 h 14"/>
                <a:gd name="T12" fmla="*/ 25 w 38"/>
                <a:gd name="T13" fmla="*/ 9 h 14"/>
                <a:gd name="T14" fmla="*/ 36 w 38"/>
                <a:gd name="T15" fmla="*/ 10 h 14"/>
                <a:gd name="T16" fmla="*/ 37 w 38"/>
                <a:gd name="T17" fmla="*/ 10 h 14"/>
                <a:gd name="T18" fmla="*/ 38 w 38"/>
                <a:gd name="T19" fmla="*/ 8 h 14"/>
                <a:gd name="T20" fmla="*/ 37 w 38"/>
                <a:gd name="T21" fmla="*/ 5 h 14"/>
                <a:gd name="T22" fmla="*/ 26 w 38"/>
                <a:gd name="T23" fmla="*/ 0 h 14"/>
                <a:gd name="T24" fmla="*/ 25 w 38"/>
                <a:gd name="T25" fmla="*/ 0 h 14"/>
                <a:gd name="T26" fmla="*/ 10 w 38"/>
                <a:gd name="T27" fmla="*/ 1 h 14"/>
                <a:gd name="T28" fmla="*/ 8 w 38"/>
                <a:gd name="T29" fmla="*/ 2 h 14"/>
                <a:gd name="T30" fmla="*/ 6 w 38"/>
                <a:gd name="T31" fmla="*/ 4 h 14"/>
                <a:gd name="T32" fmla="*/ 4 w 38"/>
                <a:gd name="T33" fmla="*/ 3 h 14"/>
                <a:gd name="T34" fmla="*/ 1 w 38"/>
                <a:gd name="T35" fmla="*/ 3 h 14"/>
                <a:gd name="T36" fmla="*/ 0 w 38"/>
                <a:gd name="T37" fmla="*/ 6 h 14"/>
                <a:gd name="T38" fmla="*/ 2 w 38"/>
                <a:gd name="T39" fmla="*/ 11 h 14"/>
                <a:gd name="T40" fmla="*/ 4 w 38"/>
                <a:gd name="T4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14">
                  <a:moveTo>
                    <a:pt x="4" y="12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7" y="10"/>
                  </a:cubicBezTo>
                  <a:cubicBezTo>
                    <a:pt x="37" y="9"/>
                    <a:pt x="38" y="9"/>
                    <a:pt x="38" y="8"/>
                  </a:cubicBezTo>
                  <a:cubicBezTo>
                    <a:pt x="38" y="7"/>
                    <a:pt x="38" y="6"/>
                    <a:pt x="3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6" name="Freeform 403">
              <a:extLst>
                <a:ext uri="{FF2B5EF4-FFF2-40B4-BE49-F238E27FC236}">
                  <a16:creationId xmlns:a16="http://schemas.microsoft.com/office/drawing/2014/main" id="{775564F5-7F8E-4050-B26A-554DF1AB18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8213" y="4581770"/>
              <a:ext cx="103801" cy="79847"/>
            </a:xfrm>
            <a:custGeom>
              <a:avLst/>
              <a:gdLst>
                <a:gd name="T0" fmla="*/ 1 w 14"/>
                <a:gd name="T1" fmla="*/ 1 h 11"/>
                <a:gd name="T2" fmla="*/ 1 w 14"/>
                <a:gd name="T3" fmla="*/ 5 h 11"/>
                <a:gd name="T4" fmla="*/ 10 w 14"/>
                <a:gd name="T5" fmla="*/ 10 h 11"/>
                <a:gd name="T6" fmla="*/ 12 w 14"/>
                <a:gd name="T7" fmla="*/ 11 h 11"/>
                <a:gd name="T8" fmla="*/ 14 w 14"/>
                <a:gd name="T9" fmla="*/ 10 h 11"/>
                <a:gd name="T10" fmla="*/ 13 w 14"/>
                <a:gd name="T11" fmla="*/ 6 h 11"/>
                <a:gd name="T12" fmla="*/ 4 w 14"/>
                <a:gd name="T13" fmla="*/ 1 h 11"/>
                <a:gd name="T14" fmla="*/ 1 w 14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1" y="1"/>
                  </a:moveTo>
                  <a:cubicBezTo>
                    <a:pt x="0" y="2"/>
                    <a:pt x="1" y="4"/>
                    <a:pt x="1" y="5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3" y="11"/>
                    <a:pt x="13" y="10"/>
                    <a:pt x="14" y="10"/>
                  </a:cubicBezTo>
                  <a:cubicBezTo>
                    <a:pt x="14" y="8"/>
                    <a:pt x="14" y="7"/>
                    <a:pt x="13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7" name="Freeform 404">
              <a:extLst>
                <a:ext uri="{FF2B5EF4-FFF2-40B4-BE49-F238E27FC236}">
                  <a16:creationId xmlns:a16="http://schemas.microsoft.com/office/drawing/2014/main" id="{25258EBE-2797-4E85-BCCC-25EB92D4C4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5485" y="4497932"/>
              <a:ext cx="167678" cy="103801"/>
            </a:xfrm>
            <a:custGeom>
              <a:avLst/>
              <a:gdLst>
                <a:gd name="T0" fmla="*/ 3 w 22"/>
                <a:gd name="T1" fmla="*/ 0 h 14"/>
                <a:gd name="T2" fmla="*/ 1 w 22"/>
                <a:gd name="T3" fmla="*/ 2 h 14"/>
                <a:gd name="T4" fmla="*/ 2 w 22"/>
                <a:gd name="T5" fmla="*/ 5 h 14"/>
                <a:gd name="T6" fmla="*/ 8 w 22"/>
                <a:gd name="T7" fmla="*/ 7 h 14"/>
                <a:gd name="T8" fmla="*/ 14 w 22"/>
                <a:gd name="T9" fmla="*/ 13 h 14"/>
                <a:gd name="T10" fmla="*/ 15 w 22"/>
                <a:gd name="T11" fmla="*/ 13 h 14"/>
                <a:gd name="T12" fmla="*/ 19 w 22"/>
                <a:gd name="T13" fmla="*/ 14 h 14"/>
                <a:gd name="T14" fmla="*/ 21 w 22"/>
                <a:gd name="T15" fmla="*/ 13 h 14"/>
                <a:gd name="T16" fmla="*/ 21 w 22"/>
                <a:gd name="T17" fmla="*/ 13 h 14"/>
                <a:gd name="T18" fmla="*/ 22 w 22"/>
                <a:gd name="T19" fmla="*/ 11 h 14"/>
                <a:gd name="T20" fmla="*/ 19 w 22"/>
                <a:gd name="T21" fmla="*/ 5 h 14"/>
                <a:gd name="T22" fmla="*/ 18 w 22"/>
                <a:gd name="T23" fmla="*/ 3 h 14"/>
                <a:gd name="T24" fmla="*/ 3 w 22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4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4" y="6"/>
                    <a:pt x="7" y="7"/>
                    <a:pt x="8" y="7"/>
                  </a:cubicBezTo>
                  <a:cubicBezTo>
                    <a:pt x="9" y="8"/>
                    <a:pt x="12" y="11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2" y="12"/>
                    <a:pt x="22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8" y="4"/>
                    <a:pt x="18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8" name="Freeform 405">
              <a:extLst>
                <a:ext uri="{FF2B5EF4-FFF2-40B4-BE49-F238E27FC236}">
                  <a16:creationId xmlns:a16="http://schemas.microsoft.com/office/drawing/2014/main" id="{FEA0D8DF-397A-4CE9-850C-30D92EC56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85179" y="4641656"/>
              <a:ext cx="511019" cy="395242"/>
            </a:xfrm>
            <a:custGeom>
              <a:avLst/>
              <a:gdLst>
                <a:gd name="T0" fmla="*/ 67 w 68"/>
                <a:gd name="T1" fmla="*/ 23 h 53"/>
                <a:gd name="T2" fmla="*/ 60 w 68"/>
                <a:gd name="T3" fmla="*/ 14 h 53"/>
                <a:gd name="T4" fmla="*/ 57 w 68"/>
                <a:gd name="T5" fmla="*/ 5 h 53"/>
                <a:gd name="T6" fmla="*/ 56 w 68"/>
                <a:gd name="T7" fmla="*/ 4 h 53"/>
                <a:gd name="T8" fmla="*/ 52 w 68"/>
                <a:gd name="T9" fmla="*/ 1 h 53"/>
                <a:gd name="T10" fmla="*/ 50 w 68"/>
                <a:gd name="T11" fmla="*/ 0 h 53"/>
                <a:gd name="T12" fmla="*/ 48 w 68"/>
                <a:gd name="T13" fmla="*/ 2 h 53"/>
                <a:gd name="T14" fmla="*/ 46 w 68"/>
                <a:gd name="T15" fmla="*/ 8 h 53"/>
                <a:gd name="T16" fmla="*/ 42 w 68"/>
                <a:gd name="T17" fmla="*/ 7 h 53"/>
                <a:gd name="T18" fmla="*/ 43 w 68"/>
                <a:gd name="T19" fmla="*/ 5 h 53"/>
                <a:gd name="T20" fmla="*/ 42 w 68"/>
                <a:gd name="T21" fmla="*/ 3 h 53"/>
                <a:gd name="T22" fmla="*/ 40 w 68"/>
                <a:gd name="T23" fmla="*/ 2 h 53"/>
                <a:gd name="T24" fmla="*/ 31 w 68"/>
                <a:gd name="T25" fmla="*/ 2 h 53"/>
                <a:gd name="T26" fmla="*/ 29 w 68"/>
                <a:gd name="T27" fmla="*/ 4 h 53"/>
                <a:gd name="T28" fmla="*/ 28 w 68"/>
                <a:gd name="T29" fmla="*/ 8 h 53"/>
                <a:gd name="T30" fmla="*/ 26 w 68"/>
                <a:gd name="T31" fmla="*/ 7 h 53"/>
                <a:gd name="T32" fmla="*/ 23 w 68"/>
                <a:gd name="T33" fmla="*/ 7 h 53"/>
                <a:gd name="T34" fmla="*/ 15 w 68"/>
                <a:gd name="T35" fmla="*/ 15 h 53"/>
                <a:gd name="T36" fmla="*/ 14 w 68"/>
                <a:gd name="T37" fmla="*/ 15 h 53"/>
                <a:gd name="T38" fmla="*/ 12 w 68"/>
                <a:gd name="T39" fmla="*/ 19 h 53"/>
                <a:gd name="T40" fmla="*/ 2 w 68"/>
                <a:gd name="T41" fmla="*/ 22 h 53"/>
                <a:gd name="T42" fmla="*/ 1 w 68"/>
                <a:gd name="T43" fmla="*/ 25 h 53"/>
                <a:gd name="T44" fmla="*/ 1 w 68"/>
                <a:gd name="T45" fmla="*/ 43 h 53"/>
                <a:gd name="T46" fmla="*/ 0 w 68"/>
                <a:gd name="T47" fmla="*/ 46 h 53"/>
                <a:gd name="T48" fmla="*/ 0 w 68"/>
                <a:gd name="T49" fmla="*/ 48 h 53"/>
                <a:gd name="T50" fmla="*/ 3 w 68"/>
                <a:gd name="T51" fmla="*/ 49 h 53"/>
                <a:gd name="T52" fmla="*/ 14 w 68"/>
                <a:gd name="T53" fmla="*/ 47 h 53"/>
                <a:gd name="T54" fmla="*/ 16 w 68"/>
                <a:gd name="T55" fmla="*/ 47 h 53"/>
                <a:gd name="T56" fmla="*/ 27 w 68"/>
                <a:gd name="T57" fmla="*/ 40 h 53"/>
                <a:gd name="T58" fmla="*/ 33 w 68"/>
                <a:gd name="T59" fmla="*/ 44 h 53"/>
                <a:gd name="T60" fmla="*/ 36 w 68"/>
                <a:gd name="T61" fmla="*/ 48 h 53"/>
                <a:gd name="T62" fmla="*/ 44 w 68"/>
                <a:gd name="T63" fmla="*/ 52 h 53"/>
                <a:gd name="T64" fmla="*/ 45 w 68"/>
                <a:gd name="T65" fmla="*/ 52 h 53"/>
                <a:gd name="T66" fmla="*/ 45 w 68"/>
                <a:gd name="T67" fmla="*/ 52 h 53"/>
                <a:gd name="T68" fmla="*/ 53 w 68"/>
                <a:gd name="T69" fmla="*/ 49 h 53"/>
                <a:gd name="T70" fmla="*/ 54 w 68"/>
                <a:gd name="T71" fmla="*/ 48 h 53"/>
                <a:gd name="T72" fmla="*/ 62 w 68"/>
                <a:gd name="T73" fmla="*/ 40 h 53"/>
                <a:gd name="T74" fmla="*/ 62 w 68"/>
                <a:gd name="T75" fmla="*/ 39 h 53"/>
                <a:gd name="T76" fmla="*/ 68 w 68"/>
                <a:gd name="T77" fmla="*/ 25 h 53"/>
                <a:gd name="T78" fmla="*/ 67 w 68"/>
                <a:gd name="T79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" h="53">
                  <a:moveTo>
                    <a:pt x="67" y="23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5"/>
                    <a:pt x="57" y="4"/>
                    <a:pt x="56" y="4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0" y="0"/>
                  </a:cubicBezTo>
                  <a:cubicBezTo>
                    <a:pt x="49" y="1"/>
                    <a:pt x="49" y="1"/>
                    <a:pt x="48" y="2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4"/>
                    <a:pt x="43" y="4"/>
                    <a:pt x="42" y="3"/>
                  </a:cubicBezTo>
                  <a:cubicBezTo>
                    <a:pt x="42" y="2"/>
                    <a:pt x="41" y="2"/>
                    <a:pt x="4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29" y="3"/>
                    <a:pt x="29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6"/>
                    <a:pt x="24" y="6"/>
                    <a:pt x="23" y="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4"/>
                    <a:pt x="1" y="25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7"/>
                    <a:pt x="0" y="48"/>
                    <a:pt x="0" y="48"/>
                  </a:cubicBezTo>
                  <a:cubicBezTo>
                    <a:pt x="1" y="49"/>
                    <a:pt x="2" y="50"/>
                    <a:pt x="3" y="49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6"/>
                    <a:pt x="36" y="48"/>
                    <a:pt x="36" y="48"/>
                  </a:cubicBezTo>
                  <a:cubicBezTo>
                    <a:pt x="37" y="50"/>
                    <a:pt x="39" y="51"/>
                    <a:pt x="44" y="52"/>
                  </a:cubicBezTo>
                  <a:cubicBezTo>
                    <a:pt x="44" y="53"/>
                    <a:pt x="44" y="53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9"/>
                    <a:pt x="54" y="49"/>
                    <a:pt x="54" y="48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62" y="40"/>
                    <a:pt x="62" y="39"/>
                  </a:cubicBezTo>
                  <a:cubicBezTo>
                    <a:pt x="68" y="25"/>
                    <a:pt x="68" y="25"/>
                    <a:pt x="68" y="25"/>
                  </a:cubicBezTo>
                  <a:cubicBezTo>
                    <a:pt x="68" y="25"/>
                    <a:pt x="68" y="24"/>
                    <a:pt x="67" y="23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299" name="Freeform 407">
              <a:extLst>
                <a:ext uri="{FF2B5EF4-FFF2-40B4-BE49-F238E27FC236}">
                  <a16:creationId xmlns:a16="http://schemas.microsoft.com/office/drawing/2014/main" id="{9A05A360-C15A-4C1D-8CC9-588350A95D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52627" y="5044843"/>
              <a:ext cx="75853" cy="63877"/>
            </a:xfrm>
            <a:custGeom>
              <a:avLst/>
              <a:gdLst>
                <a:gd name="T0" fmla="*/ 7 w 10"/>
                <a:gd name="T1" fmla="*/ 1 h 9"/>
                <a:gd name="T2" fmla="*/ 3 w 10"/>
                <a:gd name="T3" fmla="*/ 1 h 9"/>
                <a:gd name="T4" fmla="*/ 1 w 10"/>
                <a:gd name="T5" fmla="*/ 1 h 9"/>
                <a:gd name="T6" fmla="*/ 0 w 10"/>
                <a:gd name="T7" fmla="*/ 3 h 9"/>
                <a:gd name="T8" fmla="*/ 1 w 10"/>
                <a:gd name="T9" fmla="*/ 8 h 9"/>
                <a:gd name="T10" fmla="*/ 3 w 10"/>
                <a:gd name="T11" fmla="*/ 9 h 9"/>
                <a:gd name="T12" fmla="*/ 4 w 10"/>
                <a:gd name="T13" fmla="*/ 9 h 9"/>
                <a:gd name="T14" fmla="*/ 6 w 10"/>
                <a:gd name="T15" fmla="*/ 9 h 9"/>
                <a:gd name="T16" fmla="*/ 9 w 10"/>
                <a:gd name="T17" fmla="*/ 5 h 9"/>
                <a:gd name="T18" fmla="*/ 9 w 10"/>
                <a:gd name="T19" fmla="*/ 2 h 9"/>
                <a:gd name="T20" fmla="*/ 7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7" y="1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4"/>
                    <a:pt x="10" y="3"/>
                    <a:pt x="9" y="2"/>
                  </a:cubicBezTo>
                  <a:cubicBezTo>
                    <a:pt x="9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0" name="Freeform 408">
              <a:extLst>
                <a:ext uri="{FF2B5EF4-FFF2-40B4-BE49-F238E27FC236}">
                  <a16:creationId xmlns:a16="http://schemas.microsoft.com/office/drawing/2014/main" id="{B437FA99-E1F2-4445-8429-A7F78A3C8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68020" y="4833248"/>
              <a:ext cx="91822" cy="111785"/>
            </a:xfrm>
            <a:custGeom>
              <a:avLst/>
              <a:gdLst>
                <a:gd name="T0" fmla="*/ 10 w 12"/>
                <a:gd name="T1" fmla="*/ 4 h 15"/>
                <a:gd name="T2" fmla="*/ 9 w 12"/>
                <a:gd name="T3" fmla="*/ 2 h 15"/>
                <a:gd name="T4" fmla="*/ 6 w 12"/>
                <a:gd name="T5" fmla="*/ 0 h 15"/>
                <a:gd name="T6" fmla="*/ 4 w 12"/>
                <a:gd name="T7" fmla="*/ 2 h 15"/>
                <a:gd name="T8" fmla="*/ 0 w 12"/>
                <a:gd name="T9" fmla="*/ 12 h 15"/>
                <a:gd name="T10" fmla="*/ 1 w 12"/>
                <a:gd name="T11" fmla="*/ 15 h 15"/>
                <a:gd name="T12" fmla="*/ 3 w 12"/>
                <a:gd name="T13" fmla="*/ 15 h 15"/>
                <a:gd name="T14" fmla="*/ 4 w 12"/>
                <a:gd name="T15" fmla="*/ 15 h 15"/>
                <a:gd name="T16" fmla="*/ 11 w 12"/>
                <a:gd name="T17" fmla="*/ 8 h 15"/>
                <a:gd name="T18" fmla="*/ 12 w 12"/>
                <a:gd name="T19" fmla="*/ 6 h 15"/>
                <a:gd name="T20" fmla="*/ 10 w 12"/>
                <a:gd name="T21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5">
                  <a:moveTo>
                    <a:pt x="10" y="4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5"/>
                  </a:cubicBez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7"/>
                    <a:pt x="12" y="6"/>
                  </a:cubicBezTo>
                  <a:cubicBezTo>
                    <a:pt x="11" y="5"/>
                    <a:pt x="10" y="4"/>
                    <a:pt x="10" y="4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1" name="Freeform 409">
              <a:extLst>
                <a:ext uri="{FF2B5EF4-FFF2-40B4-BE49-F238E27FC236}">
                  <a16:creationId xmlns:a16="http://schemas.microsoft.com/office/drawing/2014/main" id="{F713E4AF-5143-459C-921C-E862EB823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12320" y="4953018"/>
              <a:ext cx="155700" cy="127755"/>
            </a:xfrm>
            <a:custGeom>
              <a:avLst/>
              <a:gdLst>
                <a:gd name="T0" fmla="*/ 19 w 21"/>
                <a:gd name="T1" fmla="*/ 2 h 17"/>
                <a:gd name="T2" fmla="*/ 18 w 21"/>
                <a:gd name="T3" fmla="*/ 1 h 17"/>
                <a:gd name="T4" fmla="*/ 16 w 21"/>
                <a:gd name="T5" fmla="*/ 1 h 17"/>
                <a:gd name="T6" fmla="*/ 1 w 21"/>
                <a:gd name="T7" fmla="*/ 13 h 17"/>
                <a:gd name="T8" fmla="*/ 1 w 21"/>
                <a:gd name="T9" fmla="*/ 16 h 17"/>
                <a:gd name="T10" fmla="*/ 3 w 21"/>
                <a:gd name="T11" fmla="*/ 17 h 17"/>
                <a:gd name="T12" fmla="*/ 4 w 21"/>
                <a:gd name="T13" fmla="*/ 17 h 17"/>
                <a:gd name="T14" fmla="*/ 20 w 21"/>
                <a:gd name="T15" fmla="*/ 8 h 17"/>
                <a:gd name="T16" fmla="*/ 21 w 21"/>
                <a:gd name="T17" fmla="*/ 5 h 17"/>
                <a:gd name="T18" fmla="*/ 19 w 21"/>
                <a:gd name="T1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7">
                  <a:moveTo>
                    <a:pt x="19" y="2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17" y="0"/>
                    <a:pt x="16" y="1"/>
                    <a:pt x="16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5"/>
                    <a:pt x="1" y="16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3" y="17"/>
                    <a:pt x="4" y="17"/>
                    <a:pt x="4" y="1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5"/>
                    <a:pt x="21" y="5"/>
                  </a:cubicBezTo>
                  <a:lnTo>
                    <a:pt x="19" y="2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2" name="Freeform 410">
              <a:extLst>
                <a:ext uri="{FF2B5EF4-FFF2-40B4-BE49-F238E27FC236}">
                  <a16:creationId xmlns:a16="http://schemas.microsoft.com/office/drawing/2014/main" id="{BCF4DB34-A982-4DCF-80F3-C8787EC224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59845" y="3312170"/>
              <a:ext cx="95816" cy="75856"/>
            </a:xfrm>
            <a:custGeom>
              <a:avLst/>
              <a:gdLst>
                <a:gd name="T0" fmla="*/ 3 w 13"/>
                <a:gd name="T1" fmla="*/ 10 h 10"/>
                <a:gd name="T2" fmla="*/ 4 w 13"/>
                <a:gd name="T3" fmla="*/ 10 h 10"/>
                <a:gd name="T4" fmla="*/ 5 w 13"/>
                <a:gd name="T5" fmla="*/ 10 h 10"/>
                <a:gd name="T6" fmla="*/ 11 w 13"/>
                <a:gd name="T7" fmla="*/ 8 h 10"/>
                <a:gd name="T8" fmla="*/ 13 w 13"/>
                <a:gd name="T9" fmla="*/ 5 h 10"/>
                <a:gd name="T10" fmla="*/ 11 w 13"/>
                <a:gd name="T11" fmla="*/ 3 h 10"/>
                <a:gd name="T12" fmla="*/ 3 w 13"/>
                <a:gd name="T13" fmla="*/ 1 h 10"/>
                <a:gd name="T14" fmla="*/ 1 w 13"/>
                <a:gd name="T15" fmla="*/ 1 h 10"/>
                <a:gd name="T16" fmla="*/ 0 w 13"/>
                <a:gd name="T17" fmla="*/ 4 h 10"/>
                <a:gd name="T18" fmla="*/ 2 w 13"/>
                <a:gd name="T19" fmla="*/ 9 h 10"/>
                <a:gd name="T20" fmla="*/ 3 w 13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3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3" y="6"/>
                    <a:pt x="13" y="5"/>
                  </a:cubicBezTo>
                  <a:cubicBezTo>
                    <a:pt x="13" y="4"/>
                    <a:pt x="12" y="4"/>
                    <a:pt x="1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3" name="Freeform 411">
              <a:extLst>
                <a:ext uri="{FF2B5EF4-FFF2-40B4-BE49-F238E27FC236}">
                  <a16:creationId xmlns:a16="http://schemas.microsoft.com/office/drawing/2014/main" id="{9242A786-5110-4D1B-8808-315BF33B77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27906" y="3392017"/>
              <a:ext cx="127755" cy="135739"/>
            </a:xfrm>
            <a:custGeom>
              <a:avLst/>
              <a:gdLst>
                <a:gd name="T0" fmla="*/ 1 w 17"/>
                <a:gd name="T1" fmla="*/ 17 h 18"/>
                <a:gd name="T2" fmla="*/ 3 w 17"/>
                <a:gd name="T3" fmla="*/ 18 h 18"/>
                <a:gd name="T4" fmla="*/ 3 w 17"/>
                <a:gd name="T5" fmla="*/ 18 h 18"/>
                <a:gd name="T6" fmla="*/ 13 w 17"/>
                <a:gd name="T7" fmla="*/ 15 h 18"/>
                <a:gd name="T8" fmla="*/ 17 w 17"/>
                <a:gd name="T9" fmla="*/ 7 h 18"/>
                <a:gd name="T10" fmla="*/ 17 w 17"/>
                <a:gd name="T11" fmla="*/ 6 h 18"/>
                <a:gd name="T12" fmla="*/ 14 w 17"/>
                <a:gd name="T13" fmla="*/ 1 h 18"/>
                <a:gd name="T14" fmla="*/ 12 w 17"/>
                <a:gd name="T15" fmla="*/ 0 h 18"/>
                <a:gd name="T16" fmla="*/ 10 w 17"/>
                <a:gd name="T17" fmla="*/ 1 h 18"/>
                <a:gd name="T18" fmla="*/ 5 w 17"/>
                <a:gd name="T19" fmla="*/ 9 h 18"/>
                <a:gd name="T20" fmla="*/ 1 w 17"/>
                <a:gd name="T21" fmla="*/ 14 h 18"/>
                <a:gd name="T22" fmla="*/ 1 w 17"/>
                <a:gd name="T2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18">
                  <a:moveTo>
                    <a:pt x="1" y="17"/>
                  </a:moveTo>
                  <a:cubicBezTo>
                    <a:pt x="1" y="18"/>
                    <a:pt x="2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10" y="16"/>
                    <a:pt x="13" y="15"/>
                  </a:cubicBezTo>
                  <a:cubicBezTo>
                    <a:pt x="17" y="13"/>
                    <a:pt x="17" y="8"/>
                    <a:pt x="17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11" y="0"/>
                    <a:pt x="10" y="0"/>
                    <a:pt x="10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4" name="Freeform 412">
              <a:extLst>
                <a:ext uri="{FF2B5EF4-FFF2-40B4-BE49-F238E27FC236}">
                  <a16:creationId xmlns:a16="http://schemas.microsoft.com/office/drawing/2014/main" id="{DB64CECA-9F1C-4ECB-A3B4-B68A811ADF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64729" y="2924913"/>
              <a:ext cx="1626669" cy="1065586"/>
            </a:xfrm>
            <a:custGeom>
              <a:avLst/>
              <a:gdLst>
                <a:gd name="T0" fmla="*/ 115 w 184"/>
                <a:gd name="T1" fmla="*/ 98 h 121"/>
                <a:gd name="T2" fmla="*/ 121 w 184"/>
                <a:gd name="T3" fmla="*/ 98 h 121"/>
                <a:gd name="T4" fmla="*/ 136 w 184"/>
                <a:gd name="T5" fmla="*/ 89 h 121"/>
                <a:gd name="T6" fmla="*/ 137 w 184"/>
                <a:gd name="T7" fmla="*/ 77 h 121"/>
                <a:gd name="T8" fmla="*/ 132 w 184"/>
                <a:gd name="T9" fmla="*/ 68 h 121"/>
                <a:gd name="T10" fmla="*/ 131 w 184"/>
                <a:gd name="T11" fmla="*/ 65 h 121"/>
                <a:gd name="T12" fmla="*/ 127 w 184"/>
                <a:gd name="T13" fmla="*/ 64 h 121"/>
                <a:gd name="T14" fmla="*/ 134 w 184"/>
                <a:gd name="T15" fmla="*/ 66 h 121"/>
                <a:gd name="T16" fmla="*/ 140 w 184"/>
                <a:gd name="T17" fmla="*/ 72 h 121"/>
                <a:gd name="T18" fmla="*/ 144 w 184"/>
                <a:gd name="T19" fmla="*/ 72 h 121"/>
                <a:gd name="T20" fmla="*/ 147 w 184"/>
                <a:gd name="T21" fmla="*/ 65 h 121"/>
                <a:gd name="T22" fmla="*/ 145 w 184"/>
                <a:gd name="T23" fmla="*/ 56 h 121"/>
                <a:gd name="T24" fmla="*/ 147 w 184"/>
                <a:gd name="T25" fmla="*/ 50 h 121"/>
                <a:gd name="T26" fmla="*/ 154 w 184"/>
                <a:gd name="T27" fmla="*/ 49 h 121"/>
                <a:gd name="T28" fmla="*/ 143 w 184"/>
                <a:gd name="T29" fmla="*/ 37 h 121"/>
                <a:gd name="T30" fmla="*/ 133 w 184"/>
                <a:gd name="T31" fmla="*/ 34 h 121"/>
                <a:gd name="T32" fmla="*/ 148 w 184"/>
                <a:gd name="T33" fmla="*/ 30 h 121"/>
                <a:gd name="T34" fmla="*/ 150 w 184"/>
                <a:gd name="T35" fmla="*/ 27 h 121"/>
                <a:gd name="T36" fmla="*/ 155 w 184"/>
                <a:gd name="T37" fmla="*/ 33 h 121"/>
                <a:gd name="T38" fmla="*/ 164 w 184"/>
                <a:gd name="T39" fmla="*/ 40 h 121"/>
                <a:gd name="T40" fmla="*/ 169 w 184"/>
                <a:gd name="T41" fmla="*/ 38 h 121"/>
                <a:gd name="T42" fmla="*/ 166 w 184"/>
                <a:gd name="T43" fmla="*/ 29 h 121"/>
                <a:gd name="T44" fmla="*/ 175 w 184"/>
                <a:gd name="T45" fmla="*/ 24 h 121"/>
                <a:gd name="T46" fmla="*/ 173 w 184"/>
                <a:gd name="T47" fmla="*/ 20 h 121"/>
                <a:gd name="T48" fmla="*/ 183 w 184"/>
                <a:gd name="T49" fmla="*/ 18 h 121"/>
                <a:gd name="T50" fmla="*/ 173 w 184"/>
                <a:gd name="T51" fmla="*/ 12 h 121"/>
                <a:gd name="T52" fmla="*/ 113 w 184"/>
                <a:gd name="T53" fmla="*/ 6 h 121"/>
                <a:gd name="T54" fmla="*/ 75 w 184"/>
                <a:gd name="T55" fmla="*/ 5 h 121"/>
                <a:gd name="T56" fmla="*/ 72 w 184"/>
                <a:gd name="T57" fmla="*/ 0 h 121"/>
                <a:gd name="T58" fmla="*/ 48 w 184"/>
                <a:gd name="T59" fmla="*/ 0 h 121"/>
                <a:gd name="T60" fmla="*/ 31 w 184"/>
                <a:gd name="T61" fmla="*/ 3 h 121"/>
                <a:gd name="T62" fmla="*/ 23 w 184"/>
                <a:gd name="T63" fmla="*/ 7 h 121"/>
                <a:gd name="T64" fmla="*/ 17 w 184"/>
                <a:gd name="T65" fmla="*/ 10 h 121"/>
                <a:gd name="T66" fmla="*/ 3 w 184"/>
                <a:gd name="T67" fmla="*/ 12 h 121"/>
                <a:gd name="T68" fmla="*/ 0 w 184"/>
                <a:gd name="T69" fmla="*/ 13 h 121"/>
                <a:gd name="T70" fmla="*/ 3 w 184"/>
                <a:gd name="T71" fmla="*/ 44 h 121"/>
                <a:gd name="T72" fmla="*/ 6 w 184"/>
                <a:gd name="T73" fmla="*/ 62 h 121"/>
                <a:gd name="T74" fmla="*/ 14 w 184"/>
                <a:gd name="T75" fmla="*/ 83 h 121"/>
                <a:gd name="T76" fmla="*/ 12 w 184"/>
                <a:gd name="T77" fmla="*/ 108 h 121"/>
                <a:gd name="T78" fmla="*/ 30 w 184"/>
                <a:gd name="T79" fmla="*/ 105 h 121"/>
                <a:gd name="T80" fmla="*/ 40 w 184"/>
                <a:gd name="T81" fmla="*/ 95 h 121"/>
                <a:gd name="T82" fmla="*/ 39 w 184"/>
                <a:gd name="T83" fmla="*/ 91 h 121"/>
                <a:gd name="T84" fmla="*/ 31 w 184"/>
                <a:gd name="T85" fmla="*/ 88 h 121"/>
                <a:gd name="T86" fmla="*/ 21 w 184"/>
                <a:gd name="T87" fmla="*/ 83 h 121"/>
                <a:gd name="T88" fmla="*/ 37 w 184"/>
                <a:gd name="T89" fmla="*/ 85 h 121"/>
                <a:gd name="T90" fmla="*/ 53 w 184"/>
                <a:gd name="T91" fmla="*/ 96 h 121"/>
                <a:gd name="T92" fmla="*/ 58 w 184"/>
                <a:gd name="T93" fmla="*/ 101 h 121"/>
                <a:gd name="T94" fmla="*/ 64 w 184"/>
                <a:gd name="T95" fmla="*/ 117 h 121"/>
                <a:gd name="T96" fmla="*/ 70 w 184"/>
                <a:gd name="T97" fmla="*/ 121 h 121"/>
                <a:gd name="T98" fmla="*/ 73 w 184"/>
                <a:gd name="T99" fmla="*/ 119 h 121"/>
                <a:gd name="T100" fmla="*/ 76 w 184"/>
                <a:gd name="T101" fmla="*/ 107 h 121"/>
                <a:gd name="T102" fmla="*/ 78 w 184"/>
                <a:gd name="T103" fmla="*/ 105 h 121"/>
                <a:gd name="T104" fmla="*/ 85 w 184"/>
                <a:gd name="T105" fmla="*/ 96 h 121"/>
                <a:gd name="T106" fmla="*/ 92 w 184"/>
                <a:gd name="T107" fmla="*/ 100 h 121"/>
                <a:gd name="T108" fmla="*/ 95 w 184"/>
                <a:gd name="T109" fmla="*/ 104 h 121"/>
                <a:gd name="T110" fmla="*/ 115 w 184"/>
                <a:gd name="T111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" h="121">
                  <a:moveTo>
                    <a:pt x="115" y="100"/>
                  </a:moveTo>
                  <a:cubicBezTo>
                    <a:pt x="115" y="98"/>
                    <a:pt x="115" y="98"/>
                    <a:pt x="115" y="98"/>
                  </a:cubicBezTo>
                  <a:cubicBezTo>
                    <a:pt x="120" y="98"/>
                    <a:pt x="120" y="98"/>
                    <a:pt x="120" y="98"/>
                  </a:cubicBezTo>
                  <a:cubicBezTo>
                    <a:pt x="120" y="98"/>
                    <a:pt x="120" y="98"/>
                    <a:pt x="121" y="98"/>
                  </a:cubicBezTo>
                  <a:cubicBezTo>
                    <a:pt x="135" y="91"/>
                    <a:pt x="135" y="91"/>
                    <a:pt x="135" y="91"/>
                  </a:cubicBezTo>
                  <a:cubicBezTo>
                    <a:pt x="135" y="91"/>
                    <a:pt x="136" y="90"/>
                    <a:pt x="136" y="8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8" y="78"/>
                    <a:pt x="138" y="78"/>
                    <a:pt x="137" y="77"/>
                  </a:cubicBezTo>
                  <a:cubicBezTo>
                    <a:pt x="132" y="71"/>
                    <a:pt x="132" y="71"/>
                    <a:pt x="132" y="71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3" y="67"/>
                    <a:pt x="132" y="67"/>
                    <a:pt x="132" y="66"/>
                  </a:cubicBezTo>
                  <a:cubicBezTo>
                    <a:pt x="132" y="65"/>
                    <a:pt x="131" y="65"/>
                    <a:pt x="131" y="65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41" y="73"/>
                    <a:pt x="141" y="73"/>
                    <a:pt x="142" y="73"/>
                  </a:cubicBezTo>
                  <a:cubicBezTo>
                    <a:pt x="143" y="73"/>
                    <a:pt x="143" y="73"/>
                    <a:pt x="144" y="72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8" y="67"/>
                    <a:pt x="147" y="65"/>
                    <a:pt x="147" y="65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7" y="50"/>
                    <a:pt x="147" y="50"/>
                    <a:pt x="147" y="50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3" y="51"/>
                    <a:pt x="154" y="51"/>
                    <a:pt x="154" y="49"/>
                  </a:cubicBezTo>
                  <a:cubicBezTo>
                    <a:pt x="155" y="48"/>
                    <a:pt x="155" y="48"/>
                    <a:pt x="154" y="4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2" y="36"/>
                    <a:pt x="142" y="36"/>
                    <a:pt x="141" y="36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9" y="30"/>
                    <a:pt x="150" y="30"/>
                    <a:pt x="150" y="29"/>
                  </a:cubicBezTo>
                  <a:cubicBezTo>
                    <a:pt x="150" y="28"/>
                    <a:pt x="150" y="27"/>
                    <a:pt x="150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4"/>
                    <a:pt x="156" y="35"/>
                    <a:pt x="156" y="35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1"/>
                    <a:pt x="167" y="41"/>
                    <a:pt x="168" y="40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7"/>
                    <a:pt x="170" y="36"/>
                    <a:pt x="169" y="35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73" y="25"/>
                    <a:pt x="173" y="25"/>
                    <a:pt x="173" y="25"/>
                  </a:cubicBezTo>
                  <a:cubicBezTo>
                    <a:pt x="174" y="25"/>
                    <a:pt x="175" y="24"/>
                    <a:pt x="175" y="24"/>
                  </a:cubicBezTo>
                  <a:cubicBezTo>
                    <a:pt x="175" y="23"/>
                    <a:pt x="175" y="23"/>
                    <a:pt x="175" y="22"/>
                  </a:cubicBezTo>
                  <a:cubicBezTo>
                    <a:pt x="173" y="20"/>
                    <a:pt x="173" y="20"/>
                    <a:pt x="173" y="20"/>
                  </a:cubicBezTo>
                  <a:cubicBezTo>
                    <a:pt x="181" y="20"/>
                    <a:pt x="181" y="20"/>
                    <a:pt x="181" y="20"/>
                  </a:cubicBezTo>
                  <a:cubicBezTo>
                    <a:pt x="182" y="20"/>
                    <a:pt x="183" y="19"/>
                    <a:pt x="183" y="18"/>
                  </a:cubicBezTo>
                  <a:cubicBezTo>
                    <a:pt x="184" y="16"/>
                    <a:pt x="183" y="15"/>
                    <a:pt x="182" y="15"/>
                  </a:cubicBezTo>
                  <a:cubicBezTo>
                    <a:pt x="175" y="12"/>
                    <a:pt x="174" y="12"/>
                    <a:pt x="173" y="12"/>
                  </a:cubicBezTo>
                  <a:cubicBezTo>
                    <a:pt x="171" y="12"/>
                    <a:pt x="137" y="8"/>
                    <a:pt x="114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1"/>
                    <a:pt x="74" y="0"/>
                    <a:pt x="72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0" y="2"/>
                    <a:pt x="29" y="2"/>
                    <a:pt x="28" y="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8"/>
                    <a:pt x="22" y="9"/>
                    <a:pt x="23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18" y="76"/>
                    <a:pt x="13" y="83"/>
                    <a:pt x="14" y="83"/>
                  </a:cubicBezTo>
                  <a:cubicBezTo>
                    <a:pt x="14" y="83"/>
                    <a:pt x="6" y="86"/>
                    <a:pt x="2" y="8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3" y="109"/>
                    <a:pt x="14" y="109"/>
                    <a:pt x="15" y="109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1" y="105"/>
                    <a:pt x="31" y="105"/>
                    <a:pt x="32" y="104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4"/>
                    <a:pt x="41" y="94"/>
                    <a:pt x="40" y="93"/>
                  </a:cubicBezTo>
                  <a:cubicBezTo>
                    <a:pt x="40" y="92"/>
                    <a:pt x="40" y="91"/>
                    <a:pt x="39" y="91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1" y="88"/>
                    <a:pt x="31" y="88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7"/>
                    <a:pt x="54" y="97"/>
                  </a:cubicBezTo>
                  <a:cubicBezTo>
                    <a:pt x="58" y="101"/>
                    <a:pt x="58" y="101"/>
                    <a:pt x="58" y="10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8"/>
                    <a:pt x="65" y="118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1" y="121"/>
                    <a:pt x="71" y="121"/>
                  </a:cubicBezTo>
                  <a:cubicBezTo>
                    <a:pt x="72" y="120"/>
                    <a:pt x="73" y="120"/>
                    <a:pt x="73" y="11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8"/>
                    <a:pt x="76" y="107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8" y="105"/>
                    <a:pt x="79" y="10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3" y="100"/>
                    <a:pt x="93" y="100"/>
                    <a:pt x="93" y="100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110" y="103"/>
                    <a:pt x="119" y="102"/>
                  </a:cubicBezTo>
                  <a:lnTo>
                    <a:pt x="115" y="10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5" name="Freeform 413">
              <a:extLst>
                <a:ext uri="{FF2B5EF4-FFF2-40B4-BE49-F238E27FC236}">
                  <a16:creationId xmlns:a16="http://schemas.microsoft.com/office/drawing/2014/main" id="{4F08E101-76D5-44F3-BA1A-B2CF15DCD0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4749" y="4617662"/>
              <a:ext cx="79847" cy="67871"/>
            </a:xfrm>
            <a:custGeom>
              <a:avLst/>
              <a:gdLst>
                <a:gd name="T0" fmla="*/ 10 w 11"/>
                <a:gd name="T1" fmla="*/ 1 h 9"/>
                <a:gd name="T2" fmla="*/ 7 w 11"/>
                <a:gd name="T3" fmla="*/ 1 h 9"/>
                <a:gd name="T4" fmla="*/ 1 w 11"/>
                <a:gd name="T5" fmla="*/ 5 h 9"/>
                <a:gd name="T6" fmla="*/ 0 w 11"/>
                <a:gd name="T7" fmla="*/ 8 h 9"/>
                <a:gd name="T8" fmla="*/ 1 w 11"/>
                <a:gd name="T9" fmla="*/ 9 h 9"/>
                <a:gd name="T10" fmla="*/ 11 w 11"/>
                <a:gd name="T11" fmla="*/ 9 h 9"/>
                <a:gd name="T12" fmla="*/ 11 w 11"/>
                <a:gd name="T13" fmla="*/ 8 h 9"/>
                <a:gd name="T14" fmla="*/ 10 w 11"/>
                <a:gd name="T15" fmla="*/ 6 h 9"/>
                <a:gd name="T16" fmla="*/ 11 w 11"/>
                <a:gd name="T17" fmla="*/ 4 h 9"/>
                <a:gd name="T18" fmla="*/ 10 w 11"/>
                <a:gd name="T1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10" y="1"/>
                  </a:moveTo>
                  <a:cubicBezTo>
                    <a:pt x="9" y="0"/>
                    <a:pt x="8" y="0"/>
                    <a:pt x="7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6" name="Freeform 415">
              <a:extLst>
                <a:ext uri="{FF2B5EF4-FFF2-40B4-BE49-F238E27FC236}">
                  <a16:creationId xmlns:a16="http://schemas.microsoft.com/office/drawing/2014/main" id="{E5AE3668-1B7C-4A75-B5D8-19F72D3EF7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1775" y="4886291"/>
              <a:ext cx="727048" cy="1104734"/>
            </a:xfrm>
            <a:custGeom>
              <a:avLst/>
              <a:gdLst>
                <a:gd name="T0" fmla="*/ 8 w 82"/>
                <a:gd name="T1" fmla="*/ 14 h 125"/>
                <a:gd name="T2" fmla="*/ 0 w 82"/>
                <a:gd name="T3" fmla="*/ 28 h 125"/>
                <a:gd name="T4" fmla="*/ 0 w 82"/>
                <a:gd name="T5" fmla="*/ 30 h 125"/>
                <a:gd name="T6" fmla="*/ 12 w 82"/>
                <a:gd name="T7" fmla="*/ 51 h 125"/>
                <a:gd name="T8" fmla="*/ 12 w 82"/>
                <a:gd name="T9" fmla="*/ 52 h 125"/>
                <a:gd name="T10" fmla="*/ 23 w 82"/>
                <a:gd name="T11" fmla="*/ 60 h 125"/>
                <a:gd name="T12" fmla="*/ 26 w 82"/>
                <a:gd name="T13" fmla="*/ 99 h 125"/>
                <a:gd name="T14" fmla="*/ 26 w 82"/>
                <a:gd name="T15" fmla="*/ 100 h 125"/>
                <a:gd name="T16" fmla="*/ 30 w 82"/>
                <a:gd name="T17" fmla="*/ 112 h 125"/>
                <a:gd name="T18" fmla="*/ 31 w 82"/>
                <a:gd name="T19" fmla="*/ 113 h 125"/>
                <a:gd name="T20" fmla="*/ 37 w 82"/>
                <a:gd name="T21" fmla="*/ 120 h 125"/>
                <a:gd name="T22" fmla="*/ 39 w 82"/>
                <a:gd name="T23" fmla="*/ 121 h 125"/>
                <a:gd name="T24" fmla="*/ 50 w 82"/>
                <a:gd name="T25" fmla="*/ 125 h 125"/>
                <a:gd name="T26" fmla="*/ 50 w 82"/>
                <a:gd name="T27" fmla="*/ 125 h 125"/>
                <a:gd name="T28" fmla="*/ 52 w 82"/>
                <a:gd name="T29" fmla="*/ 124 h 125"/>
                <a:gd name="T30" fmla="*/ 52 w 82"/>
                <a:gd name="T31" fmla="*/ 121 h 125"/>
                <a:gd name="T32" fmla="*/ 45 w 82"/>
                <a:gd name="T33" fmla="*/ 114 h 125"/>
                <a:gd name="T34" fmla="*/ 45 w 82"/>
                <a:gd name="T35" fmla="*/ 98 h 125"/>
                <a:gd name="T36" fmla="*/ 73 w 82"/>
                <a:gd name="T37" fmla="*/ 63 h 125"/>
                <a:gd name="T38" fmla="*/ 73 w 82"/>
                <a:gd name="T39" fmla="*/ 63 h 125"/>
                <a:gd name="T40" fmla="*/ 82 w 82"/>
                <a:gd name="T41" fmla="*/ 40 h 125"/>
                <a:gd name="T42" fmla="*/ 82 w 82"/>
                <a:gd name="T43" fmla="*/ 38 h 125"/>
                <a:gd name="T44" fmla="*/ 79 w 82"/>
                <a:gd name="T45" fmla="*/ 30 h 125"/>
                <a:gd name="T46" fmla="*/ 77 w 82"/>
                <a:gd name="T47" fmla="*/ 28 h 125"/>
                <a:gd name="T48" fmla="*/ 56 w 82"/>
                <a:gd name="T49" fmla="*/ 23 h 125"/>
                <a:gd name="T50" fmla="*/ 56 w 82"/>
                <a:gd name="T51" fmla="*/ 16 h 125"/>
                <a:gd name="T52" fmla="*/ 55 w 82"/>
                <a:gd name="T53" fmla="*/ 14 h 125"/>
                <a:gd name="T54" fmla="*/ 38 w 82"/>
                <a:gd name="T55" fmla="*/ 0 h 125"/>
                <a:gd name="T56" fmla="*/ 37 w 82"/>
                <a:gd name="T57" fmla="*/ 0 h 125"/>
                <a:gd name="T58" fmla="*/ 16 w 82"/>
                <a:gd name="T59" fmla="*/ 0 h 125"/>
                <a:gd name="T60" fmla="*/ 15 w 82"/>
                <a:gd name="T61" fmla="*/ 0 h 125"/>
                <a:gd name="T62" fmla="*/ 9 w 82"/>
                <a:gd name="T63" fmla="*/ 4 h 125"/>
                <a:gd name="T64" fmla="*/ 8 w 82"/>
                <a:gd name="T65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125">
                  <a:moveTo>
                    <a:pt x="8" y="1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100"/>
                    <a:pt x="26" y="100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30" y="113"/>
                    <a:pt x="31" y="113"/>
                    <a:pt x="31" y="113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21"/>
                    <a:pt x="38" y="121"/>
                    <a:pt x="39" y="121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1" y="125"/>
                    <a:pt x="52" y="124"/>
                    <a:pt x="52" y="124"/>
                  </a:cubicBezTo>
                  <a:cubicBezTo>
                    <a:pt x="53" y="123"/>
                    <a:pt x="53" y="121"/>
                    <a:pt x="52" y="121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39"/>
                    <a:pt x="82" y="39"/>
                    <a:pt x="82" y="38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8" y="29"/>
                    <a:pt x="78" y="28"/>
                    <a:pt x="77" y="28"/>
                  </a:cubicBezTo>
                  <a:cubicBezTo>
                    <a:pt x="69" y="26"/>
                    <a:pt x="59" y="24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6" y="16"/>
                    <a:pt x="56" y="15"/>
                    <a:pt x="55" y="1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07" name="Oval 588">
              <a:extLst>
                <a:ext uri="{FF2B5EF4-FFF2-40B4-BE49-F238E27FC236}">
                  <a16:creationId xmlns:a16="http://schemas.microsoft.com/office/drawing/2014/main" id="{61100688-6BF3-4174-B5E4-D41CBADAD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884565" y="3319592"/>
              <a:ext cx="3032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8" name="Freeform 589">
              <a:extLst>
                <a:ext uri="{FF2B5EF4-FFF2-40B4-BE49-F238E27FC236}">
                  <a16:creationId xmlns:a16="http://schemas.microsoft.com/office/drawing/2014/main" id="{2F31B125-78B1-40E1-8CB1-49F63DE9DC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4354" y="1724590"/>
              <a:ext cx="26533" cy="27480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9" name="Freeform 590">
              <a:extLst>
                <a:ext uri="{FF2B5EF4-FFF2-40B4-BE49-F238E27FC236}">
                  <a16:creationId xmlns:a16="http://schemas.microsoft.com/office/drawing/2014/main" id="{9B17DCE0-E284-4A88-BCEC-7C7525475C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70669" y="2118788"/>
              <a:ext cx="30323" cy="27480"/>
            </a:xfrm>
            <a:custGeom>
              <a:avLst/>
              <a:gdLst>
                <a:gd name="T0" fmla="*/ 30 w 30"/>
                <a:gd name="T1" fmla="*/ 12 h 27"/>
                <a:gd name="T2" fmla="*/ 15 w 30"/>
                <a:gd name="T3" fmla="*/ 27 h 27"/>
                <a:gd name="T4" fmla="*/ 0 w 30"/>
                <a:gd name="T5" fmla="*/ 12 h 27"/>
                <a:gd name="T6" fmla="*/ 15 w 30"/>
                <a:gd name="T7" fmla="*/ 0 h 27"/>
                <a:gd name="T8" fmla="*/ 30 w 30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7">
                  <a:moveTo>
                    <a:pt x="30" y="12"/>
                  </a:moveTo>
                  <a:cubicBezTo>
                    <a:pt x="30" y="22"/>
                    <a:pt x="22" y="27"/>
                    <a:pt x="15" y="27"/>
                  </a:cubicBezTo>
                  <a:cubicBezTo>
                    <a:pt x="7" y="27"/>
                    <a:pt x="0" y="22"/>
                    <a:pt x="0" y="12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2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7" name="Freeform 591">
              <a:extLst>
                <a:ext uri="{FF2B5EF4-FFF2-40B4-BE49-F238E27FC236}">
                  <a16:creationId xmlns:a16="http://schemas.microsoft.com/office/drawing/2014/main" id="{87999DFA-7BCB-41D8-A218-C6B865A19E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8093" y="1968532"/>
              <a:ext cx="26533" cy="30323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2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2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8" name="Oval 592">
              <a:extLst>
                <a:ext uri="{FF2B5EF4-FFF2-40B4-BE49-F238E27FC236}">
                  <a16:creationId xmlns:a16="http://schemas.microsoft.com/office/drawing/2014/main" id="{5FFE3B70-09BF-4C0F-AA6D-2FFA9D5FFA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6280" y="1556520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89" name="Oval 593">
              <a:extLst>
                <a:ext uri="{FF2B5EF4-FFF2-40B4-BE49-F238E27FC236}">
                  <a16:creationId xmlns:a16="http://schemas.microsoft.com/office/drawing/2014/main" id="{78564867-A12D-425C-810D-1F0C49CC0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9542" y="197858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0" name="Freeform 594">
              <a:extLst>
                <a:ext uri="{FF2B5EF4-FFF2-40B4-BE49-F238E27FC236}">
                  <a16:creationId xmlns:a16="http://schemas.microsoft.com/office/drawing/2014/main" id="{80FD1FD2-7258-446A-A332-3BFE4C6704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28673" y="3038052"/>
              <a:ext cx="30323" cy="27480"/>
            </a:xfrm>
            <a:custGeom>
              <a:avLst/>
              <a:gdLst>
                <a:gd name="T0" fmla="*/ 30 w 30"/>
                <a:gd name="T1" fmla="*/ 13 h 28"/>
                <a:gd name="T2" fmla="*/ 15 w 30"/>
                <a:gd name="T3" fmla="*/ 28 h 28"/>
                <a:gd name="T4" fmla="*/ 0 w 30"/>
                <a:gd name="T5" fmla="*/ 13 h 28"/>
                <a:gd name="T6" fmla="*/ 15 w 30"/>
                <a:gd name="T7" fmla="*/ 0 h 28"/>
                <a:gd name="T8" fmla="*/ 30 w 30"/>
                <a:gd name="T9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8">
                  <a:moveTo>
                    <a:pt x="30" y="13"/>
                  </a:moveTo>
                  <a:cubicBezTo>
                    <a:pt x="30" y="23"/>
                    <a:pt x="22" y="28"/>
                    <a:pt x="15" y="28"/>
                  </a:cubicBezTo>
                  <a:cubicBezTo>
                    <a:pt x="7" y="28"/>
                    <a:pt x="0" y="23"/>
                    <a:pt x="0" y="13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3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1" name="Oval 595">
              <a:extLst>
                <a:ext uri="{FF2B5EF4-FFF2-40B4-BE49-F238E27FC236}">
                  <a16:creationId xmlns:a16="http://schemas.microsoft.com/office/drawing/2014/main" id="{51E929D5-B48C-47E0-8FAA-B48A04DCA6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0204" y="1466846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2" name="Oval 596">
              <a:extLst>
                <a:ext uri="{FF2B5EF4-FFF2-40B4-BE49-F238E27FC236}">
                  <a16:creationId xmlns:a16="http://schemas.microsoft.com/office/drawing/2014/main" id="{5858D1D5-F9AF-49B5-A7C3-DD19FB443D0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069962" y="1914510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3" name="Oval 597">
              <a:extLst>
                <a:ext uri="{FF2B5EF4-FFF2-40B4-BE49-F238E27FC236}">
                  <a16:creationId xmlns:a16="http://schemas.microsoft.com/office/drawing/2014/main" id="{254B4D91-4DF7-44D3-B297-5D617E4EB60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1086" y="2951277"/>
              <a:ext cx="26533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4" name="Oval 598">
              <a:extLst>
                <a:ext uri="{FF2B5EF4-FFF2-40B4-BE49-F238E27FC236}">
                  <a16:creationId xmlns:a16="http://schemas.microsoft.com/office/drawing/2014/main" id="{3EF17708-60E9-467F-8F54-CC5D67AFF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4173" y="188757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5" name="Freeform 599">
              <a:extLst>
                <a:ext uri="{FF2B5EF4-FFF2-40B4-BE49-F238E27FC236}">
                  <a16:creationId xmlns:a16="http://schemas.microsoft.com/office/drawing/2014/main" id="{8A8B5690-BFF3-4104-9DE9-1A3FD6625B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6287" y="1631727"/>
              <a:ext cx="28428" cy="29375"/>
            </a:xfrm>
            <a:custGeom>
              <a:avLst/>
              <a:gdLst>
                <a:gd name="T0" fmla="*/ 28 w 28"/>
                <a:gd name="T1" fmla="*/ 15 h 30"/>
                <a:gd name="T2" fmla="*/ 13 w 28"/>
                <a:gd name="T3" fmla="*/ 30 h 30"/>
                <a:gd name="T4" fmla="*/ 0 w 28"/>
                <a:gd name="T5" fmla="*/ 15 h 30"/>
                <a:gd name="T6" fmla="*/ 13 w 28"/>
                <a:gd name="T7" fmla="*/ 0 h 30"/>
                <a:gd name="T8" fmla="*/ 28 w 28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5"/>
                  </a:moveTo>
                  <a:cubicBezTo>
                    <a:pt x="28" y="22"/>
                    <a:pt x="23" y="30"/>
                    <a:pt x="13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8"/>
                    <a:pt x="5" y="0"/>
                    <a:pt x="13" y="0"/>
                  </a:cubicBezTo>
                  <a:cubicBezTo>
                    <a:pt x="23" y="0"/>
                    <a:pt x="28" y="8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6" name="Freeform 600">
              <a:extLst>
                <a:ext uri="{FF2B5EF4-FFF2-40B4-BE49-F238E27FC236}">
                  <a16:creationId xmlns:a16="http://schemas.microsoft.com/office/drawing/2014/main" id="{5AFE718D-9963-4BA2-B3D2-F08DAB6FE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30824" y="1241320"/>
              <a:ext cx="26533" cy="26533"/>
            </a:xfrm>
            <a:custGeom>
              <a:avLst/>
              <a:gdLst>
                <a:gd name="T0" fmla="*/ 27 w 27"/>
                <a:gd name="T1" fmla="*/ 15 h 27"/>
                <a:gd name="T2" fmla="*/ 15 w 27"/>
                <a:gd name="T3" fmla="*/ 27 h 27"/>
                <a:gd name="T4" fmla="*/ 0 w 27"/>
                <a:gd name="T5" fmla="*/ 15 h 27"/>
                <a:gd name="T6" fmla="*/ 15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7" name="Oval 601">
              <a:extLst>
                <a:ext uri="{FF2B5EF4-FFF2-40B4-BE49-F238E27FC236}">
                  <a16:creationId xmlns:a16="http://schemas.microsoft.com/office/drawing/2014/main" id="{1AFDA7B8-C8EC-44EB-AD77-34D812CE77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8504" y="2051509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8" name="Oval 602">
              <a:extLst>
                <a:ext uri="{FF2B5EF4-FFF2-40B4-BE49-F238E27FC236}">
                  <a16:creationId xmlns:a16="http://schemas.microsoft.com/office/drawing/2014/main" id="{D7E3FFE4-1A1F-408E-AE8C-BF57EE3E1B4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7070" y="2329153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99" name="Freeform 603">
              <a:extLst>
                <a:ext uri="{FF2B5EF4-FFF2-40B4-BE49-F238E27FC236}">
                  <a16:creationId xmlns:a16="http://schemas.microsoft.com/office/drawing/2014/main" id="{473FE9F8-93C1-42DD-822D-4D671BCD3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6424" y="3596081"/>
              <a:ext cx="26533" cy="28428"/>
            </a:xfrm>
            <a:custGeom>
              <a:avLst/>
              <a:gdLst>
                <a:gd name="T0" fmla="*/ 27 w 27"/>
                <a:gd name="T1" fmla="*/ 15 h 28"/>
                <a:gd name="T2" fmla="*/ 12 w 27"/>
                <a:gd name="T3" fmla="*/ 28 h 28"/>
                <a:gd name="T4" fmla="*/ 0 w 27"/>
                <a:gd name="T5" fmla="*/ 15 h 28"/>
                <a:gd name="T6" fmla="*/ 12 w 27"/>
                <a:gd name="T7" fmla="*/ 0 h 28"/>
                <a:gd name="T8" fmla="*/ 27 w 27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15"/>
                  </a:moveTo>
                  <a:cubicBezTo>
                    <a:pt x="27" y="23"/>
                    <a:pt x="22" y="28"/>
                    <a:pt x="12" y="28"/>
                  </a:cubicBezTo>
                  <a:cubicBezTo>
                    <a:pt x="5" y="28"/>
                    <a:pt x="0" y="23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0" name="Freeform 605">
              <a:extLst>
                <a:ext uri="{FF2B5EF4-FFF2-40B4-BE49-F238E27FC236}">
                  <a16:creationId xmlns:a16="http://schemas.microsoft.com/office/drawing/2014/main" id="{BD4F498C-392D-4DBE-9182-376C54151B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99939" y="2184172"/>
              <a:ext cx="27480" cy="26533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1" name="Freeform 606">
              <a:extLst>
                <a:ext uri="{FF2B5EF4-FFF2-40B4-BE49-F238E27FC236}">
                  <a16:creationId xmlns:a16="http://schemas.microsoft.com/office/drawing/2014/main" id="{95CE7E6D-4305-4A53-AB0E-882C3D96EE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20961" y="2787787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5 w 28"/>
                <a:gd name="T3" fmla="*/ 27 h 27"/>
                <a:gd name="T4" fmla="*/ 0 w 28"/>
                <a:gd name="T5" fmla="*/ 15 h 27"/>
                <a:gd name="T6" fmla="*/ 15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2" name="Oval 607">
              <a:extLst>
                <a:ext uri="{FF2B5EF4-FFF2-40B4-BE49-F238E27FC236}">
                  <a16:creationId xmlns:a16="http://schemas.microsoft.com/office/drawing/2014/main" id="{2733D494-CA6C-4FAB-A4F6-10C9D2080FE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936685" y="1494326"/>
              <a:ext cx="28428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3" name="Freeform 608">
              <a:extLst>
                <a:ext uri="{FF2B5EF4-FFF2-40B4-BE49-F238E27FC236}">
                  <a16:creationId xmlns:a16="http://schemas.microsoft.com/office/drawing/2014/main" id="{0909FACE-CAC1-41A4-932A-9D3D8BE1D3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97587" y="1624146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3 w 28"/>
                <a:gd name="T3" fmla="*/ 27 h 27"/>
                <a:gd name="T4" fmla="*/ 0 w 28"/>
                <a:gd name="T5" fmla="*/ 15 h 27"/>
                <a:gd name="T6" fmla="*/ 13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3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3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4" name="Oval 609">
              <a:extLst>
                <a:ext uri="{FF2B5EF4-FFF2-40B4-BE49-F238E27FC236}">
                  <a16:creationId xmlns:a16="http://schemas.microsoft.com/office/drawing/2014/main" id="{C138A94B-59D5-4488-91F4-DC985B5890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98127" y="1350602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5" name="Freeform 610">
              <a:extLst>
                <a:ext uri="{FF2B5EF4-FFF2-40B4-BE49-F238E27FC236}">
                  <a16:creationId xmlns:a16="http://schemas.microsoft.com/office/drawing/2014/main" id="{3D7D9E43-37F5-48BC-8580-6F891B7C8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77902" y="3602851"/>
              <a:ext cx="26533" cy="29375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3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3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6" name="Oval 612">
              <a:extLst>
                <a:ext uri="{FF2B5EF4-FFF2-40B4-BE49-F238E27FC236}">
                  <a16:creationId xmlns:a16="http://schemas.microsoft.com/office/drawing/2014/main" id="{031F339D-5668-4C52-8D8D-7C4E54BF5C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19152" y="3196334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7" name="Oval 613">
              <a:extLst>
                <a:ext uri="{FF2B5EF4-FFF2-40B4-BE49-F238E27FC236}">
                  <a16:creationId xmlns:a16="http://schemas.microsoft.com/office/drawing/2014/main" id="{12F31BE2-B7DB-4CF6-BF20-E5E3B3A0326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63572" y="3369744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8" name="Oval 614">
              <a:extLst>
                <a:ext uri="{FF2B5EF4-FFF2-40B4-BE49-F238E27FC236}">
                  <a16:creationId xmlns:a16="http://schemas.microsoft.com/office/drawing/2014/main" id="{7B621625-BD81-468D-9AA6-097A88CB63D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51195" y="321149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09" name="Oval 616">
              <a:extLst>
                <a:ext uri="{FF2B5EF4-FFF2-40B4-BE49-F238E27FC236}">
                  <a16:creationId xmlns:a16="http://schemas.microsoft.com/office/drawing/2014/main" id="{DF46EC0A-F4AD-465C-9E3A-A237999034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309344" y="1189203"/>
              <a:ext cx="28428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10" name="Group 609">
              <a:extLst>
                <a:ext uri="{FF2B5EF4-FFF2-40B4-BE49-F238E27FC236}">
                  <a16:creationId xmlns:a16="http://schemas.microsoft.com/office/drawing/2014/main" id="{786A0759-CC0E-4BFC-B435-C4F573E05BF7}"/>
                </a:ext>
              </a:extLst>
            </p:cNvPr>
            <p:cNvGrpSpPr/>
            <p:nvPr userDrawn="1"/>
          </p:nvGrpSpPr>
          <p:grpSpPr>
            <a:xfrm>
              <a:off x="6861250" y="3182425"/>
              <a:ext cx="610458" cy="338975"/>
              <a:chOff x="7177242" y="4261348"/>
              <a:chExt cx="520806" cy="289192"/>
            </a:xfrm>
          </p:grpSpPr>
          <p:sp>
            <p:nvSpPr>
              <p:cNvPr id="1540" name="Freeform 754">
                <a:extLst>
                  <a:ext uri="{FF2B5EF4-FFF2-40B4-BE49-F238E27FC236}">
                    <a16:creationId xmlns:a16="http://schemas.microsoft.com/office/drawing/2014/main" id="{F303BB3B-F831-4A7B-8D01-1D88314A85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96870" y="4405290"/>
                <a:ext cx="501178" cy="145250"/>
              </a:xfrm>
              <a:custGeom>
                <a:avLst/>
                <a:gdLst>
                  <a:gd name="T0" fmla="*/ 321 w 364"/>
                  <a:gd name="T1" fmla="*/ 0 h 106"/>
                  <a:gd name="T2" fmla="*/ 328 w 364"/>
                  <a:gd name="T3" fmla="*/ 30 h 106"/>
                  <a:gd name="T4" fmla="*/ 305 w 364"/>
                  <a:gd name="T5" fmla="*/ 75 h 106"/>
                  <a:gd name="T6" fmla="*/ 276 w 364"/>
                  <a:gd name="T7" fmla="*/ 81 h 106"/>
                  <a:gd name="T8" fmla="*/ 18 w 364"/>
                  <a:gd name="T9" fmla="*/ 81 h 106"/>
                  <a:gd name="T10" fmla="*/ 0 w 364"/>
                  <a:gd name="T11" fmla="*/ 79 h 106"/>
                  <a:gd name="T12" fmla="*/ 52 w 364"/>
                  <a:gd name="T13" fmla="*/ 106 h 106"/>
                  <a:gd name="T14" fmla="*/ 309 w 364"/>
                  <a:gd name="T15" fmla="*/ 106 h 106"/>
                  <a:gd name="T16" fmla="*/ 339 w 364"/>
                  <a:gd name="T17" fmla="*/ 97 h 106"/>
                  <a:gd name="T18" fmla="*/ 364 w 364"/>
                  <a:gd name="T19" fmla="*/ 52 h 106"/>
                  <a:gd name="T20" fmla="*/ 321 w 364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4" h="106">
                    <a:moveTo>
                      <a:pt x="321" y="0"/>
                    </a:moveTo>
                    <a:cubicBezTo>
                      <a:pt x="325" y="9"/>
                      <a:pt x="328" y="18"/>
                      <a:pt x="328" y="30"/>
                    </a:cubicBezTo>
                    <a:cubicBezTo>
                      <a:pt x="328" y="48"/>
                      <a:pt x="319" y="63"/>
                      <a:pt x="305" y="75"/>
                    </a:cubicBezTo>
                    <a:cubicBezTo>
                      <a:pt x="296" y="79"/>
                      <a:pt x="285" y="81"/>
                      <a:pt x="276" y="8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1" y="81"/>
                      <a:pt x="4" y="81"/>
                      <a:pt x="0" y="79"/>
                    </a:cubicBezTo>
                    <a:cubicBezTo>
                      <a:pt x="11" y="95"/>
                      <a:pt x="31" y="106"/>
                      <a:pt x="52" y="106"/>
                    </a:cubicBezTo>
                    <a:cubicBezTo>
                      <a:pt x="309" y="106"/>
                      <a:pt x="309" y="106"/>
                      <a:pt x="309" y="106"/>
                    </a:cubicBezTo>
                    <a:cubicBezTo>
                      <a:pt x="321" y="106"/>
                      <a:pt x="330" y="102"/>
                      <a:pt x="339" y="97"/>
                    </a:cubicBezTo>
                    <a:cubicBezTo>
                      <a:pt x="352" y="88"/>
                      <a:pt x="364" y="72"/>
                      <a:pt x="364" y="52"/>
                    </a:cubicBezTo>
                    <a:cubicBezTo>
                      <a:pt x="364" y="27"/>
                      <a:pt x="343" y="5"/>
                      <a:pt x="321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41" name="Freeform 755">
                <a:extLst>
                  <a:ext uri="{FF2B5EF4-FFF2-40B4-BE49-F238E27FC236}">
                    <a16:creationId xmlns:a16="http://schemas.microsoft.com/office/drawing/2014/main" id="{328FE121-8435-4C35-8A35-637E4F1F883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77242" y="4261348"/>
                <a:ext cx="471082" cy="255169"/>
              </a:xfrm>
              <a:custGeom>
                <a:avLst/>
                <a:gdLst>
                  <a:gd name="T0" fmla="*/ 335 w 342"/>
                  <a:gd name="T1" fmla="*/ 105 h 186"/>
                  <a:gd name="T2" fmla="*/ 326 w 342"/>
                  <a:gd name="T3" fmla="*/ 96 h 186"/>
                  <a:gd name="T4" fmla="*/ 326 w 342"/>
                  <a:gd name="T5" fmla="*/ 92 h 186"/>
                  <a:gd name="T6" fmla="*/ 278 w 342"/>
                  <a:gd name="T7" fmla="*/ 29 h 186"/>
                  <a:gd name="T8" fmla="*/ 260 w 342"/>
                  <a:gd name="T9" fmla="*/ 27 h 186"/>
                  <a:gd name="T10" fmla="*/ 222 w 342"/>
                  <a:gd name="T11" fmla="*/ 40 h 186"/>
                  <a:gd name="T12" fmla="*/ 195 w 342"/>
                  <a:gd name="T13" fmla="*/ 11 h 186"/>
                  <a:gd name="T14" fmla="*/ 176 w 342"/>
                  <a:gd name="T15" fmla="*/ 4 h 186"/>
                  <a:gd name="T16" fmla="*/ 149 w 342"/>
                  <a:gd name="T17" fmla="*/ 0 h 186"/>
                  <a:gd name="T18" fmla="*/ 66 w 342"/>
                  <a:gd name="T19" fmla="*/ 78 h 186"/>
                  <a:gd name="T20" fmla="*/ 66 w 342"/>
                  <a:gd name="T21" fmla="*/ 78 h 186"/>
                  <a:gd name="T22" fmla="*/ 66 w 342"/>
                  <a:gd name="T23" fmla="*/ 78 h 186"/>
                  <a:gd name="T24" fmla="*/ 0 w 342"/>
                  <a:gd name="T25" fmla="*/ 146 h 186"/>
                  <a:gd name="T26" fmla="*/ 14 w 342"/>
                  <a:gd name="T27" fmla="*/ 184 h 186"/>
                  <a:gd name="T28" fmla="*/ 32 w 342"/>
                  <a:gd name="T29" fmla="*/ 186 h 186"/>
                  <a:gd name="T30" fmla="*/ 290 w 342"/>
                  <a:gd name="T31" fmla="*/ 186 h 186"/>
                  <a:gd name="T32" fmla="*/ 319 w 342"/>
                  <a:gd name="T33" fmla="*/ 180 h 186"/>
                  <a:gd name="T34" fmla="*/ 342 w 342"/>
                  <a:gd name="T35" fmla="*/ 135 h 186"/>
                  <a:gd name="T36" fmla="*/ 335 w 342"/>
                  <a:gd name="T37" fmla="*/ 10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2" h="186">
                    <a:moveTo>
                      <a:pt x="335" y="105"/>
                    </a:moveTo>
                    <a:cubicBezTo>
                      <a:pt x="333" y="103"/>
                      <a:pt x="330" y="101"/>
                      <a:pt x="326" y="96"/>
                    </a:cubicBezTo>
                    <a:cubicBezTo>
                      <a:pt x="326" y="96"/>
                      <a:pt x="326" y="94"/>
                      <a:pt x="326" y="92"/>
                    </a:cubicBezTo>
                    <a:cubicBezTo>
                      <a:pt x="326" y="63"/>
                      <a:pt x="305" y="38"/>
                      <a:pt x="278" y="29"/>
                    </a:cubicBezTo>
                    <a:cubicBezTo>
                      <a:pt x="271" y="29"/>
                      <a:pt x="267" y="27"/>
                      <a:pt x="260" y="27"/>
                    </a:cubicBezTo>
                    <a:cubicBezTo>
                      <a:pt x="247" y="27"/>
                      <a:pt x="233" y="31"/>
                      <a:pt x="222" y="40"/>
                    </a:cubicBezTo>
                    <a:cubicBezTo>
                      <a:pt x="215" y="29"/>
                      <a:pt x="206" y="18"/>
                      <a:pt x="195" y="11"/>
                    </a:cubicBezTo>
                    <a:cubicBezTo>
                      <a:pt x="188" y="9"/>
                      <a:pt x="183" y="7"/>
                      <a:pt x="176" y="4"/>
                    </a:cubicBezTo>
                    <a:cubicBezTo>
                      <a:pt x="167" y="0"/>
                      <a:pt x="158" y="0"/>
                      <a:pt x="149" y="0"/>
                    </a:cubicBezTo>
                    <a:cubicBezTo>
                      <a:pt x="104" y="0"/>
                      <a:pt x="68" y="34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29" y="78"/>
                      <a:pt x="0" y="108"/>
                      <a:pt x="0" y="146"/>
                    </a:cubicBezTo>
                    <a:cubicBezTo>
                      <a:pt x="0" y="159"/>
                      <a:pt x="5" y="173"/>
                      <a:pt x="14" y="184"/>
                    </a:cubicBezTo>
                    <a:cubicBezTo>
                      <a:pt x="18" y="186"/>
                      <a:pt x="25" y="186"/>
                      <a:pt x="32" y="186"/>
                    </a:cubicBezTo>
                    <a:cubicBezTo>
                      <a:pt x="290" y="186"/>
                      <a:pt x="290" y="186"/>
                      <a:pt x="290" y="186"/>
                    </a:cubicBezTo>
                    <a:cubicBezTo>
                      <a:pt x="299" y="186"/>
                      <a:pt x="310" y="184"/>
                      <a:pt x="319" y="180"/>
                    </a:cubicBezTo>
                    <a:cubicBezTo>
                      <a:pt x="333" y="168"/>
                      <a:pt x="342" y="153"/>
                      <a:pt x="342" y="135"/>
                    </a:cubicBezTo>
                    <a:cubicBezTo>
                      <a:pt x="342" y="123"/>
                      <a:pt x="339" y="114"/>
                      <a:pt x="335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1" name="Group 610">
              <a:extLst>
                <a:ext uri="{FF2B5EF4-FFF2-40B4-BE49-F238E27FC236}">
                  <a16:creationId xmlns:a16="http://schemas.microsoft.com/office/drawing/2014/main" id="{6E2F0562-810B-4229-9CB7-257873CB78D2}"/>
                </a:ext>
              </a:extLst>
            </p:cNvPr>
            <p:cNvGrpSpPr/>
            <p:nvPr userDrawn="1"/>
          </p:nvGrpSpPr>
          <p:grpSpPr>
            <a:xfrm>
              <a:off x="10884663" y="4087020"/>
              <a:ext cx="542371" cy="273023"/>
              <a:chOff x="11257333" y="2592934"/>
              <a:chExt cx="772050" cy="388642"/>
            </a:xfrm>
          </p:grpSpPr>
          <p:sp>
            <p:nvSpPr>
              <p:cNvPr id="1538" name="Freeform 617">
                <a:extLst>
                  <a:ext uri="{FF2B5EF4-FFF2-40B4-BE49-F238E27FC236}">
                    <a16:creationId xmlns:a16="http://schemas.microsoft.com/office/drawing/2014/main" id="{C57AFBB8-BDC1-43C5-9DCB-EE5EC5557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9" name="Freeform 618">
                <a:extLst>
                  <a:ext uri="{FF2B5EF4-FFF2-40B4-BE49-F238E27FC236}">
                    <a16:creationId xmlns:a16="http://schemas.microsoft.com/office/drawing/2014/main" id="{D273299E-AA27-40A5-BB3B-72DBFAA9DF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302BD400-A70F-41F9-BA96-2BDBF02CF4A4}"/>
                </a:ext>
              </a:extLst>
            </p:cNvPr>
            <p:cNvGrpSpPr/>
            <p:nvPr userDrawn="1"/>
          </p:nvGrpSpPr>
          <p:grpSpPr>
            <a:xfrm>
              <a:off x="11280374" y="2380435"/>
              <a:ext cx="962028" cy="484273"/>
              <a:chOff x="11257333" y="2592934"/>
              <a:chExt cx="772050" cy="388642"/>
            </a:xfrm>
          </p:grpSpPr>
          <p:sp>
            <p:nvSpPr>
              <p:cNvPr id="1536" name="Freeform 617">
                <a:extLst>
                  <a:ext uri="{FF2B5EF4-FFF2-40B4-BE49-F238E27FC236}">
                    <a16:creationId xmlns:a16="http://schemas.microsoft.com/office/drawing/2014/main" id="{B4229035-620B-4371-88F4-3C0C55F025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7" name="Freeform 618">
                <a:extLst>
                  <a:ext uri="{FF2B5EF4-FFF2-40B4-BE49-F238E27FC236}">
                    <a16:creationId xmlns:a16="http://schemas.microsoft.com/office/drawing/2014/main" id="{BF3AEDDD-15A9-4D1E-A23D-AAA4E0EB1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3" name="Group 612">
              <a:extLst>
                <a:ext uri="{FF2B5EF4-FFF2-40B4-BE49-F238E27FC236}">
                  <a16:creationId xmlns:a16="http://schemas.microsoft.com/office/drawing/2014/main" id="{A6CF79B0-DBA7-4BF6-B4A1-351D14E55E76}"/>
                </a:ext>
              </a:extLst>
            </p:cNvPr>
            <p:cNvGrpSpPr/>
            <p:nvPr userDrawn="1"/>
          </p:nvGrpSpPr>
          <p:grpSpPr>
            <a:xfrm>
              <a:off x="7736892" y="5447571"/>
              <a:ext cx="1160687" cy="584277"/>
              <a:chOff x="11257333" y="2592934"/>
              <a:chExt cx="772050" cy="388642"/>
            </a:xfrm>
          </p:grpSpPr>
          <p:sp>
            <p:nvSpPr>
              <p:cNvPr id="1534" name="Freeform 617">
                <a:extLst>
                  <a:ext uri="{FF2B5EF4-FFF2-40B4-BE49-F238E27FC236}">
                    <a16:creationId xmlns:a16="http://schemas.microsoft.com/office/drawing/2014/main" id="{4D65BBF1-FC1B-403E-B0D9-D4F02D254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5" name="Freeform 618">
                <a:extLst>
                  <a:ext uri="{FF2B5EF4-FFF2-40B4-BE49-F238E27FC236}">
                    <a16:creationId xmlns:a16="http://schemas.microsoft.com/office/drawing/2014/main" id="{36EBFE81-06F2-4CE7-9DBB-5867B346E6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14" name="Freeform 784">
              <a:extLst>
                <a:ext uri="{FF2B5EF4-FFF2-40B4-BE49-F238E27FC236}">
                  <a16:creationId xmlns:a16="http://schemas.microsoft.com/office/drawing/2014/main" id="{AACFCAA7-AA9F-4B66-B723-FFA464182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32680" y="2796136"/>
              <a:ext cx="149524" cy="203796"/>
            </a:xfrm>
            <a:custGeom>
              <a:avLst/>
              <a:gdLst>
                <a:gd name="T0" fmla="*/ 122 w 135"/>
                <a:gd name="T1" fmla="*/ 13 h 184"/>
                <a:gd name="T2" fmla="*/ 122 w 135"/>
                <a:gd name="T3" fmla="*/ 172 h 184"/>
                <a:gd name="T4" fmla="*/ 13 w 135"/>
                <a:gd name="T5" fmla="*/ 172 h 184"/>
                <a:gd name="T6" fmla="*/ 13 w 135"/>
                <a:gd name="T7" fmla="*/ 13 h 184"/>
                <a:gd name="T8" fmla="*/ 122 w 135"/>
                <a:gd name="T9" fmla="*/ 13 h 184"/>
                <a:gd name="T10" fmla="*/ 135 w 135"/>
                <a:gd name="T11" fmla="*/ 0 h 184"/>
                <a:gd name="T12" fmla="*/ 0 w 135"/>
                <a:gd name="T13" fmla="*/ 0 h 184"/>
                <a:gd name="T14" fmla="*/ 0 w 135"/>
                <a:gd name="T15" fmla="*/ 184 h 184"/>
                <a:gd name="T16" fmla="*/ 135 w 135"/>
                <a:gd name="T17" fmla="*/ 184 h 184"/>
                <a:gd name="T18" fmla="*/ 135 w 135"/>
                <a:gd name="T19" fmla="*/ 0 h 184"/>
                <a:gd name="T20" fmla="*/ 135 w 135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84">
                  <a:moveTo>
                    <a:pt x="122" y="13"/>
                  </a:moveTo>
                  <a:lnTo>
                    <a:pt x="122" y="172"/>
                  </a:lnTo>
                  <a:lnTo>
                    <a:pt x="13" y="172"/>
                  </a:lnTo>
                  <a:lnTo>
                    <a:pt x="13" y="13"/>
                  </a:lnTo>
                  <a:lnTo>
                    <a:pt x="122" y="13"/>
                  </a:lnTo>
                  <a:moveTo>
                    <a:pt x="135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35" y="184"/>
                  </a:lnTo>
                  <a:lnTo>
                    <a:pt x="135" y="0"/>
                  </a:lnTo>
                  <a:lnTo>
                    <a:pt x="1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3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5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ＭＳ Ｐゴシック" charset="0"/>
              </a:endParaRPr>
            </a:p>
          </p:txBody>
        </p:sp>
        <p:sp>
          <p:nvSpPr>
            <p:cNvPr id="615" name="Freeform 25">
              <a:extLst>
                <a:ext uri="{FF2B5EF4-FFF2-40B4-BE49-F238E27FC236}">
                  <a16:creationId xmlns:a16="http://schemas.microsoft.com/office/drawing/2014/main" id="{F3656DBA-010E-4464-BDD6-F466B0318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7210" y="5931414"/>
              <a:ext cx="104203" cy="0"/>
            </a:xfrm>
            <a:custGeom>
              <a:avLst/>
              <a:gdLst>
                <a:gd name="T0" fmla="*/ 0 w 41"/>
                <a:gd name="T1" fmla="*/ 20 w 41"/>
                <a:gd name="T2" fmla="*/ 41 w 41"/>
                <a:gd name="T3" fmla="*/ 0 w 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1">
                  <a:moveTo>
                    <a:pt x="0" y="0"/>
                  </a:moveTo>
                  <a:cubicBezTo>
                    <a:pt x="7" y="0"/>
                    <a:pt x="13" y="0"/>
                    <a:pt x="20" y="0"/>
                  </a:cubicBezTo>
                  <a:cubicBezTo>
                    <a:pt x="27" y="0"/>
                    <a:pt x="34" y="0"/>
                    <a:pt x="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16" name="Freeform 26">
              <a:extLst>
                <a:ext uri="{FF2B5EF4-FFF2-40B4-BE49-F238E27FC236}">
                  <a16:creationId xmlns:a16="http://schemas.microsoft.com/office/drawing/2014/main" id="{92D57095-03BF-4DB8-9E4A-0C29C96EE9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1628" y="5931414"/>
              <a:ext cx="106064" cy="0"/>
            </a:xfrm>
            <a:custGeom>
              <a:avLst/>
              <a:gdLst>
                <a:gd name="T0" fmla="*/ 0 w 42"/>
                <a:gd name="T1" fmla="*/ 21 w 42"/>
                <a:gd name="T2" fmla="*/ 42 w 42"/>
                <a:gd name="T3" fmla="*/ 0 w 4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2">
                  <a:moveTo>
                    <a:pt x="0" y="0"/>
                  </a:moveTo>
                  <a:cubicBezTo>
                    <a:pt x="7" y="0"/>
                    <a:pt x="14" y="0"/>
                    <a:pt x="21" y="0"/>
                  </a:cubicBezTo>
                  <a:cubicBezTo>
                    <a:pt x="28" y="0"/>
                    <a:pt x="35" y="0"/>
                    <a:pt x="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AB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F5FE5F84-CEE8-4ABB-99CD-19CA014F00FE}"/>
                </a:ext>
              </a:extLst>
            </p:cNvPr>
            <p:cNvGrpSpPr/>
            <p:nvPr userDrawn="1"/>
          </p:nvGrpSpPr>
          <p:grpSpPr>
            <a:xfrm>
              <a:off x="7629986" y="3596295"/>
              <a:ext cx="599851" cy="798286"/>
              <a:chOff x="5628229" y="3433724"/>
              <a:chExt cx="736867" cy="980628"/>
            </a:xfrm>
          </p:grpSpPr>
          <p:sp>
            <p:nvSpPr>
              <p:cNvPr id="1507" name="Oval 14">
                <a:extLst>
                  <a:ext uri="{FF2B5EF4-FFF2-40B4-BE49-F238E27FC236}">
                    <a16:creationId xmlns:a16="http://schemas.microsoft.com/office/drawing/2014/main" id="{1ED7BADC-5BF6-428C-ACA9-4A3088E3BA4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648697" y="3433724"/>
                <a:ext cx="264230" cy="26423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8" name="Freeform 15">
                <a:extLst>
                  <a:ext uri="{FF2B5EF4-FFF2-40B4-BE49-F238E27FC236}">
                    <a16:creationId xmlns:a16="http://schemas.microsoft.com/office/drawing/2014/main" id="{9DB10BAF-C7AA-4C20-8DB1-8ABFB690AC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48697" y="4060805"/>
                <a:ext cx="608473" cy="353547"/>
              </a:xfrm>
              <a:custGeom>
                <a:avLst/>
                <a:gdLst>
                  <a:gd name="T0" fmla="*/ 4 w 241"/>
                  <a:gd name="T1" fmla="*/ 140 h 140"/>
                  <a:gd name="T2" fmla="*/ 241 w 241"/>
                  <a:gd name="T3" fmla="*/ 140 h 140"/>
                  <a:gd name="T4" fmla="*/ 241 w 241"/>
                  <a:gd name="T5" fmla="*/ 92 h 140"/>
                  <a:gd name="T6" fmla="*/ 134 w 241"/>
                  <a:gd name="T7" fmla="*/ 0 h 140"/>
                  <a:gd name="T8" fmla="*/ 125 w 241"/>
                  <a:gd name="T9" fmla="*/ 0 h 140"/>
                  <a:gd name="T10" fmla="*/ 111 w 241"/>
                  <a:gd name="T11" fmla="*/ 0 h 140"/>
                  <a:gd name="T12" fmla="*/ 4 w 241"/>
                  <a:gd name="T13" fmla="*/ 107 h 140"/>
                  <a:gd name="T14" fmla="*/ 4 w 241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1" h="140">
                    <a:moveTo>
                      <a:pt x="4" y="140"/>
                    </a:moveTo>
                    <a:cubicBezTo>
                      <a:pt x="241" y="140"/>
                      <a:pt x="241" y="140"/>
                      <a:pt x="241" y="140"/>
                    </a:cubicBezTo>
                    <a:cubicBezTo>
                      <a:pt x="241" y="92"/>
                      <a:pt x="241" y="92"/>
                      <a:pt x="241" y="92"/>
                    </a:cubicBezTo>
                    <a:cubicBezTo>
                      <a:pt x="241" y="92"/>
                      <a:pt x="228" y="10"/>
                      <a:pt x="134" y="0"/>
                    </a:cubicBezTo>
                    <a:cubicBezTo>
                      <a:pt x="134" y="0"/>
                      <a:pt x="126" y="0"/>
                      <a:pt x="125" y="0"/>
                    </a:cubicBezTo>
                    <a:cubicBezTo>
                      <a:pt x="119" y="0"/>
                      <a:pt x="111" y="0"/>
                      <a:pt x="111" y="0"/>
                    </a:cubicBezTo>
                    <a:cubicBezTo>
                      <a:pt x="0" y="7"/>
                      <a:pt x="4" y="107"/>
                      <a:pt x="4" y="107"/>
                    </a:cubicBezTo>
                    <a:lnTo>
                      <a:pt x="4" y="140"/>
                    </a:lnTo>
                    <a:close/>
                  </a:path>
                </a:pathLst>
              </a:custGeom>
              <a:solidFill>
                <a:srgbClr val="5C00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9" name="Freeform 16">
                <a:extLst>
                  <a:ext uri="{FF2B5EF4-FFF2-40B4-BE49-F238E27FC236}">
                    <a16:creationId xmlns:a16="http://schemas.microsoft.com/office/drawing/2014/main" id="{8F2AABFB-17F6-453B-838F-10EAFD3CFC7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4118489"/>
                <a:ext cx="152584" cy="295863"/>
              </a:xfrm>
              <a:custGeom>
                <a:avLst/>
                <a:gdLst>
                  <a:gd name="T0" fmla="*/ 82 w 82"/>
                  <a:gd name="T1" fmla="*/ 159 h 159"/>
                  <a:gd name="T2" fmla="*/ 82 w 82"/>
                  <a:gd name="T3" fmla="*/ 0 h 159"/>
                  <a:gd name="T4" fmla="*/ 0 w 82"/>
                  <a:gd name="T5" fmla="*/ 0 h 159"/>
                  <a:gd name="T6" fmla="*/ 64 w 82"/>
                  <a:gd name="T7" fmla="*/ 159 h 159"/>
                  <a:gd name="T8" fmla="*/ 82 w 82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59">
                    <a:moveTo>
                      <a:pt x="82" y="159"/>
                    </a:moveTo>
                    <a:lnTo>
                      <a:pt x="82" y="0"/>
                    </a:lnTo>
                    <a:lnTo>
                      <a:pt x="0" y="0"/>
                    </a:lnTo>
                    <a:lnTo>
                      <a:pt x="64" y="159"/>
                    </a:lnTo>
                    <a:lnTo>
                      <a:pt x="82" y="15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0" name="Oval 17">
                <a:extLst>
                  <a:ext uri="{FF2B5EF4-FFF2-40B4-BE49-F238E27FC236}">
                    <a16:creationId xmlns:a16="http://schemas.microsoft.com/office/drawing/2014/main" id="{3B12FB7D-B87F-4136-99B9-1B98A9EBE54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194781"/>
                <a:ext cx="37215" cy="20469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1" name="Oval 18">
                <a:extLst>
                  <a:ext uri="{FF2B5EF4-FFF2-40B4-BE49-F238E27FC236}">
                    <a16:creationId xmlns:a16="http://schemas.microsoft.com/office/drawing/2014/main" id="{4D35F925-2890-406F-92C1-171B86B39FF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252465"/>
                <a:ext cx="37215" cy="18608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2" name="Freeform 19">
                <a:extLst>
                  <a:ext uri="{FF2B5EF4-FFF2-40B4-BE49-F238E27FC236}">
                    <a16:creationId xmlns:a16="http://schemas.microsoft.com/office/drawing/2014/main" id="{C17BF375-825A-411A-8039-54EDD906E06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28229" y="4060805"/>
                <a:ext cx="333079" cy="353547"/>
              </a:xfrm>
              <a:custGeom>
                <a:avLst/>
                <a:gdLst>
                  <a:gd name="T0" fmla="*/ 7 w 132"/>
                  <a:gd name="T1" fmla="*/ 140 h 140"/>
                  <a:gd name="T2" fmla="*/ 23 w 132"/>
                  <a:gd name="T3" fmla="*/ 140 h 140"/>
                  <a:gd name="T4" fmla="*/ 23 w 132"/>
                  <a:gd name="T5" fmla="*/ 107 h 140"/>
                  <a:gd name="T6" fmla="*/ 132 w 132"/>
                  <a:gd name="T7" fmla="*/ 0 h 140"/>
                  <a:gd name="T8" fmla="*/ 130 w 132"/>
                  <a:gd name="T9" fmla="*/ 0 h 140"/>
                  <a:gd name="T10" fmla="*/ 116 w 132"/>
                  <a:gd name="T11" fmla="*/ 0 h 140"/>
                  <a:gd name="T12" fmla="*/ 7 w 132"/>
                  <a:gd name="T13" fmla="*/ 107 h 140"/>
                  <a:gd name="T14" fmla="*/ 7 w 132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2" h="140">
                    <a:moveTo>
                      <a:pt x="7" y="140"/>
                    </a:move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08"/>
                      <a:pt x="23" y="107"/>
                      <a:pt x="23" y="107"/>
                    </a:cubicBezTo>
                    <a:cubicBezTo>
                      <a:pt x="23" y="107"/>
                      <a:pt x="35" y="10"/>
                      <a:pt x="132" y="0"/>
                    </a:cubicBezTo>
                    <a:cubicBezTo>
                      <a:pt x="131" y="0"/>
                      <a:pt x="130" y="0"/>
                      <a:pt x="130" y="0"/>
                    </a:cubicBezTo>
                    <a:cubicBezTo>
                      <a:pt x="124" y="0"/>
                      <a:pt x="116" y="0"/>
                      <a:pt x="116" y="0"/>
                    </a:cubicBezTo>
                    <a:cubicBezTo>
                      <a:pt x="0" y="9"/>
                      <a:pt x="7" y="107"/>
                      <a:pt x="7" y="107"/>
                    </a:cubicBezTo>
                    <a:lnTo>
                      <a:pt x="7" y="140"/>
                    </a:lnTo>
                    <a:close/>
                  </a:path>
                </a:pathLst>
              </a:custGeom>
              <a:solidFill>
                <a:srgbClr val="854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3" name="Freeform 20">
                <a:extLst>
                  <a:ext uri="{FF2B5EF4-FFF2-40B4-BE49-F238E27FC236}">
                    <a16:creationId xmlns:a16="http://schemas.microsoft.com/office/drawing/2014/main" id="{C4DB1F37-808F-4D1A-A866-52C4D420FEB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3910082"/>
                <a:ext cx="152584" cy="266091"/>
              </a:xfrm>
              <a:custGeom>
                <a:avLst/>
                <a:gdLst>
                  <a:gd name="T0" fmla="*/ 0 w 60"/>
                  <a:gd name="T1" fmla="*/ 0 h 106"/>
                  <a:gd name="T2" fmla="*/ 0 w 60"/>
                  <a:gd name="T3" fmla="*/ 75 h 106"/>
                  <a:gd name="T4" fmla="*/ 30 w 60"/>
                  <a:gd name="T5" fmla="*/ 106 h 106"/>
                  <a:gd name="T6" fmla="*/ 60 w 60"/>
                  <a:gd name="T7" fmla="*/ 75 h 106"/>
                  <a:gd name="T8" fmla="*/ 60 w 60"/>
                  <a:gd name="T9" fmla="*/ 0 h 106"/>
                  <a:gd name="T10" fmla="*/ 0 w 60"/>
                  <a:gd name="T11" fmla="*/ 0 h 106"/>
                  <a:gd name="T12" fmla="*/ 0 w 6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6">
                    <a:moveTo>
                      <a:pt x="0" y="0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92"/>
                      <a:pt x="13" y="106"/>
                      <a:pt x="30" y="106"/>
                    </a:cubicBezTo>
                    <a:cubicBezTo>
                      <a:pt x="46" y="106"/>
                      <a:pt x="60" y="92"/>
                      <a:pt x="60" y="75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4" name="Freeform 32">
                <a:extLst>
                  <a:ext uri="{FF2B5EF4-FFF2-40B4-BE49-F238E27FC236}">
                    <a16:creationId xmlns:a16="http://schemas.microsoft.com/office/drawing/2014/main" id="{9E3EC14D-E471-46D4-9A1C-A7C7DFF03F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38978" y="4021729"/>
                <a:ext cx="318192" cy="351686"/>
              </a:xfrm>
              <a:custGeom>
                <a:avLst/>
                <a:gdLst>
                  <a:gd name="T0" fmla="*/ 110 w 126"/>
                  <a:gd name="T1" fmla="*/ 107 h 140"/>
                  <a:gd name="T2" fmla="*/ 110 w 126"/>
                  <a:gd name="T3" fmla="*/ 140 h 140"/>
                  <a:gd name="T4" fmla="*/ 126 w 126"/>
                  <a:gd name="T5" fmla="*/ 140 h 140"/>
                  <a:gd name="T6" fmla="*/ 126 w 126"/>
                  <a:gd name="T7" fmla="*/ 92 h 140"/>
                  <a:gd name="T8" fmla="*/ 17 w 126"/>
                  <a:gd name="T9" fmla="*/ 0 h 140"/>
                  <a:gd name="T10" fmla="*/ 8 w 126"/>
                  <a:gd name="T11" fmla="*/ 0 h 140"/>
                  <a:gd name="T12" fmla="*/ 0 w 126"/>
                  <a:gd name="T13" fmla="*/ 0 h 140"/>
                  <a:gd name="T14" fmla="*/ 110 w 126"/>
                  <a:gd name="T15" fmla="*/ 10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40">
                    <a:moveTo>
                      <a:pt x="110" y="107"/>
                    </a:move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cubicBezTo>
                      <a:pt x="126" y="92"/>
                      <a:pt x="126" y="92"/>
                      <a:pt x="126" y="92"/>
                    </a:cubicBezTo>
                    <a:cubicBezTo>
                      <a:pt x="126" y="92"/>
                      <a:pt x="113" y="10"/>
                      <a:pt x="17" y="0"/>
                    </a:cubicBezTo>
                    <a:cubicBezTo>
                      <a:pt x="17" y="0"/>
                      <a:pt x="9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7" y="10"/>
                      <a:pt x="110" y="107"/>
                      <a:pt x="110" y="107"/>
                    </a:cubicBezTo>
                    <a:close/>
                  </a:path>
                </a:pathLst>
              </a:custGeom>
              <a:solidFill>
                <a:srgbClr val="400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5" name="Freeform 33">
                <a:extLst>
                  <a:ext uri="{FF2B5EF4-FFF2-40B4-BE49-F238E27FC236}">
                    <a16:creationId xmlns:a16="http://schemas.microsoft.com/office/drawing/2014/main" id="{5AD52D77-3605-41E8-B677-72E283874C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24989" y="3547232"/>
                <a:ext cx="532182" cy="532181"/>
              </a:xfrm>
              <a:custGeom>
                <a:avLst/>
                <a:gdLst>
                  <a:gd name="T0" fmla="*/ 209 w 211"/>
                  <a:gd name="T1" fmla="*/ 109 h 211"/>
                  <a:gd name="T2" fmla="*/ 101 w 211"/>
                  <a:gd name="T3" fmla="*/ 209 h 211"/>
                  <a:gd name="T4" fmla="*/ 2 w 211"/>
                  <a:gd name="T5" fmla="*/ 102 h 211"/>
                  <a:gd name="T6" fmla="*/ 109 w 211"/>
                  <a:gd name="T7" fmla="*/ 3 h 211"/>
                  <a:gd name="T8" fmla="*/ 209 w 211"/>
                  <a:gd name="T9" fmla="*/ 109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211">
                    <a:moveTo>
                      <a:pt x="209" y="109"/>
                    </a:moveTo>
                    <a:cubicBezTo>
                      <a:pt x="206" y="167"/>
                      <a:pt x="158" y="211"/>
                      <a:pt x="101" y="209"/>
                    </a:cubicBezTo>
                    <a:cubicBezTo>
                      <a:pt x="44" y="206"/>
                      <a:pt x="0" y="159"/>
                      <a:pt x="2" y="102"/>
                    </a:cubicBezTo>
                    <a:cubicBezTo>
                      <a:pt x="3" y="44"/>
                      <a:pt x="52" y="0"/>
                      <a:pt x="109" y="3"/>
                    </a:cubicBezTo>
                    <a:cubicBezTo>
                      <a:pt x="165" y="5"/>
                      <a:pt x="211" y="52"/>
                      <a:pt x="209" y="10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6" name="Oval 34">
                <a:extLst>
                  <a:ext uri="{FF2B5EF4-FFF2-40B4-BE49-F238E27FC236}">
                    <a16:creationId xmlns:a16="http://schemas.microsoft.com/office/drawing/2014/main" id="{4038992E-D326-4B14-AEB5-399DAC4A6D6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762204" y="3831930"/>
                <a:ext cx="94900" cy="113507"/>
              </a:xfrm>
              <a:prstGeom prst="ellipse">
                <a:avLst/>
              </a:prstGeom>
              <a:solidFill>
                <a:srgbClr val="FBD9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7" name="Freeform 35">
                <a:extLst>
                  <a:ext uri="{FF2B5EF4-FFF2-40B4-BE49-F238E27FC236}">
                    <a16:creationId xmlns:a16="http://schemas.microsoft.com/office/drawing/2014/main" id="{E51DA843-8B50-4C94-980B-E9EC02F9CA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62204" y="3831930"/>
                <a:ext cx="94900" cy="94899"/>
              </a:xfrm>
              <a:custGeom>
                <a:avLst/>
                <a:gdLst>
                  <a:gd name="T0" fmla="*/ 23 w 38"/>
                  <a:gd name="T1" fmla="*/ 5 h 38"/>
                  <a:gd name="T2" fmla="*/ 3 w 38"/>
                  <a:gd name="T3" fmla="*/ 28 h 38"/>
                  <a:gd name="T4" fmla="*/ 4 w 38"/>
                  <a:gd name="T5" fmla="*/ 38 h 38"/>
                  <a:gd name="T6" fmla="*/ 0 w 38"/>
                  <a:gd name="T7" fmla="*/ 23 h 38"/>
                  <a:gd name="T8" fmla="*/ 20 w 38"/>
                  <a:gd name="T9" fmla="*/ 0 h 38"/>
                  <a:gd name="T10" fmla="*/ 38 w 38"/>
                  <a:gd name="T11" fmla="*/ 14 h 38"/>
                  <a:gd name="T12" fmla="*/ 23 w 38"/>
                  <a:gd name="T13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8">
                    <a:moveTo>
                      <a:pt x="23" y="5"/>
                    </a:moveTo>
                    <a:cubicBezTo>
                      <a:pt x="11" y="5"/>
                      <a:pt x="3" y="15"/>
                      <a:pt x="3" y="28"/>
                    </a:cubicBezTo>
                    <a:cubicBezTo>
                      <a:pt x="3" y="31"/>
                      <a:pt x="3" y="34"/>
                      <a:pt x="4" y="38"/>
                    </a:cubicBezTo>
                    <a:cubicBezTo>
                      <a:pt x="2" y="33"/>
                      <a:pt x="0" y="28"/>
                      <a:pt x="0" y="23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28" y="0"/>
                      <a:pt x="34" y="5"/>
                      <a:pt x="38" y="14"/>
                    </a:cubicBezTo>
                    <a:cubicBezTo>
                      <a:pt x="34" y="9"/>
                      <a:pt x="28" y="5"/>
                      <a:pt x="23" y="5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8" name="Freeform 36">
                <a:extLst>
                  <a:ext uri="{FF2B5EF4-FFF2-40B4-BE49-F238E27FC236}">
                    <a16:creationId xmlns:a16="http://schemas.microsoft.com/office/drawing/2014/main" id="{D991B06C-C01E-49F6-879E-02F146FE26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38496" y="3738891"/>
                <a:ext cx="381459" cy="414952"/>
              </a:xfrm>
              <a:custGeom>
                <a:avLst/>
                <a:gdLst>
                  <a:gd name="T0" fmla="*/ 151 w 151"/>
                  <a:gd name="T1" fmla="*/ 12 h 165"/>
                  <a:gd name="T2" fmla="*/ 141 w 151"/>
                  <a:gd name="T3" fmla="*/ 1 h 165"/>
                  <a:gd name="T4" fmla="*/ 10 w 151"/>
                  <a:gd name="T5" fmla="*/ 0 h 165"/>
                  <a:gd name="T6" fmla="*/ 0 w 151"/>
                  <a:gd name="T7" fmla="*/ 11 h 165"/>
                  <a:gd name="T8" fmla="*/ 0 w 151"/>
                  <a:gd name="T9" fmla="*/ 104 h 165"/>
                  <a:gd name="T10" fmla="*/ 0 w 151"/>
                  <a:gd name="T11" fmla="*/ 106 h 165"/>
                  <a:gd name="T12" fmla="*/ 0 w 151"/>
                  <a:gd name="T13" fmla="*/ 107 h 165"/>
                  <a:gd name="T14" fmla="*/ 7 w 151"/>
                  <a:gd name="T15" fmla="*/ 125 h 165"/>
                  <a:gd name="T16" fmla="*/ 7 w 151"/>
                  <a:gd name="T17" fmla="*/ 125 h 165"/>
                  <a:gd name="T18" fmla="*/ 7 w 151"/>
                  <a:gd name="T19" fmla="*/ 125 h 165"/>
                  <a:gd name="T20" fmla="*/ 12 w 151"/>
                  <a:gd name="T21" fmla="*/ 128 h 165"/>
                  <a:gd name="T22" fmla="*/ 60 w 151"/>
                  <a:gd name="T23" fmla="*/ 159 h 165"/>
                  <a:gd name="T24" fmla="*/ 100 w 151"/>
                  <a:gd name="T25" fmla="*/ 159 h 165"/>
                  <a:gd name="T26" fmla="*/ 138 w 151"/>
                  <a:gd name="T27" fmla="*/ 129 h 165"/>
                  <a:gd name="T28" fmla="*/ 144 w 151"/>
                  <a:gd name="T29" fmla="*/ 123 h 165"/>
                  <a:gd name="T30" fmla="*/ 144 w 151"/>
                  <a:gd name="T31" fmla="*/ 123 h 165"/>
                  <a:gd name="T32" fmla="*/ 144 w 151"/>
                  <a:gd name="T33" fmla="*/ 123 h 165"/>
                  <a:gd name="T34" fmla="*/ 151 w 151"/>
                  <a:gd name="T35" fmla="*/ 109 h 165"/>
                  <a:gd name="T36" fmla="*/ 151 w 151"/>
                  <a:gd name="T37" fmla="*/ 107 h 165"/>
                  <a:gd name="T38" fmla="*/ 151 w 151"/>
                  <a:gd name="T39" fmla="*/ 105 h 165"/>
                  <a:gd name="T40" fmla="*/ 151 w 151"/>
                  <a:gd name="T41" fmla="*/ 12 h 165"/>
                  <a:gd name="T42" fmla="*/ 151 w 151"/>
                  <a:gd name="T43" fmla="*/ 12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1" h="165">
                    <a:moveTo>
                      <a:pt x="151" y="12"/>
                    </a:moveTo>
                    <a:cubicBezTo>
                      <a:pt x="151" y="6"/>
                      <a:pt x="146" y="1"/>
                      <a:pt x="14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5"/>
                      <a:pt x="0" y="105"/>
                      <a:pt x="0" y="106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4"/>
                      <a:pt x="2" y="120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8" y="126"/>
                      <a:pt x="10" y="127"/>
                      <a:pt x="12" y="12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2" y="164"/>
                      <a:pt x="98" y="165"/>
                      <a:pt x="100" y="15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40" y="128"/>
                      <a:pt x="142" y="126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9" y="120"/>
                      <a:pt x="151" y="115"/>
                      <a:pt x="151" y="109"/>
                    </a:cubicBezTo>
                    <a:cubicBezTo>
                      <a:pt x="151" y="107"/>
                      <a:pt x="151" y="107"/>
                      <a:pt x="151" y="107"/>
                    </a:cubicBezTo>
                    <a:cubicBezTo>
                      <a:pt x="151" y="106"/>
                      <a:pt x="151" y="106"/>
                      <a:pt x="151" y="105"/>
                    </a:cubicBezTo>
                    <a:cubicBezTo>
                      <a:pt x="151" y="12"/>
                      <a:pt x="151" y="12"/>
                      <a:pt x="151" y="12"/>
                    </a:cubicBezTo>
                    <a:cubicBezTo>
                      <a:pt x="151" y="12"/>
                      <a:pt x="151" y="12"/>
                      <a:pt x="151" y="12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9" name="Freeform 37">
                <a:extLst>
                  <a:ext uri="{FF2B5EF4-FFF2-40B4-BE49-F238E27FC236}">
                    <a16:creationId xmlns:a16="http://schemas.microsoft.com/office/drawing/2014/main" id="{5DC87EF6-6969-494C-AE3F-E9252D15BF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26434" y="3776107"/>
                <a:ext cx="193521" cy="377737"/>
              </a:xfrm>
              <a:custGeom>
                <a:avLst/>
                <a:gdLst>
                  <a:gd name="T0" fmla="*/ 68 w 76"/>
                  <a:gd name="T1" fmla="*/ 0 h 150"/>
                  <a:gd name="T2" fmla="*/ 68 w 76"/>
                  <a:gd name="T3" fmla="*/ 91 h 150"/>
                  <a:gd name="T4" fmla="*/ 68 w 76"/>
                  <a:gd name="T5" fmla="*/ 92 h 150"/>
                  <a:gd name="T6" fmla="*/ 68 w 76"/>
                  <a:gd name="T7" fmla="*/ 94 h 150"/>
                  <a:gd name="T8" fmla="*/ 60 w 76"/>
                  <a:gd name="T9" fmla="*/ 110 h 150"/>
                  <a:gd name="T10" fmla="*/ 60 w 76"/>
                  <a:gd name="T11" fmla="*/ 110 h 150"/>
                  <a:gd name="T12" fmla="*/ 59 w 76"/>
                  <a:gd name="T13" fmla="*/ 110 h 150"/>
                  <a:gd name="T14" fmla="*/ 54 w 76"/>
                  <a:gd name="T15" fmla="*/ 116 h 150"/>
                  <a:gd name="T16" fmla="*/ 16 w 76"/>
                  <a:gd name="T17" fmla="*/ 145 h 150"/>
                  <a:gd name="T18" fmla="*/ 0 w 76"/>
                  <a:gd name="T19" fmla="*/ 149 h 150"/>
                  <a:gd name="T20" fmla="*/ 25 w 76"/>
                  <a:gd name="T21" fmla="*/ 145 h 150"/>
                  <a:gd name="T22" fmla="*/ 62 w 76"/>
                  <a:gd name="T23" fmla="*/ 116 h 150"/>
                  <a:gd name="T24" fmla="*/ 69 w 76"/>
                  <a:gd name="T25" fmla="*/ 110 h 150"/>
                  <a:gd name="T26" fmla="*/ 69 w 76"/>
                  <a:gd name="T27" fmla="*/ 110 h 150"/>
                  <a:gd name="T28" fmla="*/ 69 w 76"/>
                  <a:gd name="T29" fmla="*/ 110 h 150"/>
                  <a:gd name="T30" fmla="*/ 76 w 76"/>
                  <a:gd name="T31" fmla="*/ 96 h 150"/>
                  <a:gd name="T32" fmla="*/ 76 w 76"/>
                  <a:gd name="T33" fmla="*/ 94 h 150"/>
                  <a:gd name="T34" fmla="*/ 76 w 76"/>
                  <a:gd name="T35" fmla="*/ 92 h 150"/>
                  <a:gd name="T36" fmla="*/ 76 w 76"/>
                  <a:gd name="T37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150">
                    <a:moveTo>
                      <a:pt x="68" y="0"/>
                    </a:moveTo>
                    <a:cubicBezTo>
                      <a:pt x="68" y="91"/>
                      <a:pt x="68" y="91"/>
                      <a:pt x="68" y="91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3"/>
                      <a:pt x="68" y="93"/>
                      <a:pt x="68" y="94"/>
                    </a:cubicBezTo>
                    <a:cubicBezTo>
                      <a:pt x="68" y="100"/>
                      <a:pt x="63" y="107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8" y="113"/>
                      <a:pt x="56" y="115"/>
                      <a:pt x="54" y="116"/>
                    </a:cubicBezTo>
                    <a:cubicBezTo>
                      <a:pt x="16" y="145"/>
                      <a:pt x="16" y="145"/>
                      <a:pt x="16" y="145"/>
                    </a:cubicBezTo>
                    <a:cubicBezTo>
                      <a:pt x="15" y="148"/>
                      <a:pt x="8" y="149"/>
                      <a:pt x="0" y="149"/>
                    </a:cubicBezTo>
                    <a:cubicBezTo>
                      <a:pt x="11" y="150"/>
                      <a:pt x="24" y="149"/>
                      <a:pt x="25" y="145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5" y="115"/>
                      <a:pt x="67" y="113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73" y="107"/>
                      <a:pt x="76" y="102"/>
                      <a:pt x="76" y="96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76" y="93"/>
                      <a:pt x="76" y="93"/>
                      <a:pt x="76" y="92"/>
                    </a:cubicBezTo>
                    <a:cubicBezTo>
                      <a:pt x="76" y="1"/>
                      <a:pt x="76" y="1"/>
                      <a:pt x="76" y="1"/>
                    </a:cubicBezTo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0" name="Freeform 38">
                <a:extLst>
                  <a:ext uri="{FF2B5EF4-FFF2-40B4-BE49-F238E27FC236}">
                    <a16:creationId xmlns:a16="http://schemas.microsoft.com/office/drawing/2014/main" id="{EBE4B854-CB5A-4BB4-A710-BD7FECF2F5D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89219" y="3889614"/>
                <a:ext cx="37215" cy="37215"/>
              </a:xfrm>
              <a:custGeom>
                <a:avLst/>
                <a:gdLst>
                  <a:gd name="T0" fmla="*/ 7 w 15"/>
                  <a:gd name="T1" fmla="*/ 14 h 15"/>
                  <a:gd name="T2" fmla="*/ 14 w 15"/>
                  <a:gd name="T3" fmla="*/ 15 h 15"/>
                  <a:gd name="T4" fmla="*/ 15 w 15"/>
                  <a:gd name="T5" fmla="*/ 8 h 15"/>
                  <a:gd name="T6" fmla="*/ 7 w 15"/>
                  <a:gd name="T7" fmla="*/ 0 h 15"/>
                  <a:gd name="T8" fmla="*/ 0 w 15"/>
                  <a:gd name="T9" fmla="*/ 8 h 15"/>
                  <a:gd name="T10" fmla="*/ 2 w 15"/>
                  <a:gd name="T11" fmla="*/ 15 h 15"/>
                  <a:gd name="T12" fmla="*/ 7 w 15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7" y="14"/>
                    </a:moveTo>
                    <a:cubicBezTo>
                      <a:pt x="10" y="14"/>
                      <a:pt x="12" y="14"/>
                      <a:pt x="14" y="15"/>
                    </a:cubicBezTo>
                    <a:cubicBezTo>
                      <a:pt x="14" y="13"/>
                      <a:pt x="15" y="11"/>
                      <a:pt x="15" y="8"/>
                    </a:cubicBezTo>
                    <a:cubicBezTo>
                      <a:pt x="15" y="4"/>
                      <a:pt x="12" y="0"/>
                      <a:pt x="7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"/>
                      <a:pt x="0" y="13"/>
                      <a:pt x="2" y="15"/>
                    </a:cubicBezTo>
                    <a:cubicBezTo>
                      <a:pt x="4" y="14"/>
                      <a:pt x="6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1" name="Freeform 39">
                <a:extLst>
                  <a:ext uri="{FF2B5EF4-FFF2-40B4-BE49-F238E27FC236}">
                    <a16:creationId xmlns:a16="http://schemas.microsoft.com/office/drawing/2014/main" id="{5AA0CB82-10A9-4F5A-BBC5-5636AADA04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23195" y="3889614"/>
                <a:ext cx="33494" cy="37215"/>
              </a:xfrm>
              <a:custGeom>
                <a:avLst/>
                <a:gdLst>
                  <a:gd name="T0" fmla="*/ 7 w 13"/>
                  <a:gd name="T1" fmla="*/ 14 h 15"/>
                  <a:gd name="T2" fmla="*/ 11 w 13"/>
                  <a:gd name="T3" fmla="*/ 15 h 15"/>
                  <a:gd name="T4" fmla="*/ 13 w 13"/>
                  <a:gd name="T5" fmla="*/ 8 h 15"/>
                  <a:gd name="T6" fmla="*/ 7 w 13"/>
                  <a:gd name="T7" fmla="*/ 0 h 15"/>
                  <a:gd name="T8" fmla="*/ 0 w 13"/>
                  <a:gd name="T9" fmla="*/ 8 h 15"/>
                  <a:gd name="T10" fmla="*/ 2 w 13"/>
                  <a:gd name="T11" fmla="*/ 15 h 15"/>
                  <a:gd name="T12" fmla="*/ 7 w 13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7" y="14"/>
                    </a:moveTo>
                    <a:cubicBezTo>
                      <a:pt x="8" y="14"/>
                      <a:pt x="10" y="14"/>
                      <a:pt x="11" y="15"/>
                    </a:cubicBezTo>
                    <a:cubicBezTo>
                      <a:pt x="13" y="13"/>
                      <a:pt x="13" y="11"/>
                      <a:pt x="13" y="8"/>
                    </a:cubicBezTo>
                    <a:cubicBezTo>
                      <a:pt x="13" y="4"/>
                      <a:pt x="11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10"/>
                      <a:pt x="1" y="13"/>
                      <a:pt x="2" y="15"/>
                    </a:cubicBezTo>
                    <a:cubicBezTo>
                      <a:pt x="4" y="14"/>
                      <a:pt x="5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2" name="Freeform 40">
                <a:extLst>
                  <a:ext uri="{FF2B5EF4-FFF2-40B4-BE49-F238E27FC236}">
                    <a16:creationId xmlns:a16="http://schemas.microsoft.com/office/drawing/2014/main" id="{55335B8B-1C96-45EF-8C26-16782324378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75712" y="3718423"/>
                <a:ext cx="360990" cy="150723"/>
              </a:xfrm>
              <a:custGeom>
                <a:avLst/>
                <a:gdLst>
                  <a:gd name="T0" fmla="*/ 143 w 143"/>
                  <a:gd name="T1" fmla="*/ 22 h 60"/>
                  <a:gd name="T2" fmla="*/ 143 w 143"/>
                  <a:gd name="T3" fmla="*/ 58 h 60"/>
                  <a:gd name="T4" fmla="*/ 0 w 143"/>
                  <a:gd name="T5" fmla="*/ 0 h 60"/>
                  <a:gd name="T6" fmla="*/ 133 w 143"/>
                  <a:gd name="T7" fmla="*/ 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3" h="60">
                    <a:moveTo>
                      <a:pt x="143" y="22"/>
                    </a:moveTo>
                    <a:cubicBezTo>
                      <a:pt x="143" y="58"/>
                      <a:pt x="143" y="58"/>
                      <a:pt x="143" y="58"/>
                    </a:cubicBezTo>
                    <a:cubicBezTo>
                      <a:pt x="143" y="58"/>
                      <a:pt x="7" y="60"/>
                      <a:pt x="0" y="0"/>
                    </a:cubicBezTo>
                    <a:cubicBezTo>
                      <a:pt x="99" y="10"/>
                      <a:pt x="133" y="1"/>
                      <a:pt x="133" y="1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3" name="Freeform 41">
                <a:extLst>
                  <a:ext uri="{FF2B5EF4-FFF2-40B4-BE49-F238E27FC236}">
                    <a16:creationId xmlns:a16="http://schemas.microsoft.com/office/drawing/2014/main" id="{9564182C-B054-4457-B1C0-3779BFD3777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37215"/>
              </a:xfrm>
              <a:custGeom>
                <a:avLst/>
                <a:gdLst>
                  <a:gd name="T0" fmla="*/ 0 w 53"/>
                  <a:gd name="T1" fmla="*/ 0 h 15"/>
                  <a:gd name="T2" fmla="*/ 26 w 53"/>
                  <a:gd name="T3" fmla="*/ 15 h 15"/>
                  <a:gd name="T4" fmla="*/ 53 w 53"/>
                  <a:gd name="T5" fmla="*/ 0 h 15"/>
                  <a:gd name="T6" fmla="*/ 0 w 53"/>
                  <a:gd name="T7" fmla="*/ 0 h 15"/>
                  <a:gd name="T8" fmla="*/ 0 w 53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15">
                    <a:moveTo>
                      <a:pt x="0" y="0"/>
                    </a:moveTo>
                    <a:cubicBezTo>
                      <a:pt x="5" y="9"/>
                      <a:pt x="14" y="15"/>
                      <a:pt x="26" y="15"/>
                    </a:cubicBezTo>
                    <a:cubicBezTo>
                      <a:pt x="38" y="15"/>
                      <a:pt x="48" y="9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A40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4" name="Freeform 42">
                <a:extLst>
                  <a:ext uri="{FF2B5EF4-FFF2-40B4-BE49-F238E27FC236}">
                    <a16:creationId xmlns:a16="http://schemas.microsoft.com/office/drawing/2014/main" id="{EDB9A81C-A2AF-43FB-9F4F-E79A45D1F23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99420" y="3718423"/>
                <a:ext cx="96760" cy="264230"/>
              </a:xfrm>
              <a:custGeom>
                <a:avLst/>
                <a:gdLst>
                  <a:gd name="T0" fmla="*/ 0 w 38"/>
                  <a:gd name="T1" fmla="*/ 0 h 105"/>
                  <a:gd name="T2" fmla="*/ 0 w 38"/>
                  <a:gd name="T3" fmla="*/ 105 h 105"/>
                  <a:gd name="T4" fmla="*/ 7 w 38"/>
                  <a:gd name="T5" fmla="*/ 101 h 105"/>
                  <a:gd name="T6" fmla="*/ 38 w 38"/>
                  <a:gd name="T7" fmla="*/ 0 h 105"/>
                  <a:gd name="T8" fmla="*/ 0 w 38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5">
                    <a:moveTo>
                      <a:pt x="0" y="0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7" y="101"/>
                      <a:pt x="7" y="101"/>
                      <a:pt x="7" y="101"/>
                    </a:cubicBezTo>
                    <a:cubicBezTo>
                      <a:pt x="7" y="101"/>
                      <a:pt x="38" y="31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5" name="Freeform 43">
                <a:extLst>
                  <a:ext uri="{FF2B5EF4-FFF2-40B4-BE49-F238E27FC236}">
                    <a16:creationId xmlns:a16="http://schemas.microsoft.com/office/drawing/2014/main" id="{776051C9-A2E3-4C3A-BA2B-99F1A1EBE7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889614"/>
                <a:ext cx="39076" cy="93039"/>
              </a:xfrm>
              <a:custGeom>
                <a:avLst/>
                <a:gdLst>
                  <a:gd name="T0" fmla="*/ 15 w 15"/>
                  <a:gd name="T1" fmla="*/ 37 h 37"/>
                  <a:gd name="T2" fmla="*/ 15 w 15"/>
                  <a:gd name="T3" fmla="*/ 0 h 37"/>
                  <a:gd name="T4" fmla="*/ 5 w 15"/>
                  <a:gd name="T5" fmla="*/ 7 h 37"/>
                  <a:gd name="T6" fmla="*/ 0 w 15"/>
                  <a:gd name="T7" fmla="*/ 37 h 37"/>
                  <a:gd name="T8" fmla="*/ 15 w 15"/>
                  <a:gd name="T9" fmla="*/ 37 h 37"/>
                  <a:gd name="T10" fmla="*/ 15 w 15"/>
                  <a:gd name="T1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7">
                    <a:moveTo>
                      <a:pt x="15" y="3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5" y="3"/>
                      <a:pt x="5" y="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lose/>
                  </a:path>
                </a:pathLst>
              </a:custGeom>
              <a:solidFill>
                <a:srgbClr val="F8D5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6" name="Freeform 44">
                <a:extLst>
                  <a:ext uri="{FF2B5EF4-FFF2-40B4-BE49-F238E27FC236}">
                    <a16:creationId xmlns:a16="http://schemas.microsoft.com/office/drawing/2014/main" id="{AC104E64-BD24-4B36-9BC3-C3024E412C7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982653"/>
                <a:ext cx="76292" cy="20469"/>
              </a:xfrm>
              <a:custGeom>
                <a:avLst/>
                <a:gdLst>
                  <a:gd name="T0" fmla="*/ 0 w 30"/>
                  <a:gd name="T1" fmla="*/ 0 h 8"/>
                  <a:gd name="T2" fmla="*/ 15 w 30"/>
                  <a:gd name="T3" fmla="*/ 8 h 8"/>
                  <a:gd name="T4" fmla="*/ 30 w 30"/>
                  <a:gd name="T5" fmla="*/ 0 h 8"/>
                  <a:gd name="T6" fmla="*/ 0 w 30"/>
                  <a:gd name="T7" fmla="*/ 0 h 8"/>
                  <a:gd name="T8" fmla="*/ 0 w 3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8">
                    <a:moveTo>
                      <a:pt x="0" y="0"/>
                    </a:moveTo>
                    <a:cubicBezTo>
                      <a:pt x="3" y="4"/>
                      <a:pt x="8" y="8"/>
                      <a:pt x="15" y="8"/>
                    </a:cubicBezTo>
                    <a:cubicBezTo>
                      <a:pt x="21" y="8"/>
                      <a:pt x="27" y="4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7" name="Freeform 45">
                <a:extLst>
                  <a:ext uri="{FF2B5EF4-FFF2-40B4-BE49-F238E27FC236}">
                    <a16:creationId xmlns:a16="http://schemas.microsoft.com/office/drawing/2014/main" id="{1CD787BC-2F0D-4B3D-AACC-9A31C745BE2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18608"/>
              </a:xfrm>
              <a:custGeom>
                <a:avLst/>
                <a:gdLst>
                  <a:gd name="T0" fmla="*/ 0 w 53"/>
                  <a:gd name="T1" fmla="*/ 0 h 8"/>
                  <a:gd name="T2" fmla="*/ 26 w 53"/>
                  <a:gd name="T3" fmla="*/ 8 h 8"/>
                  <a:gd name="T4" fmla="*/ 53 w 53"/>
                  <a:gd name="T5" fmla="*/ 0 h 8"/>
                  <a:gd name="T6" fmla="*/ 0 w 53"/>
                  <a:gd name="T7" fmla="*/ 0 h 8"/>
                  <a:gd name="T8" fmla="*/ 0 w 53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8">
                    <a:moveTo>
                      <a:pt x="0" y="0"/>
                    </a:moveTo>
                    <a:cubicBezTo>
                      <a:pt x="5" y="6"/>
                      <a:pt x="14" y="8"/>
                      <a:pt x="26" y="8"/>
                    </a:cubicBezTo>
                    <a:cubicBezTo>
                      <a:pt x="38" y="8"/>
                      <a:pt x="48" y="6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8" name="Oval 46">
                <a:extLst>
                  <a:ext uri="{FF2B5EF4-FFF2-40B4-BE49-F238E27FC236}">
                    <a16:creationId xmlns:a16="http://schemas.microsoft.com/office/drawing/2014/main" id="{4DB57829-5E92-4AD0-83F6-84057EAA010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28777" y="4012425"/>
                <a:ext cx="57684" cy="46519"/>
              </a:xfrm>
              <a:prstGeom prst="ellipse">
                <a:avLst/>
              </a:pr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9" name="Oval 47">
                <a:extLst>
                  <a:ext uri="{FF2B5EF4-FFF2-40B4-BE49-F238E27FC236}">
                    <a16:creationId xmlns:a16="http://schemas.microsoft.com/office/drawing/2014/main" id="{F1868C08-92EE-4F76-A8A5-99F19E654F5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43663" y="4012425"/>
                <a:ext cx="42798" cy="46519"/>
              </a:xfrm>
              <a:prstGeom prst="ellipse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0" name="Freeform 48">
                <a:extLst>
                  <a:ext uri="{FF2B5EF4-FFF2-40B4-BE49-F238E27FC236}">
                    <a16:creationId xmlns:a16="http://schemas.microsoft.com/office/drawing/2014/main" id="{53AF848E-12AA-4205-BF54-CA781A7B52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1575" y="3904500"/>
                <a:ext cx="87456" cy="139558"/>
              </a:xfrm>
              <a:custGeom>
                <a:avLst/>
                <a:gdLst>
                  <a:gd name="T0" fmla="*/ 7 w 35"/>
                  <a:gd name="T1" fmla="*/ 55 h 55"/>
                  <a:gd name="T2" fmla="*/ 24 w 35"/>
                  <a:gd name="T3" fmla="*/ 47 h 55"/>
                  <a:gd name="T4" fmla="*/ 24 w 35"/>
                  <a:gd name="T5" fmla="*/ 1 h 55"/>
                  <a:gd name="T6" fmla="*/ 21 w 35"/>
                  <a:gd name="T7" fmla="*/ 8 h 55"/>
                  <a:gd name="T8" fmla="*/ 20 w 35"/>
                  <a:gd name="T9" fmla="*/ 44 h 55"/>
                  <a:gd name="T10" fmla="*/ 1 w 35"/>
                  <a:gd name="T11" fmla="*/ 49 h 55"/>
                  <a:gd name="T12" fmla="*/ 0 w 35"/>
                  <a:gd name="T13" fmla="*/ 54 h 55"/>
                  <a:gd name="T14" fmla="*/ 7 w 35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5">
                    <a:moveTo>
                      <a:pt x="7" y="55"/>
                    </a:moveTo>
                    <a:cubicBezTo>
                      <a:pt x="15" y="55"/>
                      <a:pt x="20" y="53"/>
                      <a:pt x="24" y="47"/>
                    </a:cubicBezTo>
                    <a:cubicBezTo>
                      <a:pt x="35" y="33"/>
                      <a:pt x="25" y="0"/>
                      <a:pt x="24" y="1"/>
                    </a:cubicBezTo>
                    <a:cubicBezTo>
                      <a:pt x="23" y="6"/>
                      <a:pt x="21" y="8"/>
                      <a:pt x="21" y="8"/>
                    </a:cubicBezTo>
                    <a:cubicBezTo>
                      <a:pt x="21" y="9"/>
                      <a:pt x="28" y="33"/>
                      <a:pt x="20" y="44"/>
                    </a:cubicBezTo>
                    <a:cubicBezTo>
                      <a:pt x="17" y="49"/>
                      <a:pt x="10" y="50"/>
                      <a:pt x="1" y="4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4"/>
                      <a:pt x="5" y="55"/>
                      <a:pt x="7" y="55"/>
                    </a:cubicBez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1" name="Freeform 49">
                <a:extLst>
                  <a:ext uri="{FF2B5EF4-FFF2-40B4-BE49-F238E27FC236}">
                    <a16:creationId xmlns:a16="http://schemas.microsoft.com/office/drawing/2014/main" id="{459F6159-F481-4C49-AEF1-8D8198B0078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97144" y="4259908"/>
                <a:ext cx="267952" cy="133976"/>
              </a:xfrm>
              <a:custGeom>
                <a:avLst/>
                <a:gdLst>
                  <a:gd name="T0" fmla="*/ 100 w 106"/>
                  <a:gd name="T1" fmla="*/ 41 h 53"/>
                  <a:gd name="T2" fmla="*/ 99 w 106"/>
                  <a:gd name="T3" fmla="*/ 41 h 53"/>
                  <a:gd name="T4" fmla="*/ 100 w 106"/>
                  <a:gd name="T5" fmla="*/ 45 h 53"/>
                  <a:gd name="T6" fmla="*/ 97 w 106"/>
                  <a:gd name="T7" fmla="*/ 53 h 53"/>
                  <a:gd name="T8" fmla="*/ 5 w 106"/>
                  <a:gd name="T9" fmla="*/ 53 h 53"/>
                  <a:gd name="T10" fmla="*/ 1 w 106"/>
                  <a:gd name="T11" fmla="*/ 6 h 53"/>
                  <a:gd name="T12" fmla="*/ 32 w 106"/>
                  <a:gd name="T13" fmla="*/ 1 h 53"/>
                  <a:gd name="T14" fmla="*/ 74 w 106"/>
                  <a:gd name="T15" fmla="*/ 1 h 53"/>
                  <a:gd name="T16" fmla="*/ 95 w 106"/>
                  <a:gd name="T17" fmla="*/ 9 h 53"/>
                  <a:gd name="T18" fmla="*/ 103 w 106"/>
                  <a:gd name="T19" fmla="*/ 21 h 53"/>
                  <a:gd name="T20" fmla="*/ 100 w 106"/>
                  <a:gd name="T21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53">
                    <a:moveTo>
                      <a:pt x="100" y="41"/>
                    </a:moveTo>
                    <a:cubicBezTo>
                      <a:pt x="99" y="41"/>
                      <a:pt x="99" y="41"/>
                      <a:pt x="99" y="41"/>
                    </a:cubicBezTo>
                    <a:cubicBezTo>
                      <a:pt x="100" y="42"/>
                      <a:pt x="100" y="44"/>
                      <a:pt x="100" y="45"/>
                    </a:cubicBezTo>
                    <a:cubicBezTo>
                      <a:pt x="100" y="48"/>
                      <a:pt x="99" y="50"/>
                      <a:pt x="97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0" y="4"/>
                      <a:pt x="1" y="6"/>
                      <a:pt x="1" y="6"/>
                    </a:cubicBezTo>
                    <a:cubicBezTo>
                      <a:pt x="32" y="5"/>
                      <a:pt x="32" y="1"/>
                      <a:pt x="32" y="1"/>
                    </a:cubicBezTo>
                    <a:cubicBezTo>
                      <a:pt x="50" y="0"/>
                      <a:pt x="64" y="0"/>
                      <a:pt x="74" y="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100" y="10"/>
                      <a:pt x="104" y="15"/>
                      <a:pt x="103" y="21"/>
                    </a:cubicBezTo>
                    <a:cubicBezTo>
                      <a:pt x="103" y="21"/>
                      <a:pt x="106" y="41"/>
                      <a:pt x="100" y="41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2" name="Freeform 50">
                <a:extLst>
                  <a:ext uri="{FF2B5EF4-FFF2-40B4-BE49-F238E27FC236}">
                    <a16:creationId xmlns:a16="http://schemas.microsoft.com/office/drawing/2014/main" id="{895B40EA-7B86-4DDD-B6C2-B4B3054D591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85913" y="4090577"/>
                <a:ext cx="550789" cy="320053"/>
              </a:xfrm>
              <a:custGeom>
                <a:avLst/>
                <a:gdLst>
                  <a:gd name="T0" fmla="*/ 29 w 218"/>
                  <a:gd name="T1" fmla="*/ 127 h 127"/>
                  <a:gd name="T2" fmla="*/ 127 w 218"/>
                  <a:gd name="T3" fmla="*/ 127 h 127"/>
                  <a:gd name="T4" fmla="*/ 217 w 218"/>
                  <a:gd name="T5" fmla="*/ 122 h 127"/>
                  <a:gd name="T6" fmla="*/ 210 w 218"/>
                  <a:gd name="T7" fmla="*/ 66 h 127"/>
                  <a:gd name="T8" fmla="*/ 70 w 218"/>
                  <a:gd name="T9" fmla="*/ 74 h 127"/>
                  <a:gd name="T10" fmla="*/ 44 w 218"/>
                  <a:gd name="T11" fmla="*/ 0 h 127"/>
                  <a:gd name="T12" fmla="*/ 2 w 218"/>
                  <a:gd name="T13" fmla="*/ 40 h 127"/>
                  <a:gd name="T14" fmla="*/ 6 w 218"/>
                  <a:gd name="T15" fmla="*/ 88 h 127"/>
                  <a:gd name="T16" fmla="*/ 29 w 218"/>
                  <a:gd name="T17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127">
                    <a:moveTo>
                      <a:pt x="29" y="127"/>
                    </a:moveTo>
                    <a:cubicBezTo>
                      <a:pt x="127" y="127"/>
                      <a:pt x="127" y="127"/>
                      <a:pt x="127" y="127"/>
                    </a:cubicBezTo>
                    <a:cubicBezTo>
                      <a:pt x="169" y="125"/>
                      <a:pt x="217" y="122"/>
                      <a:pt x="217" y="122"/>
                    </a:cubicBezTo>
                    <a:cubicBezTo>
                      <a:pt x="218" y="111"/>
                      <a:pt x="210" y="66"/>
                      <a:pt x="210" y="66"/>
                    </a:cubicBezTo>
                    <a:cubicBezTo>
                      <a:pt x="154" y="70"/>
                      <a:pt x="103" y="76"/>
                      <a:pt x="70" y="74"/>
                    </a:cubicBezTo>
                    <a:cubicBezTo>
                      <a:pt x="50" y="73"/>
                      <a:pt x="48" y="50"/>
                      <a:pt x="44" y="0"/>
                    </a:cubicBezTo>
                    <a:cubicBezTo>
                      <a:pt x="23" y="2"/>
                      <a:pt x="0" y="22"/>
                      <a:pt x="2" y="40"/>
                    </a:cubicBezTo>
                    <a:cubicBezTo>
                      <a:pt x="4" y="66"/>
                      <a:pt x="6" y="88"/>
                      <a:pt x="6" y="88"/>
                    </a:cubicBezTo>
                    <a:cubicBezTo>
                      <a:pt x="7" y="111"/>
                      <a:pt x="17" y="122"/>
                      <a:pt x="29" y="127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3" name="Freeform 51">
                <a:extLst>
                  <a:ext uri="{FF2B5EF4-FFF2-40B4-BE49-F238E27FC236}">
                    <a16:creationId xmlns:a16="http://schemas.microsoft.com/office/drawing/2014/main" id="{D9F4E725-90D8-470E-919A-B1F9A0249C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91495" y="4099881"/>
                <a:ext cx="85596" cy="310749"/>
              </a:xfrm>
              <a:custGeom>
                <a:avLst/>
                <a:gdLst>
                  <a:gd name="T0" fmla="*/ 34 w 34"/>
                  <a:gd name="T1" fmla="*/ 124 h 124"/>
                  <a:gd name="T2" fmla="*/ 9 w 34"/>
                  <a:gd name="T3" fmla="*/ 37 h 124"/>
                  <a:gd name="T4" fmla="*/ 29 w 34"/>
                  <a:gd name="T5" fmla="*/ 0 h 124"/>
                  <a:gd name="T6" fmla="*/ 0 w 34"/>
                  <a:gd name="T7" fmla="*/ 37 h 124"/>
                  <a:gd name="T8" fmla="*/ 28 w 34"/>
                  <a:gd name="T9" fmla="*/ 124 h 124"/>
                  <a:gd name="T10" fmla="*/ 34 w 34"/>
                  <a:gd name="T11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24">
                    <a:moveTo>
                      <a:pt x="34" y="124"/>
                    </a:moveTo>
                    <a:cubicBezTo>
                      <a:pt x="6" y="111"/>
                      <a:pt x="9" y="37"/>
                      <a:pt x="9" y="37"/>
                    </a:cubicBezTo>
                    <a:cubicBezTo>
                      <a:pt x="11" y="23"/>
                      <a:pt x="18" y="5"/>
                      <a:pt x="29" y="0"/>
                    </a:cubicBezTo>
                    <a:cubicBezTo>
                      <a:pt x="10" y="5"/>
                      <a:pt x="0" y="19"/>
                      <a:pt x="0" y="37"/>
                    </a:cubicBezTo>
                    <a:cubicBezTo>
                      <a:pt x="2" y="74"/>
                      <a:pt x="0" y="117"/>
                      <a:pt x="28" y="124"/>
                    </a:cubicBezTo>
                    <a:lnTo>
                      <a:pt x="34" y="124"/>
                    </a:lnTo>
                    <a:close/>
                  </a:path>
                </a:pathLst>
              </a:custGeom>
              <a:solidFill>
                <a:srgbClr val="654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2A0931E9-A94C-4EDE-B1AA-3C83130C1B83}"/>
                </a:ext>
              </a:extLst>
            </p:cNvPr>
            <p:cNvGrpSpPr/>
            <p:nvPr userDrawn="1"/>
          </p:nvGrpSpPr>
          <p:grpSpPr>
            <a:xfrm rot="239674">
              <a:off x="9228821" y="5093600"/>
              <a:ext cx="359198" cy="524445"/>
              <a:chOff x="9619221" y="4669751"/>
              <a:chExt cx="414069" cy="604560"/>
            </a:xfrm>
          </p:grpSpPr>
          <p:sp>
            <p:nvSpPr>
              <p:cNvPr id="1503" name="Oval 36">
                <a:extLst>
                  <a:ext uri="{FF2B5EF4-FFF2-40B4-BE49-F238E27FC236}">
                    <a16:creationId xmlns:a16="http://schemas.microsoft.com/office/drawing/2014/main" id="{6C37E73E-8585-4EC9-BF7C-0F302D8C160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4" name="Freeform 37">
                <a:extLst>
                  <a:ext uri="{FF2B5EF4-FFF2-40B4-BE49-F238E27FC236}">
                    <a16:creationId xmlns:a16="http://schemas.microsoft.com/office/drawing/2014/main" id="{4A65176C-F416-42D1-B9F1-F7B91D66C23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5" name="Freeform 38">
                <a:extLst>
                  <a:ext uri="{FF2B5EF4-FFF2-40B4-BE49-F238E27FC236}">
                    <a16:creationId xmlns:a16="http://schemas.microsoft.com/office/drawing/2014/main" id="{3837DF0E-FF18-4546-BEE1-3FCD14B007A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6" name="Freeform 39">
                <a:extLst>
                  <a:ext uri="{FF2B5EF4-FFF2-40B4-BE49-F238E27FC236}">
                    <a16:creationId xmlns:a16="http://schemas.microsoft.com/office/drawing/2014/main" id="{DA69111E-AA1C-44B9-BE40-928938C2DE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9" name="Group 618">
              <a:extLst>
                <a:ext uri="{FF2B5EF4-FFF2-40B4-BE49-F238E27FC236}">
                  <a16:creationId xmlns:a16="http://schemas.microsoft.com/office/drawing/2014/main" id="{7C2BE5A2-E63E-44D3-9681-B76F9F70131F}"/>
                </a:ext>
              </a:extLst>
            </p:cNvPr>
            <p:cNvGrpSpPr/>
            <p:nvPr userDrawn="1"/>
          </p:nvGrpSpPr>
          <p:grpSpPr>
            <a:xfrm rot="21363640">
              <a:off x="10630298" y="4497206"/>
              <a:ext cx="238260" cy="347870"/>
              <a:chOff x="9619221" y="4669751"/>
              <a:chExt cx="414069" cy="604560"/>
            </a:xfrm>
          </p:grpSpPr>
          <p:sp>
            <p:nvSpPr>
              <p:cNvPr id="1499" name="Oval 36">
                <a:extLst>
                  <a:ext uri="{FF2B5EF4-FFF2-40B4-BE49-F238E27FC236}">
                    <a16:creationId xmlns:a16="http://schemas.microsoft.com/office/drawing/2014/main" id="{B04F907A-B823-4B8C-B688-92B9C6CA562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0" name="Freeform 37">
                <a:extLst>
                  <a:ext uri="{FF2B5EF4-FFF2-40B4-BE49-F238E27FC236}">
                    <a16:creationId xmlns:a16="http://schemas.microsoft.com/office/drawing/2014/main" id="{90AA61FB-6E35-4550-9789-4F8D8127618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1" name="Freeform 38">
                <a:extLst>
                  <a:ext uri="{FF2B5EF4-FFF2-40B4-BE49-F238E27FC236}">
                    <a16:creationId xmlns:a16="http://schemas.microsoft.com/office/drawing/2014/main" id="{CD5F2645-8808-4D4B-84EB-EF564EC803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2" name="Freeform 39">
                <a:extLst>
                  <a:ext uri="{FF2B5EF4-FFF2-40B4-BE49-F238E27FC236}">
                    <a16:creationId xmlns:a16="http://schemas.microsoft.com/office/drawing/2014/main" id="{26204909-9B8C-4314-BD3D-1B1D5978C8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20" name="Group 619">
              <a:extLst>
                <a:ext uri="{FF2B5EF4-FFF2-40B4-BE49-F238E27FC236}">
                  <a16:creationId xmlns:a16="http://schemas.microsoft.com/office/drawing/2014/main" id="{E2C85467-520A-4092-8195-6534CE83167F}"/>
                </a:ext>
              </a:extLst>
            </p:cNvPr>
            <p:cNvGrpSpPr/>
            <p:nvPr userDrawn="1"/>
          </p:nvGrpSpPr>
          <p:grpSpPr>
            <a:xfrm>
              <a:off x="8264874" y="2927754"/>
              <a:ext cx="480979" cy="825787"/>
              <a:chOff x="8558450" y="2948468"/>
              <a:chExt cx="552972" cy="949393"/>
            </a:xfrm>
          </p:grpSpPr>
          <p:sp>
            <p:nvSpPr>
              <p:cNvPr id="1441" name="Oval 23">
                <a:extLst>
                  <a:ext uri="{FF2B5EF4-FFF2-40B4-BE49-F238E27FC236}">
                    <a16:creationId xmlns:a16="http://schemas.microsoft.com/office/drawing/2014/main" id="{73C4630F-4F41-4F56-B003-17D7E25973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0241" y="3871262"/>
                <a:ext cx="176391" cy="26599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2" name="Oval 24">
                <a:extLst>
                  <a:ext uri="{FF2B5EF4-FFF2-40B4-BE49-F238E27FC236}">
                    <a16:creationId xmlns:a16="http://schemas.microsoft.com/office/drawing/2014/main" id="{ECABC434-F4FB-4B52-A47B-27AA8C96B39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809037" y="3878262"/>
                <a:ext cx="50398" cy="8399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3" name="Freeform 25">
                <a:extLst>
                  <a:ext uri="{FF2B5EF4-FFF2-40B4-BE49-F238E27FC236}">
                    <a16:creationId xmlns:a16="http://schemas.microsoft.com/office/drawing/2014/main" id="{9F7C2216-8D09-4500-B1B9-6BD4F5280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450" y="3048104"/>
                <a:ext cx="552972" cy="832958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4" name="Freeform 88">
                <a:extLst>
                  <a:ext uri="{FF2B5EF4-FFF2-40B4-BE49-F238E27FC236}">
                    <a16:creationId xmlns:a16="http://schemas.microsoft.com/office/drawing/2014/main" id="{D54DF395-9D5B-46D5-B666-33776F097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837" y="3407094"/>
                <a:ext cx="477077" cy="169001"/>
              </a:xfrm>
              <a:custGeom>
                <a:avLst/>
                <a:gdLst>
                  <a:gd name="T0" fmla="*/ 379 w 758"/>
                  <a:gd name="T1" fmla="*/ 268 h 268"/>
                  <a:gd name="T2" fmla="*/ 758 w 758"/>
                  <a:gd name="T3" fmla="*/ 2 h 268"/>
                  <a:gd name="T4" fmla="*/ 604 w 758"/>
                  <a:gd name="T5" fmla="*/ 2 h 268"/>
                  <a:gd name="T6" fmla="*/ 605 w 758"/>
                  <a:gd name="T7" fmla="*/ 0 h 268"/>
                  <a:gd name="T8" fmla="*/ 0 w 758"/>
                  <a:gd name="T9" fmla="*/ 0 h 268"/>
                  <a:gd name="T10" fmla="*/ 379 w 758"/>
                  <a:gd name="T11" fmla="*/ 26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8" h="268">
                    <a:moveTo>
                      <a:pt x="379" y="268"/>
                    </a:moveTo>
                    <a:cubicBezTo>
                      <a:pt x="554" y="268"/>
                      <a:pt x="702" y="157"/>
                      <a:pt x="758" y="2"/>
                    </a:cubicBezTo>
                    <a:cubicBezTo>
                      <a:pt x="604" y="2"/>
                      <a:pt x="604" y="2"/>
                      <a:pt x="604" y="2"/>
                    </a:cubicBezTo>
                    <a:cubicBezTo>
                      <a:pt x="604" y="2"/>
                      <a:pt x="604" y="1"/>
                      <a:pt x="60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156"/>
                      <a:pt x="204" y="268"/>
                      <a:pt x="379" y="268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5" name="Freeform 89">
                <a:extLst>
                  <a:ext uri="{FF2B5EF4-FFF2-40B4-BE49-F238E27FC236}">
                    <a16:creationId xmlns:a16="http://schemas.microsoft.com/office/drawing/2014/main" id="{BB7C70AA-C93F-45BB-AE44-DA383AF54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874" y="3070850"/>
                <a:ext cx="478837" cy="336243"/>
              </a:xfrm>
              <a:custGeom>
                <a:avLst/>
                <a:gdLst>
                  <a:gd name="T0" fmla="*/ 699 w 761"/>
                  <a:gd name="T1" fmla="*/ 238 h 536"/>
                  <a:gd name="T2" fmla="*/ 727 w 761"/>
                  <a:gd name="T3" fmla="*/ 262 h 536"/>
                  <a:gd name="T4" fmla="*/ 761 w 761"/>
                  <a:gd name="T5" fmla="*/ 221 h 536"/>
                  <a:gd name="T6" fmla="*/ 402 w 761"/>
                  <a:gd name="T7" fmla="*/ 0 h 536"/>
                  <a:gd name="T8" fmla="*/ 0 w 761"/>
                  <a:gd name="T9" fmla="*/ 402 h 536"/>
                  <a:gd name="T10" fmla="*/ 23 w 761"/>
                  <a:gd name="T11" fmla="*/ 536 h 536"/>
                  <a:gd name="T12" fmla="*/ 628 w 761"/>
                  <a:gd name="T13" fmla="*/ 536 h 536"/>
                  <a:gd name="T14" fmla="*/ 699 w 761"/>
                  <a:gd name="T15" fmla="*/ 238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1" h="536">
                    <a:moveTo>
                      <a:pt x="699" y="238"/>
                    </a:moveTo>
                    <a:cubicBezTo>
                      <a:pt x="705" y="238"/>
                      <a:pt x="715" y="247"/>
                      <a:pt x="727" y="262"/>
                    </a:cubicBezTo>
                    <a:cubicBezTo>
                      <a:pt x="734" y="245"/>
                      <a:pt x="746" y="231"/>
                      <a:pt x="761" y="221"/>
                    </a:cubicBezTo>
                    <a:cubicBezTo>
                      <a:pt x="695" y="90"/>
                      <a:pt x="559" y="0"/>
                      <a:pt x="402" y="0"/>
                    </a:cubicBezTo>
                    <a:cubicBezTo>
                      <a:pt x="180" y="0"/>
                      <a:pt x="0" y="180"/>
                      <a:pt x="0" y="402"/>
                    </a:cubicBezTo>
                    <a:cubicBezTo>
                      <a:pt x="0" y="449"/>
                      <a:pt x="8" y="494"/>
                      <a:pt x="23" y="536"/>
                    </a:cubicBezTo>
                    <a:cubicBezTo>
                      <a:pt x="628" y="536"/>
                      <a:pt x="628" y="536"/>
                      <a:pt x="628" y="536"/>
                    </a:cubicBezTo>
                    <a:cubicBezTo>
                      <a:pt x="699" y="238"/>
                      <a:pt x="699" y="238"/>
                      <a:pt x="699" y="238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6" name="Freeform 90">
                <a:extLst>
                  <a:ext uri="{FF2B5EF4-FFF2-40B4-BE49-F238E27FC236}">
                    <a16:creationId xmlns:a16="http://schemas.microsoft.com/office/drawing/2014/main" id="{070F934A-71D4-4D79-A202-EB1311681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6991" y="3220487"/>
                <a:ext cx="125871" cy="188367"/>
              </a:xfrm>
              <a:custGeom>
                <a:avLst/>
                <a:gdLst>
                  <a:gd name="T0" fmla="*/ 199 w 199"/>
                  <a:gd name="T1" fmla="*/ 0 h 300"/>
                  <a:gd name="T2" fmla="*/ 127 w 199"/>
                  <a:gd name="T3" fmla="*/ 300 h 300"/>
                  <a:gd name="T4" fmla="*/ 0 w 199"/>
                  <a:gd name="T5" fmla="*/ 300 h 300"/>
                  <a:gd name="T6" fmla="*/ 199 w 199"/>
                  <a:gd name="T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300">
                    <a:moveTo>
                      <a:pt x="199" y="0"/>
                    </a:moveTo>
                    <a:cubicBezTo>
                      <a:pt x="127" y="300"/>
                      <a:pt x="127" y="300"/>
                      <a:pt x="127" y="30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00"/>
                      <a:pt x="163" y="0"/>
                      <a:pt x="199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7" name="Freeform 91">
                <a:extLst>
                  <a:ext uri="{FF2B5EF4-FFF2-40B4-BE49-F238E27FC236}">
                    <a16:creationId xmlns:a16="http://schemas.microsoft.com/office/drawing/2014/main" id="{1366FB0B-1178-4054-894E-981F40B09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8997" y="3326113"/>
                <a:ext cx="75699" cy="82741"/>
              </a:xfrm>
              <a:custGeom>
                <a:avLst/>
                <a:gdLst>
                  <a:gd name="T0" fmla="*/ 32 w 119"/>
                  <a:gd name="T1" fmla="*/ 0 h 131"/>
                  <a:gd name="T2" fmla="*/ 119 w 119"/>
                  <a:gd name="T3" fmla="*/ 131 h 131"/>
                  <a:gd name="T4" fmla="*/ 0 w 119"/>
                  <a:gd name="T5" fmla="*/ 131 h 131"/>
                  <a:gd name="T6" fmla="*/ 32 w 119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9" h="131">
                    <a:moveTo>
                      <a:pt x="32" y="0"/>
                    </a:moveTo>
                    <a:cubicBezTo>
                      <a:pt x="47" y="0"/>
                      <a:pt x="119" y="131"/>
                      <a:pt x="119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8" name="Freeform 92">
                <a:extLst>
                  <a:ext uri="{FF2B5EF4-FFF2-40B4-BE49-F238E27FC236}">
                    <a16:creationId xmlns:a16="http://schemas.microsoft.com/office/drawing/2014/main" id="{271E4ABA-D78A-482E-8D7F-B61D70AE8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4668" y="3326113"/>
                <a:ext cx="54573" cy="82741"/>
              </a:xfrm>
              <a:custGeom>
                <a:avLst/>
                <a:gdLst>
                  <a:gd name="T0" fmla="*/ 87 w 87"/>
                  <a:gd name="T1" fmla="*/ 0 h 131"/>
                  <a:gd name="T2" fmla="*/ 55 w 87"/>
                  <a:gd name="T3" fmla="*/ 131 h 131"/>
                  <a:gd name="T4" fmla="*/ 0 w 87"/>
                  <a:gd name="T5" fmla="*/ 131 h 131"/>
                  <a:gd name="T6" fmla="*/ 87 w 87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1">
                    <a:moveTo>
                      <a:pt x="87" y="0"/>
                    </a:moveTo>
                    <a:cubicBezTo>
                      <a:pt x="55" y="131"/>
                      <a:pt x="55" y="131"/>
                      <a:pt x="55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1"/>
                      <a:pt x="71" y="0"/>
                      <a:pt x="8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9" name="Freeform 93">
                <a:extLst>
                  <a:ext uri="{FF2B5EF4-FFF2-40B4-BE49-F238E27FC236}">
                    <a16:creationId xmlns:a16="http://schemas.microsoft.com/office/drawing/2014/main" id="{732C565B-F169-4BC4-B619-1CC2083A5F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0757" y="3188800"/>
                <a:ext cx="58094" cy="32569"/>
              </a:xfrm>
              <a:custGeom>
                <a:avLst/>
                <a:gdLst>
                  <a:gd name="T0" fmla="*/ 80 w 93"/>
                  <a:gd name="T1" fmla="*/ 26 h 52"/>
                  <a:gd name="T2" fmla="*/ 81 w 93"/>
                  <a:gd name="T3" fmla="*/ 23 h 52"/>
                  <a:gd name="T4" fmla="*/ 64 w 93"/>
                  <a:gd name="T5" fmla="*/ 7 h 52"/>
                  <a:gd name="T6" fmla="*/ 54 w 93"/>
                  <a:gd name="T7" fmla="*/ 10 h 52"/>
                  <a:gd name="T8" fmla="*/ 37 w 93"/>
                  <a:gd name="T9" fmla="*/ 0 h 52"/>
                  <a:gd name="T10" fmla="*/ 16 w 93"/>
                  <a:gd name="T11" fmla="*/ 19 h 52"/>
                  <a:gd name="T12" fmla="*/ 16 w 93"/>
                  <a:gd name="T13" fmla="*/ 20 h 52"/>
                  <a:gd name="T14" fmla="*/ 16 w 93"/>
                  <a:gd name="T15" fmla="*/ 20 h 52"/>
                  <a:gd name="T16" fmla="*/ 0 w 93"/>
                  <a:gd name="T17" fmla="*/ 36 h 52"/>
                  <a:gd name="T18" fmla="*/ 16 w 93"/>
                  <a:gd name="T19" fmla="*/ 52 h 52"/>
                  <a:gd name="T20" fmla="*/ 80 w 93"/>
                  <a:gd name="T21" fmla="*/ 52 h 52"/>
                  <a:gd name="T22" fmla="*/ 87 w 93"/>
                  <a:gd name="T23" fmla="*/ 50 h 52"/>
                  <a:gd name="T24" fmla="*/ 93 w 93"/>
                  <a:gd name="T25" fmla="*/ 39 h 52"/>
                  <a:gd name="T26" fmla="*/ 80 w 93"/>
                  <a:gd name="T27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3" h="52">
                    <a:moveTo>
                      <a:pt x="80" y="26"/>
                    </a:moveTo>
                    <a:cubicBezTo>
                      <a:pt x="81" y="25"/>
                      <a:pt x="81" y="24"/>
                      <a:pt x="81" y="23"/>
                    </a:cubicBezTo>
                    <a:cubicBezTo>
                      <a:pt x="81" y="14"/>
                      <a:pt x="73" y="7"/>
                      <a:pt x="64" y="7"/>
                    </a:cubicBezTo>
                    <a:cubicBezTo>
                      <a:pt x="61" y="7"/>
                      <a:pt x="57" y="8"/>
                      <a:pt x="54" y="10"/>
                    </a:cubicBezTo>
                    <a:cubicBezTo>
                      <a:pt x="51" y="4"/>
                      <a:pt x="44" y="0"/>
                      <a:pt x="37" y="0"/>
                    </a:cubicBezTo>
                    <a:cubicBezTo>
                      <a:pt x="25" y="0"/>
                      <a:pt x="16" y="9"/>
                      <a:pt x="16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7" y="20"/>
                      <a:pt x="0" y="27"/>
                      <a:pt x="0" y="36"/>
                    </a:cubicBezTo>
                    <a:cubicBezTo>
                      <a:pt x="0" y="45"/>
                      <a:pt x="7" y="52"/>
                      <a:pt x="16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2" y="52"/>
                      <a:pt x="85" y="51"/>
                      <a:pt x="87" y="50"/>
                    </a:cubicBezTo>
                    <a:cubicBezTo>
                      <a:pt x="91" y="48"/>
                      <a:pt x="93" y="44"/>
                      <a:pt x="93" y="39"/>
                    </a:cubicBezTo>
                    <a:cubicBezTo>
                      <a:pt x="93" y="32"/>
                      <a:pt x="87" y="26"/>
                      <a:pt x="80" y="2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0" name="Freeform 94">
                <a:extLst>
                  <a:ext uri="{FF2B5EF4-FFF2-40B4-BE49-F238E27FC236}">
                    <a16:creationId xmlns:a16="http://schemas.microsoft.com/office/drawing/2014/main" id="{304B8EA5-420E-436A-8544-E2A244B0F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5666" y="3473109"/>
                <a:ext cx="208612" cy="12323"/>
              </a:xfrm>
              <a:custGeom>
                <a:avLst/>
                <a:gdLst>
                  <a:gd name="T0" fmla="*/ 320 w 331"/>
                  <a:gd name="T1" fmla="*/ 20 h 20"/>
                  <a:gd name="T2" fmla="*/ 10 w 331"/>
                  <a:gd name="T3" fmla="*/ 20 h 20"/>
                  <a:gd name="T4" fmla="*/ 0 w 331"/>
                  <a:gd name="T5" fmla="*/ 10 h 20"/>
                  <a:gd name="T6" fmla="*/ 10 w 331"/>
                  <a:gd name="T7" fmla="*/ 0 h 20"/>
                  <a:gd name="T8" fmla="*/ 320 w 331"/>
                  <a:gd name="T9" fmla="*/ 0 h 20"/>
                  <a:gd name="T10" fmla="*/ 331 w 331"/>
                  <a:gd name="T11" fmla="*/ 10 h 20"/>
                  <a:gd name="T12" fmla="*/ 320 w 331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1" h="20">
                    <a:moveTo>
                      <a:pt x="32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6" y="0"/>
                      <a:pt x="331" y="4"/>
                      <a:pt x="331" y="10"/>
                    </a:cubicBezTo>
                    <a:cubicBezTo>
                      <a:pt x="331" y="15"/>
                      <a:pt x="326" y="20"/>
                      <a:pt x="320" y="2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451" name="Group 1450">
                <a:extLst>
                  <a:ext uri="{FF2B5EF4-FFF2-40B4-BE49-F238E27FC236}">
                    <a16:creationId xmlns:a16="http://schemas.microsoft.com/office/drawing/2014/main" id="{935F2BA3-BF54-471E-88D3-8B3232905D8E}"/>
                  </a:ext>
                </a:extLst>
              </p:cNvPr>
              <p:cNvGrpSpPr/>
              <p:nvPr/>
            </p:nvGrpSpPr>
            <p:grpSpPr>
              <a:xfrm>
                <a:off x="8614464" y="3304540"/>
                <a:ext cx="137165" cy="102553"/>
                <a:chOff x="8632046" y="3336676"/>
                <a:chExt cx="94183" cy="70417"/>
              </a:xfrm>
            </p:grpSpPr>
            <p:sp>
              <p:nvSpPr>
                <p:cNvPr id="1496" name="Freeform 134">
                  <a:extLst>
                    <a:ext uri="{FF2B5EF4-FFF2-40B4-BE49-F238E27FC236}">
                      <a16:creationId xmlns:a16="http://schemas.microsoft.com/office/drawing/2014/main" id="{D754DE5C-ABC7-48E0-8A43-760A0E6A2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8136" y="3367483"/>
                  <a:ext cx="15844" cy="39609"/>
                </a:xfrm>
                <a:custGeom>
                  <a:avLst/>
                  <a:gdLst>
                    <a:gd name="T0" fmla="*/ 11 w 25"/>
                    <a:gd name="T1" fmla="*/ 56 h 63"/>
                    <a:gd name="T2" fmla="*/ 10 w 25"/>
                    <a:gd name="T3" fmla="*/ 39 h 63"/>
                    <a:gd name="T4" fmla="*/ 13 w 25"/>
                    <a:gd name="T5" fmla="*/ 28 h 63"/>
                    <a:gd name="T6" fmla="*/ 25 w 25"/>
                    <a:gd name="T7" fmla="*/ 6 h 63"/>
                    <a:gd name="T8" fmla="*/ 9 w 25"/>
                    <a:gd name="T9" fmla="*/ 0 h 63"/>
                    <a:gd name="T10" fmla="*/ 1 w 25"/>
                    <a:gd name="T11" fmla="*/ 29 h 63"/>
                    <a:gd name="T12" fmla="*/ 1 w 25"/>
                    <a:gd name="T13" fmla="*/ 38 h 63"/>
                    <a:gd name="T14" fmla="*/ 6 w 25"/>
                    <a:gd name="T15" fmla="*/ 62 h 63"/>
                    <a:gd name="T16" fmla="*/ 8 w 25"/>
                    <a:gd name="T17" fmla="*/ 63 h 63"/>
                    <a:gd name="T18" fmla="*/ 19 w 25"/>
                    <a:gd name="T19" fmla="*/ 63 h 63"/>
                    <a:gd name="T20" fmla="*/ 18 w 25"/>
                    <a:gd name="T21" fmla="*/ 61 h 63"/>
                    <a:gd name="T22" fmla="*/ 14 w 25"/>
                    <a:gd name="T23" fmla="*/ 59 h 63"/>
                    <a:gd name="T24" fmla="*/ 14 w 25"/>
                    <a:gd name="T25" fmla="*/ 59 h 63"/>
                    <a:gd name="T26" fmla="*/ 11 w 25"/>
                    <a:gd name="T27" fmla="*/ 56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" h="63">
                      <a:moveTo>
                        <a:pt x="11" y="56"/>
                      </a:moveTo>
                      <a:cubicBezTo>
                        <a:pt x="10" y="39"/>
                        <a:pt x="10" y="39"/>
                        <a:pt x="10" y="39"/>
                      </a:cubicBezTo>
                      <a:cubicBezTo>
                        <a:pt x="10" y="35"/>
                        <a:pt x="11" y="31"/>
                        <a:pt x="13" y="28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1" y="29"/>
                        <a:pt x="1" y="29"/>
                        <a:pt x="1" y="29"/>
                      </a:cubicBezTo>
                      <a:cubicBezTo>
                        <a:pt x="0" y="32"/>
                        <a:pt x="0" y="35"/>
                        <a:pt x="1" y="38"/>
                      </a:cubicBezTo>
                      <a:cubicBezTo>
                        <a:pt x="6" y="62"/>
                        <a:pt x="6" y="62"/>
                        <a:pt x="6" y="62"/>
                      </a:cubicBezTo>
                      <a:cubicBezTo>
                        <a:pt x="7" y="63"/>
                        <a:pt x="7" y="63"/>
                        <a:pt x="8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0"/>
                        <a:pt x="15" y="59"/>
                        <a:pt x="14" y="59"/>
                      </a:cubicBezTo>
                      <a:cubicBezTo>
                        <a:pt x="14" y="59"/>
                        <a:pt x="14" y="59"/>
                        <a:pt x="14" y="59"/>
                      </a:cubicBezTo>
                      <a:cubicBezTo>
                        <a:pt x="12" y="59"/>
                        <a:pt x="11" y="58"/>
                        <a:pt x="11" y="5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7" name="Freeform 135">
                  <a:extLst>
                    <a:ext uri="{FF2B5EF4-FFF2-40B4-BE49-F238E27FC236}">
                      <a16:creationId xmlns:a16="http://schemas.microsoft.com/office/drawing/2014/main" id="{11EBBB6D-1212-40FE-B7A2-3F20165B09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2046" y="3336676"/>
                  <a:ext cx="94183" cy="70417"/>
                </a:xfrm>
                <a:custGeom>
                  <a:avLst/>
                  <a:gdLst>
                    <a:gd name="T0" fmla="*/ 145 w 150"/>
                    <a:gd name="T1" fmla="*/ 6 h 113"/>
                    <a:gd name="T2" fmla="*/ 139 w 150"/>
                    <a:gd name="T3" fmla="*/ 6 h 113"/>
                    <a:gd name="T4" fmla="*/ 135 w 150"/>
                    <a:gd name="T5" fmla="*/ 5 h 113"/>
                    <a:gd name="T6" fmla="*/ 129 w 150"/>
                    <a:gd name="T7" fmla="*/ 4 h 113"/>
                    <a:gd name="T8" fmla="*/ 128 w 150"/>
                    <a:gd name="T9" fmla="*/ 3 h 113"/>
                    <a:gd name="T10" fmla="*/ 125 w 150"/>
                    <a:gd name="T11" fmla="*/ 1 h 113"/>
                    <a:gd name="T12" fmla="*/ 122 w 150"/>
                    <a:gd name="T13" fmla="*/ 4 h 113"/>
                    <a:gd name="T14" fmla="*/ 122 w 150"/>
                    <a:gd name="T15" fmla="*/ 12 h 113"/>
                    <a:gd name="T16" fmla="*/ 104 w 150"/>
                    <a:gd name="T17" fmla="*/ 31 h 113"/>
                    <a:gd name="T18" fmla="*/ 91 w 150"/>
                    <a:gd name="T19" fmla="*/ 27 h 113"/>
                    <a:gd name="T20" fmla="*/ 79 w 150"/>
                    <a:gd name="T21" fmla="*/ 12 h 113"/>
                    <a:gd name="T22" fmla="*/ 57 w 150"/>
                    <a:gd name="T23" fmla="*/ 0 h 113"/>
                    <a:gd name="T24" fmla="*/ 37 w 150"/>
                    <a:gd name="T25" fmla="*/ 10 h 113"/>
                    <a:gd name="T26" fmla="*/ 24 w 150"/>
                    <a:gd name="T27" fmla="*/ 17 h 113"/>
                    <a:gd name="T28" fmla="*/ 23 w 150"/>
                    <a:gd name="T29" fmla="*/ 17 h 113"/>
                    <a:gd name="T30" fmla="*/ 14 w 150"/>
                    <a:gd name="T31" fmla="*/ 23 h 113"/>
                    <a:gd name="T32" fmla="*/ 14 w 150"/>
                    <a:gd name="T33" fmla="*/ 23 h 113"/>
                    <a:gd name="T34" fmla="*/ 14 w 150"/>
                    <a:gd name="T35" fmla="*/ 23 h 113"/>
                    <a:gd name="T36" fmla="*/ 13 w 150"/>
                    <a:gd name="T37" fmla="*/ 25 h 113"/>
                    <a:gd name="T38" fmla="*/ 0 w 150"/>
                    <a:gd name="T39" fmla="*/ 64 h 113"/>
                    <a:gd name="T40" fmla="*/ 3 w 150"/>
                    <a:gd name="T41" fmla="*/ 61 h 113"/>
                    <a:gd name="T42" fmla="*/ 12 w 150"/>
                    <a:gd name="T43" fmla="*/ 41 h 113"/>
                    <a:gd name="T44" fmla="*/ 12 w 150"/>
                    <a:gd name="T45" fmla="*/ 58 h 113"/>
                    <a:gd name="T46" fmla="*/ 17 w 150"/>
                    <a:gd name="T47" fmla="*/ 84 h 113"/>
                    <a:gd name="T48" fmla="*/ 25 w 150"/>
                    <a:gd name="T49" fmla="*/ 112 h 113"/>
                    <a:gd name="T50" fmla="*/ 27 w 150"/>
                    <a:gd name="T51" fmla="*/ 113 h 113"/>
                    <a:gd name="T52" fmla="*/ 37 w 150"/>
                    <a:gd name="T53" fmla="*/ 113 h 113"/>
                    <a:gd name="T54" fmla="*/ 36 w 150"/>
                    <a:gd name="T55" fmla="*/ 110 h 113"/>
                    <a:gd name="T56" fmla="*/ 34 w 150"/>
                    <a:gd name="T57" fmla="*/ 109 h 113"/>
                    <a:gd name="T58" fmla="*/ 32 w 150"/>
                    <a:gd name="T59" fmla="*/ 109 h 113"/>
                    <a:gd name="T60" fmla="*/ 30 w 150"/>
                    <a:gd name="T61" fmla="*/ 106 h 113"/>
                    <a:gd name="T62" fmla="*/ 26 w 150"/>
                    <a:gd name="T63" fmla="*/ 83 h 113"/>
                    <a:gd name="T64" fmla="*/ 28 w 150"/>
                    <a:gd name="T65" fmla="*/ 56 h 113"/>
                    <a:gd name="T66" fmla="*/ 33 w 150"/>
                    <a:gd name="T67" fmla="*/ 56 h 113"/>
                    <a:gd name="T68" fmla="*/ 81 w 150"/>
                    <a:gd name="T69" fmla="*/ 56 h 113"/>
                    <a:gd name="T70" fmla="*/ 100 w 150"/>
                    <a:gd name="T71" fmla="*/ 112 h 113"/>
                    <a:gd name="T72" fmla="*/ 101 w 150"/>
                    <a:gd name="T73" fmla="*/ 113 h 113"/>
                    <a:gd name="T74" fmla="*/ 111 w 150"/>
                    <a:gd name="T75" fmla="*/ 113 h 113"/>
                    <a:gd name="T76" fmla="*/ 110 w 150"/>
                    <a:gd name="T77" fmla="*/ 111 h 113"/>
                    <a:gd name="T78" fmla="*/ 107 w 150"/>
                    <a:gd name="T79" fmla="*/ 109 h 113"/>
                    <a:gd name="T80" fmla="*/ 106 w 150"/>
                    <a:gd name="T81" fmla="*/ 109 h 113"/>
                    <a:gd name="T82" fmla="*/ 104 w 150"/>
                    <a:gd name="T83" fmla="*/ 106 h 113"/>
                    <a:gd name="T84" fmla="*/ 94 w 150"/>
                    <a:gd name="T85" fmla="*/ 56 h 113"/>
                    <a:gd name="T86" fmla="*/ 95 w 150"/>
                    <a:gd name="T87" fmla="*/ 56 h 113"/>
                    <a:gd name="T88" fmla="*/ 136 w 150"/>
                    <a:gd name="T89" fmla="*/ 17 h 113"/>
                    <a:gd name="T90" fmla="*/ 145 w 150"/>
                    <a:gd name="T91" fmla="*/ 17 h 113"/>
                    <a:gd name="T92" fmla="*/ 150 w 150"/>
                    <a:gd name="T93" fmla="*/ 12 h 113"/>
                    <a:gd name="T94" fmla="*/ 145 w 150"/>
                    <a:gd name="T95" fmla="*/ 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50" h="113">
                      <a:moveTo>
                        <a:pt x="145" y="6"/>
                      </a:moveTo>
                      <a:cubicBezTo>
                        <a:pt x="139" y="6"/>
                        <a:pt x="139" y="6"/>
                        <a:pt x="139" y="6"/>
                      </a:cubicBezTo>
                      <a:cubicBezTo>
                        <a:pt x="138" y="6"/>
                        <a:pt x="136" y="6"/>
                        <a:pt x="135" y="5"/>
                      </a:cubicBezTo>
                      <a:cubicBezTo>
                        <a:pt x="129" y="4"/>
                        <a:pt x="129" y="4"/>
                        <a:pt x="129" y="4"/>
                      </a:cubicBezTo>
                      <a:cubicBezTo>
                        <a:pt x="129" y="4"/>
                        <a:pt x="128" y="3"/>
                        <a:pt x="128" y="3"/>
                      </a:cubicBezTo>
                      <a:cubicBezTo>
                        <a:pt x="127" y="2"/>
                        <a:pt x="126" y="0"/>
                        <a:pt x="125" y="1"/>
                      </a:cubicBezTo>
                      <a:cubicBezTo>
                        <a:pt x="123" y="1"/>
                        <a:pt x="122" y="2"/>
                        <a:pt x="122" y="4"/>
                      </a:cubicBezTo>
                      <a:cubicBezTo>
                        <a:pt x="122" y="12"/>
                        <a:pt x="122" y="12"/>
                        <a:pt x="122" y="12"/>
                      </a:cubicBezTo>
                      <a:cubicBezTo>
                        <a:pt x="122" y="22"/>
                        <a:pt x="114" y="31"/>
                        <a:pt x="104" y="31"/>
                      </a:cubicBezTo>
                      <a:cubicBezTo>
                        <a:pt x="99" y="31"/>
                        <a:pt x="94" y="29"/>
                        <a:pt x="91" y="27"/>
                      </a:cubicBezTo>
                      <a:cubicBezTo>
                        <a:pt x="91" y="27"/>
                        <a:pt x="85" y="21"/>
                        <a:pt x="79" y="12"/>
                      </a:cubicBezTo>
                      <a:cubicBezTo>
                        <a:pt x="75" y="5"/>
                        <a:pt x="67" y="0"/>
                        <a:pt x="57" y="0"/>
                      </a:cubicBezTo>
                      <a:cubicBezTo>
                        <a:pt x="49" y="0"/>
                        <a:pt x="41" y="4"/>
                        <a:pt x="37" y="10"/>
                      </a:cubicBezTo>
                      <a:cubicBezTo>
                        <a:pt x="34" y="14"/>
                        <a:pt x="29" y="17"/>
                        <a:pt x="24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19" y="17"/>
                        <a:pt x="16" y="19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4"/>
                        <a:pt x="13" y="24"/>
                        <a:pt x="13" y="2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1" y="64"/>
                        <a:pt x="2" y="63"/>
                        <a:pt x="3" y="61"/>
                      </a:cubicBezTo>
                      <a:cubicBezTo>
                        <a:pt x="12" y="41"/>
                        <a:pt x="12" y="41"/>
                        <a:pt x="12" y="41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7" y="84"/>
                        <a:pt x="17" y="84"/>
                        <a:pt x="17" y="84"/>
                      </a:cubicBezTo>
                      <a:cubicBezTo>
                        <a:pt x="25" y="112"/>
                        <a:pt x="25" y="112"/>
                        <a:pt x="25" y="112"/>
                      </a:cubicBezTo>
                      <a:cubicBezTo>
                        <a:pt x="26" y="113"/>
                        <a:pt x="27" y="113"/>
                        <a:pt x="27" y="113"/>
                      </a:cubicBezTo>
                      <a:cubicBezTo>
                        <a:pt x="37" y="113"/>
                        <a:pt x="37" y="113"/>
                        <a:pt x="37" y="113"/>
                      </a:cubicBezTo>
                      <a:cubicBezTo>
                        <a:pt x="36" y="110"/>
                        <a:pt x="36" y="110"/>
                        <a:pt x="36" y="110"/>
                      </a:cubicBezTo>
                      <a:cubicBezTo>
                        <a:pt x="35" y="109"/>
                        <a:pt x="35" y="109"/>
                        <a:pt x="34" y="109"/>
                      </a:cubicBezTo>
                      <a:cubicBezTo>
                        <a:pt x="32" y="109"/>
                        <a:pt x="32" y="109"/>
                        <a:pt x="32" y="109"/>
                      </a:cubicBezTo>
                      <a:cubicBezTo>
                        <a:pt x="31" y="109"/>
                        <a:pt x="30" y="108"/>
                        <a:pt x="30" y="106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81" y="56"/>
                        <a:pt x="81" y="56"/>
                        <a:pt x="81" y="56"/>
                      </a:cubicBezTo>
                      <a:cubicBezTo>
                        <a:pt x="100" y="112"/>
                        <a:pt x="100" y="112"/>
                        <a:pt x="100" y="112"/>
                      </a:cubicBezTo>
                      <a:cubicBezTo>
                        <a:pt x="100" y="113"/>
                        <a:pt x="101" y="113"/>
                        <a:pt x="101" y="113"/>
                      </a:cubicBezTo>
                      <a:cubicBezTo>
                        <a:pt x="111" y="113"/>
                        <a:pt x="111" y="113"/>
                        <a:pt x="111" y="113"/>
                      </a:cubicBezTo>
                      <a:cubicBezTo>
                        <a:pt x="110" y="111"/>
                        <a:pt x="110" y="111"/>
                        <a:pt x="110" y="111"/>
                      </a:cubicBezTo>
                      <a:cubicBezTo>
                        <a:pt x="110" y="110"/>
                        <a:pt x="109" y="109"/>
                        <a:pt x="107" y="109"/>
                      </a:cubicBezTo>
                      <a:cubicBezTo>
                        <a:pt x="106" y="109"/>
                        <a:pt x="106" y="109"/>
                        <a:pt x="106" y="109"/>
                      </a:cubicBezTo>
                      <a:cubicBezTo>
                        <a:pt x="105" y="109"/>
                        <a:pt x="104" y="108"/>
                        <a:pt x="104" y="106"/>
                      </a:cubicBezTo>
                      <a:cubicBezTo>
                        <a:pt x="94" y="56"/>
                        <a:pt x="94" y="56"/>
                        <a:pt x="94" y="56"/>
                      </a:cubicBezTo>
                      <a:cubicBezTo>
                        <a:pt x="95" y="56"/>
                        <a:pt x="95" y="56"/>
                        <a:pt x="95" y="56"/>
                      </a:cubicBezTo>
                      <a:cubicBezTo>
                        <a:pt x="132" y="56"/>
                        <a:pt x="136" y="17"/>
                        <a:pt x="136" y="17"/>
                      </a:cubicBezTo>
                      <a:cubicBezTo>
                        <a:pt x="145" y="17"/>
                        <a:pt x="145" y="17"/>
                        <a:pt x="145" y="17"/>
                      </a:cubicBezTo>
                      <a:cubicBezTo>
                        <a:pt x="148" y="17"/>
                        <a:pt x="150" y="14"/>
                        <a:pt x="150" y="12"/>
                      </a:cubicBezTo>
                      <a:cubicBezTo>
                        <a:pt x="150" y="8"/>
                        <a:pt x="148" y="6"/>
                        <a:pt x="145" y="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8" name="Freeform 136">
                  <a:extLst>
                    <a:ext uri="{FF2B5EF4-FFF2-40B4-BE49-F238E27FC236}">
                      <a16:creationId xmlns:a16="http://schemas.microsoft.com/office/drawing/2014/main" id="{846DFB41-015F-4EFE-A46B-D6A663F9DD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3807" y="3369244"/>
                  <a:ext cx="11443" cy="37849"/>
                </a:xfrm>
                <a:custGeom>
                  <a:avLst/>
                  <a:gdLst>
                    <a:gd name="T0" fmla="*/ 10 w 18"/>
                    <a:gd name="T1" fmla="*/ 54 h 61"/>
                    <a:gd name="T2" fmla="*/ 9 w 18"/>
                    <a:gd name="T3" fmla="*/ 38 h 61"/>
                    <a:gd name="T4" fmla="*/ 11 w 18"/>
                    <a:gd name="T5" fmla="*/ 29 h 61"/>
                    <a:gd name="T6" fmla="*/ 18 w 18"/>
                    <a:gd name="T7" fmla="*/ 13 h 61"/>
                    <a:gd name="T8" fmla="*/ 10 w 18"/>
                    <a:gd name="T9" fmla="*/ 0 h 61"/>
                    <a:gd name="T10" fmla="*/ 1 w 18"/>
                    <a:gd name="T11" fmla="*/ 27 h 61"/>
                    <a:gd name="T12" fmla="*/ 0 w 18"/>
                    <a:gd name="T13" fmla="*/ 37 h 61"/>
                    <a:gd name="T14" fmla="*/ 5 w 18"/>
                    <a:gd name="T15" fmla="*/ 60 h 61"/>
                    <a:gd name="T16" fmla="*/ 7 w 18"/>
                    <a:gd name="T17" fmla="*/ 61 h 61"/>
                    <a:gd name="T18" fmla="*/ 17 w 18"/>
                    <a:gd name="T19" fmla="*/ 61 h 61"/>
                    <a:gd name="T20" fmla="*/ 16 w 18"/>
                    <a:gd name="T21" fmla="*/ 59 h 61"/>
                    <a:gd name="T22" fmla="*/ 12 w 18"/>
                    <a:gd name="T23" fmla="*/ 57 h 61"/>
                    <a:gd name="T24" fmla="*/ 12 w 18"/>
                    <a:gd name="T25" fmla="*/ 57 h 61"/>
                    <a:gd name="T26" fmla="*/ 10 w 18"/>
                    <a:gd name="T27" fmla="*/ 54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61">
                      <a:moveTo>
                        <a:pt x="10" y="54"/>
                      </a:move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5"/>
                        <a:pt x="9" y="32"/>
                        <a:pt x="11" y="29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0" y="30"/>
                        <a:pt x="0" y="33"/>
                        <a:pt x="0" y="37"/>
                      </a:cubicBezTo>
                      <a:cubicBezTo>
                        <a:pt x="5" y="60"/>
                        <a:pt x="5" y="60"/>
                        <a:pt x="5" y="60"/>
                      </a:cubicBezTo>
                      <a:cubicBezTo>
                        <a:pt x="5" y="61"/>
                        <a:pt x="6" y="61"/>
                        <a:pt x="7" y="61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5" y="58"/>
                        <a:pt x="14" y="57"/>
                        <a:pt x="12" y="57"/>
                      </a:cubicBezTo>
                      <a:cubicBezTo>
                        <a:pt x="12" y="57"/>
                        <a:pt x="12" y="57"/>
                        <a:pt x="12" y="57"/>
                      </a:cubicBezTo>
                      <a:cubicBezTo>
                        <a:pt x="11" y="57"/>
                        <a:pt x="10" y="56"/>
                        <a:pt x="10" y="54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452" name="Group 1451">
                <a:extLst>
                  <a:ext uri="{FF2B5EF4-FFF2-40B4-BE49-F238E27FC236}">
                    <a16:creationId xmlns:a16="http://schemas.microsoft.com/office/drawing/2014/main" id="{EF94D7DD-5F2F-490A-906D-284BEAB753F1}"/>
                  </a:ext>
                </a:extLst>
              </p:cNvPr>
              <p:cNvGrpSpPr/>
              <p:nvPr/>
            </p:nvGrpSpPr>
            <p:grpSpPr>
              <a:xfrm>
                <a:off x="8667750" y="2948468"/>
                <a:ext cx="315687" cy="531684"/>
                <a:chOff x="9827424" y="4596065"/>
                <a:chExt cx="114529" cy="192891"/>
              </a:xfrm>
            </p:grpSpPr>
            <p:sp>
              <p:nvSpPr>
                <p:cNvPr id="1456" name="Freeform 95">
                  <a:extLst>
                    <a:ext uri="{FF2B5EF4-FFF2-40B4-BE49-F238E27FC236}">
                      <a16:creationId xmlns:a16="http://schemas.microsoft.com/office/drawing/2014/main" id="{6222D665-2FFB-4C51-96FF-21C29564D0D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7" name="Freeform 96">
                  <a:extLst>
                    <a:ext uri="{FF2B5EF4-FFF2-40B4-BE49-F238E27FC236}">
                      <a16:creationId xmlns:a16="http://schemas.microsoft.com/office/drawing/2014/main" id="{8DDB313A-2335-46AE-9FF8-C1DFF1A01A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2698" y="4702305"/>
                  <a:ext cx="53497" cy="67059"/>
                </a:xfrm>
                <a:custGeom>
                  <a:avLst/>
                  <a:gdLst>
                    <a:gd name="T0" fmla="*/ 86 w 99"/>
                    <a:gd name="T1" fmla="*/ 0 h 125"/>
                    <a:gd name="T2" fmla="*/ 85 w 99"/>
                    <a:gd name="T3" fmla="*/ 0 h 125"/>
                    <a:gd name="T4" fmla="*/ 82 w 99"/>
                    <a:gd name="T5" fmla="*/ 0 h 125"/>
                    <a:gd name="T6" fmla="*/ 69 w 99"/>
                    <a:gd name="T7" fmla="*/ 12 h 125"/>
                    <a:gd name="T8" fmla="*/ 61 w 99"/>
                    <a:gd name="T9" fmla="*/ 65 h 125"/>
                    <a:gd name="T10" fmla="*/ 8 w 99"/>
                    <a:gd name="T11" fmla="*/ 99 h 125"/>
                    <a:gd name="T12" fmla="*/ 1 w 99"/>
                    <a:gd name="T13" fmla="*/ 114 h 125"/>
                    <a:gd name="T14" fmla="*/ 2 w 99"/>
                    <a:gd name="T15" fmla="*/ 116 h 125"/>
                    <a:gd name="T16" fmla="*/ 3 w 99"/>
                    <a:gd name="T17" fmla="*/ 119 h 125"/>
                    <a:gd name="T18" fmla="*/ 15 w 99"/>
                    <a:gd name="T19" fmla="*/ 125 h 125"/>
                    <a:gd name="T20" fmla="*/ 23 w 99"/>
                    <a:gd name="T21" fmla="*/ 118 h 125"/>
                    <a:gd name="T22" fmla="*/ 82 w 99"/>
                    <a:gd name="T23" fmla="*/ 85 h 125"/>
                    <a:gd name="T24" fmla="*/ 89 w 99"/>
                    <a:gd name="T25" fmla="*/ 75 h 125"/>
                    <a:gd name="T26" fmla="*/ 98 w 99"/>
                    <a:gd name="T27" fmla="*/ 17 h 125"/>
                    <a:gd name="T28" fmla="*/ 86 w 99"/>
                    <a:gd name="T2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9" h="125">
                      <a:moveTo>
                        <a:pt x="86" y="0"/>
                      </a:moveTo>
                      <a:cubicBezTo>
                        <a:pt x="86" y="0"/>
                        <a:pt x="85" y="0"/>
                        <a:pt x="85" y="0"/>
                      </a:cubicBezTo>
                      <a:cubicBezTo>
                        <a:pt x="84" y="0"/>
                        <a:pt x="83" y="0"/>
                        <a:pt x="82" y="0"/>
                      </a:cubicBezTo>
                      <a:cubicBezTo>
                        <a:pt x="76" y="0"/>
                        <a:pt x="70" y="5"/>
                        <a:pt x="69" y="12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8" y="99"/>
                        <a:pt x="8" y="99"/>
                        <a:pt x="8" y="99"/>
                      </a:cubicBezTo>
                      <a:cubicBezTo>
                        <a:pt x="2" y="102"/>
                        <a:pt x="0" y="108"/>
                        <a:pt x="1" y="114"/>
                      </a:cubicBezTo>
                      <a:cubicBezTo>
                        <a:pt x="1" y="115"/>
                        <a:pt x="1" y="115"/>
                        <a:pt x="2" y="116"/>
                      </a:cubicBezTo>
                      <a:cubicBezTo>
                        <a:pt x="2" y="117"/>
                        <a:pt x="3" y="118"/>
                        <a:pt x="3" y="119"/>
                      </a:cubicBezTo>
                      <a:cubicBezTo>
                        <a:pt x="6" y="123"/>
                        <a:pt x="15" y="125"/>
                        <a:pt x="15" y="125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5" y="83"/>
                        <a:pt x="88" y="80"/>
                        <a:pt x="89" y="75"/>
                      </a:cubicBezTo>
                      <a:cubicBezTo>
                        <a:pt x="98" y="17"/>
                        <a:pt x="98" y="17"/>
                        <a:pt x="98" y="17"/>
                      </a:cubicBezTo>
                      <a:cubicBezTo>
                        <a:pt x="99" y="8"/>
                        <a:pt x="94" y="1"/>
                        <a:pt x="86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8" name="Freeform 97">
                  <a:extLst>
                    <a:ext uri="{FF2B5EF4-FFF2-40B4-BE49-F238E27FC236}">
                      <a16:creationId xmlns:a16="http://schemas.microsoft.com/office/drawing/2014/main" id="{6B456612-2559-4B07-9D1B-9F1B235A98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3812"/>
                  <a:ext cx="44455" cy="80622"/>
                </a:xfrm>
                <a:custGeom>
                  <a:avLst/>
                  <a:gdLst>
                    <a:gd name="T0" fmla="*/ 79 w 83"/>
                    <a:gd name="T1" fmla="*/ 69 h 150"/>
                    <a:gd name="T2" fmla="*/ 75 w 83"/>
                    <a:gd name="T3" fmla="*/ 59 h 150"/>
                    <a:gd name="T4" fmla="*/ 37 w 83"/>
                    <a:gd name="T5" fmla="*/ 5 h 150"/>
                    <a:gd name="T6" fmla="*/ 17 w 83"/>
                    <a:gd name="T7" fmla="*/ 5 h 150"/>
                    <a:gd name="T8" fmla="*/ 14 w 83"/>
                    <a:gd name="T9" fmla="*/ 8 h 150"/>
                    <a:gd name="T10" fmla="*/ 5 w 83"/>
                    <a:gd name="T11" fmla="*/ 20 h 150"/>
                    <a:gd name="T12" fmla="*/ 50 w 83"/>
                    <a:gd name="T13" fmla="*/ 74 h 150"/>
                    <a:gd name="T14" fmla="*/ 59 w 83"/>
                    <a:gd name="T15" fmla="*/ 135 h 150"/>
                    <a:gd name="T16" fmla="*/ 68 w 83"/>
                    <a:gd name="T17" fmla="*/ 149 h 150"/>
                    <a:gd name="T18" fmla="*/ 73 w 83"/>
                    <a:gd name="T19" fmla="*/ 150 h 150"/>
                    <a:gd name="T20" fmla="*/ 73 w 83"/>
                    <a:gd name="T21" fmla="*/ 150 h 150"/>
                    <a:gd name="T22" fmla="*/ 83 w 83"/>
                    <a:gd name="T23" fmla="*/ 140 h 150"/>
                    <a:gd name="T24" fmla="*/ 79 w 83"/>
                    <a:gd name="T25" fmla="*/ 69 h 150"/>
                    <a:gd name="T26" fmla="*/ 79 w 83"/>
                    <a:gd name="T27" fmla="*/ 69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3" h="150">
                      <a:moveTo>
                        <a:pt x="79" y="69"/>
                      </a:moveTo>
                      <a:cubicBezTo>
                        <a:pt x="79" y="65"/>
                        <a:pt x="78" y="62"/>
                        <a:pt x="75" y="59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1" y="0"/>
                        <a:pt x="22" y="0"/>
                        <a:pt x="17" y="5"/>
                      </a:cubicBezTo>
                      <a:cubicBezTo>
                        <a:pt x="16" y="6"/>
                        <a:pt x="15" y="7"/>
                        <a:pt x="14" y="8"/>
                      </a:cubicBezTo>
                      <a:cubicBezTo>
                        <a:pt x="11" y="13"/>
                        <a:pt x="0" y="15"/>
                        <a:pt x="5" y="20"/>
                      </a:cubicBezTo>
                      <a:cubicBezTo>
                        <a:pt x="50" y="74"/>
                        <a:pt x="50" y="74"/>
                        <a:pt x="50" y="74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cubicBezTo>
                        <a:pt x="59" y="141"/>
                        <a:pt x="68" y="149"/>
                        <a:pt x="68" y="149"/>
                      </a:cubicBezTo>
                      <a:cubicBezTo>
                        <a:pt x="68" y="149"/>
                        <a:pt x="71" y="150"/>
                        <a:pt x="73" y="150"/>
                      </a:cubicBezTo>
                      <a:cubicBezTo>
                        <a:pt x="73" y="150"/>
                        <a:pt x="73" y="150"/>
                        <a:pt x="73" y="150"/>
                      </a:cubicBezTo>
                      <a:cubicBezTo>
                        <a:pt x="83" y="140"/>
                        <a:pt x="83" y="140"/>
                        <a:pt x="83" y="140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59" name="Freeform 98">
                  <a:extLst>
                    <a:ext uri="{FF2B5EF4-FFF2-40B4-BE49-F238E27FC236}">
                      <a16:creationId xmlns:a16="http://schemas.microsoft.com/office/drawing/2014/main" id="{D50C495F-EE43-405E-BC30-767909438A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8333"/>
                  <a:ext cx="37674" cy="76101"/>
                </a:xfrm>
                <a:custGeom>
                  <a:avLst/>
                  <a:gdLst>
                    <a:gd name="T0" fmla="*/ 62 w 71"/>
                    <a:gd name="T1" fmla="*/ 67 h 142"/>
                    <a:gd name="T2" fmla="*/ 58 w 71"/>
                    <a:gd name="T3" fmla="*/ 57 h 142"/>
                    <a:gd name="T4" fmla="*/ 20 w 71"/>
                    <a:gd name="T5" fmla="*/ 3 h 142"/>
                    <a:gd name="T6" fmla="*/ 14 w 71"/>
                    <a:gd name="T7" fmla="*/ 0 h 142"/>
                    <a:gd name="T8" fmla="*/ 5 w 71"/>
                    <a:gd name="T9" fmla="*/ 13 h 142"/>
                    <a:gd name="T10" fmla="*/ 50 w 71"/>
                    <a:gd name="T11" fmla="*/ 67 h 142"/>
                    <a:gd name="T12" fmla="*/ 59 w 71"/>
                    <a:gd name="T13" fmla="*/ 128 h 142"/>
                    <a:gd name="T14" fmla="*/ 69 w 71"/>
                    <a:gd name="T15" fmla="*/ 142 h 142"/>
                    <a:gd name="T16" fmla="*/ 71 w 71"/>
                    <a:gd name="T17" fmla="*/ 134 h 142"/>
                    <a:gd name="T18" fmla="*/ 62 w 71"/>
                    <a:gd name="T19" fmla="*/ 67 h 142"/>
                    <a:gd name="T20" fmla="*/ 62 w 71"/>
                    <a:gd name="T21" fmla="*/ 67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1" h="142">
                      <a:moveTo>
                        <a:pt x="62" y="67"/>
                      </a:moveTo>
                      <a:cubicBezTo>
                        <a:pt x="62" y="63"/>
                        <a:pt x="61" y="60"/>
                        <a:pt x="58" y="57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8" y="2"/>
                        <a:pt x="16" y="0"/>
                        <a:pt x="14" y="0"/>
                      </a:cubicBezTo>
                      <a:cubicBezTo>
                        <a:pt x="11" y="5"/>
                        <a:pt x="0" y="8"/>
                        <a:pt x="5" y="13"/>
                      </a:cubicBezTo>
                      <a:cubicBezTo>
                        <a:pt x="50" y="67"/>
                        <a:pt x="50" y="67"/>
                        <a:pt x="50" y="67"/>
                      </a:cubicBezTo>
                      <a:cubicBezTo>
                        <a:pt x="59" y="128"/>
                        <a:pt x="59" y="128"/>
                        <a:pt x="59" y="128"/>
                      </a:cubicBezTo>
                      <a:cubicBezTo>
                        <a:pt x="59" y="134"/>
                        <a:pt x="63" y="140"/>
                        <a:pt x="69" y="142"/>
                      </a:cubicBezTo>
                      <a:cubicBezTo>
                        <a:pt x="70" y="139"/>
                        <a:pt x="71" y="137"/>
                        <a:pt x="71" y="134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0" name="Freeform 99">
                  <a:extLst>
                    <a:ext uri="{FF2B5EF4-FFF2-40B4-BE49-F238E27FC236}">
                      <a16:creationId xmlns:a16="http://schemas.microsoft.com/office/drawing/2014/main" id="{392FD83F-B593-4ABA-942B-2820392790D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7219" y="4702305"/>
                  <a:ext cx="41441" cy="59525"/>
                </a:xfrm>
                <a:custGeom>
                  <a:avLst/>
                  <a:gdLst>
                    <a:gd name="T0" fmla="*/ 76 w 77"/>
                    <a:gd name="T1" fmla="*/ 0 h 111"/>
                    <a:gd name="T2" fmla="*/ 74 w 77"/>
                    <a:gd name="T3" fmla="*/ 0 h 111"/>
                    <a:gd name="T4" fmla="*/ 61 w 77"/>
                    <a:gd name="T5" fmla="*/ 12 h 111"/>
                    <a:gd name="T6" fmla="*/ 53 w 77"/>
                    <a:gd name="T7" fmla="*/ 65 h 111"/>
                    <a:gd name="T8" fmla="*/ 0 w 77"/>
                    <a:gd name="T9" fmla="*/ 99 h 111"/>
                    <a:gd name="T10" fmla="*/ 0 w 77"/>
                    <a:gd name="T11" fmla="*/ 99 h 111"/>
                    <a:gd name="T12" fmla="*/ 2 w 77"/>
                    <a:gd name="T13" fmla="*/ 98 h 111"/>
                    <a:gd name="T14" fmla="*/ 3 w 77"/>
                    <a:gd name="T15" fmla="*/ 109 h 111"/>
                    <a:gd name="T16" fmla="*/ 4 w 77"/>
                    <a:gd name="T17" fmla="*/ 111 h 111"/>
                    <a:gd name="T18" fmla="*/ 61 w 77"/>
                    <a:gd name="T19" fmla="*/ 74 h 111"/>
                    <a:gd name="T20" fmla="*/ 67 w 77"/>
                    <a:gd name="T21" fmla="*/ 64 h 111"/>
                    <a:gd name="T22" fmla="*/ 77 w 77"/>
                    <a:gd name="T23" fmla="*/ 5 h 111"/>
                    <a:gd name="T24" fmla="*/ 76 w 77"/>
                    <a:gd name="T2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7" h="111">
                      <a:moveTo>
                        <a:pt x="76" y="0"/>
                      </a:moveTo>
                      <a:cubicBezTo>
                        <a:pt x="76" y="0"/>
                        <a:pt x="75" y="0"/>
                        <a:pt x="74" y="0"/>
                      </a:cubicBezTo>
                      <a:cubicBezTo>
                        <a:pt x="68" y="0"/>
                        <a:pt x="62" y="5"/>
                        <a:pt x="61" y="12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3" y="109"/>
                        <a:pt x="3" y="109"/>
                        <a:pt x="3" y="109"/>
                      </a:cubicBezTo>
                      <a:cubicBezTo>
                        <a:pt x="3" y="110"/>
                        <a:pt x="4" y="110"/>
                        <a:pt x="4" y="111"/>
                      </a:cubicBezTo>
                      <a:cubicBezTo>
                        <a:pt x="61" y="74"/>
                        <a:pt x="61" y="74"/>
                        <a:pt x="61" y="74"/>
                      </a:cubicBezTo>
                      <a:cubicBezTo>
                        <a:pt x="64" y="72"/>
                        <a:pt x="66" y="68"/>
                        <a:pt x="67" y="64"/>
                      </a:cubicBezTo>
                      <a:cubicBezTo>
                        <a:pt x="77" y="5"/>
                        <a:pt x="77" y="5"/>
                        <a:pt x="77" y="5"/>
                      </a:cubicBezTo>
                      <a:cubicBezTo>
                        <a:pt x="77" y="3"/>
                        <a:pt x="77" y="1"/>
                        <a:pt x="76" y="0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1" name="Freeform 100">
                  <a:extLst>
                    <a:ext uri="{FF2B5EF4-FFF2-40B4-BE49-F238E27FC236}">
                      <a16:creationId xmlns:a16="http://schemas.microsoft.com/office/drawing/2014/main" id="{8453A12A-DD20-4641-944E-7CD69636D44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28390" y="4649562"/>
                  <a:ext cx="13563" cy="17330"/>
                </a:xfrm>
                <a:custGeom>
                  <a:avLst/>
                  <a:gdLst>
                    <a:gd name="T0" fmla="*/ 4 w 25"/>
                    <a:gd name="T1" fmla="*/ 33 h 33"/>
                    <a:gd name="T2" fmla="*/ 3 w 25"/>
                    <a:gd name="T3" fmla="*/ 32 h 33"/>
                    <a:gd name="T4" fmla="*/ 2 w 25"/>
                    <a:gd name="T5" fmla="*/ 28 h 33"/>
                    <a:gd name="T6" fmla="*/ 18 w 25"/>
                    <a:gd name="T7" fmla="*/ 2 h 33"/>
                    <a:gd name="T8" fmla="*/ 23 w 25"/>
                    <a:gd name="T9" fmla="*/ 1 h 33"/>
                    <a:gd name="T10" fmla="*/ 24 w 25"/>
                    <a:gd name="T11" fmla="*/ 5 h 33"/>
                    <a:gd name="T12" fmla="*/ 7 w 25"/>
                    <a:gd name="T13" fmla="*/ 31 h 33"/>
                    <a:gd name="T14" fmla="*/ 4 w 25"/>
                    <a:gd name="T15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33">
                      <a:moveTo>
                        <a:pt x="4" y="33"/>
                      </a:moveTo>
                      <a:cubicBezTo>
                        <a:pt x="4" y="33"/>
                        <a:pt x="3" y="32"/>
                        <a:pt x="3" y="32"/>
                      </a:cubicBezTo>
                      <a:cubicBezTo>
                        <a:pt x="1" y="31"/>
                        <a:pt x="0" y="29"/>
                        <a:pt x="2" y="28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9" y="1"/>
                        <a:pt x="21" y="0"/>
                        <a:pt x="23" y="1"/>
                      </a:cubicBezTo>
                      <a:cubicBezTo>
                        <a:pt x="24" y="2"/>
                        <a:pt x="25" y="4"/>
                        <a:pt x="24" y="5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6" y="32"/>
                        <a:pt x="5" y="33"/>
                        <a:pt x="4" y="3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2" name="Freeform 101">
                  <a:extLst>
                    <a:ext uri="{FF2B5EF4-FFF2-40B4-BE49-F238E27FC236}">
                      <a16:creationId xmlns:a16="http://schemas.microsoft.com/office/drawing/2014/main" id="{2C5C5DC7-4ADB-45C9-8548-72F798D539A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17841" y="4656343"/>
                  <a:ext cx="20344" cy="20344"/>
                </a:xfrm>
                <a:custGeom>
                  <a:avLst/>
                  <a:gdLst>
                    <a:gd name="T0" fmla="*/ 36 w 37"/>
                    <a:gd name="T1" fmla="*/ 14 h 38"/>
                    <a:gd name="T2" fmla="*/ 35 w 37"/>
                    <a:gd name="T3" fmla="*/ 12 h 38"/>
                    <a:gd name="T4" fmla="*/ 35 w 37"/>
                    <a:gd name="T5" fmla="*/ 10 h 38"/>
                    <a:gd name="T6" fmla="*/ 32 w 37"/>
                    <a:gd name="T7" fmla="*/ 8 h 38"/>
                    <a:gd name="T8" fmla="*/ 28 w 37"/>
                    <a:gd name="T9" fmla="*/ 9 h 38"/>
                    <a:gd name="T10" fmla="*/ 22 w 37"/>
                    <a:gd name="T11" fmla="*/ 9 h 38"/>
                    <a:gd name="T12" fmla="*/ 27 w 37"/>
                    <a:gd name="T13" fmla="*/ 5 h 38"/>
                    <a:gd name="T14" fmla="*/ 26 w 37"/>
                    <a:gd name="T15" fmla="*/ 0 h 38"/>
                    <a:gd name="T16" fmla="*/ 14 w 37"/>
                    <a:gd name="T17" fmla="*/ 8 h 38"/>
                    <a:gd name="T18" fmla="*/ 12 w 37"/>
                    <a:gd name="T19" fmla="*/ 17 h 38"/>
                    <a:gd name="T20" fmla="*/ 12 w 37"/>
                    <a:gd name="T21" fmla="*/ 17 h 38"/>
                    <a:gd name="T22" fmla="*/ 0 w 37"/>
                    <a:gd name="T23" fmla="*/ 25 h 38"/>
                    <a:gd name="T24" fmla="*/ 9 w 37"/>
                    <a:gd name="T25" fmla="*/ 38 h 38"/>
                    <a:gd name="T26" fmla="*/ 26 w 37"/>
                    <a:gd name="T27" fmla="*/ 25 h 38"/>
                    <a:gd name="T28" fmla="*/ 32 w 37"/>
                    <a:gd name="T29" fmla="*/ 24 h 38"/>
                    <a:gd name="T30" fmla="*/ 34 w 37"/>
                    <a:gd name="T31" fmla="*/ 22 h 38"/>
                    <a:gd name="T32" fmla="*/ 33 w 37"/>
                    <a:gd name="T33" fmla="*/ 21 h 38"/>
                    <a:gd name="T34" fmla="*/ 35 w 37"/>
                    <a:gd name="T35" fmla="*/ 18 h 38"/>
                    <a:gd name="T36" fmla="*/ 34 w 37"/>
                    <a:gd name="T37" fmla="*/ 16 h 38"/>
                    <a:gd name="T38" fmla="*/ 34 w 37"/>
                    <a:gd name="T39" fmla="*/ 16 h 38"/>
                    <a:gd name="T40" fmla="*/ 36 w 37"/>
                    <a:gd name="T41" fmla="*/ 1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7" h="38">
                      <a:moveTo>
                        <a:pt x="36" y="14"/>
                      </a:move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5" y="11"/>
                        <a:pt x="35" y="11"/>
                        <a:pt x="35" y="10"/>
                      </a:cubicBezTo>
                      <a:cubicBezTo>
                        <a:pt x="35" y="9"/>
                        <a:pt x="33" y="8"/>
                        <a:pt x="32" y="8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7" y="5"/>
                        <a:pt x="27" y="5"/>
                        <a:pt x="27" y="5"/>
                      </a:cubicBezTo>
                      <a:cubicBezTo>
                        <a:pt x="27" y="5"/>
                        <a:pt x="29" y="1"/>
                        <a:pt x="26" y="0"/>
                      </a:cubicBezTo>
                      <a:cubicBezTo>
                        <a:pt x="17" y="7"/>
                        <a:pt x="17" y="5"/>
                        <a:pt x="14" y="8"/>
                      </a:cubicBezTo>
                      <a:cubicBezTo>
                        <a:pt x="12" y="11"/>
                        <a:pt x="12" y="15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26" y="25"/>
                        <a:pt x="26" y="25"/>
                        <a:pt x="26" y="25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3" y="24"/>
                        <a:pt x="34" y="23"/>
                        <a:pt x="34" y="22"/>
                      </a:cubicBezTo>
                      <a:cubicBezTo>
                        <a:pt x="33" y="21"/>
                        <a:pt x="33" y="21"/>
                        <a:pt x="33" y="21"/>
                      </a:cubicBezTo>
                      <a:cubicBezTo>
                        <a:pt x="34" y="20"/>
                        <a:pt x="35" y="19"/>
                        <a:pt x="35" y="18"/>
                      </a:cubicBezTo>
                      <a:cubicBezTo>
                        <a:pt x="35" y="17"/>
                        <a:pt x="35" y="17"/>
                        <a:pt x="34" y="16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6" y="16"/>
                        <a:pt x="37" y="15"/>
                        <a:pt x="36" y="14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3" name="Freeform 102">
                  <a:extLst>
                    <a:ext uri="{FF2B5EF4-FFF2-40B4-BE49-F238E27FC236}">
                      <a16:creationId xmlns:a16="http://schemas.microsoft.com/office/drawing/2014/main" id="{9081C841-3810-4B4F-A7DA-0CB093E0452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3042" y="4703812"/>
                  <a:ext cx="15069" cy="16576"/>
                </a:xfrm>
                <a:custGeom>
                  <a:avLst/>
                  <a:gdLst>
                    <a:gd name="T0" fmla="*/ 12 w 27"/>
                    <a:gd name="T1" fmla="*/ 6 h 30"/>
                    <a:gd name="T2" fmla="*/ 27 w 27"/>
                    <a:gd name="T3" fmla="*/ 4 h 30"/>
                    <a:gd name="T4" fmla="*/ 25 w 27"/>
                    <a:gd name="T5" fmla="*/ 3 h 30"/>
                    <a:gd name="T6" fmla="*/ 11 w 27"/>
                    <a:gd name="T7" fmla="*/ 0 h 30"/>
                    <a:gd name="T8" fmla="*/ 1 w 27"/>
                    <a:gd name="T9" fmla="*/ 19 h 30"/>
                    <a:gd name="T10" fmla="*/ 1 w 27"/>
                    <a:gd name="T11" fmla="*/ 19 h 30"/>
                    <a:gd name="T12" fmla="*/ 1 w 27"/>
                    <a:gd name="T13" fmla="*/ 19 h 30"/>
                    <a:gd name="T14" fmla="*/ 2 w 27"/>
                    <a:gd name="T15" fmla="*/ 23 h 30"/>
                    <a:gd name="T16" fmla="*/ 4 w 27"/>
                    <a:gd name="T17" fmla="*/ 23 h 30"/>
                    <a:gd name="T18" fmla="*/ 6 w 27"/>
                    <a:gd name="T19" fmla="*/ 26 h 30"/>
                    <a:gd name="T20" fmla="*/ 8 w 27"/>
                    <a:gd name="T21" fmla="*/ 26 h 30"/>
                    <a:gd name="T22" fmla="*/ 10 w 27"/>
                    <a:gd name="T23" fmla="*/ 29 h 30"/>
                    <a:gd name="T24" fmla="*/ 14 w 27"/>
                    <a:gd name="T25" fmla="*/ 28 h 30"/>
                    <a:gd name="T26" fmla="*/ 15 w 27"/>
                    <a:gd name="T27" fmla="*/ 29 h 30"/>
                    <a:gd name="T28" fmla="*/ 19 w 27"/>
                    <a:gd name="T29" fmla="*/ 28 h 30"/>
                    <a:gd name="T30" fmla="*/ 19 w 27"/>
                    <a:gd name="T31" fmla="*/ 28 h 30"/>
                    <a:gd name="T32" fmla="*/ 24 w 27"/>
                    <a:gd name="T33" fmla="*/ 17 h 30"/>
                    <a:gd name="T34" fmla="*/ 24 w 27"/>
                    <a:gd name="T35" fmla="*/ 17 h 30"/>
                    <a:gd name="T36" fmla="*/ 12 w 27"/>
                    <a:gd name="T37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30">
                      <a:moveTo>
                        <a:pt x="12" y="6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3" y="2"/>
                        <a:pt x="11" y="0"/>
                        <a:pt x="11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0" y="21"/>
                        <a:pt x="1" y="22"/>
                        <a:pt x="2" y="23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4" y="24"/>
                        <a:pt x="5" y="26"/>
                        <a:pt x="6" y="26"/>
                      </a:cubicBezTo>
                      <a:cubicBezTo>
                        <a:pt x="7" y="26"/>
                        <a:pt x="8" y="26"/>
                        <a:pt x="8" y="26"/>
                      </a:cubicBezTo>
                      <a:cubicBezTo>
                        <a:pt x="8" y="27"/>
                        <a:pt x="9" y="29"/>
                        <a:pt x="10" y="29"/>
                      </a:cubicBezTo>
                      <a:cubicBezTo>
                        <a:pt x="11" y="30"/>
                        <a:pt x="13" y="29"/>
                        <a:pt x="14" y="28"/>
                      </a:cubicBezTo>
                      <a:cubicBezTo>
                        <a:pt x="14" y="29"/>
                        <a:pt x="15" y="29"/>
                        <a:pt x="15" y="29"/>
                      </a:cubicBezTo>
                      <a:cubicBezTo>
                        <a:pt x="17" y="30"/>
                        <a:pt x="19" y="29"/>
                        <a:pt x="19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14" y="17"/>
                        <a:pt x="12" y="6"/>
                        <a:pt x="12" y="6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4" name="Freeform 103">
                  <a:extLst>
                    <a:ext uri="{FF2B5EF4-FFF2-40B4-BE49-F238E27FC236}">
                      <a16:creationId xmlns:a16="http://schemas.microsoft.com/office/drawing/2014/main" id="{A9DFE3CC-8E1B-4DF4-B272-567C4C5FC70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5" name="Freeform 104">
                  <a:extLst>
                    <a:ext uri="{FF2B5EF4-FFF2-40B4-BE49-F238E27FC236}">
                      <a16:creationId xmlns:a16="http://schemas.microsoft.com/office/drawing/2014/main" id="{646C873E-A2C3-4264-8E92-E7762E197A1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6" name="Freeform 105">
                  <a:extLst>
                    <a:ext uri="{FF2B5EF4-FFF2-40B4-BE49-F238E27FC236}">
                      <a16:creationId xmlns:a16="http://schemas.microsoft.com/office/drawing/2014/main" id="{44665095-EBAB-4B54-9341-6FABB53162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694017"/>
                  <a:ext cx="13563" cy="16576"/>
                </a:xfrm>
                <a:custGeom>
                  <a:avLst/>
                  <a:gdLst>
                    <a:gd name="T0" fmla="*/ 0 w 18"/>
                    <a:gd name="T1" fmla="*/ 18 h 22"/>
                    <a:gd name="T2" fmla="*/ 11 w 18"/>
                    <a:gd name="T3" fmla="*/ 22 h 22"/>
                    <a:gd name="T4" fmla="*/ 18 w 18"/>
                    <a:gd name="T5" fmla="*/ 4 h 22"/>
                    <a:gd name="T6" fmla="*/ 6 w 18"/>
                    <a:gd name="T7" fmla="*/ 0 h 22"/>
                    <a:gd name="T8" fmla="*/ 0 w 18"/>
                    <a:gd name="T9" fmla="*/ 18 h 22"/>
                    <a:gd name="T10" fmla="*/ 0 w 18"/>
                    <a:gd name="T11" fmla="*/ 18 h 22"/>
                    <a:gd name="T12" fmla="*/ 0 w 18"/>
                    <a:gd name="T13" fmla="*/ 1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22">
                      <a:moveTo>
                        <a:pt x="0" y="18"/>
                      </a:moveTo>
                      <a:lnTo>
                        <a:pt x="11" y="22"/>
                      </a:lnTo>
                      <a:lnTo>
                        <a:pt x="18" y="4"/>
                      </a:lnTo>
                      <a:lnTo>
                        <a:pt x="6" y="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8A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7" name="Freeform 106">
                  <a:extLst>
                    <a:ext uri="{FF2B5EF4-FFF2-40B4-BE49-F238E27FC236}">
                      <a16:creationId xmlns:a16="http://schemas.microsoft.com/office/drawing/2014/main" id="{24854AA1-C4C7-4377-A027-3A1B04DC187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5303" y="4692510"/>
                  <a:ext cx="9042" cy="15070"/>
                </a:xfrm>
                <a:custGeom>
                  <a:avLst/>
                  <a:gdLst>
                    <a:gd name="T0" fmla="*/ 12 w 12"/>
                    <a:gd name="T1" fmla="*/ 3 h 20"/>
                    <a:gd name="T2" fmla="*/ 7 w 12"/>
                    <a:gd name="T3" fmla="*/ 0 h 20"/>
                    <a:gd name="T4" fmla="*/ 0 w 12"/>
                    <a:gd name="T5" fmla="*/ 18 h 20"/>
                    <a:gd name="T6" fmla="*/ 6 w 12"/>
                    <a:gd name="T7" fmla="*/ 20 h 20"/>
                    <a:gd name="T8" fmla="*/ 12 w 12"/>
                    <a:gd name="T9" fmla="*/ 3 h 20"/>
                    <a:gd name="T10" fmla="*/ 12 w 12"/>
                    <a:gd name="T11" fmla="*/ 3 h 20"/>
                    <a:gd name="T12" fmla="*/ 12 w 12"/>
                    <a:gd name="T13" fmla="*/ 3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20">
                      <a:moveTo>
                        <a:pt x="12" y="3"/>
                      </a:moveTo>
                      <a:lnTo>
                        <a:pt x="7" y="0"/>
                      </a:lnTo>
                      <a:lnTo>
                        <a:pt x="0" y="18"/>
                      </a:lnTo>
                      <a:lnTo>
                        <a:pt x="6" y="20"/>
                      </a:lnTo>
                      <a:lnTo>
                        <a:pt x="12" y="3"/>
                      </a:lnTo>
                      <a:lnTo>
                        <a:pt x="12" y="3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8" name="Freeform 107">
                  <a:extLst>
                    <a:ext uri="{FF2B5EF4-FFF2-40B4-BE49-F238E27FC236}">
                      <a16:creationId xmlns:a16="http://schemas.microsoft.com/office/drawing/2014/main" id="{67466299-7C40-4EFC-BA00-5D30EE45EA3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1674" y="4637507"/>
                  <a:ext cx="15069" cy="13563"/>
                </a:xfrm>
                <a:custGeom>
                  <a:avLst/>
                  <a:gdLst>
                    <a:gd name="T0" fmla="*/ 19 w 20"/>
                    <a:gd name="T1" fmla="*/ 18 h 18"/>
                    <a:gd name="T2" fmla="*/ 0 w 20"/>
                    <a:gd name="T3" fmla="*/ 18 h 18"/>
                    <a:gd name="T4" fmla="*/ 5 w 20"/>
                    <a:gd name="T5" fmla="*/ 0 h 18"/>
                    <a:gd name="T6" fmla="*/ 20 w 20"/>
                    <a:gd name="T7" fmla="*/ 11 h 18"/>
                    <a:gd name="T8" fmla="*/ 19 w 20"/>
                    <a:gd name="T9" fmla="*/ 18 h 18"/>
                    <a:gd name="T10" fmla="*/ 19 w 20"/>
                    <a:gd name="T11" fmla="*/ 18 h 18"/>
                    <a:gd name="T12" fmla="*/ 19 w 20"/>
                    <a:gd name="T13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18">
                      <a:moveTo>
                        <a:pt x="19" y="18"/>
                      </a:moveTo>
                      <a:lnTo>
                        <a:pt x="0" y="18"/>
                      </a:lnTo>
                      <a:lnTo>
                        <a:pt x="5" y="0"/>
                      </a:lnTo>
                      <a:lnTo>
                        <a:pt x="20" y="11"/>
                      </a:lnTo>
                      <a:lnTo>
                        <a:pt x="19" y="18"/>
                      </a:lnTo>
                      <a:lnTo>
                        <a:pt x="19" y="18"/>
                      </a:lnTo>
                      <a:lnTo>
                        <a:pt x="19" y="18"/>
                      </a:ln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69" name="Freeform 108">
                  <a:extLst>
                    <a:ext uri="{FF2B5EF4-FFF2-40B4-BE49-F238E27FC236}">
                      <a16:creationId xmlns:a16="http://schemas.microsoft.com/office/drawing/2014/main" id="{0DF557B7-5D01-4C7F-AC57-9204868EB67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5442" y="4640520"/>
                  <a:ext cx="11302" cy="7535"/>
                </a:xfrm>
                <a:custGeom>
                  <a:avLst/>
                  <a:gdLst>
                    <a:gd name="T0" fmla="*/ 5 w 21"/>
                    <a:gd name="T1" fmla="*/ 0 h 14"/>
                    <a:gd name="T2" fmla="*/ 20 w 21"/>
                    <a:gd name="T3" fmla="*/ 14 h 14"/>
                    <a:gd name="T4" fmla="*/ 21 w 21"/>
                    <a:gd name="T5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" h="14">
                      <a:moveTo>
                        <a:pt x="5" y="0"/>
                      </a:moveTo>
                      <a:cubicBezTo>
                        <a:pt x="5" y="0"/>
                        <a:pt x="0" y="7"/>
                        <a:pt x="20" y="14"/>
                      </a:cubicBezTo>
                      <a:cubicBezTo>
                        <a:pt x="21" y="12"/>
                        <a:pt x="21" y="12"/>
                        <a:pt x="21" y="12"/>
                      </a:cubicBezTo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0" name="Freeform 109">
                  <a:extLst>
                    <a:ext uri="{FF2B5EF4-FFF2-40B4-BE49-F238E27FC236}">
                      <a16:creationId xmlns:a16="http://schemas.microsoft.com/office/drawing/2014/main" id="{9A3268EA-D3EA-439F-BFCA-39E6E1D57DC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885442" y="4617163"/>
                  <a:ext cx="27879" cy="33153"/>
                </a:xfrm>
                <a:custGeom>
                  <a:avLst/>
                  <a:gdLst>
                    <a:gd name="T0" fmla="*/ 51 w 53"/>
                    <a:gd name="T1" fmla="*/ 38 h 62"/>
                    <a:gd name="T2" fmla="*/ 49 w 53"/>
                    <a:gd name="T3" fmla="*/ 22 h 62"/>
                    <a:gd name="T4" fmla="*/ 50 w 53"/>
                    <a:gd name="T5" fmla="*/ 20 h 62"/>
                    <a:gd name="T6" fmla="*/ 50 w 53"/>
                    <a:gd name="T7" fmla="*/ 20 h 62"/>
                    <a:gd name="T8" fmla="*/ 40 w 53"/>
                    <a:gd name="T9" fmla="*/ 11 h 62"/>
                    <a:gd name="T10" fmla="*/ 33 w 53"/>
                    <a:gd name="T11" fmla="*/ 0 h 62"/>
                    <a:gd name="T12" fmla="*/ 27 w 53"/>
                    <a:gd name="T13" fmla="*/ 19 h 62"/>
                    <a:gd name="T14" fmla="*/ 27 w 53"/>
                    <a:gd name="T15" fmla="*/ 25 h 62"/>
                    <a:gd name="T16" fmla="*/ 24 w 53"/>
                    <a:gd name="T17" fmla="*/ 23 h 62"/>
                    <a:gd name="T18" fmla="*/ 20 w 53"/>
                    <a:gd name="T19" fmla="*/ 16 h 62"/>
                    <a:gd name="T20" fmla="*/ 11 w 53"/>
                    <a:gd name="T21" fmla="*/ 13 h 62"/>
                    <a:gd name="T22" fmla="*/ 10 w 53"/>
                    <a:gd name="T23" fmla="*/ 27 h 62"/>
                    <a:gd name="T24" fmla="*/ 9 w 53"/>
                    <a:gd name="T25" fmla="*/ 29 h 62"/>
                    <a:gd name="T26" fmla="*/ 9 w 53"/>
                    <a:gd name="T27" fmla="*/ 29 h 62"/>
                    <a:gd name="T28" fmla="*/ 9 w 53"/>
                    <a:gd name="T29" fmla="*/ 30 h 62"/>
                    <a:gd name="T30" fmla="*/ 0 w 53"/>
                    <a:gd name="T31" fmla="*/ 40 h 62"/>
                    <a:gd name="T32" fmla="*/ 0 w 53"/>
                    <a:gd name="T33" fmla="*/ 40 h 62"/>
                    <a:gd name="T34" fmla="*/ 0 w 53"/>
                    <a:gd name="T35" fmla="*/ 40 h 62"/>
                    <a:gd name="T36" fmla="*/ 0 w 53"/>
                    <a:gd name="T37" fmla="*/ 40 h 62"/>
                    <a:gd name="T38" fmla="*/ 0 w 53"/>
                    <a:gd name="T39" fmla="*/ 40 h 62"/>
                    <a:gd name="T40" fmla="*/ 27 w 53"/>
                    <a:gd name="T41" fmla="*/ 59 h 62"/>
                    <a:gd name="T42" fmla="*/ 35 w 53"/>
                    <a:gd name="T43" fmla="*/ 59 h 62"/>
                    <a:gd name="T44" fmla="*/ 38 w 53"/>
                    <a:gd name="T45" fmla="*/ 53 h 62"/>
                    <a:gd name="T46" fmla="*/ 32 w 53"/>
                    <a:gd name="T47" fmla="*/ 40 h 62"/>
                    <a:gd name="T48" fmla="*/ 33 w 53"/>
                    <a:gd name="T49" fmla="*/ 41 h 62"/>
                    <a:gd name="T50" fmla="*/ 33 w 53"/>
                    <a:gd name="T51" fmla="*/ 41 h 62"/>
                    <a:gd name="T52" fmla="*/ 42 w 53"/>
                    <a:gd name="T53" fmla="*/ 46 h 62"/>
                    <a:gd name="T54" fmla="*/ 45 w 53"/>
                    <a:gd name="T55" fmla="*/ 41 h 62"/>
                    <a:gd name="T56" fmla="*/ 51 w 53"/>
                    <a:gd name="T57" fmla="*/ 38 h 62"/>
                    <a:gd name="T58" fmla="*/ 41 w 53"/>
                    <a:gd name="T59" fmla="*/ 30 h 62"/>
                    <a:gd name="T60" fmla="*/ 39 w 53"/>
                    <a:gd name="T61" fmla="*/ 28 h 62"/>
                    <a:gd name="T62" fmla="*/ 39 w 53"/>
                    <a:gd name="T63" fmla="*/ 27 h 62"/>
                    <a:gd name="T64" fmla="*/ 41 w 53"/>
                    <a:gd name="T65" fmla="*/ 25 h 62"/>
                    <a:gd name="T66" fmla="*/ 42 w 53"/>
                    <a:gd name="T67" fmla="*/ 25 h 62"/>
                    <a:gd name="T68" fmla="*/ 44 w 53"/>
                    <a:gd name="T69" fmla="*/ 28 h 62"/>
                    <a:gd name="T70" fmla="*/ 41 w 53"/>
                    <a:gd name="T71" fmla="*/ 3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53" h="62">
                      <a:moveTo>
                        <a:pt x="51" y="38"/>
                      </a:moveTo>
                      <a:cubicBezTo>
                        <a:pt x="51" y="37"/>
                        <a:pt x="48" y="25"/>
                        <a:pt x="49" y="22"/>
                      </a:cubicBezTo>
                      <a:cubicBezTo>
                        <a:pt x="50" y="22"/>
                        <a:pt x="50" y="21"/>
                        <a:pt x="50" y="20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44" y="19"/>
                        <a:pt x="42" y="13"/>
                        <a:pt x="40" y="11"/>
                      </a:cubicBezTo>
                      <a:cubicBezTo>
                        <a:pt x="39" y="11"/>
                        <a:pt x="34" y="0"/>
                        <a:pt x="33" y="0"/>
                      </a:cubicBezTo>
                      <a:cubicBezTo>
                        <a:pt x="31" y="2"/>
                        <a:pt x="28" y="17"/>
                        <a:pt x="27" y="19"/>
                      </a:cubicBezTo>
                      <a:cubicBezTo>
                        <a:pt x="27" y="21"/>
                        <a:pt x="27" y="24"/>
                        <a:pt x="27" y="25"/>
                      </a:cubicBezTo>
                      <a:cubicBezTo>
                        <a:pt x="26" y="27"/>
                        <a:pt x="24" y="23"/>
                        <a:pt x="24" y="23"/>
                      </a:cubicBezTo>
                      <a:cubicBezTo>
                        <a:pt x="24" y="23"/>
                        <a:pt x="22" y="19"/>
                        <a:pt x="20" y="16"/>
                      </a:cubicBezTo>
                      <a:cubicBezTo>
                        <a:pt x="20" y="14"/>
                        <a:pt x="18" y="6"/>
                        <a:pt x="11" y="13"/>
                      </a:cubicBezTo>
                      <a:cubicBezTo>
                        <a:pt x="9" y="16"/>
                        <a:pt x="10" y="26"/>
                        <a:pt x="10" y="27"/>
                      </a:cubicBezTo>
                      <a:cubicBezTo>
                        <a:pt x="10" y="29"/>
                        <a:pt x="9" y="29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8" y="42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7" y="51"/>
                        <a:pt x="21" y="56"/>
                        <a:pt x="27" y="59"/>
                      </a:cubicBezTo>
                      <a:cubicBezTo>
                        <a:pt x="33" y="62"/>
                        <a:pt x="35" y="59"/>
                        <a:pt x="35" y="59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4" y="49"/>
                        <a:pt x="32" y="40"/>
                        <a:pt x="32" y="40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45" y="41"/>
                        <a:pt x="45" y="41"/>
                        <a:pt x="45" y="41"/>
                      </a:cubicBezTo>
                      <a:cubicBezTo>
                        <a:pt x="53" y="43"/>
                        <a:pt x="52" y="39"/>
                        <a:pt x="51" y="38"/>
                      </a:cubicBezTo>
                      <a:close/>
                      <a:moveTo>
                        <a:pt x="41" y="30"/>
                      </a:moveTo>
                      <a:cubicBezTo>
                        <a:pt x="40" y="30"/>
                        <a:pt x="39" y="29"/>
                        <a:pt x="39" y="28"/>
                      </a:cubicBezTo>
                      <a:cubicBezTo>
                        <a:pt x="39" y="28"/>
                        <a:pt x="39" y="27"/>
                        <a:pt x="39" y="27"/>
                      </a:cubicBezTo>
                      <a:cubicBezTo>
                        <a:pt x="39" y="26"/>
                        <a:pt x="40" y="25"/>
                        <a:pt x="41" y="25"/>
                      </a:cubicBezTo>
                      <a:cubicBezTo>
                        <a:pt x="41" y="25"/>
                        <a:pt x="41" y="25"/>
                        <a:pt x="42" y="25"/>
                      </a:cubicBezTo>
                      <a:cubicBezTo>
                        <a:pt x="43" y="25"/>
                        <a:pt x="44" y="27"/>
                        <a:pt x="44" y="28"/>
                      </a:cubicBezTo>
                      <a:cubicBezTo>
                        <a:pt x="43" y="30"/>
                        <a:pt x="42" y="30"/>
                        <a:pt x="41" y="30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1" name="Freeform 110">
                  <a:extLst>
                    <a:ext uri="{FF2B5EF4-FFF2-40B4-BE49-F238E27FC236}">
                      <a16:creationId xmlns:a16="http://schemas.microsoft.com/office/drawing/2014/main" id="{FFE2833F-F289-4F23-B92D-FDAACC93388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6065"/>
                  <a:ext cx="43702" cy="43702"/>
                </a:xfrm>
                <a:custGeom>
                  <a:avLst/>
                  <a:gdLst>
                    <a:gd name="T0" fmla="*/ 70 w 81"/>
                    <a:gd name="T1" fmla="*/ 31 h 81"/>
                    <a:gd name="T2" fmla="*/ 49 w 81"/>
                    <a:gd name="T3" fmla="*/ 16 h 81"/>
                    <a:gd name="T4" fmla="*/ 33 w 81"/>
                    <a:gd name="T5" fmla="*/ 15 h 81"/>
                    <a:gd name="T6" fmla="*/ 22 w 81"/>
                    <a:gd name="T7" fmla="*/ 2 h 81"/>
                    <a:gd name="T8" fmla="*/ 4 w 81"/>
                    <a:gd name="T9" fmla="*/ 13 h 81"/>
                    <a:gd name="T10" fmla="*/ 10 w 81"/>
                    <a:gd name="T11" fmla="*/ 29 h 81"/>
                    <a:gd name="T12" fmla="*/ 4 w 81"/>
                    <a:gd name="T13" fmla="*/ 41 h 81"/>
                    <a:gd name="T14" fmla="*/ 19 w 81"/>
                    <a:gd name="T15" fmla="*/ 80 h 81"/>
                    <a:gd name="T16" fmla="*/ 19 w 81"/>
                    <a:gd name="T17" fmla="*/ 80 h 81"/>
                    <a:gd name="T18" fmla="*/ 19 w 81"/>
                    <a:gd name="T19" fmla="*/ 80 h 81"/>
                    <a:gd name="T20" fmla="*/ 31 w 81"/>
                    <a:gd name="T21" fmla="*/ 70 h 81"/>
                    <a:gd name="T22" fmla="*/ 31 w 81"/>
                    <a:gd name="T23" fmla="*/ 70 h 81"/>
                    <a:gd name="T24" fmla="*/ 31 w 81"/>
                    <a:gd name="T25" fmla="*/ 70 h 81"/>
                    <a:gd name="T26" fmla="*/ 31 w 81"/>
                    <a:gd name="T27" fmla="*/ 68 h 81"/>
                    <a:gd name="T28" fmla="*/ 31 w 81"/>
                    <a:gd name="T29" fmla="*/ 63 h 81"/>
                    <a:gd name="T30" fmla="*/ 34 w 81"/>
                    <a:gd name="T31" fmla="*/ 56 h 81"/>
                    <a:gd name="T32" fmla="*/ 39 w 81"/>
                    <a:gd name="T33" fmla="*/ 56 h 81"/>
                    <a:gd name="T34" fmla="*/ 43 w 81"/>
                    <a:gd name="T35" fmla="*/ 63 h 81"/>
                    <a:gd name="T36" fmla="*/ 46 w 81"/>
                    <a:gd name="T37" fmla="*/ 64 h 81"/>
                    <a:gd name="T38" fmla="*/ 53 w 81"/>
                    <a:gd name="T39" fmla="*/ 45 h 81"/>
                    <a:gd name="T40" fmla="*/ 53 w 81"/>
                    <a:gd name="T41" fmla="*/ 45 h 81"/>
                    <a:gd name="T42" fmla="*/ 57 w 81"/>
                    <a:gd name="T43" fmla="*/ 53 h 81"/>
                    <a:gd name="T44" fmla="*/ 69 w 81"/>
                    <a:gd name="T45" fmla="*/ 60 h 81"/>
                    <a:gd name="T46" fmla="*/ 69 w 81"/>
                    <a:gd name="T47" fmla="*/ 60 h 81"/>
                    <a:gd name="T48" fmla="*/ 79 w 81"/>
                    <a:gd name="T49" fmla="*/ 49 h 81"/>
                    <a:gd name="T50" fmla="*/ 70 w 81"/>
                    <a:gd name="T51" fmla="*/ 3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1" h="81">
                      <a:moveTo>
                        <a:pt x="70" y="31"/>
                      </a:moveTo>
                      <a:cubicBezTo>
                        <a:pt x="65" y="24"/>
                        <a:pt x="58" y="18"/>
                        <a:pt x="49" y="16"/>
                      </a:cubicBezTo>
                      <a:cubicBezTo>
                        <a:pt x="44" y="14"/>
                        <a:pt x="38" y="14"/>
                        <a:pt x="33" y="15"/>
                      </a:cubicBezTo>
                      <a:cubicBezTo>
                        <a:pt x="32" y="9"/>
                        <a:pt x="28" y="4"/>
                        <a:pt x="22" y="2"/>
                      </a:cubicBezTo>
                      <a:cubicBezTo>
                        <a:pt x="14" y="0"/>
                        <a:pt x="6" y="5"/>
                        <a:pt x="4" y="13"/>
                      </a:cubicBezTo>
                      <a:cubicBezTo>
                        <a:pt x="2" y="19"/>
                        <a:pt x="5" y="25"/>
                        <a:pt x="10" y="29"/>
                      </a:cubicBezTo>
                      <a:cubicBezTo>
                        <a:pt x="7" y="32"/>
                        <a:pt x="6" y="36"/>
                        <a:pt x="4" y="41"/>
                      </a:cubicBezTo>
                      <a:cubicBezTo>
                        <a:pt x="0" y="56"/>
                        <a:pt x="6" y="72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27" y="81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69"/>
                        <a:pt x="31" y="68"/>
                      </a:cubicBezTo>
                      <a:cubicBezTo>
                        <a:pt x="31" y="67"/>
                        <a:pt x="31" y="65"/>
                        <a:pt x="31" y="63"/>
                      </a:cubicBezTo>
                      <a:cubicBezTo>
                        <a:pt x="32" y="60"/>
                        <a:pt x="32" y="57"/>
                        <a:pt x="34" y="56"/>
                      </a:cubicBezTo>
                      <a:cubicBezTo>
                        <a:pt x="36" y="54"/>
                        <a:pt x="37" y="55"/>
                        <a:pt x="39" y="56"/>
                      </a:cubicBezTo>
                      <a:cubicBezTo>
                        <a:pt x="41" y="59"/>
                        <a:pt x="43" y="63"/>
                        <a:pt x="43" y="63"/>
                      </a:cubicBezTo>
                      <a:cubicBezTo>
                        <a:pt x="43" y="63"/>
                        <a:pt x="45" y="67"/>
                        <a:pt x="46" y="64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6"/>
                        <a:pt x="54" y="50"/>
                        <a:pt x="57" y="53"/>
                      </a:cubicBezTo>
                      <a:cubicBezTo>
                        <a:pt x="59" y="56"/>
                        <a:pt x="63" y="59"/>
                        <a:pt x="69" y="60"/>
                      </a:cubicBezTo>
                      <a:cubicBezTo>
                        <a:pt x="69" y="60"/>
                        <a:pt x="69" y="60"/>
                        <a:pt x="69" y="60"/>
                      </a:cubicBezTo>
                      <a:cubicBezTo>
                        <a:pt x="74" y="58"/>
                        <a:pt x="78" y="54"/>
                        <a:pt x="79" y="49"/>
                      </a:cubicBezTo>
                      <a:cubicBezTo>
                        <a:pt x="81" y="42"/>
                        <a:pt x="77" y="34"/>
                        <a:pt x="70" y="3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2" name="Freeform 111">
                  <a:extLst>
                    <a:ext uri="{FF2B5EF4-FFF2-40B4-BE49-F238E27FC236}">
                      <a16:creationId xmlns:a16="http://schemas.microsoft.com/office/drawing/2014/main" id="{790C2D63-868A-48A1-89B4-3C374EE0B1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48055"/>
                  <a:ext cx="37674" cy="69320"/>
                </a:xfrm>
                <a:custGeom>
                  <a:avLst/>
                  <a:gdLst>
                    <a:gd name="T0" fmla="*/ 42 w 71"/>
                    <a:gd name="T1" fmla="*/ 2 h 128"/>
                    <a:gd name="T2" fmla="*/ 9 w 71"/>
                    <a:gd name="T3" fmla="*/ 29 h 128"/>
                    <a:gd name="T4" fmla="*/ 0 w 71"/>
                    <a:gd name="T5" fmla="*/ 111 h 128"/>
                    <a:gd name="T6" fmla="*/ 11 w 71"/>
                    <a:gd name="T7" fmla="*/ 124 h 128"/>
                    <a:gd name="T8" fmla="*/ 47 w 71"/>
                    <a:gd name="T9" fmla="*/ 127 h 128"/>
                    <a:gd name="T10" fmla="*/ 61 w 71"/>
                    <a:gd name="T11" fmla="*/ 117 h 128"/>
                    <a:gd name="T12" fmla="*/ 69 w 71"/>
                    <a:gd name="T13" fmla="*/ 36 h 128"/>
                    <a:gd name="T14" fmla="*/ 42 w 71"/>
                    <a:gd name="T15" fmla="*/ 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1" h="128">
                      <a:moveTo>
                        <a:pt x="42" y="2"/>
                      </a:moveTo>
                      <a:cubicBezTo>
                        <a:pt x="26" y="0"/>
                        <a:pt x="10" y="12"/>
                        <a:pt x="9" y="29"/>
                      </a:cubicBezTo>
                      <a:cubicBezTo>
                        <a:pt x="0" y="111"/>
                        <a:pt x="0" y="111"/>
                        <a:pt x="0" y="111"/>
                      </a:cubicBezTo>
                      <a:cubicBezTo>
                        <a:pt x="0" y="117"/>
                        <a:pt x="5" y="123"/>
                        <a:pt x="11" y="124"/>
                      </a:cubicBezTo>
                      <a:cubicBezTo>
                        <a:pt x="47" y="127"/>
                        <a:pt x="47" y="127"/>
                        <a:pt x="47" y="127"/>
                      </a:cubicBezTo>
                      <a:cubicBezTo>
                        <a:pt x="54" y="128"/>
                        <a:pt x="60" y="123"/>
                        <a:pt x="61" y="117"/>
                      </a:cubicBezTo>
                      <a:cubicBezTo>
                        <a:pt x="69" y="36"/>
                        <a:pt x="69" y="36"/>
                        <a:pt x="69" y="36"/>
                      </a:cubicBezTo>
                      <a:cubicBezTo>
                        <a:pt x="71" y="19"/>
                        <a:pt x="59" y="4"/>
                        <a:pt x="42" y="2"/>
                      </a:cubicBez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3" name="Freeform 112">
                  <a:extLst>
                    <a:ext uri="{FF2B5EF4-FFF2-40B4-BE49-F238E27FC236}">
                      <a16:creationId xmlns:a16="http://schemas.microsoft.com/office/drawing/2014/main" id="{70CE989A-FBF2-415A-98B8-99CC93915E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51069"/>
                  <a:ext cx="30139" cy="66306"/>
                </a:xfrm>
                <a:custGeom>
                  <a:avLst/>
                  <a:gdLst>
                    <a:gd name="T0" fmla="*/ 52 w 57"/>
                    <a:gd name="T1" fmla="*/ 117 h 122"/>
                    <a:gd name="T2" fmla="*/ 16 w 57"/>
                    <a:gd name="T3" fmla="*/ 114 h 122"/>
                    <a:gd name="T4" fmla="*/ 6 w 57"/>
                    <a:gd name="T5" fmla="*/ 101 h 122"/>
                    <a:gd name="T6" fmla="*/ 14 w 57"/>
                    <a:gd name="T7" fmla="*/ 20 h 122"/>
                    <a:gd name="T8" fmla="*/ 23 w 57"/>
                    <a:gd name="T9" fmla="*/ 0 h 122"/>
                    <a:gd name="T10" fmla="*/ 9 w 57"/>
                    <a:gd name="T11" fmla="*/ 24 h 122"/>
                    <a:gd name="T12" fmla="*/ 0 w 57"/>
                    <a:gd name="T13" fmla="*/ 105 h 122"/>
                    <a:gd name="T14" fmla="*/ 11 w 57"/>
                    <a:gd name="T15" fmla="*/ 118 h 122"/>
                    <a:gd name="T16" fmla="*/ 46 w 57"/>
                    <a:gd name="T17" fmla="*/ 121 h 122"/>
                    <a:gd name="T18" fmla="*/ 57 w 57"/>
                    <a:gd name="T19" fmla="*/ 117 h 122"/>
                    <a:gd name="T20" fmla="*/ 52 w 57"/>
                    <a:gd name="T21" fmla="*/ 117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7" h="122">
                      <a:moveTo>
                        <a:pt x="52" y="117"/>
                      </a:moveTo>
                      <a:cubicBezTo>
                        <a:pt x="16" y="114"/>
                        <a:pt x="16" y="114"/>
                        <a:pt x="16" y="114"/>
                      </a:cubicBezTo>
                      <a:cubicBezTo>
                        <a:pt x="10" y="113"/>
                        <a:pt x="5" y="107"/>
                        <a:pt x="6" y="101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15" y="12"/>
                        <a:pt x="18" y="5"/>
                        <a:pt x="23" y="0"/>
                      </a:cubicBezTo>
                      <a:cubicBezTo>
                        <a:pt x="15" y="5"/>
                        <a:pt x="10" y="14"/>
                        <a:pt x="9" y="24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1"/>
                        <a:pt x="5" y="117"/>
                        <a:pt x="11" y="118"/>
                      </a:cubicBezTo>
                      <a:cubicBezTo>
                        <a:pt x="46" y="121"/>
                        <a:pt x="46" y="121"/>
                        <a:pt x="46" y="121"/>
                      </a:cubicBezTo>
                      <a:cubicBezTo>
                        <a:pt x="50" y="122"/>
                        <a:pt x="54" y="120"/>
                        <a:pt x="57" y="117"/>
                      </a:cubicBezTo>
                      <a:cubicBezTo>
                        <a:pt x="55" y="117"/>
                        <a:pt x="53" y="118"/>
                        <a:pt x="52" y="117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4" name="Freeform 113">
                  <a:extLst>
                    <a:ext uri="{FF2B5EF4-FFF2-40B4-BE49-F238E27FC236}">
                      <a16:creationId xmlns:a16="http://schemas.microsoft.com/office/drawing/2014/main" id="{67D5DA18-9AE5-4A1E-A35D-D3761DE4DC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1879" y="4648055"/>
                  <a:ext cx="33906" cy="26372"/>
                </a:xfrm>
                <a:custGeom>
                  <a:avLst/>
                  <a:gdLst>
                    <a:gd name="T0" fmla="*/ 59 w 63"/>
                    <a:gd name="T1" fmla="*/ 49 h 49"/>
                    <a:gd name="T2" fmla="*/ 59 w 63"/>
                    <a:gd name="T3" fmla="*/ 49 h 49"/>
                    <a:gd name="T4" fmla="*/ 57 w 63"/>
                    <a:gd name="T5" fmla="*/ 47 h 49"/>
                    <a:gd name="T6" fmla="*/ 58 w 63"/>
                    <a:gd name="T7" fmla="*/ 36 h 49"/>
                    <a:gd name="T8" fmla="*/ 52 w 63"/>
                    <a:gd name="T9" fmla="*/ 15 h 49"/>
                    <a:gd name="T10" fmla="*/ 33 w 63"/>
                    <a:gd name="T11" fmla="*/ 5 h 49"/>
                    <a:gd name="T12" fmla="*/ 5 w 63"/>
                    <a:gd name="T13" fmla="*/ 19 h 49"/>
                    <a:gd name="T14" fmla="*/ 3 w 63"/>
                    <a:gd name="T15" fmla="*/ 22 h 49"/>
                    <a:gd name="T16" fmla="*/ 1 w 63"/>
                    <a:gd name="T17" fmla="*/ 22 h 49"/>
                    <a:gd name="T18" fmla="*/ 0 w 63"/>
                    <a:gd name="T19" fmla="*/ 19 h 49"/>
                    <a:gd name="T20" fmla="*/ 2 w 63"/>
                    <a:gd name="T21" fmla="*/ 17 h 49"/>
                    <a:gd name="T22" fmla="*/ 33 w 63"/>
                    <a:gd name="T23" fmla="*/ 1 h 49"/>
                    <a:gd name="T24" fmla="*/ 55 w 63"/>
                    <a:gd name="T25" fmla="*/ 13 h 49"/>
                    <a:gd name="T26" fmla="*/ 62 w 63"/>
                    <a:gd name="T27" fmla="*/ 36 h 49"/>
                    <a:gd name="T28" fmla="*/ 61 w 63"/>
                    <a:gd name="T29" fmla="*/ 47 h 49"/>
                    <a:gd name="T30" fmla="*/ 59 w 63"/>
                    <a:gd name="T31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3" h="49">
                      <a:moveTo>
                        <a:pt x="59" y="49"/>
                      </a:moveTo>
                      <a:cubicBezTo>
                        <a:pt x="59" y="49"/>
                        <a:pt x="59" y="49"/>
                        <a:pt x="59" y="49"/>
                      </a:cubicBezTo>
                      <a:cubicBezTo>
                        <a:pt x="57" y="49"/>
                        <a:pt x="57" y="48"/>
                        <a:pt x="57" y="47"/>
                      </a:cubicBez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59" y="28"/>
                        <a:pt x="57" y="21"/>
                        <a:pt x="52" y="15"/>
                      </a:cubicBezTo>
                      <a:cubicBezTo>
                        <a:pt x="47" y="10"/>
                        <a:pt x="40" y="6"/>
                        <a:pt x="33" y="5"/>
                      </a:cubicBezTo>
                      <a:cubicBezTo>
                        <a:pt x="22" y="4"/>
                        <a:pt x="11" y="9"/>
                        <a:pt x="5" y="19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3" y="22"/>
                        <a:pt x="2" y="23"/>
                        <a:pt x="1" y="22"/>
                      </a:cubicBezTo>
                      <a:cubicBezTo>
                        <a:pt x="0" y="22"/>
                        <a:pt x="0" y="20"/>
                        <a:pt x="0" y="19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9" y="6"/>
                        <a:pt x="21" y="0"/>
                        <a:pt x="33" y="1"/>
                      </a:cubicBezTo>
                      <a:cubicBezTo>
                        <a:pt x="41" y="2"/>
                        <a:pt x="49" y="7"/>
                        <a:pt x="55" y="13"/>
                      </a:cubicBezTo>
                      <a:cubicBezTo>
                        <a:pt x="60" y="19"/>
                        <a:pt x="63" y="28"/>
                        <a:pt x="62" y="36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1" y="48"/>
                        <a:pt x="60" y="49"/>
                        <a:pt x="59" y="49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5" name="Freeform 114">
                  <a:extLst>
                    <a:ext uri="{FF2B5EF4-FFF2-40B4-BE49-F238E27FC236}">
                      <a16:creationId xmlns:a16="http://schemas.microsoft.com/office/drawing/2014/main" id="{5B2CD88E-9E30-4E17-8EDC-611F564AE3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6" name="Freeform 115">
                  <a:extLst>
                    <a:ext uri="{FF2B5EF4-FFF2-40B4-BE49-F238E27FC236}">
                      <a16:creationId xmlns:a16="http://schemas.microsoft.com/office/drawing/2014/main" id="{183ACE99-5F54-4278-B8D3-82A83EE401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1069"/>
                  <a:ext cx="48976" cy="41441"/>
                </a:xfrm>
                <a:custGeom>
                  <a:avLst/>
                  <a:gdLst>
                    <a:gd name="T0" fmla="*/ 91 w 91"/>
                    <a:gd name="T1" fmla="*/ 43 h 77"/>
                    <a:gd name="T2" fmla="*/ 91 w 91"/>
                    <a:gd name="T3" fmla="*/ 42 h 77"/>
                    <a:gd name="T4" fmla="*/ 90 w 91"/>
                    <a:gd name="T5" fmla="*/ 42 h 77"/>
                    <a:gd name="T6" fmla="*/ 90 w 91"/>
                    <a:gd name="T7" fmla="*/ 42 h 77"/>
                    <a:gd name="T8" fmla="*/ 89 w 91"/>
                    <a:gd name="T9" fmla="*/ 40 h 77"/>
                    <a:gd name="T10" fmla="*/ 79 w 91"/>
                    <a:gd name="T11" fmla="*/ 30 h 77"/>
                    <a:gd name="T12" fmla="*/ 53 w 91"/>
                    <a:gd name="T13" fmla="*/ 48 h 77"/>
                    <a:gd name="T14" fmla="*/ 28 w 91"/>
                    <a:gd name="T15" fmla="*/ 8 h 77"/>
                    <a:gd name="T16" fmla="*/ 8 w 91"/>
                    <a:gd name="T17" fmla="*/ 5 h 77"/>
                    <a:gd name="T18" fmla="*/ 5 w 91"/>
                    <a:gd name="T19" fmla="*/ 24 h 77"/>
                    <a:gd name="T20" fmla="*/ 39 w 91"/>
                    <a:gd name="T21" fmla="*/ 72 h 77"/>
                    <a:gd name="T22" fmla="*/ 48 w 91"/>
                    <a:gd name="T23" fmla="*/ 77 h 77"/>
                    <a:gd name="T24" fmla="*/ 50 w 91"/>
                    <a:gd name="T25" fmla="*/ 77 h 77"/>
                    <a:gd name="T26" fmla="*/ 58 w 91"/>
                    <a:gd name="T27" fmla="*/ 75 h 77"/>
                    <a:gd name="T28" fmla="*/ 91 w 91"/>
                    <a:gd name="T29" fmla="*/ 43 h 77"/>
                    <a:gd name="T30" fmla="*/ 91 w 91"/>
                    <a:gd name="T31" fmla="*/ 43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1" h="77">
                      <a:moveTo>
                        <a:pt x="91" y="43"/>
                      </a:moveTo>
                      <a:cubicBezTo>
                        <a:pt x="91" y="42"/>
                        <a:pt x="91" y="42"/>
                        <a:pt x="91" y="42"/>
                      </a:cubicBezTo>
                      <a:cubicBezTo>
                        <a:pt x="91" y="42"/>
                        <a:pt x="91" y="42"/>
                        <a:pt x="90" y="42"/>
                      </a:cubicBezTo>
                      <a:cubicBezTo>
                        <a:pt x="90" y="42"/>
                        <a:pt x="90" y="42"/>
                        <a:pt x="90" y="42"/>
                      </a:cubicBezTo>
                      <a:cubicBezTo>
                        <a:pt x="90" y="41"/>
                        <a:pt x="90" y="41"/>
                        <a:pt x="89" y="40"/>
                      </a:cubicBezTo>
                      <a:cubicBezTo>
                        <a:pt x="86" y="37"/>
                        <a:pt x="79" y="30"/>
                        <a:pt x="79" y="30"/>
                      </a:cubicBezTo>
                      <a:cubicBezTo>
                        <a:pt x="53" y="48"/>
                        <a:pt x="53" y="48"/>
                        <a:pt x="53" y="48"/>
                      </a:cubicBezTo>
                      <a:cubicBezTo>
                        <a:pt x="28" y="8"/>
                        <a:pt x="28" y="8"/>
                        <a:pt x="28" y="8"/>
                      </a:cubicBezTo>
                      <a:cubicBezTo>
                        <a:pt x="25" y="3"/>
                        <a:pt x="14" y="0"/>
                        <a:pt x="8" y="5"/>
                      </a:cubicBezTo>
                      <a:cubicBezTo>
                        <a:pt x="0" y="12"/>
                        <a:pt x="2" y="21"/>
                        <a:pt x="5" y="24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41" y="75"/>
                        <a:pt x="44" y="77"/>
                        <a:pt x="48" y="77"/>
                      </a:cubicBezTo>
                      <a:cubicBezTo>
                        <a:pt x="49" y="77"/>
                        <a:pt x="49" y="77"/>
                        <a:pt x="50" y="77"/>
                      </a:cubicBezTo>
                      <a:cubicBezTo>
                        <a:pt x="53" y="77"/>
                        <a:pt x="55" y="76"/>
                        <a:pt x="58" y="75"/>
                      </a:cubicBezTo>
                      <a:cubicBezTo>
                        <a:pt x="58" y="75"/>
                        <a:pt x="91" y="43"/>
                        <a:pt x="91" y="43"/>
                      </a:cubicBezTo>
                      <a:cubicBezTo>
                        <a:pt x="91" y="43"/>
                        <a:pt x="91" y="43"/>
                        <a:pt x="91" y="43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7" name="Freeform 116">
                  <a:extLst>
                    <a:ext uri="{FF2B5EF4-FFF2-40B4-BE49-F238E27FC236}">
                      <a16:creationId xmlns:a16="http://schemas.microsoft.com/office/drawing/2014/main" id="{E09AD298-ED5F-4F2A-80EC-74DC24EF8B7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5507" y="4649562"/>
                  <a:ext cx="27879" cy="55757"/>
                </a:xfrm>
                <a:custGeom>
                  <a:avLst/>
                  <a:gdLst>
                    <a:gd name="T0" fmla="*/ 5 w 51"/>
                    <a:gd name="T1" fmla="*/ 41 h 104"/>
                    <a:gd name="T2" fmla="*/ 1 w 51"/>
                    <a:gd name="T3" fmla="*/ 83 h 104"/>
                    <a:gd name="T4" fmla="*/ 15 w 51"/>
                    <a:gd name="T5" fmla="*/ 101 h 104"/>
                    <a:gd name="T6" fmla="*/ 41 w 51"/>
                    <a:gd name="T7" fmla="*/ 104 h 104"/>
                    <a:gd name="T8" fmla="*/ 51 w 51"/>
                    <a:gd name="T9" fmla="*/ 3 h 104"/>
                    <a:gd name="T10" fmla="*/ 5 w 51"/>
                    <a:gd name="T11" fmla="*/ 4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" h="104">
                      <a:moveTo>
                        <a:pt x="5" y="41"/>
                      </a:move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0" y="92"/>
                        <a:pt x="7" y="100"/>
                        <a:pt x="15" y="101"/>
                      </a:cubicBezTo>
                      <a:cubicBezTo>
                        <a:pt x="41" y="104"/>
                        <a:pt x="41" y="104"/>
                        <a:pt x="41" y="104"/>
                      </a:cubicBezTo>
                      <a:cubicBezTo>
                        <a:pt x="51" y="3"/>
                        <a:pt x="51" y="3"/>
                        <a:pt x="51" y="3"/>
                      </a:cubicBezTo>
                      <a:cubicBezTo>
                        <a:pt x="28" y="0"/>
                        <a:pt x="7" y="17"/>
                        <a:pt x="5" y="4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8" name="Freeform 117">
                  <a:extLst>
                    <a:ext uri="{FF2B5EF4-FFF2-40B4-BE49-F238E27FC236}">
                      <a16:creationId xmlns:a16="http://schemas.microsoft.com/office/drawing/2014/main" id="{1114BE1A-7A7C-431C-8454-AA88AAD97B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4754" y="4679701"/>
                  <a:ext cx="4521" cy="12809"/>
                </a:xfrm>
                <a:custGeom>
                  <a:avLst/>
                  <a:gdLst>
                    <a:gd name="T0" fmla="*/ 3 w 8"/>
                    <a:gd name="T1" fmla="*/ 24 h 24"/>
                    <a:gd name="T2" fmla="*/ 3 w 8"/>
                    <a:gd name="T3" fmla="*/ 24 h 24"/>
                    <a:gd name="T4" fmla="*/ 0 w 8"/>
                    <a:gd name="T5" fmla="*/ 22 h 24"/>
                    <a:gd name="T6" fmla="*/ 3 w 8"/>
                    <a:gd name="T7" fmla="*/ 2 h 24"/>
                    <a:gd name="T8" fmla="*/ 6 w 8"/>
                    <a:gd name="T9" fmla="*/ 0 h 24"/>
                    <a:gd name="T10" fmla="*/ 8 w 8"/>
                    <a:gd name="T11" fmla="*/ 2 h 24"/>
                    <a:gd name="T12" fmla="*/ 5 w 8"/>
                    <a:gd name="T13" fmla="*/ 23 h 24"/>
                    <a:gd name="T14" fmla="*/ 3 w 8"/>
                    <a:gd name="T1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" h="24">
                      <a:moveTo>
                        <a:pt x="3" y="24"/>
                      </a:move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1" y="24"/>
                        <a:pt x="0" y="23"/>
                        <a:pt x="0" y="2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7" y="0"/>
                        <a:pt x="8" y="1"/>
                        <a:pt x="8" y="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5" y="24"/>
                        <a:pt x="4" y="24"/>
                        <a:pt x="3" y="24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79" name="Freeform 118">
                  <a:extLst>
                    <a:ext uri="{FF2B5EF4-FFF2-40B4-BE49-F238E27FC236}">
                      <a16:creationId xmlns:a16="http://schemas.microsoft.com/office/drawing/2014/main" id="{304C0823-924E-42E6-9825-E0402FCA968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4222"/>
                  <a:ext cx="15069" cy="14316"/>
                </a:xfrm>
                <a:custGeom>
                  <a:avLst/>
                  <a:gdLst>
                    <a:gd name="T0" fmla="*/ 13 w 27"/>
                    <a:gd name="T1" fmla="*/ 27 h 27"/>
                    <a:gd name="T2" fmla="*/ 12 w 27"/>
                    <a:gd name="T3" fmla="*/ 27 h 27"/>
                    <a:gd name="T4" fmla="*/ 1 w 27"/>
                    <a:gd name="T5" fmla="*/ 13 h 27"/>
                    <a:gd name="T6" fmla="*/ 2 w 27"/>
                    <a:gd name="T7" fmla="*/ 0 h 27"/>
                    <a:gd name="T8" fmla="*/ 5 w 27"/>
                    <a:gd name="T9" fmla="*/ 1 h 27"/>
                    <a:gd name="T10" fmla="*/ 4 w 27"/>
                    <a:gd name="T11" fmla="*/ 13 h 27"/>
                    <a:gd name="T12" fmla="*/ 12 w 27"/>
                    <a:gd name="T13" fmla="*/ 24 h 27"/>
                    <a:gd name="T14" fmla="*/ 19 w 27"/>
                    <a:gd name="T15" fmla="*/ 22 h 27"/>
                    <a:gd name="T16" fmla="*/ 22 w 27"/>
                    <a:gd name="T17" fmla="*/ 15 h 27"/>
                    <a:gd name="T18" fmla="*/ 24 w 27"/>
                    <a:gd name="T19" fmla="*/ 2 h 27"/>
                    <a:gd name="T20" fmla="*/ 27 w 27"/>
                    <a:gd name="T21" fmla="*/ 3 h 27"/>
                    <a:gd name="T22" fmla="*/ 25 w 27"/>
                    <a:gd name="T23" fmla="*/ 16 h 27"/>
                    <a:gd name="T24" fmla="*/ 21 w 27"/>
                    <a:gd name="T25" fmla="*/ 24 h 27"/>
                    <a:gd name="T26" fmla="*/ 13 w 27"/>
                    <a:gd name="T27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27">
                      <a:moveTo>
                        <a:pt x="13" y="27"/>
                      </a:moveTo>
                      <a:cubicBezTo>
                        <a:pt x="13" y="27"/>
                        <a:pt x="12" y="27"/>
                        <a:pt x="12" y="27"/>
                      </a:cubicBezTo>
                      <a:cubicBezTo>
                        <a:pt x="5" y="26"/>
                        <a:pt x="0" y="20"/>
                        <a:pt x="1" y="1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9"/>
                        <a:pt x="7" y="23"/>
                        <a:pt x="12" y="24"/>
                      </a:cubicBezTo>
                      <a:cubicBezTo>
                        <a:pt x="15" y="24"/>
                        <a:pt x="17" y="23"/>
                        <a:pt x="19" y="22"/>
                      </a:cubicBezTo>
                      <a:cubicBezTo>
                        <a:pt x="21" y="20"/>
                        <a:pt x="22" y="18"/>
                        <a:pt x="22" y="15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5" y="16"/>
                        <a:pt x="25" y="16"/>
                        <a:pt x="25" y="16"/>
                      </a:cubicBezTo>
                      <a:cubicBezTo>
                        <a:pt x="25" y="19"/>
                        <a:pt x="23" y="22"/>
                        <a:pt x="21" y="24"/>
                      </a:cubicBezTo>
                      <a:cubicBezTo>
                        <a:pt x="19" y="25"/>
                        <a:pt x="16" y="27"/>
                        <a:pt x="13" y="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0" name="Freeform 119">
                  <a:extLst>
                    <a:ext uri="{FF2B5EF4-FFF2-40B4-BE49-F238E27FC236}">
                      <a16:creationId xmlns:a16="http://schemas.microsoft.com/office/drawing/2014/main" id="{FF3DC638-EA5C-4931-8AD1-2C58C4458DF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3181" y="4700045"/>
                  <a:ext cx="15069" cy="5274"/>
                </a:xfrm>
                <a:custGeom>
                  <a:avLst/>
                  <a:gdLst>
                    <a:gd name="T0" fmla="*/ 25 w 29"/>
                    <a:gd name="T1" fmla="*/ 10 h 10"/>
                    <a:gd name="T2" fmla="*/ 24 w 29"/>
                    <a:gd name="T3" fmla="*/ 10 h 10"/>
                    <a:gd name="T4" fmla="*/ 4 w 29"/>
                    <a:gd name="T5" fmla="*/ 8 h 10"/>
                    <a:gd name="T6" fmla="*/ 1 w 29"/>
                    <a:gd name="T7" fmla="*/ 3 h 10"/>
                    <a:gd name="T8" fmla="*/ 5 w 29"/>
                    <a:gd name="T9" fmla="*/ 0 h 10"/>
                    <a:gd name="T10" fmla="*/ 25 w 29"/>
                    <a:gd name="T11" fmla="*/ 2 h 10"/>
                    <a:gd name="T12" fmla="*/ 28 w 29"/>
                    <a:gd name="T13" fmla="*/ 6 h 10"/>
                    <a:gd name="T14" fmla="*/ 25 w 29"/>
                    <a:gd name="T1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" h="10">
                      <a:moveTo>
                        <a:pt x="25" y="10"/>
                      </a:moveTo>
                      <a:cubicBezTo>
                        <a:pt x="25" y="10"/>
                        <a:pt x="25" y="10"/>
                        <a:pt x="24" y="10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2" y="7"/>
                        <a:pt x="0" y="5"/>
                        <a:pt x="1" y="3"/>
                      </a:cubicBezTo>
                      <a:cubicBezTo>
                        <a:pt x="1" y="1"/>
                        <a:pt x="2" y="0"/>
                        <a:pt x="5" y="0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7" y="2"/>
                        <a:pt x="29" y="4"/>
                        <a:pt x="28" y="6"/>
                      </a:cubicBezTo>
                      <a:cubicBezTo>
                        <a:pt x="28" y="9"/>
                        <a:pt x="27" y="10"/>
                        <a:pt x="25" y="1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1" name="Freeform 120">
                  <a:extLst>
                    <a:ext uri="{FF2B5EF4-FFF2-40B4-BE49-F238E27FC236}">
                      <a16:creationId xmlns:a16="http://schemas.microsoft.com/office/drawing/2014/main" id="{CFBE0DED-1D63-4A6E-A5F1-13B535CDEC2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018" y="4638260"/>
                  <a:ext cx="3767" cy="6781"/>
                </a:xfrm>
                <a:custGeom>
                  <a:avLst/>
                  <a:gdLst>
                    <a:gd name="T0" fmla="*/ 1 w 8"/>
                    <a:gd name="T1" fmla="*/ 1 h 12"/>
                    <a:gd name="T2" fmla="*/ 0 w 8"/>
                    <a:gd name="T3" fmla="*/ 0 h 12"/>
                    <a:gd name="T4" fmla="*/ 7 w 8"/>
                    <a:gd name="T5" fmla="*/ 12 h 12"/>
                    <a:gd name="T6" fmla="*/ 8 w 8"/>
                    <a:gd name="T7" fmla="*/ 11 h 12"/>
                    <a:gd name="T8" fmla="*/ 1 w 8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" y="9"/>
                        <a:pt x="7" y="12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3" y="8"/>
                        <a:pt x="2" y="2"/>
                        <a:pt x="1" y="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2" name="Freeform 121">
                  <a:extLst>
                    <a:ext uri="{FF2B5EF4-FFF2-40B4-BE49-F238E27FC236}">
                      <a16:creationId xmlns:a16="http://schemas.microsoft.com/office/drawing/2014/main" id="{02EBED78-38AD-402C-8B48-846ED446B0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772" y="4639767"/>
                  <a:ext cx="5274" cy="5274"/>
                </a:xfrm>
                <a:custGeom>
                  <a:avLst/>
                  <a:gdLst>
                    <a:gd name="T0" fmla="*/ 6 w 10"/>
                    <a:gd name="T1" fmla="*/ 10 h 10"/>
                    <a:gd name="T2" fmla="*/ 10 w 10"/>
                    <a:gd name="T3" fmla="*/ 5 h 10"/>
                    <a:gd name="T4" fmla="*/ 0 w 10"/>
                    <a:gd name="T5" fmla="*/ 0 h 10"/>
                    <a:gd name="T6" fmla="*/ 6 w 10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0">
                      <a:moveTo>
                        <a:pt x="6" y="10"/>
                      </a:move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2" y="7"/>
                        <a:pt x="6" y="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3" name="Freeform 122">
                  <a:extLst>
                    <a:ext uri="{FF2B5EF4-FFF2-40B4-BE49-F238E27FC236}">
                      <a16:creationId xmlns:a16="http://schemas.microsoft.com/office/drawing/2014/main" id="{2098E988-67A3-4CA2-9F7D-F03FCACC583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0511" y="4620177"/>
                  <a:ext cx="4521" cy="7535"/>
                </a:xfrm>
                <a:custGeom>
                  <a:avLst/>
                  <a:gdLst>
                    <a:gd name="T0" fmla="*/ 4 w 8"/>
                    <a:gd name="T1" fmla="*/ 0 h 14"/>
                    <a:gd name="T2" fmla="*/ 2 w 8"/>
                    <a:gd name="T3" fmla="*/ 7 h 14"/>
                    <a:gd name="T4" fmla="*/ 2 w 8"/>
                    <a:gd name="T5" fmla="*/ 7 h 14"/>
                    <a:gd name="T6" fmla="*/ 0 w 8"/>
                    <a:gd name="T7" fmla="*/ 14 h 14"/>
                    <a:gd name="T8" fmla="*/ 8 w 8"/>
                    <a:gd name="T9" fmla="*/ 8 h 14"/>
                    <a:gd name="T10" fmla="*/ 4 w 8"/>
                    <a:gd name="T11" fmla="*/ 0 h 14"/>
                    <a:gd name="T12" fmla="*/ 4 w 8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14">
                      <a:moveTo>
                        <a:pt x="4" y="0"/>
                      </a:move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8"/>
                        <a:pt x="1" y="11"/>
                        <a:pt x="0" y="14"/>
                      </a:cubicBezTo>
                      <a:cubicBezTo>
                        <a:pt x="1" y="12"/>
                        <a:pt x="4" y="9"/>
                        <a:pt x="8" y="8"/>
                      </a:cubicBezTo>
                      <a:cubicBezTo>
                        <a:pt x="5" y="4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4" name="Freeform 123">
                  <a:extLst>
                    <a:ext uri="{FF2B5EF4-FFF2-40B4-BE49-F238E27FC236}">
                      <a16:creationId xmlns:a16="http://schemas.microsoft.com/office/drawing/2014/main" id="{963E6302-78AF-4D6F-A28F-CA24A52FC2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91469" y="4625451"/>
                  <a:ext cx="3014" cy="6781"/>
                </a:xfrm>
                <a:custGeom>
                  <a:avLst/>
                  <a:gdLst>
                    <a:gd name="T0" fmla="*/ 6 w 6"/>
                    <a:gd name="T1" fmla="*/ 1 h 12"/>
                    <a:gd name="T2" fmla="*/ 3 w 6"/>
                    <a:gd name="T3" fmla="*/ 1 h 12"/>
                    <a:gd name="T4" fmla="*/ 1 w 6"/>
                    <a:gd name="T5" fmla="*/ 7 h 12"/>
                    <a:gd name="T6" fmla="*/ 0 w 6"/>
                    <a:gd name="T7" fmla="*/ 12 h 12"/>
                    <a:gd name="T8" fmla="*/ 6 w 6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6" y="1"/>
                      </a:moveTo>
                      <a:cubicBezTo>
                        <a:pt x="6" y="0"/>
                        <a:pt x="4" y="0"/>
                        <a:pt x="3" y="1"/>
                      </a:cubicBezTo>
                      <a:cubicBezTo>
                        <a:pt x="2" y="2"/>
                        <a:pt x="1" y="5"/>
                        <a:pt x="1" y="7"/>
                      </a:cubicBezTo>
                      <a:cubicBezTo>
                        <a:pt x="0" y="9"/>
                        <a:pt x="0" y="11"/>
                        <a:pt x="0" y="12"/>
                      </a:cubicBezTo>
                      <a:cubicBezTo>
                        <a:pt x="1" y="9"/>
                        <a:pt x="3" y="2"/>
                        <a:pt x="6" y="1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5" name="Freeform 124">
                  <a:extLst>
                    <a:ext uri="{FF2B5EF4-FFF2-40B4-BE49-F238E27FC236}">
                      <a16:creationId xmlns:a16="http://schemas.microsoft.com/office/drawing/2014/main" id="{3F167382-43C3-454F-AF32-76CF8F54E31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9079"/>
                  <a:ext cx="16576" cy="40688"/>
                </a:xfrm>
                <a:custGeom>
                  <a:avLst/>
                  <a:gdLst>
                    <a:gd name="T0" fmla="*/ 22 w 30"/>
                    <a:gd name="T1" fmla="*/ 70 h 75"/>
                    <a:gd name="T2" fmla="*/ 22 w 30"/>
                    <a:gd name="T3" fmla="*/ 70 h 75"/>
                    <a:gd name="T4" fmla="*/ 21 w 30"/>
                    <a:gd name="T5" fmla="*/ 70 h 75"/>
                    <a:gd name="T6" fmla="*/ 7 w 30"/>
                    <a:gd name="T7" fmla="*/ 30 h 75"/>
                    <a:gd name="T8" fmla="*/ 12 w 30"/>
                    <a:gd name="T9" fmla="*/ 18 h 75"/>
                    <a:gd name="T10" fmla="*/ 6 w 30"/>
                    <a:gd name="T11" fmla="*/ 2 h 75"/>
                    <a:gd name="T12" fmla="*/ 7 w 30"/>
                    <a:gd name="T13" fmla="*/ 0 h 75"/>
                    <a:gd name="T14" fmla="*/ 4 w 30"/>
                    <a:gd name="T15" fmla="*/ 6 h 75"/>
                    <a:gd name="T16" fmla="*/ 10 w 30"/>
                    <a:gd name="T17" fmla="*/ 22 h 75"/>
                    <a:gd name="T18" fmla="*/ 4 w 30"/>
                    <a:gd name="T19" fmla="*/ 34 h 75"/>
                    <a:gd name="T20" fmla="*/ 19 w 30"/>
                    <a:gd name="T21" fmla="*/ 74 h 75"/>
                    <a:gd name="T22" fmla="*/ 19 w 30"/>
                    <a:gd name="T23" fmla="*/ 74 h 75"/>
                    <a:gd name="T24" fmla="*/ 19 w 30"/>
                    <a:gd name="T25" fmla="*/ 74 h 75"/>
                    <a:gd name="T26" fmla="*/ 30 w 30"/>
                    <a:gd name="T27" fmla="*/ 66 h 75"/>
                    <a:gd name="T28" fmla="*/ 22 w 30"/>
                    <a:gd name="T29" fmla="*/ 7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75">
                      <a:moveTo>
                        <a:pt x="22" y="70"/>
                      </a:moveTo>
                      <a:cubicBezTo>
                        <a:pt x="22" y="70"/>
                        <a:pt x="22" y="70"/>
                        <a:pt x="22" y="70"/>
                      </a:cubicBezTo>
                      <a:cubicBezTo>
                        <a:pt x="21" y="70"/>
                        <a:pt x="21" y="70"/>
                        <a:pt x="21" y="70"/>
                      </a:cubicBezTo>
                      <a:cubicBezTo>
                        <a:pt x="9" y="61"/>
                        <a:pt x="2" y="46"/>
                        <a:pt x="7" y="30"/>
                      </a:cubicBezTo>
                      <a:cubicBezTo>
                        <a:pt x="8" y="26"/>
                        <a:pt x="10" y="22"/>
                        <a:pt x="12" y="18"/>
                      </a:cubicBezTo>
                      <a:cubicBezTo>
                        <a:pt x="7" y="15"/>
                        <a:pt x="5" y="8"/>
                        <a:pt x="6" y="2"/>
                      </a:cubicBezTo>
                      <a:cubicBezTo>
                        <a:pt x="7" y="1"/>
                        <a:pt x="7" y="1"/>
                        <a:pt x="7" y="0"/>
                      </a:cubicBezTo>
                      <a:cubicBezTo>
                        <a:pt x="6" y="2"/>
                        <a:pt x="5" y="4"/>
                        <a:pt x="4" y="6"/>
                      </a:cubicBezTo>
                      <a:cubicBezTo>
                        <a:pt x="2" y="12"/>
                        <a:pt x="5" y="19"/>
                        <a:pt x="10" y="22"/>
                      </a:cubicBezTo>
                      <a:cubicBezTo>
                        <a:pt x="7" y="26"/>
                        <a:pt x="6" y="30"/>
                        <a:pt x="4" y="34"/>
                      </a:cubicBezTo>
                      <a:cubicBezTo>
                        <a:pt x="0" y="50"/>
                        <a:pt x="6" y="65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25" y="75"/>
                        <a:pt x="29" y="69"/>
                        <a:pt x="30" y="66"/>
                      </a:cubicBezTo>
                      <a:cubicBezTo>
                        <a:pt x="28" y="68"/>
                        <a:pt x="25" y="71"/>
                        <a:pt x="22" y="7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6" name="Oval 125">
                  <a:extLst>
                    <a:ext uri="{FF2B5EF4-FFF2-40B4-BE49-F238E27FC236}">
                      <a16:creationId xmlns:a16="http://schemas.microsoft.com/office/drawing/2014/main" id="{5BB82C86-A4C1-4CA9-BBCB-1EDBDAF3C15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49275" y="4642027"/>
                  <a:ext cx="26372" cy="26372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7" name="Oval 126">
                  <a:extLst>
                    <a:ext uri="{FF2B5EF4-FFF2-40B4-BE49-F238E27FC236}">
                      <a16:creationId xmlns:a16="http://schemas.microsoft.com/office/drawing/2014/main" id="{2E98B844-9F43-4C5A-B0F9-8C05AB39ADA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2289" y="4645041"/>
                  <a:ext cx="19590" cy="1959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8" name="Oval 127">
                  <a:extLst>
                    <a:ext uri="{FF2B5EF4-FFF2-40B4-BE49-F238E27FC236}">
                      <a16:creationId xmlns:a16="http://schemas.microsoft.com/office/drawing/2014/main" id="{4E3265EB-41AE-40BE-820D-BF990E6D640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5303" y="4648055"/>
                  <a:ext cx="13563" cy="1431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89" name="Oval 128">
                  <a:extLst>
                    <a:ext uri="{FF2B5EF4-FFF2-40B4-BE49-F238E27FC236}">
                      <a16:creationId xmlns:a16="http://schemas.microsoft.com/office/drawing/2014/main" id="{CB8A02B5-405A-4A27-BB88-550FA606E0A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7563" y="4650316"/>
                  <a:ext cx="9042" cy="9042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0" name="Freeform 129">
                  <a:extLst>
                    <a:ext uri="{FF2B5EF4-FFF2-40B4-BE49-F238E27FC236}">
                      <a16:creationId xmlns:a16="http://schemas.microsoft.com/office/drawing/2014/main" id="{C82BCD12-C093-42AD-ACE1-D83AFE1C507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3469"/>
                  <a:ext cx="17330" cy="3014"/>
                </a:xfrm>
                <a:custGeom>
                  <a:avLst/>
                  <a:gdLst>
                    <a:gd name="T0" fmla="*/ 29 w 31"/>
                    <a:gd name="T1" fmla="*/ 6 h 6"/>
                    <a:gd name="T2" fmla="*/ 28 w 31"/>
                    <a:gd name="T3" fmla="*/ 6 h 6"/>
                    <a:gd name="T4" fmla="*/ 2 w 31"/>
                    <a:gd name="T5" fmla="*/ 4 h 6"/>
                    <a:gd name="T6" fmla="*/ 0 w 31"/>
                    <a:gd name="T7" fmla="*/ 2 h 6"/>
                    <a:gd name="T8" fmla="*/ 3 w 31"/>
                    <a:gd name="T9" fmla="*/ 0 h 6"/>
                    <a:gd name="T10" fmla="*/ 29 w 31"/>
                    <a:gd name="T11" fmla="*/ 2 h 6"/>
                    <a:gd name="T12" fmla="*/ 31 w 31"/>
                    <a:gd name="T13" fmla="*/ 5 h 6"/>
                    <a:gd name="T14" fmla="*/ 29 w 31"/>
                    <a:gd name="T1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6">
                      <a:moveTo>
                        <a:pt x="29" y="6"/>
                      </a:moveTo>
                      <a:cubicBezTo>
                        <a:pt x="29" y="6"/>
                        <a:pt x="29" y="6"/>
                        <a:pt x="28" y="6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1" y="6"/>
                        <a:pt x="30" y="6"/>
                        <a:pt x="29" y="6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1" name="Freeform 130">
                  <a:extLst>
                    <a:ext uri="{FF2B5EF4-FFF2-40B4-BE49-F238E27FC236}">
                      <a16:creationId xmlns:a16="http://schemas.microsoft.com/office/drawing/2014/main" id="{A1BC26F1-3545-4C67-9BDB-13B406A8C6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21851" cy="31646"/>
                </a:xfrm>
                <a:custGeom>
                  <a:avLst/>
                  <a:gdLst>
                    <a:gd name="T0" fmla="*/ 39 w 40"/>
                    <a:gd name="T1" fmla="*/ 48 h 59"/>
                    <a:gd name="T2" fmla="*/ 35 w 40"/>
                    <a:gd name="T3" fmla="*/ 18 h 59"/>
                    <a:gd name="T4" fmla="*/ 35 w 40"/>
                    <a:gd name="T5" fmla="*/ 18 h 59"/>
                    <a:gd name="T6" fmla="*/ 35 w 40"/>
                    <a:gd name="T7" fmla="*/ 16 h 59"/>
                    <a:gd name="T8" fmla="*/ 31 w 40"/>
                    <a:gd name="T9" fmla="*/ 15 h 59"/>
                    <a:gd name="T10" fmla="*/ 31 w 40"/>
                    <a:gd name="T11" fmla="*/ 15 h 59"/>
                    <a:gd name="T12" fmla="*/ 20 w 40"/>
                    <a:gd name="T13" fmla="*/ 11 h 59"/>
                    <a:gd name="T14" fmla="*/ 19 w 40"/>
                    <a:gd name="T15" fmla="*/ 0 h 59"/>
                    <a:gd name="T16" fmla="*/ 3 w 40"/>
                    <a:gd name="T17" fmla="*/ 10 h 59"/>
                    <a:gd name="T18" fmla="*/ 2 w 40"/>
                    <a:gd name="T19" fmla="*/ 16 h 59"/>
                    <a:gd name="T20" fmla="*/ 28 w 40"/>
                    <a:gd name="T21" fmla="*/ 56 h 59"/>
                    <a:gd name="T22" fmla="*/ 32 w 40"/>
                    <a:gd name="T23" fmla="*/ 57 h 59"/>
                    <a:gd name="T24" fmla="*/ 38 w 40"/>
                    <a:gd name="T25" fmla="*/ 53 h 59"/>
                    <a:gd name="T26" fmla="*/ 39 w 40"/>
                    <a:gd name="T27" fmla="*/ 48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59">
                      <a:moveTo>
                        <a:pt x="39" y="48"/>
                      </a:moveTo>
                      <a:cubicBezTo>
                        <a:pt x="39" y="42"/>
                        <a:pt x="35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7"/>
                        <a:pt x="35" y="17"/>
                        <a:pt x="35" y="16"/>
                      </a:cubicBezTo>
                      <a:cubicBezTo>
                        <a:pt x="34" y="15"/>
                        <a:pt x="32" y="15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29" y="16"/>
                        <a:pt x="23" y="16"/>
                        <a:pt x="20" y="11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6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28" y="56"/>
                        <a:pt x="30" y="59"/>
                        <a:pt x="32" y="57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3"/>
                        <a:pt x="39" y="48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2" name="Freeform 131">
                  <a:extLst>
                    <a:ext uri="{FF2B5EF4-FFF2-40B4-BE49-F238E27FC236}">
                      <a16:creationId xmlns:a16="http://schemas.microsoft.com/office/drawing/2014/main" id="{6BEFD94E-AF52-4088-A73D-FBB29AADA6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12056" cy="12056"/>
                </a:xfrm>
                <a:custGeom>
                  <a:avLst/>
                  <a:gdLst>
                    <a:gd name="T0" fmla="*/ 8 w 22"/>
                    <a:gd name="T1" fmla="*/ 21 h 22"/>
                    <a:gd name="T2" fmla="*/ 22 w 22"/>
                    <a:gd name="T3" fmla="*/ 13 h 22"/>
                    <a:gd name="T4" fmla="*/ 20 w 22"/>
                    <a:gd name="T5" fmla="*/ 11 h 22"/>
                    <a:gd name="T6" fmla="*/ 20 w 22"/>
                    <a:gd name="T7" fmla="*/ 0 h 22"/>
                    <a:gd name="T8" fmla="*/ 3 w 22"/>
                    <a:gd name="T9" fmla="*/ 10 h 22"/>
                    <a:gd name="T10" fmla="*/ 2 w 22"/>
                    <a:gd name="T11" fmla="*/ 15 h 22"/>
                    <a:gd name="T12" fmla="*/ 7 w 22"/>
                    <a:gd name="T13" fmla="*/ 22 h 22"/>
                    <a:gd name="T14" fmla="*/ 8 w 22"/>
                    <a:gd name="T15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" h="22">
                      <a:moveTo>
                        <a:pt x="8" y="21"/>
                      </a:move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1" y="12"/>
                        <a:pt x="21" y="11"/>
                        <a:pt x="20" y="11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5"/>
                      </a:cubicBezTo>
                      <a:cubicBezTo>
                        <a:pt x="7" y="22"/>
                        <a:pt x="7" y="22"/>
                        <a:pt x="7" y="22"/>
                      </a:cubicBezTo>
                      <a:cubicBezTo>
                        <a:pt x="7" y="22"/>
                        <a:pt x="8" y="21"/>
                        <a:pt x="8" y="2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3" name="Freeform 132">
                  <a:extLst>
                    <a:ext uri="{FF2B5EF4-FFF2-40B4-BE49-F238E27FC236}">
                      <a16:creationId xmlns:a16="http://schemas.microsoft.com/office/drawing/2014/main" id="{F77DB8C5-D119-499D-B192-274A59807DB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5393"/>
                  <a:ext cx="7535" cy="13563"/>
                </a:xfrm>
                <a:custGeom>
                  <a:avLst/>
                  <a:gdLst>
                    <a:gd name="T0" fmla="*/ 14 w 14"/>
                    <a:gd name="T1" fmla="*/ 6 h 25"/>
                    <a:gd name="T2" fmla="*/ 11 w 14"/>
                    <a:gd name="T3" fmla="*/ 6 h 25"/>
                    <a:gd name="T4" fmla="*/ 0 w 14"/>
                    <a:gd name="T5" fmla="*/ 0 h 25"/>
                    <a:gd name="T6" fmla="*/ 0 w 14"/>
                    <a:gd name="T7" fmla="*/ 21 h 25"/>
                    <a:gd name="T8" fmla="*/ 5 w 14"/>
                    <a:gd name="T9" fmla="*/ 25 h 25"/>
                    <a:gd name="T10" fmla="*/ 14 w 14"/>
                    <a:gd name="T11" fmla="*/ 25 h 25"/>
                    <a:gd name="T12" fmla="*/ 14 w 14"/>
                    <a:gd name="T13" fmla="*/ 6 h 25"/>
                    <a:gd name="T14" fmla="*/ 14 w 14"/>
                    <a:gd name="T15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25">
                      <a:moveTo>
                        <a:pt x="14" y="6"/>
                      </a:moveTo>
                      <a:cubicBezTo>
                        <a:pt x="13" y="6"/>
                        <a:pt x="12" y="6"/>
                        <a:pt x="11" y="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0" y="25"/>
                        <a:pt x="5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4" name="Oval 133">
                  <a:extLst>
                    <a:ext uri="{FF2B5EF4-FFF2-40B4-BE49-F238E27FC236}">
                      <a16:creationId xmlns:a16="http://schemas.microsoft.com/office/drawing/2014/main" id="{0886FF7B-10C3-4317-902C-4A912E21CBD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905785" y="4630725"/>
                  <a:ext cx="2260" cy="226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495" name="Freeform 137">
                  <a:extLst>
                    <a:ext uri="{FF2B5EF4-FFF2-40B4-BE49-F238E27FC236}">
                      <a16:creationId xmlns:a16="http://schemas.microsoft.com/office/drawing/2014/main" id="{C4ADB2B3-4DC2-4149-9610-2150565A688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4836"/>
                  <a:ext cx="48976" cy="37674"/>
                </a:xfrm>
                <a:custGeom>
                  <a:avLst/>
                  <a:gdLst>
                    <a:gd name="T0" fmla="*/ 58 w 91"/>
                    <a:gd name="T1" fmla="*/ 59 h 71"/>
                    <a:gd name="T2" fmla="*/ 50 w 91"/>
                    <a:gd name="T3" fmla="*/ 62 h 71"/>
                    <a:gd name="T4" fmla="*/ 48 w 91"/>
                    <a:gd name="T5" fmla="*/ 62 h 71"/>
                    <a:gd name="T6" fmla="*/ 40 w 91"/>
                    <a:gd name="T7" fmla="*/ 57 h 71"/>
                    <a:gd name="T8" fmla="*/ 7 w 91"/>
                    <a:gd name="T9" fmla="*/ 4 h 71"/>
                    <a:gd name="T10" fmla="*/ 5 w 91"/>
                    <a:gd name="T11" fmla="*/ 0 h 71"/>
                    <a:gd name="T12" fmla="*/ 3 w 91"/>
                    <a:gd name="T13" fmla="*/ 15 h 71"/>
                    <a:gd name="T14" fmla="*/ 39 w 91"/>
                    <a:gd name="T15" fmla="*/ 66 h 71"/>
                    <a:gd name="T16" fmla="*/ 48 w 91"/>
                    <a:gd name="T17" fmla="*/ 71 h 71"/>
                    <a:gd name="T18" fmla="*/ 49 w 91"/>
                    <a:gd name="T19" fmla="*/ 71 h 71"/>
                    <a:gd name="T20" fmla="*/ 57 w 91"/>
                    <a:gd name="T21" fmla="*/ 69 h 71"/>
                    <a:gd name="T22" fmla="*/ 91 w 91"/>
                    <a:gd name="T23" fmla="*/ 36 h 71"/>
                    <a:gd name="T24" fmla="*/ 87 w 91"/>
                    <a:gd name="T25" fmla="*/ 31 h 71"/>
                    <a:gd name="T26" fmla="*/ 58 w 91"/>
                    <a:gd name="T27" fmla="*/ 5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1" h="71">
                      <a:moveTo>
                        <a:pt x="58" y="59"/>
                      </a:moveTo>
                      <a:cubicBezTo>
                        <a:pt x="56" y="61"/>
                        <a:pt x="53" y="62"/>
                        <a:pt x="50" y="62"/>
                      </a:cubicBezTo>
                      <a:cubicBezTo>
                        <a:pt x="50" y="62"/>
                        <a:pt x="49" y="62"/>
                        <a:pt x="48" y="62"/>
                      </a:cubicBezTo>
                      <a:cubicBezTo>
                        <a:pt x="45" y="62"/>
                        <a:pt x="42" y="60"/>
                        <a:pt x="40" y="57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3"/>
                        <a:pt x="5" y="1"/>
                        <a:pt x="5" y="0"/>
                      </a:cubicBezTo>
                      <a:cubicBezTo>
                        <a:pt x="3" y="4"/>
                        <a:pt x="0" y="9"/>
                        <a:pt x="3" y="15"/>
                      </a:cubicBezTo>
                      <a:cubicBezTo>
                        <a:pt x="39" y="66"/>
                        <a:pt x="39" y="66"/>
                        <a:pt x="39" y="66"/>
                      </a:cubicBezTo>
                      <a:cubicBezTo>
                        <a:pt x="41" y="69"/>
                        <a:pt x="44" y="71"/>
                        <a:pt x="48" y="71"/>
                      </a:cubicBezTo>
                      <a:cubicBezTo>
                        <a:pt x="48" y="71"/>
                        <a:pt x="49" y="71"/>
                        <a:pt x="49" y="71"/>
                      </a:cubicBezTo>
                      <a:cubicBezTo>
                        <a:pt x="52" y="71"/>
                        <a:pt x="55" y="70"/>
                        <a:pt x="57" y="69"/>
                      </a:cubicBezTo>
                      <a:cubicBezTo>
                        <a:pt x="57" y="69"/>
                        <a:pt x="91" y="36"/>
                        <a:pt x="91" y="36"/>
                      </a:cubicBezTo>
                      <a:cubicBezTo>
                        <a:pt x="91" y="36"/>
                        <a:pt x="89" y="34"/>
                        <a:pt x="87" y="31"/>
                      </a:cubicBezTo>
                      <a:cubicBezTo>
                        <a:pt x="78" y="41"/>
                        <a:pt x="58" y="59"/>
                        <a:pt x="58" y="59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453" name="Freeform 138">
                <a:extLst>
                  <a:ext uri="{FF2B5EF4-FFF2-40B4-BE49-F238E27FC236}">
                    <a16:creationId xmlns:a16="http://schemas.microsoft.com/office/drawing/2014/main" id="{EFA61798-79CA-4B93-960E-EAD0E6DCCD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84477" y="3301468"/>
                <a:ext cx="2640" cy="4401"/>
              </a:xfrm>
              <a:custGeom>
                <a:avLst/>
                <a:gdLst>
                  <a:gd name="T0" fmla="*/ 4 w 4"/>
                  <a:gd name="T1" fmla="*/ 6 h 6"/>
                  <a:gd name="T2" fmla="*/ 4 w 4"/>
                  <a:gd name="T3" fmla="*/ 0 h 6"/>
                  <a:gd name="T4" fmla="*/ 0 w 4"/>
                  <a:gd name="T5" fmla="*/ 0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4" y="4"/>
                      <a:pt x="4" y="2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2"/>
                      <a:pt x="3" y="4"/>
                      <a:pt x="4" y="6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4" name="Freeform 139">
                <a:extLst>
                  <a:ext uri="{FF2B5EF4-FFF2-40B4-BE49-F238E27FC236}">
                    <a16:creationId xmlns:a16="http://schemas.microsoft.com/office/drawing/2014/main" id="{93991F41-79EB-43A9-AEAC-6C9A97A69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586" y="3209045"/>
                <a:ext cx="47532" cy="92423"/>
              </a:xfrm>
              <a:custGeom>
                <a:avLst/>
                <a:gdLst>
                  <a:gd name="T0" fmla="*/ 0 w 76"/>
                  <a:gd name="T1" fmla="*/ 41 h 147"/>
                  <a:gd name="T2" fmla="*/ 72 w 76"/>
                  <a:gd name="T3" fmla="*/ 147 h 147"/>
                  <a:gd name="T4" fmla="*/ 76 w 76"/>
                  <a:gd name="T5" fmla="*/ 147 h 147"/>
                  <a:gd name="T6" fmla="*/ 34 w 76"/>
                  <a:gd name="T7" fmla="*/ 0 h 147"/>
                  <a:gd name="T8" fmla="*/ 0 w 76"/>
                  <a:gd name="T9" fmla="*/ 4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47">
                    <a:moveTo>
                      <a:pt x="0" y="41"/>
                    </a:moveTo>
                    <a:cubicBezTo>
                      <a:pt x="20" y="65"/>
                      <a:pt x="46" y="105"/>
                      <a:pt x="72" y="147"/>
                    </a:cubicBezTo>
                    <a:cubicBezTo>
                      <a:pt x="73" y="147"/>
                      <a:pt x="75" y="147"/>
                      <a:pt x="76" y="147"/>
                    </a:cubicBezTo>
                    <a:cubicBezTo>
                      <a:pt x="71" y="95"/>
                      <a:pt x="57" y="45"/>
                      <a:pt x="34" y="0"/>
                    </a:cubicBezTo>
                    <a:cubicBezTo>
                      <a:pt x="19" y="10"/>
                      <a:pt x="7" y="24"/>
                      <a:pt x="0" y="41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5" name="Freeform 140">
                <a:extLst>
                  <a:ext uri="{FF2B5EF4-FFF2-40B4-BE49-F238E27FC236}">
                    <a16:creationId xmlns:a16="http://schemas.microsoft.com/office/drawing/2014/main" id="{A817EDA2-5712-457B-8D18-E2B530F36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6211" y="3220487"/>
                <a:ext cx="111787" cy="188367"/>
              </a:xfrm>
              <a:custGeom>
                <a:avLst/>
                <a:gdLst>
                  <a:gd name="T0" fmla="*/ 176 w 177"/>
                  <a:gd name="T1" fmla="*/ 136 h 300"/>
                  <a:gd name="T2" fmla="*/ 172 w 177"/>
                  <a:gd name="T3" fmla="*/ 130 h 300"/>
                  <a:gd name="T4" fmla="*/ 100 w 177"/>
                  <a:gd name="T5" fmla="*/ 24 h 300"/>
                  <a:gd name="T6" fmla="*/ 72 w 177"/>
                  <a:gd name="T7" fmla="*/ 0 h 300"/>
                  <a:gd name="T8" fmla="*/ 1 w 177"/>
                  <a:gd name="T9" fmla="*/ 298 h 300"/>
                  <a:gd name="T10" fmla="*/ 0 w 177"/>
                  <a:gd name="T11" fmla="*/ 300 h 300"/>
                  <a:gd name="T12" fmla="*/ 154 w 177"/>
                  <a:gd name="T13" fmla="*/ 300 h 300"/>
                  <a:gd name="T14" fmla="*/ 154 w 177"/>
                  <a:gd name="T15" fmla="*/ 298 h 300"/>
                  <a:gd name="T16" fmla="*/ 177 w 177"/>
                  <a:gd name="T17" fmla="*/ 164 h 300"/>
                  <a:gd name="T18" fmla="*/ 176 w 177"/>
                  <a:gd name="T19" fmla="*/ 1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300">
                    <a:moveTo>
                      <a:pt x="176" y="136"/>
                    </a:moveTo>
                    <a:cubicBezTo>
                      <a:pt x="175" y="134"/>
                      <a:pt x="174" y="132"/>
                      <a:pt x="172" y="130"/>
                    </a:cubicBezTo>
                    <a:cubicBezTo>
                      <a:pt x="146" y="88"/>
                      <a:pt x="120" y="48"/>
                      <a:pt x="100" y="24"/>
                    </a:cubicBezTo>
                    <a:cubicBezTo>
                      <a:pt x="88" y="9"/>
                      <a:pt x="78" y="0"/>
                      <a:pt x="72" y="0"/>
                    </a:cubicBezTo>
                    <a:cubicBezTo>
                      <a:pt x="72" y="0"/>
                      <a:pt x="72" y="0"/>
                      <a:pt x="1" y="298"/>
                    </a:cubicBezTo>
                    <a:cubicBezTo>
                      <a:pt x="0" y="299"/>
                      <a:pt x="0" y="300"/>
                      <a:pt x="0" y="300"/>
                    </a:cubicBezTo>
                    <a:cubicBezTo>
                      <a:pt x="0" y="300"/>
                      <a:pt x="0" y="300"/>
                      <a:pt x="154" y="300"/>
                    </a:cubicBezTo>
                    <a:cubicBezTo>
                      <a:pt x="154" y="300"/>
                      <a:pt x="154" y="299"/>
                      <a:pt x="154" y="298"/>
                    </a:cubicBezTo>
                    <a:cubicBezTo>
                      <a:pt x="169" y="256"/>
                      <a:pt x="177" y="211"/>
                      <a:pt x="177" y="164"/>
                    </a:cubicBezTo>
                    <a:cubicBezTo>
                      <a:pt x="177" y="155"/>
                      <a:pt x="177" y="146"/>
                      <a:pt x="176" y="136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37E53D85-7621-480C-80FA-4E34DD4F8DD5}"/>
                </a:ext>
              </a:extLst>
            </p:cNvPr>
            <p:cNvGrpSpPr/>
            <p:nvPr userDrawn="1"/>
          </p:nvGrpSpPr>
          <p:grpSpPr>
            <a:xfrm>
              <a:off x="9255918" y="2134438"/>
              <a:ext cx="361316" cy="591783"/>
              <a:chOff x="8053027" y="2742099"/>
              <a:chExt cx="2058714" cy="3371876"/>
            </a:xfrm>
          </p:grpSpPr>
          <p:sp>
            <p:nvSpPr>
              <p:cNvPr id="1385" name="Oval 23">
                <a:extLst>
                  <a:ext uri="{FF2B5EF4-FFF2-40B4-BE49-F238E27FC236}">
                    <a16:creationId xmlns:a16="http://schemas.microsoft.com/office/drawing/2014/main" id="{F05262CB-EDCC-41E3-8B4F-B55FF21F93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7064" y="6014948"/>
                <a:ext cx="656705" cy="99027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6" name="Oval 24">
                <a:extLst>
                  <a:ext uri="{FF2B5EF4-FFF2-40B4-BE49-F238E27FC236}">
                    <a16:creationId xmlns:a16="http://schemas.microsoft.com/office/drawing/2014/main" id="{A6F254C0-5791-4335-8FC9-5D133517FB5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985961" y="6041008"/>
                <a:ext cx="187630" cy="31271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7" name="Freeform 25">
                <a:extLst>
                  <a:ext uri="{FF2B5EF4-FFF2-40B4-BE49-F238E27FC236}">
                    <a16:creationId xmlns:a16="http://schemas.microsoft.com/office/drawing/2014/main" id="{71BC70E6-9318-4B5F-8F0E-B735A333FB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3027" y="2950343"/>
                <a:ext cx="2058714" cy="3101090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8" name="Freeform 89">
                <a:extLst>
                  <a:ext uri="{FF2B5EF4-FFF2-40B4-BE49-F238E27FC236}">
                    <a16:creationId xmlns:a16="http://schemas.microsoft.com/office/drawing/2014/main" id="{DF8E55FD-12C7-4D90-AA21-A168B8739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0234" y="3035027"/>
                <a:ext cx="1885116" cy="18811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89" name="Freeform: Shape 1388">
                <a:extLst>
                  <a:ext uri="{FF2B5EF4-FFF2-40B4-BE49-F238E27FC236}">
                    <a16:creationId xmlns:a16="http://schemas.microsoft.com/office/drawing/2014/main" id="{DF66E858-8E2A-4F7C-B7F0-536844D3B2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437" y="4268435"/>
                <a:ext cx="1790710" cy="647700"/>
              </a:xfrm>
              <a:custGeom>
                <a:avLst/>
                <a:gdLst>
                  <a:gd name="connsiteX0" fmla="*/ 0 w 1790710"/>
                  <a:gd name="connsiteY0" fmla="*/ 0 h 647700"/>
                  <a:gd name="connsiteX1" fmla="*/ 1790710 w 1790710"/>
                  <a:gd name="connsiteY1" fmla="*/ 0 h 647700"/>
                  <a:gd name="connsiteX2" fmla="*/ 1763842 w 1790710"/>
                  <a:gd name="connsiteY2" fmla="*/ 73252 h 647700"/>
                  <a:gd name="connsiteX3" fmla="*/ 895355 w 1790710"/>
                  <a:gd name="connsiteY3" fmla="*/ 647700 h 647700"/>
                  <a:gd name="connsiteX4" fmla="*/ 26868 w 1790710"/>
                  <a:gd name="connsiteY4" fmla="*/ 73252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0710" h="647700">
                    <a:moveTo>
                      <a:pt x="0" y="0"/>
                    </a:moveTo>
                    <a:lnTo>
                      <a:pt x="1790710" y="0"/>
                    </a:lnTo>
                    <a:lnTo>
                      <a:pt x="1763842" y="73252"/>
                    </a:lnTo>
                    <a:cubicBezTo>
                      <a:pt x="1620754" y="410831"/>
                      <a:pt x="1285775" y="647700"/>
                      <a:pt x="895355" y="647700"/>
                    </a:cubicBezTo>
                    <a:cubicBezTo>
                      <a:pt x="504935" y="647700"/>
                      <a:pt x="169956" y="410831"/>
                      <a:pt x="26868" y="73252"/>
                    </a:cubicBezTo>
                    <a:close/>
                  </a:path>
                </a:pathLst>
              </a:custGeom>
              <a:solidFill>
                <a:srgbClr val="00BCF2">
                  <a:lumMod val="40000"/>
                  <a:lumOff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390" name="Group 1389">
                <a:extLst>
                  <a:ext uri="{FF2B5EF4-FFF2-40B4-BE49-F238E27FC236}">
                    <a16:creationId xmlns:a16="http://schemas.microsoft.com/office/drawing/2014/main" id="{CE825E24-7C28-41E1-9470-94720D1583FE}"/>
                  </a:ext>
                </a:extLst>
              </p:cNvPr>
              <p:cNvGrpSpPr/>
              <p:nvPr/>
            </p:nvGrpSpPr>
            <p:grpSpPr>
              <a:xfrm>
                <a:off x="8091944" y="2742099"/>
                <a:ext cx="1981696" cy="1940774"/>
                <a:chOff x="10941050" y="12026900"/>
                <a:chExt cx="1230312" cy="1204913"/>
              </a:xfrm>
            </p:grpSpPr>
            <p:sp>
              <p:nvSpPr>
                <p:cNvPr id="1391" name="Rectangle 524">
                  <a:extLst>
                    <a:ext uri="{FF2B5EF4-FFF2-40B4-BE49-F238E27FC236}">
                      <a16:creationId xmlns:a16="http://schemas.microsoft.com/office/drawing/2014/main" id="{2C90ED50-103E-4F68-8329-A48840BE75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68050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2" name="Rectangle 525">
                  <a:extLst>
                    <a:ext uri="{FF2B5EF4-FFF2-40B4-BE49-F238E27FC236}">
                      <a16:creationId xmlns:a16="http://schemas.microsoft.com/office/drawing/2014/main" id="{4C3A876A-0EBE-4A38-95EA-DD4F6DA848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2925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3" name="Freeform 526">
                  <a:extLst>
                    <a:ext uri="{FF2B5EF4-FFF2-40B4-BE49-F238E27FC236}">
                      <a16:creationId xmlns:a16="http://schemas.microsoft.com/office/drawing/2014/main" id="{95030D35-0B0C-4A68-81AD-0EBE6C837C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41050" y="12747625"/>
                  <a:ext cx="1230312" cy="73025"/>
                </a:xfrm>
                <a:custGeom>
                  <a:avLst/>
                  <a:gdLst>
                    <a:gd name="T0" fmla="*/ 924 w 924"/>
                    <a:gd name="T1" fmla="*/ 41 h 56"/>
                    <a:gd name="T2" fmla="*/ 909 w 924"/>
                    <a:gd name="T3" fmla="*/ 56 h 56"/>
                    <a:gd name="T4" fmla="*/ 16 w 924"/>
                    <a:gd name="T5" fmla="*/ 56 h 56"/>
                    <a:gd name="T6" fmla="*/ 0 w 924"/>
                    <a:gd name="T7" fmla="*/ 41 h 56"/>
                    <a:gd name="T8" fmla="*/ 0 w 924"/>
                    <a:gd name="T9" fmla="*/ 15 h 56"/>
                    <a:gd name="T10" fmla="*/ 16 w 924"/>
                    <a:gd name="T11" fmla="*/ 0 h 56"/>
                    <a:gd name="T12" fmla="*/ 909 w 924"/>
                    <a:gd name="T13" fmla="*/ 0 h 56"/>
                    <a:gd name="T14" fmla="*/ 924 w 924"/>
                    <a:gd name="T15" fmla="*/ 15 h 56"/>
                    <a:gd name="T16" fmla="*/ 924 w 924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4" h="56">
                      <a:moveTo>
                        <a:pt x="924" y="41"/>
                      </a:moveTo>
                      <a:cubicBezTo>
                        <a:pt x="924" y="49"/>
                        <a:pt x="918" y="56"/>
                        <a:pt x="909" y="56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7" y="56"/>
                        <a:pt x="0" y="49"/>
                        <a:pt x="0" y="41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909" y="0"/>
                        <a:pt x="909" y="0"/>
                        <a:pt x="909" y="0"/>
                      </a:cubicBezTo>
                      <a:cubicBezTo>
                        <a:pt x="918" y="0"/>
                        <a:pt x="924" y="7"/>
                        <a:pt x="924" y="15"/>
                      </a:cubicBezTo>
                      <a:lnTo>
                        <a:pt x="924" y="41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4" name="Freeform 527">
                  <a:extLst>
                    <a:ext uri="{FF2B5EF4-FFF2-40B4-BE49-F238E27FC236}">
                      <a16:creationId xmlns:a16="http://schemas.microsoft.com/office/drawing/2014/main" id="{D5CCE253-4E44-436C-A20D-6C79884FD7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634913"/>
                  <a:ext cx="1200150" cy="74613"/>
                </a:xfrm>
                <a:custGeom>
                  <a:avLst/>
                  <a:gdLst>
                    <a:gd name="T0" fmla="*/ 901 w 901"/>
                    <a:gd name="T1" fmla="*/ 41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1 h 56"/>
                    <a:gd name="T8" fmla="*/ 0 w 901"/>
                    <a:gd name="T9" fmla="*/ 16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6 h 56"/>
                    <a:gd name="T16" fmla="*/ 901 w 901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1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1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6"/>
                      </a:cubicBezTo>
                      <a:lnTo>
                        <a:pt x="901" y="41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5" name="Freeform 528">
                  <a:extLst>
                    <a:ext uri="{FF2B5EF4-FFF2-40B4-BE49-F238E27FC236}">
                      <a16:creationId xmlns:a16="http://schemas.microsoft.com/office/drawing/2014/main" id="{1418B0DC-FF61-4594-B9F7-A279C7B18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525375"/>
                  <a:ext cx="1200150" cy="73025"/>
                </a:xfrm>
                <a:custGeom>
                  <a:avLst/>
                  <a:gdLst>
                    <a:gd name="T0" fmla="*/ 901 w 901"/>
                    <a:gd name="T1" fmla="*/ 40 h 55"/>
                    <a:gd name="T2" fmla="*/ 886 w 901"/>
                    <a:gd name="T3" fmla="*/ 55 h 55"/>
                    <a:gd name="T4" fmla="*/ 15 w 901"/>
                    <a:gd name="T5" fmla="*/ 55 h 55"/>
                    <a:gd name="T6" fmla="*/ 0 w 901"/>
                    <a:gd name="T7" fmla="*/ 40 h 55"/>
                    <a:gd name="T8" fmla="*/ 0 w 901"/>
                    <a:gd name="T9" fmla="*/ 15 h 55"/>
                    <a:gd name="T10" fmla="*/ 15 w 901"/>
                    <a:gd name="T11" fmla="*/ 0 h 55"/>
                    <a:gd name="T12" fmla="*/ 886 w 901"/>
                    <a:gd name="T13" fmla="*/ 0 h 55"/>
                    <a:gd name="T14" fmla="*/ 901 w 901"/>
                    <a:gd name="T15" fmla="*/ 15 h 55"/>
                    <a:gd name="T16" fmla="*/ 901 w 901"/>
                    <a:gd name="T17" fmla="*/ 4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5">
                      <a:moveTo>
                        <a:pt x="901" y="40"/>
                      </a:moveTo>
                      <a:cubicBezTo>
                        <a:pt x="901" y="49"/>
                        <a:pt x="894" y="55"/>
                        <a:pt x="886" y="55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6" y="55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6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6" name="Freeform 529">
                  <a:extLst>
                    <a:ext uri="{FF2B5EF4-FFF2-40B4-BE49-F238E27FC236}">
                      <a16:creationId xmlns:a16="http://schemas.microsoft.com/office/drawing/2014/main" id="{E341574F-6B08-49DA-BBAB-09507231CF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414250"/>
                  <a:ext cx="1200150" cy="74613"/>
                </a:xfrm>
                <a:custGeom>
                  <a:avLst/>
                  <a:gdLst>
                    <a:gd name="T0" fmla="*/ 901 w 901"/>
                    <a:gd name="T1" fmla="*/ 40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0 h 56"/>
                    <a:gd name="T8" fmla="*/ 0 w 901"/>
                    <a:gd name="T9" fmla="*/ 15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5 h 56"/>
                    <a:gd name="T16" fmla="*/ 901 w 901"/>
                    <a:gd name="T17" fmla="*/ 4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0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7" name="Freeform 536">
                  <a:extLst>
                    <a:ext uri="{FF2B5EF4-FFF2-40B4-BE49-F238E27FC236}">
                      <a16:creationId xmlns:a16="http://schemas.microsoft.com/office/drawing/2014/main" id="{113610C3-77B2-4627-AD99-85B1BD8D93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109575"/>
                  <a:ext cx="112712" cy="109538"/>
                </a:xfrm>
                <a:custGeom>
                  <a:avLst/>
                  <a:gdLst>
                    <a:gd name="T0" fmla="*/ 74 w 84"/>
                    <a:gd name="T1" fmla="*/ 49 h 82"/>
                    <a:gd name="T2" fmla="*/ 52 w 84"/>
                    <a:gd name="T3" fmla="*/ 21 h 82"/>
                    <a:gd name="T4" fmla="*/ 52 w 84"/>
                    <a:gd name="T5" fmla="*/ 1 h 82"/>
                    <a:gd name="T6" fmla="*/ 0 w 84"/>
                    <a:gd name="T7" fmla="*/ 0 h 82"/>
                    <a:gd name="T8" fmla="*/ 0 w 84"/>
                    <a:gd name="T9" fmla="*/ 82 h 82"/>
                    <a:gd name="T10" fmla="*/ 76 w 84"/>
                    <a:gd name="T11" fmla="*/ 82 h 82"/>
                    <a:gd name="T12" fmla="*/ 82 w 84"/>
                    <a:gd name="T13" fmla="*/ 75 h 82"/>
                    <a:gd name="T14" fmla="*/ 82 w 84"/>
                    <a:gd name="T15" fmla="*/ 60 h 82"/>
                    <a:gd name="T16" fmla="*/ 74 w 84"/>
                    <a:gd name="T17" fmla="*/ 4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4" h="82">
                      <a:moveTo>
                        <a:pt x="74" y="49"/>
                      </a:moveTo>
                      <a:cubicBezTo>
                        <a:pt x="67" y="44"/>
                        <a:pt x="54" y="28"/>
                        <a:pt x="52" y="21"/>
                      </a:cubicBez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"/>
                        <a:pt x="0" y="82"/>
                        <a:pt x="0" y="82"/>
                      </a:cubicBezTo>
                      <a:cubicBezTo>
                        <a:pt x="76" y="82"/>
                        <a:pt x="76" y="82"/>
                        <a:pt x="76" y="82"/>
                      </a:cubicBezTo>
                      <a:cubicBezTo>
                        <a:pt x="76" y="82"/>
                        <a:pt x="82" y="82"/>
                        <a:pt x="82" y="75"/>
                      </a:cubicBezTo>
                      <a:cubicBezTo>
                        <a:pt x="82" y="68"/>
                        <a:pt x="82" y="60"/>
                        <a:pt x="82" y="60"/>
                      </a:cubicBezTo>
                      <a:cubicBezTo>
                        <a:pt x="82" y="60"/>
                        <a:pt x="84" y="54"/>
                        <a:pt x="74" y="4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8" name="Freeform 537">
                  <a:extLst>
                    <a:ext uri="{FF2B5EF4-FFF2-40B4-BE49-F238E27FC236}">
                      <a16:creationId xmlns:a16="http://schemas.microsoft.com/office/drawing/2014/main" id="{72ACB43C-E750-4687-93DF-2C4A30AEEC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399" name="Freeform 538">
                  <a:extLst>
                    <a:ext uri="{FF2B5EF4-FFF2-40B4-BE49-F238E27FC236}">
                      <a16:creationId xmlns:a16="http://schemas.microsoft.com/office/drawing/2014/main" id="{2638099C-9679-4067-B10A-88B1DE0D5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7163" y="13111163"/>
                  <a:ext cx="119062" cy="107950"/>
                </a:xfrm>
                <a:custGeom>
                  <a:avLst/>
                  <a:gdLst>
                    <a:gd name="T0" fmla="*/ 79 w 89"/>
                    <a:gd name="T1" fmla="*/ 48 h 81"/>
                    <a:gd name="T2" fmla="*/ 57 w 89"/>
                    <a:gd name="T3" fmla="*/ 20 h 81"/>
                    <a:gd name="T4" fmla="*/ 57 w 89"/>
                    <a:gd name="T5" fmla="*/ 0 h 81"/>
                    <a:gd name="T6" fmla="*/ 44 w 89"/>
                    <a:gd name="T7" fmla="*/ 0 h 81"/>
                    <a:gd name="T8" fmla="*/ 39 w 89"/>
                    <a:gd name="T9" fmla="*/ 20 h 81"/>
                    <a:gd name="T10" fmla="*/ 61 w 89"/>
                    <a:gd name="T11" fmla="*/ 47 h 81"/>
                    <a:gd name="T12" fmla="*/ 69 w 89"/>
                    <a:gd name="T13" fmla="*/ 59 h 81"/>
                    <a:gd name="T14" fmla="*/ 69 w 89"/>
                    <a:gd name="T15" fmla="*/ 74 h 81"/>
                    <a:gd name="T16" fmla="*/ 63 w 89"/>
                    <a:gd name="T17" fmla="*/ 81 h 81"/>
                    <a:gd name="T18" fmla="*/ 0 w 89"/>
                    <a:gd name="T19" fmla="*/ 81 h 81"/>
                    <a:gd name="T20" fmla="*/ 0 w 89"/>
                    <a:gd name="T21" fmla="*/ 81 h 81"/>
                    <a:gd name="T22" fmla="*/ 81 w 89"/>
                    <a:gd name="T23" fmla="*/ 81 h 81"/>
                    <a:gd name="T24" fmla="*/ 87 w 89"/>
                    <a:gd name="T25" fmla="*/ 74 h 81"/>
                    <a:gd name="T26" fmla="*/ 87 w 89"/>
                    <a:gd name="T27" fmla="*/ 59 h 81"/>
                    <a:gd name="T28" fmla="*/ 79 w 89"/>
                    <a:gd name="T29" fmla="*/ 48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9" h="81">
                      <a:moveTo>
                        <a:pt x="79" y="48"/>
                      </a:moveTo>
                      <a:cubicBezTo>
                        <a:pt x="72" y="43"/>
                        <a:pt x="59" y="27"/>
                        <a:pt x="57" y="20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39" y="20"/>
                        <a:pt x="39" y="20"/>
                        <a:pt x="39" y="20"/>
                      </a:cubicBezTo>
                      <a:cubicBezTo>
                        <a:pt x="41" y="27"/>
                        <a:pt x="54" y="43"/>
                        <a:pt x="61" y="47"/>
                      </a:cubicBezTo>
                      <a:cubicBezTo>
                        <a:pt x="71" y="53"/>
                        <a:pt x="69" y="59"/>
                        <a:pt x="69" y="59"/>
                      </a:cubicBezTo>
                      <a:cubicBezTo>
                        <a:pt x="69" y="59"/>
                        <a:pt x="69" y="67"/>
                        <a:pt x="69" y="74"/>
                      </a:cubicBezTo>
                      <a:cubicBezTo>
                        <a:pt x="69" y="81"/>
                        <a:pt x="63" y="81"/>
                        <a:pt x="63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81" y="81"/>
                        <a:pt x="81" y="81"/>
                        <a:pt x="81" y="81"/>
                      </a:cubicBezTo>
                      <a:cubicBezTo>
                        <a:pt x="81" y="81"/>
                        <a:pt x="87" y="81"/>
                        <a:pt x="87" y="74"/>
                      </a:cubicBezTo>
                      <a:cubicBezTo>
                        <a:pt x="87" y="67"/>
                        <a:pt x="87" y="59"/>
                        <a:pt x="87" y="59"/>
                      </a:cubicBezTo>
                      <a:cubicBezTo>
                        <a:pt x="87" y="59"/>
                        <a:pt x="89" y="53"/>
                        <a:pt x="79" y="48"/>
                      </a:cubicBez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0" name="Freeform 539">
                  <a:extLst>
                    <a:ext uri="{FF2B5EF4-FFF2-40B4-BE49-F238E27FC236}">
                      <a16:creationId xmlns:a16="http://schemas.microsoft.com/office/drawing/2014/main" id="{4B0FBE7A-3094-4A29-AE50-4DDD0F2D5B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838" y="13193713"/>
                  <a:ext cx="107950" cy="23813"/>
                </a:xfrm>
                <a:custGeom>
                  <a:avLst/>
                  <a:gdLst>
                    <a:gd name="T0" fmla="*/ 0 w 82"/>
                    <a:gd name="T1" fmla="*/ 1 h 18"/>
                    <a:gd name="T2" fmla="*/ 1 w 82"/>
                    <a:gd name="T3" fmla="*/ 10 h 18"/>
                    <a:gd name="T4" fmla="*/ 8 w 82"/>
                    <a:gd name="T5" fmla="*/ 17 h 18"/>
                    <a:gd name="T6" fmla="*/ 82 w 82"/>
                    <a:gd name="T7" fmla="*/ 9 h 18"/>
                    <a:gd name="T8" fmla="*/ 81 w 82"/>
                    <a:gd name="T9" fmla="*/ 0 h 18"/>
                    <a:gd name="T10" fmla="*/ 7 w 82"/>
                    <a:gd name="T11" fmla="*/ 7 h 18"/>
                    <a:gd name="T12" fmla="*/ 0 w 82"/>
                    <a:gd name="T13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8">
                      <a:moveTo>
                        <a:pt x="0" y="1"/>
                      </a:moveTo>
                      <a:cubicBezTo>
                        <a:pt x="0" y="4"/>
                        <a:pt x="0" y="7"/>
                        <a:pt x="1" y="10"/>
                      </a:cubicBezTo>
                      <a:cubicBezTo>
                        <a:pt x="1" y="18"/>
                        <a:pt x="8" y="17"/>
                        <a:pt x="8" y="17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7"/>
                        <a:pt x="0" y="8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1" name="Freeform 540">
                  <a:extLst>
                    <a:ext uri="{FF2B5EF4-FFF2-40B4-BE49-F238E27FC236}">
                      <a16:creationId xmlns:a16="http://schemas.microsoft.com/office/drawing/2014/main" id="{72714DF0-7E56-4726-988D-FE077332A6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3085763"/>
                  <a:ext cx="114300" cy="119063"/>
                </a:xfrm>
                <a:custGeom>
                  <a:avLst/>
                  <a:gdLst>
                    <a:gd name="T0" fmla="*/ 26 w 85"/>
                    <a:gd name="T1" fmla="*/ 6 h 90"/>
                    <a:gd name="T2" fmla="*/ 28 w 85"/>
                    <a:gd name="T3" fmla="*/ 26 h 90"/>
                    <a:gd name="T4" fmla="*/ 9 w 85"/>
                    <a:gd name="T5" fmla="*/ 56 h 90"/>
                    <a:gd name="T6" fmla="*/ 2 w 85"/>
                    <a:gd name="T7" fmla="*/ 68 h 90"/>
                    <a:gd name="T8" fmla="*/ 4 w 85"/>
                    <a:gd name="T9" fmla="*/ 83 h 90"/>
                    <a:gd name="T10" fmla="*/ 11 w 85"/>
                    <a:gd name="T11" fmla="*/ 89 h 90"/>
                    <a:gd name="T12" fmla="*/ 85 w 85"/>
                    <a:gd name="T13" fmla="*/ 82 h 90"/>
                    <a:gd name="T14" fmla="*/ 77 w 85"/>
                    <a:gd name="T15" fmla="*/ 0 h 90"/>
                    <a:gd name="T16" fmla="*/ 26 w 85"/>
                    <a:gd name="T17" fmla="*/ 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90">
                      <a:moveTo>
                        <a:pt x="26" y="6"/>
                      </a:moveTo>
                      <a:cubicBezTo>
                        <a:pt x="28" y="26"/>
                        <a:pt x="28" y="26"/>
                        <a:pt x="28" y="26"/>
                      </a:cubicBezTo>
                      <a:cubicBezTo>
                        <a:pt x="27" y="33"/>
                        <a:pt x="15" y="50"/>
                        <a:pt x="9" y="56"/>
                      </a:cubicBezTo>
                      <a:cubicBezTo>
                        <a:pt x="0" y="62"/>
                        <a:pt x="2" y="68"/>
                        <a:pt x="2" y="68"/>
                      </a:cubicBezTo>
                      <a:cubicBezTo>
                        <a:pt x="2" y="68"/>
                        <a:pt x="3" y="76"/>
                        <a:pt x="4" y="83"/>
                      </a:cubicBezTo>
                      <a:cubicBezTo>
                        <a:pt x="4" y="90"/>
                        <a:pt x="11" y="89"/>
                        <a:pt x="11" y="89"/>
                      </a:cubicBezTo>
                      <a:cubicBezTo>
                        <a:pt x="85" y="82"/>
                        <a:pt x="85" y="82"/>
                        <a:pt x="85" y="82"/>
                      </a:cubicBezTo>
                      <a:cubicBezTo>
                        <a:pt x="77" y="0"/>
                        <a:pt x="77" y="0"/>
                        <a:pt x="77" y="0"/>
                      </a:cubicBez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2" name="Freeform 541">
                  <a:extLst>
                    <a:ext uri="{FF2B5EF4-FFF2-40B4-BE49-F238E27FC236}">
                      <a16:creationId xmlns:a16="http://schemas.microsoft.com/office/drawing/2014/main" id="{22BA9FC9-0D8D-4DB1-AF00-C213327A87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3085763"/>
                  <a:ext cx="58737" cy="112713"/>
                </a:xfrm>
                <a:custGeom>
                  <a:avLst/>
                  <a:gdLst>
                    <a:gd name="T0" fmla="*/ 30 w 44"/>
                    <a:gd name="T1" fmla="*/ 1 h 86"/>
                    <a:gd name="T2" fmla="*/ 28 w 44"/>
                    <a:gd name="T3" fmla="*/ 22 h 86"/>
                    <a:gd name="T4" fmla="*/ 8 w 44"/>
                    <a:gd name="T5" fmla="*/ 51 h 86"/>
                    <a:gd name="T6" fmla="*/ 2 w 44"/>
                    <a:gd name="T7" fmla="*/ 63 h 86"/>
                    <a:gd name="T8" fmla="*/ 4 w 44"/>
                    <a:gd name="T9" fmla="*/ 78 h 86"/>
                    <a:gd name="T10" fmla="*/ 11 w 44"/>
                    <a:gd name="T11" fmla="*/ 85 h 86"/>
                    <a:gd name="T12" fmla="*/ 44 w 44"/>
                    <a:gd name="T13" fmla="*/ 82 h 86"/>
                    <a:gd name="T14" fmla="*/ 36 w 44"/>
                    <a:gd name="T15" fmla="*/ 0 h 86"/>
                    <a:gd name="T16" fmla="*/ 30 w 44"/>
                    <a:gd name="T17" fmla="*/ 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6">
                      <a:moveTo>
                        <a:pt x="30" y="1"/>
                      </a:move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7" y="29"/>
                        <a:pt x="15" y="46"/>
                        <a:pt x="8" y="51"/>
                      </a:cubicBezTo>
                      <a:cubicBezTo>
                        <a:pt x="0" y="58"/>
                        <a:pt x="2" y="63"/>
                        <a:pt x="2" y="63"/>
                      </a:cubicBezTo>
                      <a:cubicBezTo>
                        <a:pt x="2" y="63"/>
                        <a:pt x="3" y="71"/>
                        <a:pt x="4" y="78"/>
                      </a:cubicBezTo>
                      <a:cubicBezTo>
                        <a:pt x="4" y="86"/>
                        <a:pt x="11" y="85"/>
                        <a:pt x="11" y="85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36" y="0"/>
                        <a:pt x="36" y="0"/>
                        <a:pt x="36" y="0"/>
                      </a:cubicBez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3" name="Freeform 550">
                  <a:extLst>
                    <a:ext uri="{FF2B5EF4-FFF2-40B4-BE49-F238E27FC236}">
                      <a16:creationId xmlns:a16="http://schemas.microsoft.com/office/drawing/2014/main" id="{E3F35E07-E7BD-4EA3-BD96-39A28F9649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39513" y="12309475"/>
                  <a:ext cx="447675" cy="454025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4" name="Rectangle 551">
                  <a:extLst>
                    <a:ext uri="{FF2B5EF4-FFF2-40B4-BE49-F238E27FC236}">
                      <a16:creationId xmlns:a16="http://schemas.microsoft.com/office/drawing/2014/main" id="{272B4688-32F5-4282-B2BC-6A732AC227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410950" y="12720638"/>
                  <a:ext cx="277812" cy="100013"/>
                </a:xfrm>
                <a:prstGeom prst="rect">
                  <a:avLst/>
                </a:pr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5" name="Freeform 552">
                  <a:extLst>
                    <a:ext uri="{FF2B5EF4-FFF2-40B4-BE49-F238E27FC236}">
                      <a16:creationId xmlns:a16="http://schemas.microsoft.com/office/drawing/2014/main" id="{13110E64-149F-4521-B5E1-7C0ADA8466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98263" y="12311063"/>
                  <a:ext cx="104775" cy="292100"/>
                </a:xfrm>
                <a:custGeom>
                  <a:avLst/>
                  <a:gdLst>
                    <a:gd name="T0" fmla="*/ 32 w 66"/>
                    <a:gd name="T1" fmla="*/ 184 h 184"/>
                    <a:gd name="T2" fmla="*/ 0 w 66"/>
                    <a:gd name="T3" fmla="*/ 0 h 184"/>
                    <a:gd name="T4" fmla="*/ 66 w 66"/>
                    <a:gd name="T5" fmla="*/ 0 h 184"/>
                    <a:gd name="T6" fmla="*/ 32 w 66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184">
                      <a:moveTo>
                        <a:pt x="32" y="184"/>
                      </a:moveTo>
                      <a:lnTo>
                        <a:pt x="0" y="0"/>
                      </a:lnTo>
                      <a:lnTo>
                        <a:pt x="66" y="0"/>
                      </a:lnTo>
                      <a:lnTo>
                        <a:pt x="32" y="18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6" name="Freeform 553">
                  <a:extLst>
                    <a:ext uri="{FF2B5EF4-FFF2-40B4-BE49-F238E27FC236}">
                      <a16:creationId xmlns:a16="http://schemas.microsoft.com/office/drawing/2014/main" id="{824E98C0-9961-42DC-BA49-434494E78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  <a:gd name="T8" fmla="*/ 0 w 15"/>
                    <a:gd name="T9" fmla="*/ 2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7" name="Freeform 554">
                  <a:extLst>
                    <a:ext uri="{FF2B5EF4-FFF2-40B4-BE49-F238E27FC236}">
                      <a16:creationId xmlns:a16="http://schemas.microsoft.com/office/drawing/2014/main" id="{3EE61F20-86EB-4DA9-8B7E-98A84662E8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8" name="Freeform 555">
                  <a:extLst>
                    <a:ext uri="{FF2B5EF4-FFF2-40B4-BE49-F238E27FC236}">
                      <a16:creationId xmlns:a16="http://schemas.microsoft.com/office/drawing/2014/main" id="{9948A7BF-3B1E-4FA8-9B22-298BB2BF35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326938"/>
                  <a:ext cx="161925" cy="300038"/>
                </a:xfrm>
                <a:custGeom>
                  <a:avLst/>
                  <a:gdLst>
                    <a:gd name="T0" fmla="*/ 118 w 122"/>
                    <a:gd name="T1" fmla="*/ 178 h 226"/>
                    <a:gd name="T2" fmla="*/ 90 w 122"/>
                    <a:gd name="T3" fmla="*/ 163 h 226"/>
                    <a:gd name="T4" fmla="*/ 65 w 122"/>
                    <a:gd name="T5" fmla="*/ 160 h 226"/>
                    <a:gd name="T6" fmla="*/ 79 w 122"/>
                    <a:gd name="T7" fmla="*/ 36 h 226"/>
                    <a:gd name="T8" fmla="*/ 53 w 122"/>
                    <a:gd name="T9" fmla="*/ 2 h 226"/>
                    <a:gd name="T10" fmla="*/ 20 w 122"/>
                    <a:gd name="T11" fmla="*/ 29 h 226"/>
                    <a:gd name="T12" fmla="*/ 1 w 122"/>
                    <a:gd name="T13" fmla="*/ 184 h 226"/>
                    <a:gd name="T14" fmla="*/ 0 w 122"/>
                    <a:gd name="T15" fmla="*/ 197 h 226"/>
                    <a:gd name="T16" fmla="*/ 32 w 122"/>
                    <a:gd name="T17" fmla="*/ 225 h 226"/>
                    <a:gd name="T18" fmla="*/ 94 w 122"/>
                    <a:gd name="T19" fmla="*/ 219 h 226"/>
                    <a:gd name="T20" fmla="*/ 121 w 122"/>
                    <a:gd name="T21" fmla="*/ 187 h 226"/>
                    <a:gd name="T22" fmla="*/ 118 w 122"/>
                    <a:gd name="T23" fmla="*/ 178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2" h="226">
                      <a:moveTo>
                        <a:pt x="118" y="178"/>
                      </a:moveTo>
                      <a:cubicBezTo>
                        <a:pt x="113" y="168"/>
                        <a:pt x="102" y="162"/>
                        <a:pt x="90" y="163"/>
                      </a:cubicBezTo>
                      <a:cubicBezTo>
                        <a:pt x="65" y="160"/>
                        <a:pt x="65" y="160"/>
                        <a:pt x="65" y="160"/>
                      </a:cubicBezTo>
                      <a:cubicBezTo>
                        <a:pt x="79" y="36"/>
                        <a:pt x="79" y="36"/>
                        <a:pt x="79" y="36"/>
                      </a:cubicBezTo>
                      <a:cubicBezTo>
                        <a:pt x="81" y="19"/>
                        <a:pt x="69" y="4"/>
                        <a:pt x="53" y="2"/>
                      </a:cubicBezTo>
                      <a:cubicBezTo>
                        <a:pt x="37" y="0"/>
                        <a:pt x="22" y="12"/>
                        <a:pt x="20" y="29"/>
                      </a:cubicBezTo>
                      <a:cubicBezTo>
                        <a:pt x="1" y="184"/>
                        <a:pt x="1" y="184"/>
                        <a:pt x="1" y="184"/>
                      </a:cubicBezTo>
                      <a:cubicBezTo>
                        <a:pt x="0" y="188"/>
                        <a:pt x="0" y="193"/>
                        <a:pt x="0" y="197"/>
                      </a:cubicBezTo>
                      <a:cubicBezTo>
                        <a:pt x="1" y="214"/>
                        <a:pt x="16" y="226"/>
                        <a:pt x="32" y="225"/>
                      </a:cubicBezTo>
                      <a:cubicBezTo>
                        <a:pt x="94" y="219"/>
                        <a:pt x="94" y="219"/>
                        <a:pt x="94" y="219"/>
                      </a:cubicBezTo>
                      <a:cubicBezTo>
                        <a:pt x="110" y="218"/>
                        <a:pt x="122" y="204"/>
                        <a:pt x="121" y="187"/>
                      </a:cubicBezTo>
                      <a:cubicBezTo>
                        <a:pt x="121" y="183"/>
                        <a:pt x="120" y="182"/>
                        <a:pt x="118" y="178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09" name="Freeform 556">
                  <a:extLst>
                    <a:ext uri="{FF2B5EF4-FFF2-40B4-BE49-F238E27FC236}">
                      <a16:creationId xmlns:a16="http://schemas.microsoft.com/office/drawing/2014/main" id="{F41EAD0B-2B82-4ACB-8B01-50496D57C8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23650" y="12434888"/>
                  <a:ext cx="84137" cy="125413"/>
                </a:xfrm>
                <a:custGeom>
                  <a:avLst/>
                  <a:gdLst>
                    <a:gd name="T0" fmla="*/ 38 w 63"/>
                    <a:gd name="T1" fmla="*/ 81 h 94"/>
                    <a:gd name="T2" fmla="*/ 13 w 63"/>
                    <a:gd name="T3" fmla="*/ 78 h 94"/>
                    <a:gd name="T4" fmla="*/ 19 w 63"/>
                    <a:gd name="T5" fmla="*/ 23 h 94"/>
                    <a:gd name="T6" fmla="*/ 10 w 63"/>
                    <a:gd name="T7" fmla="*/ 0 h 94"/>
                    <a:gd name="T8" fmla="*/ 4 w 63"/>
                    <a:gd name="T9" fmla="*/ 53 h 94"/>
                    <a:gd name="T10" fmla="*/ 4 w 63"/>
                    <a:gd name="T11" fmla="*/ 87 h 94"/>
                    <a:gd name="T12" fmla="*/ 33 w 63"/>
                    <a:gd name="T13" fmla="*/ 94 h 94"/>
                    <a:gd name="T14" fmla="*/ 63 w 63"/>
                    <a:gd name="T15" fmla="*/ 91 h 94"/>
                    <a:gd name="T16" fmla="*/ 38 w 63"/>
                    <a:gd name="T17" fmla="*/ 8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3" h="94">
                      <a:moveTo>
                        <a:pt x="38" y="81"/>
                      </a:moveTo>
                      <a:cubicBezTo>
                        <a:pt x="13" y="78"/>
                        <a:pt x="13" y="78"/>
                        <a:pt x="13" y="78"/>
                      </a:cubicBezTo>
                      <a:cubicBezTo>
                        <a:pt x="19" y="23"/>
                        <a:pt x="19" y="23"/>
                        <a:pt x="19" y="2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53"/>
                        <a:pt x="4" y="53"/>
                        <a:pt x="4" y="53"/>
                      </a:cubicBezTo>
                      <a:cubicBezTo>
                        <a:pt x="4" y="53"/>
                        <a:pt x="0" y="83"/>
                        <a:pt x="4" y="87"/>
                      </a:cubicBezTo>
                      <a:cubicBezTo>
                        <a:pt x="9" y="94"/>
                        <a:pt x="23" y="94"/>
                        <a:pt x="33" y="94"/>
                      </a:cubicBezTo>
                      <a:cubicBezTo>
                        <a:pt x="63" y="91"/>
                        <a:pt x="63" y="91"/>
                        <a:pt x="63" y="91"/>
                      </a:cubicBezTo>
                      <a:cubicBezTo>
                        <a:pt x="57" y="84"/>
                        <a:pt x="48" y="80"/>
                        <a:pt x="38" y="81"/>
                      </a:cubicBez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0" name="Freeform 557">
                  <a:extLst>
                    <a:ext uri="{FF2B5EF4-FFF2-40B4-BE49-F238E27FC236}">
                      <a16:creationId xmlns:a16="http://schemas.microsoft.com/office/drawing/2014/main" id="{53E7EEA5-E1BA-485D-B737-3BBAAEB24C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85688"/>
                  <a:ext cx="44450" cy="52388"/>
                </a:xfrm>
                <a:custGeom>
                  <a:avLst/>
                  <a:gdLst>
                    <a:gd name="T0" fmla="*/ 28 w 28"/>
                    <a:gd name="T1" fmla="*/ 30 h 33"/>
                    <a:gd name="T2" fmla="*/ 0 w 28"/>
                    <a:gd name="T3" fmla="*/ 33 h 33"/>
                    <a:gd name="T4" fmla="*/ 0 w 28"/>
                    <a:gd name="T5" fmla="*/ 0 h 33"/>
                    <a:gd name="T6" fmla="*/ 28 w 28"/>
                    <a:gd name="T7" fmla="*/ 0 h 33"/>
                    <a:gd name="T8" fmla="*/ 28 w 28"/>
                    <a:gd name="T9" fmla="*/ 3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33">
                      <a:moveTo>
                        <a:pt x="28" y="30"/>
                      </a:moveTo>
                      <a:lnTo>
                        <a:pt x="0" y="33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1" name="Freeform 558">
                  <a:extLst>
                    <a:ext uri="{FF2B5EF4-FFF2-40B4-BE49-F238E27FC236}">
                      <a16:creationId xmlns:a16="http://schemas.microsoft.com/office/drawing/2014/main" id="{42B5DF6F-76A0-4F24-A06B-074F42FD2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9550" y="12169775"/>
                  <a:ext cx="57150" cy="57150"/>
                </a:xfrm>
                <a:custGeom>
                  <a:avLst/>
                  <a:gdLst>
                    <a:gd name="T0" fmla="*/ 42 w 42"/>
                    <a:gd name="T1" fmla="*/ 22 h 43"/>
                    <a:gd name="T2" fmla="*/ 21 w 42"/>
                    <a:gd name="T3" fmla="*/ 43 h 43"/>
                    <a:gd name="T4" fmla="*/ 0 w 42"/>
                    <a:gd name="T5" fmla="*/ 22 h 43"/>
                    <a:gd name="T6" fmla="*/ 21 w 42"/>
                    <a:gd name="T7" fmla="*/ 1 h 43"/>
                    <a:gd name="T8" fmla="*/ 42 w 42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43">
                      <a:moveTo>
                        <a:pt x="42" y="22"/>
                      </a:moveTo>
                      <a:cubicBezTo>
                        <a:pt x="42" y="33"/>
                        <a:pt x="33" y="43"/>
                        <a:pt x="21" y="43"/>
                      </a:cubicBezTo>
                      <a:cubicBezTo>
                        <a:pt x="10" y="43"/>
                        <a:pt x="0" y="33"/>
                        <a:pt x="0" y="22"/>
                      </a:cubicBezTo>
                      <a:cubicBezTo>
                        <a:pt x="0" y="10"/>
                        <a:pt x="9" y="1"/>
                        <a:pt x="21" y="1"/>
                      </a:cubicBezTo>
                      <a:cubicBezTo>
                        <a:pt x="33" y="0"/>
                        <a:pt x="42" y="10"/>
                        <a:pt x="42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2" name="Freeform 559">
                  <a:extLst>
                    <a:ext uri="{FF2B5EF4-FFF2-40B4-BE49-F238E27FC236}">
                      <a16:creationId xmlns:a16="http://schemas.microsoft.com/office/drawing/2014/main" id="{814D32F4-FE9D-44E3-8E81-918985E9B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7150" cy="57150"/>
                </a:xfrm>
                <a:custGeom>
                  <a:avLst/>
                  <a:gdLst>
                    <a:gd name="T0" fmla="*/ 0 w 43"/>
                    <a:gd name="T1" fmla="*/ 22 h 43"/>
                    <a:gd name="T2" fmla="*/ 21 w 43"/>
                    <a:gd name="T3" fmla="*/ 43 h 43"/>
                    <a:gd name="T4" fmla="*/ 43 w 43"/>
                    <a:gd name="T5" fmla="*/ 22 h 43"/>
                    <a:gd name="T6" fmla="*/ 21 w 43"/>
                    <a:gd name="T7" fmla="*/ 1 h 43"/>
                    <a:gd name="T8" fmla="*/ 0 w 43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43">
                      <a:moveTo>
                        <a:pt x="0" y="22"/>
                      </a:moveTo>
                      <a:cubicBezTo>
                        <a:pt x="0" y="33"/>
                        <a:pt x="10" y="43"/>
                        <a:pt x="21" y="43"/>
                      </a:cubicBezTo>
                      <a:cubicBezTo>
                        <a:pt x="33" y="43"/>
                        <a:pt x="43" y="33"/>
                        <a:pt x="43" y="22"/>
                      </a:cubicBezTo>
                      <a:cubicBezTo>
                        <a:pt x="43" y="10"/>
                        <a:pt x="33" y="1"/>
                        <a:pt x="21" y="1"/>
                      </a:cubicBezTo>
                      <a:cubicBezTo>
                        <a:pt x="10" y="0"/>
                        <a:pt x="0" y="10"/>
                        <a:pt x="0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3" name="Freeform 560">
                  <a:extLst>
                    <a:ext uri="{FF2B5EF4-FFF2-40B4-BE49-F238E27FC236}">
                      <a16:creationId xmlns:a16="http://schemas.microsoft.com/office/drawing/2014/main" id="{28E4FE89-B2C1-4409-AC7C-02B0746CA9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03100"/>
                  <a:ext cx="236537" cy="225425"/>
                </a:xfrm>
                <a:custGeom>
                  <a:avLst/>
                  <a:gdLst>
                    <a:gd name="T0" fmla="*/ 178 w 178"/>
                    <a:gd name="T1" fmla="*/ 12 h 170"/>
                    <a:gd name="T2" fmla="*/ 167 w 178"/>
                    <a:gd name="T3" fmla="*/ 0 h 170"/>
                    <a:gd name="T4" fmla="*/ 11 w 178"/>
                    <a:gd name="T5" fmla="*/ 0 h 170"/>
                    <a:gd name="T6" fmla="*/ 0 w 178"/>
                    <a:gd name="T7" fmla="*/ 12 h 170"/>
                    <a:gd name="T8" fmla="*/ 0 w 178"/>
                    <a:gd name="T9" fmla="*/ 109 h 170"/>
                    <a:gd name="T10" fmla="*/ 8 w 178"/>
                    <a:gd name="T11" fmla="*/ 126 h 170"/>
                    <a:gd name="T12" fmla="*/ 8 w 178"/>
                    <a:gd name="T13" fmla="*/ 126 h 170"/>
                    <a:gd name="T14" fmla="*/ 8 w 178"/>
                    <a:gd name="T15" fmla="*/ 126 h 170"/>
                    <a:gd name="T16" fmla="*/ 58 w 178"/>
                    <a:gd name="T17" fmla="*/ 161 h 170"/>
                    <a:gd name="T18" fmla="*/ 73 w 178"/>
                    <a:gd name="T19" fmla="*/ 170 h 170"/>
                    <a:gd name="T20" fmla="*/ 105 w 178"/>
                    <a:gd name="T21" fmla="*/ 170 h 170"/>
                    <a:gd name="T22" fmla="*/ 120 w 178"/>
                    <a:gd name="T23" fmla="*/ 161 h 170"/>
                    <a:gd name="T24" fmla="*/ 171 w 178"/>
                    <a:gd name="T25" fmla="*/ 126 h 170"/>
                    <a:gd name="T26" fmla="*/ 171 w 178"/>
                    <a:gd name="T27" fmla="*/ 126 h 170"/>
                    <a:gd name="T28" fmla="*/ 171 w 178"/>
                    <a:gd name="T29" fmla="*/ 126 h 170"/>
                    <a:gd name="T30" fmla="*/ 178 w 178"/>
                    <a:gd name="T31" fmla="*/ 108 h 170"/>
                    <a:gd name="T32" fmla="*/ 178 w 178"/>
                    <a:gd name="T33" fmla="*/ 12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8" h="170">
                      <a:moveTo>
                        <a:pt x="178" y="12"/>
                      </a:moveTo>
                      <a:cubicBezTo>
                        <a:pt x="178" y="5"/>
                        <a:pt x="173" y="0"/>
                        <a:pt x="167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2"/>
                        <a:pt x="0" y="108"/>
                        <a:pt x="0" y="109"/>
                      </a:cubicBezTo>
                      <a:cubicBezTo>
                        <a:pt x="0" y="116"/>
                        <a:pt x="3" y="122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10" y="128"/>
                        <a:pt x="58" y="161"/>
                        <a:pt x="58" y="161"/>
                      </a:cubicBezTo>
                      <a:cubicBezTo>
                        <a:pt x="62" y="166"/>
                        <a:pt x="68" y="170"/>
                        <a:pt x="73" y="170"/>
                      </a:cubicBezTo>
                      <a:cubicBezTo>
                        <a:pt x="105" y="170"/>
                        <a:pt x="105" y="170"/>
                        <a:pt x="105" y="170"/>
                      </a:cubicBezTo>
                      <a:cubicBezTo>
                        <a:pt x="110" y="170"/>
                        <a:pt x="117" y="166"/>
                        <a:pt x="120" y="161"/>
                      </a:cubicBezTo>
                      <a:cubicBezTo>
                        <a:pt x="120" y="161"/>
                        <a:pt x="169" y="127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5" y="122"/>
                        <a:pt x="178" y="115"/>
                        <a:pt x="178" y="108"/>
                      </a:cubicBezTo>
                      <a:cubicBezTo>
                        <a:pt x="178" y="108"/>
                        <a:pt x="178" y="12"/>
                        <a:pt x="178" y="12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4" name="Freeform 561">
                  <a:extLst>
                    <a:ext uri="{FF2B5EF4-FFF2-40B4-BE49-F238E27FC236}">
                      <a16:creationId xmlns:a16="http://schemas.microsoft.com/office/drawing/2014/main" id="{9D374AE2-E26A-41F8-A87D-1173DE23B4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3025" y="12198350"/>
                  <a:ext cx="22225" cy="19050"/>
                </a:xfrm>
                <a:custGeom>
                  <a:avLst/>
                  <a:gdLst>
                    <a:gd name="T0" fmla="*/ 8 w 17"/>
                    <a:gd name="T1" fmla="*/ 13 h 14"/>
                    <a:gd name="T2" fmla="*/ 14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6" y="12"/>
                        <a:pt x="17" y="10"/>
                        <a:pt x="17" y="8"/>
                      </a:cubicBezTo>
                      <a:cubicBezTo>
                        <a:pt x="17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5" name="Freeform 562">
                  <a:extLst>
                    <a:ext uri="{FF2B5EF4-FFF2-40B4-BE49-F238E27FC236}">
                      <a16:creationId xmlns:a16="http://schemas.microsoft.com/office/drawing/2014/main" id="{182DE2F1-5210-4955-8436-F075ED2A21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74463" y="12198350"/>
                  <a:ext cx="22225" cy="19050"/>
                </a:xfrm>
                <a:custGeom>
                  <a:avLst/>
                  <a:gdLst>
                    <a:gd name="T0" fmla="*/ 8 w 16"/>
                    <a:gd name="T1" fmla="*/ 13 h 14"/>
                    <a:gd name="T2" fmla="*/ 14 w 16"/>
                    <a:gd name="T3" fmla="*/ 14 h 14"/>
                    <a:gd name="T4" fmla="*/ 16 w 16"/>
                    <a:gd name="T5" fmla="*/ 8 h 14"/>
                    <a:gd name="T6" fmla="*/ 8 w 16"/>
                    <a:gd name="T7" fmla="*/ 0 h 14"/>
                    <a:gd name="T8" fmla="*/ 0 w 16"/>
                    <a:gd name="T9" fmla="*/ 8 h 14"/>
                    <a:gd name="T10" fmla="*/ 2 w 16"/>
                    <a:gd name="T11" fmla="*/ 14 h 14"/>
                    <a:gd name="T12" fmla="*/ 8 w 16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5" y="12"/>
                        <a:pt x="16" y="10"/>
                        <a:pt x="16" y="8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6" name="Freeform 563">
                  <a:extLst>
                    <a:ext uri="{FF2B5EF4-FFF2-40B4-BE49-F238E27FC236}">
                      <a16:creationId xmlns:a16="http://schemas.microsoft.com/office/drawing/2014/main" id="{B5A693D9-C9D8-4700-AFFE-3FE99707B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77625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8 w 43"/>
                    <a:gd name="T3" fmla="*/ 14 h 14"/>
                    <a:gd name="T4" fmla="*/ 0 w 43"/>
                    <a:gd name="T5" fmla="*/ 7 h 14"/>
                    <a:gd name="T6" fmla="*/ 8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4" y="14"/>
                        <a:pt x="0" y="11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7" name="Freeform 564">
                  <a:extLst>
                    <a:ext uri="{FF2B5EF4-FFF2-40B4-BE49-F238E27FC236}">
                      <a16:creationId xmlns:a16="http://schemas.microsoft.com/office/drawing/2014/main" id="{17F23904-2DE6-4825-A0F2-D1B6490412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64938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7 w 43"/>
                    <a:gd name="T3" fmla="*/ 14 h 14"/>
                    <a:gd name="T4" fmla="*/ 0 w 43"/>
                    <a:gd name="T5" fmla="*/ 7 h 14"/>
                    <a:gd name="T6" fmla="*/ 7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3" y="14"/>
                        <a:pt x="0" y="11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8" name="Freeform 565">
                  <a:extLst>
                    <a:ext uri="{FF2B5EF4-FFF2-40B4-BE49-F238E27FC236}">
                      <a16:creationId xmlns:a16="http://schemas.microsoft.com/office/drawing/2014/main" id="{BCB2061A-B9ED-42C8-8F45-307C976C47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192000"/>
                  <a:ext cx="77787" cy="123825"/>
                </a:xfrm>
                <a:custGeom>
                  <a:avLst/>
                  <a:gdLst>
                    <a:gd name="T0" fmla="*/ 50 w 58"/>
                    <a:gd name="T1" fmla="*/ 46 h 94"/>
                    <a:gd name="T2" fmla="*/ 0 w 58"/>
                    <a:gd name="T3" fmla="*/ 94 h 94"/>
                    <a:gd name="T4" fmla="*/ 51 w 58"/>
                    <a:gd name="T5" fmla="*/ 59 h 94"/>
                    <a:gd name="T6" fmla="*/ 51 w 58"/>
                    <a:gd name="T7" fmla="*/ 59 h 94"/>
                    <a:gd name="T8" fmla="*/ 51 w 58"/>
                    <a:gd name="T9" fmla="*/ 59 h 94"/>
                    <a:gd name="T10" fmla="*/ 58 w 58"/>
                    <a:gd name="T11" fmla="*/ 41 h 94"/>
                    <a:gd name="T12" fmla="*/ 58 w 58"/>
                    <a:gd name="T13" fmla="*/ 0 h 94"/>
                    <a:gd name="T14" fmla="*/ 49 w 58"/>
                    <a:gd name="T15" fmla="*/ 2 h 94"/>
                    <a:gd name="T16" fmla="*/ 50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50" y="46"/>
                      </a:moveTo>
                      <a:cubicBezTo>
                        <a:pt x="47" y="53"/>
                        <a:pt x="0" y="94"/>
                        <a:pt x="0" y="94"/>
                      </a:cubicBezTo>
                      <a:cubicBezTo>
                        <a:pt x="0" y="94"/>
                        <a:pt x="49" y="60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5" y="55"/>
                        <a:pt x="58" y="48"/>
                        <a:pt x="58" y="41"/>
                      </a:cubicBezTo>
                      <a:cubicBezTo>
                        <a:pt x="58" y="41"/>
                        <a:pt x="58" y="20"/>
                        <a:pt x="58" y="0"/>
                      </a:cubicBezTo>
                      <a:cubicBezTo>
                        <a:pt x="49" y="2"/>
                        <a:pt x="49" y="2"/>
                        <a:pt x="49" y="2"/>
                      </a:cubicBezTo>
                      <a:cubicBezTo>
                        <a:pt x="49" y="2"/>
                        <a:pt x="54" y="36"/>
                        <a:pt x="50" y="46"/>
                      </a:cubicBezTo>
                      <a:close/>
                    </a:path>
                  </a:pathLst>
                </a:custGeom>
                <a:solidFill>
                  <a:srgbClr val="C2A08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19" name="Freeform 566">
                  <a:extLst>
                    <a:ext uri="{FF2B5EF4-FFF2-40B4-BE49-F238E27FC236}">
                      <a16:creationId xmlns:a16="http://schemas.microsoft.com/office/drawing/2014/main" id="{39310165-3F58-4B65-A35C-A92EC4C3F9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34925"/>
                  <a:ext cx="107950" cy="387350"/>
                </a:xfrm>
                <a:custGeom>
                  <a:avLst/>
                  <a:gdLst>
                    <a:gd name="T0" fmla="*/ 81 w 81"/>
                    <a:gd name="T1" fmla="*/ 289 h 292"/>
                    <a:gd name="T2" fmla="*/ 72 w 81"/>
                    <a:gd name="T3" fmla="*/ 35 h 292"/>
                    <a:gd name="T4" fmla="*/ 35 w 81"/>
                    <a:gd name="T5" fmla="*/ 1 h 292"/>
                    <a:gd name="T6" fmla="*/ 1 w 81"/>
                    <a:gd name="T7" fmla="*/ 39 h 292"/>
                    <a:gd name="T8" fmla="*/ 23 w 81"/>
                    <a:gd name="T9" fmla="*/ 292 h 292"/>
                    <a:gd name="T10" fmla="*/ 81 w 81"/>
                    <a:gd name="T11" fmla="*/ 28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292">
                      <a:moveTo>
                        <a:pt x="81" y="289"/>
                      </a:moveTo>
                      <a:cubicBezTo>
                        <a:pt x="72" y="35"/>
                        <a:pt x="72" y="35"/>
                        <a:pt x="72" y="35"/>
                      </a:cubicBezTo>
                      <a:cubicBezTo>
                        <a:pt x="71" y="15"/>
                        <a:pt x="54" y="0"/>
                        <a:pt x="35" y="1"/>
                      </a:cubicBezTo>
                      <a:cubicBezTo>
                        <a:pt x="15" y="2"/>
                        <a:pt x="0" y="19"/>
                        <a:pt x="1" y="39"/>
                      </a:cubicBezTo>
                      <a:cubicBezTo>
                        <a:pt x="23" y="292"/>
                        <a:pt x="23" y="292"/>
                        <a:pt x="23" y="292"/>
                      </a:cubicBezTo>
                      <a:lnTo>
                        <a:pt x="81" y="289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0" name="Freeform 567">
                  <a:extLst>
                    <a:ext uri="{FF2B5EF4-FFF2-40B4-BE49-F238E27FC236}">
                      <a16:creationId xmlns:a16="http://schemas.microsoft.com/office/drawing/2014/main" id="{8FE22469-80DA-486F-A7DB-531EEC30F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69688" y="12753975"/>
                  <a:ext cx="31750" cy="363538"/>
                </a:xfrm>
                <a:custGeom>
                  <a:avLst/>
                  <a:gdLst>
                    <a:gd name="T0" fmla="*/ 15 w 24"/>
                    <a:gd name="T1" fmla="*/ 21 h 275"/>
                    <a:gd name="T2" fmla="*/ 7 w 24"/>
                    <a:gd name="T3" fmla="*/ 0 h 275"/>
                    <a:gd name="T4" fmla="*/ 0 w 24"/>
                    <a:gd name="T5" fmla="*/ 22 h 275"/>
                    <a:gd name="T6" fmla="*/ 14 w 24"/>
                    <a:gd name="T7" fmla="*/ 275 h 275"/>
                    <a:gd name="T8" fmla="*/ 19 w 24"/>
                    <a:gd name="T9" fmla="*/ 275 h 275"/>
                    <a:gd name="T10" fmla="*/ 24 w 24"/>
                    <a:gd name="T11" fmla="*/ 275 h 275"/>
                    <a:gd name="T12" fmla="*/ 15 w 24"/>
                    <a:gd name="T13" fmla="*/ 21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5">
                      <a:moveTo>
                        <a:pt x="15" y="21"/>
                      </a:moveTo>
                      <a:cubicBezTo>
                        <a:pt x="15" y="13"/>
                        <a:pt x="12" y="5"/>
                        <a:pt x="7" y="0"/>
                      </a:cubicBezTo>
                      <a:cubicBezTo>
                        <a:pt x="2" y="6"/>
                        <a:pt x="0" y="13"/>
                        <a:pt x="0" y="22"/>
                      </a:cubicBezTo>
                      <a:cubicBezTo>
                        <a:pt x="14" y="275"/>
                        <a:pt x="14" y="275"/>
                        <a:pt x="14" y="275"/>
                      </a:cubicBezTo>
                      <a:cubicBezTo>
                        <a:pt x="19" y="275"/>
                        <a:pt x="19" y="275"/>
                        <a:pt x="19" y="275"/>
                      </a:cubicBezTo>
                      <a:cubicBezTo>
                        <a:pt x="24" y="275"/>
                        <a:pt x="24" y="275"/>
                        <a:pt x="24" y="275"/>
                      </a:cubicBezTo>
                      <a:lnTo>
                        <a:pt x="15" y="21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1" name="Freeform 568">
                  <a:extLst>
                    <a:ext uri="{FF2B5EF4-FFF2-40B4-BE49-F238E27FC236}">
                      <a16:creationId xmlns:a16="http://schemas.microsoft.com/office/drawing/2014/main" id="{FE025179-A0BB-4ABD-9620-D14652388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57150"/>
                  <a:ext cx="44450" cy="365125"/>
                </a:xfrm>
                <a:custGeom>
                  <a:avLst/>
                  <a:gdLst>
                    <a:gd name="T0" fmla="*/ 1 w 33"/>
                    <a:gd name="T1" fmla="*/ 22 h 275"/>
                    <a:gd name="T2" fmla="*/ 7 w 33"/>
                    <a:gd name="T3" fmla="*/ 0 h 275"/>
                    <a:gd name="T4" fmla="*/ 16 w 33"/>
                    <a:gd name="T5" fmla="*/ 21 h 275"/>
                    <a:gd name="T6" fmla="*/ 33 w 33"/>
                    <a:gd name="T7" fmla="*/ 275 h 275"/>
                    <a:gd name="T8" fmla="*/ 27 w 33"/>
                    <a:gd name="T9" fmla="*/ 275 h 275"/>
                    <a:gd name="T10" fmla="*/ 23 w 33"/>
                    <a:gd name="T11" fmla="*/ 275 h 275"/>
                    <a:gd name="T12" fmla="*/ 1 w 33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275">
                      <a:moveTo>
                        <a:pt x="1" y="22"/>
                      </a:moveTo>
                      <a:cubicBezTo>
                        <a:pt x="0" y="14"/>
                        <a:pt x="3" y="6"/>
                        <a:pt x="7" y="0"/>
                      </a:cubicBezTo>
                      <a:cubicBezTo>
                        <a:pt x="12" y="6"/>
                        <a:pt x="16" y="13"/>
                        <a:pt x="16" y="21"/>
                      </a:cubicBezTo>
                      <a:cubicBezTo>
                        <a:pt x="33" y="275"/>
                        <a:pt x="33" y="275"/>
                        <a:pt x="33" y="275"/>
                      </a:cubicBezTo>
                      <a:cubicBezTo>
                        <a:pt x="27" y="275"/>
                        <a:pt x="27" y="275"/>
                        <a:pt x="27" y="275"/>
                      </a:cubicBezTo>
                      <a:cubicBezTo>
                        <a:pt x="23" y="275"/>
                        <a:pt x="23" y="275"/>
                        <a:pt x="23" y="275"/>
                      </a:cubicBezTo>
                      <a:lnTo>
                        <a:pt x="1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2" name="Freeform 569">
                  <a:extLst>
                    <a:ext uri="{FF2B5EF4-FFF2-40B4-BE49-F238E27FC236}">
                      <a16:creationId xmlns:a16="http://schemas.microsoft.com/office/drawing/2014/main" id="{25069AD0-A8F8-4724-97C6-B6D34274A3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53975"/>
                  <a:ext cx="103187" cy="387350"/>
                </a:xfrm>
                <a:custGeom>
                  <a:avLst/>
                  <a:gdLst>
                    <a:gd name="T0" fmla="*/ 58 w 77"/>
                    <a:gd name="T1" fmla="*/ 292 h 292"/>
                    <a:gd name="T2" fmla="*/ 76 w 77"/>
                    <a:gd name="T3" fmla="*/ 39 h 292"/>
                    <a:gd name="T4" fmla="*/ 42 w 77"/>
                    <a:gd name="T5" fmla="*/ 1 h 292"/>
                    <a:gd name="T6" fmla="*/ 4 w 77"/>
                    <a:gd name="T7" fmla="*/ 36 h 292"/>
                    <a:gd name="T8" fmla="*/ 0 w 77"/>
                    <a:gd name="T9" fmla="*/ 290 h 292"/>
                    <a:gd name="T10" fmla="*/ 58 w 77"/>
                    <a:gd name="T11" fmla="*/ 292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292">
                      <a:moveTo>
                        <a:pt x="58" y="292"/>
                      </a:move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7" y="19"/>
                        <a:pt x="61" y="2"/>
                        <a:pt x="42" y="1"/>
                      </a:cubicBezTo>
                      <a:cubicBezTo>
                        <a:pt x="22" y="0"/>
                        <a:pt x="5" y="16"/>
                        <a:pt x="4" y="36"/>
                      </a:cubicBezTo>
                      <a:cubicBezTo>
                        <a:pt x="0" y="290"/>
                        <a:pt x="0" y="290"/>
                        <a:pt x="0" y="290"/>
                      </a:cubicBezTo>
                      <a:lnTo>
                        <a:pt x="58" y="292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3" name="Freeform 570">
                  <a:extLst>
                    <a:ext uri="{FF2B5EF4-FFF2-40B4-BE49-F238E27FC236}">
                      <a16:creationId xmlns:a16="http://schemas.microsoft.com/office/drawing/2014/main" id="{E166F88E-38BA-4BCB-8D42-BD57DB073C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55425" y="12776200"/>
                  <a:ext cx="36512" cy="365125"/>
                </a:xfrm>
                <a:custGeom>
                  <a:avLst/>
                  <a:gdLst>
                    <a:gd name="T0" fmla="*/ 28 w 28"/>
                    <a:gd name="T1" fmla="*/ 22 h 275"/>
                    <a:gd name="T2" fmla="*/ 21 w 28"/>
                    <a:gd name="T3" fmla="*/ 0 h 275"/>
                    <a:gd name="T4" fmla="*/ 12 w 28"/>
                    <a:gd name="T5" fmla="*/ 21 h 275"/>
                    <a:gd name="T6" fmla="*/ 0 w 28"/>
                    <a:gd name="T7" fmla="*/ 275 h 275"/>
                    <a:gd name="T8" fmla="*/ 5 w 28"/>
                    <a:gd name="T9" fmla="*/ 275 h 275"/>
                    <a:gd name="T10" fmla="*/ 10 w 28"/>
                    <a:gd name="T11" fmla="*/ 275 h 275"/>
                    <a:gd name="T12" fmla="*/ 28 w 28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275">
                      <a:moveTo>
                        <a:pt x="28" y="22"/>
                      </a:moveTo>
                      <a:cubicBezTo>
                        <a:pt x="28" y="14"/>
                        <a:pt x="26" y="6"/>
                        <a:pt x="21" y="0"/>
                      </a:cubicBezTo>
                      <a:cubicBezTo>
                        <a:pt x="16" y="5"/>
                        <a:pt x="13" y="13"/>
                        <a:pt x="12" y="21"/>
                      </a:cubicBezTo>
                      <a:cubicBezTo>
                        <a:pt x="0" y="275"/>
                        <a:pt x="0" y="275"/>
                        <a:pt x="0" y="275"/>
                      </a:cubicBezTo>
                      <a:cubicBezTo>
                        <a:pt x="5" y="275"/>
                        <a:pt x="5" y="275"/>
                        <a:pt x="5" y="275"/>
                      </a:cubicBezTo>
                      <a:cubicBezTo>
                        <a:pt x="10" y="275"/>
                        <a:pt x="10" y="275"/>
                        <a:pt x="10" y="275"/>
                      </a:cubicBezTo>
                      <a:lnTo>
                        <a:pt x="28" y="22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4" name="Freeform 571">
                  <a:extLst>
                    <a:ext uri="{FF2B5EF4-FFF2-40B4-BE49-F238E27FC236}">
                      <a16:creationId xmlns:a16="http://schemas.microsoft.com/office/drawing/2014/main" id="{67C0EAA1-DBDA-4BF2-9E5B-0E076E89C6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71438"/>
                  <a:ext cx="26987" cy="366713"/>
                </a:xfrm>
                <a:custGeom>
                  <a:avLst/>
                  <a:gdLst>
                    <a:gd name="T0" fmla="*/ 4 w 20"/>
                    <a:gd name="T1" fmla="*/ 22 h 276"/>
                    <a:gd name="T2" fmla="*/ 13 w 20"/>
                    <a:gd name="T3" fmla="*/ 0 h 276"/>
                    <a:gd name="T4" fmla="*/ 20 w 20"/>
                    <a:gd name="T5" fmla="*/ 22 h 276"/>
                    <a:gd name="T6" fmla="*/ 10 w 20"/>
                    <a:gd name="T7" fmla="*/ 276 h 276"/>
                    <a:gd name="T8" fmla="*/ 4 w 20"/>
                    <a:gd name="T9" fmla="*/ 276 h 276"/>
                    <a:gd name="T10" fmla="*/ 0 w 20"/>
                    <a:gd name="T11" fmla="*/ 276 h 276"/>
                    <a:gd name="T12" fmla="*/ 4 w 20"/>
                    <a:gd name="T13" fmla="*/ 22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276">
                      <a:moveTo>
                        <a:pt x="4" y="22"/>
                      </a:moveTo>
                      <a:cubicBezTo>
                        <a:pt x="5" y="13"/>
                        <a:pt x="8" y="6"/>
                        <a:pt x="13" y="0"/>
                      </a:cubicBezTo>
                      <a:cubicBezTo>
                        <a:pt x="17" y="6"/>
                        <a:pt x="20" y="14"/>
                        <a:pt x="20" y="22"/>
                      </a:cubicBezTo>
                      <a:cubicBezTo>
                        <a:pt x="10" y="276"/>
                        <a:pt x="10" y="276"/>
                        <a:pt x="10" y="276"/>
                      </a:cubicBezTo>
                      <a:cubicBezTo>
                        <a:pt x="4" y="276"/>
                        <a:pt x="4" y="276"/>
                        <a:pt x="4" y="276"/>
                      </a:cubicBezTo>
                      <a:cubicBezTo>
                        <a:pt x="0" y="276"/>
                        <a:pt x="0" y="276"/>
                        <a:pt x="0" y="276"/>
                      </a:cubicBezTo>
                      <a:lnTo>
                        <a:pt x="4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5" name="Freeform 572">
                  <a:extLst>
                    <a:ext uri="{FF2B5EF4-FFF2-40B4-BE49-F238E27FC236}">
                      <a16:creationId xmlns:a16="http://schemas.microsoft.com/office/drawing/2014/main" id="{B00D5AC7-4C2B-4C42-945B-B5BD20F807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52238" y="12185650"/>
                  <a:ext cx="14287" cy="50800"/>
                </a:xfrm>
                <a:custGeom>
                  <a:avLst/>
                  <a:gdLst>
                    <a:gd name="T0" fmla="*/ 0 w 11"/>
                    <a:gd name="T1" fmla="*/ 38 h 38"/>
                    <a:gd name="T2" fmla="*/ 0 w 11"/>
                    <a:gd name="T3" fmla="*/ 0 h 38"/>
                    <a:gd name="T4" fmla="*/ 0 w 11"/>
                    <a:gd name="T5" fmla="*/ 0 h 38"/>
                    <a:gd name="T6" fmla="*/ 8 w 11"/>
                    <a:gd name="T7" fmla="*/ 8 h 38"/>
                    <a:gd name="T8" fmla="*/ 11 w 11"/>
                    <a:gd name="T9" fmla="*/ 38 h 38"/>
                    <a:gd name="T10" fmla="*/ 0 w 11"/>
                    <a:gd name="T11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38">
                      <a:moveTo>
                        <a:pt x="0" y="3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7" y="4"/>
                        <a:pt x="8" y="8"/>
                      </a:cubicBezTo>
                      <a:cubicBezTo>
                        <a:pt x="11" y="38"/>
                        <a:pt x="11" y="38"/>
                        <a:pt x="11" y="38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6" name="Freeform 573">
                  <a:extLst>
                    <a:ext uri="{FF2B5EF4-FFF2-40B4-BE49-F238E27FC236}">
                      <a16:creationId xmlns:a16="http://schemas.microsoft.com/office/drawing/2014/main" id="{C857C8B6-545A-4237-BA31-B5D40661E9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8900" y="12260263"/>
                  <a:ext cx="63500" cy="12700"/>
                </a:xfrm>
                <a:custGeom>
                  <a:avLst/>
                  <a:gdLst>
                    <a:gd name="T0" fmla="*/ 2 w 47"/>
                    <a:gd name="T1" fmla="*/ 0 h 9"/>
                    <a:gd name="T2" fmla="*/ 1 w 47"/>
                    <a:gd name="T3" fmla="*/ 1 h 9"/>
                    <a:gd name="T4" fmla="*/ 23 w 47"/>
                    <a:gd name="T5" fmla="*/ 9 h 9"/>
                    <a:gd name="T6" fmla="*/ 46 w 47"/>
                    <a:gd name="T7" fmla="*/ 1 h 9"/>
                    <a:gd name="T8" fmla="*/ 45 w 47"/>
                    <a:gd name="T9" fmla="*/ 0 h 9"/>
                    <a:gd name="T10" fmla="*/ 2 w 47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7" h="9">
                      <a:moveTo>
                        <a:pt x="2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1"/>
                        <a:pt x="6" y="9"/>
                        <a:pt x="23" y="9"/>
                      </a:cubicBezTo>
                      <a:cubicBezTo>
                        <a:pt x="40" y="9"/>
                        <a:pt x="46" y="1"/>
                        <a:pt x="46" y="1"/>
                      </a:cubicBezTo>
                      <a:cubicBezTo>
                        <a:pt x="47" y="0"/>
                        <a:pt x="46" y="0"/>
                        <a:pt x="45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7" name="Freeform 578">
                  <a:extLst>
                    <a:ext uri="{FF2B5EF4-FFF2-40B4-BE49-F238E27FC236}">
                      <a16:creationId xmlns:a16="http://schemas.microsoft.com/office/drawing/2014/main" id="{66E3C982-11D8-4FCA-92A7-8A11AB992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6838" y="12328525"/>
                  <a:ext cx="46037" cy="277813"/>
                </a:xfrm>
                <a:custGeom>
                  <a:avLst/>
                  <a:gdLst>
                    <a:gd name="T0" fmla="*/ 29 w 29"/>
                    <a:gd name="T1" fmla="*/ 0 h 175"/>
                    <a:gd name="T2" fmla="*/ 0 w 29"/>
                    <a:gd name="T3" fmla="*/ 0 h 175"/>
                    <a:gd name="T4" fmla="*/ 0 w 29"/>
                    <a:gd name="T5" fmla="*/ 14 h 175"/>
                    <a:gd name="T6" fmla="*/ 7 w 29"/>
                    <a:gd name="T7" fmla="*/ 20 h 175"/>
                    <a:gd name="T8" fmla="*/ 6 w 29"/>
                    <a:gd name="T9" fmla="*/ 141 h 175"/>
                    <a:gd name="T10" fmla="*/ 14 w 29"/>
                    <a:gd name="T11" fmla="*/ 175 h 175"/>
                    <a:gd name="T12" fmla="*/ 23 w 29"/>
                    <a:gd name="T13" fmla="*/ 140 h 175"/>
                    <a:gd name="T14" fmla="*/ 23 w 29"/>
                    <a:gd name="T15" fmla="*/ 20 h 175"/>
                    <a:gd name="T16" fmla="*/ 29 w 29"/>
                    <a:gd name="T17" fmla="*/ 14 h 175"/>
                    <a:gd name="T18" fmla="*/ 29 w 29"/>
                    <a:gd name="T19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" h="175">
                      <a:moveTo>
                        <a:pt x="29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7" y="20"/>
                      </a:lnTo>
                      <a:lnTo>
                        <a:pt x="6" y="141"/>
                      </a:lnTo>
                      <a:lnTo>
                        <a:pt x="14" y="175"/>
                      </a:lnTo>
                      <a:lnTo>
                        <a:pt x="23" y="140"/>
                      </a:lnTo>
                      <a:lnTo>
                        <a:pt x="23" y="20"/>
                      </a:lnTo>
                      <a:lnTo>
                        <a:pt x="29" y="14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8" name="Freeform 579">
                  <a:extLst>
                    <a:ext uri="{FF2B5EF4-FFF2-40B4-BE49-F238E27FC236}">
                      <a16:creationId xmlns:a16="http://schemas.microsoft.com/office/drawing/2014/main" id="{C43E6BF6-4915-48B6-98C4-85C3C71FA5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2725" y="12169775"/>
                  <a:ext cx="53975" cy="47625"/>
                </a:xfrm>
                <a:custGeom>
                  <a:avLst/>
                  <a:gdLst>
                    <a:gd name="T0" fmla="*/ 16 w 40"/>
                    <a:gd name="T1" fmla="*/ 5 h 35"/>
                    <a:gd name="T2" fmla="*/ 37 w 40"/>
                    <a:gd name="T3" fmla="*/ 27 h 35"/>
                    <a:gd name="T4" fmla="*/ 36 w 40"/>
                    <a:gd name="T5" fmla="*/ 35 h 35"/>
                    <a:gd name="T6" fmla="*/ 40 w 40"/>
                    <a:gd name="T7" fmla="*/ 22 h 35"/>
                    <a:gd name="T8" fmla="*/ 19 w 40"/>
                    <a:gd name="T9" fmla="*/ 1 h 35"/>
                    <a:gd name="T10" fmla="*/ 0 w 40"/>
                    <a:gd name="T11" fmla="*/ 13 h 35"/>
                    <a:gd name="T12" fmla="*/ 16 w 40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" h="35">
                      <a:moveTo>
                        <a:pt x="16" y="5"/>
                      </a:moveTo>
                      <a:cubicBezTo>
                        <a:pt x="28" y="5"/>
                        <a:pt x="37" y="15"/>
                        <a:pt x="37" y="27"/>
                      </a:cubicBezTo>
                      <a:cubicBezTo>
                        <a:pt x="37" y="30"/>
                        <a:pt x="37" y="32"/>
                        <a:pt x="36" y="35"/>
                      </a:cubicBezTo>
                      <a:cubicBezTo>
                        <a:pt x="39" y="31"/>
                        <a:pt x="40" y="27"/>
                        <a:pt x="40" y="22"/>
                      </a:cubicBezTo>
                      <a:cubicBezTo>
                        <a:pt x="40" y="10"/>
                        <a:pt x="31" y="0"/>
                        <a:pt x="19" y="1"/>
                      </a:cubicBezTo>
                      <a:cubicBezTo>
                        <a:pt x="10" y="1"/>
                        <a:pt x="3" y="6"/>
                        <a:pt x="0" y="13"/>
                      </a:cubicBezTo>
                      <a:cubicBezTo>
                        <a:pt x="4" y="9"/>
                        <a:pt x="10" y="5"/>
                        <a:pt x="16" y="5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29" name="Freeform 580">
                  <a:extLst>
                    <a:ext uri="{FF2B5EF4-FFF2-40B4-BE49-F238E27FC236}">
                      <a16:creationId xmlns:a16="http://schemas.microsoft.com/office/drawing/2014/main" id="{6A16AEC7-9EE5-4988-8DA6-FBD4FAF42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3975" cy="47625"/>
                </a:xfrm>
                <a:custGeom>
                  <a:avLst/>
                  <a:gdLst>
                    <a:gd name="T0" fmla="*/ 24 w 41"/>
                    <a:gd name="T1" fmla="*/ 5 h 35"/>
                    <a:gd name="T2" fmla="*/ 3 w 41"/>
                    <a:gd name="T3" fmla="*/ 27 h 35"/>
                    <a:gd name="T4" fmla="*/ 5 w 41"/>
                    <a:gd name="T5" fmla="*/ 35 h 35"/>
                    <a:gd name="T6" fmla="*/ 0 w 41"/>
                    <a:gd name="T7" fmla="*/ 22 h 35"/>
                    <a:gd name="T8" fmla="*/ 21 w 41"/>
                    <a:gd name="T9" fmla="*/ 1 h 35"/>
                    <a:gd name="T10" fmla="*/ 41 w 41"/>
                    <a:gd name="T11" fmla="*/ 13 h 35"/>
                    <a:gd name="T12" fmla="*/ 24 w 41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35">
                      <a:moveTo>
                        <a:pt x="24" y="5"/>
                      </a:moveTo>
                      <a:cubicBezTo>
                        <a:pt x="13" y="5"/>
                        <a:pt x="3" y="15"/>
                        <a:pt x="3" y="27"/>
                      </a:cubicBezTo>
                      <a:cubicBezTo>
                        <a:pt x="3" y="30"/>
                        <a:pt x="4" y="32"/>
                        <a:pt x="5" y="35"/>
                      </a:cubicBezTo>
                      <a:cubicBezTo>
                        <a:pt x="2" y="31"/>
                        <a:pt x="0" y="27"/>
                        <a:pt x="0" y="22"/>
                      </a:cubicBezTo>
                      <a:cubicBezTo>
                        <a:pt x="0" y="10"/>
                        <a:pt x="10" y="0"/>
                        <a:pt x="21" y="1"/>
                      </a:cubicBezTo>
                      <a:cubicBezTo>
                        <a:pt x="30" y="1"/>
                        <a:pt x="38" y="6"/>
                        <a:pt x="41" y="13"/>
                      </a:cubicBezTo>
                      <a:cubicBezTo>
                        <a:pt x="37" y="9"/>
                        <a:pt x="31" y="5"/>
                        <a:pt x="24" y="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0" name="Freeform 581">
                  <a:extLst>
                    <a:ext uri="{FF2B5EF4-FFF2-40B4-BE49-F238E27FC236}">
                      <a16:creationId xmlns:a16="http://schemas.microsoft.com/office/drawing/2014/main" id="{828C70E3-B464-400F-BA8D-42BE519348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92000"/>
                  <a:ext cx="76200" cy="123825"/>
                </a:xfrm>
                <a:custGeom>
                  <a:avLst/>
                  <a:gdLst>
                    <a:gd name="T0" fmla="*/ 9 w 58"/>
                    <a:gd name="T1" fmla="*/ 46 h 94"/>
                    <a:gd name="T2" fmla="*/ 58 w 58"/>
                    <a:gd name="T3" fmla="*/ 94 h 94"/>
                    <a:gd name="T4" fmla="*/ 8 w 58"/>
                    <a:gd name="T5" fmla="*/ 59 h 94"/>
                    <a:gd name="T6" fmla="*/ 8 w 58"/>
                    <a:gd name="T7" fmla="*/ 59 h 94"/>
                    <a:gd name="T8" fmla="*/ 7 w 58"/>
                    <a:gd name="T9" fmla="*/ 59 h 94"/>
                    <a:gd name="T10" fmla="*/ 0 w 58"/>
                    <a:gd name="T11" fmla="*/ 41 h 94"/>
                    <a:gd name="T12" fmla="*/ 0 w 58"/>
                    <a:gd name="T13" fmla="*/ 0 h 94"/>
                    <a:gd name="T14" fmla="*/ 9 w 58"/>
                    <a:gd name="T15" fmla="*/ 2 h 94"/>
                    <a:gd name="T16" fmla="*/ 9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9" y="46"/>
                      </a:moveTo>
                      <a:cubicBezTo>
                        <a:pt x="12" y="53"/>
                        <a:pt x="58" y="94"/>
                        <a:pt x="58" y="94"/>
                      </a:cubicBezTo>
                      <a:cubicBezTo>
                        <a:pt x="58" y="94"/>
                        <a:pt x="9" y="60"/>
                        <a:pt x="8" y="5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3" y="55"/>
                        <a:pt x="0" y="48"/>
                        <a:pt x="0" y="41"/>
                      </a:cubicBezTo>
                      <a:cubicBezTo>
                        <a:pt x="0" y="41"/>
                        <a:pt x="0" y="20"/>
                        <a:pt x="0" y="0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4" y="36"/>
                        <a:pt x="9" y="46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1" name="Freeform 582">
                  <a:extLst>
                    <a:ext uri="{FF2B5EF4-FFF2-40B4-BE49-F238E27FC236}">
                      <a16:creationId xmlns:a16="http://schemas.microsoft.com/office/drawing/2014/main" id="{6C985166-E5A0-4FF5-8019-D398A1822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2101513"/>
                  <a:ext cx="41275" cy="46038"/>
                </a:xfrm>
                <a:custGeom>
                  <a:avLst/>
                  <a:gdLst>
                    <a:gd name="T0" fmla="*/ 0 w 31"/>
                    <a:gd name="T1" fmla="*/ 35 h 35"/>
                    <a:gd name="T2" fmla="*/ 31 w 31"/>
                    <a:gd name="T3" fmla="*/ 11 h 35"/>
                    <a:gd name="T4" fmla="*/ 0 w 31"/>
                    <a:gd name="T5" fmla="*/ 0 h 35"/>
                    <a:gd name="T6" fmla="*/ 0 w 3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5">
                      <a:moveTo>
                        <a:pt x="0" y="35"/>
                      </a:moveTo>
                      <a:cubicBezTo>
                        <a:pt x="6" y="18"/>
                        <a:pt x="31" y="11"/>
                        <a:pt x="31" y="1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31"/>
                        <a:pt x="0" y="3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2" name="Freeform 583">
                  <a:extLst>
                    <a:ext uri="{FF2B5EF4-FFF2-40B4-BE49-F238E27FC236}">
                      <a16:creationId xmlns:a16="http://schemas.microsoft.com/office/drawing/2014/main" id="{26FD6D80-2F54-4DD5-98C6-4E8E68A580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7775" y="12026900"/>
                  <a:ext cx="260350" cy="171450"/>
                </a:xfrm>
                <a:custGeom>
                  <a:avLst/>
                  <a:gdLst>
                    <a:gd name="T0" fmla="*/ 196 w 196"/>
                    <a:gd name="T1" fmla="*/ 66 h 129"/>
                    <a:gd name="T2" fmla="*/ 133 w 196"/>
                    <a:gd name="T3" fmla="*/ 0 h 129"/>
                    <a:gd name="T4" fmla="*/ 0 w 196"/>
                    <a:gd name="T5" fmla="*/ 0 h 129"/>
                    <a:gd name="T6" fmla="*/ 0 w 196"/>
                    <a:gd name="T7" fmla="*/ 0 h 129"/>
                    <a:gd name="T8" fmla="*/ 18 w 196"/>
                    <a:gd name="T9" fmla="*/ 46 h 129"/>
                    <a:gd name="T10" fmla="*/ 18 w 196"/>
                    <a:gd name="T11" fmla="*/ 122 h 129"/>
                    <a:gd name="T12" fmla="*/ 18 w 196"/>
                    <a:gd name="T13" fmla="*/ 122 h 129"/>
                    <a:gd name="T14" fmla="*/ 18 w 196"/>
                    <a:gd name="T15" fmla="*/ 122 h 129"/>
                    <a:gd name="T16" fmla="*/ 25 w 196"/>
                    <a:gd name="T17" fmla="*/ 129 h 129"/>
                    <a:gd name="T18" fmla="*/ 31 w 196"/>
                    <a:gd name="T19" fmla="*/ 122 h 129"/>
                    <a:gd name="T20" fmla="*/ 31 w 196"/>
                    <a:gd name="T21" fmla="*/ 57 h 129"/>
                    <a:gd name="T22" fmla="*/ 64 w 196"/>
                    <a:gd name="T23" fmla="*/ 67 h 129"/>
                    <a:gd name="T24" fmla="*/ 184 w 196"/>
                    <a:gd name="T25" fmla="*/ 67 h 129"/>
                    <a:gd name="T26" fmla="*/ 184 w 196"/>
                    <a:gd name="T27" fmla="*/ 122 h 129"/>
                    <a:gd name="T28" fmla="*/ 184 w 196"/>
                    <a:gd name="T29" fmla="*/ 122 h 129"/>
                    <a:gd name="T30" fmla="*/ 184 w 196"/>
                    <a:gd name="T31" fmla="*/ 122 h 129"/>
                    <a:gd name="T32" fmla="*/ 190 w 196"/>
                    <a:gd name="T33" fmla="*/ 129 h 129"/>
                    <a:gd name="T34" fmla="*/ 196 w 196"/>
                    <a:gd name="T35" fmla="*/ 122 h 129"/>
                    <a:gd name="T36" fmla="*/ 196 w 196"/>
                    <a:gd name="T37" fmla="*/ 67 h 129"/>
                    <a:gd name="T38" fmla="*/ 196 w 196"/>
                    <a:gd name="T39" fmla="*/ 67 h 129"/>
                    <a:gd name="T40" fmla="*/ 196 w 196"/>
                    <a:gd name="T41" fmla="*/ 66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6" h="129">
                      <a:moveTo>
                        <a:pt x="196" y="66"/>
                      </a:moveTo>
                      <a:cubicBezTo>
                        <a:pt x="195" y="31"/>
                        <a:pt x="167" y="0"/>
                        <a:pt x="1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7" y="34"/>
                        <a:pt x="18" y="46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6"/>
                        <a:pt x="21" y="129"/>
                        <a:pt x="25" y="129"/>
                      </a:cubicBezTo>
                      <a:cubicBezTo>
                        <a:pt x="28" y="129"/>
                        <a:pt x="31" y="126"/>
                        <a:pt x="31" y="122"/>
                      </a:cubicBezTo>
                      <a:cubicBezTo>
                        <a:pt x="31" y="110"/>
                        <a:pt x="31" y="75"/>
                        <a:pt x="31" y="57"/>
                      </a:cubicBezTo>
                      <a:cubicBezTo>
                        <a:pt x="41" y="63"/>
                        <a:pt x="52" y="67"/>
                        <a:pt x="64" y="67"/>
                      </a:cubicBezTo>
                      <a:cubicBezTo>
                        <a:pt x="184" y="67"/>
                        <a:pt x="184" y="67"/>
                        <a:pt x="184" y="67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6"/>
                        <a:pt x="186" y="129"/>
                        <a:pt x="190" y="129"/>
                      </a:cubicBezTo>
                      <a:cubicBezTo>
                        <a:pt x="193" y="129"/>
                        <a:pt x="196" y="126"/>
                        <a:pt x="196" y="122"/>
                      </a:cubicBezTo>
                      <a:cubicBezTo>
                        <a:pt x="196" y="107"/>
                        <a:pt x="196" y="74"/>
                        <a:pt x="196" y="67"/>
                      </a:cubicBezTo>
                      <a:cubicBezTo>
                        <a:pt x="196" y="67"/>
                        <a:pt x="196" y="67"/>
                        <a:pt x="196" y="67"/>
                      </a:cubicBezTo>
                      <a:cubicBezTo>
                        <a:pt x="196" y="66"/>
                        <a:pt x="196" y="66"/>
                        <a:pt x="196" y="66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3" name="Freeform 608">
                  <a:extLst>
                    <a:ext uri="{FF2B5EF4-FFF2-40B4-BE49-F238E27FC236}">
                      <a16:creationId xmlns:a16="http://schemas.microsoft.com/office/drawing/2014/main" id="{4544EBC4-3412-440B-81A1-5636A17074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68225"/>
                  <a:ext cx="77787" cy="100013"/>
                </a:xfrm>
                <a:custGeom>
                  <a:avLst/>
                  <a:gdLst>
                    <a:gd name="T0" fmla="*/ 59 w 59"/>
                    <a:gd name="T1" fmla="*/ 5 h 75"/>
                    <a:gd name="T2" fmla="*/ 53 w 59"/>
                    <a:gd name="T3" fmla="*/ 0 h 75"/>
                    <a:gd name="T4" fmla="*/ 5 w 59"/>
                    <a:gd name="T5" fmla="*/ 0 h 75"/>
                    <a:gd name="T6" fmla="*/ 0 w 59"/>
                    <a:gd name="T7" fmla="*/ 5 h 75"/>
                    <a:gd name="T8" fmla="*/ 0 w 59"/>
                    <a:gd name="T9" fmla="*/ 70 h 75"/>
                    <a:gd name="T10" fmla="*/ 5 w 59"/>
                    <a:gd name="T11" fmla="*/ 75 h 75"/>
                    <a:gd name="T12" fmla="*/ 53 w 59"/>
                    <a:gd name="T13" fmla="*/ 75 h 75"/>
                    <a:gd name="T14" fmla="*/ 59 w 59"/>
                    <a:gd name="T15" fmla="*/ 70 h 75"/>
                    <a:gd name="T16" fmla="*/ 59 w 59"/>
                    <a:gd name="T17" fmla="*/ 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9" h="75">
                      <a:moveTo>
                        <a:pt x="59" y="5"/>
                      </a:moveTo>
                      <a:cubicBezTo>
                        <a:pt x="59" y="2"/>
                        <a:pt x="56" y="0"/>
                        <a:pt x="53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3"/>
                        <a:pt x="2" y="75"/>
                        <a:pt x="5" y="75"/>
                      </a:cubicBezTo>
                      <a:cubicBezTo>
                        <a:pt x="53" y="75"/>
                        <a:pt x="53" y="75"/>
                        <a:pt x="53" y="75"/>
                      </a:cubicBezTo>
                      <a:cubicBezTo>
                        <a:pt x="56" y="75"/>
                        <a:pt x="59" y="73"/>
                        <a:pt x="59" y="70"/>
                      </a:cubicBezTo>
                      <a:lnTo>
                        <a:pt x="59" y="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4" name="Freeform 609">
                  <a:extLst>
                    <a:ext uri="{FF2B5EF4-FFF2-40B4-BE49-F238E27FC236}">
                      <a16:creationId xmlns:a16="http://schemas.microsoft.com/office/drawing/2014/main" id="{85B0B847-C145-4FEC-9C57-330F12E5DF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7C7C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5" name="Freeform 610">
                  <a:extLst>
                    <a:ext uri="{FF2B5EF4-FFF2-40B4-BE49-F238E27FC236}">
                      <a16:creationId xmlns:a16="http://schemas.microsoft.com/office/drawing/2014/main" id="{11E80CF7-31F1-493D-8BCF-93951B9A11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573000"/>
                  <a:ext cx="161925" cy="53975"/>
                </a:xfrm>
                <a:custGeom>
                  <a:avLst/>
                  <a:gdLst>
                    <a:gd name="T0" fmla="*/ 94 w 122"/>
                    <a:gd name="T1" fmla="*/ 22 h 40"/>
                    <a:gd name="T2" fmla="*/ 33 w 122"/>
                    <a:gd name="T3" fmla="*/ 27 h 40"/>
                    <a:gd name="T4" fmla="*/ 1 w 122"/>
                    <a:gd name="T5" fmla="*/ 0 h 40"/>
                    <a:gd name="T6" fmla="*/ 1 w 122"/>
                    <a:gd name="T7" fmla="*/ 0 h 40"/>
                    <a:gd name="T8" fmla="*/ 0 w 122"/>
                    <a:gd name="T9" fmla="*/ 11 h 40"/>
                    <a:gd name="T10" fmla="*/ 32 w 122"/>
                    <a:gd name="T11" fmla="*/ 39 h 40"/>
                    <a:gd name="T12" fmla="*/ 94 w 122"/>
                    <a:gd name="T13" fmla="*/ 33 h 40"/>
                    <a:gd name="T14" fmla="*/ 121 w 122"/>
                    <a:gd name="T15" fmla="*/ 1 h 40"/>
                    <a:gd name="T16" fmla="*/ 121 w 122"/>
                    <a:gd name="T17" fmla="*/ 0 h 40"/>
                    <a:gd name="T18" fmla="*/ 94 w 122"/>
                    <a:gd name="T19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2" h="40">
                      <a:moveTo>
                        <a:pt x="94" y="22"/>
                      </a:move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17" y="29"/>
                        <a:pt x="2" y="16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4"/>
                        <a:pt x="0" y="8"/>
                        <a:pt x="0" y="11"/>
                      </a:cubicBezTo>
                      <a:cubicBezTo>
                        <a:pt x="1" y="28"/>
                        <a:pt x="16" y="40"/>
                        <a:pt x="32" y="39"/>
                      </a:cubicBezTo>
                      <a:cubicBezTo>
                        <a:pt x="94" y="33"/>
                        <a:pt x="94" y="33"/>
                        <a:pt x="94" y="33"/>
                      </a:cubicBezTo>
                      <a:cubicBezTo>
                        <a:pt x="110" y="32"/>
                        <a:pt x="122" y="18"/>
                        <a:pt x="121" y="1"/>
                      </a:cubicBezTo>
                      <a:cubicBezTo>
                        <a:pt x="121" y="1"/>
                        <a:pt x="121" y="0"/>
                        <a:pt x="121" y="0"/>
                      </a:cubicBezTo>
                      <a:cubicBezTo>
                        <a:pt x="118" y="12"/>
                        <a:pt x="107" y="21"/>
                        <a:pt x="94" y="22"/>
                      </a:cubicBezTo>
                      <a:close/>
                    </a:path>
                  </a:pathLst>
                </a:custGeom>
                <a:solidFill>
                  <a:srgbClr val="003C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436" name="Freeform 611">
                  <a:extLst>
                    <a:ext uri="{FF2B5EF4-FFF2-40B4-BE49-F238E27FC236}">
                      <a16:creationId xmlns:a16="http://schemas.microsoft.com/office/drawing/2014/main" id="{E7A0BF78-86F3-4CA9-ACE3-A68D9DE1A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2388" y="12490450"/>
                  <a:ext cx="119062" cy="123825"/>
                </a:xfrm>
                <a:custGeom>
                  <a:avLst/>
                  <a:gdLst>
                    <a:gd name="T0" fmla="*/ 88 w 89"/>
                    <a:gd name="T1" fmla="*/ 49 h 94"/>
                    <a:gd name="T2" fmla="*/ 82 w 89"/>
                    <a:gd name="T3" fmla="*/ 43 h 94"/>
                    <a:gd name="T4" fmla="*/ 82 w 89"/>
                    <a:gd name="T5" fmla="*/ 37 h 94"/>
                    <a:gd name="T6" fmla="*/ 71 w 89"/>
                    <a:gd name="T7" fmla="*/ 30 h 94"/>
                    <a:gd name="T8" fmla="*/ 58 w 89"/>
                    <a:gd name="T9" fmla="*/ 33 h 94"/>
                    <a:gd name="T10" fmla="*/ 36 w 89"/>
                    <a:gd name="T11" fmla="*/ 35 h 94"/>
                    <a:gd name="T12" fmla="*/ 53 w 89"/>
                    <a:gd name="T13" fmla="*/ 19 h 94"/>
                    <a:gd name="T14" fmla="*/ 48 w 89"/>
                    <a:gd name="T15" fmla="*/ 0 h 94"/>
                    <a:gd name="T16" fmla="*/ 8 w 89"/>
                    <a:gd name="T17" fmla="*/ 34 h 94"/>
                    <a:gd name="T18" fmla="*/ 2 w 89"/>
                    <a:gd name="T19" fmla="*/ 67 h 94"/>
                    <a:gd name="T20" fmla="*/ 2 w 89"/>
                    <a:gd name="T21" fmla="*/ 67 h 94"/>
                    <a:gd name="T22" fmla="*/ 8 w 89"/>
                    <a:gd name="T23" fmla="*/ 93 h 94"/>
                    <a:gd name="T24" fmla="*/ 53 w 89"/>
                    <a:gd name="T25" fmla="*/ 94 h 94"/>
                    <a:gd name="T26" fmla="*/ 73 w 89"/>
                    <a:gd name="T27" fmla="*/ 90 h 94"/>
                    <a:gd name="T28" fmla="*/ 80 w 89"/>
                    <a:gd name="T29" fmla="*/ 79 h 94"/>
                    <a:gd name="T30" fmla="*/ 78 w 89"/>
                    <a:gd name="T31" fmla="*/ 75 h 94"/>
                    <a:gd name="T32" fmla="*/ 84 w 89"/>
                    <a:gd name="T33" fmla="*/ 65 h 94"/>
                    <a:gd name="T34" fmla="*/ 81 w 89"/>
                    <a:gd name="T35" fmla="*/ 60 h 94"/>
                    <a:gd name="T36" fmla="*/ 81 w 89"/>
                    <a:gd name="T37" fmla="*/ 60 h 94"/>
                    <a:gd name="T38" fmla="*/ 88 w 89"/>
                    <a:gd name="T39" fmla="*/ 49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9" h="94">
                      <a:moveTo>
                        <a:pt x="88" y="49"/>
                      </a:moveTo>
                      <a:cubicBezTo>
                        <a:pt x="87" y="46"/>
                        <a:pt x="85" y="44"/>
                        <a:pt x="82" y="43"/>
                      </a:cubicBezTo>
                      <a:cubicBezTo>
                        <a:pt x="82" y="41"/>
                        <a:pt x="83" y="39"/>
                        <a:pt x="82" y="37"/>
                      </a:cubicBezTo>
                      <a:cubicBezTo>
                        <a:pt x="81" y="32"/>
                        <a:pt x="76" y="29"/>
                        <a:pt x="71" y="30"/>
                      </a:cubicBezTo>
                      <a:cubicBezTo>
                        <a:pt x="58" y="33"/>
                        <a:pt x="58" y="33"/>
                        <a:pt x="58" y="33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53" y="19"/>
                        <a:pt x="53" y="19"/>
                        <a:pt x="53" y="19"/>
                      </a:cubicBezTo>
                      <a:cubicBezTo>
                        <a:pt x="53" y="19"/>
                        <a:pt x="60" y="4"/>
                        <a:pt x="48" y="0"/>
                      </a:cubicBezTo>
                      <a:cubicBezTo>
                        <a:pt x="19" y="29"/>
                        <a:pt x="17" y="23"/>
                        <a:pt x="8" y="34"/>
                      </a:cubicBezTo>
                      <a:cubicBezTo>
                        <a:pt x="0" y="45"/>
                        <a:pt x="0" y="60"/>
                        <a:pt x="2" y="67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53" y="94"/>
                        <a:pt x="53" y="94"/>
                        <a:pt x="53" y="94"/>
                      </a:cubicBezTo>
                      <a:cubicBezTo>
                        <a:pt x="73" y="90"/>
                        <a:pt x="73" y="90"/>
                        <a:pt x="73" y="90"/>
                      </a:cubicBezTo>
                      <a:cubicBezTo>
                        <a:pt x="78" y="89"/>
                        <a:pt x="81" y="84"/>
                        <a:pt x="80" y="79"/>
                      </a:cubicBezTo>
                      <a:cubicBezTo>
                        <a:pt x="79" y="78"/>
                        <a:pt x="79" y="76"/>
                        <a:pt x="78" y="75"/>
                      </a:cubicBezTo>
                      <a:cubicBezTo>
                        <a:pt x="82" y="74"/>
                        <a:pt x="84" y="69"/>
                        <a:pt x="84" y="65"/>
                      </a:cubicBezTo>
                      <a:cubicBezTo>
                        <a:pt x="83" y="63"/>
                        <a:pt x="82" y="61"/>
                        <a:pt x="81" y="60"/>
                      </a:cubicBezTo>
                      <a:cubicBezTo>
                        <a:pt x="81" y="60"/>
                        <a:pt x="81" y="60"/>
                        <a:pt x="81" y="60"/>
                      </a:cubicBezTo>
                      <a:cubicBezTo>
                        <a:pt x="86" y="59"/>
                        <a:pt x="89" y="54"/>
                        <a:pt x="88" y="49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437" name="Group 1436">
                  <a:extLst>
                    <a:ext uri="{FF2B5EF4-FFF2-40B4-BE49-F238E27FC236}">
                      <a16:creationId xmlns:a16="http://schemas.microsoft.com/office/drawing/2014/main" id="{8E33291B-0F43-430D-979C-10D694E29A95}"/>
                    </a:ext>
                  </a:extLst>
                </p:cNvPr>
                <p:cNvGrpSpPr/>
                <p:nvPr/>
              </p:nvGrpSpPr>
              <p:grpSpPr>
                <a:xfrm rot="5400000" flipV="1">
                  <a:off x="11600342" y="12721909"/>
                  <a:ext cx="106994" cy="95250"/>
                  <a:chOff x="12028488" y="12206288"/>
                  <a:chExt cx="130175" cy="115887"/>
                </a:xfrm>
              </p:grpSpPr>
              <p:sp>
                <p:nvSpPr>
                  <p:cNvPr id="1439" name="Freeform 548">
                    <a:extLst>
                      <a:ext uri="{FF2B5EF4-FFF2-40B4-BE49-F238E27FC236}">
                        <a16:creationId xmlns:a16="http://schemas.microsoft.com/office/drawing/2014/main" id="{9776303D-9C2C-42F4-A060-791382F060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41188" y="12233275"/>
                    <a:ext cx="96837" cy="88900"/>
                  </a:xfrm>
                  <a:custGeom>
                    <a:avLst/>
                    <a:gdLst>
                      <a:gd name="T0" fmla="*/ 69 w 72"/>
                      <a:gd name="T1" fmla="*/ 25 h 67"/>
                      <a:gd name="T2" fmla="*/ 66 w 72"/>
                      <a:gd name="T3" fmla="*/ 0 h 67"/>
                      <a:gd name="T4" fmla="*/ 60 w 72"/>
                      <a:gd name="T5" fmla="*/ 2 h 67"/>
                      <a:gd name="T6" fmla="*/ 60 w 72"/>
                      <a:gd name="T7" fmla="*/ 2 h 67"/>
                      <a:gd name="T8" fmla="*/ 45 w 72"/>
                      <a:gd name="T9" fmla="*/ 5 h 67"/>
                      <a:gd name="T10" fmla="*/ 9 w 72"/>
                      <a:gd name="T11" fmla="*/ 32 h 67"/>
                      <a:gd name="T12" fmla="*/ 0 w 72"/>
                      <a:gd name="T13" fmla="*/ 30 h 67"/>
                      <a:gd name="T14" fmla="*/ 11 w 72"/>
                      <a:gd name="T15" fmla="*/ 53 h 67"/>
                      <a:gd name="T16" fmla="*/ 66 w 72"/>
                      <a:gd name="T17" fmla="*/ 53 h 67"/>
                      <a:gd name="T18" fmla="*/ 69 w 72"/>
                      <a:gd name="T19" fmla="*/ 25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2" h="67">
                        <a:moveTo>
                          <a:pt x="69" y="25"/>
                        </a:moveTo>
                        <a:cubicBezTo>
                          <a:pt x="72" y="13"/>
                          <a:pt x="66" y="0"/>
                          <a:pt x="66" y="0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53" y="2"/>
                          <a:pt x="46" y="3"/>
                          <a:pt x="45" y="5"/>
                        </a:cubicBezTo>
                        <a:cubicBezTo>
                          <a:pt x="43" y="7"/>
                          <a:pt x="36" y="37"/>
                          <a:pt x="9" y="32"/>
                        </a:cubicBezTo>
                        <a:cubicBezTo>
                          <a:pt x="5" y="32"/>
                          <a:pt x="2" y="32"/>
                          <a:pt x="0" y="30"/>
                        </a:cubicBezTo>
                        <a:cubicBezTo>
                          <a:pt x="11" y="53"/>
                          <a:pt x="11" y="53"/>
                          <a:pt x="11" y="53"/>
                        </a:cubicBezTo>
                        <a:cubicBezTo>
                          <a:pt x="34" y="67"/>
                          <a:pt x="66" y="53"/>
                          <a:pt x="66" y="53"/>
                        </a:cubicBezTo>
                        <a:cubicBezTo>
                          <a:pt x="66" y="53"/>
                          <a:pt x="67" y="38"/>
                          <a:pt x="69" y="2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440" name="Freeform 549">
                    <a:extLst>
                      <a:ext uri="{FF2B5EF4-FFF2-40B4-BE49-F238E27FC236}">
                        <a16:creationId xmlns:a16="http://schemas.microsoft.com/office/drawing/2014/main" id="{4730ABBF-2B13-4BC1-A13F-3F0FF6A4DD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28488" y="12206288"/>
                    <a:ext cx="130175" cy="76200"/>
                  </a:xfrm>
                  <a:custGeom>
                    <a:avLst/>
                    <a:gdLst>
                      <a:gd name="T0" fmla="*/ 92 w 98"/>
                      <a:gd name="T1" fmla="*/ 0 h 57"/>
                      <a:gd name="T2" fmla="*/ 56 w 98"/>
                      <a:gd name="T3" fmla="*/ 4 h 57"/>
                      <a:gd name="T4" fmla="*/ 0 w 98"/>
                      <a:gd name="T5" fmla="*/ 29 h 57"/>
                      <a:gd name="T6" fmla="*/ 10 w 98"/>
                      <a:gd name="T7" fmla="*/ 50 h 57"/>
                      <a:gd name="T8" fmla="*/ 19 w 98"/>
                      <a:gd name="T9" fmla="*/ 52 h 57"/>
                      <a:gd name="T10" fmla="*/ 55 w 98"/>
                      <a:gd name="T11" fmla="*/ 25 h 57"/>
                      <a:gd name="T12" fmla="*/ 70 w 98"/>
                      <a:gd name="T13" fmla="*/ 22 h 57"/>
                      <a:gd name="T14" fmla="*/ 92 w 98"/>
                      <a:gd name="T15" fmla="*/ 0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" h="57">
                        <a:moveTo>
                          <a:pt x="92" y="0"/>
                        </a:moveTo>
                        <a:cubicBezTo>
                          <a:pt x="76" y="11"/>
                          <a:pt x="56" y="4"/>
                          <a:pt x="56" y="4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10" y="50"/>
                          <a:pt x="10" y="50"/>
                          <a:pt x="10" y="50"/>
                        </a:cubicBezTo>
                        <a:cubicBezTo>
                          <a:pt x="12" y="52"/>
                          <a:pt x="15" y="52"/>
                          <a:pt x="19" y="52"/>
                        </a:cubicBezTo>
                        <a:cubicBezTo>
                          <a:pt x="46" y="57"/>
                          <a:pt x="53" y="27"/>
                          <a:pt x="55" y="25"/>
                        </a:cubicBezTo>
                        <a:cubicBezTo>
                          <a:pt x="56" y="23"/>
                          <a:pt x="63" y="22"/>
                          <a:pt x="70" y="22"/>
                        </a:cubicBezTo>
                        <a:cubicBezTo>
                          <a:pt x="88" y="25"/>
                          <a:pt x="98" y="8"/>
                          <a:pt x="92" y="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438" name="Freeform 546">
                  <a:extLst>
                    <a:ext uri="{FF2B5EF4-FFF2-40B4-BE49-F238E27FC236}">
                      <a16:creationId xmlns:a16="http://schemas.microsoft.com/office/drawing/2014/main" id="{47775DDF-A06C-4782-98BE-1176020682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5375518" flipH="1">
                  <a:off x="11456988" y="12437268"/>
                  <a:ext cx="409575" cy="212725"/>
                </a:xfrm>
                <a:custGeom>
                  <a:avLst/>
                  <a:gdLst>
                    <a:gd name="T0" fmla="*/ 17 w 307"/>
                    <a:gd name="T1" fmla="*/ 160 h 160"/>
                    <a:gd name="T2" fmla="*/ 0 w 307"/>
                    <a:gd name="T3" fmla="*/ 71 h 160"/>
                    <a:gd name="T4" fmla="*/ 131 w 307"/>
                    <a:gd name="T5" fmla="*/ 77 h 160"/>
                    <a:gd name="T6" fmla="*/ 277 w 307"/>
                    <a:gd name="T7" fmla="*/ 0 h 160"/>
                    <a:gd name="T8" fmla="*/ 307 w 307"/>
                    <a:gd name="T9" fmla="*/ 64 h 160"/>
                    <a:gd name="T10" fmla="*/ 152 w 307"/>
                    <a:gd name="T11" fmla="*/ 145 h 160"/>
                    <a:gd name="T12" fmla="*/ 134 w 307"/>
                    <a:gd name="T13" fmla="*/ 149 h 160"/>
                    <a:gd name="T14" fmla="*/ 17 w 307"/>
                    <a:gd name="T15" fmla="*/ 16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7" h="160">
                      <a:moveTo>
                        <a:pt x="17" y="160"/>
                      </a:move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31" y="77"/>
                        <a:pt x="131" y="77"/>
                        <a:pt x="131" y="77"/>
                      </a:cubicBezTo>
                      <a:cubicBezTo>
                        <a:pt x="277" y="0"/>
                        <a:pt x="277" y="0"/>
                        <a:pt x="277" y="0"/>
                      </a:cubicBezTo>
                      <a:cubicBezTo>
                        <a:pt x="307" y="64"/>
                        <a:pt x="307" y="64"/>
                        <a:pt x="307" y="64"/>
                      </a:cubicBezTo>
                      <a:cubicBezTo>
                        <a:pt x="152" y="145"/>
                        <a:pt x="152" y="145"/>
                        <a:pt x="152" y="145"/>
                      </a:cubicBezTo>
                      <a:cubicBezTo>
                        <a:pt x="147" y="148"/>
                        <a:pt x="140" y="149"/>
                        <a:pt x="134" y="149"/>
                      </a:cubicBezTo>
                      <a:lnTo>
                        <a:pt x="17" y="16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622" name="Oval 593">
              <a:extLst>
                <a:ext uri="{FF2B5EF4-FFF2-40B4-BE49-F238E27FC236}">
                  <a16:creationId xmlns:a16="http://schemas.microsoft.com/office/drawing/2014/main" id="{9F871FE0-5CFE-4C0E-8616-C031D08752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46475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3" name="Oval 593">
              <a:extLst>
                <a:ext uri="{FF2B5EF4-FFF2-40B4-BE49-F238E27FC236}">
                  <a16:creationId xmlns:a16="http://schemas.microsoft.com/office/drawing/2014/main" id="{73536B0A-7563-4FCA-B82B-D103178535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7189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4" name="Oval 593">
              <a:extLst>
                <a:ext uri="{FF2B5EF4-FFF2-40B4-BE49-F238E27FC236}">
                  <a16:creationId xmlns:a16="http://schemas.microsoft.com/office/drawing/2014/main" id="{55523781-F8B3-4308-9A9D-93384D30FA3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076086" y="274746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5" name="Oval 598">
              <a:extLst>
                <a:ext uri="{FF2B5EF4-FFF2-40B4-BE49-F238E27FC236}">
                  <a16:creationId xmlns:a16="http://schemas.microsoft.com/office/drawing/2014/main" id="{62E97933-1B40-419C-B97E-DC44836203F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3978" y="243621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626" name="Oval 598">
              <a:extLst>
                <a:ext uri="{FF2B5EF4-FFF2-40B4-BE49-F238E27FC236}">
                  <a16:creationId xmlns:a16="http://schemas.microsoft.com/office/drawing/2014/main" id="{B7FACA6A-FDA7-4E3C-AFD2-F2FE015052C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8929" y="1505611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627" name="Group 626">
              <a:extLst>
                <a:ext uri="{FF2B5EF4-FFF2-40B4-BE49-F238E27FC236}">
                  <a16:creationId xmlns:a16="http://schemas.microsoft.com/office/drawing/2014/main" id="{04B1450E-4FDA-4B72-BEB6-FBF2FCC18AB9}"/>
                </a:ext>
              </a:extLst>
            </p:cNvPr>
            <p:cNvGrpSpPr/>
            <p:nvPr userDrawn="1"/>
          </p:nvGrpSpPr>
          <p:grpSpPr>
            <a:xfrm>
              <a:off x="9392130" y="962677"/>
              <a:ext cx="609928" cy="609928"/>
              <a:chOff x="911428" y="3230880"/>
              <a:chExt cx="1958652" cy="1958650"/>
            </a:xfrm>
          </p:grpSpPr>
          <p:sp>
            <p:nvSpPr>
              <p:cNvPr id="1377" name="Diamond 1376">
                <a:extLst>
                  <a:ext uri="{FF2B5EF4-FFF2-40B4-BE49-F238E27FC236}">
                    <a16:creationId xmlns:a16="http://schemas.microsoft.com/office/drawing/2014/main" id="{543A2E43-087E-443A-9099-81621E420CE3}"/>
                  </a:ext>
                </a:extLst>
              </p:cNvPr>
              <p:cNvSpPr/>
              <p:nvPr/>
            </p:nvSpPr>
            <p:spPr bwMode="auto">
              <a:xfrm flipV="1">
                <a:off x="1831171" y="3230880"/>
                <a:ext cx="119164" cy="1958650"/>
              </a:xfrm>
              <a:prstGeom prst="diamond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softEdge rad="0"/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378" name="Group 1377">
                <a:extLst>
                  <a:ext uri="{FF2B5EF4-FFF2-40B4-BE49-F238E27FC236}">
                    <a16:creationId xmlns:a16="http://schemas.microsoft.com/office/drawing/2014/main" id="{57353472-376E-4F0F-9C79-14F2944CC49A}"/>
                  </a:ext>
                </a:extLst>
              </p:cNvPr>
              <p:cNvGrpSpPr/>
              <p:nvPr/>
            </p:nvGrpSpPr>
            <p:grpSpPr>
              <a:xfrm>
                <a:off x="911428" y="3706217"/>
                <a:ext cx="1958652" cy="1007979"/>
                <a:chOff x="911428" y="3706217"/>
                <a:chExt cx="1958652" cy="1007979"/>
              </a:xfrm>
            </p:grpSpPr>
            <p:sp>
              <p:nvSpPr>
                <p:cNvPr id="1379" name="Oval 1378">
                  <a:extLst>
                    <a:ext uri="{FF2B5EF4-FFF2-40B4-BE49-F238E27FC236}">
                      <a16:creationId xmlns:a16="http://schemas.microsoft.com/office/drawing/2014/main" id="{6B68B424-0355-46D6-8F01-1E632DCD91B0}"/>
                    </a:ext>
                  </a:extLst>
                </p:cNvPr>
                <p:cNvSpPr/>
                <p:nvPr/>
              </p:nvSpPr>
              <p:spPr bwMode="auto">
                <a:xfrm>
                  <a:off x="1386760" y="3706217"/>
                  <a:ext cx="1007992" cy="1007979"/>
                </a:xfrm>
                <a:prstGeom prst="ellipse">
                  <a:avLst/>
                </a:prstGeom>
                <a:solidFill>
                  <a:srgbClr val="FFFFFF">
                    <a:alpha val="1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80" name="Diamond 1379">
                  <a:extLst>
                    <a:ext uri="{FF2B5EF4-FFF2-40B4-BE49-F238E27FC236}">
                      <a16:creationId xmlns:a16="http://schemas.microsoft.com/office/drawing/2014/main" id="{EA0AE4CA-C015-442B-82A5-B64AF2B97CF6}"/>
                    </a:ext>
                  </a:extLst>
                </p:cNvPr>
                <p:cNvSpPr/>
                <p:nvPr/>
              </p:nvSpPr>
              <p:spPr bwMode="auto">
                <a:xfrm rot="16200000" flipV="1">
                  <a:off x="1831172" y="3230880"/>
                  <a:ext cx="119164" cy="1958652"/>
                </a:xfrm>
                <a:prstGeom prst="diamond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softEdge rad="0"/>
                </a:effectLst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381" name="Group 1380">
                  <a:extLst>
                    <a:ext uri="{FF2B5EF4-FFF2-40B4-BE49-F238E27FC236}">
                      <a16:creationId xmlns:a16="http://schemas.microsoft.com/office/drawing/2014/main" id="{0B189418-426C-4207-8109-EFABF86A05B8}"/>
                    </a:ext>
                  </a:extLst>
                </p:cNvPr>
                <p:cNvGrpSpPr/>
                <p:nvPr/>
              </p:nvGrpSpPr>
              <p:grpSpPr>
                <a:xfrm>
                  <a:off x="1213055" y="4172365"/>
                  <a:ext cx="1355396" cy="46302"/>
                  <a:chOff x="1127392" y="4172365"/>
                  <a:chExt cx="1355396" cy="46302"/>
                </a:xfrm>
              </p:grpSpPr>
              <p:sp>
                <p:nvSpPr>
                  <p:cNvPr id="1383" name="Diamond 1382">
                    <a:extLst>
                      <a:ext uri="{FF2B5EF4-FFF2-40B4-BE49-F238E27FC236}">
                        <a16:creationId xmlns:a16="http://schemas.microsoft.com/office/drawing/2014/main" id="{33E2F795-5721-4F08-AEDD-7C82FFBC23FB}"/>
                      </a:ext>
                    </a:extLst>
                  </p:cNvPr>
                  <p:cNvSpPr/>
                  <p:nvPr/>
                </p:nvSpPr>
                <p:spPr bwMode="auto">
                  <a:xfrm rot="13614187" flipV="1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84" name="Diamond 1383">
                    <a:extLst>
                      <a:ext uri="{FF2B5EF4-FFF2-40B4-BE49-F238E27FC236}">
                        <a16:creationId xmlns:a16="http://schemas.microsoft.com/office/drawing/2014/main" id="{E462B413-9490-4A49-8995-404F357409F7}"/>
                      </a:ext>
                    </a:extLst>
                  </p:cNvPr>
                  <p:cNvSpPr/>
                  <p:nvPr/>
                </p:nvSpPr>
                <p:spPr bwMode="auto">
                  <a:xfrm rot="7985813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382" name="Oval 1381">
                  <a:extLst>
                    <a:ext uri="{FF2B5EF4-FFF2-40B4-BE49-F238E27FC236}">
                      <a16:creationId xmlns:a16="http://schemas.microsoft.com/office/drawing/2014/main" id="{3279C0E5-D65B-455E-B99A-5B0258835D28}"/>
                    </a:ext>
                  </a:extLst>
                </p:cNvPr>
                <p:cNvSpPr/>
                <p:nvPr/>
              </p:nvSpPr>
              <p:spPr bwMode="auto">
                <a:xfrm flipV="1">
                  <a:off x="1627707" y="3947160"/>
                  <a:ext cx="526094" cy="526092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628" name="Group 627">
              <a:extLst>
                <a:ext uri="{FF2B5EF4-FFF2-40B4-BE49-F238E27FC236}">
                  <a16:creationId xmlns:a16="http://schemas.microsoft.com/office/drawing/2014/main" id="{D6F55081-25BC-41A0-B039-64740D9D24F8}"/>
                </a:ext>
              </a:extLst>
            </p:cNvPr>
            <p:cNvGrpSpPr/>
            <p:nvPr userDrawn="1"/>
          </p:nvGrpSpPr>
          <p:grpSpPr>
            <a:xfrm>
              <a:off x="10121406" y="3200400"/>
              <a:ext cx="592604" cy="518637"/>
              <a:chOff x="5164619" y="1447102"/>
              <a:chExt cx="415037" cy="363233"/>
            </a:xfrm>
          </p:grpSpPr>
          <p:grpSp>
            <p:nvGrpSpPr>
              <p:cNvPr id="1185" name="Group 1184">
                <a:extLst>
                  <a:ext uri="{FF2B5EF4-FFF2-40B4-BE49-F238E27FC236}">
                    <a16:creationId xmlns:a16="http://schemas.microsoft.com/office/drawing/2014/main" id="{FE02D677-CC73-49C0-892E-8E7CE28B07B8}"/>
                  </a:ext>
                </a:extLst>
              </p:cNvPr>
              <p:cNvGrpSpPr/>
              <p:nvPr/>
            </p:nvGrpSpPr>
            <p:grpSpPr>
              <a:xfrm>
                <a:off x="5164619" y="1447102"/>
                <a:ext cx="415037" cy="259020"/>
                <a:chOff x="-13707469" y="1658113"/>
                <a:chExt cx="5416478" cy="3380376"/>
              </a:xfrm>
            </p:grpSpPr>
            <p:grpSp>
              <p:nvGrpSpPr>
                <p:cNvPr id="1342" name="Group 1341">
                  <a:extLst>
                    <a:ext uri="{FF2B5EF4-FFF2-40B4-BE49-F238E27FC236}">
                      <a16:creationId xmlns:a16="http://schemas.microsoft.com/office/drawing/2014/main" id="{37E74BE1-1921-45EC-ABC2-A3A647208570}"/>
                    </a:ext>
                  </a:extLst>
                </p:cNvPr>
                <p:cNvGrpSpPr/>
                <p:nvPr/>
              </p:nvGrpSpPr>
              <p:grpSpPr>
                <a:xfrm>
                  <a:off x="-13707469" y="1658113"/>
                  <a:ext cx="5416478" cy="3380376"/>
                  <a:chOff x="5059982" y="1949051"/>
                  <a:chExt cx="5767675" cy="2995149"/>
                </a:xfrm>
              </p:grpSpPr>
              <p:sp>
                <p:nvSpPr>
                  <p:cNvPr id="1375" name="Rectangle 8">
                    <a:extLst>
                      <a:ext uri="{FF2B5EF4-FFF2-40B4-BE49-F238E27FC236}">
                        <a16:creationId xmlns:a16="http://schemas.microsoft.com/office/drawing/2014/main" id="{071D34B1-F5F4-45A5-B2E4-94BA7767766B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93983" y="2100101"/>
                    <a:ext cx="5733665" cy="2844099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76" name="Rectangle 6">
                    <a:extLst>
                      <a:ext uri="{FF2B5EF4-FFF2-40B4-BE49-F238E27FC236}">
                        <a16:creationId xmlns:a16="http://schemas.microsoft.com/office/drawing/2014/main" id="{1B47146C-952A-493A-8604-70601CC2F55B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9982" y="1949051"/>
                    <a:ext cx="5767675" cy="173023"/>
                  </a:xfrm>
                  <a:prstGeom prst="rect">
                    <a:avLst/>
                  </a:prstGeom>
                  <a:solidFill>
                    <a:srgbClr val="0078D7">
                      <a:lumMod val="5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343" name="Rectangle 1342">
                  <a:extLst>
                    <a:ext uri="{FF2B5EF4-FFF2-40B4-BE49-F238E27FC236}">
                      <a16:creationId xmlns:a16="http://schemas.microsoft.com/office/drawing/2014/main" id="{48A6FB88-1250-47A0-8C41-E839C5FD969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57287" y="2002145"/>
                  <a:ext cx="916630" cy="1125695"/>
                </a:xfrm>
                <a:prstGeom prst="rect">
                  <a:avLst/>
                </a:prstGeom>
                <a:solidFill>
                  <a:srgbClr val="5C2D9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5BBF147D-B851-45FD-89BE-0DBA8778638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142624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C678775F-BD13-4EC3-8238-F04B5DCEF828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279040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DE3A2116-BE44-4F55-B635-5D1672DDEFAB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415454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7" name="Rectangle: Rounded Corners 1346">
                  <a:extLst>
                    <a:ext uri="{FF2B5EF4-FFF2-40B4-BE49-F238E27FC236}">
                      <a16:creationId xmlns:a16="http://schemas.microsoft.com/office/drawing/2014/main" id="{EC7A983E-03CC-4D81-B228-3C244DF4470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536712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8" name="Rectangle 1347">
                  <a:extLst>
                    <a:ext uri="{FF2B5EF4-FFF2-40B4-BE49-F238E27FC236}">
                      <a16:creationId xmlns:a16="http://schemas.microsoft.com/office/drawing/2014/main" id="{1D033081-FFAB-406D-A759-B5266CAE576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089440" y="1940118"/>
                  <a:ext cx="224621" cy="98468"/>
                </a:xfrm>
                <a:prstGeom prst="rect">
                  <a:avLst/>
                </a:prstGeom>
                <a:solidFill>
                  <a:srgbClr val="5C2D91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49" name="Rectangle 1348">
                  <a:extLst>
                    <a:ext uri="{FF2B5EF4-FFF2-40B4-BE49-F238E27FC236}">
                      <a16:creationId xmlns:a16="http://schemas.microsoft.com/office/drawing/2014/main" id="{A88BD466-78E0-4A11-837F-04482636146E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428108"/>
                  <a:ext cx="916630" cy="85554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0" name="Rectangle 1349">
                  <a:extLst>
                    <a:ext uri="{FF2B5EF4-FFF2-40B4-BE49-F238E27FC236}">
                      <a16:creationId xmlns:a16="http://schemas.microsoft.com/office/drawing/2014/main" id="{53B7894C-E234-4F4D-BF20-116599815DC6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3" y="3608710"/>
                  <a:ext cx="1972794" cy="5453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1" name="Rectangle 1350">
                  <a:extLst>
                    <a:ext uri="{FF2B5EF4-FFF2-40B4-BE49-F238E27FC236}">
                      <a16:creationId xmlns:a16="http://schemas.microsoft.com/office/drawing/2014/main" id="{F6220DF7-F0B7-4DAC-ACCE-5367CC8349C4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763511"/>
                  <a:ext cx="1326585" cy="5159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352" name="Group 1351">
                  <a:extLst>
                    <a:ext uri="{FF2B5EF4-FFF2-40B4-BE49-F238E27FC236}">
                      <a16:creationId xmlns:a16="http://schemas.microsoft.com/office/drawing/2014/main" id="{9E9C0858-4FC0-4CC2-8C5C-D75F76DFF6BB}"/>
                    </a:ext>
                  </a:extLst>
                </p:cNvPr>
                <p:cNvGrpSpPr/>
                <p:nvPr/>
              </p:nvGrpSpPr>
              <p:grpSpPr>
                <a:xfrm>
                  <a:off x="-12031113" y="1940118"/>
                  <a:ext cx="859429" cy="666431"/>
                  <a:chOff x="7525278" y="2222566"/>
                  <a:chExt cx="1357138" cy="1052371"/>
                </a:xfrm>
              </p:grpSpPr>
              <p:sp>
                <p:nvSpPr>
                  <p:cNvPr id="1369" name="Rectangle 1368">
                    <a:extLst>
                      <a:ext uri="{FF2B5EF4-FFF2-40B4-BE49-F238E27FC236}">
                        <a16:creationId xmlns:a16="http://schemas.microsoft.com/office/drawing/2014/main" id="{08914C25-60FA-4BDF-82DD-3D794BBE3867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525278" y="2277525"/>
                    <a:ext cx="1357138" cy="997412"/>
                  </a:xfrm>
                  <a:prstGeom prst="rect">
                    <a:avLst/>
                  </a:prstGeom>
                  <a:solidFill>
                    <a:srgbClr val="505050">
                      <a:lumMod val="9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0" name="Rectangle: Rounded Corners 1369">
                    <a:extLst>
                      <a:ext uri="{FF2B5EF4-FFF2-40B4-BE49-F238E27FC236}">
                        <a16:creationId xmlns:a16="http://schemas.microsoft.com/office/drawing/2014/main" id="{884783B1-DF57-4FAF-B6DE-00B8884BF04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5" y="240199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1" name="Rectangle: Rounded Corners 1370">
                    <a:extLst>
                      <a:ext uri="{FF2B5EF4-FFF2-40B4-BE49-F238E27FC236}">
                        <a16:creationId xmlns:a16="http://schemas.microsoft.com/office/drawing/2014/main" id="{600AE084-2643-4DBA-9EE5-BCA552322932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3" y="255681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2" name="Rectangle: Rounded Corners 1371">
                    <a:extLst>
                      <a:ext uri="{FF2B5EF4-FFF2-40B4-BE49-F238E27FC236}">
                        <a16:creationId xmlns:a16="http://schemas.microsoft.com/office/drawing/2014/main" id="{FA99BDFF-7515-4035-B5D4-48484D4C651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1" y="2751172"/>
                    <a:ext cx="600770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3" name="Rectangle 1372">
                    <a:extLst>
                      <a:ext uri="{FF2B5EF4-FFF2-40B4-BE49-F238E27FC236}">
                        <a16:creationId xmlns:a16="http://schemas.microsoft.com/office/drawing/2014/main" id="{FE0E49FE-EBCF-4BE6-A711-AD546A3EE168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851206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74" name="Rectangle 1373">
                    <a:extLst>
                      <a:ext uri="{FF2B5EF4-FFF2-40B4-BE49-F238E27FC236}">
                        <a16:creationId xmlns:a16="http://schemas.microsoft.com/office/drawing/2014/main" id="{552335BD-1FFD-43B3-BFDE-CF7575D64EB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8343481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353" name="Group 1352">
                  <a:extLst>
                    <a:ext uri="{FF2B5EF4-FFF2-40B4-BE49-F238E27FC236}">
                      <a16:creationId xmlns:a16="http://schemas.microsoft.com/office/drawing/2014/main" id="{0DD587B9-65E8-4553-BD9D-74C732A68091}"/>
                    </a:ext>
                  </a:extLst>
                </p:cNvPr>
                <p:cNvGrpSpPr/>
                <p:nvPr/>
              </p:nvGrpSpPr>
              <p:grpSpPr>
                <a:xfrm rot="20953302">
                  <a:off x="-9125158" y="2757628"/>
                  <a:ext cx="533844" cy="700217"/>
                  <a:chOff x="9903205" y="2604018"/>
                  <a:chExt cx="473008" cy="620420"/>
                </a:xfrm>
              </p:grpSpPr>
              <p:sp>
                <p:nvSpPr>
                  <p:cNvPr id="1364" name="Rectangle 1363">
                    <a:extLst>
                      <a:ext uri="{FF2B5EF4-FFF2-40B4-BE49-F238E27FC236}">
                        <a16:creationId xmlns:a16="http://schemas.microsoft.com/office/drawing/2014/main" id="{0F6B72AF-90D3-44CA-B404-20570FEE806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5" y="2604018"/>
                    <a:ext cx="473008" cy="620420"/>
                  </a:xfrm>
                  <a:prstGeom prst="rect">
                    <a:avLst/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5" name="Rectangle 1364">
                    <a:extLst>
                      <a:ext uri="{FF2B5EF4-FFF2-40B4-BE49-F238E27FC236}">
                        <a16:creationId xmlns:a16="http://schemas.microsoft.com/office/drawing/2014/main" id="{BD32619B-9254-4E6D-8E88-E41C7E5E65D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6" name="Rectangle 1365">
                    <a:extLst>
                      <a:ext uri="{FF2B5EF4-FFF2-40B4-BE49-F238E27FC236}">
                        <a16:creationId xmlns:a16="http://schemas.microsoft.com/office/drawing/2014/main" id="{855CC07C-644A-4AD8-BA98-C8639D6BC548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0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7" name="Rectangle 1366">
                    <a:extLst>
                      <a:ext uri="{FF2B5EF4-FFF2-40B4-BE49-F238E27FC236}">
                        <a16:creationId xmlns:a16="http://schemas.microsoft.com/office/drawing/2014/main" id="{DE9FB9D3-23BE-4171-834C-A0B6CD1EA40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9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8" name="Oval 1367">
                    <a:extLst>
                      <a:ext uri="{FF2B5EF4-FFF2-40B4-BE49-F238E27FC236}">
                        <a16:creationId xmlns:a16="http://schemas.microsoft.com/office/drawing/2014/main" id="{56786EC6-88E6-4CE5-8720-D488F1C0C0A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354" name="Group 1353">
                  <a:extLst>
                    <a:ext uri="{FF2B5EF4-FFF2-40B4-BE49-F238E27FC236}">
                      <a16:creationId xmlns:a16="http://schemas.microsoft.com/office/drawing/2014/main" id="{33DB9D2A-44B3-4807-ABE8-014A09F3C33F}"/>
                    </a:ext>
                  </a:extLst>
                </p:cNvPr>
                <p:cNvGrpSpPr/>
                <p:nvPr/>
              </p:nvGrpSpPr>
              <p:grpSpPr>
                <a:xfrm>
                  <a:off x="-9053495" y="1953908"/>
                  <a:ext cx="533844" cy="700217"/>
                  <a:chOff x="9903202" y="2604018"/>
                  <a:chExt cx="473008" cy="620420"/>
                </a:xfrm>
              </p:grpSpPr>
              <p:sp>
                <p:nvSpPr>
                  <p:cNvPr id="1359" name="Rectangle 1358">
                    <a:extLst>
                      <a:ext uri="{FF2B5EF4-FFF2-40B4-BE49-F238E27FC236}">
                        <a16:creationId xmlns:a16="http://schemas.microsoft.com/office/drawing/2014/main" id="{2751585A-9ED1-4C40-8132-284A25A70E4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2" y="2604018"/>
                    <a:ext cx="473008" cy="620420"/>
                  </a:xfrm>
                  <a:prstGeom prst="rect">
                    <a:avLst/>
                  </a:prstGeom>
                  <a:solidFill>
                    <a:srgbClr val="00BCF2">
                      <a:lumMod val="40000"/>
                      <a:lumOff val="6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0" name="Rectangle 1359">
                    <a:extLst>
                      <a:ext uri="{FF2B5EF4-FFF2-40B4-BE49-F238E27FC236}">
                        <a16:creationId xmlns:a16="http://schemas.microsoft.com/office/drawing/2014/main" id="{36F61FA4-0DFD-4C53-8A70-0CA7BB39E7A3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6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1" name="Rectangle 1360">
                    <a:extLst>
                      <a:ext uri="{FF2B5EF4-FFF2-40B4-BE49-F238E27FC236}">
                        <a16:creationId xmlns:a16="http://schemas.microsoft.com/office/drawing/2014/main" id="{B1286FCB-BD35-427D-856D-C32CA13F56F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2" name="Rectangle 1361">
                    <a:extLst>
                      <a:ext uri="{FF2B5EF4-FFF2-40B4-BE49-F238E27FC236}">
                        <a16:creationId xmlns:a16="http://schemas.microsoft.com/office/drawing/2014/main" id="{E870D52D-8C6F-40E2-8F87-DEBC8698AED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363" name="Oval 1362">
                    <a:extLst>
                      <a:ext uri="{FF2B5EF4-FFF2-40B4-BE49-F238E27FC236}">
                        <a16:creationId xmlns:a16="http://schemas.microsoft.com/office/drawing/2014/main" id="{B5DA4E75-F9A8-413F-9B6C-0CC3E6299994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355" name="Partial Circle 1354">
                  <a:extLst>
                    <a:ext uri="{FF2B5EF4-FFF2-40B4-BE49-F238E27FC236}">
                      <a16:creationId xmlns:a16="http://schemas.microsoft.com/office/drawing/2014/main" id="{E349F4DB-714E-47A0-97D0-EDAB6C845D43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64" y="2935514"/>
                  <a:ext cx="551142" cy="551143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6" name="Partial Circle 1355">
                  <a:extLst>
                    <a:ext uri="{FF2B5EF4-FFF2-40B4-BE49-F238E27FC236}">
                      <a16:creationId xmlns:a16="http://schemas.microsoft.com/office/drawing/2014/main" id="{D5423944-35D9-428E-9146-236F03BF3DB6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8" y="2946266"/>
                  <a:ext cx="551142" cy="551143"/>
                </a:xfrm>
                <a:prstGeom prst="pie">
                  <a:avLst>
                    <a:gd name="adj1" fmla="val 9813399"/>
                    <a:gd name="adj2" fmla="val 9155922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7" name="Partial Circle 1356">
                  <a:extLst>
                    <a:ext uri="{FF2B5EF4-FFF2-40B4-BE49-F238E27FC236}">
                      <a16:creationId xmlns:a16="http://schemas.microsoft.com/office/drawing/2014/main" id="{02CB040B-6E8A-4D8B-8A84-AE27533F8A74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6" y="2946265"/>
                  <a:ext cx="551142" cy="551143"/>
                </a:xfrm>
                <a:prstGeom prst="pie">
                  <a:avLst>
                    <a:gd name="adj1" fmla="val 8894201"/>
                    <a:gd name="adj2" fmla="val 16200000"/>
                  </a:avLst>
                </a:prstGeom>
                <a:solidFill>
                  <a:srgbClr val="0078D7">
                    <a:lumMod val="40000"/>
                    <a:lumOff val="6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358" name="Partial Circle 1357">
                  <a:extLst>
                    <a:ext uri="{FF2B5EF4-FFF2-40B4-BE49-F238E27FC236}">
                      <a16:creationId xmlns:a16="http://schemas.microsoft.com/office/drawing/2014/main" id="{D8179C6F-5E43-4E2F-B096-C83CA4D7180A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72" y="2935512"/>
                  <a:ext cx="551142" cy="551143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rgbClr val="505050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1186" name="Group 1185">
                <a:extLst>
                  <a:ext uri="{FF2B5EF4-FFF2-40B4-BE49-F238E27FC236}">
                    <a16:creationId xmlns:a16="http://schemas.microsoft.com/office/drawing/2014/main" id="{0BA30032-5D86-4B97-A9F9-79FD586F81E9}"/>
                  </a:ext>
                </a:extLst>
              </p:cNvPr>
              <p:cNvGrpSpPr/>
              <p:nvPr/>
            </p:nvGrpSpPr>
            <p:grpSpPr>
              <a:xfrm>
                <a:off x="5212902" y="1468748"/>
                <a:ext cx="344419" cy="341587"/>
                <a:chOff x="3981800" y="2103438"/>
                <a:chExt cx="938615" cy="930897"/>
              </a:xfrm>
            </p:grpSpPr>
            <p:sp>
              <p:nvSpPr>
                <p:cNvPr id="1200" name="Rectangle: Rounded Corners 1199">
                  <a:extLst>
                    <a:ext uri="{FF2B5EF4-FFF2-40B4-BE49-F238E27FC236}">
                      <a16:creationId xmlns:a16="http://schemas.microsoft.com/office/drawing/2014/main" id="{47F978DD-6A46-4281-8220-6E7684DA9BAF}"/>
                    </a:ext>
                  </a:extLst>
                </p:cNvPr>
                <p:cNvSpPr/>
                <p:nvPr/>
              </p:nvSpPr>
              <p:spPr bwMode="auto">
                <a:xfrm>
                  <a:off x="4088064" y="2952449"/>
                  <a:ext cx="832351" cy="457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BCF2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24347" tIns="62174" rIns="124347" bIns="6217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6806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01" name="Freeform 48">
                  <a:extLst>
                    <a:ext uri="{FF2B5EF4-FFF2-40B4-BE49-F238E27FC236}">
                      <a16:creationId xmlns:a16="http://schemas.microsoft.com/office/drawing/2014/main" id="{0A691928-5A3F-4741-BE6A-F4122BF907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7063" y="2913063"/>
                  <a:ext cx="42863" cy="52388"/>
                </a:xfrm>
                <a:custGeom>
                  <a:avLst/>
                  <a:gdLst>
                    <a:gd name="T0" fmla="*/ 0 w 27"/>
                    <a:gd name="T1" fmla="*/ 32 h 33"/>
                    <a:gd name="T2" fmla="*/ 27 w 27"/>
                    <a:gd name="T3" fmla="*/ 33 h 33"/>
                    <a:gd name="T4" fmla="*/ 27 w 27"/>
                    <a:gd name="T5" fmla="*/ 0 h 33"/>
                    <a:gd name="T6" fmla="*/ 2 w 27"/>
                    <a:gd name="T7" fmla="*/ 0 h 33"/>
                    <a:gd name="T8" fmla="*/ 0 w 27"/>
                    <a:gd name="T9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33">
                      <a:moveTo>
                        <a:pt x="0" y="32"/>
                      </a:moveTo>
                      <a:lnTo>
                        <a:pt x="27" y="33"/>
                      </a:lnTo>
                      <a:lnTo>
                        <a:pt x="27" y="0"/>
                      </a:lnTo>
                      <a:lnTo>
                        <a:pt x="2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2" name="Freeform 49">
                  <a:extLst>
                    <a:ext uri="{FF2B5EF4-FFF2-40B4-BE49-F238E27FC236}">
                      <a16:creationId xmlns:a16="http://schemas.microsoft.com/office/drawing/2014/main" id="{A7F6D093-DB97-4ACF-B3EB-D998856F05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7538" y="2940051"/>
                  <a:ext cx="131763" cy="52388"/>
                </a:xfrm>
                <a:custGeom>
                  <a:avLst/>
                  <a:gdLst>
                    <a:gd name="T0" fmla="*/ 0 w 193"/>
                    <a:gd name="T1" fmla="*/ 70 h 76"/>
                    <a:gd name="T2" fmla="*/ 58 w 193"/>
                    <a:gd name="T3" fmla="*/ 73 h 76"/>
                    <a:gd name="T4" fmla="*/ 61 w 193"/>
                    <a:gd name="T5" fmla="*/ 64 h 76"/>
                    <a:gd name="T6" fmla="*/ 141 w 193"/>
                    <a:gd name="T7" fmla="*/ 76 h 76"/>
                    <a:gd name="T8" fmla="*/ 189 w 193"/>
                    <a:gd name="T9" fmla="*/ 70 h 76"/>
                    <a:gd name="T10" fmla="*/ 193 w 193"/>
                    <a:gd name="T11" fmla="*/ 64 h 76"/>
                    <a:gd name="T12" fmla="*/ 77 w 193"/>
                    <a:gd name="T13" fmla="*/ 0 h 76"/>
                    <a:gd name="T14" fmla="*/ 74 w 193"/>
                    <a:gd name="T15" fmla="*/ 0 h 76"/>
                    <a:gd name="T16" fmla="*/ 46 w 193"/>
                    <a:gd name="T17" fmla="*/ 18 h 76"/>
                    <a:gd name="T18" fmla="*/ 13 w 193"/>
                    <a:gd name="T19" fmla="*/ 0 h 76"/>
                    <a:gd name="T20" fmla="*/ 0 w 193"/>
                    <a:gd name="T21" fmla="*/ 70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3" h="76">
                      <a:moveTo>
                        <a:pt x="0" y="70"/>
                      </a:moveTo>
                      <a:cubicBezTo>
                        <a:pt x="58" y="73"/>
                        <a:pt x="58" y="73"/>
                        <a:pt x="58" y="73"/>
                      </a:cubicBezTo>
                      <a:cubicBezTo>
                        <a:pt x="61" y="64"/>
                        <a:pt x="61" y="64"/>
                        <a:pt x="61" y="64"/>
                      </a:cubicBezTo>
                      <a:cubicBezTo>
                        <a:pt x="80" y="67"/>
                        <a:pt x="119" y="73"/>
                        <a:pt x="141" y="76"/>
                      </a:cubicBezTo>
                      <a:cubicBezTo>
                        <a:pt x="156" y="76"/>
                        <a:pt x="177" y="76"/>
                        <a:pt x="189" y="70"/>
                      </a:cubicBezTo>
                      <a:cubicBezTo>
                        <a:pt x="189" y="70"/>
                        <a:pt x="193" y="67"/>
                        <a:pt x="193" y="64"/>
                      </a:cubicBezTo>
                      <a:cubicBezTo>
                        <a:pt x="193" y="40"/>
                        <a:pt x="101" y="27"/>
                        <a:pt x="77" y="0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7" y="6"/>
                        <a:pt x="61" y="18"/>
                        <a:pt x="46" y="18"/>
                      </a:cubicBezTo>
                      <a:cubicBezTo>
                        <a:pt x="31" y="18"/>
                        <a:pt x="19" y="3"/>
                        <a:pt x="13" y="0"/>
                      </a:cubicBezTo>
                      <a:cubicBezTo>
                        <a:pt x="3" y="6"/>
                        <a:pt x="0" y="67"/>
                        <a:pt x="0" y="70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3" name="Freeform 50">
                  <a:extLst>
                    <a:ext uri="{FF2B5EF4-FFF2-40B4-BE49-F238E27FC236}">
                      <a16:creationId xmlns:a16="http://schemas.microsoft.com/office/drawing/2014/main" id="{EF182BCD-F4E1-48D3-8B9A-7DC36132A8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9900" y="2933701"/>
                  <a:ext cx="60325" cy="50800"/>
                </a:xfrm>
                <a:custGeom>
                  <a:avLst/>
                  <a:gdLst>
                    <a:gd name="T0" fmla="*/ 32 w 87"/>
                    <a:gd name="T1" fmla="*/ 0 h 75"/>
                    <a:gd name="T2" fmla="*/ 32 w 87"/>
                    <a:gd name="T3" fmla="*/ 13 h 75"/>
                    <a:gd name="T4" fmla="*/ 0 w 87"/>
                    <a:gd name="T5" fmla="*/ 55 h 75"/>
                    <a:gd name="T6" fmla="*/ 0 w 87"/>
                    <a:gd name="T7" fmla="*/ 69 h 75"/>
                    <a:gd name="T8" fmla="*/ 6 w 87"/>
                    <a:gd name="T9" fmla="*/ 75 h 75"/>
                    <a:gd name="T10" fmla="*/ 75 w 87"/>
                    <a:gd name="T11" fmla="*/ 75 h 75"/>
                    <a:gd name="T12" fmla="*/ 87 w 87"/>
                    <a:gd name="T13" fmla="*/ 63 h 75"/>
                    <a:gd name="T14" fmla="*/ 87 w 87"/>
                    <a:gd name="T15" fmla="*/ 22 h 75"/>
                    <a:gd name="T16" fmla="*/ 87 w 87"/>
                    <a:gd name="T17" fmla="*/ 9 h 75"/>
                    <a:gd name="T18" fmla="*/ 87 w 87"/>
                    <a:gd name="T19" fmla="*/ 0 h 75"/>
                    <a:gd name="T20" fmla="*/ 32 w 87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7" h="75">
                      <a:moveTo>
                        <a:pt x="32" y="0"/>
                      </a:move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2"/>
                        <a:pt x="3" y="75"/>
                        <a:pt x="6" y="75"/>
                      </a:cubicBezTo>
                      <a:cubicBezTo>
                        <a:pt x="75" y="75"/>
                        <a:pt x="75" y="75"/>
                        <a:pt x="75" y="75"/>
                      </a:cubicBezTo>
                      <a:cubicBezTo>
                        <a:pt x="82" y="75"/>
                        <a:pt x="87" y="69"/>
                        <a:pt x="87" y="63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87" y="9"/>
                        <a:pt x="87" y="9"/>
                        <a:pt x="87" y="9"/>
                      </a:cubicBezTo>
                      <a:cubicBezTo>
                        <a:pt x="87" y="0"/>
                        <a:pt x="87" y="0"/>
                        <a:pt x="87" y="0"/>
                      </a:cubicBez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4" name="Freeform 51">
                  <a:extLst>
                    <a:ext uri="{FF2B5EF4-FFF2-40B4-BE49-F238E27FC236}">
                      <a16:creationId xmlns:a16="http://schemas.microsoft.com/office/drawing/2014/main" id="{C8566656-D581-44DD-9C8C-70FEB2355B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2125" y="2490788"/>
                  <a:ext cx="196850" cy="442913"/>
                </a:xfrm>
                <a:custGeom>
                  <a:avLst/>
                  <a:gdLst>
                    <a:gd name="T0" fmla="*/ 198 w 290"/>
                    <a:gd name="T1" fmla="*/ 652 h 652"/>
                    <a:gd name="T2" fmla="*/ 197 w 290"/>
                    <a:gd name="T3" fmla="*/ 350 h 652"/>
                    <a:gd name="T4" fmla="*/ 163 w 290"/>
                    <a:gd name="T5" fmla="*/ 195 h 652"/>
                    <a:gd name="T6" fmla="*/ 152 w 290"/>
                    <a:gd name="T7" fmla="*/ 198 h 652"/>
                    <a:gd name="T8" fmla="*/ 101 w 290"/>
                    <a:gd name="T9" fmla="*/ 342 h 652"/>
                    <a:gd name="T10" fmla="*/ 55 w 290"/>
                    <a:gd name="T11" fmla="*/ 652 h 652"/>
                    <a:gd name="T12" fmla="*/ 0 w 290"/>
                    <a:gd name="T13" fmla="*/ 652 h 652"/>
                    <a:gd name="T14" fmla="*/ 14 w 290"/>
                    <a:gd name="T15" fmla="*/ 325 h 652"/>
                    <a:gd name="T16" fmla="*/ 38 w 290"/>
                    <a:gd name="T17" fmla="*/ 90 h 652"/>
                    <a:gd name="T18" fmla="*/ 265 w 290"/>
                    <a:gd name="T19" fmla="*/ 0 h 652"/>
                    <a:gd name="T20" fmla="*/ 289 w 290"/>
                    <a:gd name="T21" fmla="*/ 347 h 652"/>
                    <a:gd name="T22" fmla="*/ 259 w 290"/>
                    <a:gd name="T23" fmla="*/ 652 h 652"/>
                    <a:gd name="T24" fmla="*/ 198 w 290"/>
                    <a:gd name="T25" fmla="*/ 652 h 6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0" h="652">
                      <a:moveTo>
                        <a:pt x="198" y="652"/>
                      </a:moveTo>
                      <a:cubicBezTo>
                        <a:pt x="193" y="620"/>
                        <a:pt x="204" y="463"/>
                        <a:pt x="197" y="350"/>
                      </a:cubicBezTo>
                      <a:cubicBezTo>
                        <a:pt x="190" y="240"/>
                        <a:pt x="163" y="195"/>
                        <a:pt x="163" y="195"/>
                      </a:cubicBezTo>
                      <a:cubicBezTo>
                        <a:pt x="163" y="195"/>
                        <a:pt x="154" y="189"/>
                        <a:pt x="152" y="198"/>
                      </a:cubicBezTo>
                      <a:cubicBezTo>
                        <a:pt x="151" y="202"/>
                        <a:pt x="101" y="342"/>
                        <a:pt x="101" y="342"/>
                      </a:cubicBezTo>
                      <a:cubicBezTo>
                        <a:pt x="101" y="342"/>
                        <a:pt x="68" y="597"/>
                        <a:pt x="55" y="652"/>
                      </a:cubicBezTo>
                      <a:cubicBezTo>
                        <a:pt x="0" y="652"/>
                        <a:pt x="0" y="652"/>
                        <a:pt x="0" y="652"/>
                      </a:cubicBezTo>
                      <a:cubicBezTo>
                        <a:pt x="14" y="325"/>
                        <a:pt x="14" y="325"/>
                        <a:pt x="14" y="325"/>
                      </a:cubicBezTo>
                      <a:cubicBezTo>
                        <a:pt x="38" y="90"/>
                        <a:pt x="38" y="90"/>
                        <a:pt x="38" y="90"/>
                      </a:cubicBezTo>
                      <a:cubicBezTo>
                        <a:pt x="265" y="0"/>
                        <a:pt x="265" y="0"/>
                        <a:pt x="265" y="0"/>
                      </a:cubicBezTo>
                      <a:cubicBezTo>
                        <a:pt x="259" y="32"/>
                        <a:pt x="290" y="196"/>
                        <a:pt x="289" y="347"/>
                      </a:cubicBezTo>
                      <a:cubicBezTo>
                        <a:pt x="287" y="475"/>
                        <a:pt x="258" y="628"/>
                        <a:pt x="259" y="652"/>
                      </a:cubicBezTo>
                      <a:lnTo>
                        <a:pt x="198" y="65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5" name="Freeform 52">
                  <a:extLst>
                    <a:ext uri="{FF2B5EF4-FFF2-40B4-BE49-F238E27FC236}">
                      <a16:creationId xmlns:a16="http://schemas.microsoft.com/office/drawing/2014/main" id="{D27A0628-80D3-4A67-95F9-AF53004D7F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95775" y="2481263"/>
                  <a:ext cx="209550" cy="458788"/>
                </a:xfrm>
                <a:custGeom>
                  <a:avLst/>
                  <a:gdLst>
                    <a:gd name="T0" fmla="*/ 71 w 307"/>
                    <a:gd name="T1" fmla="*/ 675 h 675"/>
                    <a:gd name="T2" fmla="*/ 0 w 307"/>
                    <a:gd name="T3" fmla="*/ 675 h 675"/>
                    <a:gd name="T4" fmla="*/ 15 w 307"/>
                    <a:gd name="T5" fmla="*/ 338 h 675"/>
                    <a:gd name="T6" fmla="*/ 39 w 307"/>
                    <a:gd name="T7" fmla="*/ 98 h 675"/>
                    <a:gd name="T8" fmla="*/ 285 w 307"/>
                    <a:gd name="T9" fmla="*/ 0 h 675"/>
                    <a:gd name="T10" fmla="*/ 282 w 307"/>
                    <a:gd name="T11" fmla="*/ 15 h 675"/>
                    <a:gd name="T12" fmla="*/ 289 w 307"/>
                    <a:gd name="T13" fmla="*/ 114 h 675"/>
                    <a:gd name="T14" fmla="*/ 306 w 307"/>
                    <a:gd name="T15" fmla="*/ 361 h 675"/>
                    <a:gd name="T16" fmla="*/ 283 w 307"/>
                    <a:gd name="T17" fmla="*/ 602 h 675"/>
                    <a:gd name="T18" fmla="*/ 276 w 307"/>
                    <a:gd name="T19" fmla="*/ 666 h 675"/>
                    <a:gd name="T20" fmla="*/ 277 w 307"/>
                    <a:gd name="T21" fmla="*/ 675 h 675"/>
                    <a:gd name="T22" fmla="*/ 200 w 307"/>
                    <a:gd name="T23" fmla="*/ 675 h 675"/>
                    <a:gd name="T24" fmla="*/ 198 w 307"/>
                    <a:gd name="T25" fmla="*/ 668 h 675"/>
                    <a:gd name="T26" fmla="*/ 198 w 307"/>
                    <a:gd name="T27" fmla="*/ 567 h 675"/>
                    <a:gd name="T28" fmla="*/ 197 w 307"/>
                    <a:gd name="T29" fmla="*/ 364 h 675"/>
                    <a:gd name="T30" fmla="*/ 168 w 307"/>
                    <a:gd name="T31" fmla="*/ 218 h 675"/>
                    <a:gd name="T32" fmla="*/ 118 w 307"/>
                    <a:gd name="T33" fmla="*/ 358 h 675"/>
                    <a:gd name="T34" fmla="*/ 72 w 307"/>
                    <a:gd name="T35" fmla="*/ 668 h 675"/>
                    <a:gd name="T36" fmla="*/ 71 w 307"/>
                    <a:gd name="T37" fmla="*/ 675 h 675"/>
                    <a:gd name="T38" fmla="*/ 18 w 307"/>
                    <a:gd name="T39" fmla="*/ 658 h 675"/>
                    <a:gd name="T40" fmla="*/ 57 w 307"/>
                    <a:gd name="T41" fmla="*/ 658 h 675"/>
                    <a:gd name="T42" fmla="*/ 102 w 307"/>
                    <a:gd name="T43" fmla="*/ 355 h 675"/>
                    <a:gd name="T44" fmla="*/ 102 w 307"/>
                    <a:gd name="T45" fmla="*/ 353 h 675"/>
                    <a:gd name="T46" fmla="*/ 153 w 307"/>
                    <a:gd name="T47" fmla="*/ 209 h 675"/>
                    <a:gd name="T48" fmla="*/ 161 w 307"/>
                    <a:gd name="T49" fmla="*/ 200 h 675"/>
                    <a:gd name="T50" fmla="*/ 177 w 307"/>
                    <a:gd name="T51" fmla="*/ 202 h 675"/>
                    <a:gd name="T52" fmla="*/ 179 w 307"/>
                    <a:gd name="T53" fmla="*/ 203 h 675"/>
                    <a:gd name="T54" fmla="*/ 180 w 307"/>
                    <a:gd name="T55" fmla="*/ 205 h 675"/>
                    <a:gd name="T56" fmla="*/ 214 w 307"/>
                    <a:gd name="T57" fmla="*/ 363 h 675"/>
                    <a:gd name="T58" fmla="*/ 215 w 307"/>
                    <a:gd name="T59" fmla="*/ 567 h 675"/>
                    <a:gd name="T60" fmla="*/ 214 w 307"/>
                    <a:gd name="T61" fmla="*/ 658 h 675"/>
                    <a:gd name="T62" fmla="*/ 260 w 307"/>
                    <a:gd name="T63" fmla="*/ 658 h 675"/>
                    <a:gd name="T64" fmla="*/ 267 w 307"/>
                    <a:gd name="T65" fmla="*/ 600 h 675"/>
                    <a:gd name="T66" fmla="*/ 289 w 307"/>
                    <a:gd name="T67" fmla="*/ 361 h 675"/>
                    <a:gd name="T68" fmla="*/ 273 w 307"/>
                    <a:gd name="T69" fmla="*/ 116 h 675"/>
                    <a:gd name="T70" fmla="*/ 265 w 307"/>
                    <a:gd name="T71" fmla="*/ 26 h 675"/>
                    <a:gd name="T72" fmla="*/ 55 w 307"/>
                    <a:gd name="T73" fmla="*/ 110 h 675"/>
                    <a:gd name="T74" fmla="*/ 32 w 307"/>
                    <a:gd name="T75" fmla="*/ 339 h 675"/>
                    <a:gd name="T76" fmla="*/ 18 w 307"/>
                    <a:gd name="T77" fmla="*/ 658 h 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07" h="675">
                      <a:moveTo>
                        <a:pt x="71" y="675"/>
                      </a:moveTo>
                      <a:cubicBezTo>
                        <a:pt x="0" y="675"/>
                        <a:pt x="0" y="675"/>
                        <a:pt x="0" y="675"/>
                      </a:cubicBezTo>
                      <a:cubicBezTo>
                        <a:pt x="15" y="338"/>
                        <a:pt x="15" y="338"/>
                        <a:pt x="15" y="338"/>
                      </a:cubicBezTo>
                      <a:cubicBezTo>
                        <a:pt x="39" y="98"/>
                        <a:pt x="39" y="98"/>
                        <a:pt x="39" y="98"/>
                      </a:cubicBezTo>
                      <a:cubicBezTo>
                        <a:pt x="285" y="0"/>
                        <a:pt x="285" y="0"/>
                        <a:pt x="285" y="0"/>
                      </a:cubicBezTo>
                      <a:cubicBezTo>
                        <a:pt x="282" y="15"/>
                        <a:pt x="282" y="15"/>
                        <a:pt x="282" y="15"/>
                      </a:cubicBezTo>
                      <a:cubicBezTo>
                        <a:pt x="280" y="28"/>
                        <a:pt x="284" y="68"/>
                        <a:pt x="289" y="114"/>
                      </a:cubicBezTo>
                      <a:cubicBezTo>
                        <a:pt x="297" y="181"/>
                        <a:pt x="307" y="273"/>
                        <a:pt x="306" y="361"/>
                      </a:cubicBezTo>
                      <a:cubicBezTo>
                        <a:pt x="305" y="445"/>
                        <a:pt x="292" y="540"/>
                        <a:pt x="283" y="602"/>
                      </a:cubicBezTo>
                      <a:cubicBezTo>
                        <a:pt x="279" y="634"/>
                        <a:pt x="276" y="658"/>
                        <a:pt x="276" y="666"/>
                      </a:cubicBezTo>
                      <a:cubicBezTo>
                        <a:pt x="277" y="675"/>
                        <a:pt x="277" y="675"/>
                        <a:pt x="277" y="675"/>
                      </a:cubicBezTo>
                      <a:cubicBezTo>
                        <a:pt x="200" y="675"/>
                        <a:pt x="200" y="675"/>
                        <a:pt x="200" y="675"/>
                      </a:cubicBezTo>
                      <a:cubicBezTo>
                        <a:pt x="198" y="668"/>
                        <a:pt x="198" y="668"/>
                        <a:pt x="198" y="668"/>
                      </a:cubicBezTo>
                      <a:cubicBezTo>
                        <a:pt x="196" y="653"/>
                        <a:pt x="197" y="615"/>
                        <a:pt x="198" y="567"/>
                      </a:cubicBezTo>
                      <a:cubicBezTo>
                        <a:pt x="200" y="505"/>
                        <a:pt x="201" y="428"/>
                        <a:pt x="197" y="364"/>
                      </a:cubicBezTo>
                      <a:cubicBezTo>
                        <a:pt x="192" y="277"/>
                        <a:pt x="174" y="232"/>
                        <a:pt x="168" y="218"/>
                      </a:cubicBezTo>
                      <a:cubicBezTo>
                        <a:pt x="160" y="240"/>
                        <a:pt x="126" y="335"/>
                        <a:pt x="118" y="358"/>
                      </a:cubicBezTo>
                      <a:cubicBezTo>
                        <a:pt x="116" y="377"/>
                        <a:pt x="85" y="614"/>
                        <a:pt x="72" y="668"/>
                      </a:cubicBezTo>
                      <a:lnTo>
                        <a:pt x="71" y="675"/>
                      </a:lnTo>
                      <a:close/>
                      <a:moveTo>
                        <a:pt x="18" y="658"/>
                      </a:moveTo>
                      <a:cubicBezTo>
                        <a:pt x="57" y="658"/>
                        <a:pt x="57" y="658"/>
                        <a:pt x="57" y="658"/>
                      </a:cubicBezTo>
                      <a:cubicBezTo>
                        <a:pt x="71" y="592"/>
                        <a:pt x="101" y="357"/>
                        <a:pt x="102" y="355"/>
                      </a:cubicBezTo>
                      <a:cubicBezTo>
                        <a:pt x="102" y="353"/>
                        <a:pt x="102" y="353"/>
                        <a:pt x="102" y="353"/>
                      </a:cubicBezTo>
                      <a:cubicBezTo>
                        <a:pt x="122" y="298"/>
                        <a:pt x="152" y="213"/>
                        <a:pt x="153" y="209"/>
                      </a:cubicBezTo>
                      <a:cubicBezTo>
                        <a:pt x="155" y="203"/>
                        <a:pt x="159" y="201"/>
                        <a:pt x="161" y="200"/>
                      </a:cubicBezTo>
                      <a:cubicBezTo>
                        <a:pt x="169" y="197"/>
                        <a:pt x="176" y="201"/>
                        <a:pt x="177" y="202"/>
                      </a:cubicBezTo>
                      <a:cubicBezTo>
                        <a:pt x="179" y="203"/>
                        <a:pt x="179" y="203"/>
                        <a:pt x="179" y="203"/>
                      </a:cubicBezTo>
                      <a:cubicBezTo>
                        <a:pt x="180" y="205"/>
                        <a:pt x="180" y="205"/>
                        <a:pt x="180" y="205"/>
                      </a:cubicBezTo>
                      <a:cubicBezTo>
                        <a:pt x="181" y="207"/>
                        <a:pt x="207" y="253"/>
                        <a:pt x="214" y="363"/>
                      </a:cubicBezTo>
                      <a:cubicBezTo>
                        <a:pt x="218" y="428"/>
                        <a:pt x="216" y="505"/>
                        <a:pt x="215" y="567"/>
                      </a:cubicBezTo>
                      <a:cubicBezTo>
                        <a:pt x="214" y="606"/>
                        <a:pt x="213" y="641"/>
                        <a:pt x="214" y="658"/>
                      </a:cubicBezTo>
                      <a:cubicBezTo>
                        <a:pt x="260" y="658"/>
                        <a:pt x="260" y="658"/>
                        <a:pt x="260" y="658"/>
                      </a:cubicBezTo>
                      <a:cubicBezTo>
                        <a:pt x="260" y="646"/>
                        <a:pt x="263" y="627"/>
                        <a:pt x="267" y="600"/>
                      </a:cubicBezTo>
                      <a:cubicBezTo>
                        <a:pt x="275" y="538"/>
                        <a:pt x="288" y="444"/>
                        <a:pt x="289" y="361"/>
                      </a:cubicBezTo>
                      <a:cubicBezTo>
                        <a:pt x="290" y="274"/>
                        <a:pt x="280" y="183"/>
                        <a:pt x="273" y="116"/>
                      </a:cubicBezTo>
                      <a:cubicBezTo>
                        <a:pt x="268" y="75"/>
                        <a:pt x="265" y="45"/>
                        <a:pt x="265" y="26"/>
                      </a:cubicBezTo>
                      <a:cubicBezTo>
                        <a:pt x="55" y="110"/>
                        <a:pt x="55" y="110"/>
                        <a:pt x="55" y="110"/>
                      </a:cubicBezTo>
                      <a:cubicBezTo>
                        <a:pt x="32" y="339"/>
                        <a:pt x="32" y="339"/>
                        <a:pt x="32" y="339"/>
                      </a:cubicBezTo>
                      <a:lnTo>
                        <a:pt x="18" y="658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6" name="Freeform 53">
                  <a:extLst>
                    <a:ext uri="{FF2B5EF4-FFF2-40B4-BE49-F238E27FC236}">
                      <a16:creationId xmlns:a16="http://schemas.microsoft.com/office/drawing/2014/main" id="{677D37A7-1E60-420C-AD0A-E6206DB194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4825" y="2292351"/>
                  <a:ext cx="138113" cy="261938"/>
                </a:xfrm>
                <a:custGeom>
                  <a:avLst/>
                  <a:gdLst>
                    <a:gd name="T0" fmla="*/ 87 w 87"/>
                    <a:gd name="T1" fmla="*/ 165 h 165"/>
                    <a:gd name="T2" fmla="*/ 4 w 87"/>
                    <a:gd name="T3" fmla="*/ 165 h 165"/>
                    <a:gd name="T4" fmla="*/ 3 w 87"/>
                    <a:gd name="T5" fmla="*/ 60 h 165"/>
                    <a:gd name="T6" fmla="*/ 0 w 87"/>
                    <a:gd name="T7" fmla="*/ 6 h 165"/>
                    <a:gd name="T8" fmla="*/ 79 w 87"/>
                    <a:gd name="T9" fmla="*/ 0 h 165"/>
                    <a:gd name="T10" fmla="*/ 87 w 87"/>
                    <a:gd name="T11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7" h="165">
                      <a:moveTo>
                        <a:pt x="87" y="165"/>
                      </a:moveTo>
                      <a:lnTo>
                        <a:pt x="4" y="165"/>
                      </a:lnTo>
                      <a:lnTo>
                        <a:pt x="3" y="60"/>
                      </a:lnTo>
                      <a:lnTo>
                        <a:pt x="0" y="6"/>
                      </a:lnTo>
                      <a:lnTo>
                        <a:pt x="79" y="0"/>
                      </a:lnTo>
                      <a:lnTo>
                        <a:pt x="87" y="16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7" name="Freeform 54">
                  <a:extLst>
                    <a:ext uri="{FF2B5EF4-FFF2-40B4-BE49-F238E27FC236}">
                      <a16:creationId xmlns:a16="http://schemas.microsoft.com/office/drawing/2014/main" id="{60F16357-7ADA-421E-B395-A0ACAB4A1A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6413" y="2259013"/>
                  <a:ext cx="96838" cy="71438"/>
                </a:xfrm>
                <a:custGeom>
                  <a:avLst/>
                  <a:gdLst>
                    <a:gd name="T0" fmla="*/ 7 w 61"/>
                    <a:gd name="T1" fmla="*/ 45 h 45"/>
                    <a:gd name="T2" fmla="*/ 0 w 61"/>
                    <a:gd name="T3" fmla="*/ 11 h 45"/>
                    <a:gd name="T4" fmla="*/ 54 w 61"/>
                    <a:gd name="T5" fmla="*/ 0 h 45"/>
                    <a:gd name="T6" fmla="*/ 61 w 61"/>
                    <a:gd name="T7" fmla="*/ 33 h 45"/>
                    <a:gd name="T8" fmla="*/ 7 w 61"/>
                    <a:gd name="T9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45">
                      <a:moveTo>
                        <a:pt x="7" y="45"/>
                      </a:moveTo>
                      <a:lnTo>
                        <a:pt x="0" y="11"/>
                      </a:lnTo>
                      <a:lnTo>
                        <a:pt x="54" y="0"/>
                      </a:lnTo>
                      <a:lnTo>
                        <a:pt x="61" y="33"/>
                      </a:lnTo>
                      <a:lnTo>
                        <a:pt x="7" y="4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8" name="Freeform 55">
                  <a:extLst>
                    <a:ext uri="{FF2B5EF4-FFF2-40B4-BE49-F238E27FC236}">
                      <a16:creationId xmlns:a16="http://schemas.microsoft.com/office/drawing/2014/main" id="{9FC41333-F6BF-403F-9A59-6A452A5F47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6900" y="2295526"/>
                  <a:ext cx="92075" cy="258763"/>
                </a:xfrm>
                <a:custGeom>
                  <a:avLst/>
                  <a:gdLst>
                    <a:gd name="T0" fmla="*/ 0 w 58"/>
                    <a:gd name="T1" fmla="*/ 163 h 163"/>
                    <a:gd name="T2" fmla="*/ 54 w 58"/>
                    <a:gd name="T3" fmla="*/ 163 h 163"/>
                    <a:gd name="T4" fmla="*/ 56 w 58"/>
                    <a:gd name="T5" fmla="*/ 58 h 163"/>
                    <a:gd name="T6" fmla="*/ 58 w 58"/>
                    <a:gd name="T7" fmla="*/ 4 h 163"/>
                    <a:gd name="T8" fmla="*/ 0 w 58"/>
                    <a:gd name="T9" fmla="*/ 0 h 163"/>
                    <a:gd name="T10" fmla="*/ 0 w 58"/>
                    <a:gd name="T11" fmla="*/ 163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163">
                      <a:moveTo>
                        <a:pt x="0" y="163"/>
                      </a:moveTo>
                      <a:lnTo>
                        <a:pt x="54" y="163"/>
                      </a:lnTo>
                      <a:lnTo>
                        <a:pt x="56" y="58"/>
                      </a:lnTo>
                      <a:lnTo>
                        <a:pt x="58" y="4"/>
                      </a:lnTo>
                      <a:lnTo>
                        <a:pt x="0" y="0"/>
                      </a:lnTo>
                      <a:lnTo>
                        <a:pt x="0" y="163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09" name="Freeform 56">
                  <a:extLst>
                    <a:ext uri="{FF2B5EF4-FFF2-40B4-BE49-F238E27FC236}">
                      <a16:creationId xmlns:a16="http://schemas.microsoft.com/office/drawing/2014/main" id="{F6B87D48-AFB4-4F3E-9242-18E43EC30D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2138" y="2257426"/>
                  <a:ext cx="103188" cy="73025"/>
                </a:xfrm>
                <a:custGeom>
                  <a:avLst/>
                  <a:gdLst>
                    <a:gd name="T0" fmla="*/ 58 w 65"/>
                    <a:gd name="T1" fmla="*/ 46 h 46"/>
                    <a:gd name="T2" fmla="*/ 0 w 65"/>
                    <a:gd name="T3" fmla="*/ 34 h 46"/>
                    <a:gd name="T4" fmla="*/ 7 w 65"/>
                    <a:gd name="T5" fmla="*/ 0 h 46"/>
                    <a:gd name="T6" fmla="*/ 65 w 65"/>
                    <a:gd name="T7" fmla="*/ 12 h 46"/>
                    <a:gd name="T8" fmla="*/ 58 w 65"/>
                    <a:gd name="T9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6">
                      <a:moveTo>
                        <a:pt x="58" y="46"/>
                      </a:moveTo>
                      <a:lnTo>
                        <a:pt x="0" y="34"/>
                      </a:lnTo>
                      <a:lnTo>
                        <a:pt x="7" y="0"/>
                      </a:lnTo>
                      <a:lnTo>
                        <a:pt x="65" y="12"/>
                      </a:lnTo>
                      <a:lnTo>
                        <a:pt x="58" y="46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0" name="Freeform 57">
                  <a:extLst>
                    <a:ext uri="{FF2B5EF4-FFF2-40B4-BE49-F238E27FC236}">
                      <a16:creationId xmlns:a16="http://schemas.microsoft.com/office/drawing/2014/main" id="{22F7512A-F6D0-4419-8490-3EC8049ABDF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57688" y="2335213"/>
                  <a:ext cx="100013" cy="57150"/>
                </a:xfrm>
                <a:custGeom>
                  <a:avLst/>
                  <a:gdLst>
                    <a:gd name="T0" fmla="*/ 105 w 147"/>
                    <a:gd name="T1" fmla="*/ 33 h 85"/>
                    <a:gd name="T2" fmla="*/ 101 w 147"/>
                    <a:gd name="T3" fmla="*/ 21 h 85"/>
                    <a:gd name="T4" fmla="*/ 100 w 147"/>
                    <a:gd name="T5" fmla="*/ 6 h 85"/>
                    <a:gd name="T6" fmla="*/ 96 w 147"/>
                    <a:gd name="T7" fmla="*/ 1 h 85"/>
                    <a:gd name="T8" fmla="*/ 84 w 147"/>
                    <a:gd name="T9" fmla="*/ 0 h 85"/>
                    <a:gd name="T10" fmla="*/ 84 w 147"/>
                    <a:gd name="T11" fmla="*/ 4 h 85"/>
                    <a:gd name="T12" fmla="*/ 96 w 147"/>
                    <a:gd name="T13" fmla="*/ 6 h 85"/>
                    <a:gd name="T14" fmla="*/ 94 w 147"/>
                    <a:gd name="T15" fmla="*/ 11 h 85"/>
                    <a:gd name="T16" fmla="*/ 57 w 147"/>
                    <a:gd name="T17" fmla="*/ 20 h 85"/>
                    <a:gd name="T18" fmla="*/ 67 w 147"/>
                    <a:gd name="T19" fmla="*/ 11 h 85"/>
                    <a:gd name="T20" fmla="*/ 51 w 147"/>
                    <a:gd name="T21" fmla="*/ 18 h 85"/>
                    <a:gd name="T22" fmla="*/ 53 w 147"/>
                    <a:gd name="T23" fmla="*/ 18 h 85"/>
                    <a:gd name="T24" fmla="*/ 44 w 147"/>
                    <a:gd name="T25" fmla="*/ 34 h 85"/>
                    <a:gd name="T26" fmla="*/ 0 w 147"/>
                    <a:gd name="T27" fmla="*/ 57 h 85"/>
                    <a:gd name="T28" fmla="*/ 55 w 147"/>
                    <a:gd name="T29" fmla="*/ 64 h 85"/>
                    <a:gd name="T30" fmla="*/ 65 w 147"/>
                    <a:gd name="T31" fmla="*/ 71 h 85"/>
                    <a:gd name="T32" fmla="*/ 61 w 147"/>
                    <a:gd name="T33" fmla="*/ 77 h 85"/>
                    <a:gd name="T34" fmla="*/ 61 w 147"/>
                    <a:gd name="T35" fmla="*/ 80 h 85"/>
                    <a:gd name="T36" fmla="*/ 70 w 147"/>
                    <a:gd name="T37" fmla="*/ 78 h 85"/>
                    <a:gd name="T38" fmla="*/ 67 w 147"/>
                    <a:gd name="T39" fmla="*/ 77 h 85"/>
                    <a:gd name="T40" fmla="*/ 75 w 147"/>
                    <a:gd name="T41" fmla="*/ 64 h 85"/>
                    <a:gd name="T42" fmla="*/ 101 w 147"/>
                    <a:gd name="T43" fmla="*/ 30 h 85"/>
                    <a:gd name="T44" fmla="*/ 91 w 147"/>
                    <a:gd name="T45" fmla="*/ 57 h 85"/>
                    <a:gd name="T46" fmla="*/ 147 w 147"/>
                    <a:gd name="T47" fmla="*/ 57 h 85"/>
                    <a:gd name="T48" fmla="*/ 28 w 147"/>
                    <a:gd name="T49" fmla="*/ 81 h 85"/>
                    <a:gd name="T50" fmla="*/ 28 w 147"/>
                    <a:gd name="T51" fmla="*/ 33 h 85"/>
                    <a:gd name="T52" fmla="*/ 28 w 147"/>
                    <a:gd name="T53" fmla="*/ 54 h 85"/>
                    <a:gd name="T54" fmla="*/ 25 w 147"/>
                    <a:gd name="T55" fmla="*/ 57 h 85"/>
                    <a:gd name="T56" fmla="*/ 25 w 147"/>
                    <a:gd name="T57" fmla="*/ 58 h 85"/>
                    <a:gd name="T58" fmla="*/ 28 w 147"/>
                    <a:gd name="T59" fmla="*/ 60 h 85"/>
                    <a:gd name="T60" fmla="*/ 51 w 147"/>
                    <a:gd name="T61" fmla="*/ 63 h 85"/>
                    <a:gd name="T62" fmla="*/ 52 w 147"/>
                    <a:gd name="T63" fmla="*/ 57 h 85"/>
                    <a:gd name="T64" fmla="*/ 31 w 147"/>
                    <a:gd name="T65" fmla="*/ 56 h 85"/>
                    <a:gd name="T66" fmla="*/ 52 w 147"/>
                    <a:gd name="T67" fmla="*/ 57 h 85"/>
                    <a:gd name="T68" fmla="*/ 55 w 147"/>
                    <a:gd name="T69" fmla="*/ 25 h 85"/>
                    <a:gd name="T70" fmla="*/ 62 w 147"/>
                    <a:gd name="T71" fmla="*/ 62 h 85"/>
                    <a:gd name="T72" fmla="*/ 56 w 147"/>
                    <a:gd name="T73" fmla="*/ 57 h 85"/>
                    <a:gd name="T74" fmla="*/ 72 w 147"/>
                    <a:gd name="T75" fmla="*/ 57 h 85"/>
                    <a:gd name="T76" fmla="*/ 76 w 147"/>
                    <a:gd name="T77" fmla="*/ 51 h 85"/>
                    <a:gd name="T78" fmla="*/ 76 w 147"/>
                    <a:gd name="T79" fmla="*/ 48 h 85"/>
                    <a:gd name="T80" fmla="*/ 67 w 147"/>
                    <a:gd name="T81" fmla="*/ 50 h 85"/>
                    <a:gd name="T82" fmla="*/ 70 w 147"/>
                    <a:gd name="T83" fmla="*/ 51 h 85"/>
                    <a:gd name="T84" fmla="*/ 68 w 147"/>
                    <a:gd name="T85" fmla="*/ 58 h 85"/>
                    <a:gd name="T86" fmla="*/ 58 w 147"/>
                    <a:gd name="T87" fmla="*/ 23 h 85"/>
                    <a:gd name="T88" fmla="*/ 100 w 147"/>
                    <a:gd name="T89" fmla="*/ 26 h 85"/>
                    <a:gd name="T90" fmla="*/ 119 w 147"/>
                    <a:gd name="T91" fmla="*/ 81 h 85"/>
                    <a:gd name="T92" fmla="*/ 104 w 147"/>
                    <a:gd name="T93" fmla="*/ 39 h 85"/>
                    <a:gd name="T94" fmla="*/ 116 w 147"/>
                    <a:gd name="T95" fmla="*/ 57 h 85"/>
                    <a:gd name="T96" fmla="*/ 119 w 147"/>
                    <a:gd name="T97" fmla="*/ 60 h 85"/>
                    <a:gd name="T98" fmla="*/ 119 w 147"/>
                    <a:gd name="T99" fmla="*/ 54 h 85"/>
                    <a:gd name="T100" fmla="*/ 109 w 147"/>
                    <a:gd name="T101" fmla="*/ 43 h 85"/>
                    <a:gd name="T102" fmla="*/ 119 w 147"/>
                    <a:gd name="T103" fmla="*/ 33 h 85"/>
                    <a:gd name="T104" fmla="*/ 119 w 147"/>
                    <a:gd name="T105" fmla="*/ 81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7" h="85">
                      <a:moveTo>
                        <a:pt x="119" y="29"/>
                      </a:moveTo>
                      <a:cubicBezTo>
                        <a:pt x="114" y="29"/>
                        <a:pt x="109" y="30"/>
                        <a:pt x="105" y="33"/>
                      </a:cubicBezTo>
                      <a:cubicBezTo>
                        <a:pt x="105" y="30"/>
                        <a:pt x="104" y="28"/>
                        <a:pt x="103" y="26"/>
                      </a:cubicBezTo>
                      <a:cubicBezTo>
                        <a:pt x="101" y="21"/>
                        <a:pt x="101" y="21"/>
                        <a:pt x="101" y="21"/>
                      </a:cubicBezTo>
                      <a:cubicBezTo>
                        <a:pt x="100" y="16"/>
                        <a:pt x="98" y="12"/>
                        <a:pt x="98" y="10"/>
                      </a:cubicBezTo>
                      <a:cubicBezTo>
                        <a:pt x="100" y="6"/>
                        <a:pt x="100" y="6"/>
                        <a:pt x="100" y="6"/>
                      </a:cubicBezTo>
                      <a:cubicBezTo>
                        <a:pt x="100" y="5"/>
                        <a:pt x="100" y="5"/>
                        <a:pt x="99" y="4"/>
                      </a:cubicBezTo>
                      <a:cubicBezTo>
                        <a:pt x="96" y="1"/>
                        <a:pt x="96" y="1"/>
                        <a:pt x="96" y="1"/>
                      </a:cubicBezTo>
                      <a:cubicBezTo>
                        <a:pt x="96" y="0"/>
                        <a:pt x="95" y="0"/>
                        <a:pt x="95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1"/>
                        <a:pt x="82" y="2"/>
                      </a:cubicBezTo>
                      <a:cubicBezTo>
                        <a:pt x="82" y="3"/>
                        <a:pt x="83" y="4"/>
                        <a:pt x="84" y="4"/>
                      </a:cubicBezTo>
                      <a:cubicBezTo>
                        <a:pt x="94" y="4"/>
                        <a:pt x="94" y="4"/>
                        <a:pt x="94" y="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0"/>
                        <a:pt x="94" y="10"/>
                        <a:pt x="94" y="11"/>
                      </a:cubicBezTo>
                      <a:cubicBezTo>
                        <a:pt x="95" y="11"/>
                        <a:pt x="96" y="15"/>
                        <a:pt x="98" y="20"/>
                      </a:cubicBezTo>
                      <a:cubicBezTo>
                        <a:pt x="57" y="20"/>
                        <a:pt x="57" y="20"/>
                        <a:pt x="57" y="20"/>
                      </a:cubicBezTo>
                      <a:cubicBezTo>
                        <a:pt x="56" y="17"/>
                        <a:pt x="56" y="17"/>
                        <a:pt x="56" y="17"/>
                      </a:cubicBezTo>
                      <a:cubicBezTo>
                        <a:pt x="60" y="16"/>
                        <a:pt x="65" y="14"/>
                        <a:pt x="67" y="11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42" y="15"/>
                        <a:pt x="46" y="18"/>
                        <a:pt x="51" y="18"/>
                      </a:cubicBezTo>
                      <a:cubicBezTo>
                        <a:pt x="52" y="18"/>
                        <a:pt x="52" y="18"/>
                        <a:pt x="53" y="18"/>
                      </a:cubicBezTo>
                      <a:cubicBezTo>
                        <a:pt x="53" y="18"/>
                        <a:pt x="53" y="18"/>
                        <a:pt x="53" y="18"/>
                      </a:cubicBezTo>
                      <a:cubicBezTo>
                        <a:pt x="54" y="22"/>
                        <a:pt x="54" y="22"/>
                        <a:pt x="54" y="22"/>
                      </a:cubicBezTo>
                      <a:cubicBezTo>
                        <a:pt x="44" y="34"/>
                        <a:pt x="44" y="34"/>
                        <a:pt x="44" y="34"/>
                      </a:cubicBezTo>
                      <a:cubicBezTo>
                        <a:pt x="39" y="31"/>
                        <a:pt x="34" y="29"/>
                        <a:pt x="28" y="29"/>
                      </a:cubicBezTo>
                      <a:cubicBezTo>
                        <a:pt x="13" y="29"/>
                        <a:pt x="0" y="41"/>
                        <a:pt x="0" y="57"/>
                      </a:cubicBezTo>
                      <a:cubicBezTo>
                        <a:pt x="0" y="72"/>
                        <a:pt x="13" y="85"/>
                        <a:pt x="28" y="85"/>
                      </a:cubicBezTo>
                      <a:cubicBezTo>
                        <a:pt x="41" y="85"/>
                        <a:pt x="52" y="76"/>
                        <a:pt x="55" y="64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61" y="67"/>
                        <a:pt x="63" y="70"/>
                        <a:pt x="65" y="71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61" y="77"/>
                        <a:pt x="61" y="77"/>
                        <a:pt x="61" y="77"/>
                      </a:cubicBezTo>
                      <a:cubicBezTo>
                        <a:pt x="60" y="77"/>
                        <a:pt x="59" y="77"/>
                        <a:pt x="59" y="78"/>
                      </a:cubicBezTo>
                      <a:cubicBezTo>
                        <a:pt x="59" y="79"/>
                        <a:pt x="60" y="80"/>
                        <a:pt x="61" y="80"/>
                      </a:cubicBezTo>
                      <a:cubicBezTo>
                        <a:pt x="69" y="80"/>
                        <a:pt x="69" y="80"/>
                        <a:pt x="69" y="80"/>
                      </a:cubicBezTo>
                      <a:cubicBezTo>
                        <a:pt x="70" y="80"/>
                        <a:pt x="70" y="79"/>
                        <a:pt x="70" y="78"/>
                      </a:cubicBezTo>
                      <a:cubicBezTo>
                        <a:pt x="70" y="77"/>
                        <a:pt x="70" y="77"/>
                        <a:pt x="69" y="77"/>
                      </a:cubicBezTo>
                      <a:cubicBezTo>
                        <a:pt x="67" y="77"/>
                        <a:pt x="67" y="77"/>
                        <a:pt x="67" y="77"/>
                      </a:cubicBezTo>
                      <a:cubicBezTo>
                        <a:pt x="68" y="71"/>
                        <a:pt x="68" y="71"/>
                        <a:pt x="68" y="71"/>
                      </a:cubicBezTo>
                      <a:cubicBezTo>
                        <a:pt x="72" y="71"/>
                        <a:pt x="75" y="68"/>
                        <a:pt x="75" y="64"/>
                      </a:cubicBezTo>
                      <a:cubicBezTo>
                        <a:pt x="75" y="63"/>
                        <a:pt x="74" y="62"/>
                        <a:pt x="73" y="61"/>
                      </a:cubicBezTo>
                      <a:cubicBezTo>
                        <a:pt x="101" y="30"/>
                        <a:pt x="101" y="30"/>
                        <a:pt x="101" y="30"/>
                      </a:cubicBezTo>
                      <a:cubicBezTo>
                        <a:pt x="102" y="31"/>
                        <a:pt x="102" y="33"/>
                        <a:pt x="103" y="34"/>
                      </a:cubicBezTo>
                      <a:cubicBezTo>
                        <a:pt x="96" y="40"/>
                        <a:pt x="91" y="47"/>
                        <a:pt x="91" y="57"/>
                      </a:cubicBezTo>
                      <a:cubicBezTo>
                        <a:pt x="91" y="72"/>
                        <a:pt x="103" y="85"/>
                        <a:pt x="119" y="85"/>
                      </a:cubicBezTo>
                      <a:cubicBezTo>
                        <a:pt x="135" y="85"/>
                        <a:pt x="147" y="72"/>
                        <a:pt x="147" y="57"/>
                      </a:cubicBezTo>
                      <a:cubicBezTo>
                        <a:pt x="147" y="41"/>
                        <a:pt x="135" y="29"/>
                        <a:pt x="119" y="29"/>
                      </a:cubicBezTo>
                      <a:close/>
                      <a:moveTo>
                        <a:pt x="28" y="81"/>
                      </a:moveTo>
                      <a:cubicBezTo>
                        <a:pt x="15" y="81"/>
                        <a:pt x="4" y="70"/>
                        <a:pt x="4" y="57"/>
                      </a:cubicBezTo>
                      <a:cubicBezTo>
                        <a:pt x="4" y="44"/>
                        <a:pt x="15" y="33"/>
                        <a:pt x="28" y="33"/>
                      </a:cubicBezTo>
                      <a:cubicBezTo>
                        <a:pt x="33" y="33"/>
                        <a:pt x="37" y="35"/>
                        <a:pt x="41" y="37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7" y="54"/>
                        <a:pt x="25" y="55"/>
                        <a:pt x="25" y="57"/>
                      </a:cubicBezTo>
                      <a:cubicBezTo>
                        <a:pt x="25" y="57"/>
                        <a:pt x="26" y="57"/>
                        <a:pt x="26" y="57"/>
                      </a:cubicBezTo>
                      <a:cubicBezTo>
                        <a:pt x="25" y="58"/>
                        <a:pt x="25" y="58"/>
                        <a:pt x="25" y="58"/>
                      </a:cubicBezTo>
                      <a:cubicBezTo>
                        <a:pt x="27" y="58"/>
                        <a:pt x="27" y="58"/>
                        <a:pt x="27" y="58"/>
                      </a:cubicBezTo>
                      <a:cubicBezTo>
                        <a:pt x="27" y="59"/>
                        <a:pt x="27" y="60"/>
                        <a:pt x="28" y="60"/>
                      </a:cubicBezTo>
                      <a:cubicBezTo>
                        <a:pt x="29" y="60"/>
                        <a:pt x="29" y="59"/>
                        <a:pt x="29" y="59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48" y="73"/>
                        <a:pt x="39" y="81"/>
                        <a:pt x="28" y="81"/>
                      </a:cubicBezTo>
                      <a:close/>
                      <a:moveTo>
                        <a:pt x="52" y="57"/>
                      </a:moveTo>
                      <a:cubicBezTo>
                        <a:pt x="52" y="58"/>
                        <a:pt x="52" y="59"/>
                        <a:pt x="52" y="60"/>
                      </a:cubicBezTo>
                      <a:cubicBezTo>
                        <a:pt x="31" y="56"/>
                        <a:pt x="31" y="56"/>
                        <a:pt x="31" y="56"/>
                      </a:cubicBezTo>
                      <a:cubicBezTo>
                        <a:pt x="44" y="39"/>
                        <a:pt x="44" y="39"/>
                        <a:pt x="44" y="39"/>
                      </a:cubicBezTo>
                      <a:cubicBezTo>
                        <a:pt x="49" y="44"/>
                        <a:pt x="52" y="50"/>
                        <a:pt x="52" y="57"/>
                      </a:cubicBezTo>
                      <a:close/>
                      <a:moveTo>
                        <a:pt x="47" y="36"/>
                      </a:move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65" y="59"/>
                        <a:pt x="65" y="59"/>
                        <a:pt x="65" y="59"/>
                      </a:cubicBezTo>
                      <a:cubicBezTo>
                        <a:pt x="63" y="60"/>
                        <a:pt x="63" y="60"/>
                        <a:pt x="62" y="62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6" y="59"/>
                        <a:pt x="56" y="58"/>
                        <a:pt x="56" y="57"/>
                      </a:cubicBezTo>
                      <a:cubicBezTo>
                        <a:pt x="56" y="48"/>
                        <a:pt x="53" y="41"/>
                        <a:pt x="47" y="36"/>
                      </a:cubicBezTo>
                      <a:close/>
                      <a:moveTo>
                        <a:pt x="72" y="57"/>
                      </a:move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7" y="51"/>
                        <a:pt x="78" y="50"/>
                        <a:pt x="78" y="50"/>
                      </a:cubicBezTo>
                      <a:cubicBezTo>
                        <a:pt x="78" y="49"/>
                        <a:pt x="77" y="48"/>
                        <a:pt x="76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68" y="48"/>
                        <a:pt x="67" y="49"/>
                        <a:pt x="67" y="50"/>
                      </a:cubicBezTo>
                      <a:cubicBezTo>
                        <a:pt x="67" y="50"/>
                        <a:pt x="68" y="51"/>
                        <a:pt x="69" y="51"/>
                      </a:cubicBezTo>
                      <a:cubicBezTo>
                        <a:pt x="70" y="51"/>
                        <a:pt x="70" y="51"/>
                        <a:pt x="70" y="51"/>
                      </a:cubicBezTo>
                      <a:cubicBezTo>
                        <a:pt x="69" y="58"/>
                        <a:pt x="69" y="58"/>
                        <a:pt x="69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58" y="23"/>
                        <a:pt x="58" y="23"/>
                        <a:pt x="58" y="23"/>
                      </a:cubicBezTo>
                      <a:cubicBezTo>
                        <a:pt x="99" y="23"/>
                        <a:pt x="99" y="23"/>
                        <a:pt x="99" y="23"/>
                      </a:cubicBezTo>
                      <a:cubicBezTo>
                        <a:pt x="99" y="24"/>
                        <a:pt x="99" y="25"/>
                        <a:pt x="100" y="26"/>
                      </a:cubicBezTo>
                      <a:lnTo>
                        <a:pt x="72" y="57"/>
                      </a:lnTo>
                      <a:close/>
                      <a:moveTo>
                        <a:pt x="119" y="81"/>
                      </a:moveTo>
                      <a:cubicBezTo>
                        <a:pt x="106" y="81"/>
                        <a:pt x="95" y="70"/>
                        <a:pt x="95" y="57"/>
                      </a:cubicBezTo>
                      <a:cubicBezTo>
                        <a:pt x="95" y="49"/>
                        <a:pt x="99" y="43"/>
                        <a:pt x="104" y="39"/>
                      </a:cubicBezTo>
                      <a:cubicBezTo>
                        <a:pt x="105" y="41"/>
                        <a:pt x="106" y="43"/>
                        <a:pt x="106" y="45"/>
                      </a:cubicBezTo>
                      <a:cubicBezTo>
                        <a:pt x="109" y="50"/>
                        <a:pt x="114" y="54"/>
                        <a:pt x="116" y="57"/>
                      </a:cubicBezTo>
                      <a:cubicBezTo>
                        <a:pt x="116" y="57"/>
                        <a:pt x="116" y="57"/>
                        <a:pt x="116" y="57"/>
                      </a:cubicBezTo>
                      <a:cubicBezTo>
                        <a:pt x="116" y="58"/>
                        <a:pt x="117" y="60"/>
                        <a:pt x="119" y="60"/>
                      </a:cubicBezTo>
                      <a:cubicBezTo>
                        <a:pt x="121" y="60"/>
                        <a:pt x="122" y="58"/>
                        <a:pt x="122" y="57"/>
                      </a:cubicBezTo>
                      <a:cubicBezTo>
                        <a:pt x="122" y="55"/>
                        <a:pt x="121" y="54"/>
                        <a:pt x="119" y="54"/>
                      </a:cubicBezTo>
                      <a:cubicBezTo>
                        <a:pt x="119" y="54"/>
                        <a:pt x="119" y="54"/>
                        <a:pt x="119" y="54"/>
                      </a:cubicBezTo>
                      <a:cubicBezTo>
                        <a:pt x="116" y="52"/>
                        <a:pt x="111" y="48"/>
                        <a:pt x="109" y="43"/>
                      </a:cubicBezTo>
                      <a:cubicBezTo>
                        <a:pt x="109" y="42"/>
                        <a:pt x="108" y="40"/>
                        <a:pt x="107" y="37"/>
                      </a:cubicBezTo>
                      <a:cubicBezTo>
                        <a:pt x="110" y="35"/>
                        <a:pt x="114" y="33"/>
                        <a:pt x="119" y="33"/>
                      </a:cubicBezTo>
                      <a:cubicBezTo>
                        <a:pt x="132" y="33"/>
                        <a:pt x="143" y="44"/>
                        <a:pt x="143" y="57"/>
                      </a:cubicBezTo>
                      <a:cubicBezTo>
                        <a:pt x="143" y="70"/>
                        <a:pt x="132" y="81"/>
                        <a:pt x="119" y="81"/>
                      </a:cubicBezTo>
                      <a:close/>
                    </a:path>
                  </a:pathLst>
                </a:custGeom>
                <a:solidFill>
                  <a:srgbClr val="00B2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1" name="Freeform 58">
                  <a:extLst>
                    <a:ext uri="{FF2B5EF4-FFF2-40B4-BE49-F238E27FC236}">
                      <a16:creationId xmlns:a16="http://schemas.microsoft.com/office/drawing/2014/main" id="{95B06DE3-BB68-4EDB-B40B-F4EAD2EA70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8488" y="2279651"/>
                  <a:ext cx="3175" cy="3175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0 w 4"/>
                    <a:gd name="T5" fmla="*/ 2 h 3"/>
                    <a:gd name="T6" fmla="*/ 4 w 4"/>
                    <a:gd name="T7" fmla="*/ 0 h 3"/>
                    <a:gd name="T8" fmla="*/ 4 w 4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4" y="2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0" y="2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F27AB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2" name="Freeform 59">
                  <a:extLst>
                    <a:ext uri="{FF2B5EF4-FFF2-40B4-BE49-F238E27FC236}">
                      <a16:creationId xmlns:a16="http://schemas.microsoft.com/office/drawing/2014/main" id="{F421530D-6A5F-4F93-9948-41FFABC4FF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36788"/>
                  <a:ext cx="69850" cy="55563"/>
                </a:xfrm>
                <a:custGeom>
                  <a:avLst/>
                  <a:gdLst>
                    <a:gd name="T0" fmla="*/ 51 w 102"/>
                    <a:gd name="T1" fmla="*/ 82 h 82"/>
                    <a:gd name="T2" fmla="*/ 0 w 102"/>
                    <a:gd name="T3" fmla="*/ 36 h 82"/>
                    <a:gd name="T4" fmla="*/ 0 w 102"/>
                    <a:gd name="T5" fmla="*/ 0 h 82"/>
                    <a:gd name="T6" fmla="*/ 102 w 102"/>
                    <a:gd name="T7" fmla="*/ 0 h 82"/>
                    <a:gd name="T8" fmla="*/ 102 w 102"/>
                    <a:gd name="T9" fmla="*/ 36 h 82"/>
                    <a:gd name="T10" fmla="*/ 51 w 102"/>
                    <a:gd name="T11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2" h="82">
                      <a:moveTo>
                        <a:pt x="51" y="82"/>
                      </a:moveTo>
                      <a:cubicBezTo>
                        <a:pt x="23" y="82"/>
                        <a:pt x="0" y="64"/>
                        <a:pt x="0" y="3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cubicBezTo>
                        <a:pt x="102" y="36"/>
                        <a:pt x="102" y="36"/>
                        <a:pt x="102" y="36"/>
                      </a:cubicBezTo>
                      <a:cubicBezTo>
                        <a:pt x="102" y="64"/>
                        <a:pt x="79" y="82"/>
                        <a:pt x="51" y="8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3" name="Freeform 60">
                  <a:extLst>
                    <a:ext uri="{FF2B5EF4-FFF2-40B4-BE49-F238E27FC236}">
                      <a16:creationId xmlns:a16="http://schemas.microsoft.com/office/drawing/2014/main" id="{54BCF253-7459-4739-B312-C8FAACDEAD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6613"/>
                  <a:ext cx="109538" cy="149225"/>
                </a:xfrm>
                <a:custGeom>
                  <a:avLst/>
                  <a:gdLst>
                    <a:gd name="T0" fmla="*/ 161 w 161"/>
                    <a:gd name="T1" fmla="*/ 114 h 220"/>
                    <a:gd name="T2" fmla="*/ 80 w 161"/>
                    <a:gd name="T3" fmla="*/ 220 h 220"/>
                    <a:gd name="T4" fmla="*/ 0 w 161"/>
                    <a:gd name="T5" fmla="*/ 114 h 220"/>
                    <a:gd name="T6" fmla="*/ 80 w 161"/>
                    <a:gd name="T7" fmla="*/ 0 h 220"/>
                    <a:gd name="T8" fmla="*/ 161 w 161"/>
                    <a:gd name="T9" fmla="*/ 114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1" h="220">
                      <a:moveTo>
                        <a:pt x="161" y="114"/>
                      </a:moveTo>
                      <a:cubicBezTo>
                        <a:pt x="161" y="177"/>
                        <a:pt x="126" y="220"/>
                        <a:pt x="80" y="220"/>
                      </a:cubicBezTo>
                      <a:cubicBezTo>
                        <a:pt x="34" y="220"/>
                        <a:pt x="0" y="177"/>
                        <a:pt x="0" y="114"/>
                      </a:cubicBezTo>
                      <a:cubicBezTo>
                        <a:pt x="0" y="51"/>
                        <a:pt x="34" y="0"/>
                        <a:pt x="80" y="0"/>
                      </a:cubicBezTo>
                      <a:cubicBezTo>
                        <a:pt x="138" y="0"/>
                        <a:pt x="161" y="51"/>
                        <a:pt x="161" y="114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4" name="Freeform 61">
                  <a:extLst>
                    <a:ext uri="{FF2B5EF4-FFF2-40B4-BE49-F238E27FC236}">
                      <a16:creationId xmlns:a16="http://schemas.microsoft.com/office/drawing/2014/main" id="{E870941D-A48E-4ECA-B049-8B5717792D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4988" y="2174876"/>
                  <a:ext cx="14288" cy="33338"/>
                </a:xfrm>
                <a:custGeom>
                  <a:avLst/>
                  <a:gdLst>
                    <a:gd name="T0" fmla="*/ 19 w 19"/>
                    <a:gd name="T1" fmla="*/ 0 h 50"/>
                    <a:gd name="T2" fmla="*/ 8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8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8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5" name="Freeform 62">
                  <a:extLst>
                    <a:ext uri="{FF2B5EF4-FFF2-40B4-BE49-F238E27FC236}">
                      <a16:creationId xmlns:a16="http://schemas.microsoft.com/office/drawing/2014/main" id="{7CF8DEA1-2582-4F80-8F90-C004D24BBB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7700" y="2174876"/>
                  <a:ext cx="12700" cy="33338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4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6" y="50"/>
                        <a:pt x="11" y="50"/>
                      </a:cubicBezTo>
                      <a:cubicBezTo>
                        <a:pt x="4" y="50"/>
                        <a:pt x="4" y="50"/>
                        <a:pt x="4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6" name="Freeform 63">
                  <a:extLst>
                    <a:ext uri="{FF2B5EF4-FFF2-40B4-BE49-F238E27FC236}">
                      <a16:creationId xmlns:a16="http://schemas.microsoft.com/office/drawing/2014/main" id="{9F5B5261-A6C3-410F-ACEA-9191F59427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1500" y="2178051"/>
                  <a:ext cx="7938" cy="7938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2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7" name="Freeform 64">
                  <a:extLst>
                    <a:ext uri="{FF2B5EF4-FFF2-40B4-BE49-F238E27FC236}">
                      <a16:creationId xmlns:a16="http://schemas.microsoft.com/office/drawing/2014/main" id="{1CCDA828-A2FA-4171-9873-B79DCF4105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9125" y="2178051"/>
                  <a:ext cx="7938" cy="9525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8" name="Freeform 65">
                  <a:extLst>
                    <a:ext uri="{FF2B5EF4-FFF2-40B4-BE49-F238E27FC236}">
                      <a16:creationId xmlns:a16="http://schemas.microsoft.com/office/drawing/2014/main" id="{87B38087-F684-4E0E-870F-6528107550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6738" y="2235201"/>
                  <a:ext cx="63500" cy="23813"/>
                </a:xfrm>
                <a:custGeom>
                  <a:avLst/>
                  <a:gdLst>
                    <a:gd name="T0" fmla="*/ 0 w 94"/>
                    <a:gd name="T1" fmla="*/ 0 h 36"/>
                    <a:gd name="T2" fmla="*/ 94 w 94"/>
                    <a:gd name="T3" fmla="*/ 0 h 36"/>
                    <a:gd name="T4" fmla="*/ 47 w 94"/>
                    <a:gd name="T5" fmla="*/ 36 h 36"/>
                    <a:gd name="T6" fmla="*/ 0 w 94"/>
                    <a:gd name="T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4" h="36">
                      <a:moveTo>
                        <a:pt x="0" y="0"/>
                      </a:move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82" y="22"/>
                        <a:pt x="66" y="36"/>
                        <a:pt x="47" y="36"/>
                      </a:cubicBezTo>
                      <a:cubicBezTo>
                        <a:pt x="28" y="36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19" name="Freeform 66">
                  <a:extLst>
                    <a:ext uri="{FF2B5EF4-FFF2-40B4-BE49-F238E27FC236}">
                      <a16:creationId xmlns:a16="http://schemas.microsoft.com/office/drawing/2014/main" id="{312D1D43-B5F4-49FC-88BE-C8A9B1A2FD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41551"/>
                  <a:ext cx="69850" cy="22225"/>
                </a:xfrm>
                <a:custGeom>
                  <a:avLst/>
                  <a:gdLst>
                    <a:gd name="T0" fmla="*/ 102 w 102"/>
                    <a:gd name="T1" fmla="*/ 0 h 33"/>
                    <a:gd name="T2" fmla="*/ 102 w 102"/>
                    <a:gd name="T3" fmla="*/ 8 h 33"/>
                    <a:gd name="T4" fmla="*/ 51 w 102"/>
                    <a:gd name="T5" fmla="*/ 33 h 33"/>
                    <a:gd name="T6" fmla="*/ 0 w 102"/>
                    <a:gd name="T7" fmla="*/ 8 h 33"/>
                    <a:gd name="T8" fmla="*/ 0 w 102"/>
                    <a:gd name="T9" fmla="*/ 0 h 33"/>
                    <a:gd name="T10" fmla="*/ 24 w 102"/>
                    <a:gd name="T11" fmla="*/ 17 h 33"/>
                    <a:gd name="T12" fmla="*/ 51 w 102"/>
                    <a:gd name="T13" fmla="*/ 27 h 33"/>
                    <a:gd name="T14" fmla="*/ 78 w 102"/>
                    <a:gd name="T15" fmla="*/ 17 h 33"/>
                    <a:gd name="T16" fmla="*/ 102 w 102"/>
                    <a:gd name="T17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2" h="33">
                      <a:moveTo>
                        <a:pt x="102" y="0"/>
                      </a:moveTo>
                      <a:cubicBezTo>
                        <a:pt x="102" y="8"/>
                        <a:pt x="102" y="8"/>
                        <a:pt x="102" y="8"/>
                      </a:cubicBezTo>
                      <a:cubicBezTo>
                        <a:pt x="102" y="16"/>
                        <a:pt x="69" y="33"/>
                        <a:pt x="51" y="33"/>
                      </a:cubicBezTo>
                      <a:cubicBezTo>
                        <a:pt x="34" y="33"/>
                        <a:pt x="0" y="20"/>
                        <a:pt x="0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7"/>
                        <a:pt x="15" y="13"/>
                        <a:pt x="24" y="17"/>
                      </a:cubicBezTo>
                      <a:cubicBezTo>
                        <a:pt x="32" y="24"/>
                        <a:pt x="41" y="27"/>
                        <a:pt x="51" y="27"/>
                      </a:cubicBezTo>
                      <a:cubicBezTo>
                        <a:pt x="61" y="27"/>
                        <a:pt x="70" y="24"/>
                        <a:pt x="78" y="17"/>
                      </a:cubicBezTo>
                      <a:cubicBezTo>
                        <a:pt x="87" y="13"/>
                        <a:pt x="95" y="7"/>
                        <a:pt x="102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0" name="Freeform 67">
                  <a:extLst>
                    <a:ext uri="{FF2B5EF4-FFF2-40B4-BE49-F238E27FC236}">
                      <a16:creationId xmlns:a16="http://schemas.microsoft.com/office/drawing/2014/main" id="{E577CF7C-0EED-4DE7-809D-BAFC70EEAB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7850" y="2228851"/>
                  <a:ext cx="42863" cy="4763"/>
                </a:xfrm>
                <a:custGeom>
                  <a:avLst/>
                  <a:gdLst>
                    <a:gd name="T0" fmla="*/ 32 w 64"/>
                    <a:gd name="T1" fmla="*/ 6 h 6"/>
                    <a:gd name="T2" fmla="*/ 64 w 64"/>
                    <a:gd name="T3" fmla="*/ 0 h 6"/>
                    <a:gd name="T4" fmla="*/ 32 w 64"/>
                    <a:gd name="T5" fmla="*/ 2 h 6"/>
                    <a:gd name="T6" fmla="*/ 0 w 64"/>
                    <a:gd name="T7" fmla="*/ 0 h 6"/>
                    <a:gd name="T8" fmla="*/ 32 w 64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">
                      <a:moveTo>
                        <a:pt x="32" y="6"/>
                      </a:moveTo>
                      <a:cubicBezTo>
                        <a:pt x="47" y="6"/>
                        <a:pt x="54" y="2"/>
                        <a:pt x="64" y="0"/>
                      </a:cubicBezTo>
                      <a:cubicBezTo>
                        <a:pt x="59" y="1"/>
                        <a:pt x="47" y="2"/>
                        <a:pt x="32" y="2"/>
                      </a:cubicBezTo>
                      <a:cubicBezTo>
                        <a:pt x="16" y="2"/>
                        <a:pt x="5" y="1"/>
                        <a:pt x="0" y="0"/>
                      </a:cubicBezTo>
                      <a:cubicBezTo>
                        <a:pt x="10" y="2"/>
                        <a:pt x="17" y="6"/>
                        <a:pt x="32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1" name="Freeform 68">
                  <a:extLst>
                    <a:ext uri="{FF2B5EF4-FFF2-40B4-BE49-F238E27FC236}">
                      <a16:creationId xmlns:a16="http://schemas.microsoft.com/office/drawing/2014/main" id="{71426FD1-01EA-49F1-8536-743DA3B501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86263" y="2228851"/>
                  <a:ext cx="46038" cy="4763"/>
                </a:xfrm>
                <a:custGeom>
                  <a:avLst/>
                  <a:gdLst>
                    <a:gd name="T0" fmla="*/ 34 w 67"/>
                    <a:gd name="T1" fmla="*/ 8 h 8"/>
                    <a:gd name="T2" fmla="*/ 11 w 67"/>
                    <a:gd name="T3" fmla="*/ 5 h 8"/>
                    <a:gd name="T4" fmla="*/ 3 w 67"/>
                    <a:gd name="T5" fmla="*/ 2 h 8"/>
                    <a:gd name="T6" fmla="*/ 1 w 67"/>
                    <a:gd name="T7" fmla="*/ 2 h 8"/>
                    <a:gd name="T8" fmla="*/ 0 w 67"/>
                    <a:gd name="T9" fmla="*/ 1 h 8"/>
                    <a:gd name="T10" fmla="*/ 2 w 67"/>
                    <a:gd name="T11" fmla="*/ 0 h 8"/>
                    <a:gd name="T12" fmla="*/ 4 w 67"/>
                    <a:gd name="T13" fmla="*/ 0 h 8"/>
                    <a:gd name="T14" fmla="*/ 34 w 67"/>
                    <a:gd name="T15" fmla="*/ 2 h 8"/>
                    <a:gd name="T16" fmla="*/ 64 w 67"/>
                    <a:gd name="T17" fmla="*/ 0 h 8"/>
                    <a:gd name="T18" fmla="*/ 66 w 67"/>
                    <a:gd name="T19" fmla="*/ 0 h 8"/>
                    <a:gd name="T20" fmla="*/ 67 w 67"/>
                    <a:gd name="T21" fmla="*/ 1 h 8"/>
                    <a:gd name="T22" fmla="*/ 66 w 67"/>
                    <a:gd name="T23" fmla="*/ 2 h 8"/>
                    <a:gd name="T24" fmla="*/ 64 w 67"/>
                    <a:gd name="T25" fmla="*/ 2 h 8"/>
                    <a:gd name="T26" fmla="*/ 56 w 67"/>
                    <a:gd name="T27" fmla="*/ 5 h 8"/>
                    <a:gd name="T28" fmla="*/ 34 w 67"/>
                    <a:gd name="T29" fmla="*/ 8 h 8"/>
                    <a:gd name="T30" fmla="*/ 16 w 67"/>
                    <a:gd name="T31" fmla="*/ 4 h 8"/>
                    <a:gd name="T32" fmla="*/ 34 w 67"/>
                    <a:gd name="T33" fmla="*/ 6 h 8"/>
                    <a:gd name="T34" fmla="*/ 52 w 67"/>
                    <a:gd name="T35" fmla="*/ 4 h 8"/>
                    <a:gd name="T36" fmla="*/ 34 w 67"/>
                    <a:gd name="T37" fmla="*/ 4 h 8"/>
                    <a:gd name="T38" fmla="*/ 16 w 67"/>
                    <a:gd name="T3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7" h="8">
                      <a:moveTo>
                        <a:pt x="34" y="8"/>
                      </a:moveTo>
                      <a:cubicBezTo>
                        <a:pt x="24" y="8"/>
                        <a:pt x="18" y="6"/>
                        <a:pt x="11" y="5"/>
                      </a:cubicBezTo>
                      <a:cubicBezTo>
                        <a:pt x="9" y="4"/>
                        <a:pt x="6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3" y="0"/>
                        <a:pt x="4" y="0"/>
                      </a:cubicBezTo>
                      <a:cubicBezTo>
                        <a:pt x="9" y="1"/>
                        <a:pt x="20" y="2"/>
                        <a:pt x="34" y="2"/>
                      </a:cubicBezTo>
                      <a:cubicBezTo>
                        <a:pt x="47" y="2"/>
                        <a:pt x="58" y="1"/>
                        <a:pt x="64" y="0"/>
                      </a:cubicBezTo>
                      <a:cubicBezTo>
                        <a:pt x="65" y="0"/>
                        <a:pt x="65" y="0"/>
                        <a:pt x="66" y="0"/>
                      </a:cubicBezTo>
                      <a:cubicBezTo>
                        <a:pt x="67" y="0"/>
                        <a:pt x="67" y="0"/>
                        <a:pt x="67" y="1"/>
                      </a:cubicBezTo>
                      <a:cubicBezTo>
                        <a:pt x="67" y="1"/>
                        <a:pt x="67" y="2"/>
                        <a:pt x="66" y="2"/>
                      </a:cubicBezTo>
                      <a:cubicBezTo>
                        <a:pt x="66" y="2"/>
                        <a:pt x="65" y="2"/>
                        <a:pt x="64" y="2"/>
                      </a:cubicBezTo>
                      <a:cubicBezTo>
                        <a:pt x="62" y="3"/>
                        <a:pt x="59" y="4"/>
                        <a:pt x="56" y="5"/>
                      </a:cubicBezTo>
                      <a:cubicBezTo>
                        <a:pt x="50" y="6"/>
                        <a:pt x="43" y="8"/>
                        <a:pt x="34" y="8"/>
                      </a:cubicBezTo>
                      <a:close/>
                      <a:moveTo>
                        <a:pt x="16" y="4"/>
                      </a:moveTo>
                      <a:cubicBezTo>
                        <a:pt x="21" y="5"/>
                        <a:pt x="27" y="6"/>
                        <a:pt x="34" y="6"/>
                      </a:cubicBezTo>
                      <a:cubicBezTo>
                        <a:pt x="41" y="6"/>
                        <a:pt x="47" y="5"/>
                        <a:pt x="52" y="4"/>
                      </a:cubicBezTo>
                      <a:cubicBezTo>
                        <a:pt x="46" y="4"/>
                        <a:pt x="40" y="4"/>
                        <a:pt x="34" y="4"/>
                      </a:cubicBezTo>
                      <a:cubicBezTo>
                        <a:pt x="27" y="4"/>
                        <a:pt x="21" y="4"/>
                        <a:pt x="16" y="4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2" name="Freeform 69">
                  <a:extLst>
                    <a:ext uri="{FF2B5EF4-FFF2-40B4-BE49-F238E27FC236}">
                      <a16:creationId xmlns:a16="http://schemas.microsoft.com/office/drawing/2014/main" id="{CF8B247B-7FE1-4CC6-8412-D52308938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7375" y="2208213"/>
                  <a:ext cx="22225" cy="7938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5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5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0" y="6"/>
                        <a:pt x="27" y="5"/>
                      </a:cubicBezTo>
                      <a:cubicBezTo>
                        <a:pt x="26" y="5"/>
                        <a:pt x="25" y="7"/>
                        <a:pt x="23" y="8"/>
                      </a:cubicBezTo>
                      <a:cubicBezTo>
                        <a:pt x="21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5"/>
                        <a:pt x="6" y="5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3" name="Freeform 70">
                  <a:extLst>
                    <a:ext uri="{FF2B5EF4-FFF2-40B4-BE49-F238E27FC236}">
                      <a16:creationId xmlns:a16="http://schemas.microsoft.com/office/drawing/2014/main" id="{33546FCA-7A6B-4517-A8F6-38CC2E3E7E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3438"/>
                  <a:ext cx="109538" cy="96838"/>
                </a:xfrm>
                <a:custGeom>
                  <a:avLst/>
                  <a:gdLst>
                    <a:gd name="T0" fmla="*/ 162 w 162"/>
                    <a:gd name="T1" fmla="*/ 74 h 143"/>
                    <a:gd name="T2" fmla="*/ 162 w 162"/>
                    <a:gd name="T3" fmla="*/ 143 h 143"/>
                    <a:gd name="T4" fmla="*/ 155 w 162"/>
                    <a:gd name="T5" fmla="*/ 143 h 143"/>
                    <a:gd name="T6" fmla="*/ 151 w 162"/>
                    <a:gd name="T7" fmla="*/ 60 h 143"/>
                    <a:gd name="T8" fmla="*/ 129 w 162"/>
                    <a:gd name="T9" fmla="*/ 64 h 143"/>
                    <a:gd name="T10" fmla="*/ 33 w 162"/>
                    <a:gd name="T11" fmla="*/ 64 h 143"/>
                    <a:gd name="T12" fmla="*/ 11 w 162"/>
                    <a:gd name="T13" fmla="*/ 60 h 143"/>
                    <a:gd name="T14" fmla="*/ 6 w 162"/>
                    <a:gd name="T15" fmla="*/ 142 h 143"/>
                    <a:gd name="T16" fmla="*/ 0 w 162"/>
                    <a:gd name="T17" fmla="*/ 142 h 143"/>
                    <a:gd name="T18" fmla="*/ 0 w 162"/>
                    <a:gd name="T19" fmla="*/ 74 h 143"/>
                    <a:gd name="T20" fmla="*/ 62 w 162"/>
                    <a:gd name="T21" fmla="*/ 0 h 143"/>
                    <a:gd name="T22" fmla="*/ 99 w 162"/>
                    <a:gd name="T23" fmla="*/ 0 h 143"/>
                    <a:gd name="T24" fmla="*/ 162 w 162"/>
                    <a:gd name="T25" fmla="*/ 74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2" h="143">
                      <a:moveTo>
                        <a:pt x="162" y="74"/>
                      </a:moveTo>
                      <a:cubicBezTo>
                        <a:pt x="162" y="143"/>
                        <a:pt x="162" y="143"/>
                        <a:pt x="162" y="143"/>
                      </a:cubicBezTo>
                      <a:cubicBezTo>
                        <a:pt x="155" y="143"/>
                        <a:pt x="155" y="143"/>
                        <a:pt x="155" y="143"/>
                      </a:cubicBezTo>
                      <a:cubicBezTo>
                        <a:pt x="151" y="60"/>
                        <a:pt x="151" y="60"/>
                        <a:pt x="151" y="60"/>
                      </a:cubicBezTo>
                      <a:cubicBezTo>
                        <a:pt x="129" y="64"/>
                        <a:pt x="129" y="64"/>
                        <a:pt x="129" y="64"/>
                      </a:cubicBezTo>
                      <a:cubicBezTo>
                        <a:pt x="97" y="68"/>
                        <a:pt x="65" y="68"/>
                        <a:pt x="33" y="64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6" y="142"/>
                        <a:pt x="6" y="142"/>
                        <a:pt x="6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33"/>
                        <a:pt x="28" y="0"/>
                        <a:pt x="62" y="0"/>
                      </a:cubicBezTo>
                      <a:cubicBezTo>
                        <a:pt x="99" y="0"/>
                        <a:pt x="99" y="0"/>
                        <a:pt x="99" y="0"/>
                      </a:cubicBezTo>
                      <a:cubicBezTo>
                        <a:pt x="134" y="0"/>
                        <a:pt x="162" y="33"/>
                        <a:pt x="162" y="74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4" name="Freeform 71">
                  <a:extLst>
                    <a:ext uri="{FF2B5EF4-FFF2-40B4-BE49-F238E27FC236}">
                      <a16:creationId xmlns:a16="http://schemas.microsoft.com/office/drawing/2014/main" id="{40FB1328-3E85-47F5-9664-BD1AAD4AB9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363" y="2165351"/>
                  <a:ext cx="20638" cy="9525"/>
                </a:xfrm>
                <a:custGeom>
                  <a:avLst/>
                  <a:gdLst>
                    <a:gd name="T0" fmla="*/ 30 w 30"/>
                    <a:gd name="T1" fmla="*/ 12 h 12"/>
                    <a:gd name="T2" fmla="*/ 25 w 30"/>
                    <a:gd name="T3" fmla="*/ 9 h 12"/>
                    <a:gd name="T4" fmla="*/ 21 w 30"/>
                    <a:gd name="T5" fmla="*/ 7 h 12"/>
                    <a:gd name="T6" fmla="*/ 19 w 30"/>
                    <a:gd name="T7" fmla="*/ 6 h 12"/>
                    <a:gd name="T8" fmla="*/ 17 w 30"/>
                    <a:gd name="T9" fmla="*/ 5 h 12"/>
                    <a:gd name="T10" fmla="*/ 16 w 30"/>
                    <a:gd name="T11" fmla="*/ 5 h 12"/>
                    <a:gd name="T12" fmla="*/ 5 w 30"/>
                    <a:gd name="T13" fmla="*/ 5 h 12"/>
                    <a:gd name="T14" fmla="*/ 2 w 30"/>
                    <a:gd name="T15" fmla="*/ 5 h 12"/>
                    <a:gd name="T16" fmla="*/ 0 w 30"/>
                    <a:gd name="T17" fmla="*/ 5 h 12"/>
                    <a:gd name="T18" fmla="*/ 0 w 30"/>
                    <a:gd name="T19" fmla="*/ 5 h 12"/>
                    <a:gd name="T20" fmla="*/ 0 w 30"/>
                    <a:gd name="T21" fmla="*/ 4 h 12"/>
                    <a:gd name="T22" fmla="*/ 5 w 30"/>
                    <a:gd name="T23" fmla="*/ 2 h 12"/>
                    <a:gd name="T24" fmla="*/ 17 w 30"/>
                    <a:gd name="T25" fmla="*/ 1 h 12"/>
                    <a:gd name="T26" fmla="*/ 19 w 30"/>
                    <a:gd name="T27" fmla="*/ 1 h 12"/>
                    <a:gd name="T28" fmla="*/ 20 w 30"/>
                    <a:gd name="T29" fmla="*/ 2 h 12"/>
                    <a:gd name="T30" fmla="*/ 23 w 30"/>
                    <a:gd name="T31" fmla="*/ 3 h 12"/>
                    <a:gd name="T32" fmla="*/ 27 w 30"/>
                    <a:gd name="T33" fmla="*/ 7 h 12"/>
                    <a:gd name="T34" fmla="*/ 30 w 30"/>
                    <a:gd name="T35" fmla="*/ 10 h 12"/>
                    <a:gd name="T36" fmla="*/ 30 w 30"/>
                    <a:gd name="T37" fmla="*/ 12 h 12"/>
                    <a:gd name="T38" fmla="*/ 30 w 30"/>
                    <a:gd name="T39" fmla="*/ 12 h 12"/>
                    <a:gd name="T40" fmla="*/ 30 w 30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" h="12">
                      <a:moveTo>
                        <a:pt x="30" y="12"/>
                      </a:moveTo>
                      <a:cubicBezTo>
                        <a:pt x="30" y="12"/>
                        <a:pt x="28" y="11"/>
                        <a:pt x="25" y="9"/>
                      </a:cubicBezTo>
                      <a:cubicBezTo>
                        <a:pt x="24" y="9"/>
                        <a:pt x="23" y="8"/>
                        <a:pt x="21" y="7"/>
                      </a:cubicBezTo>
                      <a:cubicBezTo>
                        <a:pt x="20" y="6"/>
                        <a:pt x="19" y="6"/>
                        <a:pt x="19" y="6"/>
                      </a:cubicBezTo>
                      <a:cubicBezTo>
                        <a:pt x="19" y="6"/>
                        <a:pt x="18" y="5"/>
                        <a:pt x="17" y="5"/>
                      </a:cubicBezTo>
                      <a:cubicBezTo>
                        <a:pt x="17" y="5"/>
                        <a:pt x="17" y="5"/>
                        <a:pt x="16" y="5"/>
                      </a:cubicBezTo>
                      <a:cubicBezTo>
                        <a:pt x="12" y="4"/>
                        <a:pt x="8" y="5"/>
                        <a:pt x="5" y="5"/>
                      </a:cubicBezTo>
                      <a:cubicBezTo>
                        <a:pt x="4" y="5"/>
                        <a:pt x="3" y="5"/>
                        <a:pt x="2" y="5"/>
                      </a:cubicBezTo>
                      <a:cubicBezTo>
                        <a:pt x="1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2" y="3"/>
                        <a:pt x="5" y="2"/>
                      </a:cubicBezTo>
                      <a:cubicBezTo>
                        <a:pt x="8" y="1"/>
                        <a:pt x="12" y="0"/>
                        <a:pt x="17" y="1"/>
                      </a:cubicBezTo>
                      <a:cubicBezTo>
                        <a:pt x="17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20" y="2"/>
                      </a:cubicBezTo>
                      <a:cubicBezTo>
                        <a:pt x="21" y="2"/>
                        <a:pt x="22" y="3"/>
                        <a:pt x="23" y="3"/>
                      </a:cubicBezTo>
                      <a:cubicBezTo>
                        <a:pt x="25" y="5"/>
                        <a:pt x="26" y="6"/>
                        <a:pt x="27" y="7"/>
                      </a:cubicBezTo>
                      <a:cubicBezTo>
                        <a:pt x="28" y="8"/>
                        <a:pt x="29" y="10"/>
                        <a:pt x="30" y="10"/>
                      </a:cubicBezTo>
                      <a:cubicBezTo>
                        <a:pt x="30" y="11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5" name="Freeform 72">
                  <a:extLst>
                    <a:ext uri="{FF2B5EF4-FFF2-40B4-BE49-F238E27FC236}">
                      <a16:creationId xmlns:a16="http://schemas.microsoft.com/office/drawing/2014/main" id="{C0C1007B-9126-4533-8CC9-1D8A006C4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166938"/>
                  <a:ext cx="20638" cy="79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4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4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1 h 12"/>
                    <a:gd name="T18" fmla="*/ 0 w 31"/>
                    <a:gd name="T19" fmla="*/ 11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0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1 w 31"/>
                    <a:gd name="T31" fmla="*/ 0 h 12"/>
                    <a:gd name="T32" fmla="*/ 26 w 31"/>
                    <a:gd name="T33" fmla="*/ 1 h 12"/>
                    <a:gd name="T34" fmla="*/ 29 w 31"/>
                    <a:gd name="T35" fmla="*/ 3 h 12"/>
                    <a:gd name="T36" fmla="*/ 31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4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4"/>
                      </a:cubicBezTo>
                      <a:cubicBezTo>
                        <a:pt x="11" y="5"/>
                        <a:pt x="8" y="7"/>
                        <a:pt x="5" y="9"/>
                      </a:cubicBezTo>
                      <a:cubicBezTo>
                        <a:pt x="4" y="10"/>
                        <a:pt x="3" y="10"/>
                        <a:pt x="2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2"/>
                        <a:pt x="0" y="12"/>
                        <a:pt x="0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4"/>
                        <a:pt x="9" y="2"/>
                        <a:pt x="14" y="0"/>
                      </a:cubicBezTo>
                      <a:cubicBezTo>
                        <a:pt x="14" y="0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20" y="0"/>
                        <a:pt x="21" y="0"/>
                      </a:cubicBezTo>
                      <a:cubicBezTo>
                        <a:pt x="23" y="0"/>
                        <a:pt x="24" y="1"/>
                        <a:pt x="26" y="1"/>
                      </a:cubicBezTo>
                      <a:cubicBezTo>
                        <a:pt x="27" y="2"/>
                        <a:pt x="29" y="3"/>
                        <a:pt x="29" y="3"/>
                      </a:cubicBezTo>
                      <a:cubicBezTo>
                        <a:pt x="30" y="4"/>
                        <a:pt x="31" y="4"/>
                        <a:pt x="31" y="4"/>
                      </a:cubicBezTo>
                      <a:cubicBezTo>
                        <a:pt x="31" y="4"/>
                        <a:pt x="31" y="4"/>
                        <a:pt x="31" y="5"/>
                      </a:cubicBezTo>
                      <a:cubicBezTo>
                        <a:pt x="31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6" name="Freeform 73">
                  <a:extLst>
                    <a:ext uri="{FF2B5EF4-FFF2-40B4-BE49-F238E27FC236}">
                      <a16:creationId xmlns:a16="http://schemas.microsoft.com/office/drawing/2014/main" id="{5BF3D39D-F987-4DC7-9763-E23B640B2E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8963" y="2174876"/>
                  <a:ext cx="11113" cy="31750"/>
                </a:xfrm>
                <a:custGeom>
                  <a:avLst/>
                  <a:gdLst>
                    <a:gd name="T0" fmla="*/ 17 w 17"/>
                    <a:gd name="T1" fmla="*/ 0 h 46"/>
                    <a:gd name="T2" fmla="*/ 17 w 17"/>
                    <a:gd name="T3" fmla="*/ 46 h 46"/>
                    <a:gd name="T4" fmla="*/ 0 w 17"/>
                    <a:gd name="T5" fmla="*/ 46 h 46"/>
                    <a:gd name="T6" fmla="*/ 2 w 17"/>
                    <a:gd name="T7" fmla="*/ 42 h 46"/>
                    <a:gd name="T8" fmla="*/ 8 w 17"/>
                    <a:gd name="T9" fmla="*/ 28 h 46"/>
                    <a:gd name="T10" fmla="*/ 9 w 17"/>
                    <a:gd name="T11" fmla="*/ 8 h 46"/>
                    <a:gd name="T12" fmla="*/ 17 w 17"/>
                    <a:gd name="T13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46">
                      <a:moveTo>
                        <a:pt x="17" y="0"/>
                      </a:move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45"/>
                        <a:pt x="1" y="43"/>
                        <a:pt x="2" y="42"/>
                      </a:cubicBezTo>
                      <a:cubicBezTo>
                        <a:pt x="5" y="39"/>
                        <a:pt x="7" y="34"/>
                        <a:pt x="8" y="2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D9B07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7" name="Freeform 74">
                  <a:extLst>
                    <a:ext uri="{FF2B5EF4-FFF2-40B4-BE49-F238E27FC236}">
                      <a16:creationId xmlns:a16="http://schemas.microsoft.com/office/drawing/2014/main" id="{4A848496-B73F-477C-AF3B-7B3FBBFC47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349501"/>
                  <a:ext cx="187325" cy="188913"/>
                </a:xfrm>
                <a:custGeom>
                  <a:avLst/>
                  <a:gdLst>
                    <a:gd name="T0" fmla="*/ 47 w 118"/>
                    <a:gd name="T1" fmla="*/ 119 h 119"/>
                    <a:gd name="T2" fmla="*/ 118 w 118"/>
                    <a:gd name="T3" fmla="*/ 50 h 119"/>
                    <a:gd name="T4" fmla="*/ 70 w 118"/>
                    <a:gd name="T5" fmla="*/ 0 h 119"/>
                    <a:gd name="T6" fmla="*/ 0 w 118"/>
                    <a:gd name="T7" fmla="*/ 70 h 119"/>
                    <a:gd name="T8" fmla="*/ 47 w 118"/>
                    <a:gd name="T9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9">
                      <a:moveTo>
                        <a:pt x="47" y="119"/>
                      </a:moveTo>
                      <a:lnTo>
                        <a:pt x="118" y="50"/>
                      </a:lnTo>
                      <a:lnTo>
                        <a:pt x="70" y="0"/>
                      </a:lnTo>
                      <a:lnTo>
                        <a:pt x="0" y="70"/>
                      </a:lnTo>
                      <a:lnTo>
                        <a:pt x="47" y="119"/>
                      </a:lnTo>
                      <a:close/>
                    </a:path>
                  </a:pathLst>
                </a:custGeom>
                <a:solidFill>
                  <a:srgbClr val="E61E2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8" name="Freeform 75">
                  <a:extLst>
                    <a:ext uri="{FF2B5EF4-FFF2-40B4-BE49-F238E27FC236}">
                      <a16:creationId xmlns:a16="http://schemas.microsoft.com/office/drawing/2014/main" id="{6A0F2829-6A4C-4097-8234-C239A1CD13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428876"/>
                  <a:ext cx="187325" cy="109538"/>
                </a:xfrm>
                <a:custGeom>
                  <a:avLst/>
                  <a:gdLst>
                    <a:gd name="T0" fmla="*/ 47 w 118"/>
                    <a:gd name="T1" fmla="*/ 69 h 69"/>
                    <a:gd name="T2" fmla="*/ 118 w 118"/>
                    <a:gd name="T3" fmla="*/ 0 h 69"/>
                    <a:gd name="T4" fmla="*/ 0 w 118"/>
                    <a:gd name="T5" fmla="*/ 20 h 69"/>
                    <a:gd name="T6" fmla="*/ 47 w 118"/>
                    <a:gd name="T7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8" h="69">
                      <a:moveTo>
                        <a:pt x="47" y="69"/>
                      </a:moveTo>
                      <a:lnTo>
                        <a:pt x="118" y="0"/>
                      </a:lnTo>
                      <a:lnTo>
                        <a:pt x="0" y="20"/>
                      </a:lnTo>
                      <a:lnTo>
                        <a:pt x="47" y="69"/>
                      </a:lnTo>
                      <a:close/>
                    </a:path>
                  </a:pathLst>
                </a:custGeom>
                <a:solidFill>
                  <a:srgbClr val="ED4E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29" name="Freeform 76">
                  <a:extLst>
                    <a:ext uri="{FF2B5EF4-FFF2-40B4-BE49-F238E27FC236}">
                      <a16:creationId xmlns:a16="http://schemas.microsoft.com/office/drawing/2014/main" id="{5B289F23-2BD9-4357-A470-A1834628C6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3863" y="2290763"/>
                  <a:ext cx="115888" cy="128588"/>
                </a:xfrm>
                <a:custGeom>
                  <a:avLst/>
                  <a:gdLst>
                    <a:gd name="T0" fmla="*/ 0 w 73"/>
                    <a:gd name="T1" fmla="*/ 61 h 81"/>
                    <a:gd name="T2" fmla="*/ 26 w 73"/>
                    <a:gd name="T3" fmla="*/ 81 h 81"/>
                    <a:gd name="T4" fmla="*/ 73 w 73"/>
                    <a:gd name="T5" fmla="*/ 27 h 81"/>
                    <a:gd name="T6" fmla="*/ 36 w 73"/>
                    <a:gd name="T7" fmla="*/ 0 h 81"/>
                    <a:gd name="T8" fmla="*/ 0 w 73"/>
                    <a:gd name="T9" fmla="*/ 6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81">
                      <a:moveTo>
                        <a:pt x="0" y="61"/>
                      </a:moveTo>
                      <a:lnTo>
                        <a:pt x="26" y="81"/>
                      </a:lnTo>
                      <a:lnTo>
                        <a:pt x="73" y="27"/>
                      </a:lnTo>
                      <a:lnTo>
                        <a:pt x="36" y="0"/>
                      </a:lnTo>
                      <a:lnTo>
                        <a:pt x="0" y="61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0" name="Freeform 77">
                  <a:extLst>
                    <a:ext uri="{FF2B5EF4-FFF2-40B4-BE49-F238E27FC236}">
                      <a16:creationId xmlns:a16="http://schemas.microsoft.com/office/drawing/2014/main" id="{46469C48-44C8-45EE-A76A-B4B6CF5AE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8313" y="2271713"/>
                  <a:ext cx="82550" cy="82550"/>
                </a:xfrm>
                <a:custGeom>
                  <a:avLst/>
                  <a:gdLst>
                    <a:gd name="T0" fmla="*/ 17 w 120"/>
                    <a:gd name="T1" fmla="*/ 29 h 121"/>
                    <a:gd name="T2" fmla="*/ 91 w 120"/>
                    <a:gd name="T3" fmla="*/ 18 h 121"/>
                    <a:gd name="T4" fmla="*/ 103 w 120"/>
                    <a:gd name="T5" fmla="*/ 92 h 121"/>
                    <a:gd name="T6" fmla="*/ 29 w 120"/>
                    <a:gd name="T7" fmla="*/ 104 h 121"/>
                    <a:gd name="T8" fmla="*/ 17 w 120"/>
                    <a:gd name="T9" fmla="*/ 2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1">
                      <a:moveTo>
                        <a:pt x="17" y="29"/>
                      </a:moveTo>
                      <a:cubicBezTo>
                        <a:pt x="34" y="6"/>
                        <a:pt x="67" y="0"/>
                        <a:pt x="91" y="18"/>
                      </a:cubicBezTo>
                      <a:cubicBezTo>
                        <a:pt x="115" y="35"/>
                        <a:pt x="120" y="68"/>
                        <a:pt x="103" y="92"/>
                      </a:cubicBezTo>
                      <a:cubicBezTo>
                        <a:pt x="85" y="115"/>
                        <a:pt x="53" y="121"/>
                        <a:pt x="29" y="104"/>
                      </a:cubicBezTo>
                      <a:cubicBezTo>
                        <a:pt x="5" y="87"/>
                        <a:pt x="0" y="54"/>
                        <a:pt x="17" y="29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1" name="Freeform 78">
                  <a:extLst>
                    <a:ext uri="{FF2B5EF4-FFF2-40B4-BE49-F238E27FC236}">
                      <a16:creationId xmlns:a16="http://schemas.microsoft.com/office/drawing/2014/main" id="{CC49576F-ED2E-41A4-AEC1-2B94637701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5938" y="2427288"/>
                  <a:ext cx="106363" cy="74613"/>
                </a:xfrm>
                <a:custGeom>
                  <a:avLst/>
                  <a:gdLst>
                    <a:gd name="T0" fmla="*/ 41 w 157"/>
                    <a:gd name="T1" fmla="*/ 77 h 109"/>
                    <a:gd name="T2" fmla="*/ 106 w 157"/>
                    <a:gd name="T3" fmla="*/ 106 h 109"/>
                    <a:gd name="T4" fmla="*/ 123 w 157"/>
                    <a:gd name="T5" fmla="*/ 98 h 109"/>
                    <a:gd name="T6" fmla="*/ 142 w 157"/>
                    <a:gd name="T7" fmla="*/ 90 h 109"/>
                    <a:gd name="T8" fmla="*/ 156 w 157"/>
                    <a:gd name="T9" fmla="*/ 81 h 109"/>
                    <a:gd name="T10" fmla="*/ 142 w 157"/>
                    <a:gd name="T11" fmla="*/ 75 h 109"/>
                    <a:gd name="T12" fmla="*/ 132 w 157"/>
                    <a:gd name="T13" fmla="*/ 62 h 109"/>
                    <a:gd name="T14" fmla="*/ 116 w 157"/>
                    <a:gd name="T15" fmla="*/ 56 h 109"/>
                    <a:gd name="T16" fmla="*/ 129 w 157"/>
                    <a:gd name="T17" fmla="*/ 40 h 109"/>
                    <a:gd name="T18" fmla="*/ 80 w 157"/>
                    <a:gd name="T19" fmla="*/ 37 h 109"/>
                    <a:gd name="T20" fmla="*/ 71 w 157"/>
                    <a:gd name="T21" fmla="*/ 39 h 109"/>
                    <a:gd name="T22" fmla="*/ 7 w 157"/>
                    <a:gd name="T23" fmla="*/ 0 h 109"/>
                    <a:gd name="T24" fmla="*/ 0 w 157"/>
                    <a:gd name="T25" fmla="*/ 55 h 109"/>
                    <a:gd name="T26" fmla="*/ 41 w 157"/>
                    <a:gd name="T27" fmla="*/ 77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57" h="109">
                      <a:moveTo>
                        <a:pt x="41" y="77"/>
                      </a:moveTo>
                      <a:cubicBezTo>
                        <a:pt x="66" y="100"/>
                        <a:pt x="78" y="102"/>
                        <a:pt x="106" y="106"/>
                      </a:cubicBezTo>
                      <a:cubicBezTo>
                        <a:pt x="123" y="109"/>
                        <a:pt x="129" y="104"/>
                        <a:pt x="123" y="98"/>
                      </a:cubicBezTo>
                      <a:cubicBezTo>
                        <a:pt x="138" y="105"/>
                        <a:pt x="153" y="95"/>
                        <a:pt x="142" y="90"/>
                      </a:cubicBezTo>
                      <a:cubicBezTo>
                        <a:pt x="146" y="90"/>
                        <a:pt x="156" y="87"/>
                        <a:pt x="156" y="81"/>
                      </a:cubicBezTo>
                      <a:cubicBezTo>
                        <a:pt x="157" y="76"/>
                        <a:pt x="146" y="75"/>
                        <a:pt x="142" y="75"/>
                      </a:cubicBezTo>
                      <a:cubicBezTo>
                        <a:pt x="146" y="70"/>
                        <a:pt x="145" y="63"/>
                        <a:pt x="132" y="62"/>
                      </a:cubicBezTo>
                      <a:cubicBezTo>
                        <a:pt x="122" y="61"/>
                        <a:pt x="116" y="56"/>
                        <a:pt x="116" y="56"/>
                      </a:cubicBezTo>
                      <a:cubicBezTo>
                        <a:pt x="128" y="53"/>
                        <a:pt x="132" y="45"/>
                        <a:pt x="129" y="40"/>
                      </a:cubicBezTo>
                      <a:cubicBezTo>
                        <a:pt x="116" y="41"/>
                        <a:pt x="96" y="36"/>
                        <a:pt x="80" y="37"/>
                      </a:cubicBezTo>
                      <a:cubicBezTo>
                        <a:pt x="77" y="37"/>
                        <a:pt x="74" y="38"/>
                        <a:pt x="71" y="39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55"/>
                        <a:pt x="0" y="55"/>
                        <a:pt x="0" y="55"/>
                      </a:cubicBezTo>
                      <a:lnTo>
                        <a:pt x="41" y="77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2" name="Freeform 79">
                  <a:extLst>
                    <a:ext uri="{FF2B5EF4-FFF2-40B4-BE49-F238E27FC236}">
                      <a16:creationId xmlns:a16="http://schemas.microsoft.com/office/drawing/2014/main" id="{DD9E022C-CC87-42E6-865A-494FCBEC68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2750" y="2373313"/>
                  <a:ext cx="60325" cy="60325"/>
                </a:xfrm>
                <a:custGeom>
                  <a:avLst/>
                  <a:gdLst>
                    <a:gd name="T0" fmla="*/ 64 w 87"/>
                    <a:gd name="T1" fmla="*/ 12 h 88"/>
                    <a:gd name="T2" fmla="*/ 77 w 87"/>
                    <a:gd name="T3" fmla="*/ 65 h 88"/>
                    <a:gd name="T4" fmla="*/ 24 w 87"/>
                    <a:gd name="T5" fmla="*/ 77 h 88"/>
                    <a:gd name="T6" fmla="*/ 10 w 87"/>
                    <a:gd name="T7" fmla="*/ 25 h 88"/>
                    <a:gd name="T8" fmla="*/ 64 w 87"/>
                    <a:gd name="T9" fmla="*/ 1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88">
                      <a:moveTo>
                        <a:pt x="64" y="12"/>
                      </a:moveTo>
                      <a:cubicBezTo>
                        <a:pt x="82" y="23"/>
                        <a:pt x="87" y="46"/>
                        <a:pt x="77" y="65"/>
                      </a:cubicBezTo>
                      <a:cubicBezTo>
                        <a:pt x="66" y="82"/>
                        <a:pt x="42" y="88"/>
                        <a:pt x="24" y="77"/>
                      </a:cubicBezTo>
                      <a:cubicBezTo>
                        <a:pt x="5" y="67"/>
                        <a:pt x="0" y="43"/>
                        <a:pt x="10" y="25"/>
                      </a:cubicBezTo>
                      <a:cubicBezTo>
                        <a:pt x="22" y="6"/>
                        <a:pt x="45" y="0"/>
                        <a:pt x="64" y="1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3" name="Freeform 80">
                  <a:extLst>
                    <a:ext uri="{FF2B5EF4-FFF2-40B4-BE49-F238E27FC236}">
                      <a16:creationId xmlns:a16="http://schemas.microsoft.com/office/drawing/2014/main" id="{2469B3BC-1264-439C-813D-0F410A6CDC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0213" y="2381251"/>
                  <a:ext cx="119063" cy="98425"/>
                </a:xfrm>
                <a:custGeom>
                  <a:avLst/>
                  <a:gdLst>
                    <a:gd name="T0" fmla="*/ 71 w 75"/>
                    <a:gd name="T1" fmla="*/ 62 h 62"/>
                    <a:gd name="T2" fmla="*/ 75 w 75"/>
                    <a:gd name="T3" fmla="*/ 41 h 62"/>
                    <a:gd name="T4" fmla="*/ 17 w 75"/>
                    <a:gd name="T5" fmla="*/ 0 h 62"/>
                    <a:gd name="T6" fmla="*/ 0 w 75"/>
                    <a:gd name="T7" fmla="*/ 28 h 62"/>
                    <a:gd name="T8" fmla="*/ 71 w 75"/>
                    <a:gd name="T9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62">
                      <a:moveTo>
                        <a:pt x="71" y="62"/>
                      </a:moveTo>
                      <a:lnTo>
                        <a:pt x="75" y="41"/>
                      </a:lnTo>
                      <a:lnTo>
                        <a:pt x="17" y="0"/>
                      </a:lnTo>
                      <a:lnTo>
                        <a:pt x="0" y="28"/>
                      </a:lnTo>
                      <a:lnTo>
                        <a:pt x="71" y="62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4" name="Freeform 81">
                  <a:extLst>
                    <a:ext uri="{FF2B5EF4-FFF2-40B4-BE49-F238E27FC236}">
                      <a16:creationId xmlns:a16="http://schemas.microsoft.com/office/drawing/2014/main" id="{27AF527E-290B-46AA-8DB6-1971165223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6563" y="2290763"/>
                  <a:ext cx="120650" cy="104775"/>
                </a:xfrm>
                <a:custGeom>
                  <a:avLst/>
                  <a:gdLst>
                    <a:gd name="T0" fmla="*/ 0 w 76"/>
                    <a:gd name="T1" fmla="*/ 41 h 66"/>
                    <a:gd name="T2" fmla="*/ 37 w 76"/>
                    <a:gd name="T3" fmla="*/ 66 h 66"/>
                    <a:gd name="T4" fmla="*/ 76 w 76"/>
                    <a:gd name="T5" fmla="*/ 20 h 66"/>
                    <a:gd name="T6" fmla="*/ 44 w 76"/>
                    <a:gd name="T7" fmla="*/ 0 h 66"/>
                    <a:gd name="T8" fmla="*/ 28 w 76"/>
                    <a:gd name="T9" fmla="*/ 0 h 66"/>
                    <a:gd name="T10" fmla="*/ 0 w 76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66">
                      <a:moveTo>
                        <a:pt x="0" y="41"/>
                      </a:moveTo>
                      <a:lnTo>
                        <a:pt x="37" y="66"/>
                      </a:lnTo>
                      <a:lnTo>
                        <a:pt x="76" y="20"/>
                      </a:lnTo>
                      <a:lnTo>
                        <a:pt x="44" y="0"/>
                      </a:lnTo>
                      <a:lnTo>
                        <a:pt x="28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5" name="Freeform 82">
                  <a:extLst>
                    <a:ext uri="{FF2B5EF4-FFF2-40B4-BE49-F238E27FC236}">
                      <a16:creationId xmlns:a16="http://schemas.microsoft.com/office/drawing/2014/main" id="{46B11297-B008-4D04-BF6E-C291A890EE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0875" y="2287588"/>
                  <a:ext cx="117475" cy="128588"/>
                </a:xfrm>
                <a:custGeom>
                  <a:avLst/>
                  <a:gdLst>
                    <a:gd name="T0" fmla="*/ 74 w 74"/>
                    <a:gd name="T1" fmla="*/ 65 h 81"/>
                    <a:gd name="T2" fmla="*/ 46 w 74"/>
                    <a:gd name="T3" fmla="*/ 81 h 81"/>
                    <a:gd name="T4" fmla="*/ 0 w 74"/>
                    <a:gd name="T5" fmla="*/ 27 h 81"/>
                    <a:gd name="T6" fmla="*/ 37 w 74"/>
                    <a:gd name="T7" fmla="*/ 0 h 81"/>
                    <a:gd name="T8" fmla="*/ 74 w 74"/>
                    <a:gd name="T9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4" h="81">
                      <a:moveTo>
                        <a:pt x="74" y="65"/>
                      </a:moveTo>
                      <a:lnTo>
                        <a:pt x="46" y="81"/>
                      </a:lnTo>
                      <a:lnTo>
                        <a:pt x="0" y="27"/>
                      </a:lnTo>
                      <a:lnTo>
                        <a:pt x="37" y="0"/>
                      </a:lnTo>
                      <a:lnTo>
                        <a:pt x="74" y="65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6" name="Freeform 83">
                  <a:extLst>
                    <a:ext uri="{FF2B5EF4-FFF2-40B4-BE49-F238E27FC236}">
                      <a16:creationId xmlns:a16="http://schemas.microsoft.com/office/drawing/2014/main" id="{4B735EA9-3D53-4BF6-9D4D-DB5530B7B4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8175" y="2268538"/>
                  <a:ext cx="82550" cy="80963"/>
                </a:xfrm>
                <a:custGeom>
                  <a:avLst/>
                  <a:gdLst>
                    <a:gd name="T0" fmla="*/ 104 w 120"/>
                    <a:gd name="T1" fmla="*/ 28 h 120"/>
                    <a:gd name="T2" fmla="*/ 29 w 120"/>
                    <a:gd name="T3" fmla="*/ 17 h 120"/>
                    <a:gd name="T4" fmla="*/ 18 w 120"/>
                    <a:gd name="T5" fmla="*/ 91 h 120"/>
                    <a:gd name="T6" fmla="*/ 92 w 120"/>
                    <a:gd name="T7" fmla="*/ 103 h 120"/>
                    <a:gd name="T8" fmla="*/ 104 w 120"/>
                    <a:gd name="T9" fmla="*/ 28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0">
                      <a:moveTo>
                        <a:pt x="104" y="28"/>
                      </a:moveTo>
                      <a:cubicBezTo>
                        <a:pt x="86" y="5"/>
                        <a:pt x="54" y="0"/>
                        <a:pt x="29" y="17"/>
                      </a:cubicBezTo>
                      <a:cubicBezTo>
                        <a:pt x="5" y="35"/>
                        <a:pt x="0" y="67"/>
                        <a:pt x="18" y="91"/>
                      </a:cubicBezTo>
                      <a:cubicBezTo>
                        <a:pt x="35" y="115"/>
                        <a:pt x="68" y="120"/>
                        <a:pt x="92" y="103"/>
                      </a:cubicBezTo>
                      <a:cubicBezTo>
                        <a:pt x="115" y="86"/>
                        <a:pt x="120" y="53"/>
                        <a:pt x="104" y="28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7" name="Freeform 84">
                  <a:extLst>
                    <a:ext uri="{FF2B5EF4-FFF2-40B4-BE49-F238E27FC236}">
                      <a16:creationId xmlns:a16="http://schemas.microsoft.com/office/drawing/2014/main" id="{877BB6BC-D6C1-4664-BA0E-AD659230AC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225" y="2463801"/>
                  <a:ext cx="74613" cy="112713"/>
                </a:xfrm>
                <a:custGeom>
                  <a:avLst/>
                  <a:gdLst>
                    <a:gd name="T0" fmla="*/ 92 w 109"/>
                    <a:gd name="T1" fmla="*/ 81 h 165"/>
                    <a:gd name="T2" fmla="*/ 60 w 109"/>
                    <a:gd name="T3" fmla="*/ 144 h 165"/>
                    <a:gd name="T4" fmla="*/ 42 w 109"/>
                    <a:gd name="T5" fmla="*/ 149 h 165"/>
                    <a:gd name="T6" fmla="*/ 22 w 109"/>
                    <a:gd name="T7" fmla="*/ 155 h 165"/>
                    <a:gd name="T8" fmla="*/ 6 w 109"/>
                    <a:gd name="T9" fmla="*/ 157 h 165"/>
                    <a:gd name="T10" fmla="*/ 12 w 109"/>
                    <a:gd name="T11" fmla="*/ 144 h 165"/>
                    <a:gd name="T12" fmla="*/ 12 w 109"/>
                    <a:gd name="T13" fmla="*/ 127 h 165"/>
                    <a:gd name="T14" fmla="*/ 21 w 109"/>
                    <a:gd name="T15" fmla="*/ 112 h 165"/>
                    <a:gd name="T16" fmla="*/ 0 w 109"/>
                    <a:gd name="T17" fmla="*/ 108 h 165"/>
                    <a:gd name="T18" fmla="*/ 36 w 109"/>
                    <a:gd name="T19" fmla="*/ 75 h 165"/>
                    <a:gd name="T20" fmla="*/ 45 w 109"/>
                    <a:gd name="T21" fmla="*/ 70 h 165"/>
                    <a:gd name="T22" fmla="*/ 69 w 109"/>
                    <a:gd name="T23" fmla="*/ 0 h 165"/>
                    <a:gd name="T24" fmla="*/ 109 w 109"/>
                    <a:gd name="T25" fmla="*/ 37 h 165"/>
                    <a:gd name="T26" fmla="*/ 92 w 109"/>
                    <a:gd name="T27" fmla="*/ 81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165">
                      <a:moveTo>
                        <a:pt x="92" y="81"/>
                      </a:moveTo>
                      <a:cubicBezTo>
                        <a:pt x="87" y="114"/>
                        <a:pt x="79" y="123"/>
                        <a:pt x="60" y="144"/>
                      </a:cubicBezTo>
                      <a:cubicBezTo>
                        <a:pt x="49" y="157"/>
                        <a:pt x="41" y="157"/>
                        <a:pt x="42" y="149"/>
                      </a:cubicBezTo>
                      <a:cubicBezTo>
                        <a:pt x="35" y="164"/>
                        <a:pt x="17" y="165"/>
                        <a:pt x="22" y="155"/>
                      </a:cubicBezTo>
                      <a:cubicBezTo>
                        <a:pt x="19" y="157"/>
                        <a:pt x="10" y="162"/>
                        <a:pt x="6" y="157"/>
                      </a:cubicBezTo>
                      <a:cubicBezTo>
                        <a:pt x="2" y="154"/>
                        <a:pt x="9" y="146"/>
                        <a:pt x="12" y="144"/>
                      </a:cubicBezTo>
                      <a:cubicBezTo>
                        <a:pt x="6" y="142"/>
                        <a:pt x="2" y="136"/>
                        <a:pt x="12" y="127"/>
                      </a:cubicBezTo>
                      <a:cubicBezTo>
                        <a:pt x="19" y="120"/>
                        <a:pt x="21" y="112"/>
                        <a:pt x="21" y="112"/>
                      </a:cubicBezTo>
                      <a:cubicBezTo>
                        <a:pt x="9" y="117"/>
                        <a:pt x="1" y="114"/>
                        <a:pt x="0" y="108"/>
                      </a:cubicBezTo>
                      <a:cubicBezTo>
                        <a:pt x="11" y="101"/>
                        <a:pt x="23" y="84"/>
                        <a:pt x="36" y="75"/>
                      </a:cubicBezTo>
                      <a:cubicBezTo>
                        <a:pt x="39" y="73"/>
                        <a:pt x="42" y="71"/>
                        <a:pt x="45" y="7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109" y="37"/>
                        <a:pt x="109" y="37"/>
                        <a:pt x="109" y="37"/>
                      </a:cubicBezTo>
                      <a:lnTo>
                        <a:pt x="92" y="81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8" name="Freeform 85">
                  <a:extLst>
                    <a:ext uri="{FF2B5EF4-FFF2-40B4-BE49-F238E27FC236}">
                      <a16:creationId xmlns:a16="http://schemas.microsoft.com/office/drawing/2014/main" id="{0506599C-A417-48B7-9CC0-9859B46341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075" y="2376488"/>
                  <a:ext cx="47625" cy="49213"/>
                </a:xfrm>
                <a:custGeom>
                  <a:avLst/>
                  <a:gdLst>
                    <a:gd name="T0" fmla="*/ 19 w 71"/>
                    <a:gd name="T1" fmla="*/ 9 h 71"/>
                    <a:gd name="T2" fmla="*/ 9 w 71"/>
                    <a:gd name="T3" fmla="*/ 52 h 71"/>
                    <a:gd name="T4" fmla="*/ 52 w 71"/>
                    <a:gd name="T5" fmla="*/ 62 h 71"/>
                    <a:gd name="T6" fmla="*/ 62 w 71"/>
                    <a:gd name="T7" fmla="*/ 20 h 71"/>
                    <a:gd name="T8" fmla="*/ 19 w 71"/>
                    <a:gd name="T9" fmla="*/ 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1" h="71">
                      <a:moveTo>
                        <a:pt x="19" y="9"/>
                      </a:moveTo>
                      <a:cubicBezTo>
                        <a:pt x="5" y="18"/>
                        <a:pt x="0" y="38"/>
                        <a:pt x="9" y="52"/>
                      </a:cubicBezTo>
                      <a:cubicBezTo>
                        <a:pt x="18" y="66"/>
                        <a:pt x="37" y="71"/>
                        <a:pt x="52" y="62"/>
                      </a:cubicBezTo>
                      <a:cubicBezTo>
                        <a:pt x="67" y="54"/>
                        <a:pt x="71" y="35"/>
                        <a:pt x="62" y="20"/>
                      </a:cubicBezTo>
                      <a:cubicBezTo>
                        <a:pt x="53" y="5"/>
                        <a:pt x="34" y="0"/>
                        <a:pt x="19" y="9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39" name="Freeform 86">
                  <a:extLst>
                    <a:ext uri="{FF2B5EF4-FFF2-40B4-BE49-F238E27FC236}">
                      <a16:creationId xmlns:a16="http://schemas.microsoft.com/office/drawing/2014/main" id="{69A932E3-D8F6-491A-B329-7CBD4983E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738" y="2387601"/>
                  <a:ext cx="77788" cy="131763"/>
                </a:xfrm>
                <a:custGeom>
                  <a:avLst/>
                  <a:gdLst>
                    <a:gd name="T0" fmla="*/ 17 w 49"/>
                    <a:gd name="T1" fmla="*/ 83 h 83"/>
                    <a:gd name="T2" fmla="*/ 0 w 49"/>
                    <a:gd name="T3" fmla="*/ 69 h 83"/>
                    <a:gd name="T4" fmla="*/ 19 w 49"/>
                    <a:gd name="T5" fmla="*/ 0 h 83"/>
                    <a:gd name="T6" fmla="*/ 49 w 49"/>
                    <a:gd name="T7" fmla="*/ 12 h 83"/>
                    <a:gd name="T8" fmla="*/ 17 w 49"/>
                    <a:gd name="T9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" h="83">
                      <a:moveTo>
                        <a:pt x="17" y="83"/>
                      </a:moveTo>
                      <a:lnTo>
                        <a:pt x="0" y="69"/>
                      </a:lnTo>
                      <a:lnTo>
                        <a:pt x="19" y="0"/>
                      </a:lnTo>
                      <a:lnTo>
                        <a:pt x="49" y="12"/>
                      </a:lnTo>
                      <a:lnTo>
                        <a:pt x="17" y="83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0" name="Freeform 87">
                  <a:extLst>
                    <a:ext uri="{FF2B5EF4-FFF2-40B4-BE49-F238E27FC236}">
                      <a16:creationId xmlns:a16="http://schemas.microsoft.com/office/drawing/2014/main" id="{69C56633-E83D-49D6-A265-3E20F0B72C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413" y="2287588"/>
                  <a:ext cx="119063" cy="104775"/>
                </a:xfrm>
                <a:custGeom>
                  <a:avLst/>
                  <a:gdLst>
                    <a:gd name="T0" fmla="*/ 75 w 75"/>
                    <a:gd name="T1" fmla="*/ 41 h 66"/>
                    <a:gd name="T2" fmla="*/ 39 w 75"/>
                    <a:gd name="T3" fmla="*/ 66 h 66"/>
                    <a:gd name="T4" fmla="*/ 0 w 75"/>
                    <a:gd name="T5" fmla="*/ 20 h 66"/>
                    <a:gd name="T6" fmla="*/ 31 w 75"/>
                    <a:gd name="T7" fmla="*/ 0 h 66"/>
                    <a:gd name="T8" fmla="*/ 48 w 75"/>
                    <a:gd name="T9" fmla="*/ 0 h 66"/>
                    <a:gd name="T10" fmla="*/ 75 w 75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66">
                      <a:moveTo>
                        <a:pt x="75" y="41"/>
                      </a:moveTo>
                      <a:lnTo>
                        <a:pt x="39" y="66"/>
                      </a:lnTo>
                      <a:lnTo>
                        <a:pt x="0" y="20"/>
                      </a:lnTo>
                      <a:lnTo>
                        <a:pt x="31" y="0"/>
                      </a:lnTo>
                      <a:lnTo>
                        <a:pt x="48" y="0"/>
                      </a:lnTo>
                      <a:lnTo>
                        <a:pt x="75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241" name="Group 1240">
                  <a:extLst>
                    <a:ext uri="{FF2B5EF4-FFF2-40B4-BE49-F238E27FC236}">
                      <a16:creationId xmlns:a16="http://schemas.microsoft.com/office/drawing/2014/main" id="{2F64CC72-7883-47B5-BD3E-171331C3EE02}"/>
                    </a:ext>
                  </a:extLst>
                </p:cNvPr>
                <p:cNvGrpSpPr/>
                <p:nvPr/>
              </p:nvGrpSpPr>
              <p:grpSpPr>
                <a:xfrm rot="2320768">
                  <a:off x="4088113" y="2340894"/>
                  <a:ext cx="183577" cy="193873"/>
                  <a:chOff x="1340719" y="4753193"/>
                  <a:chExt cx="342123" cy="361311"/>
                </a:xfrm>
              </p:grpSpPr>
              <p:sp>
                <p:nvSpPr>
                  <p:cNvPr id="1331" name="Freeform 33">
                    <a:extLst>
                      <a:ext uri="{FF2B5EF4-FFF2-40B4-BE49-F238E27FC236}">
                        <a16:creationId xmlns:a16="http://schemas.microsoft.com/office/drawing/2014/main" id="{A8FAB030-BD6E-4713-858D-3CE6951F81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grpSp>
                <p:nvGrpSpPr>
                  <p:cNvPr id="1332" name="Group 1331">
                    <a:extLst>
                      <a:ext uri="{FF2B5EF4-FFF2-40B4-BE49-F238E27FC236}">
                        <a16:creationId xmlns:a16="http://schemas.microsoft.com/office/drawing/2014/main" id="{AF446ADC-3B4C-43FC-934F-398E06B9E803}"/>
                      </a:ext>
                    </a:extLst>
                  </p:cNvPr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1333" name="Freeform 32">
                      <a:extLst>
                        <a:ext uri="{FF2B5EF4-FFF2-40B4-BE49-F238E27FC236}">
                          <a16:creationId xmlns:a16="http://schemas.microsoft.com/office/drawing/2014/main" id="{63AEDFCB-41F2-4CA1-8928-ED05553B045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4" name="Freeform 34">
                      <a:extLst>
                        <a:ext uri="{FF2B5EF4-FFF2-40B4-BE49-F238E27FC236}">
                          <a16:creationId xmlns:a16="http://schemas.microsoft.com/office/drawing/2014/main" id="{C19F6C10-AC8E-4348-835E-FA593DB700F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5" name="Freeform 35">
                      <a:extLst>
                        <a:ext uri="{FF2B5EF4-FFF2-40B4-BE49-F238E27FC236}">
                          <a16:creationId xmlns:a16="http://schemas.microsoft.com/office/drawing/2014/main" id="{8EE9B7B7-063E-4FA6-ADA6-3A6B7ACD14A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6" name="Freeform 36">
                      <a:extLst>
                        <a:ext uri="{FF2B5EF4-FFF2-40B4-BE49-F238E27FC236}">
                          <a16:creationId xmlns:a16="http://schemas.microsoft.com/office/drawing/2014/main" id="{1B3F8BCE-7512-442C-8DF1-B9EC637E185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7" name="Freeform 37">
                      <a:extLst>
                        <a:ext uri="{FF2B5EF4-FFF2-40B4-BE49-F238E27FC236}">
                          <a16:creationId xmlns:a16="http://schemas.microsoft.com/office/drawing/2014/main" id="{7D9E8179-55A2-4A89-A27D-01CE7A73B6E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8" name="Freeform 38">
                      <a:extLst>
                        <a:ext uri="{FF2B5EF4-FFF2-40B4-BE49-F238E27FC236}">
                          <a16:creationId xmlns:a16="http://schemas.microsoft.com/office/drawing/2014/main" id="{FA430631-7737-4615-A40B-AE024F491EB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39" name="Freeform 39">
                      <a:extLst>
                        <a:ext uri="{FF2B5EF4-FFF2-40B4-BE49-F238E27FC236}">
                          <a16:creationId xmlns:a16="http://schemas.microsoft.com/office/drawing/2014/main" id="{035EEE5F-4CBA-4EB7-8A33-277052A3BB5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40" name="Freeform 40">
                      <a:extLst>
                        <a:ext uri="{FF2B5EF4-FFF2-40B4-BE49-F238E27FC236}">
                          <a16:creationId xmlns:a16="http://schemas.microsoft.com/office/drawing/2014/main" id="{A1C85968-A9FA-452B-AF0B-70BBB3EF1D2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6FC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41" name="Freeform 41">
                      <a:extLst>
                        <a:ext uri="{FF2B5EF4-FFF2-40B4-BE49-F238E27FC236}">
                          <a16:creationId xmlns:a16="http://schemas.microsoft.com/office/drawing/2014/main" id="{EFA15293-084D-4224-8ABB-421B4A70279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</p:grpSp>
            <p:grpSp>
              <p:nvGrpSpPr>
                <p:cNvPr id="1242" name="Group 1241">
                  <a:extLst>
                    <a:ext uri="{FF2B5EF4-FFF2-40B4-BE49-F238E27FC236}">
                      <a16:creationId xmlns:a16="http://schemas.microsoft.com/office/drawing/2014/main" id="{FCAF5098-D2DE-48E2-839B-4AE5754A4CD9}"/>
                    </a:ext>
                  </a:extLst>
                </p:cNvPr>
                <p:cNvGrpSpPr/>
                <p:nvPr/>
              </p:nvGrpSpPr>
              <p:grpSpPr>
                <a:xfrm>
                  <a:off x="4529949" y="2344611"/>
                  <a:ext cx="358617" cy="653693"/>
                  <a:chOff x="3255246" y="4723255"/>
                  <a:chExt cx="668337" cy="1218253"/>
                </a:xfrm>
              </p:grpSpPr>
              <p:grpSp>
                <p:nvGrpSpPr>
                  <p:cNvPr id="1285" name="Group 1284">
                    <a:extLst>
                      <a:ext uri="{FF2B5EF4-FFF2-40B4-BE49-F238E27FC236}">
                        <a16:creationId xmlns:a16="http://schemas.microsoft.com/office/drawing/2014/main" id="{E305DA48-084A-414C-95EE-5F4D01341E8E}"/>
                      </a:ext>
                    </a:extLst>
                  </p:cNvPr>
                  <p:cNvGrpSpPr/>
                  <p:nvPr/>
                </p:nvGrpSpPr>
                <p:grpSpPr>
                  <a:xfrm>
                    <a:off x="3531107" y="5229443"/>
                    <a:ext cx="372986" cy="712065"/>
                    <a:chOff x="3119809" y="5200964"/>
                    <a:chExt cx="401638" cy="766764"/>
                  </a:xfrm>
                </p:grpSpPr>
                <p:grpSp>
                  <p:nvGrpSpPr>
                    <p:cNvPr id="1320" name="Group 1319">
                      <a:extLst>
                        <a:ext uri="{FF2B5EF4-FFF2-40B4-BE49-F238E27FC236}">
                          <a16:creationId xmlns:a16="http://schemas.microsoft.com/office/drawing/2014/main" id="{7321A0B7-6A1A-47D7-9F42-BDC4511E3B6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47180" y="5200964"/>
                      <a:ext cx="200026" cy="365126"/>
                      <a:chOff x="3321421" y="5200965"/>
                      <a:chExt cx="200026" cy="365126"/>
                    </a:xfrm>
                  </p:grpSpPr>
                  <p:sp>
                    <p:nvSpPr>
                      <p:cNvPr id="1327" name="Freeform 76">
                        <a:extLst>
                          <a:ext uri="{FF2B5EF4-FFF2-40B4-BE49-F238E27FC236}">
                            <a16:creationId xmlns:a16="http://schemas.microsoft.com/office/drawing/2014/main" id="{532E06CC-27AD-4722-988F-5C80551C2812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438897" y="5297803"/>
                        <a:ext cx="34925" cy="268288"/>
                      </a:xfrm>
                      <a:custGeom>
                        <a:avLst/>
                        <a:gdLst>
                          <a:gd name="T0" fmla="*/ 12 w 23"/>
                          <a:gd name="T1" fmla="*/ 182 h 182"/>
                          <a:gd name="T2" fmla="*/ 0 w 23"/>
                          <a:gd name="T3" fmla="*/ 170 h 182"/>
                          <a:gd name="T4" fmla="*/ 0 w 23"/>
                          <a:gd name="T5" fmla="*/ 12 h 182"/>
                          <a:gd name="T6" fmla="*/ 12 w 23"/>
                          <a:gd name="T7" fmla="*/ 0 h 182"/>
                          <a:gd name="T8" fmla="*/ 23 w 23"/>
                          <a:gd name="T9" fmla="*/ 12 h 182"/>
                          <a:gd name="T10" fmla="*/ 23 w 23"/>
                          <a:gd name="T11" fmla="*/ 170 h 182"/>
                          <a:gd name="T12" fmla="*/ 12 w 23"/>
                          <a:gd name="T13" fmla="*/ 182 h 18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23" h="182">
                            <a:moveTo>
                              <a:pt x="12" y="182"/>
                            </a:moveTo>
                            <a:cubicBezTo>
                              <a:pt x="5" y="182"/>
                              <a:pt x="0" y="177"/>
                              <a:pt x="0" y="170"/>
                            </a:cubicBezTo>
                            <a:cubicBezTo>
                              <a:pt x="0" y="12"/>
                              <a:pt x="0" y="12"/>
                              <a:pt x="0" y="12"/>
                            </a:cubicBezTo>
                            <a:cubicBezTo>
                              <a:pt x="0" y="5"/>
                              <a:pt x="5" y="0"/>
                              <a:pt x="12" y="0"/>
                            </a:cubicBezTo>
                            <a:cubicBezTo>
                              <a:pt x="18" y="0"/>
                              <a:pt x="23" y="5"/>
                              <a:pt x="23" y="12"/>
                            </a:cubicBezTo>
                            <a:cubicBezTo>
                              <a:pt x="23" y="170"/>
                              <a:pt x="23" y="170"/>
                              <a:pt x="23" y="170"/>
                            </a:cubicBezTo>
                            <a:cubicBezTo>
                              <a:pt x="23" y="177"/>
                              <a:pt x="18" y="182"/>
                              <a:pt x="12" y="182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28" name="Freeform 73">
                        <a:extLst>
                          <a:ext uri="{FF2B5EF4-FFF2-40B4-BE49-F238E27FC236}">
                            <a16:creationId xmlns:a16="http://schemas.microsoft.com/office/drawing/2014/main" id="{3167EED1-3B1E-468F-92A0-61ACAC4E1466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21421" y="5200965"/>
                        <a:ext cx="71438" cy="225425"/>
                      </a:xfrm>
                      <a:custGeom>
                        <a:avLst/>
                        <a:gdLst>
                          <a:gd name="T0" fmla="*/ 17 w 49"/>
                          <a:gd name="T1" fmla="*/ 0 h 153"/>
                          <a:gd name="T2" fmla="*/ 0 w 49"/>
                          <a:gd name="T3" fmla="*/ 0 h 153"/>
                          <a:gd name="T4" fmla="*/ 25 w 49"/>
                          <a:gd name="T5" fmla="*/ 35 h 153"/>
                          <a:gd name="T6" fmla="*/ 25 w 49"/>
                          <a:gd name="T7" fmla="*/ 117 h 153"/>
                          <a:gd name="T8" fmla="*/ 0 w 49"/>
                          <a:gd name="T9" fmla="*/ 152 h 153"/>
                          <a:gd name="T10" fmla="*/ 17 w 49"/>
                          <a:gd name="T11" fmla="*/ 152 h 153"/>
                          <a:gd name="T12" fmla="*/ 49 w 49"/>
                          <a:gd name="T13" fmla="*/ 117 h 153"/>
                          <a:gd name="T14" fmla="*/ 49 w 49"/>
                          <a:gd name="T15" fmla="*/ 35 h 153"/>
                          <a:gd name="T16" fmla="*/ 17 w 49"/>
                          <a:gd name="T17" fmla="*/ 0 h 15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9" h="153">
                            <a:moveTo>
                              <a:pt x="17" y="0"/>
                            </a:moveTo>
                            <a:cubicBezTo>
                              <a:pt x="17" y="0"/>
                              <a:pt x="8" y="0"/>
                              <a:pt x="0" y="0"/>
                            </a:cubicBezTo>
                            <a:cubicBezTo>
                              <a:pt x="13" y="4"/>
                              <a:pt x="25" y="19"/>
                              <a:pt x="25" y="35"/>
                            </a:cubicBezTo>
                            <a:cubicBezTo>
                              <a:pt x="25" y="117"/>
                              <a:pt x="25" y="117"/>
                              <a:pt x="25" y="117"/>
                            </a:cubicBezTo>
                            <a:cubicBezTo>
                              <a:pt x="25" y="134"/>
                              <a:pt x="14" y="149"/>
                              <a:pt x="0" y="152"/>
                            </a:cubicBezTo>
                            <a:cubicBezTo>
                              <a:pt x="8" y="153"/>
                              <a:pt x="17" y="152"/>
                              <a:pt x="17" y="152"/>
                            </a:cubicBezTo>
                            <a:cubicBezTo>
                              <a:pt x="35" y="152"/>
                              <a:pt x="49" y="137"/>
                              <a:pt x="49" y="117"/>
                            </a:cubicBezTo>
                            <a:cubicBezTo>
                              <a:pt x="49" y="35"/>
                              <a:pt x="49" y="35"/>
                              <a:pt x="49" y="35"/>
                            </a:cubicBezTo>
                            <a:cubicBezTo>
                              <a:pt x="49" y="16"/>
                              <a:pt x="35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29" name="Freeform 74">
                        <a:extLst>
                          <a:ext uri="{FF2B5EF4-FFF2-40B4-BE49-F238E27FC236}">
                            <a16:creationId xmlns:a16="http://schemas.microsoft.com/office/drawing/2014/main" id="{48B1EF06-FBEB-4C50-9730-36BE19A08F23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2" y="5200965"/>
                        <a:ext cx="174625" cy="223838"/>
                      </a:xfrm>
                      <a:custGeom>
                        <a:avLst/>
                        <a:gdLst>
                          <a:gd name="T0" fmla="*/ 118 w 118"/>
                          <a:gd name="T1" fmla="*/ 117 h 152"/>
                          <a:gd name="T2" fmla="*/ 86 w 118"/>
                          <a:gd name="T3" fmla="*/ 152 h 152"/>
                          <a:gd name="T4" fmla="*/ 59 w 118"/>
                          <a:gd name="T5" fmla="*/ 151 h 152"/>
                          <a:gd name="T6" fmla="*/ 32 w 118"/>
                          <a:gd name="T7" fmla="*/ 152 h 152"/>
                          <a:gd name="T8" fmla="*/ 0 w 118"/>
                          <a:gd name="T9" fmla="*/ 117 h 152"/>
                          <a:gd name="T10" fmla="*/ 0 w 118"/>
                          <a:gd name="T11" fmla="*/ 35 h 152"/>
                          <a:gd name="T12" fmla="*/ 32 w 118"/>
                          <a:gd name="T13" fmla="*/ 0 h 152"/>
                          <a:gd name="T14" fmla="*/ 59 w 118"/>
                          <a:gd name="T15" fmla="*/ 2 h 152"/>
                          <a:gd name="T16" fmla="*/ 86 w 118"/>
                          <a:gd name="T17" fmla="*/ 0 h 152"/>
                          <a:gd name="T18" fmla="*/ 118 w 118"/>
                          <a:gd name="T19" fmla="*/ 35 h 152"/>
                          <a:gd name="T20" fmla="*/ 118 w 118"/>
                          <a:gd name="T21" fmla="*/ 117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</a:cxnLst>
                        <a:rect l="0" t="0" r="r" b="b"/>
                        <a:pathLst>
                          <a:path w="118" h="152">
                            <a:moveTo>
                              <a:pt x="118" y="117"/>
                            </a:moveTo>
                            <a:cubicBezTo>
                              <a:pt x="118" y="137"/>
                              <a:pt x="104" y="152"/>
                              <a:pt x="86" y="152"/>
                            </a:cubicBezTo>
                            <a:cubicBezTo>
                              <a:pt x="86" y="152"/>
                              <a:pt x="69" y="151"/>
                              <a:pt x="59" y="151"/>
                            </a:cubicBezTo>
                            <a:cubicBezTo>
                              <a:pt x="50" y="151"/>
                              <a:pt x="32" y="152"/>
                              <a:pt x="32" y="152"/>
                            </a:cubicBezTo>
                            <a:cubicBezTo>
                              <a:pt x="15" y="152"/>
                              <a:pt x="0" y="137"/>
                              <a:pt x="0" y="117"/>
                            </a:cubicBezTo>
                            <a:cubicBezTo>
                              <a:pt x="0" y="35"/>
                              <a:pt x="0" y="35"/>
                              <a:pt x="0" y="35"/>
                            </a:cubicBezTo>
                            <a:cubicBezTo>
                              <a:pt x="0" y="16"/>
                              <a:pt x="15" y="0"/>
                              <a:pt x="32" y="0"/>
                            </a:cubicBezTo>
                            <a:cubicBezTo>
                              <a:pt x="32" y="0"/>
                              <a:pt x="47" y="2"/>
                              <a:pt x="59" y="2"/>
                            </a:cubicBezTo>
                            <a:cubicBezTo>
                              <a:pt x="72" y="2"/>
                              <a:pt x="86" y="0"/>
                              <a:pt x="86" y="0"/>
                            </a:cubicBezTo>
                            <a:cubicBezTo>
                              <a:pt x="104" y="0"/>
                              <a:pt x="118" y="16"/>
                              <a:pt x="118" y="35"/>
                            </a:cubicBezTo>
                            <a:lnTo>
                              <a:pt x="118" y="117"/>
                            </a:lnTo>
                            <a:close/>
                          </a:path>
                        </a:pathLst>
                      </a:custGeom>
                      <a:solidFill>
                        <a:srgbClr val="D83B0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1330" name="Freeform 75">
                        <a:extLst>
                          <a:ext uri="{FF2B5EF4-FFF2-40B4-BE49-F238E27FC236}">
                            <a16:creationId xmlns:a16="http://schemas.microsoft.com/office/drawing/2014/main" id="{438D3978-F3FB-416D-A47B-5FB3A9FA8FB9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1" y="5200965"/>
                        <a:ext cx="61913" cy="223838"/>
                      </a:xfrm>
                      <a:custGeom>
                        <a:avLst/>
                        <a:gdLst>
                          <a:gd name="T0" fmla="*/ 9 w 41"/>
                          <a:gd name="T1" fmla="*/ 0 h 152"/>
                          <a:gd name="T2" fmla="*/ 2 w 41"/>
                          <a:gd name="T3" fmla="*/ 1 h 152"/>
                          <a:gd name="T4" fmla="*/ 27 w 41"/>
                          <a:gd name="T5" fmla="*/ 35 h 152"/>
                          <a:gd name="T6" fmla="*/ 27 w 41"/>
                          <a:gd name="T7" fmla="*/ 117 h 152"/>
                          <a:gd name="T8" fmla="*/ 0 w 41"/>
                          <a:gd name="T9" fmla="*/ 152 h 152"/>
                          <a:gd name="T10" fmla="*/ 9 w 41"/>
                          <a:gd name="T11" fmla="*/ 152 h 152"/>
                          <a:gd name="T12" fmla="*/ 41 w 41"/>
                          <a:gd name="T13" fmla="*/ 117 h 152"/>
                          <a:gd name="T14" fmla="*/ 41 w 41"/>
                          <a:gd name="T15" fmla="*/ 35 h 152"/>
                          <a:gd name="T16" fmla="*/ 9 w 41"/>
                          <a:gd name="T17" fmla="*/ 0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1" h="152">
                            <a:moveTo>
                              <a:pt x="9" y="0"/>
                            </a:moveTo>
                            <a:cubicBezTo>
                              <a:pt x="9" y="0"/>
                              <a:pt x="6" y="1"/>
                              <a:pt x="2" y="1"/>
                            </a:cubicBezTo>
                            <a:cubicBezTo>
                              <a:pt x="16" y="4"/>
                              <a:pt x="27" y="19"/>
                              <a:pt x="27" y="35"/>
                            </a:cubicBezTo>
                            <a:cubicBezTo>
                              <a:pt x="27" y="117"/>
                              <a:pt x="27" y="117"/>
                              <a:pt x="27" y="117"/>
                            </a:cubicBezTo>
                            <a:cubicBezTo>
                              <a:pt x="27" y="135"/>
                              <a:pt x="15" y="149"/>
                              <a:pt x="0" y="152"/>
                            </a:cubicBezTo>
                            <a:cubicBezTo>
                              <a:pt x="5" y="152"/>
                              <a:pt x="9" y="152"/>
                              <a:pt x="9" y="152"/>
                            </a:cubicBezTo>
                            <a:cubicBezTo>
                              <a:pt x="27" y="152"/>
                              <a:pt x="41" y="137"/>
                              <a:pt x="41" y="117"/>
                            </a:cubicBezTo>
                            <a:cubicBezTo>
                              <a:pt x="41" y="35"/>
                              <a:pt x="41" y="35"/>
                              <a:pt x="41" y="35"/>
                            </a:cubicBezTo>
                            <a:cubicBezTo>
                              <a:pt x="41" y="16"/>
                              <a:pt x="27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rgbClr val="E26C4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</p:grpSp>
                <p:sp>
                  <p:nvSpPr>
                    <p:cNvPr id="1321" name="Freeform 67">
                      <a:extLst>
                        <a:ext uri="{FF2B5EF4-FFF2-40B4-BE49-F238E27FC236}">
                          <a16:creationId xmlns:a16="http://schemas.microsoft.com/office/drawing/2014/main" id="{B083536D-FD05-4683-8834-BBD9368BB0A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299196" y="5566090"/>
                      <a:ext cx="42863" cy="333375"/>
                    </a:xfrm>
                    <a:custGeom>
                      <a:avLst/>
                      <a:gdLst>
                        <a:gd name="T0" fmla="*/ 15 w 29"/>
                        <a:gd name="T1" fmla="*/ 227 h 227"/>
                        <a:gd name="T2" fmla="*/ 0 w 29"/>
                        <a:gd name="T3" fmla="*/ 212 h 227"/>
                        <a:gd name="T4" fmla="*/ 0 w 29"/>
                        <a:gd name="T5" fmla="*/ 15 h 227"/>
                        <a:gd name="T6" fmla="*/ 15 w 29"/>
                        <a:gd name="T7" fmla="*/ 0 h 227"/>
                        <a:gd name="T8" fmla="*/ 29 w 29"/>
                        <a:gd name="T9" fmla="*/ 15 h 227"/>
                        <a:gd name="T10" fmla="*/ 29 w 29"/>
                        <a:gd name="T11" fmla="*/ 212 h 227"/>
                        <a:gd name="T12" fmla="*/ 15 w 29"/>
                        <a:gd name="T13" fmla="*/ 227 h 2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9" h="227">
                          <a:moveTo>
                            <a:pt x="15" y="227"/>
                          </a:moveTo>
                          <a:cubicBezTo>
                            <a:pt x="6" y="227"/>
                            <a:pt x="0" y="221"/>
                            <a:pt x="0" y="212"/>
                          </a:cubicBezTo>
                          <a:cubicBezTo>
                            <a:pt x="0" y="15"/>
                            <a:pt x="0" y="15"/>
                            <a:pt x="0" y="15"/>
                          </a:cubicBezTo>
                          <a:cubicBezTo>
                            <a:pt x="0" y="7"/>
                            <a:pt x="6" y="0"/>
                            <a:pt x="15" y="0"/>
                          </a:cubicBezTo>
                          <a:cubicBezTo>
                            <a:pt x="23" y="0"/>
                            <a:pt x="29" y="7"/>
                            <a:pt x="29" y="15"/>
                          </a:cubicBezTo>
                          <a:cubicBezTo>
                            <a:pt x="29" y="212"/>
                            <a:pt x="29" y="212"/>
                            <a:pt x="29" y="212"/>
                          </a:cubicBezTo>
                          <a:cubicBezTo>
                            <a:pt x="29" y="221"/>
                            <a:pt x="23" y="227"/>
                            <a:pt x="15" y="22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2" name="Freeform 68">
                      <a:extLst>
                        <a:ext uri="{FF2B5EF4-FFF2-40B4-BE49-F238E27FC236}">
                          <a16:creationId xmlns:a16="http://schemas.microsoft.com/office/drawing/2014/main" id="{9FF0A4A0-3D6A-4558-9026-AAB2BC8E673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401638" cy="63500"/>
                    </a:xfrm>
                    <a:custGeom>
                      <a:avLst/>
                      <a:gdLst>
                        <a:gd name="T0" fmla="*/ 228 w 271"/>
                        <a:gd name="T1" fmla="*/ 0 h 43"/>
                        <a:gd name="T2" fmla="*/ 146 w 271"/>
                        <a:gd name="T3" fmla="*/ 0 h 43"/>
                        <a:gd name="T4" fmla="*/ 43 w 271"/>
                        <a:gd name="T5" fmla="*/ 0 h 43"/>
                        <a:gd name="T6" fmla="*/ 0 w 271"/>
                        <a:gd name="T7" fmla="*/ 43 h 43"/>
                        <a:gd name="T8" fmla="*/ 271 w 271"/>
                        <a:gd name="T9" fmla="*/ 43 h 43"/>
                        <a:gd name="T10" fmla="*/ 228 w 271"/>
                        <a:gd name="T11" fmla="*/ 0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271" h="43">
                          <a:moveTo>
                            <a:pt x="228" y="0"/>
                          </a:moveTo>
                          <a:cubicBezTo>
                            <a:pt x="146" y="0"/>
                            <a:pt x="146" y="0"/>
                            <a:pt x="146" y="0"/>
                          </a:cubicBezTo>
                          <a:cubicBezTo>
                            <a:pt x="43" y="0"/>
                            <a:pt x="43" y="0"/>
                            <a:pt x="43" y="0"/>
                          </a:cubicBezTo>
                          <a:cubicBezTo>
                            <a:pt x="19" y="0"/>
                            <a:pt x="0" y="19"/>
                            <a:pt x="0" y="43"/>
                          </a:cubicBezTo>
                          <a:cubicBezTo>
                            <a:pt x="271" y="43"/>
                            <a:pt x="271" y="43"/>
                            <a:pt x="271" y="43"/>
                          </a:cubicBezTo>
                          <a:cubicBezTo>
                            <a:pt x="271" y="19"/>
                            <a:pt x="252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3" name="Freeform 69">
                      <a:extLst>
                        <a:ext uri="{FF2B5EF4-FFF2-40B4-BE49-F238E27FC236}">
                          <a16:creationId xmlns:a16="http://schemas.microsoft.com/office/drawing/2014/main" id="{79EFD967-DE5A-4673-B850-528F19B0F6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360363" cy="63500"/>
                    </a:xfrm>
                    <a:custGeom>
                      <a:avLst/>
                      <a:gdLst>
                        <a:gd name="T0" fmla="*/ 91 w 244"/>
                        <a:gd name="T1" fmla="*/ 3 h 43"/>
                        <a:gd name="T2" fmla="*/ 173 w 244"/>
                        <a:gd name="T3" fmla="*/ 3 h 43"/>
                        <a:gd name="T4" fmla="*/ 216 w 244"/>
                        <a:gd name="T5" fmla="*/ 43 h 43"/>
                        <a:gd name="T6" fmla="*/ 244 w 244"/>
                        <a:gd name="T7" fmla="*/ 43 h 43"/>
                        <a:gd name="T8" fmla="*/ 201 w 244"/>
                        <a:gd name="T9" fmla="*/ 0 h 43"/>
                        <a:gd name="T10" fmla="*/ 150 w 244"/>
                        <a:gd name="T11" fmla="*/ 0 h 43"/>
                        <a:gd name="T12" fmla="*/ 16 w 244"/>
                        <a:gd name="T13" fmla="*/ 0 h 43"/>
                        <a:gd name="T14" fmla="*/ 0 w 244"/>
                        <a:gd name="T15" fmla="*/ 3 h 43"/>
                        <a:gd name="T16" fmla="*/ 91 w 244"/>
                        <a:gd name="T17" fmla="*/ 3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44" h="43">
                          <a:moveTo>
                            <a:pt x="91" y="3"/>
                          </a:moveTo>
                          <a:cubicBezTo>
                            <a:pt x="173" y="3"/>
                            <a:pt x="173" y="3"/>
                            <a:pt x="173" y="3"/>
                          </a:cubicBezTo>
                          <a:cubicBezTo>
                            <a:pt x="196" y="3"/>
                            <a:pt x="214" y="21"/>
                            <a:pt x="216" y="43"/>
                          </a:cubicBezTo>
                          <a:cubicBezTo>
                            <a:pt x="244" y="43"/>
                            <a:pt x="244" y="43"/>
                            <a:pt x="244" y="43"/>
                          </a:cubicBezTo>
                          <a:cubicBezTo>
                            <a:pt x="244" y="19"/>
                            <a:pt x="225" y="0"/>
                            <a:pt x="201" y="0"/>
                          </a:cubicBezTo>
                          <a:cubicBezTo>
                            <a:pt x="150" y="0"/>
                            <a:pt x="150" y="0"/>
                            <a:pt x="150" y="0"/>
                          </a:cubicBezTo>
                          <a:cubicBezTo>
                            <a:pt x="16" y="0"/>
                            <a:pt x="16" y="0"/>
                            <a:pt x="16" y="0"/>
                          </a:cubicBezTo>
                          <a:cubicBezTo>
                            <a:pt x="10" y="0"/>
                            <a:pt x="5" y="1"/>
                            <a:pt x="0" y="3"/>
                          </a:cubicBezTo>
                          <a:lnTo>
                            <a:pt x="91" y="3"/>
                          </a:ln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4" name="Freeform 70">
                      <a:extLst>
                        <a:ext uri="{FF2B5EF4-FFF2-40B4-BE49-F238E27FC236}">
                          <a16:creationId xmlns:a16="http://schemas.microsoft.com/office/drawing/2014/main" id="{512E7026-C2AF-4DB4-930A-F52D28C62A3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70609" y="5832790"/>
                      <a:ext cx="298450" cy="101600"/>
                    </a:xfrm>
                    <a:custGeom>
                      <a:avLst/>
                      <a:gdLst>
                        <a:gd name="T0" fmla="*/ 184 w 201"/>
                        <a:gd name="T1" fmla="*/ 67 h 69"/>
                        <a:gd name="T2" fmla="*/ 173 w 201"/>
                        <a:gd name="T3" fmla="*/ 62 h 69"/>
                        <a:gd name="T4" fmla="*/ 101 w 201"/>
                        <a:gd name="T5" fmla="*/ 30 h 69"/>
                        <a:gd name="T6" fmla="*/ 28 w 201"/>
                        <a:gd name="T7" fmla="*/ 62 h 69"/>
                        <a:gd name="T8" fmla="*/ 7 w 201"/>
                        <a:gd name="T9" fmla="*/ 63 h 69"/>
                        <a:gd name="T10" fmla="*/ 6 w 201"/>
                        <a:gd name="T11" fmla="*/ 42 h 69"/>
                        <a:gd name="T12" fmla="*/ 101 w 201"/>
                        <a:gd name="T13" fmla="*/ 0 h 69"/>
                        <a:gd name="T14" fmla="*/ 195 w 201"/>
                        <a:gd name="T15" fmla="*/ 42 h 69"/>
                        <a:gd name="T16" fmla="*/ 194 w 201"/>
                        <a:gd name="T17" fmla="*/ 63 h 69"/>
                        <a:gd name="T18" fmla="*/ 184 w 201"/>
                        <a:gd name="T19" fmla="*/ 67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01" h="69">
                          <a:moveTo>
                            <a:pt x="184" y="67"/>
                          </a:moveTo>
                          <a:cubicBezTo>
                            <a:pt x="180" y="67"/>
                            <a:pt x="176" y="65"/>
                            <a:pt x="173" y="62"/>
                          </a:cubicBezTo>
                          <a:cubicBezTo>
                            <a:pt x="155" y="42"/>
                            <a:pt x="128" y="30"/>
                            <a:pt x="101" y="30"/>
                          </a:cubicBezTo>
                          <a:cubicBezTo>
                            <a:pt x="73" y="30"/>
                            <a:pt x="47" y="42"/>
                            <a:pt x="28" y="62"/>
                          </a:cubicBezTo>
                          <a:cubicBezTo>
                            <a:pt x="23" y="68"/>
                            <a:pt x="13" y="69"/>
                            <a:pt x="7" y="63"/>
                          </a:cubicBezTo>
                          <a:cubicBezTo>
                            <a:pt x="1" y="58"/>
                            <a:pt x="0" y="48"/>
                            <a:pt x="6" y="42"/>
                          </a:cubicBezTo>
                          <a:cubicBezTo>
                            <a:pt x="30" y="15"/>
                            <a:pt x="65" y="0"/>
                            <a:pt x="101" y="0"/>
                          </a:cubicBezTo>
                          <a:cubicBezTo>
                            <a:pt x="137" y="0"/>
                            <a:pt x="171" y="15"/>
                            <a:pt x="195" y="42"/>
                          </a:cubicBezTo>
                          <a:cubicBezTo>
                            <a:pt x="201" y="48"/>
                            <a:pt x="200" y="58"/>
                            <a:pt x="194" y="63"/>
                          </a:cubicBezTo>
                          <a:cubicBezTo>
                            <a:pt x="191" y="66"/>
                            <a:pt x="188" y="67"/>
                            <a:pt x="184" y="6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5" name="Oval 71">
                      <a:extLst>
                        <a:ext uri="{FF2B5EF4-FFF2-40B4-BE49-F238E27FC236}">
                          <a16:creationId xmlns:a16="http://schemas.microsoft.com/office/drawing/2014/main" id="{0AB5A558-2BBB-460C-9A69-9545DE92E01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41984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1326" name="Oval 72">
                      <a:extLst>
                        <a:ext uri="{FF2B5EF4-FFF2-40B4-BE49-F238E27FC236}">
                          <a16:creationId xmlns:a16="http://schemas.microsoft.com/office/drawing/2014/main" id="{73824426-5B63-456A-AD48-7874D406A903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17219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  <p:sp>
                <p:nvSpPr>
                  <p:cNvPr id="1286" name="Freeform 221">
                    <a:extLst>
                      <a:ext uri="{FF2B5EF4-FFF2-40B4-BE49-F238E27FC236}">
                        <a16:creationId xmlns:a16="http://schemas.microsoft.com/office/drawing/2014/main" id="{FCB79E0A-5C7E-4A45-BB60-AF951AF648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7876" y="4820499"/>
                    <a:ext cx="180345" cy="242229"/>
                  </a:xfrm>
                  <a:custGeom>
                    <a:avLst/>
                    <a:gdLst>
                      <a:gd name="T0" fmla="*/ 122 w 122"/>
                      <a:gd name="T1" fmla="*/ 143 h 166"/>
                      <a:gd name="T2" fmla="*/ 0 w 122"/>
                      <a:gd name="T3" fmla="*/ 67 h 166"/>
                      <a:gd name="T4" fmla="*/ 0 w 122"/>
                      <a:gd name="T5" fmla="*/ 3 h 166"/>
                      <a:gd name="T6" fmla="*/ 94 w 122"/>
                      <a:gd name="T7" fmla="*/ 0 h 166"/>
                      <a:gd name="T8" fmla="*/ 95 w 122"/>
                      <a:gd name="T9" fmla="*/ 7 h 166"/>
                      <a:gd name="T10" fmla="*/ 122 w 122"/>
                      <a:gd name="T11" fmla="*/ 143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2" h="166">
                        <a:moveTo>
                          <a:pt x="122" y="143"/>
                        </a:moveTo>
                        <a:cubicBezTo>
                          <a:pt x="49" y="166"/>
                          <a:pt x="0" y="67"/>
                          <a:pt x="0" y="67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94" y="0"/>
                          <a:pt x="94" y="0"/>
                          <a:pt x="94" y="0"/>
                        </a:cubicBezTo>
                        <a:cubicBezTo>
                          <a:pt x="95" y="7"/>
                          <a:pt x="95" y="7"/>
                          <a:pt x="95" y="7"/>
                        </a:cubicBezTo>
                        <a:cubicBezTo>
                          <a:pt x="95" y="83"/>
                          <a:pt x="95" y="117"/>
                          <a:pt x="122" y="14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7" name="Freeform 222">
                    <a:extLst>
                      <a:ext uri="{FF2B5EF4-FFF2-40B4-BE49-F238E27FC236}">
                        <a16:creationId xmlns:a16="http://schemas.microsoft.com/office/drawing/2014/main" id="{E34678F0-3ABE-424F-8C93-9C49A88461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55246" y="5867493"/>
                    <a:ext cx="160897" cy="63651"/>
                  </a:xfrm>
                  <a:custGeom>
                    <a:avLst/>
                    <a:gdLst>
                      <a:gd name="T0" fmla="*/ 110 w 110"/>
                      <a:gd name="T1" fmla="*/ 44 h 44"/>
                      <a:gd name="T2" fmla="*/ 110 w 110"/>
                      <a:gd name="T3" fmla="*/ 0 h 44"/>
                      <a:gd name="T4" fmla="*/ 61 w 110"/>
                      <a:gd name="T5" fmla="*/ 0 h 44"/>
                      <a:gd name="T6" fmla="*/ 0 w 110"/>
                      <a:gd name="T7" fmla="*/ 44 h 44"/>
                      <a:gd name="T8" fmla="*/ 110 w 110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0" h="44">
                        <a:moveTo>
                          <a:pt x="110" y="44"/>
                        </a:moveTo>
                        <a:cubicBezTo>
                          <a:pt x="110" y="0"/>
                          <a:pt x="110" y="0"/>
                          <a:pt x="110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10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8" name="Freeform 223">
                    <a:extLst>
                      <a:ext uri="{FF2B5EF4-FFF2-40B4-BE49-F238E27FC236}">
                        <a16:creationId xmlns:a16="http://schemas.microsoft.com/office/drawing/2014/main" id="{3C57797B-F3FB-4221-A4D0-FAD48A71BC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2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9" name="Freeform 224">
                    <a:extLst>
                      <a:ext uri="{FF2B5EF4-FFF2-40B4-BE49-F238E27FC236}">
                        <a16:creationId xmlns:a16="http://schemas.microsoft.com/office/drawing/2014/main" id="{5AB204D3-D759-4F14-AC45-E621A11577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40114" y="5396895"/>
                    <a:ext cx="378371" cy="473679"/>
                  </a:xfrm>
                  <a:custGeom>
                    <a:avLst/>
                    <a:gdLst>
                      <a:gd name="T0" fmla="*/ 142 w 259"/>
                      <a:gd name="T1" fmla="*/ 0 h 303"/>
                      <a:gd name="T2" fmla="*/ 142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91 h 303"/>
                      <a:gd name="T20" fmla="*/ 180 w 259"/>
                      <a:gd name="T21" fmla="*/ 92 h 303"/>
                      <a:gd name="T22" fmla="*/ 182 w 259"/>
                      <a:gd name="T23" fmla="*/ 88 h 303"/>
                      <a:gd name="T24" fmla="*/ 259 w 259"/>
                      <a:gd name="T25" fmla="*/ 0 h 303"/>
                      <a:gd name="T26" fmla="*/ 142 w 259"/>
                      <a:gd name="T27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59" h="303">
                        <a:moveTo>
                          <a:pt x="142" y="0"/>
                        </a:moveTo>
                        <a:cubicBezTo>
                          <a:pt x="142" y="1"/>
                          <a:pt x="142" y="1"/>
                          <a:pt x="142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91"/>
                          <a:pt x="67" y="91"/>
                          <a:pt x="67" y="91"/>
                        </a:cubicBezTo>
                        <a:cubicBezTo>
                          <a:pt x="180" y="92"/>
                          <a:pt x="180" y="92"/>
                          <a:pt x="180" y="92"/>
                        </a:cubicBezTo>
                        <a:cubicBezTo>
                          <a:pt x="181" y="87"/>
                          <a:pt x="182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42" y="0"/>
                        </a:lnTo>
                        <a:close/>
                      </a:path>
                    </a:pathLst>
                  </a:custGeom>
                  <a:solidFill>
                    <a:srgbClr val="4D00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0" name="Freeform 225">
                    <a:extLst>
                      <a:ext uri="{FF2B5EF4-FFF2-40B4-BE49-F238E27FC236}">
                        <a16:creationId xmlns:a16="http://schemas.microsoft.com/office/drawing/2014/main" id="{8BA98A72-402C-4951-AAC1-92396EB099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63880" y="5403968"/>
                    <a:ext cx="380139" cy="472366"/>
                  </a:xfrm>
                  <a:custGeom>
                    <a:avLst/>
                    <a:gdLst>
                      <a:gd name="T0" fmla="*/ 133 w 259"/>
                      <a:gd name="T1" fmla="*/ 0 h 303"/>
                      <a:gd name="T2" fmla="*/ 133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87 h 303"/>
                      <a:gd name="T20" fmla="*/ 182 w 259"/>
                      <a:gd name="T21" fmla="*/ 88 h 303"/>
                      <a:gd name="T22" fmla="*/ 259 w 259"/>
                      <a:gd name="T23" fmla="*/ 0 h 303"/>
                      <a:gd name="T24" fmla="*/ 133 w 259"/>
                      <a:gd name="T25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59" h="303">
                        <a:moveTo>
                          <a:pt x="133" y="0"/>
                        </a:moveTo>
                        <a:cubicBezTo>
                          <a:pt x="133" y="1"/>
                          <a:pt x="133" y="1"/>
                          <a:pt x="133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87"/>
                          <a:pt x="67" y="87"/>
                          <a:pt x="67" y="87"/>
                        </a:cubicBezTo>
                        <a:cubicBezTo>
                          <a:pt x="67" y="87"/>
                          <a:pt x="181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33" y="0"/>
                        </a:lnTo>
                        <a:close/>
                      </a:path>
                    </a:pathLst>
                  </a:cu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1" name="Freeform 226">
                    <a:extLst>
                      <a:ext uri="{FF2B5EF4-FFF2-40B4-BE49-F238E27FC236}">
                        <a16:creationId xmlns:a16="http://schemas.microsoft.com/office/drawing/2014/main" id="{EE7F843C-25B8-45B9-96BE-E9CD5B141F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79012" y="5867493"/>
                    <a:ext cx="159128" cy="63651"/>
                  </a:xfrm>
                  <a:custGeom>
                    <a:avLst/>
                    <a:gdLst>
                      <a:gd name="T0" fmla="*/ 109 w 109"/>
                      <a:gd name="T1" fmla="*/ 44 h 44"/>
                      <a:gd name="T2" fmla="*/ 109 w 109"/>
                      <a:gd name="T3" fmla="*/ 0 h 44"/>
                      <a:gd name="T4" fmla="*/ 61 w 109"/>
                      <a:gd name="T5" fmla="*/ 0 h 44"/>
                      <a:gd name="T6" fmla="*/ 0 w 109"/>
                      <a:gd name="T7" fmla="*/ 44 h 44"/>
                      <a:gd name="T8" fmla="*/ 109 w 109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44">
                        <a:moveTo>
                          <a:pt x="109" y="44"/>
                        </a:moveTo>
                        <a:cubicBezTo>
                          <a:pt x="109" y="0"/>
                          <a:pt x="109" y="0"/>
                          <a:pt x="109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09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2" name="Freeform 227">
                    <a:extLst>
                      <a:ext uri="{FF2B5EF4-FFF2-40B4-BE49-F238E27FC236}">
                        <a16:creationId xmlns:a16="http://schemas.microsoft.com/office/drawing/2014/main" id="{0A5856A5-CDB8-4C2F-9919-3C74852F3F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89621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1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3" name="Freeform 228">
                    <a:extLst>
                      <a:ext uri="{FF2B5EF4-FFF2-40B4-BE49-F238E27FC236}">
                        <a16:creationId xmlns:a16="http://schemas.microsoft.com/office/drawing/2014/main" id="{FB681999-E4E6-4D03-870C-7D5D2C5CDB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168813"/>
                    <a:ext cx="357154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8 w 243"/>
                      <a:gd name="T3" fmla="*/ 0 h 152"/>
                      <a:gd name="T4" fmla="*/ 188 w 243"/>
                      <a:gd name="T5" fmla="*/ 72 h 152"/>
                      <a:gd name="T6" fmla="*/ 183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6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2"/>
                          <a:pt x="188" y="72"/>
                          <a:pt x="188" y="72"/>
                        </a:cubicBezTo>
                        <a:cubicBezTo>
                          <a:pt x="188" y="75"/>
                          <a:pt x="186" y="78"/>
                          <a:pt x="183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6" y="125"/>
                          <a:pt x="216" y="125"/>
                          <a:pt x="216" y="125"/>
                        </a:cubicBezTo>
                        <a:cubicBezTo>
                          <a:pt x="231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4" name="Freeform 229">
                    <a:extLst>
                      <a:ext uri="{FF2B5EF4-FFF2-40B4-BE49-F238E27FC236}">
                        <a16:creationId xmlns:a16="http://schemas.microsoft.com/office/drawing/2014/main" id="{C290B958-563D-4C08-87FF-1E32AF3442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4912440"/>
                    <a:ext cx="166200" cy="275822"/>
                  </a:xfrm>
                  <a:custGeom>
                    <a:avLst/>
                    <a:gdLst>
                      <a:gd name="T0" fmla="*/ 81 w 113"/>
                      <a:gd name="T1" fmla="*/ 60 h 189"/>
                      <a:gd name="T2" fmla="*/ 81 w 113"/>
                      <a:gd name="T3" fmla="*/ 0 h 189"/>
                      <a:gd name="T4" fmla="*/ 23 w 113"/>
                      <a:gd name="T5" fmla="*/ 0 h 189"/>
                      <a:gd name="T6" fmla="*/ 22 w 113"/>
                      <a:gd name="T7" fmla="*/ 59 h 189"/>
                      <a:gd name="T8" fmla="*/ 15 w 113"/>
                      <a:gd name="T9" fmla="*/ 64 h 189"/>
                      <a:gd name="T10" fmla="*/ 0 w 113"/>
                      <a:gd name="T11" fmla="*/ 64 h 189"/>
                      <a:gd name="T12" fmla="*/ 0 w 113"/>
                      <a:gd name="T13" fmla="*/ 189 h 189"/>
                      <a:gd name="T14" fmla="*/ 113 w 113"/>
                      <a:gd name="T15" fmla="*/ 189 h 189"/>
                      <a:gd name="T16" fmla="*/ 113 w 113"/>
                      <a:gd name="T17" fmla="*/ 64 h 189"/>
                      <a:gd name="T18" fmla="*/ 85 w 113"/>
                      <a:gd name="T19" fmla="*/ 64 h 189"/>
                      <a:gd name="T20" fmla="*/ 81 w 113"/>
                      <a:gd name="T21" fmla="*/ 6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3" h="189">
                        <a:moveTo>
                          <a:pt x="81" y="60"/>
                        </a:move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59"/>
                          <a:pt x="22" y="59"/>
                          <a:pt x="22" y="59"/>
                        </a:cubicBezTo>
                        <a:cubicBezTo>
                          <a:pt x="21" y="62"/>
                          <a:pt x="18" y="64"/>
                          <a:pt x="15" y="64"/>
                        </a:cubicBezTo>
                        <a:cubicBezTo>
                          <a:pt x="0" y="64"/>
                          <a:pt x="0" y="64"/>
                          <a:pt x="0" y="64"/>
                        </a:cubicBezTo>
                        <a:cubicBezTo>
                          <a:pt x="0" y="189"/>
                          <a:pt x="0" y="189"/>
                          <a:pt x="0" y="189"/>
                        </a:cubicBezTo>
                        <a:cubicBezTo>
                          <a:pt x="113" y="189"/>
                          <a:pt x="113" y="189"/>
                          <a:pt x="113" y="189"/>
                        </a:cubicBezTo>
                        <a:cubicBezTo>
                          <a:pt x="113" y="64"/>
                          <a:pt x="113" y="64"/>
                          <a:pt x="113" y="64"/>
                        </a:cubicBezTo>
                        <a:cubicBezTo>
                          <a:pt x="85" y="64"/>
                          <a:pt x="85" y="64"/>
                          <a:pt x="85" y="64"/>
                        </a:cubicBezTo>
                        <a:cubicBezTo>
                          <a:pt x="83" y="64"/>
                          <a:pt x="81" y="62"/>
                          <a:pt x="81" y="6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5" name="Freeform 230">
                    <a:extLst>
                      <a:ext uri="{FF2B5EF4-FFF2-40B4-BE49-F238E27FC236}">
                        <a16:creationId xmlns:a16="http://schemas.microsoft.com/office/drawing/2014/main" id="{C9CC4BE1-B25A-49C4-A1CB-7C5A3058E0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0804" y="4912440"/>
                    <a:ext cx="86637" cy="83101"/>
                  </a:xfrm>
                  <a:custGeom>
                    <a:avLst/>
                    <a:gdLst>
                      <a:gd name="T0" fmla="*/ 59 w 59"/>
                      <a:gd name="T1" fmla="*/ 36 h 57"/>
                      <a:gd name="T2" fmla="*/ 59 w 59"/>
                      <a:gd name="T3" fmla="*/ 0 h 57"/>
                      <a:gd name="T4" fmla="*/ 1 w 59"/>
                      <a:gd name="T5" fmla="*/ 0 h 57"/>
                      <a:gd name="T6" fmla="*/ 0 w 59"/>
                      <a:gd name="T7" fmla="*/ 57 h 57"/>
                      <a:gd name="T8" fmla="*/ 59 w 59"/>
                      <a:gd name="T9" fmla="*/ 36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9" h="57">
                        <a:moveTo>
                          <a:pt x="59" y="36"/>
                        </a:moveTo>
                        <a:cubicBezTo>
                          <a:pt x="59" y="0"/>
                          <a:pt x="59" y="0"/>
                          <a:pt x="59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57"/>
                          <a:pt x="0" y="57"/>
                          <a:pt x="0" y="57"/>
                        </a:cubicBezTo>
                        <a:cubicBezTo>
                          <a:pt x="49" y="57"/>
                          <a:pt x="59" y="36"/>
                          <a:pt x="59" y="36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6" name="Freeform 231">
                    <a:extLst>
                      <a:ext uri="{FF2B5EF4-FFF2-40B4-BE49-F238E27FC236}">
                        <a16:creationId xmlns:a16="http://schemas.microsoft.com/office/drawing/2014/main" id="{DB5716FD-2B23-4D88-B32F-183C8CCA9F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5004380"/>
                    <a:ext cx="22986" cy="146752"/>
                  </a:xfrm>
                  <a:custGeom>
                    <a:avLst/>
                    <a:gdLst>
                      <a:gd name="T0" fmla="*/ 16 w 16"/>
                      <a:gd name="T1" fmla="*/ 0 h 101"/>
                      <a:gd name="T2" fmla="*/ 15 w 16"/>
                      <a:gd name="T3" fmla="*/ 1 h 101"/>
                      <a:gd name="T4" fmla="*/ 0 w 16"/>
                      <a:gd name="T5" fmla="*/ 1 h 101"/>
                      <a:gd name="T6" fmla="*/ 0 w 16"/>
                      <a:gd name="T7" fmla="*/ 96 h 101"/>
                      <a:gd name="T8" fmla="*/ 3 w 16"/>
                      <a:gd name="T9" fmla="*/ 101 h 101"/>
                      <a:gd name="T10" fmla="*/ 4 w 16"/>
                      <a:gd name="T11" fmla="*/ 101 h 101"/>
                      <a:gd name="T12" fmla="*/ 6 w 16"/>
                      <a:gd name="T13" fmla="*/ 100 h 101"/>
                      <a:gd name="T14" fmla="*/ 6 w 16"/>
                      <a:gd name="T15" fmla="*/ 98 h 101"/>
                      <a:gd name="T16" fmla="*/ 16 w 16"/>
                      <a:gd name="T17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1">
                        <a:moveTo>
                          <a:pt x="16" y="0"/>
                        </a:moveTo>
                        <a:cubicBezTo>
                          <a:pt x="16" y="1"/>
                          <a:pt x="15" y="1"/>
                          <a:pt x="15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96"/>
                          <a:pt x="0" y="96"/>
                          <a:pt x="0" y="96"/>
                        </a:cubicBezTo>
                        <a:cubicBezTo>
                          <a:pt x="2" y="97"/>
                          <a:pt x="4" y="98"/>
                          <a:pt x="3" y="101"/>
                        </a:cubicBezTo>
                        <a:cubicBezTo>
                          <a:pt x="4" y="101"/>
                          <a:pt x="4" y="101"/>
                          <a:pt x="4" y="101"/>
                        </a:cubicBezTo>
                        <a:cubicBezTo>
                          <a:pt x="4" y="101"/>
                          <a:pt x="5" y="101"/>
                          <a:pt x="6" y="100"/>
                        </a:cubicBezTo>
                        <a:cubicBezTo>
                          <a:pt x="6" y="99"/>
                          <a:pt x="6" y="99"/>
                          <a:pt x="6" y="98"/>
                        </a:cubicBezTo>
                        <a:cubicBezTo>
                          <a:pt x="4" y="66"/>
                          <a:pt x="1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7" name="Rectangle 232">
                    <a:extLst>
                      <a:ext uri="{FF2B5EF4-FFF2-40B4-BE49-F238E27FC236}">
                        <a16:creationId xmlns:a16="http://schemas.microsoft.com/office/drawing/2014/main" id="{CC62F069-24F7-45FD-8E4C-F9B23A596E2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596486" y="5368606"/>
                    <a:ext cx="247532" cy="44203"/>
                  </a:xfrm>
                  <a:prstGeom prst="rect">
                    <a:avLst/>
                  </a:pr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8" name="Freeform 233">
                    <a:extLst>
                      <a:ext uri="{FF2B5EF4-FFF2-40B4-BE49-F238E27FC236}">
                        <a16:creationId xmlns:a16="http://schemas.microsoft.com/office/drawing/2014/main" id="{B627BCAA-E18A-4795-AC4A-E62574C4F0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89414" y="5396896"/>
                    <a:ext cx="256373" cy="125535"/>
                  </a:xfrm>
                  <a:custGeom>
                    <a:avLst/>
                    <a:gdLst>
                      <a:gd name="T0" fmla="*/ 0 w 174"/>
                      <a:gd name="T1" fmla="*/ 0 h 86"/>
                      <a:gd name="T2" fmla="*/ 174 w 174"/>
                      <a:gd name="T3" fmla="*/ 86 h 86"/>
                      <a:gd name="T4" fmla="*/ 174 w 174"/>
                      <a:gd name="T5" fmla="*/ 0 h 86"/>
                      <a:gd name="T6" fmla="*/ 0 w 174"/>
                      <a:gd name="T7" fmla="*/ 0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74" h="86">
                        <a:moveTo>
                          <a:pt x="0" y="0"/>
                        </a:moveTo>
                        <a:cubicBezTo>
                          <a:pt x="0" y="0"/>
                          <a:pt x="72" y="86"/>
                          <a:pt x="174" y="86"/>
                        </a:cubicBezTo>
                        <a:cubicBezTo>
                          <a:pt x="174" y="0"/>
                          <a:pt x="174" y="0"/>
                          <a:pt x="17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99" name="Freeform 234">
                    <a:extLst>
                      <a:ext uri="{FF2B5EF4-FFF2-40B4-BE49-F238E27FC236}">
                        <a16:creationId xmlns:a16="http://schemas.microsoft.com/office/drawing/2014/main" id="{15A69556-39B4-4933-9F96-DFE242AD39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77038" y="5006149"/>
                    <a:ext cx="346545" cy="390748"/>
                  </a:xfrm>
                  <a:custGeom>
                    <a:avLst/>
                    <a:gdLst>
                      <a:gd name="T0" fmla="*/ 174 w 237"/>
                      <a:gd name="T1" fmla="*/ 0 h 269"/>
                      <a:gd name="T2" fmla="*/ 148 w 237"/>
                      <a:gd name="T3" fmla="*/ 0 h 269"/>
                      <a:gd name="T4" fmla="*/ 69 w 237"/>
                      <a:gd name="T5" fmla="*/ 94 h 269"/>
                      <a:gd name="T6" fmla="*/ 72 w 237"/>
                      <a:gd name="T7" fmla="*/ 0 h 269"/>
                      <a:gd name="T8" fmla="*/ 67 w 237"/>
                      <a:gd name="T9" fmla="*/ 0 h 269"/>
                      <a:gd name="T10" fmla="*/ 0 w 237"/>
                      <a:gd name="T11" fmla="*/ 66 h 269"/>
                      <a:gd name="T12" fmla="*/ 0 w 237"/>
                      <a:gd name="T13" fmla="*/ 112 h 269"/>
                      <a:gd name="T14" fmla="*/ 13 w 237"/>
                      <a:gd name="T15" fmla="*/ 112 h 269"/>
                      <a:gd name="T16" fmla="*/ 13 w 237"/>
                      <a:gd name="T17" fmla="*/ 269 h 269"/>
                      <a:gd name="T18" fmla="*/ 183 w 237"/>
                      <a:gd name="T19" fmla="*/ 269 h 269"/>
                      <a:gd name="T20" fmla="*/ 183 w 237"/>
                      <a:gd name="T21" fmla="*/ 112 h 269"/>
                      <a:gd name="T22" fmla="*/ 237 w 237"/>
                      <a:gd name="T23" fmla="*/ 112 h 269"/>
                      <a:gd name="T24" fmla="*/ 237 w 237"/>
                      <a:gd name="T25" fmla="*/ 62 h 269"/>
                      <a:gd name="T26" fmla="*/ 174 w 237"/>
                      <a:gd name="T27" fmla="*/ 0 h 2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7" h="269">
                        <a:moveTo>
                          <a:pt x="174" y="0"/>
                        </a:moveTo>
                        <a:cubicBezTo>
                          <a:pt x="148" y="0"/>
                          <a:pt x="148" y="0"/>
                          <a:pt x="148" y="0"/>
                        </a:cubicBezTo>
                        <a:cubicBezTo>
                          <a:pt x="127" y="37"/>
                          <a:pt x="102" y="70"/>
                          <a:pt x="69" y="94"/>
                        </a:cubicBezTo>
                        <a:cubicBezTo>
                          <a:pt x="63" y="64"/>
                          <a:pt x="66" y="33"/>
                          <a:pt x="72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30" y="0"/>
                          <a:pt x="0" y="30"/>
                          <a:pt x="0" y="66"/>
                        </a:cubicBezTo>
                        <a:cubicBezTo>
                          <a:pt x="0" y="112"/>
                          <a:pt x="0" y="112"/>
                          <a:pt x="0" y="112"/>
                        </a:cubicBezTo>
                        <a:cubicBezTo>
                          <a:pt x="13" y="112"/>
                          <a:pt x="13" y="112"/>
                          <a:pt x="13" y="112"/>
                        </a:cubicBezTo>
                        <a:cubicBezTo>
                          <a:pt x="13" y="210"/>
                          <a:pt x="13" y="269"/>
                          <a:pt x="13" y="269"/>
                        </a:cubicBezTo>
                        <a:cubicBezTo>
                          <a:pt x="183" y="269"/>
                          <a:pt x="183" y="269"/>
                          <a:pt x="183" y="269"/>
                        </a:cubicBezTo>
                        <a:cubicBezTo>
                          <a:pt x="183" y="112"/>
                          <a:pt x="183" y="112"/>
                          <a:pt x="183" y="112"/>
                        </a:cubicBezTo>
                        <a:cubicBezTo>
                          <a:pt x="237" y="112"/>
                          <a:pt x="237" y="112"/>
                          <a:pt x="237" y="112"/>
                        </a:cubicBezTo>
                        <a:cubicBezTo>
                          <a:pt x="237" y="62"/>
                          <a:pt x="237" y="62"/>
                          <a:pt x="237" y="62"/>
                        </a:cubicBezTo>
                        <a:cubicBezTo>
                          <a:pt x="236" y="28"/>
                          <a:pt x="20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0" name="Freeform 235">
                    <a:extLst>
                      <a:ext uri="{FF2B5EF4-FFF2-40B4-BE49-F238E27FC236}">
                        <a16:creationId xmlns:a16="http://schemas.microsoft.com/office/drawing/2014/main" id="{3597811D-AAFA-4E21-8576-63EAB56EE4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96486" y="5168813"/>
                    <a:ext cx="111390" cy="228084"/>
                  </a:xfrm>
                  <a:custGeom>
                    <a:avLst/>
                    <a:gdLst>
                      <a:gd name="T0" fmla="*/ 0 w 76"/>
                      <a:gd name="T1" fmla="*/ 0 h 157"/>
                      <a:gd name="T2" fmla="*/ 0 w 76"/>
                      <a:gd name="T3" fmla="*/ 157 h 157"/>
                      <a:gd name="T4" fmla="*/ 76 w 76"/>
                      <a:gd name="T5" fmla="*/ 157 h 157"/>
                      <a:gd name="T6" fmla="*/ 0 w 76"/>
                      <a:gd name="T7" fmla="*/ 0 h 1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6" h="157">
                        <a:moveTo>
                          <a:pt x="0" y="0"/>
                        </a:moveTo>
                        <a:cubicBezTo>
                          <a:pt x="0" y="98"/>
                          <a:pt x="0" y="157"/>
                          <a:pt x="0" y="157"/>
                        </a:cubicBezTo>
                        <a:cubicBezTo>
                          <a:pt x="76" y="157"/>
                          <a:pt x="76" y="157"/>
                          <a:pt x="76" y="15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0AE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1" name="Freeform 236">
                    <a:extLst>
                      <a:ext uri="{FF2B5EF4-FFF2-40B4-BE49-F238E27FC236}">
                        <a16:creationId xmlns:a16="http://schemas.microsoft.com/office/drawing/2014/main" id="{2F79FA5C-C530-4A1D-90D2-BE1ED1DA44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68197" y="5168813"/>
                    <a:ext cx="355386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9 w 243"/>
                      <a:gd name="T3" fmla="*/ 0 h 152"/>
                      <a:gd name="T4" fmla="*/ 189 w 243"/>
                      <a:gd name="T5" fmla="*/ 72 h 152"/>
                      <a:gd name="T6" fmla="*/ 184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7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9" y="0"/>
                          <a:pt x="189" y="0"/>
                          <a:pt x="189" y="0"/>
                        </a:cubicBezTo>
                        <a:cubicBezTo>
                          <a:pt x="189" y="72"/>
                          <a:pt x="189" y="72"/>
                          <a:pt x="189" y="72"/>
                        </a:cubicBezTo>
                        <a:cubicBezTo>
                          <a:pt x="189" y="75"/>
                          <a:pt x="187" y="78"/>
                          <a:pt x="184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7" y="125"/>
                          <a:pt x="217" y="125"/>
                          <a:pt x="217" y="125"/>
                        </a:cubicBezTo>
                        <a:cubicBezTo>
                          <a:pt x="232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2" name="Freeform 237">
                    <a:extLst>
                      <a:ext uri="{FF2B5EF4-FFF2-40B4-BE49-F238E27FC236}">
                        <a16:creationId xmlns:a16="http://schemas.microsoft.com/office/drawing/2014/main" id="{09407780-352F-447C-A913-CE2BE54BE7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5787" y="5168813"/>
                    <a:ext cx="77796" cy="22986"/>
                  </a:xfrm>
                  <a:custGeom>
                    <a:avLst/>
                    <a:gdLst>
                      <a:gd name="T0" fmla="*/ 44 w 44"/>
                      <a:gd name="T1" fmla="*/ 13 h 13"/>
                      <a:gd name="T2" fmla="*/ 44 w 44"/>
                      <a:gd name="T3" fmla="*/ 0 h 13"/>
                      <a:gd name="T4" fmla="*/ 0 w 44"/>
                      <a:gd name="T5" fmla="*/ 0 h 13"/>
                      <a:gd name="T6" fmla="*/ 44 w 44"/>
                      <a:gd name="T7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4" h="13">
                        <a:moveTo>
                          <a:pt x="44" y="13"/>
                        </a:moveTo>
                        <a:lnTo>
                          <a:pt x="44" y="0"/>
                        </a:lnTo>
                        <a:lnTo>
                          <a:pt x="0" y="0"/>
                        </a:lnTo>
                        <a:lnTo>
                          <a:pt x="44" y="13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3" name="Freeform 238">
                    <a:extLst>
                      <a:ext uri="{FF2B5EF4-FFF2-40B4-BE49-F238E27FC236}">
                        <a16:creationId xmlns:a16="http://schemas.microsoft.com/office/drawing/2014/main" id="{1B27D4F7-0894-4C68-AA00-1E3FA025CE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159972"/>
                    <a:ext cx="337705" cy="226315"/>
                  </a:xfrm>
                  <a:custGeom>
                    <a:avLst/>
                    <a:gdLst>
                      <a:gd name="T0" fmla="*/ 201 w 231"/>
                      <a:gd name="T1" fmla="*/ 0 h 155"/>
                      <a:gd name="T2" fmla="*/ 6 w 231"/>
                      <a:gd name="T3" fmla="*/ 0 h 155"/>
                      <a:gd name="T4" fmla="*/ 1 w 231"/>
                      <a:gd name="T5" fmla="*/ 6 h 155"/>
                      <a:gd name="T6" fmla="*/ 25 w 231"/>
                      <a:gd name="T7" fmla="*/ 155 h 155"/>
                      <a:gd name="T8" fmla="*/ 231 w 231"/>
                      <a:gd name="T9" fmla="*/ 155 h 155"/>
                      <a:gd name="T10" fmla="*/ 207 w 231"/>
                      <a:gd name="T11" fmla="*/ 4 h 155"/>
                      <a:gd name="T12" fmla="*/ 201 w 231"/>
                      <a:gd name="T13" fmla="*/ 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1" h="155">
                        <a:moveTo>
                          <a:pt x="201" y="0"/>
                        </a:move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3" y="0"/>
                          <a:pt x="0" y="2"/>
                          <a:pt x="1" y="6"/>
                        </a:cubicBezTo>
                        <a:cubicBezTo>
                          <a:pt x="25" y="155"/>
                          <a:pt x="25" y="155"/>
                          <a:pt x="25" y="155"/>
                        </a:cubicBezTo>
                        <a:cubicBezTo>
                          <a:pt x="231" y="155"/>
                          <a:pt x="231" y="155"/>
                          <a:pt x="231" y="155"/>
                        </a:cubicBezTo>
                        <a:cubicBezTo>
                          <a:pt x="207" y="4"/>
                          <a:pt x="207" y="4"/>
                          <a:pt x="207" y="4"/>
                        </a:cubicBezTo>
                        <a:cubicBezTo>
                          <a:pt x="206" y="1"/>
                          <a:pt x="204" y="0"/>
                          <a:pt x="201" y="0"/>
                        </a:cubicBezTo>
                        <a:close/>
                      </a:path>
                    </a:pathLst>
                  </a:custGeom>
                  <a:solidFill>
                    <a:srgbClr val="001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4" name="Freeform 239">
                    <a:extLst>
                      <a:ext uri="{FF2B5EF4-FFF2-40B4-BE49-F238E27FC236}">
                        <a16:creationId xmlns:a16="http://schemas.microsoft.com/office/drawing/2014/main" id="{250FC382-60B2-4D67-93D8-F48AA0D14C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386287"/>
                    <a:ext cx="302343" cy="17681"/>
                  </a:xfrm>
                  <a:custGeom>
                    <a:avLst/>
                    <a:gdLst>
                      <a:gd name="T0" fmla="*/ 206 w 206"/>
                      <a:gd name="T1" fmla="*/ 12 h 12"/>
                      <a:gd name="T2" fmla="*/ 5 w 206"/>
                      <a:gd name="T3" fmla="*/ 12 h 12"/>
                      <a:gd name="T4" fmla="*/ 0 w 206"/>
                      <a:gd name="T5" fmla="*/ 7 h 12"/>
                      <a:gd name="T6" fmla="*/ 0 w 206"/>
                      <a:gd name="T7" fmla="*/ 0 h 12"/>
                      <a:gd name="T8" fmla="*/ 206 w 206"/>
                      <a:gd name="T9" fmla="*/ 0 h 12"/>
                      <a:gd name="T10" fmla="*/ 206 w 206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6" h="12">
                        <a:moveTo>
                          <a:pt x="206" y="12"/>
                        </a:moveTo>
                        <a:cubicBezTo>
                          <a:pt x="5" y="12"/>
                          <a:pt x="5" y="12"/>
                          <a:pt x="5" y="12"/>
                        </a:cubicBezTo>
                        <a:cubicBezTo>
                          <a:pt x="2" y="12"/>
                          <a:pt x="0" y="10"/>
                          <a:pt x="0" y="7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06" y="0"/>
                          <a:pt x="206" y="0"/>
                          <a:pt x="206" y="0"/>
                        </a:cubicBezTo>
                        <a:lnTo>
                          <a:pt x="206" y="12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5" name="Freeform 240">
                    <a:extLst>
                      <a:ext uri="{FF2B5EF4-FFF2-40B4-BE49-F238E27FC236}">
                        <a16:creationId xmlns:a16="http://schemas.microsoft.com/office/drawing/2014/main" id="{99C250C6-E4F1-40EA-A512-EE4ABFE2BF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3559" y="5386287"/>
                    <a:ext cx="113158" cy="17681"/>
                  </a:xfrm>
                  <a:custGeom>
                    <a:avLst/>
                    <a:gdLst>
                      <a:gd name="T0" fmla="*/ 0 w 77"/>
                      <a:gd name="T1" fmla="*/ 12 h 12"/>
                      <a:gd name="T2" fmla="*/ 75 w 77"/>
                      <a:gd name="T3" fmla="*/ 12 h 12"/>
                      <a:gd name="T4" fmla="*/ 77 w 77"/>
                      <a:gd name="T5" fmla="*/ 10 h 12"/>
                      <a:gd name="T6" fmla="*/ 77 w 77"/>
                      <a:gd name="T7" fmla="*/ 4 h 12"/>
                      <a:gd name="T8" fmla="*/ 75 w 77"/>
                      <a:gd name="T9" fmla="*/ 2 h 12"/>
                      <a:gd name="T10" fmla="*/ 0 w 77"/>
                      <a:gd name="T11" fmla="*/ 0 h 12"/>
                      <a:gd name="T12" fmla="*/ 0 w 77"/>
                      <a:gd name="T1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7" h="12">
                        <a:moveTo>
                          <a:pt x="0" y="12"/>
                        </a:moveTo>
                        <a:cubicBezTo>
                          <a:pt x="75" y="12"/>
                          <a:pt x="75" y="12"/>
                          <a:pt x="75" y="12"/>
                        </a:cubicBezTo>
                        <a:cubicBezTo>
                          <a:pt x="76" y="12"/>
                          <a:pt x="77" y="11"/>
                          <a:pt x="77" y="10"/>
                        </a:cubicBezTo>
                        <a:cubicBezTo>
                          <a:pt x="77" y="4"/>
                          <a:pt x="77" y="4"/>
                          <a:pt x="77" y="4"/>
                        </a:cubicBezTo>
                        <a:cubicBezTo>
                          <a:pt x="77" y="3"/>
                          <a:pt x="76" y="2"/>
                          <a:pt x="75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2"/>
                        </a:lnTo>
                        <a:close/>
                      </a:path>
                    </a:pathLst>
                  </a:custGeom>
                  <a:solidFill>
                    <a:srgbClr val="4052A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6" name="Oval 241">
                    <a:extLst>
                      <a:ext uri="{FF2B5EF4-FFF2-40B4-BE49-F238E27FC236}">
                        <a16:creationId xmlns:a16="http://schemas.microsoft.com/office/drawing/2014/main" id="{0D74661F-D517-4973-9934-DE936EDCE5A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38180"/>
                    <a:ext cx="58347" cy="58347"/>
                  </a:xfrm>
                  <a:prstGeom prst="ellipse">
                    <a:avLst/>
                  </a:pr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7" name="Oval 242">
                    <a:extLst>
                      <a:ext uri="{FF2B5EF4-FFF2-40B4-BE49-F238E27FC236}">
                        <a16:creationId xmlns:a16="http://schemas.microsoft.com/office/drawing/2014/main" id="{C4EE7DEC-1011-48BE-9BDA-26C2816D00B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78847"/>
                    <a:ext cx="17681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8" name="Oval 243">
                    <a:extLst>
                      <a:ext uri="{FF2B5EF4-FFF2-40B4-BE49-F238E27FC236}">
                        <a16:creationId xmlns:a16="http://schemas.microsoft.com/office/drawing/2014/main" id="{E5D9595F-746E-45FA-A290-5078032EAAA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94512" y="4838180"/>
                    <a:ext cx="58347" cy="58347"/>
                  </a:xfrm>
                  <a:prstGeom prst="ellipse">
                    <a:avLst/>
                  </a:pr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09" name="Oval 244">
                    <a:extLst>
                      <a:ext uri="{FF2B5EF4-FFF2-40B4-BE49-F238E27FC236}">
                        <a16:creationId xmlns:a16="http://schemas.microsoft.com/office/drawing/2014/main" id="{60244C4F-1FF3-460F-BA77-6C63BE62BB6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36946" y="4878847"/>
                    <a:ext cx="15913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0" name="Freeform 245">
                    <a:extLst>
                      <a:ext uri="{FF2B5EF4-FFF2-40B4-BE49-F238E27FC236}">
                        <a16:creationId xmlns:a16="http://schemas.microsoft.com/office/drawing/2014/main" id="{109597D5-EF1E-4BE5-B79A-BAC589C6D9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23008" y="4751544"/>
                    <a:ext cx="206867" cy="231620"/>
                  </a:xfrm>
                  <a:custGeom>
                    <a:avLst/>
                    <a:gdLst>
                      <a:gd name="T0" fmla="*/ 141 w 141"/>
                      <a:gd name="T1" fmla="*/ 28 h 159"/>
                      <a:gd name="T2" fmla="*/ 83 w 141"/>
                      <a:gd name="T3" fmla="*/ 1 h 159"/>
                      <a:gd name="T4" fmla="*/ 21 w 141"/>
                      <a:gd name="T5" fmla="*/ 105 h 159"/>
                      <a:gd name="T6" fmla="*/ 46 w 141"/>
                      <a:gd name="T7" fmla="*/ 142 h 159"/>
                      <a:gd name="T8" fmla="*/ 60 w 141"/>
                      <a:gd name="T9" fmla="*/ 152 h 159"/>
                      <a:gd name="T10" fmla="*/ 106 w 141"/>
                      <a:gd name="T11" fmla="*/ 146 h 159"/>
                      <a:gd name="T12" fmla="*/ 124 w 141"/>
                      <a:gd name="T13" fmla="*/ 132 h 159"/>
                      <a:gd name="T14" fmla="*/ 138 w 141"/>
                      <a:gd name="T15" fmla="*/ 103 h 159"/>
                      <a:gd name="T16" fmla="*/ 141 w 141"/>
                      <a:gd name="T17" fmla="*/ 28 h 1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1" h="159">
                        <a:moveTo>
                          <a:pt x="141" y="28"/>
                        </a:moveTo>
                        <a:cubicBezTo>
                          <a:pt x="127" y="11"/>
                          <a:pt x="105" y="0"/>
                          <a:pt x="83" y="1"/>
                        </a:cubicBezTo>
                        <a:cubicBezTo>
                          <a:pt x="31" y="1"/>
                          <a:pt x="0" y="58"/>
                          <a:pt x="21" y="105"/>
                        </a:cubicBezTo>
                        <a:cubicBezTo>
                          <a:pt x="27" y="120"/>
                          <a:pt x="34" y="132"/>
                          <a:pt x="46" y="142"/>
                        </a:cubicBezTo>
                        <a:cubicBezTo>
                          <a:pt x="50" y="146"/>
                          <a:pt x="55" y="150"/>
                          <a:pt x="60" y="152"/>
                        </a:cubicBezTo>
                        <a:cubicBezTo>
                          <a:pt x="77" y="159"/>
                          <a:pt x="92" y="154"/>
                          <a:pt x="106" y="146"/>
                        </a:cubicBezTo>
                        <a:cubicBezTo>
                          <a:pt x="112" y="142"/>
                          <a:pt x="118" y="137"/>
                          <a:pt x="124" y="132"/>
                        </a:cubicBezTo>
                        <a:cubicBezTo>
                          <a:pt x="133" y="125"/>
                          <a:pt x="138" y="114"/>
                          <a:pt x="138" y="103"/>
                        </a:cubicBezTo>
                        <a:lnTo>
                          <a:pt x="141" y="28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1" name="Freeform 246">
                    <a:extLst>
                      <a:ext uri="{FF2B5EF4-FFF2-40B4-BE49-F238E27FC236}">
                        <a16:creationId xmlns:a16="http://schemas.microsoft.com/office/drawing/2014/main" id="{F7D89184-0834-4C9C-9C2D-0581664CA2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5993" y="4762153"/>
                    <a:ext cx="53043" cy="190953"/>
                  </a:xfrm>
                  <a:custGeom>
                    <a:avLst/>
                    <a:gdLst>
                      <a:gd name="T0" fmla="*/ 17 w 36"/>
                      <a:gd name="T1" fmla="*/ 42 h 131"/>
                      <a:gd name="T2" fmla="*/ 36 w 36"/>
                      <a:gd name="T3" fmla="*/ 0 h 131"/>
                      <a:gd name="T4" fmla="*/ 0 w 36"/>
                      <a:gd name="T5" fmla="*/ 66 h 131"/>
                      <a:gd name="T6" fmla="*/ 27 w 36"/>
                      <a:gd name="T7" fmla="*/ 131 h 131"/>
                      <a:gd name="T8" fmla="*/ 17 w 36"/>
                      <a:gd name="T9" fmla="*/ 42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6" h="131">
                        <a:moveTo>
                          <a:pt x="17" y="42"/>
                        </a:moveTo>
                        <a:cubicBezTo>
                          <a:pt x="20" y="26"/>
                          <a:pt x="28" y="12"/>
                          <a:pt x="36" y="0"/>
                        </a:cubicBezTo>
                        <a:cubicBezTo>
                          <a:pt x="12" y="12"/>
                          <a:pt x="0" y="37"/>
                          <a:pt x="0" y="66"/>
                        </a:cubicBezTo>
                        <a:cubicBezTo>
                          <a:pt x="0" y="92"/>
                          <a:pt x="6" y="110"/>
                          <a:pt x="27" y="131"/>
                        </a:cubicBezTo>
                        <a:cubicBezTo>
                          <a:pt x="13" y="106"/>
                          <a:pt x="11" y="68"/>
                          <a:pt x="17" y="4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2" name="Freeform 247">
                    <a:extLst>
                      <a:ext uri="{FF2B5EF4-FFF2-40B4-BE49-F238E27FC236}">
                        <a16:creationId xmlns:a16="http://schemas.microsoft.com/office/drawing/2014/main" id="{E505AA72-07D9-4A84-B9CF-86B0ACF0A6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0689" y="4723255"/>
                    <a:ext cx="206867" cy="118462"/>
                  </a:xfrm>
                  <a:custGeom>
                    <a:avLst/>
                    <a:gdLst>
                      <a:gd name="T0" fmla="*/ 72 w 141"/>
                      <a:gd name="T1" fmla="*/ 0 h 82"/>
                      <a:gd name="T2" fmla="*/ 0 w 141"/>
                      <a:gd name="T3" fmla="*/ 75 h 82"/>
                      <a:gd name="T4" fmla="*/ 23 w 141"/>
                      <a:gd name="T5" fmla="*/ 81 h 82"/>
                      <a:gd name="T6" fmla="*/ 92 w 141"/>
                      <a:gd name="T7" fmla="*/ 28 h 82"/>
                      <a:gd name="T8" fmla="*/ 132 w 141"/>
                      <a:gd name="T9" fmla="*/ 80 h 82"/>
                      <a:gd name="T10" fmla="*/ 141 w 141"/>
                      <a:gd name="T11" fmla="*/ 74 h 82"/>
                      <a:gd name="T12" fmla="*/ 72 w 141"/>
                      <a:gd name="T13" fmla="*/ 0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1" h="82">
                        <a:moveTo>
                          <a:pt x="72" y="0"/>
                        </a:moveTo>
                        <a:cubicBezTo>
                          <a:pt x="33" y="0"/>
                          <a:pt x="1" y="33"/>
                          <a:pt x="0" y="75"/>
                        </a:cubicBezTo>
                        <a:cubicBezTo>
                          <a:pt x="9" y="79"/>
                          <a:pt x="13" y="81"/>
                          <a:pt x="23" y="81"/>
                        </a:cubicBezTo>
                        <a:cubicBezTo>
                          <a:pt x="55" y="81"/>
                          <a:pt x="82" y="59"/>
                          <a:pt x="92" y="28"/>
                        </a:cubicBezTo>
                        <a:cubicBezTo>
                          <a:pt x="99" y="48"/>
                          <a:pt x="107" y="70"/>
                          <a:pt x="132" y="80"/>
                        </a:cubicBezTo>
                        <a:cubicBezTo>
                          <a:pt x="135" y="82"/>
                          <a:pt x="138" y="73"/>
                          <a:pt x="141" y="74"/>
                        </a:cubicBezTo>
                        <a:cubicBezTo>
                          <a:pt x="139" y="33"/>
                          <a:pt x="112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3" name="Freeform 248">
                    <a:extLst>
                      <a:ext uri="{FF2B5EF4-FFF2-40B4-BE49-F238E27FC236}">
                        <a16:creationId xmlns:a16="http://schemas.microsoft.com/office/drawing/2014/main" id="{5AEE83B3-F917-4ECA-87F8-8AC1BD1F40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855861"/>
                    <a:ext cx="12377" cy="45970"/>
                  </a:xfrm>
                  <a:custGeom>
                    <a:avLst/>
                    <a:gdLst>
                      <a:gd name="T0" fmla="*/ 8 w 8"/>
                      <a:gd name="T1" fmla="*/ 32 h 32"/>
                      <a:gd name="T2" fmla="*/ 8 w 8"/>
                      <a:gd name="T3" fmla="*/ 0 h 32"/>
                      <a:gd name="T4" fmla="*/ 2 w 8"/>
                      <a:gd name="T5" fmla="*/ 6 h 32"/>
                      <a:gd name="T6" fmla="*/ 0 w 8"/>
                      <a:gd name="T7" fmla="*/ 32 h 32"/>
                      <a:gd name="T8" fmla="*/ 8 w 8"/>
                      <a:gd name="T9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32">
                        <a:moveTo>
                          <a:pt x="8" y="32"/>
                        </a:move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3" y="3"/>
                          <a:pt x="2" y="6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lnTo>
                          <a:pt x="8" y="32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4" name="Freeform 249">
                    <a:extLst>
                      <a:ext uri="{FF2B5EF4-FFF2-40B4-BE49-F238E27FC236}">
                        <a16:creationId xmlns:a16="http://schemas.microsoft.com/office/drawing/2014/main" id="{AE90CE1A-9D72-4589-AE53-B5C59D2BF7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901831"/>
                    <a:ext cx="35362" cy="8841"/>
                  </a:xfrm>
                  <a:custGeom>
                    <a:avLst/>
                    <a:gdLst>
                      <a:gd name="T0" fmla="*/ 0 w 24"/>
                      <a:gd name="T1" fmla="*/ 0 h 6"/>
                      <a:gd name="T2" fmla="*/ 12 w 24"/>
                      <a:gd name="T3" fmla="*/ 6 h 6"/>
                      <a:gd name="T4" fmla="*/ 24 w 24"/>
                      <a:gd name="T5" fmla="*/ 0 h 6"/>
                      <a:gd name="T6" fmla="*/ 0 w 2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4" h="6">
                        <a:moveTo>
                          <a:pt x="0" y="0"/>
                        </a:moveTo>
                        <a:cubicBezTo>
                          <a:pt x="3" y="4"/>
                          <a:pt x="7" y="6"/>
                          <a:pt x="12" y="6"/>
                        </a:cubicBezTo>
                        <a:cubicBezTo>
                          <a:pt x="17" y="6"/>
                          <a:pt x="22" y="4"/>
                          <a:pt x="2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5" name="Freeform 250">
                    <a:extLst>
                      <a:ext uri="{FF2B5EF4-FFF2-40B4-BE49-F238E27FC236}">
                        <a16:creationId xmlns:a16="http://schemas.microsoft.com/office/drawing/2014/main" id="{E2BA179F-E071-471C-91C6-A010B63C2B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17745"/>
                    <a:ext cx="67187" cy="38898"/>
                  </a:xfrm>
                  <a:custGeom>
                    <a:avLst/>
                    <a:gdLst>
                      <a:gd name="T0" fmla="*/ 27 w 46"/>
                      <a:gd name="T1" fmla="*/ 0 h 26"/>
                      <a:gd name="T2" fmla="*/ 23 w 46"/>
                      <a:gd name="T3" fmla="*/ 4 h 26"/>
                      <a:gd name="T4" fmla="*/ 19 w 46"/>
                      <a:gd name="T5" fmla="*/ 0 h 26"/>
                      <a:gd name="T6" fmla="*/ 0 w 46"/>
                      <a:gd name="T7" fmla="*/ 4 h 26"/>
                      <a:gd name="T8" fmla="*/ 23 w 46"/>
                      <a:gd name="T9" fmla="*/ 26 h 26"/>
                      <a:gd name="T10" fmla="*/ 46 w 46"/>
                      <a:gd name="T11" fmla="*/ 4 h 26"/>
                      <a:gd name="T12" fmla="*/ 27 w 46"/>
                      <a:gd name="T13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6" h="26">
                        <a:moveTo>
                          <a:pt x="27" y="0"/>
                        </a:moveTo>
                        <a:cubicBezTo>
                          <a:pt x="25" y="0"/>
                          <a:pt x="23" y="2"/>
                          <a:pt x="23" y="4"/>
                        </a:cubicBezTo>
                        <a:cubicBezTo>
                          <a:pt x="22" y="2"/>
                          <a:pt x="20" y="0"/>
                          <a:pt x="19" y="0"/>
                        </a:cubicBezTo>
                        <a:cubicBezTo>
                          <a:pt x="8" y="0"/>
                          <a:pt x="0" y="4"/>
                          <a:pt x="0" y="4"/>
                        </a:cubicBezTo>
                        <a:cubicBezTo>
                          <a:pt x="3" y="17"/>
                          <a:pt x="12" y="26"/>
                          <a:pt x="23" y="26"/>
                        </a:cubicBezTo>
                        <a:cubicBezTo>
                          <a:pt x="34" y="26"/>
                          <a:pt x="43" y="17"/>
                          <a:pt x="46" y="4"/>
                        </a:cubicBezTo>
                        <a:cubicBezTo>
                          <a:pt x="46" y="4"/>
                          <a:pt x="38" y="0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6" name="Freeform 251">
                    <a:extLst>
                      <a:ext uri="{FF2B5EF4-FFF2-40B4-BE49-F238E27FC236}">
                        <a16:creationId xmlns:a16="http://schemas.microsoft.com/office/drawing/2014/main" id="{4C5E5019-9D91-44AC-AE3B-B2A4D2F35A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24753"/>
                  </a:xfrm>
                  <a:custGeom>
                    <a:avLst/>
                    <a:gdLst>
                      <a:gd name="T0" fmla="*/ 0 w 46"/>
                      <a:gd name="T1" fmla="*/ 0 h 17"/>
                      <a:gd name="T2" fmla="*/ 23 w 46"/>
                      <a:gd name="T3" fmla="*/ 17 h 17"/>
                      <a:gd name="T4" fmla="*/ 46 w 46"/>
                      <a:gd name="T5" fmla="*/ 0 h 17"/>
                      <a:gd name="T6" fmla="*/ 0 w 46"/>
                      <a:gd name="T7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7">
                        <a:moveTo>
                          <a:pt x="0" y="0"/>
                        </a:moveTo>
                        <a:cubicBezTo>
                          <a:pt x="3" y="10"/>
                          <a:pt x="12" y="17"/>
                          <a:pt x="23" y="17"/>
                        </a:cubicBezTo>
                        <a:cubicBezTo>
                          <a:pt x="34" y="17"/>
                          <a:pt x="43" y="10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7" name="Freeform 252">
                    <a:extLst>
                      <a:ext uri="{FF2B5EF4-FFF2-40B4-BE49-F238E27FC236}">
                        <a16:creationId xmlns:a16="http://schemas.microsoft.com/office/drawing/2014/main" id="{52E27EC8-2A53-4512-951F-54E47CD4EA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17681"/>
                  </a:xfrm>
                  <a:custGeom>
                    <a:avLst/>
                    <a:gdLst>
                      <a:gd name="T0" fmla="*/ 0 w 46"/>
                      <a:gd name="T1" fmla="*/ 0 h 12"/>
                      <a:gd name="T2" fmla="*/ 23 w 46"/>
                      <a:gd name="T3" fmla="*/ 12 h 12"/>
                      <a:gd name="T4" fmla="*/ 46 w 46"/>
                      <a:gd name="T5" fmla="*/ 0 h 12"/>
                      <a:gd name="T6" fmla="*/ 0 w 46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2">
                        <a:moveTo>
                          <a:pt x="0" y="0"/>
                        </a:moveTo>
                        <a:cubicBezTo>
                          <a:pt x="3" y="7"/>
                          <a:pt x="12" y="12"/>
                          <a:pt x="23" y="12"/>
                        </a:cubicBezTo>
                        <a:cubicBezTo>
                          <a:pt x="34" y="12"/>
                          <a:pt x="43" y="7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8" name="Oval 253">
                    <a:extLst>
                      <a:ext uri="{FF2B5EF4-FFF2-40B4-BE49-F238E27FC236}">
                        <a16:creationId xmlns:a16="http://schemas.microsoft.com/office/drawing/2014/main" id="{56C2A116-61F4-411F-9A91-B1DE966BE67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74282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319" name="Oval 254">
                    <a:extLst>
                      <a:ext uri="{FF2B5EF4-FFF2-40B4-BE49-F238E27FC236}">
                        <a16:creationId xmlns:a16="http://schemas.microsoft.com/office/drawing/2014/main" id="{4028B62C-5A3D-437E-BA3F-2B48E2BF58A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60919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243" name="Freeform 7">
                  <a:extLst>
                    <a:ext uri="{FF2B5EF4-FFF2-40B4-BE49-F238E27FC236}">
                      <a16:creationId xmlns:a16="http://schemas.microsoft.com/office/drawing/2014/main" id="{90CA4873-3E8B-434A-9223-193462D110A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561891" y="2675717"/>
                  <a:ext cx="130329" cy="34669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4" name="Freeform 8">
                  <a:extLst>
                    <a:ext uri="{FF2B5EF4-FFF2-40B4-BE49-F238E27FC236}">
                      <a16:creationId xmlns:a16="http://schemas.microsoft.com/office/drawing/2014/main" id="{A879772F-E5B0-47B9-8171-0077115B53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3095" y="2675717"/>
                  <a:ext cx="131181" cy="34669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5" name="Freeform 9">
                  <a:extLst>
                    <a:ext uri="{FF2B5EF4-FFF2-40B4-BE49-F238E27FC236}">
                      <a16:creationId xmlns:a16="http://schemas.microsoft.com/office/drawing/2014/main" id="{1D5C924A-858A-46DE-A957-06614169E0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800" y="2675717"/>
                  <a:ext cx="731716" cy="459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6" name="Oval 1245">
                  <a:extLst>
                    <a:ext uri="{FF2B5EF4-FFF2-40B4-BE49-F238E27FC236}">
                      <a16:creationId xmlns:a16="http://schemas.microsoft.com/office/drawing/2014/main" id="{D3DBB6AB-935B-4EE7-9CFE-7778FBD864B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81800" y="2645903"/>
                  <a:ext cx="731716" cy="6048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7" name="Rectangle 1246">
                  <a:extLst>
                    <a:ext uri="{FF2B5EF4-FFF2-40B4-BE49-F238E27FC236}">
                      <a16:creationId xmlns:a16="http://schemas.microsoft.com/office/drawing/2014/main" id="{1D8EE58F-BEB7-437C-A9AD-08AFD35A600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604" y="2671458"/>
                  <a:ext cx="5111" cy="5111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8" name="Freeform 12">
                  <a:extLst>
                    <a:ext uri="{FF2B5EF4-FFF2-40B4-BE49-F238E27FC236}">
                      <a16:creationId xmlns:a16="http://schemas.microsoft.com/office/drawing/2014/main" id="{E0E46B92-5942-4AE1-A0B3-C760844080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5717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49" name="Freeform 13">
                  <a:extLst>
                    <a:ext uri="{FF2B5EF4-FFF2-40B4-BE49-F238E27FC236}">
                      <a16:creationId xmlns:a16="http://schemas.microsoft.com/office/drawing/2014/main" id="{75C779B5-F382-4F15-930F-0B3DB10DD8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1458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0" name="Rectangle 43">
                  <a:extLst>
                    <a:ext uri="{FF2B5EF4-FFF2-40B4-BE49-F238E27FC236}">
                      <a16:creationId xmlns:a16="http://schemas.microsoft.com/office/drawing/2014/main" id="{AF190A28-651A-47C9-A8E2-A32E65F0C2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2387" y="2777084"/>
                  <a:ext cx="45998" cy="17036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1" name="Freeform 44">
                  <a:extLst>
                    <a:ext uri="{FF2B5EF4-FFF2-40B4-BE49-F238E27FC236}">
                      <a16:creationId xmlns:a16="http://schemas.microsoft.com/office/drawing/2014/main" id="{BF8FF0C6-16F9-434F-8161-0BB74A428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551351"/>
                  <a:ext cx="58776" cy="118404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2" name="Freeform 45">
                  <a:extLst>
                    <a:ext uri="{FF2B5EF4-FFF2-40B4-BE49-F238E27FC236}">
                      <a16:creationId xmlns:a16="http://schemas.microsoft.com/office/drawing/2014/main" id="{CFBB48EA-C540-4A69-BD6F-B363C68C2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78031" cy="288769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3" name="Freeform 46">
                  <a:extLst>
                    <a:ext uri="{FF2B5EF4-FFF2-40B4-BE49-F238E27FC236}">
                      <a16:creationId xmlns:a16="http://schemas.microsoft.com/office/drawing/2014/main" id="{6B9394F9-B409-4937-AB1D-85074782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4" name="Freeform 47">
                  <a:extLst>
                    <a:ext uri="{FF2B5EF4-FFF2-40B4-BE49-F238E27FC236}">
                      <a16:creationId xmlns:a16="http://schemas.microsoft.com/office/drawing/2014/main" id="{3F520097-542F-4955-97AB-C2B8EA95BD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5" name="Freeform 48">
                  <a:extLst>
                    <a:ext uri="{FF2B5EF4-FFF2-40B4-BE49-F238E27FC236}">
                      <a16:creationId xmlns:a16="http://schemas.microsoft.com/office/drawing/2014/main" id="{14E4FD44-E32B-4DEE-BEA5-AA942D8376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28530"/>
                  <a:ext cx="284509" cy="283658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6" name="Freeform 49">
                  <a:extLst>
                    <a:ext uri="{FF2B5EF4-FFF2-40B4-BE49-F238E27FC236}">
                      <a16:creationId xmlns:a16="http://schemas.microsoft.com/office/drawing/2014/main" id="{34FF4E62-9AA5-4C2E-A659-92E5082403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72825"/>
                  <a:ext cx="247881" cy="239363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7" name="Freeform 50">
                  <a:extLst>
                    <a:ext uri="{FF2B5EF4-FFF2-40B4-BE49-F238E27FC236}">
                      <a16:creationId xmlns:a16="http://schemas.microsoft.com/office/drawing/2014/main" id="{EA51B02E-EA8A-488D-8472-89DE900C95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4569" y="2735345"/>
                  <a:ext cx="154180" cy="29814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409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8" name="Freeform 51">
                  <a:extLst>
                    <a:ext uri="{FF2B5EF4-FFF2-40B4-BE49-F238E27FC236}">
                      <a16:creationId xmlns:a16="http://schemas.microsoft.com/office/drawing/2014/main" id="{9493FF06-C129-4826-B9E7-17DC8573A5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6796" y="2530055"/>
                  <a:ext cx="159291" cy="275139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59" name="Freeform 52">
                  <a:extLst>
                    <a:ext uri="{FF2B5EF4-FFF2-40B4-BE49-F238E27FC236}">
                      <a16:creationId xmlns:a16="http://schemas.microsoft.com/office/drawing/2014/main" id="{C097E90F-3E24-405B-91FE-C478527880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12129" y="2509502"/>
                  <a:ext cx="90293" cy="47811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0" name="Freeform 53">
                  <a:extLst>
                    <a:ext uri="{FF2B5EF4-FFF2-40B4-BE49-F238E27FC236}">
                      <a16:creationId xmlns:a16="http://schemas.microsoft.com/office/drawing/2014/main" id="{DB6EF731-7A3F-45E9-B2C6-402C429CE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6975" y="2985781"/>
                  <a:ext cx="97108" cy="48554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1" name="Freeform 54">
                  <a:extLst>
                    <a:ext uri="{FF2B5EF4-FFF2-40B4-BE49-F238E27FC236}">
                      <a16:creationId xmlns:a16="http://schemas.microsoft.com/office/drawing/2014/main" id="{EC6EB10A-F446-4C7D-B8ED-310506F8E6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1527" y="2984077"/>
                  <a:ext cx="105626" cy="50258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262" name="Group 1261">
                  <a:extLst>
                    <a:ext uri="{FF2B5EF4-FFF2-40B4-BE49-F238E27FC236}">
                      <a16:creationId xmlns:a16="http://schemas.microsoft.com/office/drawing/2014/main" id="{B0621A58-961F-4CBA-A6E0-D038B744A1B6}"/>
                    </a:ext>
                  </a:extLst>
                </p:cNvPr>
                <p:cNvGrpSpPr/>
                <p:nvPr/>
              </p:nvGrpSpPr>
              <p:grpSpPr>
                <a:xfrm rot="2008726">
                  <a:off x="4325805" y="2440938"/>
                  <a:ext cx="150773" cy="163550"/>
                  <a:chOff x="1980482" y="4056281"/>
                  <a:chExt cx="280988" cy="304800"/>
                </a:xfrm>
              </p:grpSpPr>
              <p:sp>
                <p:nvSpPr>
                  <p:cNvPr id="1276" name="Freeform 56">
                    <a:extLst>
                      <a:ext uri="{FF2B5EF4-FFF2-40B4-BE49-F238E27FC236}">
                        <a16:creationId xmlns:a16="http://schemas.microsoft.com/office/drawing/2014/main" id="{04D00B6C-1A6A-4D7D-819F-C120A9647B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056281"/>
                    <a:ext cx="269875" cy="269875"/>
                  </a:xfrm>
                  <a:custGeom>
                    <a:avLst/>
                    <a:gdLst>
                      <a:gd name="T0" fmla="*/ 175 w 182"/>
                      <a:gd name="T1" fmla="*/ 83 h 184"/>
                      <a:gd name="T2" fmla="*/ 120 w 182"/>
                      <a:gd name="T3" fmla="*/ 43 h 184"/>
                      <a:gd name="T4" fmla="*/ 124 w 182"/>
                      <a:gd name="T5" fmla="*/ 37 h 184"/>
                      <a:gd name="T6" fmla="*/ 122 w 182"/>
                      <a:gd name="T7" fmla="*/ 27 h 184"/>
                      <a:gd name="T8" fmla="*/ 88 w 182"/>
                      <a:gd name="T9" fmla="*/ 2 h 184"/>
                      <a:gd name="T10" fmla="*/ 78 w 182"/>
                      <a:gd name="T11" fmla="*/ 4 h 184"/>
                      <a:gd name="T12" fmla="*/ 74 w 182"/>
                      <a:gd name="T13" fmla="*/ 10 h 184"/>
                      <a:gd name="T14" fmla="*/ 58 w 182"/>
                      <a:gd name="T15" fmla="*/ 15 h 184"/>
                      <a:gd name="T16" fmla="*/ 4 w 182"/>
                      <a:gd name="T17" fmla="*/ 88 h 184"/>
                      <a:gd name="T18" fmla="*/ 7 w 182"/>
                      <a:gd name="T19" fmla="*/ 108 h 184"/>
                      <a:gd name="T20" fmla="*/ 104 w 182"/>
                      <a:gd name="T21" fmla="*/ 179 h 184"/>
                      <a:gd name="T22" fmla="*/ 124 w 182"/>
                      <a:gd name="T23" fmla="*/ 176 h 184"/>
                      <a:gd name="T24" fmla="*/ 178 w 182"/>
                      <a:gd name="T25" fmla="*/ 103 h 184"/>
                      <a:gd name="T26" fmla="*/ 175 w 182"/>
                      <a:gd name="T27" fmla="*/ 83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82" h="184">
                        <a:moveTo>
                          <a:pt x="175" y="83"/>
                        </a:moveTo>
                        <a:cubicBezTo>
                          <a:pt x="120" y="43"/>
                          <a:pt x="120" y="43"/>
                          <a:pt x="120" y="43"/>
                        </a:cubicBezTo>
                        <a:cubicBezTo>
                          <a:pt x="124" y="37"/>
                          <a:pt x="124" y="37"/>
                          <a:pt x="124" y="37"/>
                        </a:cubicBezTo>
                        <a:cubicBezTo>
                          <a:pt x="126" y="34"/>
                          <a:pt x="126" y="30"/>
                          <a:pt x="122" y="27"/>
                        </a:cubicBezTo>
                        <a:cubicBezTo>
                          <a:pt x="88" y="2"/>
                          <a:pt x="88" y="2"/>
                          <a:pt x="88" y="2"/>
                        </a:cubicBezTo>
                        <a:cubicBezTo>
                          <a:pt x="85" y="0"/>
                          <a:pt x="81" y="1"/>
                          <a:pt x="78" y="4"/>
                        </a:cubicBezTo>
                        <a:cubicBezTo>
                          <a:pt x="74" y="10"/>
                          <a:pt x="74" y="10"/>
                          <a:pt x="74" y="10"/>
                        </a:cubicBezTo>
                        <a:cubicBezTo>
                          <a:pt x="68" y="8"/>
                          <a:pt x="62" y="10"/>
                          <a:pt x="58" y="15"/>
                        </a:cubicBezTo>
                        <a:cubicBezTo>
                          <a:pt x="4" y="88"/>
                          <a:pt x="4" y="88"/>
                          <a:pt x="4" y="88"/>
                        </a:cubicBezTo>
                        <a:cubicBezTo>
                          <a:pt x="0" y="95"/>
                          <a:pt x="1" y="103"/>
                          <a:pt x="7" y="108"/>
                        </a:cubicBezTo>
                        <a:cubicBezTo>
                          <a:pt x="104" y="179"/>
                          <a:pt x="104" y="179"/>
                          <a:pt x="104" y="179"/>
                        </a:cubicBezTo>
                        <a:cubicBezTo>
                          <a:pt x="110" y="184"/>
                          <a:pt x="119" y="182"/>
                          <a:pt x="124" y="176"/>
                        </a:cubicBezTo>
                        <a:cubicBezTo>
                          <a:pt x="178" y="103"/>
                          <a:pt x="178" y="103"/>
                          <a:pt x="178" y="103"/>
                        </a:cubicBezTo>
                        <a:cubicBezTo>
                          <a:pt x="182" y="96"/>
                          <a:pt x="181" y="88"/>
                          <a:pt x="175" y="83"/>
                        </a:cubicBezTo>
                        <a:close/>
                      </a:path>
                    </a:pathLst>
                  </a:custGeom>
                  <a:solidFill>
                    <a:srgbClr val="D6CA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7" name="Freeform 57">
                    <a:extLst>
                      <a:ext uri="{FF2B5EF4-FFF2-40B4-BE49-F238E27FC236}">
                        <a16:creationId xmlns:a16="http://schemas.microsoft.com/office/drawing/2014/main" id="{08B92F37-8DE7-4E93-88D0-BDD2406C41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103906"/>
                    <a:ext cx="280988" cy="220663"/>
                  </a:xfrm>
                  <a:custGeom>
                    <a:avLst/>
                    <a:gdLst>
                      <a:gd name="T0" fmla="*/ 126 w 190"/>
                      <a:gd name="T1" fmla="*/ 145 h 150"/>
                      <a:gd name="T2" fmla="*/ 104 w 190"/>
                      <a:gd name="T3" fmla="*/ 146 h 150"/>
                      <a:gd name="T4" fmla="*/ 7 w 190"/>
                      <a:gd name="T5" fmla="*/ 75 h 150"/>
                      <a:gd name="T6" fmla="*/ 6 w 190"/>
                      <a:gd name="T7" fmla="*/ 57 h 150"/>
                      <a:gd name="T8" fmla="*/ 64 w 190"/>
                      <a:gd name="T9" fmla="*/ 6 h 150"/>
                      <a:gd name="T10" fmla="*/ 86 w 190"/>
                      <a:gd name="T11" fmla="*/ 5 h 150"/>
                      <a:gd name="T12" fmla="*/ 183 w 190"/>
                      <a:gd name="T13" fmla="*/ 76 h 150"/>
                      <a:gd name="T14" fmla="*/ 184 w 190"/>
                      <a:gd name="T15" fmla="*/ 94 h 150"/>
                      <a:gd name="T16" fmla="*/ 126 w 190"/>
                      <a:gd name="T17" fmla="*/ 145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0" h="150">
                        <a:moveTo>
                          <a:pt x="126" y="145"/>
                        </a:moveTo>
                        <a:cubicBezTo>
                          <a:pt x="120" y="150"/>
                          <a:pt x="110" y="150"/>
                          <a:pt x="104" y="146"/>
                        </a:cubicBezTo>
                        <a:cubicBezTo>
                          <a:pt x="7" y="75"/>
                          <a:pt x="7" y="75"/>
                          <a:pt x="7" y="75"/>
                        </a:cubicBezTo>
                        <a:cubicBezTo>
                          <a:pt x="0" y="70"/>
                          <a:pt x="0" y="62"/>
                          <a:pt x="6" y="57"/>
                        </a:cubicBezTo>
                        <a:cubicBezTo>
                          <a:pt x="64" y="6"/>
                          <a:pt x="64" y="6"/>
                          <a:pt x="64" y="6"/>
                        </a:cubicBezTo>
                        <a:cubicBezTo>
                          <a:pt x="70" y="1"/>
                          <a:pt x="80" y="0"/>
                          <a:pt x="86" y="5"/>
                        </a:cubicBezTo>
                        <a:cubicBezTo>
                          <a:pt x="183" y="76"/>
                          <a:pt x="183" y="76"/>
                          <a:pt x="183" y="76"/>
                        </a:cubicBezTo>
                        <a:cubicBezTo>
                          <a:pt x="190" y="81"/>
                          <a:pt x="190" y="89"/>
                          <a:pt x="184" y="94"/>
                        </a:cubicBezTo>
                        <a:lnTo>
                          <a:pt x="126" y="145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8" name="Freeform 58">
                    <a:extLst>
                      <a:ext uri="{FF2B5EF4-FFF2-40B4-BE49-F238E27FC236}">
                        <a16:creationId xmlns:a16="http://schemas.microsoft.com/office/drawing/2014/main" id="{D70F3C32-2016-4239-AC23-8372868943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238843"/>
                    <a:ext cx="23813" cy="82550"/>
                  </a:xfrm>
                  <a:custGeom>
                    <a:avLst/>
                    <a:gdLst>
                      <a:gd name="T0" fmla="*/ 7 w 17"/>
                      <a:gd name="T1" fmla="*/ 57 h 57"/>
                      <a:gd name="T2" fmla="*/ 0 w 17"/>
                      <a:gd name="T3" fmla="*/ 50 h 57"/>
                      <a:gd name="T4" fmla="*/ 2 w 17"/>
                      <a:gd name="T5" fmla="*/ 7 h 57"/>
                      <a:gd name="T6" fmla="*/ 10 w 17"/>
                      <a:gd name="T7" fmla="*/ 0 h 57"/>
                      <a:gd name="T8" fmla="*/ 17 w 17"/>
                      <a:gd name="T9" fmla="*/ 8 h 57"/>
                      <a:gd name="T10" fmla="*/ 14 w 17"/>
                      <a:gd name="T11" fmla="*/ 50 h 57"/>
                      <a:gd name="T12" fmla="*/ 7 w 17"/>
                      <a:gd name="T13" fmla="*/ 5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7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0"/>
                          <a:pt x="17" y="4"/>
                          <a:pt x="17" y="8"/>
                        </a:cubicBezTo>
                        <a:cubicBezTo>
                          <a:pt x="14" y="50"/>
                          <a:pt x="14" y="50"/>
                          <a:pt x="14" y="50"/>
                        </a:cubicBezTo>
                        <a:cubicBezTo>
                          <a:pt x="14" y="54"/>
                          <a:pt x="11" y="57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79" name="Freeform 59">
                    <a:extLst>
                      <a:ext uri="{FF2B5EF4-FFF2-40B4-BE49-F238E27FC236}">
                        <a16:creationId xmlns:a16="http://schemas.microsoft.com/office/drawing/2014/main" id="{1AA0ACFA-D97D-46A3-AA6E-95981A7568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5107" y="4254718"/>
                    <a:ext cx="25400" cy="85725"/>
                  </a:xfrm>
                  <a:custGeom>
                    <a:avLst/>
                    <a:gdLst>
                      <a:gd name="T0" fmla="*/ 7 w 17"/>
                      <a:gd name="T1" fmla="*/ 57 h 58"/>
                      <a:gd name="T2" fmla="*/ 0 w 17"/>
                      <a:gd name="T3" fmla="*/ 50 h 58"/>
                      <a:gd name="T4" fmla="*/ 2 w 17"/>
                      <a:gd name="T5" fmla="*/ 7 h 58"/>
                      <a:gd name="T6" fmla="*/ 10 w 17"/>
                      <a:gd name="T7" fmla="*/ 1 h 58"/>
                      <a:gd name="T8" fmla="*/ 16 w 17"/>
                      <a:gd name="T9" fmla="*/ 8 h 58"/>
                      <a:gd name="T10" fmla="*/ 14 w 17"/>
                      <a:gd name="T11" fmla="*/ 51 h 58"/>
                      <a:gd name="T12" fmla="*/ 7 w 17"/>
                      <a:gd name="T13" fmla="*/ 57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8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3"/>
                          <a:pt x="6" y="0"/>
                          <a:pt x="10" y="1"/>
                        </a:cubicBezTo>
                        <a:cubicBezTo>
                          <a:pt x="14" y="1"/>
                          <a:pt x="17" y="4"/>
                          <a:pt x="16" y="8"/>
                        </a:cubicBezTo>
                        <a:cubicBezTo>
                          <a:pt x="14" y="51"/>
                          <a:pt x="14" y="51"/>
                          <a:pt x="14" y="51"/>
                        </a:cubicBezTo>
                        <a:cubicBezTo>
                          <a:pt x="14" y="55"/>
                          <a:pt x="11" y="58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0" name="Freeform 60">
                    <a:extLst>
                      <a:ext uri="{FF2B5EF4-FFF2-40B4-BE49-F238E27FC236}">
                        <a16:creationId xmlns:a16="http://schemas.microsoft.com/office/drawing/2014/main" id="{A127F0B8-CEB4-404D-A2A6-8096567BF0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70982" y="4267418"/>
                    <a:ext cx="25400" cy="74613"/>
                  </a:xfrm>
                  <a:custGeom>
                    <a:avLst/>
                    <a:gdLst>
                      <a:gd name="T0" fmla="*/ 7 w 17"/>
                      <a:gd name="T1" fmla="*/ 51 h 51"/>
                      <a:gd name="T2" fmla="*/ 1 w 17"/>
                      <a:gd name="T3" fmla="*/ 44 h 51"/>
                      <a:gd name="T4" fmla="*/ 2 w 17"/>
                      <a:gd name="T5" fmla="*/ 7 h 51"/>
                      <a:gd name="T6" fmla="*/ 10 w 17"/>
                      <a:gd name="T7" fmla="*/ 0 h 51"/>
                      <a:gd name="T8" fmla="*/ 17 w 17"/>
                      <a:gd name="T9" fmla="*/ 8 h 51"/>
                      <a:gd name="T10" fmla="*/ 15 w 17"/>
                      <a:gd name="T11" fmla="*/ 44 h 51"/>
                      <a:gd name="T12" fmla="*/ 7 w 17"/>
                      <a:gd name="T13" fmla="*/ 5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1">
                        <a:moveTo>
                          <a:pt x="7" y="51"/>
                        </a:moveTo>
                        <a:cubicBezTo>
                          <a:pt x="3" y="51"/>
                          <a:pt x="0" y="48"/>
                          <a:pt x="1" y="44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44"/>
                          <a:pt x="15" y="44"/>
                          <a:pt x="15" y="44"/>
                        </a:cubicBezTo>
                        <a:cubicBezTo>
                          <a:pt x="14" y="48"/>
                          <a:pt x="11" y="51"/>
                          <a:pt x="7" y="5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1" name="Freeform 61">
                    <a:extLst>
                      <a:ext uri="{FF2B5EF4-FFF2-40B4-BE49-F238E27FC236}">
                        <a16:creationId xmlns:a16="http://schemas.microsoft.com/office/drawing/2014/main" id="{3873B57E-C576-4353-AC17-CFDEEDC6BD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7644" y="4248368"/>
                    <a:ext cx="25400" cy="90488"/>
                  </a:xfrm>
                  <a:custGeom>
                    <a:avLst/>
                    <a:gdLst>
                      <a:gd name="T0" fmla="*/ 7 w 17"/>
                      <a:gd name="T1" fmla="*/ 61 h 61"/>
                      <a:gd name="T2" fmla="*/ 0 w 17"/>
                      <a:gd name="T3" fmla="*/ 53 h 61"/>
                      <a:gd name="T4" fmla="*/ 3 w 17"/>
                      <a:gd name="T5" fmla="*/ 7 h 61"/>
                      <a:gd name="T6" fmla="*/ 10 w 17"/>
                      <a:gd name="T7" fmla="*/ 0 h 61"/>
                      <a:gd name="T8" fmla="*/ 17 w 17"/>
                      <a:gd name="T9" fmla="*/ 8 h 61"/>
                      <a:gd name="T10" fmla="*/ 15 w 17"/>
                      <a:gd name="T11" fmla="*/ 54 h 61"/>
                      <a:gd name="T12" fmla="*/ 7 w 17"/>
                      <a:gd name="T13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61">
                        <a:moveTo>
                          <a:pt x="7" y="61"/>
                        </a:moveTo>
                        <a:cubicBezTo>
                          <a:pt x="3" y="61"/>
                          <a:pt x="0" y="57"/>
                          <a:pt x="0" y="53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54"/>
                          <a:pt x="15" y="54"/>
                          <a:pt x="15" y="54"/>
                        </a:cubicBezTo>
                        <a:cubicBezTo>
                          <a:pt x="14" y="58"/>
                          <a:pt x="11" y="61"/>
                          <a:pt x="7" y="6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2" name="Freeform 62">
                    <a:extLst>
                      <a:ext uri="{FF2B5EF4-FFF2-40B4-BE49-F238E27FC236}">
                        <a16:creationId xmlns:a16="http://schemas.microsoft.com/office/drawing/2014/main" id="{C41BA9B1-CCAB-480D-9DCF-7422405340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315043"/>
                    <a:ext cx="76200" cy="31750"/>
                  </a:xfrm>
                  <a:custGeom>
                    <a:avLst/>
                    <a:gdLst>
                      <a:gd name="T0" fmla="*/ 38 w 52"/>
                      <a:gd name="T1" fmla="*/ 22 h 22"/>
                      <a:gd name="T2" fmla="*/ 0 w 52"/>
                      <a:gd name="T3" fmla="*/ 21 h 22"/>
                      <a:gd name="T4" fmla="*/ 0 w 52"/>
                      <a:gd name="T5" fmla="*/ 0 h 22"/>
                      <a:gd name="T6" fmla="*/ 49 w 52"/>
                      <a:gd name="T7" fmla="*/ 3 h 22"/>
                      <a:gd name="T8" fmla="*/ 38 w 5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22">
                        <a:moveTo>
                          <a:pt x="38" y="22"/>
                        </a:moveTo>
                        <a:cubicBezTo>
                          <a:pt x="23" y="22"/>
                          <a:pt x="0" y="21"/>
                          <a:pt x="0" y="2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9" y="3"/>
                          <a:pt x="49" y="3"/>
                          <a:pt x="49" y="3"/>
                        </a:cubicBezTo>
                        <a:cubicBezTo>
                          <a:pt x="49" y="3"/>
                          <a:pt x="52" y="22"/>
                          <a:pt x="38" y="22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3" name="Rectangle 63">
                    <a:extLst>
                      <a:ext uri="{FF2B5EF4-FFF2-40B4-BE49-F238E27FC236}">
                        <a16:creationId xmlns:a16="http://schemas.microsoft.com/office/drawing/2014/main" id="{7441EBEA-A3D1-46AE-A39F-85AF4D3527D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0657" y="4346793"/>
                    <a:ext cx="84138" cy="14288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284" name="Freeform 66">
                    <a:extLst>
                      <a:ext uri="{FF2B5EF4-FFF2-40B4-BE49-F238E27FC236}">
                        <a16:creationId xmlns:a16="http://schemas.microsoft.com/office/drawing/2014/main" id="{8CB176E5-E599-40A0-A9A2-A6026C1ADF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10657" y="4310281"/>
                    <a:ext cx="26988" cy="34925"/>
                  </a:xfrm>
                  <a:custGeom>
                    <a:avLst/>
                    <a:gdLst>
                      <a:gd name="T0" fmla="*/ 7 w 18"/>
                      <a:gd name="T1" fmla="*/ 0 h 24"/>
                      <a:gd name="T2" fmla="*/ 5 w 18"/>
                      <a:gd name="T3" fmla="*/ 24 h 24"/>
                      <a:gd name="T4" fmla="*/ 18 w 18"/>
                      <a:gd name="T5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24">
                        <a:moveTo>
                          <a:pt x="7" y="0"/>
                        </a:moveTo>
                        <a:cubicBezTo>
                          <a:pt x="7" y="0"/>
                          <a:pt x="0" y="12"/>
                          <a:pt x="5" y="24"/>
                        </a:cubicBezTo>
                        <a:cubicBezTo>
                          <a:pt x="15" y="24"/>
                          <a:pt x="18" y="24"/>
                          <a:pt x="18" y="24"/>
                        </a:cubicBezTo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263" name="Freeform 67">
                  <a:extLst>
                    <a:ext uri="{FF2B5EF4-FFF2-40B4-BE49-F238E27FC236}">
                      <a16:creationId xmlns:a16="http://schemas.microsoft.com/office/drawing/2014/main" id="{0006A580-619B-44C9-B637-DAD563D9F9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9201" y="2813712"/>
                  <a:ext cx="22999" cy="178883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4" name="Freeform 68">
                  <a:extLst>
                    <a:ext uri="{FF2B5EF4-FFF2-40B4-BE49-F238E27FC236}">
                      <a16:creationId xmlns:a16="http://schemas.microsoft.com/office/drawing/2014/main" id="{AD48F701-8AFF-455C-8FF3-982527FB68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791565"/>
                  <a:ext cx="215512" cy="34073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5" name="Freeform 69">
                  <a:extLst>
                    <a:ext uri="{FF2B5EF4-FFF2-40B4-BE49-F238E27FC236}">
                      <a16:creationId xmlns:a16="http://schemas.microsoft.com/office/drawing/2014/main" id="{F6F6F1A5-FD1C-4B91-B558-53B8039C7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5092" y="2791565"/>
                  <a:ext cx="193364" cy="34073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6" name="Freeform 70">
                  <a:extLst>
                    <a:ext uri="{FF2B5EF4-FFF2-40B4-BE49-F238E27FC236}">
                      <a16:creationId xmlns:a16="http://schemas.microsoft.com/office/drawing/2014/main" id="{156D275E-309E-4AC3-8F55-A2A4517732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1055" y="2956819"/>
                  <a:ext cx="160143" cy="54517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7" name="Oval 71">
                  <a:extLst>
                    <a:ext uri="{FF2B5EF4-FFF2-40B4-BE49-F238E27FC236}">
                      <a16:creationId xmlns:a16="http://schemas.microsoft.com/office/drawing/2014/main" id="{1C6415BF-7067-41B2-BBDE-1025831A94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1907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8" name="Oval 72">
                  <a:extLst>
                    <a:ext uri="{FF2B5EF4-FFF2-40B4-BE49-F238E27FC236}">
                      <a16:creationId xmlns:a16="http://schemas.microsoft.com/office/drawing/2014/main" id="{F43E08E3-AD86-4A14-BC76-1250461158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4791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69" name="Freeform 73">
                  <a:extLst>
                    <a:ext uri="{FF2B5EF4-FFF2-40B4-BE49-F238E27FC236}">
                      <a16:creationId xmlns:a16="http://schemas.microsoft.com/office/drawing/2014/main" id="{626FD05C-CE16-452A-82C3-9833519027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1943" y="2617793"/>
                  <a:ext cx="38332" cy="120959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0" name="Freeform 74">
                  <a:extLst>
                    <a:ext uri="{FF2B5EF4-FFF2-40B4-BE49-F238E27FC236}">
                      <a16:creationId xmlns:a16="http://schemas.microsoft.com/office/drawing/2014/main" id="{5ED12B02-3B46-4C86-B243-4CF0FB4694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617793"/>
                  <a:ext cx="93701" cy="120107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1" name="Freeform 75">
                  <a:extLst>
                    <a:ext uri="{FF2B5EF4-FFF2-40B4-BE49-F238E27FC236}">
                      <a16:creationId xmlns:a16="http://schemas.microsoft.com/office/drawing/2014/main" id="{78A4CB32-292C-47DB-A9C7-E83868C627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33425" y="2617793"/>
                  <a:ext cx="33221" cy="120107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2" name="Freeform 76">
                  <a:extLst>
                    <a:ext uri="{FF2B5EF4-FFF2-40B4-BE49-F238E27FC236}">
                      <a16:creationId xmlns:a16="http://schemas.microsoft.com/office/drawing/2014/main" id="{4D8AD681-CFB5-4B08-A81A-3F11C1A4EA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8500" y="2669754"/>
                  <a:ext cx="18740" cy="143959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273" name="Rectangle: Rounded Corners 430">
                  <a:extLst>
                    <a:ext uri="{FF2B5EF4-FFF2-40B4-BE49-F238E27FC236}">
                      <a16:creationId xmlns:a16="http://schemas.microsoft.com/office/drawing/2014/main" id="{4762FCFF-F834-4852-83C6-5E08DB11D0CA}"/>
                    </a:ext>
                  </a:extLst>
                </p:cNvPr>
                <p:cNvSpPr/>
                <p:nvPr/>
              </p:nvSpPr>
              <p:spPr bwMode="auto">
                <a:xfrm rot="3465276">
                  <a:off x="4135584" y="2603040"/>
                  <a:ext cx="177667" cy="39569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74" name="Rectangle: Rounded Corners 1273">
                  <a:extLst>
                    <a:ext uri="{FF2B5EF4-FFF2-40B4-BE49-F238E27FC236}">
                      <a16:creationId xmlns:a16="http://schemas.microsoft.com/office/drawing/2014/main" id="{DE5C6A56-EEE8-4E65-B981-E6DE020AC63D}"/>
                    </a:ext>
                  </a:extLst>
                </p:cNvPr>
                <p:cNvSpPr/>
                <p:nvPr/>
              </p:nvSpPr>
              <p:spPr bwMode="auto">
                <a:xfrm rot="19290484">
                  <a:off x="4232757" y="2619686"/>
                  <a:ext cx="165254" cy="39569"/>
                </a:xfrm>
                <a:prstGeom prst="roundRect">
                  <a:avLst/>
                </a:pr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275" name="Rectangle: Rounded Corners 435">
                  <a:extLst>
                    <a:ext uri="{FF2B5EF4-FFF2-40B4-BE49-F238E27FC236}">
                      <a16:creationId xmlns:a16="http://schemas.microsoft.com/office/drawing/2014/main" id="{20EC012D-8CD9-4B7E-ACA4-05E75038EA7F}"/>
                    </a:ext>
                  </a:extLst>
                </p:cNvPr>
                <p:cNvSpPr/>
                <p:nvPr/>
              </p:nvSpPr>
              <p:spPr bwMode="auto">
                <a:xfrm rot="3465276">
                  <a:off x="4131581" y="2615869"/>
                  <a:ext cx="174593" cy="24532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187" name="Group 1186">
                <a:extLst>
                  <a:ext uri="{FF2B5EF4-FFF2-40B4-BE49-F238E27FC236}">
                    <a16:creationId xmlns:a16="http://schemas.microsoft.com/office/drawing/2014/main" id="{4BD60C96-FCFD-47E2-99D9-56CEC3CE85E6}"/>
                  </a:ext>
                </a:extLst>
              </p:cNvPr>
              <p:cNvGrpSpPr/>
              <p:nvPr/>
            </p:nvGrpSpPr>
            <p:grpSpPr>
              <a:xfrm>
                <a:off x="5352842" y="1662556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7" name="Freeform 5">
                  <a:extLst>
                    <a:ext uri="{FF2B5EF4-FFF2-40B4-BE49-F238E27FC236}">
                      <a16:creationId xmlns:a16="http://schemas.microsoft.com/office/drawing/2014/main" id="{EEF2642D-59CE-463A-B268-85844FEA05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8" name="Freeform 6">
                  <a:extLst>
                    <a:ext uri="{FF2B5EF4-FFF2-40B4-BE49-F238E27FC236}">
                      <a16:creationId xmlns:a16="http://schemas.microsoft.com/office/drawing/2014/main" id="{EA89B66B-EA09-4A25-9EE2-24BF60FCF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9" name="Freeform 7">
                  <a:extLst>
                    <a:ext uri="{FF2B5EF4-FFF2-40B4-BE49-F238E27FC236}">
                      <a16:creationId xmlns:a16="http://schemas.microsoft.com/office/drawing/2014/main" id="{F44030BA-3646-4C3B-9C95-42DDB40BD1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188" name="Group 1187">
                <a:extLst>
                  <a:ext uri="{FF2B5EF4-FFF2-40B4-BE49-F238E27FC236}">
                    <a16:creationId xmlns:a16="http://schemas.microsoft.com/office/drawing/2014/main" id="{AE9E3393-4C0F-4F4E-825B-D6A35BBBB745}"/>
                  </a:ext>
                </a:extLst>
              </p:cNvPr>
              <p:cNvGrpSpPr/>
              <p:nvPr/>
            </p:nvGrpSpPr>
            <p:grpSpPr>
              <a:xfrm>
                <a:off x="5441035" y="1657846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4" name="Freeform 5">
                  <a:extLst>
                    <a:ext uri="{FF2B5EF4-FFF2-40B4-BE49-F238E27FC236}">
                      <a16:creationId xmlns:a16="http://schemas.microsoft.com/office/drawing/2014/main" id="{65708108-FDAA-438D-AB54-D503188DE4E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5" name="Freeform 6">
                  <a:extLst>
                    <a:ext uri="{FF2B5EF4-FFF2-40B4-BE49-F238E27FC236}">
                      <a16:creationId xmlns:a16="http://schemas.microsoft.com/office/drawing/2014/main" id="{49387FA7-06CD-4950-8646-34D81149A3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6" name="Freeform 7">
                  <a:extLst>
                    <a:ext uri="{FF2B5EF4-FFF2-40B4-BE49-F238E27FC236}">
                      <a16:creationId xmlns:a16="http://schemas.microsoft.com/office/drawing/2014/main" id="{D5C9FD98-9180-465C-9F68-E1E5C98C34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1189" name="Freeform 11">
                <a:extLst>
                  <a:ext uri="{FF2B5EF4-FFF2-40B4-BE49-F238E27FC236}">
                    <a16:creationId xmlns:a16="http://schemas.microsoft.com/office/drawing/2014/main" id="{C3747CBD-D386-4339-B64A-C0FF53BC1A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8242" y="1670670"/>
                <a:ext cx="12726" cy="12726"/>
              </a:xfrm>
              <a:custGeom>
                <a:avLst/>
                <a:gdLst>
                  <a:gd name="T0" fmla="*/ 145 w 175"/>
                  <a:gd name="T1" fmla="*/ 144 h 174"/>
                  <a:gd name="T2" fmla="*/ 163 w 175"/>
                  <a:gd name="T3" fmla="*/ 57 h 174"/>
                  <a:gd name="T4" fmla="*/ 164 w 175"/>
                  <a:gd name="T5" fmla="*/ 37 h 174"/>
                  <a:gd name="T6" fmla="*/ 165 w 175"/>
                  <a:gd name="T7" fmla="*/ 36 h 174"/>
                  <a:gd name="T8" fmla="*/ 160 w 175"/>
                  <a:gd name="T9" fmla="*/ 15 h 174"/>
                  <a:gd name="T10" fmla="*/ 138 w 175"/>
                  <a:gd name="T11" fmla="*/ 10 h 174"/>
                  <a:gd name="T12" fmla="*/ 137 w 175"/>
                  <a:gd name="T13" fmla="*/ 10 h 174"/>
                  <a:gd name="T14" fmla="*/ 137 w 175"/>
                  <a:gd name="T15" fmla="*/ 10 h 174"/>
                  <a:gd name="T16" fmla="*/ 135 w 175"/>
                  <a:gd name="T17" fmla="*/ 11 h 174"/>
                  <a:gd name="T18" fmla="*/ 118 w 175"/>
                  <a:gd name="T19" fmla="*/ 11 h 174"/>
                  <a:gd name="T20" fmla="*/ 30 w 175"/>
                  <a:gd name="T21" fmla="*/ 29 h 174"/>
                  <a:gd name="T22" fmla="*/ 30 w 175"/>
                  <a:gd name="T23" fmla="*/ 29 h 174"/>
                  <a:gd name="T24" fmla="*/ 30 w 175"/>
                  <a:gd name="T25" fmla="*/ 30 h 174"/>
                  <a:gd name="T26" fmla="*/ 11 w 175"/>
                  <a:gd name="T27" fmla="*/ 117 h 174"/>
                  <a:gd name="T28" fmla="*/ 10 w 175"/>
                  <a:gd name="T29" fmla="*/ 137 h 174"/>
                  <a:gd name="T30" fmla="*/ 10 w 175"/>
                  <a:gd name="T31" fmla="*/ 138 h 174"/>
                  <a:gd name="T32" fmla="*/ 15 w 175"/>
                  <a:gd name="T33" fmla="*/ 159 h 174"/>
                  <a:gd name="T34" fmla="*/ 37 w 175"/>
                  <a:gd name="T35" fmla="*/ 164 h 174"/>
                  <a:gd name="T36" fmla="*/ 38 w 175"/>
                  <a:gd name="T37" fmla="*/ 164 h 174"/>
                  <a:gd name="T38" fmla="*/ 38 w 175"/>
                  <a:gd name="T39" fmla="*/ 164 h 174"/>
                  <a:gd name="T40" fmla="*/ 40 w 175"/>
                  <a:gd name="T41" fmla="*/ 163 h 174"/>
                  <a:gd name="T42" fmla="*/ 57 w 175"/>
                  <a:gd name="T43" fmla="*/ 163 h 174"/>
                  <a:gd name="T44" fmla="*/ 145 w 175"/>
                  <a:gd name="T45" fmla="*/ 145 h 174"/>
                  <a:gd name="T46" fmla="*/ 145 w 175"/>
                  <a:gd name="T47" fmla="*/ 145 h 174"/>
                  <a:gd name="T48" fmla="*/ 145 w 175"/>
                  <a:gd name="T49" fmla="*/ 1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174">
                    <a:moveTo>
                      <a:pt x="145" y="144"/>
                    </a:moveTo>
                    <a:cubicBezTo>
                      <a:pt x="169" y="121"/>
                      <a:pt x="175" y="86"/>
                      <a:pt x="163" y="57"/>
                    </a:cubicBezTo>
                    <a:cubicBezTo>
                      <a:pt x="161" y="48"/>
                      <a:pt x="161" y="43"/>
                      <a:pt x="164" y="37"/>
                    </a:cubicBezTo>
                    <a:cubicBezTo>
                      <a:pt x="165" y="37"/>
                      <a:pt x="165" y="37"/>
                      <a:pt x="165" y="36"/>
                    </a:cubicBezTo>
                    <a:cubicBezTo>
                      <a:pt x="167" y="29"/>
                      <a:pt x="166" y="20"/>
                      <a:pt x="160" y="15"/>
                    </a:cubicBezTo>
                    <a:cubicBezTo>
                      <a:pt x="154" y="9"/>
                      <a:pt x="145" y="7"/>
                      <a:pt x="138" y="10"/>
                    </a:cubicBezTo>
                    <a:cubicBezTo>
                      <a:pt x="138" y="10"/>
                      <a:pt x="137" y="10"/>
                      <a:pt x="137" y="10"/>
                    </a:cubicBezTo>
                    <a:cubicBezTo>
                      <a:pt x="137" y="10"/>
                      <a:pt x="137" y="10"/>
                      <a:pt x="137" y="10"/>
                    </a:cubicBezTo>
                    <a:cubicBezTo>
                      <a:pt x="136" y="10"/>
                      <a:pt x="136" y="11"/>
                      <a:pt x="135" y="11"/>
                    </a:cubicBezTo>
                    <a:cubicBezTo>
                      <a:pt x="130" y="13"/>
                      <a:pt x="125" y="13"/>
                      <a:pt x="118" y="11"/>
                    </a:cubicBezTo>
                    <a:cubicBezTo>
                      <a:pt x="88" y="0"/>
                      <a:pt x="54" y="6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30"/>
                    </a:cubicBezTo>
                    <a:cubicBezTo>
                      <a:pt x="6" y="53"/>
                      <a:pt x="0" y="88"/>
                      <a:pt x="11" y="117"/>
                    </a:cubicBezTo>
                    <a:cubicBezTo>
                      <a:pt x="14" y="126"/>
                      <a:pt x="14" y="131"/>
                      <a:pt x="10" y="137"/>
                    </a:cubicBezTo>
                    <a:cubicBezTo>
                      <a:pt x="10" y="137"/>
                      <a:pt x="10" y="137"/>
                      <a:pt x="10" y="138"/>
                    </a:cubicBezTo>
                    <a:cubicBezTo>
                      <a:pt x="8" y="145"/>
                      <a:pt x="9" y="153"/>
                      <a:pt x="15" y="159"/>
                    </a:cubicBezTo>
                    <a:cubicBezTo>
                      <a:pt x="21" y="165"/>
                      <a:pt x="29" y="167"/>
                      <a:pt x="37" y="164"/>
                    </a:cubicBezTo>
                    <a:cubicBezTo>
                      <a:pt x="37" y="164"/>
                      <a:pt x="37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9" y="164"/>
                      <a:pt x="39" y="163"/>
                      <a:pt x="40" y="163"/>
                    </a:cubicBezTo>
                    <a:cubicBezTo>
                      <a:pt x="45" y="161"/>
                      <a:pt x="50" y="161"/>
                      <a:pt x="57" y="163"/>
                    </a:cubicBezTo>
                    <a:cubicBezTo>
                      <a:pt x="87" y="174"/>
                      <a:pt x="121" y="168"/>
                      <a:pt x="145" y="145"/>
                    </a:cubicBezTo>
                    <a:cubicBezTo>
                      <a:pt x="145" y="145"/>
                      <a:pt x="145" y="145"/>
                      <a:pt x="145" y="145"/>
                    </a:cubicBezTo>
                    <a:cubicBezTo>
                      <a:pt x="145" y="144"/>
                      <a:pt x="145" y="144"/>
                      <a:pt x="145" y="144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621746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1190" name="Group 1189">
                <a:extLst>
                  <a:ext uri="{FF2B5EF4-FFF2-40B4-BE49-F238E27FC236}">
                    <a16:creationId xmlns:a16="http://schemas.microsoft.com/office/drawing/2014/main" id="{E644A6C6-C21C-4631-857D-427F0A8FD610}"/>
                  </a:ext>
                </a:extLst>
              </p:cNvPr>
              <p:cNvGrpSpPr/>
              <p:nvPr/>
            </p:nvGrpSpPr>
            <p:grpSpPr>
              <a:xfrm flipH="1">
                <a:off x="5387996" y="1654049"/>
                <a:ext cx="26711" cy="23061"/>
                <a:chOff x="2290763" y="5226050"/>
                <a:chExt cx="1649412" cy="1423988"/>
              </a:xfrm>
            </p:grpSpPr>
            <p:sp>
              <p:nvSpPr>
                <p:cNvPr id="1191" name="Freeform 5">
                  <a:extLst>
                    <a:ext uri="{FF2B5EF4-FFF2-40B4-BE49-F238E27FC236}">
                      <a16:creationId xmlns:a16="http://schemas.microsoft.com/office/drawing/2014/main" id="{4B02B638-C9E6-45ED-844D-331158E4118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2" name="Freeform 6">
                  <a:extLst>
                    <a:ext uri="{FF2B5EF4-FFF2-40B4-BE49-F238E27FC236}">
                      <a16:creationId xmlns:a16="http://schemas.microsoft.com/office/drawing/2014/main" id="{2EAF012B-3B7B-4EC9-B925-83EC825E7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93" name="Freeform 7">
                  <a:extLst>
                    <a:ext uri="{FF2B5EF4-FFF2-40B4-BE49-F238E27FC236}">
                      <a16:creationId xmlns:a16="http://schemas.microsoft.com/office/drawing/2014/main" id="{E3416374-1B96-48E1-A4C2-8EBD43558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629" name="Group 628">
              <a:extLst>
                <a:ext uri="{FF2B5EF4-FFF2-40B4-BE49-F238E27FC236}">
                  <a16:creationId xmlns:a16="http://schemas.microsoft.com/office/drawing/2014/main" id="{69C51603-27E2-466D-9A1F-9A4C91469E8F}"/>
                </a:ext>
              </a:extLst>
            </p:cNvPr>
            <p:cNvGrpSpPr/>
            <p:nvPr userDrawn="1"/>
          </p:nvGrpSpPr>
          <p:grpSpPr>
            <a:xfrm>
              <a:off x="9712468" y="1998990"/>
              <a:ext cx="1088201" cy="1163322"/>
              <a:chOff x="2979609" y="1670185"/>
              <a:chExt cx="1088201" cy="1163322"/>
            </a:xfrm>
          </p:grpSpPr>
          <p:sp>
            <p:nvSpPr>
              <p:cNvPr id="899" name="Freeform 7">
                <a:extLst>
                  <a:ext uri="{FF2B5EF4-FFF2-40B4-BE49-F238E27FC236}">
                    <a16:creationId xmlns:a16="http://schemas.microsoft.com/office/drawing/2014/main" id="{B99EC2A2-372B-4FD9-A4EB-E5D02F278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319" y="1877568"/>
                <a:ext cx="502413" cy="282843"/>
              </a:xfrm>
              <a:custGeom>
                <a:avLst/>
                <a:gdLst>
                  <a:gd name="T0" fmla="*/ 1298 w 1553"/>
                  <a:gd name="T1" fmla="*/ 368 h 879"/>
                  <a:gd name="T2" fmla="*/ 1272 w 1553"/>
                  <a:gd name="T3" fmla="*/ 369 h 879"/>
                  <a:gd name="T4" fmla="*/ 1298 w 1553"/>
                  <a:gd name="T5" fmla="*/ 256 h 879"/>
                  <a:gd name="T6" fmla="*/ 1042 w 1553"/>
                  <a:gd name="T7" fmla="*/ 0 h 879"/>
                  <a:gd name="T8" fmla="*/ 789 w 1553"/>
                  <a:gd name="T9" fmla="*/ 226 h 879"/>
                  <a:gd name="T10" fmla="*/ 599 w 1553"/>
                  <a:gd name="T11" fmla="*/ 141 h 879"/>
                  <a:gd name="T12" fmla="*/ 344 w 1553"/>
                  <a:gd name="T13" fmla="*/ 384 h 879"/>
                  <a:gd name="T14" fmla="*/ 255 w 1553"/>
                  <a:gd name="T15" fmla="*/ 368 h 879"/>
                  <a:gd name="T16" fmla="*/ 0 w 1553"/>
                  <a:gd name="T17" fmla="*/ 623 h 879"/>
                  <a:gd name="T18" fmla="*/ 255 w 1553"/>
                  <a:gd name="T19" fmla="*/ 879 h 879"/>
                  <a:gd name="T20" fmla="*/ 1298 w 1553"/>
                  <a:gd name="T21" fmla="*/ 879 h 879"/>
                  <a:gd name="T22" fmla="*/ 1553 w 1553"/>
                  <a:gd name="T23" fmla="*/ 623 h 879"/>
                  <a:gd name="T24" fmla="*/ 1298 w 1553"/>
                  <a:gd name="T25" fmla="*/ 368 h 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3" h="879">
                    <a:moveTo>
                      <a:pt x="1298" y="368"/>
                    </a:moveTo>
                    <a:cubicBezTo>
                      <a:pt x="1289" y="368"/>
                      <a:pt x="1280" y="368"/>
                      <a:pt x="1272" y="369"/>
                    </a:cubicBezTo>
                    <a:cubicBezTo>
                      <a:pt x="1288" y="335"/>
                      <a:pt x="1298" y="297"/>
                      <a:pt x="1298" y="256"/>
                    </a:cubicBezTo>
                    <a:cubicBezTo>
                      <a:pt x="1298" y="115"/>
                      <a:pt x="1183" y="0"/>
                      <a:pt x="1042" y="0"/>
                    </a:cubicBezTo>
                    <a:cubicBezTo>
                      <a:pt x="911" y="0"/>
                      <a:pt x="804" y="99"/>
                      <a:pt x="789" y="226"/>
                    </a:cubicBezTo>
                    <a:cubicBezTo>
                      <a:pt x="742" y="174"/>
                      <a:pt x="674" y="141"/>
                      <a:pt x="599" y="141"/>
                    </a:cubicBezTo>
                    <a:cubicBezTo>
                      <a:pt x="462" y="141"/>
                      <a:pt x="351" y="249"/>
                      <a:pt x="344" y="384"/>
                    </a:cubicBezTo>
                    <a:cubicBezTo>
                      <a:pt x="316" y="373"/>
                      <a:pt x="286" y="368"/>
                      <a:pt x="255" y="368"/>
                    </a:cubicBezTo>
                    <a:cubicBezTo>
                      <a:pt x="114" y="368"/>
                      <a:pt x="0" y="482"/>
                      <a:pt x="0" y="623"/>
                    </a:cubicBezTo>
                    <a:cubicBezTo>
                      <a:pt x="0" y="765"/>
                      <a:pt x="114" y="879"/>
                      <a:pt x="255" y="879"/>
                    </a:cubicBezTo>
                    <a:cubicBezTo>
                      <a:pt x="1298" y="879"/>
                      <a:pt x="1298" y="879"/>
                      <a:pt x="1298" y="879"/>
                    </a:cubicBezTo>
                    <a:cubicBezTo>
                      <a:pt x="1439" y="879"/>
                      <a:pt x="1553" y="765"/>
                      <a:pt x="1553" y="623"/>
                    </a:cubicBezTo>
                    <a:cubicBezTo>
                      <a:pt x="1553" y="482"/>
                      <a:pt x="1439" y="368"/>
                      <a:pt x="1298" y="36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124349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900" name="Group 899">
                <a:extLst>
                  <a:ext uri="{FF2B5EF4-FFF2-40B4-BE49-F238E27FC236}">
                    <a16:creationId xmlns:a16="http://schemas.microsoft.com/office/drawing/2014/main" id="{DF341726-D5AD-49DC-875D-1C9389797FFF}"/>
                  </a:ext>
                </a:extLst>
              </p:cNvPr>
              <p:cNvGrpSpPr/>
              <p:nvPr/>
            </p:nvGrpSpPr>
            <p:grpSpPr>
              <a:xfrm>
                <a:off x="3775753" y="1799507"/>
                <a:ext cx="292057" cy="290847"/>
                <a:chOff x="-320220" y="2600456"/>
                <a:chExt cx="822528" cy="819122"/>
              </a:xfrm>
            </p:grpSpPr>
            <p:sp>
              <p:nvSpPr>
                <p:cNvPr id="1174" name="Freeform 146">
                  <a:extLst>
                    <a:ext uri="{FF2B5EF4-FFF2-40B4-BE49-F238E27FC236}">
                      <a16:creationId xmlns:a16="http://schemas.microsoft.com/office/drawing/2014/main" id="{488FAA1E-D4E1-474F-847F-5BA41D43D07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20220" y="2600456"/>
                  <a:ext cx="822528" cy="819122"/>
                </a:xfrm>
                <a:custGeom>
                  <a:avLst/>
                  <a:gdLst>
                    <a:gd name="T0" fmla="*/ 129 w 258"/>
                    <a:gd name="T1" fmla="*/ 220 h 258"/>
                    <a:gd name="T2" fmla="*/ 38 w 258"/>
                    <a:gd name="T3" fmla="*/ 129 h 258"/>
                    <a:gd name="T4" fmla="*/ 129 w 258"/>
                    <a:gd name="T5" fmla="*/ 37 h 258"/>
                    <a:gd name="T6" fmla="*/ 220 w 258"/>
                    <a:gd name="T7" fmla="*/ 129 h 258"/>
                    <a:gd name="T8" fmla="*/ 129 w 258"/>
                    <a:gd name="T9" fmla="*/ 220 h 258"/>
                    <a:gd name="T10" fmla="*/ 129 w 258"/>
                    <a:gd name="T11" fmla="*/ 0 h 258"/>
                    <a:gd name="T12" fmla="*/ 0 w 258"/>
                    <a:gd name="T13" fmla="*/ 129 h 258"/>
                    <a:gd name="T14" fmla="*/ 129 w 258"/>
                    <a:gd name="T15" fmla="*/ 258 h 258"/>
                    <a:gd name="T16" fmla="*/ 258 w 258"/>
                    <a:gd name="T17" fmla="*/ 129 h 258"/>
                    <a:gd name="T18" fmla="*/ 129 w 258"/>
                    <a:gd name="T19" fmla="*/ 0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8" h="258">
                      <a:moveTo>
                        <a:pt x="129" y="220"/>
                      </a:moveTo>
                      <a:cubicBezTo>
                        <a:pt x="79" y="220"/>
                        <a:pt x="38" y="179"/>
                        <a:pt x="38" y="129"/>
                      </a:cubicBezTo>
                      <a:cubicBezTo>
                        <a:pt x="38" y="78"/>
                        <a:pt x="79" y="37"/>
                        <a:pt x="129" y="37"/>
                      </a:cubicBezTo>
                      <a:cubicBezTo>
                        <a:pt x="180" y="37"/>
                        <a:pt x="220" y="78"/>
                        <a:pt x="220" y="129"/>
                      </a:cubicBezTo>
                      <a:cubicBezTo>
                        <a:pt x="220" y="179"/>
                        <a:pt x="180" y="220"/>
                        <a:pt x="129" y="220"/>
                      </a:cubicBezTo>
                      <a:moveTo>
                        <a:pt x="129" y="0"/>
                      </a:moveTo>
                      <a:cubicBezTo>
                        <a:pt x="58" y="0"/>
                        <a:pt x="0" y="57"/>
                        <a:pt x="0" y="129"/>
                      </a:cubicBezTo>
                      <a:cubicBezTo>
                        <a:pt x="0" y="200"/>
                        <a:pt x="58" y="258"/>
                        <a:pt x="129" y="258"/>
                      </a:cubicBezTo>
                      <a:cubicBezTo>
                        <a:pt x="200" y="258"/>
                        <a:pt x="258" y="200"/>
                        <a:pt x="258" y="129"/>
                      </a:cubicBezTo>
                      <a:cubicBezTo>
                        <a:pt x="258" y="57"/>
                        <a:pt x="200" y="0"/>
                        <a:pt x="129" y="0"/>
                      </a:cubicBezTo>
                    </a:path>
                  </a:pathLst>
                </a:custGeom>
                <a:solidFill>
                  <a:srgbClr val="FFB900">
                    <a:lumMod val="40000"/>
                    <a:lumOff val="6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5" name="Oval 147">
                  <a:extLst>
                    <a:ext uri="{FF2B5EF4-FFF2-40B4-BE49-F238E27FC236}">
                      <a16:creationId xmlns:a16="http://schemas.microsoft.com/office/drawing/2014/main" id="{96A4A023-7195-4BE6-AC41-67FB341A510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-221739" y="2695531"/>
                  <a:ext cx="625567" cy="625566"/>
                </a:xfrm>
                <a:prstGeom prst="ellipse">
                  <a:avLst/>
                </a:prstGeom>
                <a:solidFill>
                  <a:srgbClr val="FFB900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6" name="Freeform 148">
                  <a:extLst>
                    <a:ext uri="{FF2B5EF4-FFF2-40B4-BE49-F238E27FC236}">
                      <a16:creationId xmlns:a16="http://schemas.microsoft.com/office/drawing/2014/main" id="{E110AEE9-81AE-4EF8-BD87-D03215770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726" y="2823544"/>
                  <a:ext cx="369542" cy="463204"/>
                </a:xfrm>
                <a:custGeom>
                  <a:avLst/>
                  <a:gdLst>
                    <a:gd name="T0" fmla="*/ 116 w 116"/>
                    <a:gd name="T1" fmla="*/ 58 h 146"/>
                    <a:gd name="T2" fmla="*/ 58 w 116"/>
                    <a:gd name="T3" fmla="*/ 0 h 146"/>
                    <a:gd name="T4" fmla="*/ 0 w 116"/>
                    <a:gd name="T5" fmla="*/ 58 h 146"/>
                    <a:gd name="T6" fmla="*/ 18 w 116"/>
                    <a:gd name="T7" fmla="*/ 99 h 146"/>
                    <a:gd name="T8" fmla="*/ 36 w 116"/>
                    <a:gd name="T9" fmla="*/ 136 h 146"/>
                    <a:gd name="T10" fmla="*/ 57 w 116"/>
                    <a:gd name="T11" fmla="*/ 145 h 146"/>
                    <a:gd name="T12" fmla="*/ 57 w 116"/>
                    <a:gd name="T13" fmla="*/ 146 h 146"/>
                    <a:gd name="T14" fmla="*/ 58 w 116"/>
                    <a:gd name="T15" fmla="*/ 146 h 146"/>
                    <a:gd name="T16" fmla="*/ 59 w 116"/>
                    <a:gd name="T17" fmla="*/ 146 h 146"/>
                    <a:gd name="T18" fmla="*/ 59 w 116"/>
                    <a:gd name="T19" fmla="*/ 145 h 146"/>
                    <a:gd name="T20" fmla="*/ 80 w 116"/>
                    <a:gd name="T21" fmla="*/ 136 h 146"/>
                    <a:gd name="T22" fmla="*/ 98 w 116"/>
                    <a:gd name="T23" fmla="*/ 100 h 146"/>
                    <a:gd name="T24" fmla="*/ 116 w 116"/>
                    <a:gd name="T25" fmla="*/ 5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6">
                      <a:moveTo>
                        <a:pt x="116" y="58"/>
                      </a:moveTo>
                      <a:cubicBezTo>
                        <a:pt x="116" y="26"/>
                        <a:pt x="90" y="0"/>
                        <a:pt x="58" y="0"/>
                      </a:cubicBezTo>
                      <a:cubicBezTo>
                        <a:pt x="26" y="0"/>
                        <a:pt x="0" y="26"/>
                        <a:pt x="0" y="58"/>
                      </a:cubicBezTo>
                      <a:cubicBezTo>
                        <a:pt x="0" y="74"/>
                        <a:pt x="7" y="88"/>
                        <a:pt x="18" y="99"/>
                      </a:cubicBezTo>
                      <a:cubicBezTo>
                        <a:pt x="35" y="117"/>
                        <a:pt x="36" y="136"/>
                        <a:pt x="36" y="136"/>
                      </a:cubicBezTo>
                      <a:cubicBezTo>
                        <a:pt x="57" y="145"/>
                        <a:pt x="57" y="145"/>
                        <a:pt x="57" y="145"/>
                      </a:cubicBezTo>
                      <a:cubicBezTo>
                        <a:pt x="57" y="146"/>
                        <a:pt x="57" y="146"/>
                        <a:pt x="57" y="146"/>
                      </a:cubicBezTo>
                      <a:cubicBezTo>
                        <a:pt x="58" y="146"/>
                        <a:pt x="58" y="146"/>
                        <a:pt x="58" y="146"/>
                      </a:cubicBezTo>
                      <a:cubicBezTo>
                        <a:pt x="59" y="146"/>
                        <a:pt x="59" y="146"/>
                        <a:pt x="59" y="146"/>
                      </a:cubicBezTo>
                      <a:cubicBezTo>
                        <a:pt x="59" y="145"/>
                        <a:pt x="59" y="145"/>
                        <a:pt x="59" y="145"/>
                      </a:cubicBezTo>
                      <a:cubicBezTo>
                        <a:pt x="80" y="136"/>
                        <a:pt x="80" y="136"/>
                        <a:pt x="80" y="136"/>
                      </a:cubicBezTo>
                      <a:cubicBezTo>
                        <a:pt x="80" y="136"/>
                        <a:pt x="81" y="117"/>
                        <a:pt x="98" y="100"/>
                      </a:cubicBezTo>
                      <a:cubicBezTo>
                        <a:pt x="109" y="89"/>
                        <a:pt x="116" y="74"/>
                        <a:pt x="116" y="58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7" name="Freeform 150">
                  <a:extLst>
                    <a:ext uri="{FF2B5EF4-FFF2-40B4-BE49-F238E27FC236}">
                      <a16:creationId xmlns:a16="http://schemas.microsoft.com/office/drawing/2014/main" id="{A93EE190-E8E0-451D-A5F8-B5B5B1327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7094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8" name="Freeform 151">
                  <a:extLst>
                    <a:ext uri="{FF2B5EF4-FFF2-40B4-BE49-F238E27FC236}">
                      <a16:creationId xmlns:a16="http://schemas.microsoft.com/office/drawing/2014/main" id="{7BC4821C-9DFC-4DE3-AA2A-36D214D843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77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9" name="Freeform 152">
                  <a:extLst>
                    <a:ext uri="{FF2B5EF4-FFF2-40B4-BE49-F238E27FC236}">
                      <a16:creationId xmlns:a16="http://schemas.microsoft.com/office/drawing/2014/main" id="{2A5E48D5-32B7-47ED-A1FB-10C0AB545C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48" y="2968294"/>
                  <a:ext cx="45980" cy="102177"/>
                </a:xfrm>
                <a:custGeom>
                  <a:avLst/>
                  <a:gdLst>
                    <a:gd name="T0" fmla="*/ 25 w 27"/>
                    <a:gd name="T1" fmla="*/ 0 h 60"/>
                    <a:gd name="T2" fmla="*/ 25 w 27"/>
                    <a:gd name="T3" fmla="*/ 0 h 60"/>
                    <a:gd name="T4" fmla="*/ 0 w 27"/>
                    <a:gd name="T5" fmla="*/ 0 h 60"/>
                    <a:gd name="T6" fmla="*/ 0 w 27"/>
                    <a:gd name="T7" fmla="*/ 60 h 60"/>
                    <a:gd name="T8" fmla="*/ 27 w 27"/>
                    <a:gd name="T9" fmla="*/ 60 h 60"/>
                    <a:gd name="T10" fmla="*/ 27 w 27"/>
                    <a:gd name="T11" fmla="*/ 0 h 60"/>
                    <a:gd name="T12" fmla="*/ 25 w 27"/>
                    <a:gd name="T13" fmla="*/ 0 h 60"/>
                    <a:gd name="T14" fmla="*/ 25 w 27"/>
                    <a:gd name="T15" fmla="*/ 0 h 60"/>
                    <a:gd name="T16" fmla="*/ 25 w 27"/>
                    <a:gd name="T17" fmla="*/ 0 h 60"/>
                    <a:gd name="T18" fmla="*/ 25 w 27"/>
                    <a:gd name="T19" fmla="*/ 58 h 60"/>
                    <a:gd name="T20" fmla="*/ 2 w 27"/>
                    <a:gd name="T21" fmla="*/ 58 h 60"/>
                    <a:gd name="T22" fmla="*/ 2 w 27"/>
                    <a:gd name="T23" fmla="*/ 0 h 60"/>
                    <a:gd name="T24" fmla="*/ 25 w 27"/>
                    <a:gd name="T25" fmla="*/ 0 h 60"/>
                    <a:gd name="T26" fmla="*/ 25 w 27"/>
                    <a:gd name="T27" fmla="*/ 0 h 60"/>
                    <a:gd name="T28" fmla="*/ 25 w 27"/>
                    <a:gd name="T29" fmla="*/ 0 h 60"/>
                    <a:gd name="T30" fmla="*/ 25 w 27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60">
                      <a:moveTo>
                        <a:pt x="25" y="0"/>
                      </a:moveTo>
                      <a:lnTo>
                        <a:pt x="25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7" y="60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0" name="Freeform 153">
                  <a:extLst>
                    <a:ext uri="{FF2B5EF4-FFF2-40B4-BE49-F238E27FC236}">
                      <a16:creationId xmlns:a16="http://schemas.microsoft.com/office/drawing/2014/main" id="{D22925EC-34A6-43F3-BCBF-A255706692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22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1" name="Freeform 154">
                  <a:extLst>
                    <a:ext uri="{FF2B5EF4-FFF2-40B4-BE49-F238E27FC236}">
                      <a16:creationId xmlns:a16="http://schemas.microsoft.com/office/drawing/2014/main" id="{4C92E2EC-497D-4577-B1FE-A3D8AFD8B4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093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2" name="Freeform 155">
                  <a:extLst>
                    <a:ext uri="{FF2B5EF4-FFF2-40B4-BE49-F238E27FC236}">
                      <a16:creationId xmlns:a16="http://schemas.microsoft.com/office/drawing/2014/main" id="{CD4D34D4-E068-4CBC-87F1-33B538FD7F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23906" y="2944453"/>
                  <a:ext cx="229899" cy="129425"/>
                </a:xfrm>
                <a:custGeom>
                  <a:avLst/>
                  <a:gdLst>
                    <a:gd name="T0" fmla="*/ 7 w 135"/>
                    <a:gd name="T1" fmla="*/ 76 h 76"/>
                    <a:gd name="T2" fmla="*/ 30 w 135"/>
                    <a:gd name="T3" fmla="*/ 46 h 76"/>
                    <a:gd name="T4" fmla="*/ 54 w 135"/>
                    <a:gd name="T5" fmla="*/ 63 h 76"/>
                    <a:gd name="T6" fmla="*/ 79 w 135"/>
                    <a:gd name="T7" fmla="*/ 37 h 76"/>
                    <a:gd name="T8" fmla="*/ 103 w 135"/>
                    <a:gd name="T9" fmla="*/ 50 h 76"/>
                    <a:gd name="T10" fmla="*/ 135 w 135"/>
                    <a:gd name="T11" fmla="*/ 5 h 76"/>
                    <a:gd name="T12" fmla="*/ 127 w 135"/>
                    <a:gd name="T13" fmla="*/ 0 h 76"/>
                    <a:gd name="T14" fmla="*/ 101 w 135"/>
                    <a:gd name="T15" fmla="*/ 39 h 76"/>
                    <a:gd name="T16" fmla="*/ 77 w 135"/>
                    <a:gd name="T17" fmla="*/ 27 h 76"/>
                    <a:gd name="T18" fmla="*/ 52 w 135"/>
                    <a:gd name="T19" fmla="*/ 52 h 76"/>
                    <a:gd name="T20" fmla="*/ 28 w 135"/>
                    <a:gd name="T21" fmla="*/ 35 h 76"/>
                    <a:gd name="T22" fmla="*/ 0 w 135"/>
                    <a:gd name="T23" fmla="*/ 70 h 76"/>
                    <a:gd name="T24" fmla="*/ 7 w 135"/>
                    <a:gd name="T25" fmla="*/ 76 h 76"/>
                    <a:gd name="T26" fmla="*/ 7 w 135"/>
                    <a:gd name="T27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5" h="76">
                      <a:moveTo>
                        <a:pt x="7" y="76"/>
                      </a:moveTo>
                      <a:lnTo>
                        <a:pt x="30" y="46"/>
                      </a:lnTo>
                      <a:lnTo>
                        <a:pt x="54" y="63"/>
                      </a:lnTo>
                      <a:lnTo>
                        <a:pt x="79" y="37"/>
                      </a:lnTo>
                      <a:lnTo>
                        <a:pt x="103" y="50"/>
                      </a:lnTo>
                      <a:lnTo>
                        <a:pt x="135" y="5"/>
                      </a:lnTo>
                      <a:lnTo>
                        <a:pt x="127" y="0"/>
                      </a:lnTo>
                      <a:lnTo>
                        <a:pt x="101" y="39"/>
                      </a:lnTo>
                      <a:lnTo>
                        <a:pt x="77" y="27"/>
                      </a:lnTo>
                      <a:lnTo>
                        <a:pt x="52" y="52"/>
                      </a:lnTo>
                      <a:lnTo>
                        <a:pt x="28" y="35"/>
                      </a:lnTo>
                      <a:lnTo>
                        <a:pt x="0" y="70"/>
                      </a:lnTo>
                      <a:lnTo>
                        <a:pt x="7" y="76"/>
                      </a:lnTo>
                      <a:lnTo>
                        <a:pt x="7" y="76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3" name="Freeform 156">
                  <a:extLst>
                    <a:ext uri="{FF2B5EF4-FFF2-40B4-BE49-F238E27FC236}">
                      <a16:creationId xmlns:a16="http://schemas.microsoft.com/office/drawing/2014/main" id="{3539ECEB-0AA4-497C-BB3A-83BDCC30D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49" y="2905285"/>
                  <a:ext cx="51089" cy="63010"/>
                </a:xfrm>
                <a:custGeom>
                  <a:avLst/>
                  <a:gdLst>
                    <a:gd name="T0" fmla="*/ 17 w 30"/>
                    <a:gd name="T1" fmla="*/ 37 h 37"/>
                    <a:gd name="T2" fmla="*/ 30 w 30"/>
                    <a:gd name="T3" fmla="*/ 0 h 37"/>
                    <a:gd name="T4" fmla="*/ 0 w 30"/>
                    <a:gd name="T5" fmla="*/ 24 h 37"/>
                    <a:gd name="T6" fmla="*/ 17 w 30"/>
                    <a:gd name="T7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7">
                      <a:moveTo>
                        <a:pt x="17" y="37"/>
                      </a:moveTo>
                      <a:lnTo>
                        <a:pt x="30" y="0"/>
                      </a:lnTo>
                      <a:lnTo>
                        <a:pt x="0" y="24"/>
                      </a:lnTo>
                      <a:lnTo>
                        <a:pt x="17" y="37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84" name="Rectangle 215">
                  <a:extLst>
                    <a:ext uri="{FF2B5EF4-FFF2-40B4-BE49-F238E27FC236}">
                      <a16:creationId xmlns:a16="http://schemas.microsoft.com/office/drawing/2014/main" id="{41A172AA-66ED-4986-A836-D72864A678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965" y="3250985"/>
                  <a:ext cx="146454" cy="86851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1" name="Group 900">
                <a:extLst>
                  <a:ext uri="{FF2B5EF4-FFF2-40B4-BE49-F238E27FC236}">
                    <a16:creationId xmlns:a16="http://schemas.microsoft.com/office/drawing/2014/main" id="{2495ABCB-4309-4128-9CF3-ABE5277689B0}"/>
                  </a:ext>
                </a:extLst>
              </p:cNvPr>
              <p:cNvGrpSpPr/>
              <p:nvPr userDrawn="1"/>
            </p:nvGrpSpPr>
            <p:grpSpPr>
              <a:xfrm>
                <a:off x="3586221" y="1978302"/>
                <a:ext cx="193300" cy="144732"/>
                <a:chOff x="8558986" y="2468401"/>
                <a:chExt cx="652754" cy="488748"/>
              </a:xfrm>
            </p:grpSpPr>
            <p:sp>
              <p:nvSpPr>
                <p:cNvPr id="1169" name="Freeform 986">
                  <a:extLst>
                    <a:ext uri="{FF2B5EF4-FFF2-40B4-BE49-F238E27FC236}">
                      <a16:creationId xmlns:a16="http://schemas.microsoft.com/office/drawing/2014/main" id="{7B0EAD84-9092-4E0C-BB03-526E2639FF2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894" y="2635229"/>
                  <a:ext cx="327168" cy="321920"/>
                </a:xfrm>
                <a:custGeom>
                  <a:avLst/>
                  <a:gdLst>
                    <a:gd name="T0" fmla="*/ 0 w 534"/>
                    <a:gd name="T1" fmla="*/ 277 h 526"/>
                    <a:gd name="T2" fmla="*/ 54 w 534"/>
                    <a:gd name="T3" fmla="*/ 319 h 526"/>
                    <a:gd name="T4" fmla="*/ 25 w 534"/>
                    <a:gd name="T5" fmla="*/ 376 h 526"/>
                    <a:gd name="T6" fmla="*/ 92 w 534"/>
                    <a:gd name="T7" fmla="*/ 393 h 526"/>
                    <a:gd name="T8" fmla="*/ 86 w 534"/>
                    <a:gd name="T9" fmla="*/ 458 h 526"/>
                    <a:gd name="T10" fmla="*/ 155 w 534"/>
                    <a:gd name="T11" fmla="*/ 449 h 526"/>
                    <a:gd name="T12" fmla="*/ 178 w 534"/>
                    <a:gd name="T13" fmla="*/ 512 h 526"/>
                    <a:gd name="T14" fmla="*/ 235 w 534"/>
                    <a:gd name="T15" fmla="*/ 478 h 526"/>
                    <a:gd name="T16" fmla="*/ 279 w 534"/>
                    <a:gd name="T17" fmla="*/ 526 h 526"/>
                    <a:gd name="T18" fmla="*/ 322 w 534"/>
                    <a:gd name="T19" fmla="*/ 472 h 526"/>
                    <a:gd name="T20" fmla="*/ 382 w 534"/>
                    <a:gd name="T21" fmla="*/ 500 h 526"/>
                    <a:gd name="T22" fmla="*/ 399 w 534"/>
                    <a:gd name="T23" fmla="*/ 435 h 526"/>
                    <a:gd name="T24" fmla="*/ 465 w 534"/>
                    <a:gd name="T25" fmla="*/ 441 h 526"/>
                    <a:gd name="T26" fmla="*/ 457 w 534"/>
                    <a:gd name="T27" fmla="*/ 370 h 526"/>
                    <a:gd name="T28" fmla="*/ 520 w 534"/>
                    <a:gd name="T29" fmla="*/ 350 h 526"/>
                    <a:gd name="T30" fmla="*/ 486 w 534"/>
                    <a:gd name="T31" fmla="*/ 291 h 526"/>
                    <a:gd name="T32" fmla="*/ 534 w 534"/>
                    <a:gd name="T33" fmla="*/ 249 h 526"/>
                    <a:gd name="T34" fmla="*/ 480 w 534"/>
                    <a:gd name="T35" fmla="*/ 206 h 526"/>
                    <a:gd name="T36" fmla="*/ 509 w 534"/>
                    <a:gd name="T37" fmla="*/ 150 h 526"/>
                    <a:gd name="T38" fmla="*/ 442 w 534"/>
                    <a:gd name="T39" fmla="*/ 133 h 526"/>
                    <a:gd name="T40" fmla="*/ 445 w 534"/>
                    <a:gd name="T41" fmla="*/ 67 h 526"/>
                    <a:gd name="T42" fmla="*/ 376 w 534"/>
                    <a:gd name="T43" fmla="*/ 76 h 526"/>
                    <a:gd name="T44" fmla="*/ 353 w 534"/>
                    <a:gd name="T45" fmla="*/ 14 h 526"/>
                    <a:gd name="T46" fmla="*/ 296 w 534"/>
                    <a:gd name="T47" fmla="*/ 48 h 526"/>
                    <a:gd name="T48" fmla="*/ 253 w 534"/>
                    <a:gd name="T49" fmla="*/ 0 h 526"/>
                    <a:gd name="T50" fmla="*/ 210 w 534"/>
                    <a:gd name="T51" fmla="*/ 53 h 526"/>
                    <a:gd name="T52" fmla="*/ 149 w 534"/>
                    <a:gd name="T53" fmla="*/ 25 h 526"/>
                    <a:gd name="T54" fmla="*/ 132 w 534"/>
                    <a:gd name="T55" fmla="*/ 90 h 526"/>
                    <a:gd name="T56" fmla="*/ 69 w 534"/>
                    <a:gd name="T57" fmla="*/ 87 h 526"/>
                    <a:gd name="T58" fmla="*/ 74 w 534"/>
                    <a:gd name="T59" fmla="*/ 155 h 526"/>
                    <a:gd name="T60" fmla="*/ 14 w 534"/>
                    <a:gd name="T61" fmla="*/ 175 h 526"/>
                    <a:gd name="T62" fmla="*/ 48 w 534"/>
                    <a:gd name="T63" fmla="*/ 234 h 526"/>
                    <a:gd name="T64" fmla="*/ 94 w 534"/>
                    <a:gd name="T65" fmla="*/ 263 h 526"/>
                    <a:gd name="T66" fmla="*/ 189 w 534"/>
                    <a:gd name="T67" fmla="*/ 254 h 526"/>
                    <a:gd name="T68" fmla="*/ 100 w 534"/>
                    <a:gd name="T69" fmla="*/ 305 h 526"/>
                    <a:gd name="T70" fmla="*/ 181 w 534"/>
                    <a:gd name="T71" fmla="*/ 118 h 526"/>
                    <a:gd name="T72" fmla="*/ 204 w 534"/>
                    <a:gd name="T73" fmla="*/ 215 h 526"/>
                    <a:gd name="T74" fmla="*/ 310 w 534"/>
                    <a:gd name="T75" fmla="*/ 99 h 526"/>
                    <a:gd name="T76" fmla="*/ 256 w 534"/>
                    <a:gd name="T77" fmla="*/ 186 h 526"/>
                    <a:gd name="T78" fmla="*/ 267 w 534"/>
                    <a:gd name="T79" fmla="*/ 93 h 526"/>
                    <a:gd name="T80" fmla="*/ 267 w 534"/>
                    <a:gd name="T81" fmla="*/ 223 h 526"/>
                    <a:gd name="T82" fmla="*/ 224 w 534"/>
                    <a:gd name="T83" fmla="*/ 263 h 526"/>
                    <a:gd name="T84" fmla="*/ 414 w 534"/>
                    <a:gd name="T85" fmla="*/ 175 h 526"/>
                    <a:gd name="T86" fmla="*/ 313 w 534"/>
                    <a:gd name="T87" fmla="*/ 200 h 526"/>
                    <a:gd name="T88" fmla="*/ 434 w 534"/>
                    <a:gd name="T89" fmla="*/ 302 h 526"/>
                    <a:gd name="T90" fmla="*/ 345 w 534"/>
                    <a:gd name="T91" fmla="*/ 251 h 526"/>
                    <a:gd name="T92" fmla="*/ 440 w 534"/>
                    <a:gd name="T93" fmla="*/ 260 h 526"/>
                    <a:gd name="T94" fmla="*/ 391 w 534"/>
                    <a:gd name="T95" fmla="*/ 382 h 526"/>
                    <a:gd name="T96" fmla="*/ 316 w 534"/>
                    <a:gd name="T97" fmla="*/ 322 h 526"/>
                    <a:gd name="T98" fmla="*/ 417 w 534"/>
                    <a:gd name="T99" fmla="*/ 348 h 526"/>
                    <a:gd name="T100" fmla="*/ 258 w 534"/>
                    <a:gd name="T101" fmla="*/ 339 h 526"/>
                    <a:gd name="T102" fmla="*/ 310 w 534"/>
                    <a:gd name="T103" fmla="*/ 424 h 526"/>
                    <a:gd name="T104" fmla="*/ 181 w 534"/>
                    <a:gd name="T105" fmla="*/ 407 h 526"/>
                    <a:gd name="T106" fmla="*/ 129 w 534"/>
                    <a:gd name="T107" fmla="*/ 328 h 526"/>
                    <a:gd name="T108" fmla="*/ 201 w 534"/>
                    <a:gd name="T109" fmla="*/ 399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534" h="526">
                      <a:moveTo>
                        <a:pt x="8" y="240"/>
                      </a:moveTo>
                      <a:cubicBezTo>
                        <a:pt x="2" y="240"/>
                        <a:pt x="0" y="246"/>
                        <a:pt x="0" y="249"/>
                      </a:cubicBezTo>
                      <a:cubicBezTo>
                        <a:pt x="0" y="249"/>
                        <a:pt x="0" y="249"/>
                        <a:pt x="0" y="277"/>
                      </a:cubicBezTo>
                      <a:cubicBezTo>
                        <a:pt x="0" y="283"/>
                        <a:pt x="2" y="285"/>
                        <a:pt x="8" y="285"/>
                      </a:cubicBezTo>
                      <a:cubicBezTo>
                        <a:pt x="8" y="285"/>
                        <a:pt x="8" y="285"/>
                        <a:pt x="48" y="291"/>
                      </a:cubicBezTo>
                      <a:cubicBezTo>
                        <a:pt x="48" y="302"/>
                        <a:pt x="51" y="311"/>
                        <a:pt x="54" y="319"/>
                      </a:cubicBezTo>
                      <a:cubicBezTo>
                        <a:pt x="54" y="319"/>
                        <a:pt x="54" y="319"/>
                        <a:pt x="20" y="339"/>
                      </a:cubicBezTo>
                      <a:cubicBezTo>
                        <a:pt x="14" y="342"/>
                        <a:pt x="11" y="348"/>
                        <a:pt x="14" y="353"/>
                      </a:cubicBezTo>
                      <a:cubicBezTo>
                        <a:pt x="14" y="353"/>
                        <a:pt x="14" y="353"/>
                        <a:pt x="25" y="376"/>
                      </a:cubicBezTo>
                      <a:cubicBezTo>
                        <a:pt x="25" y="382"/>
                        <a:pt x="31" y="384"/>
                        <a:pt x="37" y="384"/>
                      </a:cubicBezTo>
                      <a:cubicBezTo>
                        <a:pt x="37" y="384"/>
                        <a:pt x="37" y="384"/>
                        <a:pt x="77" y="373"/>
                      </a:cubicBezTo>
                      <a:cubicBezTo>
                        <a:pt x="80" y="382"/>
                        <a:pt x="86" y="387"/>
                        <a:pt x="92" y="393"/>
                      </a:cubicBezTo>
                      <a:cubicBezTo>
                        <a:pt x="92" y="393"/>
                        <a:pt x="92" y="393"/>
                        <a:pt x="66" y="427"/>
                      </a:cubicBezTo>
                      <a:cubicBezTo>
                        <a:pt x="63" y="430"/>
                        <a:pt x="63" y="435"/>
                        <a:pt x="69" y="441"/>
                      </a:cubicBezTo>
                      <a:cubicBezTo>
                        <a:pt x="69" y="441"/>
                        <a:pt x="69" y="441"/>
                        <a:pt x="86" y="458"/>
                      </a:cubicBezTo>
                      <a:cubicBezTo>
                        <a:pt x="89" y="461"/>
                        <a:pt x="97" y="464"/>
                        <a:pt x="100" y="461"/>
                      </a:cubicBezTo>
                      <a:cubicBezTo>
                        <a:pt x="100" y="461"/>
                        <a:pt x="100" y="461"/>
                        <a:pt x="132" y="435"/>
                      </a:cubicBezTo>
                      <a:cubicBezTo>
                        <a:pt x="140" y="441"/>
                        <a:pt x="149" y="447"/>
                        <a:pt x="155" y="449"/>
                      </a:cubicBezTo>
                      <a:cubicBezTo>
                        <a:pt x="155" y="449"/>
                        <a:pt x="155" y="449"/>
                        <a:pt x="146" y="489"/>
                      </a:cubicBezTo>
                      <a:cubicBezTo>
                        <a:pt x="146" y="495"/>
                        <a:pt x="146" y="500"/>
                        <a:pt x="152" y="500"/>
                      </a:cubicBezTo>
                      <a:cubicBezTo>
                        <a:pt x="152" y="500"/>
                        <a:pt x="152" y="500"/>
                        <a:pt x="178" y="512"/>
                      </a:cubicBezTo>
                      <a:cubicBezTo>
                        <a:pt x="181" y="515"/>
                        <a:pt x="187" y="512"/>
                        <a:pt x="189" y="506"/>
                      </a:cubicBezTo>
                      <a:cubicBezTo>
                        <a:pt x="189" y="506"/>
                        <a:pt x="189" y="506"/>
                        <a:pt x="210" y="472"/>
                      </a:cubicBezTo>
                      <a:cubicBezTo>
                        <a:pt x="218" y="475"/>
                        <a:pt x="227" y="478"/>
                        <a:pt x="235" y="478"/>
                      </a:cubicBezTo>
                      <a:cubicBezTo>
                        <a:pt x="235" y="478"/>
                        <a:pt x="235" y="478"/>
                        <a:pt x="241" y="517"/>
                      </a:cubicBezTo>
                      <a:cubicBezTo>
                        <a:pt x="244" y="523"/>
                        <a:pt x="247" y="526"/>
                        <a:pt x="253" y="526"/>
                      </a:cubicBezTo>
                      <a:cubicBezTo>
                        <a:pt x="253" y="526"/>
                        <a:pt x="253" y="526"/>
                        <a:pt x="279" y="526"/>
                      </a:cubicBezTo>
                      <a:cubicBezTo>
                        <a:pt x="284" y="526"/>
                        <a:pt x="290" y="523"/>
                        <a:pt x="290" y="517"/>
                      </a:cubicBezTo>
                      <a:cubicBezTo>
                        <a:pt x="290" y="517"/>
                        <a:pt x="290" y="517"/>
                        <a:pt x="296" y="478"/>
                      </a:cubicBezTo>
                      <a:cubicBezTo>
                        <a:pt x="304" y="478"/>
                        <a:pt x="313" y="475"/>
                        <a:pt x="322" y="472"/>
                      </a:cubicBezTo>
                      <a:cubicBezTo>
                        <a:pt x="322" y="472"/>
                        <a:pt x="322" y="472"/>
                        <a:pt x="345" y="506"/>
                      </a:cubicBezTo>
                      <a:cubicBezTo>
                        <a:pt x="348" y="512"/>
                        <a:pt x="353" y="512"/>
                        <a:pt x="356" y="512"/>
                      </a:cubicBezTo>
                      <a:cubicBezTo>
                        <a:pt x="356" y="512"/>
                        <a:pt x="356" y="512"/>
                        <a:pt x="382" y="500"/>
                      </a:cubicBezTo>
                      <a:cubicBezTo>
                        <a:pt x="388" y="498"/>
                        <a:pt x="391" y="492"/>
                        <a:pt x="388" y="489"/>
                      </a:cubicBezTo>
                      <a:cubicBezTo>
                        <a:pt x="388" y="489"/>
                        <a:pt x="388" y="489"/>
                        <a:pt x="379" y="449"/>
                      </a:cubicBezTo>
                      <a:cubicBezTo>
                        <a:pt x="385" y="447"/>
                        <a:pt x="394" y="441"/>
                        <a:pt x="399" y="435"/>
                      </a:cubicBezTo>
                      <a:cubicBezTo>
                        <a:pt x="399" y="435"/>
                        <a:pt x="399" y="435"/>
                        <a:pt x="431" y="461"/>
                      </a:cubicBezTo>
                      <a:cubicBezTo>
                        <a:pt x="437" y="464"/>
                        <a:pt x="442" y="461"/>
                        <a:pt x="445" y="458"/>
                      </a:cubicBezTo>
                      <a:cubicBezTo>
                        <a:pt x="445" y="458"/>
                        <a:pt x="445" y="458"/>
                        <a:pt x="465" y="441"/>
                      </a:cubicBezTo>
                      <a:cubicBezTo>
                        <a:pt x="468" y="435"/>
                        <a:pt x="468" y="430"/>
                        <a:pt x="465" y="427"/>
                      </a:cubicBezTo>
                      <a:cubicBezTo>
                        <a:pt x="465" y="427"/>
                        <a:pt x="465" y="427"/>
                        <a:pt x="442" y="393"/>
                      </a:cubicBezTo>
                      <a:cubicBezTo>
                        <a:pt x="448" y="387"/>
                        <a:pt x="451" y="379"/>
                        <a:pt x="457" y="370"/>
                      </a:cubicBezTo>
                      <a:cubicBezTo>
                        <a:pt x="457" y="370"/>
                        <a:pt x="457" y="370"/>
                        <a:pt x="497" y="382"/>
                      </a:cubicBezTo>
                      <a:cubicBezTo>
                        <a:pt x="500" y="382"/>
                        <a:pt x="506" y="379"/>
                        <a:pt x="509" y="376"/>
                      </a:cubicBezTo>
                      <a:cubicBezTo>
                        <a:pt x="509" y="376"/>
                        <a:pt x="509" y="376"/>
                        <a:pt x="520" y="350"/>
                      </a:cubicBezTo>
                      <a:cubicBezTo>
                        <a:pt x="520" y="345"/>
                        <a:pt x="517" y="339"/>
                        <a:pt x="514" y="336"/>
                      </a:cubicBezTo>
                      <a:cubicBezTo>
                        <a:pt x="514" y="336"/>
                        <a:pt x="514" y="336"/>
                        <a:pt x="480" y="316"/>
                      </a:cubicBezTo>
                      <a:cubicBezTo>
                        <a:pt x="483" y="308"/>
                        <a:pt x="483" y="300"/>
                        <a:pt x="486" y="291"/>
                      </a:cubicBezTo>
                      <a:cubicBezTo>
                        <a:pt x="486" y="291"/>
                        <a:pt x="486" y="291"/>
                        <a:pt x="526" y="285"/>
                      </a:cubicBezTo>
                      <a:cubicBezTo>
                        <a:pt x="529" y="285"/>
                        <a:pt x="534" y="283"/>
                        <a:pt x="534" y="277"/>
                      </a:cubicBezTo>
                      <a:cubicBezTo>
                        <a:pt x="534" y="277"/>
                        <a:pt x="534" y="277"/>
                        <a:pt x="534" y="249"/>
                      </a:cubicBezTo>
                      <a:cubicBezTo>
                        <a:pt x="534" y="246"/>
                        <a:pt x="529" y="240"/>
                        <a:pt x="526" y="240"/>
                      </a:cubicBezTo>
                      <a:cubicBezTo>
                        <a:pt x="526" y="240"/>
                        <a:pt x="526" y="240"/>
                        <a:pt x="486" y="234"/>
                      </a:cubicBezTo>
                      <a:cubicBezTo>
                        <a:pt x="483" y="226"/>
                        <a:pt x="480" y="215"/>
                        <a:pt x="480" y="206"/>
                      </a:cubicBezTo>
                      <a:cubicBezTo>
                        <a:pt x="480" y="206"/>
                        <a:pt x="480" y="206"/>
                        <a:pt x="514" y="186"/>
                      </a:cubicBezTo>
                      <a:cubicBezTo>
                        <a:pt x="517" y="183"/>
                        <a:pt x="520" y="178"/>
                        <a:pt x="517" y="172"/>
                      </a:cubicBezTo>
                      <a:cubicBezTo>
                        <a:pt x="517" y="172"/>
                        <a:pt x="517" y="172"/>
                        <a:pt x="509" y="150"/>
                      </a:cubicBezTo>
                      <a:cubicBezTo>
                        <a:pt x="506" y="144"/>
                        <a:pt x="500" y="141"/>
                        <a:pt x="494" y="144"/>
                      </a:cubicBezTo>
                      <a:cubicBezTo>
                        <a:pt x="494" y="144"/>
                        <a:pt x="494" y="144"/>
                        <a:pt x="457" y="152"/>
                      </a:cubicBezTo>
                      <a:cubicBezTo>
                        <a:pt x="451" y="147"/>
                        <a:pt x="445" y="138"/>
                        <a:pt x="442" y="133"/>
                      </a:cubicBezTo>
                      <a:cubicBezTo>
                        <a:pt x="442" y="133"/>
                        <a:pt x="442" y="133"/>
                        <a:pt x="465" y="99"/>
                      </a:cubicBezTo>
                      <a:cubicBezTo>
                        <a:pt x="468" y="96"/>
                        <a:pt x="468" y="90"/>
                        <a:pt x="465" y="87"/>
                      </a:cubicBezTo>
                      <a:cubicBezTo>
                        <a:pt x="465" y="87"/>
                        <a:pt x="465" y="87"/>
                        <a:pt x="445" y="67"/>
                      </a:cubicBezTo>
                      <a:cubicBezTo>
                        <a:pt x="442" y="65"/>
                        <a:pt x="437" y="65"/>
                        <a:pt x="431" y="67"/>
                      </a:cubicBezTo>
                      <a:cubicBezTo>
                        <a:pt x="431" y="67"/>
                        <a:pt x="431" y="67"/>
                        <a:pt x="399" y="90"/>
                      </a:cubicBezTo>
                      <a:cubicBezTo>
                        <a:pt x="391" y="84"/>
                        <a:pt x="385" y="79"/>
                        <a:pt x="376" y="76"/>
                      </a:cubicBezTo>
                      <a:cubicBezTo>
                        <a:pt x="376" y="76"/>
                        <a:pt x="376" y="76"/>
                        <a:pt x="385" y="36"/>
                      </a:cubicBezTo>
                      <a:cubicBezTo>
                        <a:pt x="388" y="31"/>
                        <a:pt x="385" y="25"/>
                        <a:pt x="379" y="25"/>
                      </a:cubicBezTo>
                      <a:cubicBezTo>
                        <a:pt x="379" y="25"/>
                        <a:pt x="379" y="25"/>
                        <a:pt x="353" y="14"/>
                      </a:cubicBezTo>
                      <a:cubicBezTo>
                        <a:pt x="350" y="14"/>
                        <a:pt x="345" y="14"/>
                        <a:pt x="342" y="19"/>
                      </a:cubicBezTo>
                      <a:cubicBezTo>
                        <a:pt x="342" y="19"/>
                        <a:pt x="342" y="19"/>
                        <a:pt x="322" y="53"/>
                      </a:cubicBezTo>
                      <a:cubicBezTo>
                        <a:pt x="313" y="50"/>
                        <a:pt x="304" y="50"/>
                        <a:pt x="296" y="48"/>
                      </a:cubicBezTo>
                      <a:cubicBezTo>
                        <a:pt x="296" y="48"/>
                        <a:pt x="296" y="48"/>
                        <a:pt x="290" y="8"/>
                      </a:cubicBezTo>
                      <a:cubicBezTo>
                        <a:pt x="290" y="2"/>
                        <a:pt x="284" y="0"/>
                        <a:pt x="279" y="0"/>
                      </a:cubicBezTo>
                      <a:cubicBezTo>
                        <a:pt x="279" y="0"/>
                        <a:pt x="279" y="0"/>
                        <a:pt x="253" y="0"/>
                      </a:cubicBezTo>
                      <a:cubicBezTo>
                        <a:pt x="247" y="0"/>
                        <a:pt x="244" y="2"/>
                        <a:pt x="241" y="8"/>
                      </a:cubicBezTo>
                      <a:cubicBezTo>
                        <a:pt x="241" y="8"/>
                        <a:pt x="241" y="8"/>
                        <a:pt x="235" y="48"/>
                      </a:cubicBezTo>
                      <a:cubicBezTo>
                        <a:pt x="227" y="50"/>
                        <a:pt x="218" y="50"/>
                        <a:pt x="210" y="53"/>
                      </a:cubicBezTo>
                      <a:cubicBezTo>
                        <a:pt x="210" y="53"/>
                        <a:pt x="210" y="53"/>
                        <a:pt x="187" y="19"/>
                      </a:cubicBezTo>
                      <a:cubicBezTo>
                        <a:pt x="187" y="17"/>
                        <a:pt x="181" y="14"/>
                        <a:pt x="175" y="17"/>
                      </a:cubicBezTo>
                      <a:cubicBezTo>
                        <a:pt x="175" y="17"/>
                        <a:pt x="175" y="17"/>
                        <a:pt x="149" y="25"/>
                      </a:cubicBezTo>
                      <a:cubicBezTo>
                        <a:pt x="146" y="28"/>
                        <a:pt x="143" y="34"/>
                        <a:pt x="143" y="36"/>
                      </a:cubicBezTo>
                      <a:cubicBezTo>
                        <a:pt x="143" y="36"/>
                        <a:pt x="143" y="36"/>
                        <a:pt x="155" y="76"/>
                      </a:cubicBezTo>
                      <a:cubicBezTo>
                        <a:pt x="146" y="82"/>
                        <a:pt x="140" y="84"/>
                        <a:pt x="132" y="90"/>
                      </a:cubicBezTo>
                      <a:cubicBezTo>
                        <a:pt x="132" y="90"/>
                        <a:pt x="132" y="90"/>
                        <a:pt x="100" y="67"/>
                      </a:cubicBezTo>
                      <a:cubicBezTo>
                        <a:pt x="97" y="65"/>
                        <a:pt x="89" y="65"/>
                        <a:pt x="86" y="67"/>
                      </a:cubicBezTo>
                      <a:cubicBezTo>
                        <a:pt x="86" y="67"/>
                        <a:pt x="86" y="67"/>
                        <a:pt x="69" y="87"/>
                      </a:cubicBezTo>
                      <a:cubicBezTo>
                        <a:pt x="63" y="90"/>
                        <a:pt x="63" y="96"/>
                        <a:pt x="66" y="99"/>
                      </a:cubicBezTo>
                      <a:cubicBezTo>
                        <a:pt x="66" y="99"/>
                        <a:pt x="66" y="99"/>
                        <a:pt x="92" y="133"/>
                      </a:cubicBezTo>
                      <a:cubicBezTo>
                        <a:pt x="86" y="138"/>
                        <a:pt x="80" y="147"/>
                        <a:pt x="74" y="155"/>
                      </a:cubicBezTo>
                      <a:cubicBezTo>
                        <a:pt x="74" y="155"/>
                        <a:pt x="74" y="155"/>
                        <a:pt x="37" y="144"/>
                      </a:cubicBezTo>
                      <a:cubicBezTo>
                        <a:pt x="31" y="144"/>
                        <a:pt x="25" y="147"/>
                        <a:pt x="23" y="152"/>
                      </a:cubicBezTo>
                      <a:cubicBezTo>
                        <a:pt x="23" y="152"/>
                        <a:pt x="23" y="152"/>
                        <a:pt x="14" y="175"/>
                      </a:cubicBezTo>
                      <a:cubicBezTo>
                        <a:pt x="11" y="181"/>
                        <a:pt x="14" y="186"/>
                        <a:pt x="17" y="189"/>
                      </a:cubicBezTo>
                      <a:cubicBezTo>
                        <a:pt x="17" y="189"/>
                        <a:pt x="17" y="189"/>
                        <a:pt x="51" y="209"/>
                      </a:cubicBezTo>
                      <a:cubicBezTo>
                        <a:pt x="51" y="217"/>
                        <a:pt x="48" y="226"/>
                        <a:pt x="48" y="234"/>
                      </a:cubicBezTo>
                      <a:cubicBezTo>
                        <a:pt x="48" y="234"/>
                        <a:pt x="48" y="234"/>
                        <a:pt x="8" y="240"/>
                      </a:cubicBezTo>
                      <a:close/>
                      <a:moveTo>
                        <a:pt x="100" y="305"/>
                      </a:moveTo>
                      <a:cubicBezTo>
                        <a:pt x="100" y="305"/>
                        <a:pt x="94" y="285"/>
                        <a:pt x="94" y="263"/>
                      </a:cubicBezTo>
                      <a:cubicBezTo>
                        <a:pt x="94" y="243"/>
                        <a:pt x="100" y="220"/>
                        <a:pt x="100" y="220"/>
                      </a:cubicBezTo>
                      <a:cubicBezTo>
                        <a:pt x="103" y="212"/>
                        <a:pt x="115" y="209"/>
                        <a:pt x="123" y="212"/>
                      </a:cubicBezTo>
                      <a:cubicBezTo>
                        <a:pt x="123" y="212"/>
                        <a:pt x="123" y="212"/>
                        <a:pt x="189" y="254"/>
                      </a:cubicBezTo>
                      <a:cubicBezTo>
                        <a:pt x="198" y="260"/>
                        <a:pt x="198" y="268"/>
                        <a:pt x="189" y="271"/>
                      </a:cubicBezTo>
                      <a:cubicBezTo>
                        <a:pt x="189" y="271"/>
                        <a:pt x="189" y="271"/>
                        <a:pt x="123" y="314"/>
                      </a:cubicBezTo>
                      <a:cubicBezTo>
                        <a:pt x="115" y="319"/>
                        <a:pt x="103" y="314"/>
                        <a:pt x="100" y="305"/>
                      </a:cubicBezTo>
                      <a:close/>
                      <a:moveTo>
                        <a:pt x="117" y="178"/>
                      </a:moveTo>
                      <a:cubicBezTo>
                        <a:pt x="117" y="178"/>
                        <a:pt x="129" y="158"/>
                        <a:pt x="146" y="144"/>
                      </a:cubicBezTo>
                      <a:cubicBezTo>
                        <a:pt x="161" y="130"/>
                        <a:pt x="181" y="118"/>
                        <a:pt x="181" y="118"/>
                      </a:cubicBezTo>
                      <a:cubicBezTo>
                        <a:pt x="189" y="113"/>
                        <a:pt x="198" y="116"/>
                        <a:pt x="201" y="127"/>
                      </a:cubicBezTo>
                      <a:cubicBezTo>
                        <a:pt x="201" y="127"/>
                        <a:pt x="201" y="127"/>
                        <a:pt x="218" y="203"/>
                      </a:cubicBezTo>
                      <a:cubicBezTo>
                        <a:pt x="221" y="212"/>
                        <a:pt x="215" y="217"/>
                        <a:pt x="204" y="215"/>
                      </a:cubicBezTo>
                      <a:cubicBezTo>
                        <a:pt x="204" y="215"/>
                        <a:pt x="204" y="215"/>
                        <a:pt x="126" y="198"/>
                      </a:cubicBezTo>
                      <a:cubicBezTo>
                        <a:pt x="117" y="195"/>
                        <a:pt x="115" y="186"/>
                        <a:pt x="117" y="178"/>
                      </a:cubicBezTo>
                      <a:close/>
                      <a:moveTo>
                        <a:pt x="310" y="99"/>
                      </a:moveTo>
                      <a:cubicBezTo>
                        <a:pt x="319" y="101"/>
                        <a:pt x="322" y="110"/>
                        <a:pt x="316" y="118"/>
                      </a:cubicBezTo>
                      <a:cubicBezTo>
                        <a:pt x="316" y="118"/>
                        <a:pt x="316" y="118"/>
                        <a:pt x="276" y="186"/>
                      </a:cubicBezTo>
                      <a:cubicBezTo>
                        <a:pt x="270" y="195"/>
                        <a:pt x="261" y="195"/>
                        <a:pt x="256" y="186"/>
                      </a:cubicBezTo>
                      <a:cubicBezTo>
                        <a:pt x="256" y="186"/>
                        <a:pt x="256" y="186"/>
                        <a:pt x="215" y="118"/>
                      </a:cubicBezTo>
                      <a:cubicBezTo>
                        <a:pt x="210" y="110"/>
                        <a:pt x="212" y="101"/>
                        <a:pt x="224" y="99"/>
                      </a:cubicBezTo>
                      <a:cubicBezTo>
                        <a:pt x="224" y="99"/>
                        <a:pt x="244" y="93"/>
                        <a:pt x="267" y="93"/>
                      </a:cubicBezTo>
                      <a:cubicBezTo>
                        <a:pt x="287" y="93"/>
                        <a:pt x="310" y="99"/>
                        <a:pt x="310" y="99"/>
                      </a:cubicBezTo>
                      <a:close/>
                      <a:moveTo>
                        <a:pt x="224" y="263"/>
                      </a:moveTo>
                      <a:cubicBezTo>
                        <a:pt x="224" y="240"/>
                        <a:pt x="244" y="223"/>
                        <a:pt x="267" y="223"/>
                      </a:cubicBezTo>
                      <a:cubicBezTo>
                        <a:pt x="290" y="223"/>
                        <a:pt x="307" y="240"/>
                        <a:pt x="307" y="263"/>
                      </a:cubicBezTo>
                      <a:cubicBezTo>
                        <a:pt x="307" y="285"/>
                        <a:pt x="290" y="305"/>
                        <a:pt x="267" y="305"/>
                      </a:cubicBezTo>
                      <a:cubicBezTo>
                        <a:pt x="244" y="305"/>
                        <a:pt x="224" y="285"/>
                        <a:pt x="224" y="263"/>
                      </a:cubicBezTo>
                      <a:close/>
                      <a:moveTo>
                        <a:pt x="353" y="116"/>
                      </a:moveTo>
                      <a:cubicBezTo>
                        <a:pt x="353" y="116"/>
                        <a:pt x="373" y="127"/>
                        <a:pt x="388" y="141"/>
                      </a:cubicBezTo>
                      <a:cubicBezTo>
                        <a:pt x="402" y="155"/>
                        <a:pt x="414" y="175"/>
                        <a:pt x="414" y="175"/>
                      </a:cubicBezTo>
                      <a:cubicBezTo>
                        <a:pt x="419" y="183"/>
                        <a:pt x="414" y="192"/>
                        <a:pt x="405" y="195"/>
                      </a:cubicBezTo>
                      <a:cubicBezTo>
                        <a:pt x="405" y="195"/>
                        <a:pt x="405" y="195"/>
                        <a:pt x="327" y="215"/>
                      </a:cubicBezTo>
                      <a:cubicBezTo>
                        <a:pt x="319" y="215"/>
                        <a:pt x="313" y="209"/>
                        <a:pt x="313" y="200"/>
                      </a:cubicBezTo>
                      <a:cubicBezTo>
                        <a:pt x="313" y="200"/>
                        <a:pt x="313" y="200"/>
                        <a:pt x="333" y="124"/>
                      </a:cubicBezTo>
                      <a:cubicBezTo>
                        <a:pt x="336" y="116"/>
                        <a:pt x="345" y="110"/>
                        <a:pt x="353" y="116"/>
                      </a:cubicBezTo>
                      <a:close/>
                      <a:moveTo>
                        <a:pt x="434" y="302"/>
                      </a:moveTo>
                      <a:cubicBezTo>
                        <a:pt x="431" y="314"/>
                        <a:pt x="419" y="316"/>
                        <a:pt x="414" y="311"/>
                      </a:cubicBezTo>
                      <a:cubicBezTo>
                        <a:pt x="414" y="311"/>
                        <a:pt x="414" y="311"/>
                        <a:pt x="345" y="271"/>
                      </a:cubicBezTo>
                      <a:cubicBezTo>
                        <a:pt x="336" y="266"/>
                        <a:pt x="336" y="257"/>
                        <a:pt x="345" y="251"/>
                      </a:cubicBezTo>
                      <a:cubicBezTo>
                        <a:pt x="345" y="251"/>
                        <a:pt x="345" y="251"/>
                        <a:pt x="414" y="212"/>
                      </a:cubicBezTo>
                      <a:cubicBezTo>
                        <a:pt x="419" y="206"/>
                        <a:pt x="431" y="209"/>
                        <a:pt x="434" y="217"/>
                      </a:cubicBezTo>
                      <a:cubicBezTo>
                        <a:pt x="434" y="217"/>
                        <a:pt x="440" y="240"/>
                        <a:pt x="440" y="260"/>
                      </a:cubicBezTo>
                      <a:cubicBezTo>
                        <a:pt x="440" y="283"/>
                        <a:pt x="434" y="302"/>
                        <a:pt x="434" y="302"/>
                      </a:cubicBezTo>
                      <a:close/>
                      <a:moveTo>
                        <a:pt x="417" y="348"/>
                      </a:moveTo>
                      <a:cubicBezTo>
                        <a:pt x="417" y="348"/>
                        <a:pt x="405" y="365"/>
                        <a:pt x="391" y="382"/>
                      </a:cubicBezTo>
                      <a:cubicBezTo>
                        <a:pt x="373" y="396"/>
                        <a:pt x="353" y="407"/>
                        <a:pt x="353" y="407"/>
                      </a:cubicBezTo>
                      <a:cubicBezTo>
                        <a:pt x="345" y="410"/>
                        <a:pt x="336" y="407"/>
                        <a:pt x="333" y="399"/>
                      </a:cubicBezTo>
                      <a:cubicBezTo>
                        <a:pt x="333" y="399"/>
                        <a:pt x="333" y="399"/>
                        <a:pt x="316" y="322"/>
                      </a:cubicBezTo>
                      <a:cubicBezTo>
                        <a:pt x="313" y="311"/>
                        <a:pt x="319" y="305"/>
                        <a:pt x="330" y="308"/>
                      </a:cubicBezTo>
                      <a:cubicBezTo>
                        <a:pt x="330" y="308"/>
                        <a:pt x="330" y="308"/>
                        <a:pt x="408" y="328"/>
                      </a:cubicBezTo>
                      <a:cubicBezTo>
                        <a:pt x="417" y="328"/>
                        <a:pt x="419" y="339"/>
                        <a:pt x="417" y="348"/>
                      </a:cubicBezTo>
                      <a:close/>
                      <a:moveTo>
                        <a:pt x="224" y="424"/>
                      </a:moveTo>
                      <a:cubicBezTo>
                        <a:pt x="215" y="421"/>
                        <a:pt x="212" y="413"/>
                        <a:pt x="218" y="404"/>
                      </a:cubicBezTo>
                      <a:cubicBezTo>
                        <a:pt x="218" y="404"/>
                        <a:pt x="218" y="404"/>
                        <a:pt x="258" y="339"/>
                      </a:cubicBezTo>
                      <a:cubicBezTo>
                        <a:pt x="264" y="331"/>
                        <a:pt x="273" y="331"/>
                        <a:pt x="279" y="339"/>
                      </a:cubicBezTo>
                      <a:cubicBezTo>
                        <a:pt x="279" y="339"/>
                        <a:pt x="279" y="339"/>
                        <a:pt x="319" y="404"/>
                      </a:cubicBezTo>
                      <a:cubicBezTo>
                        <a:pt x="325" y="413"/>
                        <a:pt x="322" y="421"/>
                        <a:pt x="310" y="424"/>
                      </a:cubicBezTo>
                      <a:cubicBezTo>
                        <a:pt x="310" y="424"/>
                        <a:pt x="290" y="430"/>
                        <a:pt x="267" y="430"/>
                      </a:cubicBezTo>
                      <a:cubicBezTo>
                        <a:pt x="247" y="430"/>
                        <a:pt x="224" y="424"/>
                        <a:pt x="224" y="424"/>
                      </a:cubicBezTo>
                      <a:close/>
                      <a:moveTo>
                        <a:pt x="181" y="407"/>
                      </a:moveTo>
                      <a:cubicBezTo>
                        <a:pt x="181" y="407"/>
                        <a:pt x="161" y="396"/>
                        <a:pt x="146" y="382"/>
                      </a:cubicBezTo>
                      <a:cubicBezTo>
                        <a:pt x="132" y="367"/>
                        <a:pt x="120" y="348"/>
                        <a:pt x="120" y="348"/>
                      </a:cubicBezTo>
                      <a:cubicBezTo>
                        <a:pt x="115" y="339"/>
                        <a:pt x="120" y="331"/>
                        <a:pt x="129" y="328"/>
                      </a:cubicBezTo>
                      <a:cubicBezTo>
                        <a:pt x="129" y="328"/>
                        <a:pt x="129" y="328"/>
                        <a:pt x="207" y="311"/>
                      </a:cubicBezTo>
                      <a:cubicBezTo>
                        <a:pt x="215" y="308"/>
                        <a:pt x="221" y="314"/>
                        <a:pt x="221" y="322"/>
                      </a:cubicBezTo>
                      <a:cubicBezTo>
                        <a:pt x="221" y="322"/>
                        <a:pt x="221" y="322"/>
                        <a:pt x="201" y="399"/>
                      </a:cubicBezTo>
                      <a:cubicBezTo>
                        <a:pt x="198" y="410"/>
                        <a:pt x="189" y="413"/>
                        <a:pt x="181" y="407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0" name="Freeform 987">
                  <a:extLst>
                    <a:ext uri="{FF2B5EF4-FFF2-40B4-BE49-F238E27FC236}">
                      <a16:creationId xmlns:a16="http://schemas.microsoft.com/office/drawing/2014/main" id="{BB34086E-8D22-41EA-B133-F2A7AADC3AB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271" y="2557561"/>
                  <a:ext cx="104459" cy="10445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1" name="Freeform 987">
                  <a:extLst>
                    <a:ext uri="{FF2B5EF4-FFF2-40B4-BE49-F238E27FC236}">
                      <a16:creationId xmlns:a16="http://schemas.microsoft.com/office/drawing/2014/main" id="{C9F5D7DF-A8B6-4943-8273-06E46D471EC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964828" y="2468401"/>
                  <a:ext cx="224409" cy="22440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2" name="Freeform 987">
                  <a:extLst>
                    <a:ext uri="{FF2B5EF4-FFF2-40B4-BE49-F238E27FC236}">
                      <a16:creationId xmlns:a16="http://schemas.microsoft.com/office/drawing/2014/main" id="{ECF22195-33CD-402E-9D66-7934C55C9B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9049806" y="2775145"/>
                  <a:ext cx="161934" cy="161934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73" name="Freeform 987">
                  <a:extLst>
                    <a:ext uri="{FF2B5EF4-FFF2-40B4-BE49-F238E27FC236}">
                      <a16:creationId xmlns:a16="http://schemas.microsoft.com/office/drawing/2014/main" id="{DC34EC49-E1AF-450C-BA4F-E93A3344760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558986" y="2789209"/>
                  <a:ext cx="158133" cy="158133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2" name="Group 901">
                <a:extLst>
                  <a:ext uri="{FF2B5EF4-FFF2-40B4-BE49-F238E27FC236}">
                    <a16:creationId xmlns:a16="http://schemas.microsoft.com/office/drawing/2014/main" id="{F4E5AFB7-2F9B-4F34-8D11-3DD61B25833B}"/>
                  </a:ext>
                </a:extLst>
              </p:cNvPr>
              <p:cNvGrpSpPr/>
              <p:nvPr/>
            </p:nvGrpSpPr>
            <p:grpSpPr>
              <a:xfrm>
                <a:off x="2979609" y="1670185"/>
                <a:ext cx="765709" cy="1163322"/>
                <a:chOff x="2979609" y="1670185"/>
                <a:chExt cx="765709" cy="1163322"/>
              </a:xfrm>
            </p:grpSpPr>
            <p:sp>
              <p:nvSpPr>
                <p:cNvPr id="1106" name="Oval 615">
                  <a:extLst>
                    <a:ext uri="{FF2B5EF4-FFF2-40B4-BE49-F238E27FC236}">
                      <a16:creationId xmlns:a16="http://schemas.microsoft.com/office/drawing/2014/main" id="{C206EB03-C4E1-42BB-8FE9-E93F9FC297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84686" y="1793484"/>
                  <a:ext cx="29375" cy="30323"/>
                </a:xfrm>
                <a:prstGeom prst="ellipse">
                  <a:avLst/>
                </a:prstGeom>
                <a:solidFill>
                  <a:srgbClr val="0078D7">
                    <a:lumMod val="60000"/>
                    <a:lumOff val="4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1107" name="Group 1106">
                  <a:extLst>
                    <a:ext uri="{FF2B5EF4-FFF2-40B4-BE49-F238E27FC236}">
                      <a16:creationId xmlns:a16="http://schemas.microsoft.com/office/drawing/2014/main" id="{920E58B4-7835-4A20-A91E-C63F968C49C4}"/>
                    </a:ext>
                  </a:extLst>
                </p:cNvPr>
                <p:cNvGrpSpPr/>
                <p:nvPr/>
              </p:nvGrpSpPr>
              <p:grpSpPr>
                <a:xfrm>
                  <a:off x="3152054" y="1882524"/>
                  <a:ext cx="101666" cy="950817"/>
                  <a:chOff x="4681740" y="2293203"/>
                  <a:chExt cx="374022" cy="2196785"/>
                </a:xfrm>
                <a:solidFill>
                  <a:srgbClr val="EAEAEA">
                    <a:lumMod val="25000"/>
                  </a:srgbClr>
                </a:solidFill>
              </p:grpSpPr>
              <p:sp>
                <p:nvSpPr>
                  <p:cNvPr id="1167" name="Rectangle 373">
                    <a:extLst>
                      <a:ext uri="{FF2B5EF4-FFF2-40B4-BE49-F238E27FC236}">
                        <a16:creationId xmlns:a16="http://schemas.microsoft.com/office/drawing/2014/main" id="{8445655F-EF39-4BA6-B98A-34DDFEA16BB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81740" y="2302672"/>
                    <a:ext cx="47344" cy="218731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68" name="Rectangle 374">
                    <a:extLst>
                      <a:ext uri="{FF2B5EF4-FFF2-40B4-BE49-F238E27FC236}">
                        <a16:creationId xmlns:a16="http://schemas.microsoft.com/office/drawing/2014/main" id="{11A0F6C0-F9D3-4F23-A82D-E916EA5FB1D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08418" y="2293203"/>
                    <a:ext cx="47344" cy="219678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108" name="Rectangle 375">
                  <a:extLst>
                    <a:ext uri="{FF2B5EF4-FFF2-40B4-BE49-F238E27FC236}">
                      <a16:creationId xmlns:a16="http://schemas.microsoft.com/office/drawing/2014/main" id="{D046F04B-CCFE-4E0A-A40F-1B838988CC1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217120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09" name="Rectangle 376">
                  <a:extLst>
                    <a:ext uri="{FF2B5EF4-FFF2-40B4-BE49-F238E27FC236}">
                      <a16:creationId xmlns:a16="http://schemas.microsoft.com/office/drawing/2014/main" id="{4F9C6D59-E254-46E7-A375-B43A40BB4DC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03342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0" name="Freeform 377">
                  <a:extLst>
                    <a:ext uri="{FF2B5EF4-FFF2-40B4-BE49-F238E27FC236}">
                      <a16:creationId xmlns:a16="http://schemas.microsoft.com/office/drawing/2014/main" id="{65D21D7F-61C5-4EC6-B560-E43843051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21712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9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9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1" name="Rectangle 378">
                  <a:extLst>
                    <a:ext uri="{FF2B5EF4-FFF2-40B4-BE49-F238E27FC236}">
                      <a16:creationId xmlns:a16="http://schemas.microsoft.com/office/drawing/2014/main" id="{3CFF5CAA-E463-4613-B326-CC2810969D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134758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2" name="Freeform 379">
                  <a:extLst>
                    <a:ext uri="{FF2B5EF4-FFF2-40B4-BE49-F238E27FC236}">
                      <a16:creationId xmlns:a16="http://schemas.microsoft.com/office/drawing/2014/main" id="{DB18763C-16C4-4F2E-829B-B51421E2F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13475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3" name="Freeform 380">
                  <a:extLst>
                    <a:ext uri="{FF2B5EF4-FFF2-40B4-BE49-F238E27FC236}">
                      <a16:creationId xmlns:a16="http://schemas.microsoft.com/office/drawing/2014/main" id="{BF90FD00-F8A0-49AF-8434-9220B9AEC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05110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4" name="Rectangle 381">
                  <a:extLst>
                    <a:ext uri="{FF2B5EF4-FFF2-40B4-BE49-F238E27FC236}">
                      <a16:creationId xmlns:a16="http://schemas.microsoft.com/office/drawing/2014/main" id="{4BAA46D4-B980-4A81-8E44-BBB50C8242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051108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5" name="Freeform 382">
                  <a:extLst>
                    <a:ext uri="{FF2B5EF4-FFF2-40B4-BE49-F238E27FC236}">
                      <a16:creationId xmlns:a16="http://schemas.microsoft.com/office/drawing/2014/main" id="{B4D81841-D429-439D-8034-FC928EE71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968747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6" name="Rectangle 383">
                  <a:extLst>
                    <a:ext uri="{FF2B5EF4-FFF2-40B4-BE49-F238E27FC236}">
                      <a16:creationId xmlns:a16="http://schemas.microsoft.com/office/drawing/2014/main" id="{06A68689-F69E-4B9B-83E5-7BFA4DEA03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1966173"/>
                  <a:ext cx="78502" cy="1286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7" name="Rectangle 384">
                  <a:extLst>
                    <a:ext uri="{FF2B5EF4-FFF2-40B4-BE49-F238E27FC236}">
                      <a16:creationId xmlns:a16="http://schemas.microsoft.com/office/drawing/2014/main" id="{03AC48BE-E88C-4ED2-83DE-33C965AD278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52054" y="1874802"/>
                  <a:ext cx="101666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8" name="Freeform 385">
                  <a:extLst>
                    <a:ext uri="{FF2B5EF4-FFF2-40B4-BE49-F238E27FC236}">
                      <a16:creationId xmlns:a16="http://schemas.microsoft.com/office/drawing/2014/main" id="{D0246BC7-28B8-4B0E-818C-280D4DE877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882524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7 h 75"/>
                    <a:gd name="T12" fmla="*/ 45 w 75"/>
                    <a:gd name="T13" fmla="*/ 37 h 75"/>
                    <a:gd name="T14" fmla="*/ 75 w 75"/>
                    <a:gd name="T15" fmla="*/ 7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7 h 75"/>
                    <a:gd name="T28" fmla="*/ 30 w 75"/>
                    <a:gd name="T29" fmla="*/ 37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7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19" name="Rectangle 386">
                  <a:extLst>
                    <a:ext uri="{FF2B5EF4-FFF2-40B4-BE49-F238E27FC236}">
                      <a16:creationId xmlns:a16="http://schemas.microsoft.com/office/drawing/2014/main" id="{A2DF1052-C33F-417B-B6FA-0B62FF0D8C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85704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0" name="Freeform 387">
                  <a:extLst>
                    <a:ext uri="{FF2B5EF4-FFF2-40B4-BE49-F238E27FC236}">
                      <a16:creationId xmlns:a16="http://schemas.microsoft.com/office/drawing/2014/main" id="{615ED600-D857-432C-AA17-81168A85E5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033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1" name="Rectangle 388">
                  <a:extLst>
                    <a:ext uri="{FF2B5EF4-FFF2-40B4-BE49-F238E27FC236}">
                      <a16:creationId xmlns:a16="http://schemas.microsoft.com/office/drawing/2014/main" id="{F0222F05-75E4-4894-A4FE-F4BBF791F53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819351"/>
                  <a:ext cx="78502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2" name="Freeform 389">
                  <a:extLst>
                    <a:ext uri="{FF2B5EF4-FFF2-40B4-BE49-F238E27FC236}">
                      <a16:creationId xmlns:a16="http://schemas.microsoft.com/office/drawing/2014/main" id="{AAFC4155-647F-41F1-8C65-EFBD63345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8313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6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3" name="Rectangle 390">
                  <a:extLst>
                    <a:ext uri="{FF2B5EF4-FFF2-40B4-BE49-F238E27FC236}">
                      <a16:creationId xmlns:a16="http://schemas.microsoft.com/office/drawing/2014/main" id="{8662FB1D-EE91-4718-977C-89BC6B8E1E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66702"/>
                  <a:ext cx="55337" cy="96518"/>
                </a:xfrm>
                <a:prstGeom prst="rect">
                  <a:avLst/>
                </a:pr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4" name="Freeform 391">
                  <a:extLst>
                    <a:ext uri="{FF2B5EF4-FFF2-40B4-BE49-F238E27FC236}">
                      <a16:creationId xmlns:a16="http://schemas.microsoft.com/office/drawing/2014/main" id="{B731322F-801C-445C-BA93-FA2D895D71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  <a:gd name="T8" fmla="*/ 4 w 114"/>
                    <a:gd name="T9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  <a:lnTo>
                        <a:pt x="4" y="9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5" name="Freeform 392">
                  <a:extLst>
                    <a:ext uri="{FF2B5EF4-FFF2-40B4-BE49-F238E27FC236}">
                      <a16:creationId xmlns:a16="http://schemas.microsoft.com/office/drawing/2014/main" id="{D1D69638-69AB-4AD2-85F0-EC2B85D7F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6" name="Freeform 393">
                  <a:extLst>
                    <a:ext uri="{FF2B5EF4-FFF2-40B4-BE49-F238E27FC236}">
                      <a16:creationId xmlns:a16="http://schemas.microsoft.com/office/drawing/2014/main" id="{63DCFA03-32BF-4502-AF37-344DFEDE6A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  <a:gd name="T8" fmla="*/ 0 w 300"/>
                    <a:gd name="T9" fmla="*/ 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7" name="Freeform 394">
                  <a:extLst>
                    <a:ext uri="{FF2B5EF4-FFF2-40B4-BE49-F238E27FC236}">
                      <a16:creationId xmlns:a16="http://schemas.microsoft.com/office/drawing/2014/main" id="{38CD4D65-DF63-4498-90F4-4F7E7DC0D4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8" name="Rectangle 395">
                  <a:extLst>
                    <a:ext uri="{FF2B5EF4-FFF2-40B4-BE49-F238E27FC236}">
                      <a16:creationId xmlns:a16="http://schemas.microsoft.com/office/drawing/2014/main" id="{B3545C8D-999A-4424-8584-120B8D09F4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5332"/>
                  <a:ext cx="10295" cy="115821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29" name="Freeform 396">
                  <a:extLst>
                    <a:ext uri="{FF2B5EF4-FFF2-40B4-BE49-F238E27FC236}">
                      <a16:creationId xmlns:a16="http://schemas.microsoft.com/office/drawing/2014/main" id="{52075A09-5DEF-49D4-8032-A65A148622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506" y="1672758"/>
                  <a:ext cx="47616" cy="115821"/>
                </a:xfrm>
                <a:custGeom>
                  <a:avLst/>
                  <a:gdLst>
                    <a:gd name="T0" fmla="*/ 0 w 37"/>
                    <a:gd name="T1" fmla="*/ 2 h 90"/>
                    <a:gd name="T2" fmla="*/ 7 w 37"/>
                    <a:gd name="T3" fmla="*/ 0 h 90"/>
                    <a:gd name="T4" fmla="*/ 37 w 37"/>
                    <a:gd name="T5" fmla="*/ 90 h 90"/>
                    <a:gd name="T6" fmla="*/ 28 w 37"/>
                    <a:gd name="T7" fmla="*/ 90 h 90"/>
                    <a:gd name="T8" fmla="*/ 0 w 37"/>
                    <a:gd name="T9" fmla="*/ 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" h="90">
                      <a:moveTo>
                        <a:pt x="0" y="2"/>
                      </a:moveTo>
                      <a:lnTo>
                        <a:pt x="7" y="0"/>
                      </a:lnTo>
                      <a:lnTo>
                        <a:pt x="37" y="90"/>
                      </a:lnTo>
                      <a:lnTo>
                        <a:pt x="28" y="9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0" name="Rectangle 397">
                  <a:extLst>
                    <a:ext uri="{FF2B5EF4-FFF2-40B4-BE49-F238E27FC236}">
                      <a16:creationId xmlns:a16="http://schemas.microsoft.com/office/drawing/2014/main" id="{3A52112F-C9B5-4CEA-9F14-A135CC7635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58981"/>
                  <a:ext cx="28312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1" name="Rectangle 398">
                  <a:extLst>
                    <a:ext uri="{FF2B5EF4-FFF2-40B4-BE49-F238E27FC236}">
                      <a16:creationId xmlns:a16="http://schemas.microsoft.com/office/drawing/2014/main" id="{329FA46D-C865-4856-AD42-3EC89C50F4C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28095"/>
                  <a:ext cx="16730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2" name="Freeform 399">
                  <a:extLst>
                    <a:ext uri="{FF2B5EF4-FFF2-40B4-BE49-F238E27FC236}">
                      <a16:creationId xmlns:a16="http://schemas.microsoft.com/office/drawing/2014/main" id="{EFEE2557-7857-43B7-A488-B728D081A1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6033" cy="29599"/>
                </a:xfrm>
                <a:custGeom>
                  <a:avLst/>
                  <a:gdLst>
                    <a:gd name="T0" fmla="*/ 0 w 13"/>
                    <a:gd name="T1" fmla="*/ 2 h 11"/>
                    <a:gd name="T2" fmla="*/ 12 w 13"/>
                    <a:gd name="T3" fmla="*/ 11 h 11"/>
                    <a:gd name="T4" fmla="*/ 13 w 13"/>
                    <a:gd name="T5" fmla="*/ 11 h 11"/>
                    <a:gd name="T6" fmla="*/ 13 w 13"/>
                    <a:gd name="T7" fmla="*/ 9 h 11"/>
                    <a:gd name="T8" fmla="*/ 1 w 13"/>
                    <a:gd name="T9" fmla="*/ 1 h 11"/>
                    <a:gd name="T10" fmla="*/ 0 w 13"/>
                    <a:gd name="T11" fmla="*/ 1 h 11"/>
                    <a:gd name="T12" fmla="*/ 0 w 13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1">
                      <a:moveTo>
                        <a:pt x="0" y="2"/>
                      </a:move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2" y="11"/>
                        <a:pt x="13" y="11"/>
                        <a:pt x="13" y="11"/>
                      </a:cubicBezTo>
                      <a:cubicBezTo>
                        <a:pt x="13" y="10"/>
                        <a:pt x="13" y="10"/>
                        <a:pt x="13" y="9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3" name="Freeform 400">
                  <a:extLst>
                    <a:ext uri="{FF2B5EF4-FFF2-40B4-BE49-F238E27FC236}">
                      <a16:creationId xmlns:a16="http://schemas.microsoft.com/office/drawing/2014/main" id="{9B9C1931-BBB7-45A9-8DBE-E6CC681CD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33242"/>
                  <a:ext cx="19304" cy="28312"/>
                </a:xfrm>
                <a:custGeom>
                  <a:avLst/>
                  <a:gdLst>
                    <a:gd name="T0" fmla="*/ 2 w 7"/>
                    <a:gd name="T1" fmla="*/ 9 h 10"/>
                    <a:gd name="T2" fmla="*/ 7 w 7"/>
                    <a:gd name="T3" fmla="*/ 2 h 10"/>
                    <a:gd name="T4" fmla="*/ 7 w 7"/>
                    <a:gd name="T5" fmla="*/ 0 h 10"/>
                    <a:gd name="T6" fmla="*/ 5 w 7"/>
                    <a:gd name="T7" fmla="*/ 0 h 10"/>
                    <a:gd name="T8" fmla="*/ 0 w 7"/>
                    <a:gd name="T9" fmla="*/ 8 h 10"/>
                    <a:gd name="T10" fmla="*/ 0 w 7"/>
                    <a:gd name="T11" fmla="*/ 9 h 10"/>
                    <a:gd name="T12" fmla="*/ 2 w 7"/>
                    <a:gd name="T13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10">
                      <a:moveTo>
                        <a:pt x="2" y="9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9"/>
                        <a:pt x="0" y="9"/>
                      </a:cubicBezTo>
                      <a:cubicBezTo>
                        <a:pt x="1" y="10"/>
                        <a:pt x="1" y="10"/>
                        <a:pt x="2" y="9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4" name="Freeform 401">
                  <a:extLst>
                    <a:ext uri="{FF2B5EF4-FFF2-40B4-BE49-F238E27FC236}">
                      <a16:creationId xmlns:a16="http://schemas.microsoft.com/office/drawing/2014/main" id="{DE6E93F7-90E7-4930-B670-DA3447738E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0886" cy="29599"/>
                </a:xfrm>
                <a:custGeom>
                  <a:avLst/>
                  <a:gdLst>
                    <a:gd name="T0" fmla="*/ 9 w 11"/>
                    <a:gd name="T1" fmla="*/ 1 h 11"/>
                    <a:gd name="T2" fmla="*/ 0 w 11"/>
                    <a:gd name="T3" fmla="*/ 9 h 11"/>
                    <a:gd name="T4" fmla="*/ 0 w 11"/>
                    <a:gd name="T5" fmla="*/ 11 h 11"/>
                    <a:gd name="T6" fmla="*/ 2 w 11"/>
                    <a:gd name="T7" fmla="*/ 11 h 11"/>
                    <a:gd name="T8" fmla="*/ 10 w 11"/>
                    <a:gd name="T9" fmla="*/ 2 h 11"/>
                    <a:gd name="T10" fmla="*/ 10 w 11"/>
                    <a:gd name="T11" fmla="*/ 1 h 11"/>
                    <a:gd name="T12" fmla="*/ 9 w 1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11">
                      <a:moveTo>
                        <a:pt x="9" y="1"/>
                      </a:move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10"/>
                        <a:pt x="0" y="10"/>
                        <a:pt x="0" y="11"/>
                      </a:cubicBezTo>
                      <a:cubicBezTo>
                        <a:pt x="0" y="11"/>
                        <a:pt x="1" y="11"/>
                        <a:pt x="2" y="1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1" y="2"/>
                        <a:pt x="11" y="1"/>
                        <a:pt x="10" y="1"/>
                      </a:cubicBezTo>
                      <a:cubicBezTo>
                        <a:pt x="10" y="0"/>
                        <a:pt x="9" y="0"/>
                        <a:pt x="9" y="1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5" name="Freeform 402">
                  <a:extLst>
                    <a:ext uri="{FF2B5EF4-FFF2-40B4-BE49-F238E27FC236}">
                      <a16:creationId xmlns:a16="http://schemas.microsoft.com/office/drawing/2014/main" id="{30A5F123-BE2B-4BC6-A424-5B6CD20C1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37899" y="1793728"/>
                  <a:ext cx="138986" cy="72067"/>
                </a:xfrm>
                <a:custGeom>
                  <a:avLst/>
                  <a:gdLst>
                    <a:gd name="T0" fmla="*/ 97 w 108"/>
                    <a:gd name="T1" fmla="*/ 0 h 56"/>
                    <a:gd name="T2" fmla="*/ 0 w 108"/>
                    <a:gd name="T3" fmla="*/ 0 h 56"/>
                    <a:gd name="T4" fmla="*/ 0 w 108"/>
                    <a:gd name="T5" fmla="*/ 56 h 56"/>
                    <a:gd name="T6" fmla="*/ 97 w 108"/>
                    <a:gd name="T7" fmla="*/ 56 h 56"/>
                    <a:gd name="T8" fmla="*/ 108 w 108"/>
                    <a:gd name="T9" fmla="*/ 20 h 56"/>
                    <a:gd name="T10" fmla="*/ 97 w 108"/>
                    <a:gd name="T11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56">
                      <a:moveTo>
                        <a:pt x="97" y="0"/>
                      </a:moveTo>
                      <a:lnTo>
                        <a:pt x="0" y="0"/>
                      </a:lnTo>
                      <a:lnTo>
                        <a:pt x="0" y="56"/>
                      </a:lnTo>
                      <a:lnTo>
                        <a:pt x="97" y="56"/>
                      </a:lnTo>
                      <a:lnTo>
                        <a:pt x="108" y="2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6" name="Rectangle 403">
                  <a:extLst>
                    <a:ext uri="{FF2B5EF4-FFF2-40B4-BE49-F238E27FC236}">
                      <a16:creationId xmlns:a16="http://schemas.microsoft.com/office/drawing/2014/main" id="{F47721B5-4F25-415B-A169-0D0D1ED104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07392" y="1807883"/>
                  <a:ext cx="16730" cy="4504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7" name="Freeform 404">
                  <a:extLst>
                    <a:ext uri="{FF2B5EF4-FFF2-40B4-BE49-F238E27FC236}">
                      <a16:creationId xmlns:a16="http://schemas.microsoft.com/office/drawing/2014/main" id="{AAF51C0E-3E42-4C39-9E05-E3C060DDF0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4416" y="1807883"/>
                  <a:ext cx="30886" cy="45042"/>
                </a:xfrm>
                <a:custGeom>
                  <a:avLst/>
                  <a:gdLst>
                    <a:gd name="T0" fmla="*/ 18 w 24"/>
                    <a:gd name="T1" fmla="*/ 0 h 35"/>
                    <a:gd name="T2" fmla="*/ 0 w 24"/>
                    <a:gd name="T3" fmla="*/ 0 h 35"/>
                    <a:gd name="T4" fmla="*/ 0 w 24"/>
                    <a:gd name="T5" fmla="*/ 35 h 35"/>
                    <a:gd name="T6" fmla="*/ 18 w 24"/>
                    <a:gd name="T7" fmla="*/ 35 h 35"/>
                    <a:gd name="T8" fmla="*/ 24 w 24"/>
                    <a:gd name="T9" fmla="*/ 11 h 35"/>
                    <a:gd name="T10" fmla="*/ 18 w 24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5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35"/>
                      </a:lnTo>
                      <a:lnTo>
                        <a:pt x="18" y="35"/>
                      </a:lnTo>
                      <a:lnTo>
                        <a:pt x="24" y="1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8" name="Freeform 405">
                  <a:extLst>
                    <a:ext uri="{FF2B5EF4-FFF2-40B4-BE49-F238E27FC236}">
                      <a16:creationId xmlns:a16="http://schemas.microsoft.com/office/drawing/2014/main" id="{988A58FD-8BFC-448B-B4B6-E4B15FCA4E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369342" cy="6435"/>
                </a:xfrm>
                <a:custGeom>
                  <a:avLst/>
                  <a:gdLst>
                    <a:gd name="T0" fmla="*/ 0 w 287"/>
                    <a:gd name="T1" fmla="*/ 0 h 5"/>
                    <a:gd name="T2" fmla="*/ 280 w 287"/>
                    <a:gd name="T3" fmla="*/ 0 h 5"/>
                    <a:gd name="T4" fmla="*/ 287 w 287"/>
                    <a:gd name="T5" fmla="*/ 5 h 5"/>
                    <a:gd name="T6" fmla="*/ 0 w 287"/>
                    <a:gd name="T7" fmla="*/ 5 h 5"/>
                    <a:gd name="T8" fmla="*/ 0 w 287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7" h="5">
                      <a:moveTo>
                        <a:pt x="0" y="0"/>
                      </a:moveTo>
                      <a:lnTo>
                        <a:pt x="280" y="0"/>
                      </a:lnTo>
                      <a:lnTo>
                        <a:pt x="287" y="5"/>
                      </a:lnTo>
                      <a:lnTo>
                        <a:pt x="0" y="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39" name="Freeform 407">
                  <a:extLst>
                    <a:ext uri="{FF2B5EF4-FFF2-40B4-BE49-F238E27FC236}">
                      <a16:creationId xmlns:a16="http://schemas.microsoft.com/office/drawing/2014/main" id="{A359B05D-244E-4B16-BB55-BE7BDE2CC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65302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0" name="Freeform 408">
                  <a:extLst>
                    <a:ext uri="{FF2B5EF4-FFF2-40B4-BE49-F238E27FC236}">
                      <a16:creationId xmlns:a16="http://schemas.microsoft.com/office/drawing/2014/main" id="{FEFCEA69-0B95-4B3A-A763-7904753F4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1" name="Rectangle 409">
                  <a:extLst>
                    <a:ext uri="{FF2B5EF4-FFF2-40B4-BE49-F238E27FC236}">
                      <a16:creationId xmlns:a16="http://schemas.microsoft.com/office/drawing/2014/main" id="{5912BE0B-CE29-4D75-B5B0-DAFA96F356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87558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2" name="Rectangle 410">
                  <a:extLst>
                    <a:ext uri="{FF2B5EF4-FFF2-40B4-BE49-F238E27FC236}">
                      <a16:creationId xmlns:a16="http://schemas.microsoft.com/office/drawing/2014/main" id="{3BF220A8-22A7-48A6-903D-C3E1E8BCE1B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27073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3" name="Freeform 411">
                  <a:extLst>
                    <a:ext uri="{FF2B5EF4-FFF2-40B4-BE49-F238E27FC236}">
                      <a16:creationId xmlns:a16="http://schemas.microsoft.com/office/drawing/2014/main" id="{90343D6D-C10C-4065-86EC-7E957B4673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4984" y="1735816"/>
                  <a:ext cx="69493" cy="52763"/>
                </a:xfrm>
                <a:custGeom>
                  <a:avLst/>
                  <a:gdLst>
                    <a:gd name="T0" fmla="*/ 6 w 54"/>
                    <a:gd name="T1" fmla="*/ 41 h 41"/>
                    <a:gd name="T2" fmla="*/ 0 w 54"/>
                    <a:gd name="T3" fmla="*/ 41 h 41"/>
                    <a:gd name="T4" fmla="*/ 45 w 54"/>
                    <a:gd name="T5" fmla="*/ 0 h 41"/>
                    <a:gd name="T6" fmla="*/ 54 w 54"/>
                    <a:gd name="T7" fmla="*/ 0 h 41"/>
                    <a:gd name="T8" fmla="*/ 6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6" y="41"/>
                      </a:moveTo>
                      <a:lnTo>
                        <a:pt x="0" y="41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4" name="Freeform 412">
                  <a:extLst>
                    <a:ext uri="{FF2B5EF4-FFF2-40B4-BE49-F238E27FC236}">
                      <a16:creationId xmlns:a16="http://schemas.microsoft.com/office/drawing/2014/main" id="{CE2E465A-7C93-4B50-BF48-C6FC33A106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42895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9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9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5" name="Rectangle 413">
                  <a:extLst>
                    <a:ext uri="{FF2B5EF4-FFF2-40B4-BE49-F238E27FC236}">
                      <a16:creationId xmlns:a16="http://schemas.microsoft.com/office/drawing/2014/main" id="{9F9E3EE4-60BC-4C3E-B589-8A4854D9AAC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0466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6" name="Rectangle 414">
                  <a:extLst>
                    <a:ext uri="{FF2B5EF4-FFF2-40B4-BE49-F238E27FC236}">
                      <a16:creationId xmlns:a16="http://schemas.microsoft.com/office/drawing/2014/main" id="{504F64F8-D0FC-4987-88FC-7844717F9D9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45468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7" name="Freeform 415">
                  <a:extLst>
                    <a:ext uri="{FF2B5EF4-FFF2-40B4-BE49-F238E27FC236}">
                      <a16:creationId xmlns:a16="http://schemas.microsoft.com/office/drawing/2014/main" id="{593D2046-4C17-4019-B1FD-0F94F881C9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00806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6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6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8" name="Freeform 416">
                  <a:extLst>
                    <a:ext uri="{FF2B5EF4-FFF2-40B4-BE49-F238E27FC236}">
                      <a16:creationId xmlns:a16="http://schemas.microsoft.com/office/drawing/2014/main" id="{336EE8F4-8FB8-47BB-87C6-743E7F0C35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7915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49" name="Freeform 417">
                  <a:extLst>
                    <a:ext uri="{FF2B5EF4-FFF2-40B4-BE49-F238E27FC236}">
                      <a16:creationId xmlns:a16="http://schemas.microsoft.com/office/drawing/2014/main" id="{7FE6AC25-5806-4BCA-AA15-143BD9173A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0003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8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0" name="Rectangle 418">
                  <a:extLst>
                    <a:ext uri="{FF2B5EF4-FFF2-40B4-BE49-F238E27FC236}">
                      <a16:creationId xmlns:a16="http://schemas.microsoft.com/office/drawing/2014/main" id="{14082D55-41C2-4F0B-93AD-4684DC9CE1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0489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1" name="Rectangle 419">
                  <a:extLst>
                    <a:ext uri="{FF2B5EF4-FFF2-40B4-BE49-F238E27FC236}">
                      <a16:creationId xmlns:a16="http://schemas.microsoft.com/office/drawing/2014/main" id="{FBE27F0A-F209-430F-AAB9-C3F873141B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6257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2" name="Rectangle 420">
                  <a:extLst>
                    <a:ext uri="{FF2B5EF4-FFF2-40B4-BE49-F238E27FC236}">
                      <a16:creationId xmlns:a16="http://schemas.microsoft.com/office/drawing/2014/main" id="{B94D4628-147C-4902-8A69-9C78FDA3BAF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88580"/>
                  <a:ext cx="765709" cy="19304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3" name="Freeform 421">
                  <a:extLst>
                    <a:ext uri="{FF2B5EF4-FFF2-40B4-BE49-F238E27FC236}">
                      <a16:creationId xmlns:a16="http://schemas.microsoft.com/office/drawing/2014/main" id="{27D678D3-4DF1-4A69-9813-1EB7FA00A9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4" name="Rectangle 422">
                  <a:extLst>
                    <a:ext uri="{FF2B5EF4-FFF2-40B4-BE49-F238E27FC236}">
                      <a16:creationId xmlns:a16="http://schemas.microsoft.com/office/drawing/2014/main" id="{B7BD4646-9D15-4828-B737-202E432369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5" name="Oval 423">
                  <a:extLst>
                    <a:ext uri="{FF2B5EF4-FFF2-40B4-BE49-F238E27FC236}">
                      <a16:creationId xmlns:a16="http://schemas.microsoft.com/office/drawing/2014/main" id="{B68C3485-65F0-4721-A539-60B702374A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0185"/>
                  <a:ext cx="14156" cy="14156"/>
                </a:xfrm>
                <a:prstGeom prst="ellipse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6" name="Rectangle 424">
                  <a:extLst>
                    <a:ext uri="{FF2B5EF4-FFF2-40B4-BE49-F238E27FC236}">
                      <a16:creationId xmlns:a16="http://schemas.microsoft.com/office/drawing/2014/main" id="{18771913-2DF4-4D14-89B9-698448CC20F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810457"/>
                  <a:ext cx="7722" cy="158290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7" name="Freeform 425">
                  <a:extLst>
                    <a:ext uri="{FF2B5EF4-FFF2-40B4-BE49-F238E27FC236}">
                      <a16:creationId xmlns:a16="http://schemas.microsoft.com/office/drawing/2014/main" id="{0B48917F-0B0C-4256-BBFF-19EF0A2AC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810456"/>
                  <a:ext cx="7722" cy="221441"/>
                </a:xfrm>
                <a:custGeom>
                  <a:avLst/>
                  <a:gdLst>
                    <a:gd name="T0" fmla="*/ 0 w 6"/>
                    <a:gd name="T1" fmla="*/ 0 h 123"/>
                    <a:gd name="T2" fmla="*/ 0 w 6"/>
                    <a:gd name="T3" fmla="*/ 123 h 123"/>
                    <a:gd name="T4" fmla="*/ 6 w 6"/>
                    <a:gd name="T5" fmla="*/ 123 h 123"/>
                    <a:gd name="T6" fmla="*/ 6 w 6"/>
                    <a:gd name="T7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23">
                      <a:moveTo>
                        <a:pt x="0" y="0"/>
                      </a:moveTo>
                      <a:lnTo>
                        <a:pt x="0" y="123"/>
                      </a:lnTo>
                      <a:lnTo>
                        <a:pt x="6" y="123"/>
                      </a:lnTo>
                      <a:lnTo>
                        <a:pt x="6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8" name="Freeform 426">
                  <a:extLst>
                    <a:ext uri="{FF2B5EF4-FFF2-40B4-BE49-F238E27FC236}">
                      <a16:creationId xmlns:a16="http://schemas.microsoft.com/office/drawing/2014/main" id="{64BDDC2F-A235-45EE-8ABC-63E9638804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56522" y="1783432"/>
                  <a:ext cx="47616" cy="41181"/>
                </a:xfrm>
                <a:custGeom>
                  <a:avLst/>
                  <a:gdLst>
                    <a:gd name="T0" fmla="*/ 15 w 17"/>
                    <a:gd name="T1" fmla="*/ 0 h 15"/>
                    <a:gd name="T2" fmla="*/ 13 w 17"/>
                    <a:gd name="T3" fmla="*/ 2 h 15"/>
                    <a:gd name="T4" fmla="*/ 13 w 17"/>
                    <a:gd name="T5" fmla="*/ 2 h 15"/>
                    <a:gd name="T6" fmla="*/ 4 w 17"/>
                    <a:gd name="T7" fmla="*/ 2 h 15"/>
                    <a:gd name="T8" fmla="*/ 4 w 17"/>
                    <a:gd name="T9" fmla="*/ 2 h 15"/>
                    <a:gd name="T10" fmla="*/ 2 w 17"/>
                    <a:gd name="T11" fmla="*/ 0 h 15"/>
                    <a:gd name="T12" fmla="*/ 0 w 17"/>
                    <a:gd name="T13" fmla="*/ 2 h 15"/>
                    <a:gd name="T14" fmla="*/ 0 w 17"/>
                    <a:gd name="T15" fmla="*/ 2 h 15"/>
                    <a:gd name="T16" fmla="*/ 0 w 17"/>
                    <a:gd name="T17" fmla="*/ 6 h 15"/>
                    <a:gd name="T18" fmla="*/ 0 w 17"/>
                    <a:gd name="T19" fmla="*/ 15 h 15"/>
                    <a:gd name="T20" fmla="*/ 17 w 17"/>
                    <a:gd name="T21" fmla="*/ 15 h 15"/>
                    <a:gd name="T22" fmla="*/ 17 w 17"/>
                    <a:gd name="T23" fmla="*/ 6 h 15"/>
                    <a:gd name="T24" fmla="*/ 17 w 17"/>
                    <a:gd name="T25" fmla="*/ 2 h 15"/>
                    <a:gd name="T26" fmla="*/ 17 w 17"/>
                    <a:gd name="T27" fmla="*/ 2 h 15"/>
                    <a:gd name="T28" fmla="*/ 15 w 17"/>
                    <a:gd name="T2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7" h="15">
                      <a:moveTo>
                        <a:pt x="15" y="0"/>
                      </a:moveTo>
                      <a:cubicBezTo>
                        <a:pt x="14" y="0"/>
                        <a:pt x="13" y="0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0"/>
                        <a:pt x="16" y="0"/>
                        <a:pt x="15" y="0"/>
                      </a:cubicBezTo>
                      <a:close/>
                    </a:path>
                  </a:pathLst>
                </a:cu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59" name="Rectangle 376">
                  <a:extLst>
                    <a:ext uri="{FF2B5EF4-FFF2-40B4-BE49-F238E27FC236}">
                      <a16:creationId xmlns:a16="http://schemas.microsoft.com/office/drawing/2014/main" id="{63AA5B75-4703-487D-8D32-33307FEC8B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466971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0" name="Rectangle 375">
                  <a:extLst>
                    <a:ext uri="{FF2B5EF4-FFF2-40B4-BE49-F238E27FC236}">
                      <a16:creationId xmlns:a16="http://schemas.microsoft.com/office/drawing/2014/main" id="{AF34395B-5931-4B64-BA02-27016C2A3E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635512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1" name="Rectangle 378">
                  <a:extLst>
                    <a:ext uri="{FF2B5EF4-FFF2-40B4-BE49-F238E27FC236}">
                      <a16:creationId xmlns:a16="http://schemas.microsoft.com/office/drawing/2014/main" id="{F004C4E9-27A3-46DC-80D5-8226C46FC88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553150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2" name="Freeform 379">
                  <a:extLst>
                    <a:ext uri="{FF2B5EF4-FFF2-40B4-BE49-F238E27FC236}">
                      <a16:creationId xmlns:a16="http://schemas.microsoft.com/office/drawing/2014/main" id="{A851BABC-D7FC-47B5-BE33-60E0503336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553150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3" name="Freeform 380">
                  <a:extLst>
                    <a:ext uri="{FF2B5EF4-FFF2-40B4-BE49-F238E27FC236}">
                      <a16:creationId xmlns:a16="http://schemas.microsoft.com/office/drawing/2014/main" id="{91025339-6FB8-47D5-9A5E-A083C4F726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469501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4" name="Freeform 379">
                  <a:extLst>
                    <a:ext uri="{FF2B5EF4-FFF2-40B4-BE49-F238E27FC236}">
                      <a16:creationId xmlns:a16="http://schemas.microsoft.com/office/drawing/2014/main" id="{F6B51A10-EDAB-4D6C-BFF7-E1EDBCA861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6401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5" name="Rectangle 375">
                  <a:extLst>
                    <a:ext uri="{FF2B5EF4-FFF2-40B4-BE49-F238E27FC236}">
                      <a16:creationId xmlns:a16="http://schemas.microsoft.com/office/drawing/2014/main" id="{7977F5BF-6E86-4720-AFF0-AF6470F2D4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726647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166" name="Freeform 379">
                  <a:extLst>
                    <a:ext uri="{FF2B5EF4-FFF2-40B4-BE49-F238E27FC236}">
                      <a16:creationId xmlns:a16="http://schemas.microsoft.com/office/drawing/2014/main" id="{82625677-43E3-4C60-9811-AC7A702F92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73956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903" name="Group 902">
                <a:extLst>
                  <a:ext uri="{FF2B5EF4-FFF2-40B4-BE49-F238E27FC236}">
                    <a16:creationId xmlns:a16="http://schemas.microsoft.com/office/drawing/2014/main" id="{F5279DE5-7796-4907-9120-2F209892BC43}"/>
                  </a:ext>
                </a:extLst>
              </p:cNvPr>
              <p:cNvGrpSpPr/>
              <p:nvPr userDrawn="1"/>
            </p:nvGrpSpPr>
            <p:grpSpPr>
              <a:xfrm>
                <a:off x="3314258" y="2104576"/>
                <a:ext cx="422171" cy="728485"/>
                <a:chOff x="4151494" y="2777116"/>
                <a:chExt cx="1699221" cy="2932124"/>
              </a:xfrm>
            </p:grpSpPr>
            <p:grpSp>
              <p:nvGrpSpPr>
                <p:cNvPr id="904" name="Group 903">
                  <a:extLst>
                    <a:ext uri="{FF2B5EF4-FFF2-40B4-BE49-F238E27FC236}">
                      <a16:creationId xmlns:a16="http://schemas.microsoft.com/office/drawing/2014/main" id="{25CFF4D5-D77B-416E-BBF6-E666827109A2}"/>
                    </a:ext>
                  </a:extLst>
                </p:cNvPr>
                <p:cNvGrpSpPr/>
                <p:nvPr/>
              </p:nvGrpSpPr>
              <p:grpSpPr>
                <a:xfrm>
                  <a:off x="4151494" y="3932326"/>
                  <a:ext cx="1699221" cy="1776914"/>
                  <a:chOff x="6818567" y="3352844"/>
                  <a:chExt cx="1114588" cy="1165550"/>
                </a:xfrm>
              </p:grpSpPr>
              <p:sp>
                <p:nvSpPr>
                  <p:cNvPr id="959" name="Rectangle 93">
                    <a:extLst>
                      <a:ext uri="{FF2B5EF4-FFF2-40B4-BE49-F238E27FC236}">
                        <a16:creationId xmlns:a16="http://schemas.microsoft.com/office/drawing/2014/main" id="{7E1CD599-5EE1-4413-BCDF-6F6901A71CE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7" y="3352844"/>
                    <a:ext cx="1073488" cy="1165550"/>
                  </a:xfrm>
                  <a:prstGeom prst="rect">
                    <a:avLst/>
                  </a:prstGeom>
                  <a:solidFill>
                    <a:srgbClr val="0078D7">
                      <a:lumMod val="60000"/>
                      <a:lumOff val="4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0" name="Rectangle 94">
                    <a:extLst>
                      <a:ext uri="{FF2B5EF4-FFF2-40B4-BE49-F238E27FC236}">
                        <a16:creationId xmlns:a16="http://schemas.microsoft.com/office/drawing/2014/main" id="{E8644838-2801-4708-8A09-5E5EC0B187D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352844"/>
                    <a:ext cx="1073490" cy="116555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1" name="Rectangle 95">
                    <a:extLst>
                      <a:ext uri="{FF2B5EF4-FFF2-40B4-BE49-F238E27FC236}">
                        <a16:creationId xmlns:a16="http://schemas.microsoft.com/office/drawing/2014/main" id="{814C306E-E03A-4CAE-BCA9-28D2E2511C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2" name="Rectangle 96">
                    <a:extLst>
                      <a:ext uri="{FF2B5EF4-FFF2-40B4-BE49-F238E27FC236}">
                        <a16:creationId xmlns:a16="http://schemas.microsoft.com/office/drawing/2014/main" id="{4E73A862-59F8-40F8-80DB-6D495C16999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3" name="Rectangle 97">
                    <a:extLst>
                      <a:ext uri="{FF2B5EF4-FFF2-40B4-BE49-F238E27FC236}">
                        <a16:creationId xmlns:a16="http://schemas.microsoft.com/office/drawing/2014/main" id="{5271048C-4A98-4B56-B11A-601D4936082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4" name="Rectangle 98">
                    <a:extLst>
                      <a:ext uri="{FF2B5EF4-FFF2-40B4-BE49-F238E27FC236}">
                        <a16:creationId xmlns:a16="http://schemas.microsoft.com/office/drawing/2014/main" id="{54D91675-1137-4685-AF2C-96ECF5EB03E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5" name="Freeform 99">
                    <a:extLst>
                      <a:ext uri="{FF2B5EF4-FFF2-40B4-BE49-F238E27FC236}">
                        <a16:creationId xmlns:a16="http://schemas.microsoft.com/office/drawing/2014/main" id="{AD8CB532-0A08-43E6-98C4-5565460D755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close/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  <a:close/>
                      </a:path>
                    </a:pathLst>
                  </a:cu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6" name="Freeform 100">
                    <a:extLst>
                      <a:ext uri="{FF2B5EF4-FFF2-40B4-BE49-F238E27FC236}">
                        <a16:creationId xmlns:a16="http://schemas.microsoft.com/office/drawing/2014/main" id="{F427C59B-6CD2-4859-BCA0-06326986E2B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7" name="Freeform 101">
                    <a:extLst>
                      <a:ext uri="{FF2B5EF4-FFF2-40B4-BE49-F238E27FC236}">
                        <a16:creationId xmlns:a16="http://schemas.microsoft.com/office/drawing/2014/main" id="{34E185AD-4347-4844-99C6-D90E83B63F71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094748" y="3439972"/>
                    <a:ext cx="118363" cy="1078421"/>
                  </a:xfrm>
                  <a:custGeom>
                    <a:avLst/>
                    <a:gdLst>
                      <a:gd name="T0" fmla="*/ 0 w 153"/>
                      <a:gd name="T1" fmla="*/ 1111 h 1393"/>
                      <a:gd name="T2" fmla="*/ 153 w 153"/>
                      <a:gd name="T3" fmla="*/ 1393 h 1393"/>
                      <a:gd name="T4" fmla="*/ 93 w 153"/>
                      <a:gd name="T5" fmla="*/ 1293 h 1393"/>
                      <a:gd name="T6" fmla="*/ 105 w 153"/>
                      <a:gd name="T7" fmla="*/ 1240 h 1393"/>
                      <a:gd name="T8" fmla="*/ 115 w 153"/>
                      <a:gd name="T9" fmla="*/ 1226 h 1393"/>
                      <a:gd name="T10" fmla="*/ 153 w 153"/>
                      <a:gd name="T11" fmla="*/ 1211 h 1393"/>
                      <a:gd name="T12" fmla="*/ 153 w 153"/>
                      <a:gd name="T13" fmla="*/ 808 h 1393"/>
                      <a:gd name="T14" fmla="*/ 0 w 153"/>
                      <a:gd name="T15" fmla="*/ 1090 h 1393"/>
                      <a:gd name="T16" fmla="*/ 153 w 153"/>
                      <a:gd name="T17" fmla="*/ 990 h 1393"/>
                      <a:gd name="T18" fmla="*/ 93 w 153"/>
                      <a:gd name="T19" fmla="*/ 937 h 1393"/>
                      <a:gd name="T20" fmla="*/ 105 w 153"/>
                      <a:gd name="T21" fmla="*/ 923 h 1393"/>
                      <a:gd name="T22" fmla="*/ 115 w 153"/>
                      <a:gd name="T23" fmla="*/ 908 h 1393"/>
                      <a:gd name="T24" fmla="*/ 153 w 153"/>
                      <a:gd name="T25" fmla="*/ 808 h 1393"/>
                      <a:gd name="T26" fmla="*/ 2 w 153"/>
                      <a:gd name="T27" fmla="*/ 287 h 1393"/>
                      <a:gd name="T28" fmla="*/ 0 w 153"/>
                      <a:gd name="T29" fmla="*/ 383 h 1393"/>
                      <a:gd name="T30" fmla="*/ 27 w 153"/>
                      <a:gd name="T31" fmla="*/ 287 h 1393"/>
                      <a:gd name="T32" fmla="*/ 4 w 153"/>
                      <a:gd name="T33" fmla="*/ 203 h 1393"/>
                      <a:gd name="T34" fmla="*/ 0 w 153"/>
                      <a:gd name="T35" fmla="*/ 220 h 1393"/>
                      <a:gd name="T36" fmla="*/ 5 w 153"/>
                      <a:gd name="T37" fmla="*/ 234 h 1393"/>
                      <a:gd name="T38" fmla="*/ 11 w 153"/>
                      <a:gd name="T39" fmla="*/ 239 h 1393"/>
                      <a:gd name="T40" fmla="*/ 43 w 153"/>
                      <a:gd name="T41" fmla="*/ 203 h 1393"/>
                      <a:gd name="T42" fmla="*/ 92 w 153"/>
                      <a:gd name="T43" fmla="*/ 203 h 1393"/>
                      <a:gd name="T44" fmla="*/ 0 w 153"/>
                      <a:gd name="T45" fmla="*/ 787 h 1393"/>
                      <a:gd name="T46" fmla="*/ 153 w 153"/>
                      <a:gd name="T47" fmla="*/ 688 h 1393"/>
                      <a:gd name="T48" fmla="*/ 93 w 153"/>
                      <a:gd name="T49" fmla="*/ 634 h 1393"/>
                      <a:gd name="T50" fmla="*/ 105 w 153"/>
                      <a:gd name="T51" fmla="*/ 620 h 1393"/>
                      <a:gd name="T52" fmla="*/ 115 w 153"/>
                      <a:gd name="T53" fmla="*/ 605 h 1393"/>
                      <a:gd name="T54" fmla="*/ 153 w 153"/>
                      <a:gd name="T55" fmla="*/ 385 h 1393"/>
                      <a:gd name="T56" fmla="*/ 93 w 153"/>
                      <a:gd name="T57" fmla="*/ 332 h 1393"/>
                      <a:gd name="T58" fmla="*/ 105 w 153"/>
                      <a:gd name="T59" fmla="*/ 318 h 1393"/>
                      <a:gd name="T60" fmla="*/ 115 w 153"/>
                      <a:gd name="T61" fmla="*/ 303 h 1393"/>
                      <a:gd name="T62" fmla="*/ 153 w 153"/>
                      <a:gd name="T63" fmla="*/ 203 h 1393"/>
                      <a:gd name="T64" fmla="*/ 0 w 153"/>
                      <a:gd name="T65" fmla="*/ 142 h 1393"/>
                      <a:gd name="T66" fmla="*/ 48 w 153"/>
                      <a:gd name="T67" fmla="*/ 182 h 1393"/>
                      <a:gd name="T68" fmla="*/ 153 w 153"/>
                      <a:gd name="T69" fmla="*/ 82 h 1393"/>
                      <a:gd name="T70" fmla="*/ 96 w 153"/>
                      <a:gd name="T71" fmla="*/ 182 h 1393"/>
                      <a:gd name="T72" fmla="*/ 153 w 153"/>
                      <a:gd name="T73" fmla="*/ 82 h 1393"/>
                      <a:gd name="T74" fmla="*/ 0 w 153"/>
                      <a:gd name="T75" fmla="*/ 0 h 1393"/>
                      <a:gd name="T76" fmla="*/ 39 w 153"/>
                      <a:gd name="T77" fmla="*/ 94 h 1393"/>
                      <a:gd name="T78" fmla="*/ 83 w 153"/>
                      <a:gd name="T79" fmla="*/ 0 h 13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53" h="1393">
                        <a:moveTo>
                          <a:pt x="153" y="1111"/>
                        </a:moveTo>
                        <a:cubicBezTo>
                          <a:pt x="0" y="1111"/>
                          <a:pt x="0" y="1111"/>
                          <a:pt x="0" y="1111"/>
                        </a:cubicBezTo>
                        <a:cubicBezTo>
                          <a:pt x="0" y="1393"/>
                          <a:pt x="0" y="1393"/>
                          <a:pt x="0" y="1393"/>
                        </a:cubicBezTo>
                        <a:cubicBezTo>
                          <a:pt x="153" y="1393"/>
                          <a:pt x="153" y="1393"/>
                          <a:pt x="153" y="1393"/>
                        </a:cubicBezTo>
                        <a:cubicBezTo>
                          <a:pt x="153" y="1293"/>
                          <a:pt x="153" y="1293"/>
                          <a:pt x="153" y="1293"/>
                        </a:cubicBezTo>
                        <a:cubicBezTo>
                          <a:pt x="93" y="1293"/>
                          <a:pt x="93" y="1293"/>
                          <a:pt x="93" y="1293"/>
                        </a:cubicBezTo>
                        <a:cubicBezTo>
                          <a:pt x="93" y="1240"/>
                          <a:pt x="93" y="1240"/>
                          <a:pt x="93" y="1240"/>
                        </a:cubicBezTo>
                        <a:cubicBezTo>
                          <a:pt x="105" y="1240"/>
                          <a:pt x="105" y="1240"/>
                          <a:pt x="105" y="1240"/>
                        </a:cubicBezTo>
                        <a:cubicBezTo>
                          <a:pt x="105" y="1226"/>
                          <a:pt x="105" y="1226"/>
                          <a:pt x="105" y="1226"/>
                        </a:cubicBezTo>
                        <a:cubicBezTo>
                          <a:pt x="115" y="1226"/>
                          <a:pt x="115" y="1226"/>
                          <a:pt x="115" y="1226"/>
                        </a:cubicBezTo>
                        <a:cubicBezTo>
                          <a:pt x="115" y="1211"/>
                          <a:pt x="115" y="1211"/>
                          <a:pt x="115" y="1211"/>
                        </a:cubicBezTo>
                        <a:cubicBezTo>
                          <a:pt x="153" y="1211"/>
                          <a:pt x="153" y="1211"/>
                          <a:pt x="153" y="1211"/>
                        </a:cubicBezTo>
                        <a:cubicBezTo>
                          <a:pt x="153" y="1111"/>
                          <a:pt x="153" y="1111"/>
                          <a:pt x="153" y="1111"/>
                        </a:cubicBezTo>
                        <a:moveTo>
                          <a:pt x="153" y="808"/>
                        </a:moveTo>
                        <a:cubicBezTo>
                          <a:pt x="0" y="808"/>
                          <a:pt x="0" y="808"/>
                          <a:pt x="0" y="808"/>
                        </a:cubicBezTo>
                        <a:cubicBezTo>
                          <a:pt x="0" y="1090"/>
                          <a:pt x="0" y="1090"/>
                          <a:pt x="0" y="1090"/>
                        </a:cubicBezTo>
                        <a:cubicBezTo>
                          <a:pt x="153" y="1090"/>
                          <a:pt x="153" y="1090"/>
                          <a:pt x="153" y="1090"/>
                        </a:cubicBezTo>
                        <a:cubicBezTo>
                          <a:pt x="153" y="990"/>
                          <a:pt x="153" y="990"/>
                          <a:pt x="153" y="990"/>
                        </a:cubicBezTo>
                        <a:cubicBezTo>
                          <a:pt x="93" y="990"/>
                          <a:pt x="93" y="990"/>
                          <a:pt x="93" y="990"/>
                        </a:cubicBezTo>
                        <a:cubicBezTo>
                          <a:pt x="93" y="937"/>
                          <a:pt x="93" y="937"/>
                          <a:pt x="93" y="937"/>
                        </a:cubicBezTo>
                        <a:cubicBezTo>
                          <a:pt x="105" y="937"/>
                          <a:pt x="105" y="937"/>
                          <a:pt x="105" y="937"/>
                        </a:cubicBezTo>
                        <a:cubicBezTo>
                          <a:pt x="105" y="923"/>
                          <a:pt x="105" y="923"/>
                          <a:pt x="105" y="923"/>
                        </a:cubicBezTo>
                        <a:cubicBezTo>
                          <a:pt x="115" y="923"/>
                          <a:pt x="115" y="923"/>
                          <a:pt x="115" y="923"/>
                        </a:cubicBezTo>
                        <a:cubicBezTo>
                          <a:pt x="115" y="908"/>
                          <a:pt x="115" y="908"/>
                          <a:pt x="115" y="908"/>
                        </a:cubicBezTo>
                        <a:cubicBezTo>
                          <a:pt x="153" y="908"/>
                          <a:pt x="153" y="908"/>
                          <a:pt x="153" y="908"/>
                        </a:cubicBezTo>
                        <a:cubicBezTo>
                          <a:pt x="153" y="808"/>
                          <a:pt x="153" y="808"/>
                          <a:pt x="153" y="808"/>
                        </a:cubicBezTo>
                        <a:moveTo>
                          <a:pt x="27" y="287"/>
                        </a:moveTo>
                        <a:cubicBezTo>
                          <a:pt x="2" y="287"/>
                          <a:pt x="2" y="287"/>
                          <a:pt x="2" y="287"/>
                        </a:cubicBezTo>
                        <a:cubicBezTo>
                          <a:pt x="0" y="292"/>
                          <a:pt x="0" y="292"/>
                          <a:pt x="0" y="292"/>
                        </a:cubicBezTo>
                        <a:cubicBezTo>
                          <a:pt x="0" y="383"/>
                          <a:pt x="0" y="383"/>
                          <a:pt x="0" y="383"/>
                        </a:cubicBezTo>
                        <a:cubicBezTo>
                          <a:pt x="8" y="383"/>
                          <a:pt x="8" y="383"/>
                          <a:pt x="8" y="383"/>
                        </a:cubicBezTo>
                        <a:cubicBezTo>
                          <a:pt x="27" y="287"/>
                          <a:pt x="27" y="287"/>
                          <a:pt x="27" y="287"/>
                        </a:cubicBezTo>
                        <a:moveTo>
                          <a:pt x="43" y="203"/>
                        </a:moveTo>
                        <a:cubicBezTo>
                          <a:pt x="4" y="203"/>
                          <a:pt x="4" y="203"/>
                          <a:pt x="4" y="203"/>
                        </a:cubicBezTo>
                        <a:cubicBezTo>
                          <a:pt x="7" y="218"/>
                          <a:pt x="7" y="218"/>
                          <a:pt x="7" y="218"/>
                        </a:cubicBezTo>
                        <a:cubicBezTo>
                          <a:pt x="0" y="220"/>
                          <a:pt x="0" y="220"/>
                          <a:pt x="0" y="220"/>
                        </a:cubicBezTo>
                        <a:cubicBezTo>
                          <a:pt x="0" y="231"/>
                          <a:pt x="0" y="231"/>
                          <a:pt x="0" y="231"/>
                        </a:cubicBezTo>
                        <a:cubicBezTo>
                          <a:pt x="5" y="234"/>
                          <a:pt x="5" y="234"/>
                          <a:pt x="5" y="234"/>
                        </a:cubicBezTo>
                        <a:cubicBezTo>
                          <a:pt x="7" y="236"/>
                          <a:pt x="9" y="237"/>
                          <a:pt x="10" y="239"/>
                        </a:cubicBezTo>
                        <a:cubicBezTo>
                          <a:pt x="11" y="239"/>
                          <a:pt x="11" y="239"/>
                          <a:pt x="11" y="239"/>
                        </a:cubicBezTo>
                        <a:cubicBezTo>
                          <a:pt x="37" y="239"/>
                          <a:pt x="37" y="239"/>
                          <a:pt x="37" y="239"/>
                        </a:cubicBezTo>
                        <a:cubicBezTo>
                          <a:pt x="43" y="203"/>
                          <a:pt x="43" y="203"/>
                          <a:pt x="43" y="203"/>
                        </a:cubicBezTo>
                        <a:moveTo>
                          <a:pt x="153" y="203"/>
                        </a:moveTo>
                        <a:cubicBezTo>
                          <a:pt x="92" y="203"/>
                          <a:pt x="92" y="203"/>
                          <a:pt x="92" y="203"/>
                        </a:cubicBezTo>
                        <a:cubicBezTo>
                          <a:pt x="0" y="669"/>
                          <a:pt x="0" y="669"/>
                          <a:pt x="0" y="669"/>
                        </a:cubicBezTo>
                        <a:cubicBezTo>
                          <a:pt x="0" y="787"/>
                          <a:pt x="0" y="787"/>
                          <a:pt x="0" y="787"/>
                        </a:cubicBezTo>
                        <a:cubicBezTo>
                          <a:pt x="153" y="787"/>
                          <a:pt x="153" y="787"/>
                          <a:pt x="153" y="787"/>
                        </a:cubicBezTo>
                        <a:cubicBezTo>
                          <a:pt x="153" y="688"/>
                          <a:pt x="153" y="688"/>
                          <a:pt x="153" y="688"/>
                        </a:cubicBezTo>
                        <a:cubicBezTo>
                          <a:pt x="93" y="688"/>
                          <a:pt x="93" y="688"/>
                          <a:pt x="93" y="688"/>
                        </a:cubicBezTo>
                        <a:cubicBezTo>
                          <a:pt x="93" y="634"/>
                          <a:pt x="93" y="634"/>
                          <a:pt x="93" y="634"/>
                        </a:cubicBezTo>
                        <a:cubicBezTo>
                          <a:pt x="105" y="634"/>
                          <a:pt x="105" y="634"/>
                          <a:pt x="105" y="634"/>
                        </a:cubicBezTo>
                        <a:cubicBezTo>
                          <a:pt x="105" y="620"/>
                          <a:pt x="105" y="620"/>
                          <a:pt x="105" y="620"/>
                        </a:cubicBezTo>
                        <a:cubicBezTo>
                          <a:pt x="115" y="620"/>
                          <a:pt x="115" y="620"/>
                          <a:pt x="115" y="620"/>
                        </a:cubicBezTo>
                        <a:cubicBezTo>
                          <a:pt x="115" y="605"/>
                          <a:pt x="115" y="605"/>
                          <a:pt x="115" y="605"/>
                        </a:cubicBezTo>
                        <a:cubicBezTo>
                          <a:pt x="153" y="605"/>
                          <a:pt x="153" y="605"/>
                          <a:pt x="153" y="605"/>
                        </a:cubicBezTo>
                        <a:cubicBezTo>
                          <a:pt x="153" y="385"/>
                          <a:pt x="153" y="385"/>
                          <a:pt x="153" y="385"/>
                        </a:cubicBezTo>
                        <a:cubicBezTo>
                          <a:pt x="93" y="385"/>
                          <a:pt x="93" y="385"/>
                          <a:pt x="93" y="385"/>
                        </a:cubicBezTo>
                        <a:cubicBezTo>
                          <a:pt x="93" y="332"/>
                          <a:pt x="93" y="332"/>
                          <a:pt x="93" y="332"/>
                        </a:cubicBezTo>
                        <a:cubicBezTo>
                          <a:pt x="105" y="332"/>
                          <a:pt x="105" y="332"/>
                          <a:pt x="105" y="332"/>
                        </a:cubicBezTo>
                        <a:cubicBezTo>
                          <a:pt x="105" y="318"/>
                          <a:pt x="105" y="318"/>
                          <a:pt x="105" y="318"/>
                        </a:cubicBezTo>
                        <a:cubicBezTo>
                          <a:pt x="115" y="318"/>
                          <a:pt x="115" y="318"/>
                          <a:pt x="115" y="318"/>
                        </a:cubicBezTo>
                        <a:cubicBezTo>
                          <a:pt x="115" y="303"/>
                          <a:pt x="115" y="303"/>
                          <a:pt x="115" y="303"/>
                        </a:cubicBezTo>
                        <a:cubicBezTo>
                          <a:pt x="153" y="303"/>
                          <a:pt x="153" y="303"/>
                          <a:pt x="153" y="303"/>
                        </a:cubicBezTo>
                        <a:cubicBezTo>
                          <a:pt x="153" y="203"/>
                          <a:pt x="153" y="203"/>
                          <a:pt x="153" y="203"/>
                        </a:cubicBezTo>
                        <a:moveTo>
                          <a:pt x="55" y="142"/>
                        </a:moveTo>
                        <a:cubicBezTo>
                          <a:pt x="0" y="142"/>
                          <a:pt x="0" y="142"/>
                          <a:pt x="0" y="142"/>
                        </a:cubicBezTo>
                        <a:cubicBezTo>
                          <a:pt x="0" y="182"/>
                          <a:pt x="0" y="182"/>
                          <a:pt x="0" y="182"/>
                        </a:cubicBezTo>
                        <a:cubicBezTo>
                          <a:pt x="48" y="182"/>
                          <a:pt x="48" y="182"/>
                          <a:pt x="48" y="182"/>
                        </a:cubicBezTo>
                        <a:cubicBezTo>
                          <a:pt x="55" y="142"/>
                          <a:pt x="55" y="142"/>
                          <a:pt x="55" y="142"/>
                        </a:cubicBezTo>
                        <a:moveTo>
                          <a:pt x="153" y="82"/>
                        </a:moveTo>
                        <a:cubicBezTo>
                          <a:pt x="115" y="82"/>
                          <a:pt x="115" y="82"/>
                          <a:pt x="115" y="82"/>
                        </a:cubicBezTo>
                        <a:cubicBezTo>
                          <a:pt x="96" y="182"/>
                          <a:pt x="96" y="182"/>
                          <a:pt x="96" y="182"/>
                        </a:cubicBezTo>
                        <a:cubicBezTo>
                          <a:pt x="153" y="182"/>
                          <a:pt x="153" y="182"/>
                          <a:pt x="153" y="182"/>
                        </a:cubicBezTo>
                        <a:cubicBezTo>
                          <a:pt x="153" y="82"/>
                          <a:pt x="153" y="82"/>
                          <a:pt x="153" y="82"/>
                        </a:cubicBezTo>
                        <a:moveTo>
                          <a:pt x="83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94"/>
                          <a:pt x="0" y="94"/>
                          <a:pt x="0" y="94"/>
                        </a:cubicBezTo>
                        <a:cubicBezTo>
                          <a:pt x="39" y="94"/>
                          <a:pt x="39" y="94"/>
                          <a:pt x="39" y="94"/>
                        </a:cubicBezTo>
                        <a:cubicBezTo>
                          <a:pt x="65" y="94"/>
                          <a:pt x="65" y="94"/>
                          <a:pt x="65" y="94"/>
                        </a:cubicBezTo>
                        <a:cubicBezTo>
                          <a:pt x="83" y="0"/>
                          <a:pt x="83" y="0"/>
                          <a:pt x="83" y="0"/>
                        </a:cubicBezTo>
                      </a:path>
                    </a:pathLst>
                  </a:custGeom>
                  <a:solidFill>
                    <a:srgbClr val="0078D7">
                      <a:lumMod val="20000"/>
                      <a:lumOff val="8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8" name="Rectangle 102">
                    <a:extLst>
                      <a:ext uri="{FF2B5EF4-FFF2-40B4-BE49-F238E27FC236}">
                        <a16:creationId xmlns:a16="http://schemas.microsoft.com/office/drawing/2014/main" id="{1D8A030B-54AE-4FC9-9385-71216053203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69" name="Rectangle 103">
                    <a:extLst>
                      <a:ext uri="{FF2B5EF4-FFF2-40B4-BE49-F238E27FC236}">
                        <a16:creationId xmlns:a16="http://schemas.microsoft.com/office/drawing/2014/main" id="{53F45AB2-914D-40D6-9E25-09B043322A3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0" name="Rectangle 104">
                    <a:extLst>
                      <a:ext uri="{FF2B5EF4-FFF2-40B4-BE49-F238E27FC236}">
                        <a16:creationId xmlns:a16="http://schemas.microsoft.com/office/drawing/2014/main" id="{91B4B789-BE54-4AA3-8008-3DD74D260B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814789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1" name="Rectangle 105">
                    <a:extLst>
                      <a:ext uri="{FF2B5EF4-FFF2-40B4-BE49-F238E27FC236}">
                        <a16:creationId xmlns:a16="http://schemas.microsoft.com/office/drawing/2014/main" id="{305AED70-80B4-4FDF-9B9D-CEA195FA64D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2" name="Rectangle 106">
                    <a:extLst>
                      <a:ext uri="{FF2B5EF4-FFF2-40B4-BE49-F238E27FC236}">
                        <a16:creationId xmlns:a16="http://schemas.microsoft.com/office/drawing/2014/main" id="{E4EE13E3-2D3B-4941-8EC0-B0E8A8A984D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3" name="Rectangle 107">
                    <a:extLst>
                      <a:ext uri="{FF2B5EF4-FFF2-40B4-BE49-F238E27FC236}">
                        <a16:creationId xmlns:a16="http://schemas.microsoft.com/office/drawing/2014/main" id="{ECBE1E95-8113-48B8-AB20-1CA3467B71D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4" name="Rectangle 108">
                    <a:extLst>
                      <a:ext uri="{FF2B5EF4-FFF2-40B4-BE49-F238E27FC236}">
                        <a16:creationId xmlns:a16="http://schemas.microsoft.com/office/drawing/2014/main" id="{D8B286D9-6E78-4325-9DF4-1323BA9D724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5" name="Freeform 110">
                    <a:extLst>
                      <a:ext uri="{FF2B5EF4-FFF2-40B4-BE49-F238E27FC236}">
                        <a16:creationId xmlns:a16="http://schemas.microsoft.com/office/drawing/2014/main" id="{5730DB87-DC16-4206-BACF-2D43258036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439972"/>
                    <a:ext cx="78909" cy="64114"/>
                  </a:xfrm>
                  <a:custGeom>
                    <a:avLst/>
                    <a:gdLst>
                      <a:gd name="T0" fmla="*/ 42 w 48"/>
                      <a:gd name="T1" fmla="*/ 14 h 39"/>
                      <a:gd name="T2" fmla="*/ 42 w 48"/>
                      <a:gd name="T3" fmla="*/ 7 h 39"/>
                      <a:gd name="T4" fmla="*/ 37 w 48"/>
                      <a:gd name="T5" fmla="*/ 7 h 39"/>
                      <a:gd name="T6" fmla="*/ 37 w 48"/>
                      <a:gd name="T7" fmla="*/ 0 h 39"/>
                      <a:gd name="T8" fmla="*/ 10 w 48"/>
                      <a:gd name="T9" fmla="*/ 0 h 39"/>
                      <a:gd name="T10" fmla="*/ 10 w 48"/>
                      <a:gd name="T11" fmla="*/ 7 h 39"/>
                      <a:gd name="T12" fmla="*/ 6 w 48"/>
                      <a:gd name="T13" fmla="*/ 7 h 39"/>
                      <a:gd name="T14" fmla="*/ 6 w 48"/>
                      <a:gd name="T15" fmla="*/ 14 h 39"/>
                      <a:gd name="T16" fmla="*/ 0 w 48"/>
                      <a:gd name="T17" fmla="*/ 14 h 39"/>
                      <a:gd name="T18" fmla="*/ 0 w 48"/>
                      <a:gd name="T19" fmla="*/ 39 h 39"/>
                      <a:gd name="T20" fmla="*/ 48 w 48"/>
                      <a:gd name="T21" fmla="*/ 39 h 39"/>
                      <a:gd name="T22" fmla="*/ 48 w 48"/>
                      <a:gd name="T23" fmla="*/ 14 h 39"/>
                      <a:gd name="T24" fmla="*/ 42 w 48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42" y="14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6" name="Freeform 111">
                    <a:extLst>
                      <a:ext uri="{FF2B5EF4-FFF2-40B4-BE49-F238E27FC236}">
                        <a16:creationId xmlns:a16="http://schemas.microsoft.com/office/drawing/2014/main" id="{82937830-4EE5-4ADB-8051-0F5CC13FF1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008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7" name="Freeform 112">
                    <a:extLst>
                      <a:ext uri="{FF2B5EF4-FFF2-40B4-BE49-F238E27FC236}">
                        <a16:creationId xmlns:a16="http://schemas.microsoft.com/office/drawing/2014/main" id="{03B80760-8314-482C-A79E-B94203A181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8" name="Freeform 113">
                    <a:extLst>
                      <a:ext uri="{FF2B5EF4-FFF2-40B4-BE49-F238E27FC236}">
                        <a16:creationId xmlns:a16="http://schemas.microsoft.com/office/drawing/2014/main" id="{5519DC65-1606-4E69-A0F3-EB691CB81F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79" name="Freeform 114">
                    <a:extLst>
                      <a:ext uri="{FF2B5EF4-FFF2-40B4-BE49-F238E27FC236}">
                        <a16:creationId xmlns:a16="http://schemas.microsoft.com/office/drawing/2014/main" id="{04DC7896-0C45-420A-8661-D44AA10F53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0" name="Freeform 115">
                    <a:extLst>
                      <a:ext uri="{FF2B5EF4-FFF2-40B4-BE49-F238E27FC236}">
                        <a16:creationId xmlns:a16="http://schemas.microsoft.com/office/drawing/2014/main" id="{9A866C94-50C8-4AA8-B024-AC02F9792D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1" name="Freeform 116">
                    <a:extLst>
                      <a:ext uri="{FF2B5EF4-FFF2-40B4-BE49-F238E27FC236}">
                        <a16:creationId xmlns:a16="http://schemas.microsoft.com/office/drawing/2014/main" id="{67CE48BD-94B1-4E85-B4CB-8CED3C2F1C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2" name="Freeform 117">
                    <a:extLst>
                      <a:ext uri="{FF2B5EF4-FFF2-40B4-BE49-F238E27FC236}">
                        <a16:creationId xmlns:a16="http://schemas.microsoft.com/office/drawing/2014/main" id="{C34AA2BB-8CD7-466D-AB3E-8953CC54AF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439972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3" name="Freeform 118">
                    <a:extLst>
                      <a:ext uri="{FF2B5EF4-FFF2-40B4-BE49-F238E27FC236}">
                        <a16:creationId xmlns:a16="http://schemas.microsoft.com/office/drawing/2014/main" id="{1074E355-AE75-483F-AE83-450CDA9DAD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4" name="Freeform 119">
                    <a:extLst>
                      <a:ext uri="{FF2B5EF4-FFF2-40B4-BE49-F238E27FC236}">
                        <a16:creationId xmlns:a16="http://schemas.microsoft.com/office/drawing/2014/main" id="{F8E19F19-E1B4-4CFB-898B-E3FE05841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5" name="Freeform 120">
                    <a:extLst>
                      <a:ext uri="{FF2B5EF4-FFF2-40B4-BE49-F238E27FC236}">
                        <a16:creationId xmlns:a16="http://schemas.microsoft.com/office/drawing/2014/main" id="{A005CFF7-7F3E-4362-9068-84EA10B587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6" name="Freeform 121">
                    <a:extLst>
                      <a:ext uri="{FF2B5EF4-FFF2-40B4-BE49-F238E27FC236}">
                        <a16:creationId xmlns:a16="http://schemas.microsoft.com/office/drawing/2014/main" id="{89CAE187-EB04-4A4B-8605-6696AE58D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675055"/>
                    <a:ext cx="78909" cy="62469"/>
                  </a:xfrm>
                  <a:custGeom>
                    <a:avLst/>
                    <a:gdLst>
                      <a:gd name="T0" fmla="*/ 42 w 48"/>
                      <a:gd name="T1" fmla="*/ 13 h 38"/>
                      <a:gd name="T2" fmla="*/ 42 w 48"/>
                      <a:gd name="T3" fmla="*/ 7 h 38"/>
                      <a:gd name="T4" fmla="*/ 37 w 48"/>
                      <a:gd name="T5" fmla="*/ 7 h 38"/>
                      <a:gd name="T6" fmla="*/ 37 w 48"/>
                      <a:gd name="T7" fmla="*/ 0 h 38"/>
                      <a:gd name="T8" fmla="*/ 10 w 48"/>
                      <a:gd name="T9" fmla="*/ 0 h 38"/>
                      <a:gd name="T10" fmla="*/ 10 w 48"/>
                      <a:gd name="T11" fmla="*/ 7 h 38"/>
                      <a:gd name="T12" fmla="*/ 6 w 48"/>
                      <a:gd name="T13" fmla="*/ 7 h 38"/>
                      <a:gd name="T14" fmla="*/ 6 w 48"/>
                      <a:gd name="T15" fmla="*/ 13 h 38"/>
                      <a:gd name="T16" fmla="*/ 0 w 48"/>
                      <a:gd name="T17" fmla="*/ 13 h 38"/>
                      <a:gd name="T18" fmla="*/ 0 w 48"/>
                      <a:gd name="T19" fmla="*/ 38 h 38"/>
                      <a:gd name="T20" fmla="*/ 48 w 48"/>
                      <a:gd name="T21" fmla="*/ 38 h 38"/>
                      <a:gd name="T22" fmla="*/ 48 w 48"/>
                      <a:gd name="T23" fmla="*/ 13 h 38"/>
                      <a:gd name="T24" fmla="*/ 42 w 48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42" y="13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7" name="Freeform 122">
                    <a:extLst>
                      <a:ext uri="{FF2B5EF4-FFF2-40B4-BE49-F238E27FC236}">
                        <a16:creationId xmlns:a16="http://schemas.microsoft.com/office/drawing/2014/main" id="{2964FEC9-1654-49C2-ABE1-AA43631950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8" name="Freeform 123">
                    <a:extLst>
                      <a:ext uri="{FF2B5EF4-FFF2-40B4-BE49-F238E27FC236}">
                        <a16:creationId xmlns:a16="http://schemas.microsoft.com/office/drawing/2014/main" id="{382D7956-3D6E-4B15-984E-AF05AA16CD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89" name="Freeform 124">
                    <a:extLst>
                      <a:ext uri="{FF2B5EF4-FFF2-40B4-BE49-F238E27FC236}">
                        <a16:creationId xmlns:a16="http://schemas.microsoft.com/office/drawing/2014/main" id="{71058CC4-A9E0-49C3-BE19-16FA48C7B7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0" name="Freeform 125">
                    <a:extLst>
                      <a:ext uri="{FF2B5EF4-FFF2-40B4-BE49-F238E27FC236}">
                        <a16:creationId xmlns:a16="http://schemas.microsoft.com/office/drawing/2014/main" id="{37AD7678-3D77-4EE0-9A73-8DDAF3D335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1" name="Freeform 126">
                    <a:extLst>
                      <a:ext uri="{FF2B5EF4-FFF2-40B4-BE49-F238E27FC236}">
                        <a16:creationId xmlns:a16="http://schemas.microsoft.com/office/drawing/2014/main" id="{0CEF9310-00F2-4E1F-86DC-6E08E86D42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2" name="Freeform 127">
                    <a:extLst>
                      <a:ext uri="{FF2B5EF4-FFF2-40B4-BE49-F238E27FC236}">
                        <a16:creationId xmlns:a16="http://schemas.microsoft.com/office/drawing/2014/main" id="{934F068E-7258-420D-81EB-3FAE088D78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3" name="Freeform 128">
                    <a:extLst>
                      <a:ext uri="{FF2B5EF4-FFF2-40B4-BE49-F238E27FC236}">
                        <a16:creationId xmlns:a16="http://schemas.microsoft.com/office/drawing/2014/main" id="{8867AE08-BD77-4198-B0B4-DEFAA027BF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4" name="Freeform 129">
                    <a:extLst>
                      <a:ext uri="{FF2B5EF4-FFF2-40B4-BE49-F238E27FC236}">
                        <a16:creationId xmlns:a16="http://schemas.microsoft.com/office/drawing/2014/main" id="{76B07AD2-8FFF-43CC-B7CF-2DF094A75B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5" name="Freeform 130">
                    <a:extLst>
                      <a:ext uri="{FF2B5EF4-FFF2-40B4-BE49-F238E27FC236}">
                        <a16:creationId xmlns:a16="http://schemas.microsoft.com/office/drawing/2014/main" id="{F87155CB-308F-49FC-8375-877EE1358A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6" name="Freeform 131">
                    <a:extLst>
                      <a:ext uri="{FF2B5EF4-FFF2-40B4-BE49-F238E27FC236}">
                        <a16:creationId xmlns:a16="http://schemas.microsoft.com/office/drawing/2014/main" id="{63D94131-AEA9-40BD-8556-6AC5A803BA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7" name="Freeform 132">
                    <a:extLst>
                      <a:ext uri="{FF2B5EF4-FFF2-40B4-BE49-F238E27FC236}">
                        <a16:creationId xmlns:a16="http://schemas.microsoft.com/office/drawing/2014/main" id="{86C06AC0-17A6-48E6-A317-75DFAF9CF5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8" name="Freeform 133">
                    <a:extLst>
                      <a:ext uri="{FF2B5EF4-FFF2-40B4-BE49-F238E27FC236}">
                        <a16:creationId xmlns:a16="http://schemas.microsoft.com/office/drawing/2014/main" id="{F507ECFF-A709-44E6-9B73-72275A6AC1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99" name="Freeform 134">
                    <a:extLst>
                      <a:ext uri="{FF2B5EF4-FFF2-40B4-BE49-F238E27FC236}">
                        <a16:creationId xmlns:a16="http://schemas.microsoft.com/office/drawing/2014/main" id="{3A892B97-530B-4262-B618-3F0D62A399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0" name="Freeform 135">
                    <a:extLst>
                      <a:ext uri="{FF2B5EF4-FFF2-40B4-BE49-F238E27FC236}">
                        <a16:creationId xmlns:a16="http://schemas.microsoft.com/office/drawing/2014/main" id="{FF16DACD-4142-4022-A2E2-537C2AFB69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1" name="Freeform 136">
                    <a:extLst>
                      <a:ext uri="{FF2B5EF4-FFF2-40B4-BE49-F238E27FC236}">
                        <a16:creationId xmlns:a16="http://schemas.microsoft.com/office/drawing/2014/main" id="{B686D30F-1D9A-4A8D-BB43-9CA3BA7C77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2" name="Freeform 137">
                    <a:extLst>
                      <a:ext uri="{FF2B5EF4-FFF2-40B4-BE49-F238E27FC236}">
                        <a16:creationId xmlns:a16="http://schemas.microsoft.com/office/drawing/2014/main" id="{AC614D52-C8E7-4235-BE65-451BFDF70D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3" name="Freeform 138">
                    <a:extLst>
                      <a:ext uri="{FF2B5EF4-FFF2-40B4-BE49-F238E27FC236}">
                        <a16:creationId xmlns:a16="http://schemas.microsoft.com/office/drawing/2014/main" id="{2549FEE7-2B8D-4476-8CA4-B356911600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4" name="Freeform 139">
                    <a:extLst>
                      <a:ext uri="{FF2B5EF4-FFF2-40B4-BE49-F238E27FC236}">
                        <a16:creationId xmlns:a16="http://schemas.microsoft.com/office/drawing/2014/main" id="{52D49323-C25C-4289-838D-9A00849582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5" name="Freeform 140">
                    <a:extLst>
                      <a:ext uri="{FF2B5EF4-FFF2-40B4-BE49-F238E27FC236}">
                        <a16:creationId xmlns:a16="http://schemas.microsoft.com/office/drawing/2014/main" id="{5F6F8C8A-4C53-42B9-8B38-D3097DFCCE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6" name="Freeform 141">
                    <a:extLst>
                      <a:ext uri="{FF2B5EF4-FFF2-40B4-BE49-F238E27FC236}">
                        <a16:creationId xmlns:a16="http://schemas.microsoft.com/office/drawing/2014/main" id="{96ACA4BF-A93E-4B7B-AF3E-504B2B5126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7" name="Freeform 142">
                    <a:extLst>
                      <a:ext uri="{FF2B5EF4-FFF2-40B4-BE49-F238E27FC236}">
                        <a16:creationId xmlns:a16="http://schemas.microsoft.com/office/drawing/2014/main" id="{BBEA727C-947D-4D09-A61F-A165DEBF13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8" name="Freeform 143">
                    <a:extLst>
                      <a:ext uri="{FF2B5EF4-FFF2-40B4-BE49-F238E27FC236}">
                        <a16:creationId xmlns:a16="http://schemas.microsoft.com/office/drawing/2014/main" id="{D18583DC-6388-4B02-BFC9-C2C695F4ED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09" name="Freeform 144">
                    <a:extLst>
                      <a:ext uri="{FF2B5EF4-FFF2-40B4-BE49-F238E27FC236}">
                        <a16:creationId xmlns:a16="http://schemas.microsoft.com/office/drawing/2014/main" id="{40DCAE1C-9FC4-4EC1-BC2D-2A369938B8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0" name="Freeform 145">
                    <a:extLst>
                      <a:ext uri="{FF2B5EF4-FFF2-40B4-BE49-F238E27FC236}">
                        <a16:creationId xmlns:a16="http://schemas.microsoft.com/office/drawing/2014/main" id="{10C46BB2-8021-4B74-A5EF-A9E487DD3E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1" name="Freeform 146">
                    <a:extLst>
                      <a:ext uri="{FF2B5EF4-FFF2-40B4-BE49-F238E27FC236}">
                        <a16:creationId xmlns:a16="http://schemas.microsoft.com/office/drawing/2014/main" id="{7B679DBE-4372-479E-BE2E-A979E2AECF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2" name="Freeform 147">
                    <a:extLst>
                      <a:ext uri="{FF2B5EF4-FFF2-40B4-BE49-F238E27FC236}">
                        <a16:creationId xmlns:a16="http://schemas.microsoft.com/office/drawing/2014/main" id="{4332B150-FC9E-4DAF-BCFB-F502F36A63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3" name="Freeform 148">
                    <a:extLst>
                      <a:ext uri="{FF2B5EF4-FFF2-40B4-BE49-F238E27FC236}">
                        <a16:creationId xmlns:a16="http://schemas.microsoft.com/office/drawing/2014/main" id="{D89CBE33-D4E3-4E05-A5B8-E3A658544E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4" name="Freeform 149">
                    <a:extLst>
                      <a:ext uri="{FF2B5EF4-FFF2-40B4-BE49-F238E27FC236}">
                        <a16:creationId xmlns:a16="http://schemas.microsoft.com/office/drawing/2014/main" id="{F5AD2B52-4A14-48D7-9429-F9281AE0226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close/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5" name="Freeform 150">
                    <a:extLst>
                      <a:ext uri="{FF2B5EF4-FFF2-40B4-BE49-F238E27FC236}">
                        <a16:creationId xmlns:a16="http://schemas.microsoft.com/office/drawing/2014/main" id="{9AAB58B8-3560-41FC-8DDE-F3B1E3B4D8B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6" name="Freeform 151">
                    <a:extLst>
                      <a:ext uri="{FF2B5EF4-FFF2-40B4-BE49-F238E27FC236}">
                        <a16:creationId xmlns:a16="http://schemas.microsoft.com/office/drawing/2014/main" id="{DAE5C006-7F1B-4052-8FE1-E4CDC2BF22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7" name="Freeform 152">
                    <a:extLst>
                      <a:ext uri="{FF2B5EF4-FFF2-40B4-BE49-F238E27FC236}">
                        <a16:creationId xmlns:a16="http://schemas.microsoft.com/office/drawing/2014/main" id="{24CAE3FD-8ED7-4884-993B-2577696519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8" name="Freeform 153">
                    <a:extLst>
                      <a:ext uri="{FF2B5EF4-FFF2-40B4-BE49-F238E27FC236}">
                        <a16:creationId xmlns:a16="http://schemas.microsoft.com/office/drawing/2014/main" id="{CBA167BA-8A6C-4972-9A31-290A22F93D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19" name="Freeform 154">
                    <a:extLst>
                      <a:ext uri="{FF2B5EF4-FFF2-40B4-BE49-F238E27FC236}">
                        <a16:creationId xmlns:a16="http://schemas.microsoft.com/office/drawing/2014/main" id="{478B7906-C978-4471-B3B2-295BE747DB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0" name="Freeform 155">
                    <a:extLst>
                      <a:ext uri="{FF2B5EF4-FFF2-40B4-BE49-F238E27FC236}">
                        <a16:creationId xmlns:a16="http://schemas.microsoft.com/office/drawing/2014/main" id="{905E30C2-5788-4052-B131-DF1D65DC11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1" name="Freeform 156">
                    <a:extLst>
                      <a:ext uri="{FF2B5EF4-FFF2-40B4-BE49-F238E27FC236}">
                        <a16:creationId xmlns:a16="http://schemas.microsoft.com/office/drawing/2014/main" id="{2BB133F5-B58A-4A3B-8B28-6E4F21CC6C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2" name="Freeform 157">
                    <a:extLst>
                      <a:ext uri="{FF2B5EF4-FFF2-40B4-BE49-F238E27FC236}">
                        <a16:creationId xmlns:a16="http://schemas.microsoft.com/office/drawing/2014/main" id="{99DE9207-1BF8-4927-A970-26E6B5DC24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3" name="Freeform 158">
                    <a:extLst>
                      <a:ext uri="{FF2B5EF4-FFF2-40B4-BE49-F238E27FC236}">
                        <a16:creationId xmlns:a16="http://schemas.microsoft.com/office/drawing/2014/main" id="{F0D9A368-085A-40DB-9A8C-29B6AEF7B8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4" name="Freeform 159">
                    <a:extLst>
                      <a:ext uri="{FF2B5EF4-FFF2-40B4-BE49-F238E27FC236}">
                        <a16:creationId xmlns:a16="http://schemas.microsoft.com/office/drawing/2014/main" id="{5375B083-B869-48D7-B218-772CDDB531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5" name="Freeform 160">
                    <a:extLst>
                      <a:ext uri="{FF2B5EF4-FFF2-40B4-BE49-F238E27FC236}">
                        <a16:creationId xmlns:a16="http://schemas.microsoft.com/office/drawing/2014/main" id="{B111056E-1224-4D98-8819-DB3373B19C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6" name="Freeform 161">
                    <a:extLst>
                      <a:ext uri="{FF2B5EF4-FFF2-40B4-BE49-F238E27FC236}">
                        <a16:creationId xmlns:a16="http://schemas.microsoft.com/office/drawing/2014/main" id="{0EF5CCC8-E506-41C0-B754-6863948778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7" name="Freeform 162">
                    <a:extLst>
                      <a:ext uri="{FF2B5EF4-FFF2-40B4-BE49-F238E27FC236}">
                        <a16:creationId xmlns:a16="http://schemas.microsoft.com/office/drawing/2014/main" id="{612BD2D8-26EC-4A73-8740-222E039B59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8" name="Freeform 163">
                    <a:extLst>
                      <a:ext uri="{FF2B5EF4-FFF2-40B4-BE49-F238E27FC236}">
                        <a16:creationId xmlns:a16="http://schemas.microsoft.com/office/drawing/2014/main" id="{3779782F-012D-49C9-8FE8-D43F4603C1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29" name="Freeform 164">
                    <a:extLst>
                      <a:ext uri="{FF2B5EF4-FFF2-40B4-BE49-F238E27FC236}">
                        <a16:creationId xmlns:a16="http://schemas.microsoft.com/office/drawing/2014/main" id="{17525D02-CB5C-4442-BF98-ABB7908D7F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0" name="Freeform 165">
                    <a:extLst>
                      <a:ext uri="{FF2B5EF4-FFF2-40B4-BE49-F238E27FC236}">
                        <a16:creationId xmlns:a16="http://schemas.microsoft.com/office/drawing/2014/main" id="{DBA70C6C-4829-4CDB-AEA4-39EE216236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1" name="Freeform 166">
                    <a:extLst>
                      <a:ext uri="{FF2B5EF4-FFF2-40B4-BE49-F238E27FC236}">
                        <a16:creationId xmlns:a16="http://schemas.microsoft.com/office/drawing/2014/main" id="{D7675446-CFB4-46AD-B833-FDCD410165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2" name="Freeform 167">
                    <a:extLst>
                      <a:ext uri="{FF2B5EF4-FFF2-40B4-BE49-F238E27FC236}">
                        <a16:creationId xmlns:a16="http://schemas.microsoft.com/office/drawing/2014/main" id="{523D83E4-FBEB-4A6A-A689-F0C3F52635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3" name="Freeform 168">
                    <a:extLst>
                      <a:ext uri="{FF2B5EF4-FFF2-40B4-BE49-F238E27FC236}">
                        <a16:creationId xmlns:a16="http://schemas.microsoft.com/office/drawing/2014/main" id="{F1154A02-BF17-49DA-9D2B-D6B69B8C2E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4" name="Freeform 169">
                    <a:extLst>
                      <a:ext uri="{FF2B5EF4-FFF2-40B4-BE49-F238E27FC236}">
                        <a16:creationId xmlns:a16="http://schemas.microsoft.com/office/drawing/2014/main" id="{C6544FF7-C651-4D67-BF1D-D12762BC8B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5" name="Freeform 170">
                    <a:extLst>
                      <a:ext uri="{FF2B5EF4-FFF2-40B4-BE49-F238E27FC236}">
                        <a16:creationId xmlns:a16="http://schemas.microsoft.com/office/drawing/2014/main" id="{D1C854BF-F530-4352-8C66-293509AF2C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6" name="Freeform 171">
                    <a:extLst>
                      <a:ext uri="{FF2B5EF4-FFF2-40B4-BE49-F238E27FC236}">
                        <a16:creationId xmlns:a16="http://schemas.microsoft.com/office/drawing/2014/main" id="{8B13D5B8-2F9D-4CD8-8E29-62B73AD4DE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7" name="Freeform 172">
                    <a:extLst>
                      <a:ext uri="{FF2B5EF4-FFF2-40B4-BE49-F238E27FC236}">
                        <a16:creationId xmlns:a16="http://schemas.microsoft.com/office/drawing/2014/main" id="{48BBC3FB-862A-4531-80CF-A5B1EE9E68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8" name="Freeform 173">
                    <a:extLst>
                      <a:ext uri="{FF2B5EF4-FFF2-40B4-BE49-F238E27FC236}">
                        <a16:creationId xmlns:a16="http://schemas.microsoft.com/office/drawing/2014/main" id="{3F7DAA5B-5722-4DEB-8041-4DFA2D72B8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39" name="Freeform 174">
                    <a:extLst>
                      <a:ext uri="{FF2B5EF4-FFF2-40B4-BE49-F238E27FC236}">
                        <a16:creationId xmlns:a16="http://schemas.microsoft.com/office/drawing/2014/main" id="{6ED08E12-D755-4B59-A7B6-45DF3EE3F2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0" name="Freeform 175">
                    <a:extLst>
                      <a:ext uri="{FF2B5EF4-FFF2-40B4-BE49-F238E27FC236}">
                        <a16:creationId xmlns:a16="http://schemas.microsoft.com/office/drawing/2014/main" id="{C0E6C9E3-0D30-4A70-BBC8-DF835E7D29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1" name="Freeform 176">
                    <a:extLst>
                      <a:ext uri="{FF2B5EF4-FFF2-40B4-BE49-F238E27FC236}">
                        <a16:creationId xmlns:a16="http://schemas.microsoft.com/office/drawing/2014/main" id="{1D025B91-3E9A-483C-8E35-B24439588B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2" name="Freeform 177">
                    <a:extLst>
                      <a:ext uri="{FF2B5EF4-FFF2-40B4-BE49-F238E27FC236}">
                        <a16:creationId xmlns:a16="http://schemas.microsoft.com/office/drawing/2014/main" id="{BA27593E-47EC-4392-B100-2F7F4668F8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3" name="Freeform 187">
                    <a:extLst>
                      <a:ext uri="{FF2B5EF4-FFF2-40B4-BE49-F238E27FC236}">
                        <a16:creationId xmlns:a16="http://schemas.microsoft.com/office/drawing/2014/main" id="{1E54AC50-2FD4-4E04-B9C7-B85045057B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4" name="Freeform 188">
                    <a:extLst>
                      <a:ext uri="{FF2B5EF4-FFF2-40B4-BE49-F238E27FC236}">
                        <a16:creationId xmlns:a16="http://schemas.microsoft.com/office/drawing/2014/main" id="{BECEDC61-2EE7-48CB-9A95-13EF3E4CC7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5" name="Freeform 189">
                    <a:extLst>
                      <a:ext uri="{FF2B5EF4-FFF2-40B4-BE49-F238E27FC236}">
                        <a16:creationId xmlns:a16="http://schemas.microsoft.com/office/drawing/2014/main" id="{25959486-47FC-4EC1-BB7D-9602C83722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6" name="Freeform 190">
                    <a:extLst>
                      <a:ext uri="{FF2B5EF4-FFF2-40B4-BE49-F238E27FC236}">
                        <a16:creationId xmlns:a16="http://schemas.microsoft.com/office/drawing/2014/main" id="{026CBE5C-E187-4ABD-8A19-15A0D7A8B1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7" name="Freeform 191">
                    <a:extLst>
                      <a:ext uri="{FF2B5EF4-FFF2-40B4-BE49-F238E27FC236}">
                        <a16:creationId xmlns:a16="http://schemas.microsoft.com/office/drawing/2014/main" id="{39B2B466-5BDC-445D-90FD-CA53BB2A0F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8" name="Freeform 192">
                    <a:extLst>
                      <a:ext uri="{FF2B5EF4-FFF2-40B4-BE49-F238E27FC236}">
                        <a16:creationId xmlns:a16="http://schemas.microsoft.com/office/drawing/2014/main" id="{964A63B1-9DFC-4F18-9DE6-DB202AAE69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49" name="Freeform 193">
                    <a:extLst>
                      <a:ext uri="{FF2B5EF4-FFF2-40B4-BE49-F238E27FC236}">
                        <a16:creationId xmlns:a16="http://schemas.microsoft.com/office/drawing/2014/main" id="{F1356A1B-EFC6-4F39-92F2-2DE7BBFD4B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0" name="Freeform 194">
                    <a:extLst>
                      <a:ext uri="{FF2B5EF4-FFF2-40B4-BE49-F238E27FC236}">
                        <a16:creationId xmlns:a16="http://schemas.microsoft.com/office/drawing/2014/main" id="{76B49409-DDA6-4F08-9B7F-5916BA682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1" name="Freeform 195">
                    <a:extLst>
                      <a:ext uri="{FF2B5EF4-FFF2-40B4-BE49-F238E27FC236}">
                        <a16:creationId xmlns:a16="http://schemas.microsoft.com/office/drawing/2014/main" id="{67064A34-B851-4D8A-AB4E-A0DDCC4CEC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2" name="Freeform 196">
                    <a:extLst>
                      <a:ext uri="{FF2B5EF4-FFF2-40B4-BE49-F238E27FC236}">
                        <a16:creationId xmlns:a16="http://schemas.microsoft.com/office/drawing/2014/main" id="{91238519-D12B-4155-A86C-77593CE983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3" name="Freeform 197">
                    <a:extLst>
                      <a:ext uri="{FF2B5EF4-FFF2-40B4-BE49-F238E27FC236}">
                        <a16:creationId xmlns:a16="http://schemas.microsoft.com/office/drawing/2014/main" id="{6561D5AE-B173-4D29-8160-085F78EA5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4" name="Freeform 198">
                    <a:extLst>
                      <a:ext uri="{FF2B5EF4-FFF2-40B4-BE49-F238E27FC236}">
                        <a16:creationId xmlns:a16="http://schemas.microsoft.com/office/drawing/2014/main" id="{333861A7-F478-4EA6-893B-6F0301C0BD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5" name="Freeform 199">
                    <a:extLst>
                      <a:ext uri="{FF2B5EF4-FFF2-40B4-BE49-F238E27FC236}">
                        <a16:creationId xmlns:a16="http://schemas.microsoft.com/office/drawing/2014/main" id="{901486D8-53FC-422A-AF3E-717ACDDEF6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6" name="Freeform 200">
                    <a:extLst>
                      <a:ext uri="{FF2B5EF4-FFF2-40B4-BE49-F238E27FC236}">
                        <a16:creationId xmlns:a16="http://schemas.microsoft.com/office/drawing/2014/main" id="{33545A7D-969C-4D51-9860-0EAF357537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7" name="Freeform 201">
                    <a:extLst>
                      <a:ext uri="{FF2B5EF4-FFF2-40B4-BE49-F238E27FC236}">
                        <a16:creationId xmlns:a16="http://schemas.microsoft.com/office/drawing/2014/main" id="{58070C09-17C4-406E-B875-DA73C31FB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8" name="Freeform 202">
                    <a:extLst>
                      <a:ext uri="{FF2B5EF4-FFF2-40B4-BE49-F238E27FC236}">
                        <a16:creationId xmlns:a16="http://schemas.microsoft.com/office/drawing/2014/main" id="{FEAA1B0B-2EA5-4A89-92EE-CEA2EAB641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59" name="Freeform 203">
                    <a:extLst>
                      <a:ext uri="{FF2B5EF4-FFF2-40B4-BE49-F238E27FC236}">
                        <a16:creationId xmlns:a16="http://schemas.microsoft.com/office/drawing/2014/main" id="{90FDABF6-2490-4354-9EA3-7377A2C10D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0" name="Freeform 204">
                    <a:extLst>
                      <a:ext uri="{FF2B5EF4-FFF2-40B4-BE49-F238E27FC236}">
                        <a16:creationId xmlns:a16="http://schemas.microsoft.com/office/drawing/2014/main" id="{10DCD31F-597F-46CA-AF12-20F8824967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1" name="Freeform 205">
                    <a:extLst>
                      <a:ext uri="{FF2B5EF4-FFF2-40B4-BE49-F238E27FC236}">
                        <a16:creationId xmlns:a16="http://schemas.microsoft.com/office/drawing/2014/main" id="{610D5DDC-BDC6-4D03-B0BD-5EF3BC655C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2" name="Freeform 206">
                    <a:extLst>
                      <a:ext uri="{FF2B5EF4-FFF2-40B4-BE49-F238E27FC236}">
                        <a16:creationId xmlns:a16="http://schemas.microsoft.com/office/drawing/2014/main" id="{80F35295-CBDF-475A-8D3C-CC0BA692F3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3" name="Freeform 207">
                    <a:extLst>
                      <a:ext uri="{FF2B5EF4-FFF2-40B4-BE49-F238E27FC236}">
                        <a16:creationId xmlns:a16="http://schemas.microsoft.com/office/drawing/2014/main" id="{6B455CFC-ADD2-419C-A48B-AB2C19E93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4" name="Freeform 208">
                    <a:extLst>
                      <a:ext uri="{FF2B5EF4-FFF2-40B4-BE49-F238E27FC236}">
                        <a16:creationId xmlns:a16="http://schemas.microsoft.com/office/drawing/2014/main" id="{738DE8B6-84EE-40D9-92B0-E71156ADE1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5" name="Freeform 209">
                    <a:extLst>
                      <a:ext uri="{FF2B5EF4-FFF2-40B4-BE49-F238E27FC236}">
                        <a16:creationId xmlns:a16="http://schemas.microsoft.com/office/drawing/2014/main" id="{3E2D0571-EA00-493C-91C5-E5BC0C6E8F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96391" y="3624093"/>
                    <a:ext cx="26303" cy="37811"/>
                  </a:xfrm>
                  <a:custGeom>
                    <a:avLst/>
                    <a:gdLst>
                      <a:gd name="T0" fmla="*/ 35 w 35"/>
                      <a:gd name="T1" fmla="*/ 0 h 48"/>
                      <a:gd name="T2" fmla="*/ 9 w 35"/>
                      <a:gd name="T3" fmla="*/ 0 h 48"/>
                      <a:gd name="T4" fmla="*/ 8 w 35"/>
                      <a:gd name="T5" fmla="*/ 0 h 48"/>
                      <a:gd name="T6" fmla="*/ 11 w 35"/>
                      <a:gd name="T7" fmla="*/ 18 h 48"/>
                      <a:gd name="T8" fmla="*/ 0 w 35"/>
                      <a:gd name="T9" fmla="*/ 48 h 48"/>
                      <a:gd name="T10" fmla="*/ 25 w 35"/>
                      <a:gd name="T11" fmla="*/ 48 h 48"/>
                      <a:gd name="T12" fmla="*/ 35 w 35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5" h="48">
                        <a:moveTo>
                          <a:pt x="35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12" y="5"/>
                          <a:pt x="13" y="12"/>
                          <a:pt x="11" y="1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25" y="48"/>
                          <a:pt x="25" y="48"/>
                          <a:pt x="25" y="48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6" name="Freeform 210">
                    <a:extLst>
                      <a:ext uri="{FF2B5EF4-FFF2-40B4-BE49-F238E27FC236}">
                        <a16:creationId xmlns:a16="http://schemas.microsoft.com/office/drawing/2014/main" id="{8C6F4122-731E-4613-B103-359DB5B442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7" name="Freeform 211">
                    <a:extLst>
                      <a:ext uri="{FF2B5EF4-FFF2-40B4-BE49-F238E27FC236}">
                        <a16:creationId xmlns:a16="http://schemas.microsoft.com/office/drawing/2014/main" id="{72F4B928-A7D5-4F38-BC37-8CF0F37955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8" name="Freeform 214">
                    <a:extLst>
                      <a:ext uri="{FF2B5EF4-FFF2-40B4-BE49-F238E27FC236}">
                        <a16:creationId xmlns:a16="http://schemas.microsoft.com/office/drawing/2014/main" id="{27154A19-CB47-4DA3-8A91-8619E18A55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69" name="Freeform 215">
                    <a:extLst>
                      <a:ext uri="{FF2B5EF4-FFF2-40B4-BE49-F238E27FC236}">
                        <a16:creationId xmlns:a16="http://schemas.microsoft.com/office/drawing/2014/main" id="{87C0E773-FAF0-4DE5-ACAE-360A35FDB8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0" name="Freeform 216">
                    <a:extLst>
                      <a:ext uri="{FF2B5EF4-FFF2-40B4-BE49-F238E27FC236}">
                        <a16:creationId xmlns:a16="http://schemas.microsoft.com/office/drawing/2014/main" id="{7B61E082-D1EA-4046-BCCB-E3671FE708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71243"/>
                    <a:ext cx="23015" cy="37811"/>
                  </a:xfrm>
                  <a:custGeom>
                    <a:avLst/>
                    <a:gdLst>
                      <a:gd name="T0" fmla="*/ 30 w 30"/>
                      <a:gd name="T1" fmla="*/ 0 h 48"/>
                      <a:gd name="T2" fmla="*/ 4 w 30"/>
                      <a:gd name="T3" fmla="*/ 0 h 48"/>
                      <a:gd name="T4" fmla="*/ 0 w 30"/>
                      <a:gd name="T5" fmla="*/ 24 h 48"/>
                      <a:gd name="T6" fmla="*/ 7 w 30"/>
                      <a:gd name="T7" fmla="*/ 42 h 48"/>
                      <a:gd name="T8" fmla="*/ 4 w 30"/>
                      <a:gd name="T9" fmla="*/ 48 h 48"/>
                      <a:gd name="T10" fmla="*/ 21 w 30"/>
                      <a:gd name="T11" fmla="*/ 48 h 48"/>
                      <a:gd name="T12" fmla="*/ 30 w 30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0" h="48">
                        <a:moveTo>
                          <a:pt x="30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7" y="28"/>
                          <a:pt x="10" y="35"/>
                          <a:pt x="7" y="42"/>
                        </a:cubicBezTo>
                        <a:cubicBezTo>
                          <a:pt x="4" y="48"/>
                          <a:pt x="4" y="48"/>
                          <a:pt x="4" y="48"/>
                        </a:cubicBezTo>
                        <a:cubicBezTo>
                          <a:pt x="21" y="48"/>
                          <a:pt x="21" y="48"/>
                          <a:pt x="21" y="48"/>
                        </a:cubicBezTo>
                        <a:cubicBezTo>
                          <a:pt x="30" y="0"/>
                          <a:pt x="30" y="0"/>
                          <a:pt x="30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1" name="Freeform 217">
                    <a:extLst>
                      <a:ext uri="{FF2B5EF4-FFF2-40B4-BE49-F238E27FC236}">
                        <a16:creationId xmlns:a16="http://schemas.microsoft.com/office/drawing/2014/main" id="{B50E8AAB-3C95-4C77-8257-582E783AF1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2" name="Freeform 218">
                    <a:extLst>
                      <a:ext uri="{FF2B5EF4-FFF2-40B4-BE49-F238E27FC236}">
                        <a16:creationId xmlns:a16="http://schemas.microsoft.com/office/drawing/2014/main" id="{36FCEAE6-8559-422A-B68A-84594D23B6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3" name="Freeform 219">
                    <a:extLst>
                      <a:ext uri="{FF2B5EF4-FFF2-40B4-BE49-F238E27FC236}">
                        <a16:creationId xmlns:a16="http://schemas.microsoft.com/office/drawing/2014/main" id="{CD546098-459A-41F5-BE53-96C391381E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4" name="Freeform 220">
                    <a:extLst>
                      <a:ext uri="{FF2B5EF4-FFF2-40B4-BE49-F238E27FC236}">
                        <a16:creationId xmlns:a16="http://schemas.microsoft.com/office/drawing/2014/main" id="{B4204FFB-C4E6-4993-9280-0C01178687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5" name="Freeform 221">
                    <a:extLst>
                      <a:ext uri="{FF2B5EF4-FFF2-40B4-BE49-F238E27FC236}">
                        <a16:creationId xmlns:a16="http://schemas.microsoft.com/office/drawing/2014/main" id="{35B210F5-834E-4CB3-B959-AB06202C7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6" name="Freeform 222">
                    <a:extLst>
                      <a:ext uri="{FF2B5EF4-FFF2-40B4-BE49-F238E27FC236}">
                        <a16:creationId xmlns:a16="http://schemas.microsoft.com/office/drawing/2014/main" id="{45BB95FA-F94D-42D7-9688-CF4F2E0B86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7" name="Freeform 224">
                    <a:extLst>
                      <a:ext uri="{FF2B5EF4-FFF2-40B4-BE49-F238E27FC236}">
                        <a16:creationId xmlns:a16="http://schemas.microsoft.com/office/drawing/2014/main" id="{16B9496E-3CF3-4768-B273-748A403BE6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092614"/>
                    <a:ext cx="32879" cy="180833"/>
                  </a:xfrm>
                  <a:custGeom>
                    <a:avLst/>
                    <a:gdLst>
                      <a:gd name="T0" fmla="*/ 0 w 20"/>
                      <a:gd name="T1" fmla="*/ 108 h 110"/>
                      <a:gd name="T2" fmla="*/ 0 w 20"/>
                      <a:gd name="T3" fmla="*/ 0 h 110"/>
                      <a:gd name="T4" fmla="*/ 20 w 20"/>
                      <a:gd name="T5" fmla="*/ 0 h 110"/>
                      <a:gd name="T6" fmla="*/ 20 w 20"/>
                      <a:gd name="T7" fmla="*/ 110 h 110"/>
                      <a:gd name="T8" fmla="*/ 0 w 20"/>
                      <a:gd name="T9" fmla="*/ 110 h 110"/>
                      <a:gd name="T10" fmla="*/ 0 w 20"/>
                      <a:gd name="T11" fmla="*/ 108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" h="110">
                        <a:moveTo>
                          <a:pt x="0" y="108"/>
                        </a:move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20" y="110"/>
                        </a:lnTo>
                        <a:lnTo>
                          <a:pt x="0" y="110"/>
                        </a:lnTo>
                        <a:lnTo>
                          <a:pt x="0" y="108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8" name="Rectangle 248">
                    <a:extLst>
                      <a:ext uri="{FF2B5EF4-FFF2-40B4-BE49-F238E27FC236}">
                        <a16:creationId xmlns:a16="http://schemas.microsoft.com/office/drawing/2014/main" id="{BDE2AD94-D24E-4A48-8CE6-FAFB3FA21B5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987891" y="3610941"/>
                    <a:ext cx="31235" cy="20878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79" name="Freeform 253">
                    <a:extLst>
                      <a:ext uri="{FF2B5EF4-FFF2-40B4-BE49-F238E27FC236}">
                        <a16:creationId xmlns:a16="http://schemas.microsoft.com/office/drawing/2014/main" id="{A0B680FA-72FD-4297-BE91-A77ED99F07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8301" y="3839448"/>
                    <a:ext cx="73978" cy="67402"/>
                  </a:xfrm>
                  <a:custGeom>
                    <a:avLst/>
                    <a:gdLst>
                      <a:gd name="T0" fmla="*/ 45 w 45"/>
                      <a:gd name="T1" fmla="*/ 13 h 41"/>
                      <a:gd name="T2" fmla="*/ 11 w 45"/>
                      <a:gd name="T3" fmla="*/ 41 h 41"/>
                      <a:gd name="T4" fmla="*/ 0 w 45"/>
                      <a:gd name="T5" fmla="*/ 28 h 41"/>
                      <a:gd name="T6" fmla="*/ 34 w 45"/>
                      <a:gd name="T7" fmla="*/ 0 h 41"/>
                      <a:gd name="T8" fmla="*/ 45 w 45"/>
                      <a:gd name="T9" fmla="*/ 13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41">
                        <a:moveTo>
                          <a:pt x="45" y="13"/>
                        </a:moveTo>
                        <a:lnTo>
                          <a:pt x="11" y="41"/>
                        </a:lnTo>
                        <a:lnTo>
                          <a:pt x="0" y="28"/>
                        </a:lnTo>
                        <a:lnTo>
                          <a:pt x="34" y="0"/>
                        </a:lnTo>
                        <a:lnTo>
                          <a:pt x="4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0" name="Freeform 258">
                    <a:extLst>
                      <a:ext uri="{FF2B5EF4-FFF2-40B4-BE49-F238E27FC236}">
                        <a16:creationId xmlns:a16="http://schemas.microsoft.com/office/drawing/2014/main" id="{660BB58F-0B72-47BE-B01C-D90B4E2DB7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18567" y="3799994"/>
                    <a:ext cx="169326" cy="249878"/>
                  </a:xfrm>
                  <a:custGeom>
                    <a:avLst/>
                    <a:gdLst>
                      <a:gd name="T0" fmla="*/ 76 w 103"/>
                      <a:gd name="T1" fmla="*/ 0 h 152"/>
                      <a:gd name="T2" fmla="*/ 103 w 103"/>
                      <a:gd name="T3" fmla="*/ 137 h 152"/>
                      <a:gd name="T4" fmla="*/ 26 w 103"/>
                      <a:gd name="T5" fmla="*/ 152 h 152"/>
                      <a:gd name="T6" fmla="*/ 0 w 103"/>
                      <a:gd name="T7" fmla="*/ 15 h 152"/>
                      <a:gd name="T8" fmla="*/ 76 w 103"/>
                      <a:gd name="T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3" h="152">
                        <a:moveTo>
                          <a:pt x="76" y="0"/>
                        </a:moveTo>
                        <a:lnTo>
                          <a:pt x="103" y="137"/>
                        </a:lnTo>
                        <a:lnTo>
                          <a:pt x="26" y="152"/>
                        </a:lnTo>
                        <a:lnTo>
                          <a:pt x="0" y="15"/>
                        </a:lnTo>
                        <a:lnTo>
                          <a:pt x="7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1" name="Freeform 261">
                    <a:extLst>
                      <a:ext uri="{FF2B5EF4-FFF2-40B4-BE49-F238E27FC236}">
                        <a16:creationId xmlns:a16="http://schemas.microsoft.com/office/drawing/2014/main" id="{634E431B-04B1-4F4A-8003-2920F6CFB8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2" name="Freeform 262">
                    <a:extLst>
                      <a:ext uri="{FF2B5EF4-FFF2-40B4-BE49-F238E27FC236}">
                        <a16:creationId xmlns:a16="http://schemas.microsoft.com/office/drawing/2014/main" id="{2D6B3B0B-6D31-4B74-8620-CFAE9B926F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3" name="Freeform 263">
                    <a:extLst>
                      <a:ext uri="{FF2B5EF4-FFF2-40B4-BE49-F238E27FC236}">
                        <a16:creationId xmlns:a16="http://schemas.microsoft.com/office/drawing/2014/main" id="{B44B6FD0-984E-4A84-A040-A47BC90C7E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806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4" name="Freeform 264">
                    <a:extLst>
                      <a:ext uri="{FF2B5EF4-FFF2-40B4-BE49-F238E27FC236}">
                        <a16:creationId xmlns:a16="http://schemas.microsoft.com/office/drawing/2014/main" id="{C9F5B9BD-A77D-4525-A1B3-769A3906B7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5" name="Freeform 266">
                    <a:extLst>
                      <a:ext uri="{FF2B5EF4-FFF2-40B4-BE49-F238E27FC236}">
                        <a16:creationId xmlns:a16="http://schemas.microsoft.com/office/drawing/2014/main" id="{69FCFC96-CF71-4895-8897-2426B5ED9F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49872"/>
                    <a:ext cx="3288" cy="14796"/>
                  </a:xfrm>
                  <a:custGeom>
                    <a:avLst/>
                    <a:gdLst>
                      <a:gd name="T0" fmla="*/ 1 w 4"/>
                      <a:gd name="T1" fmla="*/ 0 h 21"/>
                      <a:gd name="T2" fmla="*/ 0 w 4"/>
                      <a:gd name="T3" fmla="*/ 0 h 21"/>
                      <a:gd name="T4" fmla="*/ 3 w 4"/>
                      <a:gd name="T5" fmla="*/ 13 h 21"/>
                      <a:gd name="T6" fmla="*/ 3 w 4"/>
                      <a:gd name="T7" fmla="*/ 21 h 21"/>
                      <a:gd name="T8" fmla="*/ 3 w 4"/>
                      <a:gd name="T9" fmla="*/ 21 h 21"/>
                      <a:gd name="T10" fmla="*/ 3 w 4"/>
                      <a:gd name="T11" fmla="*/ 13 h 21"/>
                      <a:gd name="T12" fmla="*/ 1 w 4"/>
                      <a:gd name="T13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7"/>
                          <a:pt x="3" y="21"/>
                        </a:cubicBezTo>
                        <a:cubicBezTo>
                          <a:pt x="3" y="21"/>
                          <a:pt x="3" y="21"/>
                          <a:pt x="3" y="21"/>
                        </a:cubicBezTo>
                        <a:cubicBezTo>
                          <a:pt x="4" y="17"/>
                          <a:pt x="3" y="13"/>
                          <a:pt x="3" y="1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solidFill>
                    <a:srgbClr val="006F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6" name="Freeform 267">
                    <a:extLst>
                      <a:ext uri="{FF2B5EF4-FFF2-40B4-BE49-F238E27FC236}">
                        <a16:creationId xmlns:a16="http://schemas.microsoft.com/office/drawing/2014/main" id="{69AE4284-7621-4B79-9A65-C34A8325CC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7" name="Freeform 268">
                    <a:extLst>
                      <a:ext uri="{FF2B5EF4-FFF2-40B4-BE49-F238E27FC236}">
                        <a16:creationId xmlns:a16="http://schemas.microsoft.com/office/drawing/2014/main" id="{D25EA75A-590E-47D5-9355-79EDBC2202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8" name="Freeform 270">
                    <a:extLst>
                      <a:ext uri="{FF2B5EF4-FFF2-40B4-BE49-F238E27FC236}">
                        <a16:creationId xmlns:a16="http://schemas.microsoft.com/office/drawing/2014/main" id="{F4A3F169-0440-48FF-98AB-38049D925B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4467" y="3959455"/>
                    <a:ext cx="8220" cy="37811"/>
                  </a:xfrm>
                  <a:custGeom>
                    <a:avLst/>
                    <a:gdLst>
                      <a:gd name="T0" fmla="*/ 0 w 5"/>
                      <a:gd name="T1" fmla="*/ 0 h 23"/>
                      <a:gd name="T2" fmla="*/ 0 w 5"/>
                      <a:gd name="T3" fmla="*/ 0 h 23"/>
                      <a:gd name="T4" fmla="*/ 4 w 5"/>
                      <a:gd name="T5" fmla="*/ 23 h 23"/>
                      <a:gd name="T6" fmla="*/ 5 w 5"/>
                      <a:gd name="T7" fmla="*/ 23 h 23"/>
                      <a:gd name="T8" fmla="*/ 0 w 5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3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4" y="23"/>
                        </a:lnTo>
                        <a:lnTo>
                          <a:pt x="5" y="2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89" name="Freeform 271">
                    <a:extLst>
                      <a:ext uri="{FF2B5EF4-FFF2-40B4-BE49-F238E27FC236}">
                        <a16:creationId xmlns:a16="http://schemas.microsoft.com/office/drawing/2014/main" id="{762D26D5-45F7-4710-92BE-4182DAA3B4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6112" y="4071243"/>
                    <a:ext cx="16439" cy="11508"/>
                  </a:xfrm>
                  <a:custGeom>
                    <a:avLst/>
                    <a:gdLst>
                      <a:gd name="T0" fmla="*/ 22 w 22"/>
                      <a:gd name="T1" fmla="*/ 0 h 14"/>
                      <a:gd name="T2" fmla="*/ 21 w 22"/>
                      <a:gd name="T3" fmla="*/ 0 h 14"/>
                      <a:gd name="T4" fmla="*/ 3 w 22"/>
                      <a:gd name="T5" fmla="*/ 13 h 14"/>
                      <a:gd name="T6" fmla="*/ 0 w 22"/>
                      <a:gd name="T7" fmla="*/ 14 h 14"/>
                      <a:gd name="T8" fmla="*/ 0 w 22"/>
                      <a:gd name="T9" fmla="*/ 14 h 14"/>
                      <a:gd name="T10" fmla="*/ 4 w 22"/>
                      <a:gd name="T11" fmla="*/ 13 h 14"/>
                      <a:gd name="T12" fmla="*/ 22 w 22"/>
                      <a:gd name="T13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4">
                        <a:moveTo>
                          <a:pt x="22" y="0"/>
                        </a:move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18" y="5"/>
                          <a:pt x="13" y="11"/>
                          <a:pt x="3" y="13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14" y="11"/>
                          <a:pt x="19" y="5"/>
                          <a:pt x="22" y="0"/>
                        </a:cubicBezTo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0" name="Freeform 272">
                    <a:extLst>
                      <a:ext uri="{FF2B5EF4-FFF2-40B4-BE49-F238E27FC236}">
                        <a16:creationId xmlns:a16="http://schemas.microsoft.com/office/drawing/2014/main" id="{3A8B8235-D734-4C62-8DEE-A2DDCD9FF3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1" name="Freeform 273">
                    <a:extLst>
                      <a:ext uri="{FF2B5EF4-FFF2-40B4-BE49-F238E27FC236}">
                        <a16:creationId xmlns:a16="http://schemas.microsoft.com/office/drawing/2014/main" id="{BF84B903-6252-4370-81D5-9D6A430E69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2" name="Freeform 274">
                    <a:extLst>
                      <a:ext uri="{FF2B5EF4-FFF2-40B4-BE49-F238E27FC236}">
                        <a16:creationId xmlns:a16="http://schemas.microsoft.com/office/drawing/2014/main" id="{483B26DB-B702-457E-8E5E-427DC5929B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3" name="Freeform 275">
                    <a:extLst>
                      <a:ext uri="{FF2B5EF4-FFF2-40B4-BE49-F238E27FC236}">
                        <a16:creationId xmlns:a16="http://schemas.microsoft.com/office/drawing/2014/main" id="{A3DB1593-5C90-4D31-A13C-50E62FD925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4" name="Freeform 279">
                    <a:extLst>
                      <a:ext uri="{FF2B5EF4-FFF2-40B4-BE49-F238E27FC236}">
                        <a16:creationId xmlns:a16="http://schemas.microsoft.com/office/drawing/2014/main" id="{97933068-B3E9-4035-9544-4B72C934E2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5" name="Freeform 280">
                    <a:extLst>
                      <a:ext uri="{FF2B5EF4-FFF2-40B4-BE49-F238E27FC236}">
                        <a16:creationId xmlns:a16="http://schemas.microsoft.com/office/drawing/2014/main" id="{0BF8AFC6-21D2-4C02-9CB4-E3E60DCF5B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6" name="Freeform 281">
                    <a:extLst>
                      <a:ext uri="{FF2B5EF4-FFF2-40B4-BE49-F238E27FC236}">
                        <a16:creationId xmlns:a16="http://schemas.microsoft.com/office/drawing/2014/main" id="{DB957055-0BE2-489A-9A5D-1B909D9616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7" name="Freeform 282">
                    <a:extLst>
                      <a:ext uri="{FF2B5EF4-FFF2-40B4-BE49-F238E27FC236}">
                        <a16:creationId xmlns:a16="http://schemas.microsoft.com/office/drawing/2014/main" id="{6C33F80C-5ADB-4D62-B858-E97E466D80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8" name="Freeform 286">
                    <a:extLst>
                      <a:ext uri="{FF2B5EF4-FFF2-40B4-BE49-F238E27FC236}">
                        <a16:creationId xmlns:a16="http://schemas.microsoft.com/office/drawing/2014/main" id="{D540BB75-0140-4B3D-9103-FD30FBC98C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46513" y="3877258"/>
                    <a:ext cx="141378" cy="172614"/>
                  </a:xfrm>
                  <a:custGeom>
                    <a:avLst/>
                    <a:gdLst>
                      <a:gd name="T0" fmla="*/ 68 w 86"/>
                      <a:gd name="T1" fmla="*/ 0 h 105"/>
                      <a:gd name="T2" fmla="*/ 0 w 86"/>
                      <a:gd name="T3" fmla="*/ 60 h 105"/>
                      <a:gd name="T4" fmla="*/ 9 w 86"/>
                      <a:gd name="T5" fmla="*/ 105 h 105"/>
                      <a:gd name="T6" fmla="*/ 86 w 86"/>
                      <a:gd name="T7" fmla="*/ 90 h 105"/>
                      <a:gd name="T8" fmla="*/ 68 w 86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6" h="105">
                        <a:moveTo>
                          <a:pt x="68" y="0"/>
                        </a:moveTo>
                        <a:lnTo>
                          <a:pt x="0" y="60"/>
                        </a:lnTo>
                        <a:lnTo>
                          <a:pt x="9" y="105"/>
                        </a:lnTo>
                        <a:lnTo>
                          <a:pt x="86" y="90"/>
                        </a:lnTo>
                        <a:lnTo>
                          <a:pt x="6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099" name="Freeform 287">
                    <a:extLst>
                      <a:ext uri="{FF2B5EF4-FFF2-40B4-BE49-F238E27FC236}">
                        <a16:creationId xmlns:a16="http://schemas.microsoft.com/office/drawing/2014/main" id="{B9648519-7531-45CB-A757-AA0D6C7912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0" name="Freeform 288">
                    <a:extLst>
                      <a:ext uri="{FF2B5EF4-FFF2-40B4-BE49-F238E27FC236}">
                        <a16:creationId xmlns:a16="http://schemas.microsoft.com/office/drawing/2014/main" id="{72089741-3DF5-4F64-8AA1-13769D2E05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1" name="Oval 290">
                    <a:extLst>
                      <a:ext uri="{FF2B5EF4-FFF2-40B4-BE49-F238E27FC236}">
                        <a16:creationId xmlns:a16="http://schemas.microsoft.com/office/drawing/2014/main" id="{CA163199-9C1B-4786-9DEE-9EA074B525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461344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2" name="Oval 291">
                    <a:extLst>
                      <a:ext uri="{FF2B5EF4-FFF2-40B4-BE49-F238E27FC236}">
                        <a16:creationId xmlns:a16="http://schemas.microsoft.com/office/drawing/2014/main" id="{E8B3B8B2-0019-4C3B-B49B-0F48795850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693138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3" name="Oval 292">
                    <a:extLst>
                      <a:ext uri="{FF2B5EF4-FFF2-40B4-BE49-F238E27FC236}">
                        <a16:creationId xmlns:a16="http://schemas.microsoft.com/office/drawing/2014/main" id="{CD88BD7C-EC19-4544-99C3-DDF56DF1C6C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926576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4" name="Oval 293">
                    <a:extLst>
                      <a:ext uri="{FF2B5EF4-FFF2-40B4-BE49-F238E27FC236}">
                        <a16:creationId xmlns:a16="http://schemas.microsoft.com/office/drawing/2014/main" id="{890B0898-CA15-490B-9B23-D00D796A78D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158372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105" name="Oval 294">
                    <a:extLst>
                      <a:ext uri="{FF2B5EF4-FFF2-40B4-BE49-F238E27FC236}">
                        <a16:creationId xmlns:a16="http://schemas.microsoft.com/office/drawing/2014/main" id="{01E108F6-9A34-4A63-8EC9-A3E848AAE26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390166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grpSp>
              <p:nvGrpSpPr>
                <p:cNvPr id="905" name="Group 904">
                  <a:extLst>
                    <a:ext uri="{FF2B5EF4-FFF2-40B4-BE49-F238E27FC236}">
                      <a16:creationId xmlns:a16="http://schemas.microsoft.com/office/drawing/2014/main" id="{818BA7F9-1BF8-4C27-AE50-7A4F52BE64D2}"/>
                    </a:ext>
                  </a:extLst>
                </p:cNvPr>
                <p:cNvGrpSpPr/>
                <p:nvPr/>
              </p:nvGrpSpPr>
              <p:grpSpPr>
                <a:xfrm>
                  <a:off x="4333481" y="2777116"/>
                  <a:ext cx="606120" cy="1157905"/>
                  <a:chOff x="-903288" y="1863725"/>
                  <a:chExt cx="2620963" cy="5006975"/>
                </a:xfrm>
              </p:grpSpPr>
              <p:sp>
                <p:nvSpPr>
                  <p:cNvPr id="906" name="Freeform 398">
                    <a:extLst>
                      <a:ext uri="{FF2B5EF4-FFF2-40B4-BE49-F238E27FC236}">
                        <a16:creationId xmlns:a16="http://schemas.microsoft.com/office/drawing/2014/main" id="{89259248-7BBF-4761-81CE-AFB88DED7F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178050"/>
                    <a:ext cx="319088" cy="674688"/>
                  </a:xfrm>
                  <a:custGeom>
                    <a:avLst/>
                    <a:gdLst>
                      <a:gd name="T0" fmla="*/ 73 w 80"/>
                      <a:gd name="T1" fmla="*/ 106 h 170"/>
                      <a:gd name="T2" fmla="*/ 67 w 80"/>
                      <a:gd name="T3" fmla="*/ 37 h 170"/>
                      <a:gd name="T4" fmla="*/ 52 w 80"/>
                      <a:gd name="T5" fmla="*/ 26 h 170"/>
                      <a:gd name="T6" fmla="*/ 35 w 80"/>
                      <a:gd name="T7" fmla="*/ 13 h 170"/>
                      <a:gd name="T8" fmla="*/ 23 w 80"/>
                      <a:gd name="T9" fmla="*/ 20 h 170"/>
                      <a:gd name="T10" fmla="*/ 16 w 80"/>
                      <a:gd name="T11" fmla="*/ 35 h 170"/>
                      <a:gd name="T12" fmla="*/ 19 w 80"/>
                      <a:gd name="T13" fmla="*/ 52 h 170"/>
                      <a:gd name="T14" fmla="*/ 0 w 80"/>
                      <a:gd name="T15" fmla="*/ 48 h 170"/>
                      <a:gd name="T16" fmla="*/ 20 w 80"/>
                      <a:gd name="T17" fmla="*/ 91 h 170"/>
                      <a:gd name="T18" fmla="*/ 26 w 80"/>
                      <a:gd name="T19" fmla="*/ 99 h 170"/>
                      <a:gd name="T20" fmla="*/ 22 w 80"/>
                      <a:gd name="T21" fmla="*/ 170 h 170"/>
                      <a:gd name="T22" fmla="*/ 72 w 80"/>
                      <a:gd name="T23" fmla="*/ 152 h 170"/>
                      <a:gd name="T24" fmla="*/ 73 w 80"/>
                      <a:gd name="T25" fmla="*/ 106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170">
                        <a:moveTo>
                          <a:pt x="73" y="106"/>
                        </a:moveTo>
                        <a:cubicBezTo>
                          <a:pt x="80" y="74"/>
                          <a:pt x="76" y="63"/>
                          <a:pt x="67" y="37"/>
                        </a:cubicBezTo>
                        <a:cubicBezTo>
                          <a:pt x="61" y="21"/>
                          <a:pt x="54" y="18"/>
                          <a:pt x="52" y="26"/>
                        </a:cubicBezTo>
                        <a:cubicBezTo>
                          <a:pt x="55" y="3"/>
                          <a:pt x="34" y="0"/>
                          <a:pt x="35" y="13"/>
                        </a:cubicBezTo>
                        <a:cubicBezTo>
                          <a:pt x="33" y="6"/>
                          <a:pt x="19" y="10"/>
                          <a:pt x="23" y="20"/>
                        </a:cubicBezTo>
                        <a:cubicBezTo>
                          <a:pt x="15" y="15"/>
                          <a:pt x="11" y="23"/>
                          <a:pt x="16" y="35"/>
                        </a:cubicBezTo>
                        <a:cubicBezTo>
                          <a:pt x="20" y="44"/>
                          <a:pt x="19" y="52"/>
                          <a:pt x="19" y="52"/>
                        </a:cubicBezTo>
                        <a:cubicBezTo>
                          <a:pt x="11" y="43"/>
                          <a:pt x="3" y="43"/>
                          <a:pt x="0" y="48"/>
                        </a:cubicBezTo>
                        <a:cubicBezTo>
                          <a:pt x="7" y="59"/>
                          <a:pt x="12" y="77"/>
                          <a:pt x="20" y="91"/>
                        </a:cubicBezTo>
                        <a:cubicBezTo>
                          <a:pt x="22" y="94"/>
                          <a:pt x="24" y="96"/>
                          <a:pt x="26" y="99"/>
                        </a:cubicBezTo>
                        <a:cubicBezTo>
                          <a:pt x="22" y="170"/>
                          <a:pt x="22" y="170"/>
                          <a:pt x="22" y="170"/>
                        </a:cubicBezTo>
                        <a:cubicBezTo>
                          <a:pt x="72" y="152"/>
                          <a:pt x="72" y="152"/>
                          <a:pt x="72" y="152"/>
                        </a:cubicBezTo>
                        <a:lnTo>
                          <a:pt x="73" y="106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7" name="Freeform 399">
                    <a:extLst>
                      <a:ext uri="{FF2B5EF4-FFF2-40B4-BE49-F238E27FC236}">
                        <a16:creationId xmlns:a16="http://schemas.microsoft.com/office/drawing/2014/main" id="{249C0617-1B88-48DF-B5DA-9ACD6AC6BD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47675" y="4510088"/>
                    <a:ext cx="434975" cy="433388"/>
                  </a:xfrm>
                  <a:custGeom>
                    <a:avLst/>
                    <a:gdLst>
                      <a:gd name="T0" fmla="*/ 107 w 109"/>
                      <a:gd name="T1" fmla="*/ 51 h 109"/>
                      <a:gd name="T2" fmla="*/ 58 w 109"/>
                      <a:gd name="T3" fmla="*/ 107 h 109"/>
                      <a:gd name="T4" fmla="*/ 2 w 109"/>
                      <a:gd name="T5" fmla="*/ 58 h 109"/>
                      <a:gd name="T6" fmla="*/ 51 w 109"/>
                      <a:gd name="T7" fmla="*/ 2 h 109"/>
                      <a:gd name="T8" fmla="*/ 107 w 109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109">
                        <a:moveTo>
                          <a:pt x="107" y="51"/>
                        </a:moveTo>
                        <a:cubicBezTo>
                          <a:pt x="109" y="80"/>
                          <a:pt x="87" y="105"/>
                          <a:pt x="58" y="107"/>
                        </a:cubicBezTo>
                        <a:cubicBezTo>
                          <a:pt x="29" y="109"/>
                          <a:pt x="4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7" y="51"/>
                        </a:cubicBez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8" name="Freeform 400">
                    <a:extLst>
                      <a:ext uri="{FF2B5EF4-FFF2-40B4-BE49-F238E27FC236}">
                        <a16:creationId xmlns:a16="http://schemas.microsoft.com/office/drawing/2014/main" id="{EAE694F0-A644-4811-9B9E-580732AC15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39738" y="4713288"/>
                    <a:ext cx="438150" cy="912813"/>
                  </a:xfrm>
                  <a:custGeom>
                    <a:avLst/>
                    <a:gdLst>
                      <a:gd name="T0" fmla="*/ 276 w 276"/>
                      <a:gd name="T1" fmla="*/ 560 h 575"/>
                      <a:gd name="T2" fmla="*/ 58 w 276"/>
                      <a:gd name="T3" fmla="*/ 575 h 575"/>
                      <a:gd name="T4" fmla="*/ 0 w 276"/>
                      <a:gd name="T5" fmla="*/ 17 h 575"/>
                      <a:gd name="T6" fmla="*/ 264 w 276"/>
                      <a:gd name="T7" fmla="*/ 0 h 575"/>
                      <a:gd name="T8" fmla="*/ 276 w 276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6" h="575">
                        <a:moveTo>
                          <a:pt x="276" y="560"/>
                        </a:moveTo>
                        <a:lnTo>
                          <a:pt x="58" y="575"/>
                        </a:lnTo>
                        <a:lnTo>
                          <a:pt x="0" y="17"/>
                        </a:lnTo>
                        <a:lnTo>
                          <a:pt x="264" y="0"/>
                        </a:lnTo>
                        <a:lnTo>
                          <a:pt x="276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09" name="Freeform 401">
                    <a:extLst>
                      <a:ext uri="{FF2B5EF4-FFF2-40B4-BE49-F238E27FC236}">
                        <a16:creationId xmlns:a16="http://schemas.microsoft.com/office/drawing/2014/main" id="{0837B3C5-AA83-4DA6-ADC2-9D043A7C0E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0" y="4510088"/>
                    <a:ext cx="431800" cy="433388"/>
                  </a:xfrm>
                  <a:custGeom>
                    <a:avLst/>
                    <a:gdLst>
                      <a:gd name="T0" fmla="*/ 106 w 108"/>
                      <a:gd name="T1" fmla="*/ 51 h 109"/>
                      <a:gd name="T2" fmla="*/ 57 w 108"/>
                      <a:gd name="T3" fmla="*/ 107 h 109"/>
                      <a:gd name="T4" fmla="*/ 2 w 108"/>
                      <a:gd name="T5" fmla="*/ 58 h 109"/>
                      <a:gd name="T6" fmla="*/ 51 w 108"/>
                      <a:gd name="T7" fmla="*/ 2 h 109"/>
                      <a:gd name="T8" fmla="*/ 106 w 108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8" h="109">
                        <a:moveTo>
                          <a:pt x="106" y="51"/>
                        </a:moveTo>
                        <a:cubicBezTo>
                          <a:pt x="108" y="80"/>
                          <a:pt x="86" y="105"/>
                          <a:pt x="57" y="107"/>
                        </a:cubicBezTo>
                        <a:cubicBezTo>
                          <a:pt x="28" y="109"/>
                          <a:pt x="3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6" y="51"/>
                        </a:cubicBezTo>
                        <a:close/>
                      </a:path>
                    </a:pathLst>
                  </a:custGeom>
                  <a:solidFill>
                    <a:srgbClr val="2D3D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0" name="Freeform 402">
                    <a:extLst>
                      <a:ext uri="{FF2B5EF4-FFF2-40B4-BE49-F238E27FC236}">
                        <a16:creationId xmlns:a16="http://schemas.microsoft.com/office/drawing/2014/main" id="{BA1B2E04-AE51-4979-859E-D76DB77A71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287" y="4713288"/>
                    <a:ext cx="434975" cy="912813"/>
                  </a:xfrm>
                  <a:custGeom>
                    <a:avLst/>
                    <a:gdLst>
                      <a:gd name="T0" fmla="*/ 274 w 274"/>
                      <a:gd name="T1" fmla="*/ 560 h 575"/>
                      <a:gd name="T2" fmla="*/ 56 w 274"/>
                      <a:gd name="T3" fmla="*/ 575 h 575"/>
                      <a:gd name="T4" fmla="*/ 0 w 274"/>
                      <a:gd name="T5" fmla="*/ 17 h 575"/>
                      <a:gd name="T6" fmla="*/ 262 w 274"/>
                      <a:gd name="T7" fmla="*/ 0 h 575"/>
                      <a:gd name="T8" fmla="*/ 274 w 274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4" h="575">
                        <a:moveTo>
                          <a:pt x="274" y="560"/>
                        </a:moveTo>
                        <a:lnTo>
                          <a:pt x="56" y="575"/>
                        </a:lnTo>
                        <a:lnTo>
                          <a:pt x="0" y="17"/>
                        </a:lnTo>
                        <a:lnTo>
                          <a:pt x="262" y="0"/>
                        </a:lnTo>
                        <a:lnTo>
                          <a:pt x="274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1" name="Freeform 403">
                    <a:extLst>
                      <a:ext uri="{FF2B5EF4-FFF2-40B4-BE49-F238E27FC236}">
                        <a16:creationId xmlns:a16="http://schemas.microsoft.com/office/drawing/2014/main" id="{5A8D6F32-E5F9-4C86-B1D0-2CBAA71B2D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4546600"/>
                    <a:ext cx="762000" cy="614363"/>
                  </a:xfrm>
                  <a:custGeom>
                    <a:avLst/>
                    <a:gdLst>
                      <a:gd name="T0" fmla="*/ 9 w 191"/>
                      <a:gd name="T1" fmla="*/ 155 h 155"/>
                      <a:gd name="T2" fmla="*/ 96 w 191"/>
                      <a:gd name="T3" fmla="*/ 132 h 155"/>
                      <a:gd name="T4" fmla="*/ 182 w 191"/>
                      <a:gd name="T5" fmla="*/ 155 h 155"/>
                      <a:gd name="T6" fmla="*/ 191 w 191"/>
                      <a:gd name="T7" fmla="*/ 0 h 155"/>
                      <a:gd name="T8" fmla="*/ 0 w 191"/>
                      <a:gd name="T9" fmla="*/ 0 h 155"/>
                      <a:gd name="T10" fmla="*/ 9 w 191"/>
                      <a:gd name="T11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91" h="155">
                        <a:moveTo>
                          <a:pt x="9" y="155"/>
                        </a:moveTo>
                        <a:cubicBezTo>
                          <a:pt x="9" y="147"/>
                          <a:pt x="48" y="132"/>
                          <a:pt x="96" y="132"/>
                        </a:cubicBezTo>
                        <a:cubicBezTo>
                          <a:pt x="143" y="132"/>
                          <a:pt x="182" y="147"/>
                          <a:pt x="182" y="155"/>
                        </a:cubicBezTo>
                        <a:cubicBezTo>
                          <a:pt x="191" y="0"/>
                          <a:pt x="191" y="0"/>
                          <a:pt x="19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9" y="155"/>
                          <a:pt x="9" y="155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2" name="Freeform 404">
                    <a:extLst>
                      <a:ext uri="{FF2B5EF4-FFF2-40B4-BE49-F238E27FC236}">
                        <a16:creationId xmlns:a16="http://schemas.microsoft.com/office/drawing/2014/main" id="{974141DD-E64C-41AA-BFB4-B63370848F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3550" y="3297238"/>
                    <a:ext cx="461963" cy="1609725"/>
                  </a:xfrm>
                  <a:custGeom>
                    <a:avLst/>
                    <a:gdLst>
                      <a:gd name="T0" fmla="*/ 279 w 291"/>
                      <a:gd name="T1" fmla="*/ 1014 h 1014"/>
                      <a:gd name="T2" fmla="*/ 7 w 291"/>
                      <a:gd name="T3" fmla="*/ 1014 h 1014"/>
                      <a:gd name="T4" fmla="*/ 0 w 291"/>
                      <a:gd name="T5" fmla="*/ 165 h 1014"/>
                      <a:gd name="T6" fmla="*/ 63 w 291"/>
                      <a:gd name="T7" fmla="*/ 0 h 1014"/>
                      <a:gd name="T8" fmla="*/ 291 w 291"/>
                      <a:gd name="T9" fmla="*/ 2 h 1014"/>
                      <a:gd name="T10" fmla="*/ 291 w 291"/>
                      <a:gd name="T11" fmla="*/ 867 h 1014"/>
                      <a:gd name="T12" fmla="*/ 279 w 291"/>
                      <a:gd name="T13" fmla="*/ 1014 h 10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1" h="1014">
                        <a:moveTo>
                          <a:pt x="279" y="1014"/>
                        </a:moveTo>
                        <a:lnTo>
                          <a:pt x="7" y="1014"/>
                        </a:lnTo>
                        <a:lnTo>
                          <a:pt x="0" y="165"/>
                        </a:lnTo>
                        <a:lnTo>
                          <a:pt x="63" y="0"/>
                        </a:lnTo>
                        <a:lnTo>
                          <a:pt x="291" y="2"/>
                        </a:lnTo>
                        <a:lnTo>
                          <a:pt x="291" y="867"/>
                        </a:lnTo>
                        <a:lnTo>
                          <a:pt x="279" y="1014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3" name="Freeform 405">
                    <a:extLst>
                      <a:ext uri="{FF2B5EF4-FFF2-40B4-BE49-F238E27FC236}">
                        <a16:creationId xmlns:a16="http://schemas.microsoft.com/office/drawing/2014/main" id="{260F382A-7A6D-4CC0-B9EE-76D60AF8C5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46138" y="3379788"/>
                    <a:ext cx="661988" cy="725488"/>
                  </a:xfrm>
                  <a:custGeom>
                    <a:avLst/>
                    <a:gdLst>
                      <a:gd name="T0" fmla="*/ 0 w 417"/>
                      <a:gd name="T1" fmla="*/ 348 h 457"/>
                      <a:gd name="T2" fmla="*/ 153 w 417"/>
                      <a:gd name="T3" fmla="*/ 457 h 457"/>
                      <a:gd name="T4" fmla="*/ 417 w 417"/>
                      <a:gd name="T5" fmla="*/ 153 h 457"/>
                      <a:gd name="T6" fmla="*/ 206 w 417"/>
                      <a:gd name="T7" fmla="*/ 0 h 457"/>
                      <a:gd name="T8" fmla="*/ 0 w 417"/>
                      <a:gd name="T9" fmla="*/ 348 h 4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7" h="457">
                        <a:moveTo>
                          <a:pt x="0" y="348"/>
                        </a:moveTo>
                        <a:lnTo>
                          <a:pt x="153" y="457"/>
                        </a:lnTo>
                        <a:lnTo>
                          <a:pt x="417" y="153"/>
                        </a:lnTo>
                        <a:lnTo>
                          <a:pt x="206" y="0"/>
                        </a:lnTo>
                        <a:lnTo>
                          <a:pt x="0" y="34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4" name="Freeform 406">
                    <a:extLst>
                      <a:ext uri="{FF2B5EF4-FFF2-40B4-BE49-F238E27FC236}">
                        <a16:creationId xmlns:a16="http://schemas.microsoft.com/office/drawing/2014/main" id="{DC1CF944-CA56-400C-881D-8A9309FCA1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84200" y="3268663"/>
                    <a:ext cx="466725" cy="465138"/>
                  </a:xfrm>
                  <a:custGeom>
                    <a:avLst/>
                    <a:gdLst>
                      <a:gd name="T0" fmla="*/ 16 w 117"/>
                      <a:gd name="T1" fmla="*/ 28 h 117"/>
                      <a:gd name="T2" fmla="*/ 89 w 117"/>
                      <a:gd name="T3" fmla="*/ 17 h 117"/>
                      <a:gd name="T4" fmla="*/ 100 w 117"/>
                      <a:gd name="T5" fmla="*/ 89 h 117"/>
                      <a:gd name="T6" fmla="*/ 28 w 117"/>
                      <a:gd name="T7" fmla="*/ 101 h 117"/>
                      <a:gd name="T8" fmla="*/ 16 w 117"/>
                      <a:gd name="T9" fmla="*/ 28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7" h="117">
                        <a:moveTo>
                          <a:pt x="16" y="28"/>
                        </a:moveTo>
                        <a:cubicBezTo>
                          <a:pt x="33" y="5"/>
                          <a:pt x="65" y="0"/>
                          <a:pt x="89" y="17"/>
                        </a:cubicBezTo>
                        <a:cubicBezTo>
                          <a:pt x="112" y="34"/>
                          <a:pt x="117" y="66"/>
                          <a:pt x="100" y="89"/>
                        </a:cubicBezTo>
                        <a:cubicBezTo>
                          <a:pt x="83" y="112"/>
                          <a:pt x="51" y="117"/>
                          <a:pt x="28" y="101"/>
                        </a:cubicBezTo>
                        <a:cubicBezTo>
                          <a:pt x="5" y="84"/>
                          <a:pt x="0" y="52"/>
                          <a:pt x="16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5" name="Freeform 407">
                    <a:extLst>
                      <a:ext uri="{FF2B5EF4-FFF2-40B4-BE49-F238E27FC236}">
                        <a16:creationId xmlns:a16="http://schemas.microsoft.com/office/drawing/2014/main" id="{5E74F190-AE46-42AF-B2B4-9B9E2B28D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6" name="Freeform 408">
                    <a:extLst>
                      <a:ext uri="{FF2B5EF4-FFF2-40B4-BE49-F238E27FC236}">
                        <a16:creationId xmlns:a16="http://schemas.microsoft.com/office/drawing/2014/main" id="{1DA55B81-6CA5-4EEE-B489-17AB8B5C1B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6613525"/>
                    <a:ext cx="638175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6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4 w 160"/>
                      <a:gd name="T13" fmla="*/ 2 h 65"/>
                      <a:gd name="T14" fmla="*/ 62 w 160"/>
                      <a:gd name="T15" fmla="*/ 2 h 65"/>
                      <a:gd name="T16" fmla="*/ 38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6" y="59"/>
                          <a:pt x="100" y="64"/>
                          <a:pt x="116" y="64"/>
                        </a:cubicBezTo>
                        <a:cubicBezTo>
                          <a:pt x="129" y="65"/>
                          <a:pt x="147" y="65"/>
                          <a:pt x="156" y="60"/>
                        </a:cubicBezTo>
                        <a:cubicBezTo>
                          <a:pt x="158" y="60"/>
                          <a:pt x="160" y="57"/>
                          <a:pt x="160" y="54"/>
                        </a:cubicBezTo>
                        <a:cubicBezTo>
                          <a:pt x="159" y="35"/>
                          <a:pt x="83" y="25"/>
                          <a:pt x="64" y="2"/>
                        </a:cubicBezTo>
                        <a:cubicBezTo>
                          <a:pt x="62" y="2"/>
                          <a:pt x="62" y="2"/>
                          <a:pt x="62" y="2"/>
                        </a:cubicBezTo>
                        <a:cubicBezTo>
                          <a:pt x="56" y="6"/>
                          <a:pt x="50" y="17"/>
                          <a:pt x="38" y="16"/>
                        </a:cubicBezTo>
                        <a:cubicBezTo>
                          <a:pt x="26" y="16"/>
                          <a:pt x="15" y="5"/>
                          <a:pt x="9" y="0"/>
                        </a:cubicBezTo>
                        <a:cubicBezTo>
                          <a:pt x="3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7" name="Freeform 409">
                    <a:extLst>
                      <a:ext uri="{FF2B5EF4-FFF2-40B4-BE49-F238E27FC236}">
                        <a16:creationId xmlns:a16="http://schemas.microsoft.com/office/drawing/2014/main" id="{523E17B2-3EED-43A7-AF02-3EB98BF1F1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5438775"/>
                    <a:ext cx="354013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1" y="2"/>
                          <a:pt x="89" y="22"/>
                          <a:pt x="88" y="46"/>
                        </a:cubicBezTo>
                        <a:cubicBezTo>
                          <a:pt x="88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8" name="Freeform 410">
                    <a:extLst>
                      <a:ext uri="{FF2B5EF4-FFF2-40B4-BE49-F238E27FC236}">
                        <a16:creationId xmlns:a16="http://schemas.microsoft.com/office/drawing/2014/main" id="{C495F783-9324-4F3E-9224-A415CB66F8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9413" y="5610225"/>
                    <a:ext cx="374650" cy="1062038"/>
                  </a:xfrm>
                  <a:custGeom>
                    <a:avLst/>
                    <a:gdLst>
                      <a:gd name="T0" fmla="*/ 17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7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7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19" name="Freeform 411">
                    <a:extLst>
                      <a:ext uri="{FF2B5EF4-FFF2-40B4-BE49-F238E27FC236}">
                        <a16:creationId xmlns:a16="http://schemas.microsoft.com/office/drawing/2014/main" id="{31C19CEC-F045-48B4-B195-F740A30630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525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0" name="Freeform 412">
                    <a:extLst>
                      <a:ext uri="{FF2B5EF4-FFF2-40B4-BE49-F238E27FC236}">
                        <a16:creationId xmlns:a16="http://schemas.microsoft.com/office/drawing/2014/main" id="{715CB137-A7D6-4A73-8BD6-590FF47B41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50" y="6613525"/>
                    <a:ext cx="639763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5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3 w 160"/>
                      <a:gd name="T13" fmla="*/ 2 h 65"/>
                      <a:gd name="T14" fmla="*/ 61 w 160"/>
                      <a:gd name="T15" fmla="*/ 2 h 65"/>
                      <a:gd name="T16" fmla="*/ 37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5" y="59"/>
                          <a:pt x="99" y="64"/>
                          <a:pt x="115" y="64"/>
                        </a:cubicBezTo>
                        <a:cubicBezTo>
                          <a:pt x="128" y="65"/>
                          <a:pt x="147" y="65"/>
                          <a:pt x="156" y="60"/>
                        </a:cubicBezTo>
                        <a:cubicBezTo>
                          <a:pt x="157" y="60"/>
                          <a:pt x="160" y="57"/>
                          <a:pt x="160" y="54"/>
                        </a:cubicBezTo>
                        <a:cubicBezTo>
                          <a:pt x="158" y="35"/>
                          <a:pt x="82" y="25"/>
                          <a:pt x="63" y="2"/>
                        </a:cubicBezTo>
                        <a:cubicBezTo>
                          <a:pt x="61" y="2"/>
                          <a:pt x="61" y="2"/>
                          <a:pt x="61" y="2"/>
                        </a:cubicBezTo>
                        <a:cubicBezTo>
                          <a:pt x="56" y="6"/>
                          <a:pt x="50" y="17"/>
                          <a:pt x="37" y="16"/>
                        </a:cubicBezTo>
                        <a:cubicBezTo>
                          <a:pt x="26" y="16"/>
                          <a:pt x="14" y="5"/>
                          <a:pt x="9" y="0"/>
                        </a:cubicBezTo>
                        <a:cubicBezTo>
                          <a:pt x="2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1" name="Freeform 413">
                    <a:extLst>
                      <a:ext uri="{FF2B5EF4-FFF2-40B4-BE49-F238E27FC236}">
                        <a16:creationId xmlns:a16="http://schemas.microsoft.com/office/drawing/2014/main" id="{240F558A-4240-4AA2-B2F2-59AC4C8E5F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425" y="5438775"/>
                    <a:ext cx="355600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0" y="2"/>
                          <a:pt x="89" y="22"/>
                          <a:pt x="88" y="46"/>
                        </a:cubicBezTo>
                        <a:cubicBezTo>
                          <a:pt x="87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2" name="Freeform 414">
                    <a:extLst>
                      <a:ext uri="{FF2B5EF4-FFF2-40B4-BE49-F238E27FC236}">
                        <a16:creationId xmlns:a16="http://schemas.microsoft.com/office/drawing/2014/main" id="{5941162D-7007-40ED-A63C-7B8FC436A6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12" y="5610225"/>
                    <a:ext cx="374650" cy="1062038"/>
                  </a:xfrm>
                  <a:custGeom>
                    <a:avLst/>
                    <a:gdLst>
                      <a:gd name="T0" fmla="*/ 18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8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8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3" name="Freeform 415">
                    <a:extLst>
                      <a:ext uri="{FF2B5EF4-FFF2-40B4-BE49-F238E27FC236}">
                        <a16:creationId xmlns:a16="http://schemas.microsoft.com/office/drawing/2014/main" id="{0901429E-B604-4050-B94E-ADFB09090F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687" y="3209925"/>
                    <a:ext cx="711200" cy="500063"/>
                  </a:xfrm>
                  <a:custGeom>
                    <a:avLst/>
                    <a:gdLst>
                      <a:gd name="T0" fmla="*/ 448 w 448"/>
                      <a:gd name="T1" fmla="*/ 182 h 315"/>
                      <a:gd name="T2" fmla="*/ 400 w 448"/>
                      <a:gd name="T3" fmla="*/ 0 h 315"/>
                      <a:gd name="T4" fmla="*/ 0 w 448"/>
                      <a:gd name="T5" fmla="*/ 65 h 315"/>
                      <a:gd name="T6" fmla="*/ 66 w 448"/>
                      <a:gd name="T7" fmla="*/ 315 h 315"/>
                      <a:gd name="T8" fmla="*/ 448 w 448"/>
                      <a:gd name="T9" fmla="*/ 182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8" h="315">
                        <a:moveTo>
                          <a:pt x="448" y="182"/>
                        </a:moveTo>
                        <a:lnTo>
                          <a:pt x="400" y="0"/>
                        </a:lnTo>
                        <a:lnTo>
                          <a:pt x="0" y="65"/>
                        </a:lnTo>
                        <a:lnTo>
                          <a:pt x="66" y="315"/>
                        </a:lnTo>
                        <a:lnTo>
                          <a:pt x="448" y="18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4" name="Freeform 416">
                    <a:extLst>
                      <a:ext uri="{FF2B5EF4-FFF2-40B4-BE49-F238E27FC236}">
                        <a16:creationId xmlns:a16="http://schemas.microsoft.com/office/drawing/2014/main" id="{62D41395-0B6B-41FB-9D52-D657368DA0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9062" y="3284538"/>
                    <a:ext cx="454025" cy="452438"/>
                  </a:xfrm>
                  <a:custGeom>
                    <a:avLst/>
                    <a:gdLst>
                      <a:gd name="T0" fmla="*/ 70 w 114"/>
                      <a:gd name="T1" fmla="*/ 107 h 114"/>
                      <a:gd name="T2" fmla="*/ 7 w 114"/>
                      <a:gd name="T3" fmla="*/ 70 h 114"/>
                      <a:gd name="T4" fmla="*/ 44 w 114"/>
                      <a:gd name="T5" fmla="*/ 7 h 114"/>
                      <a:gd name="T6" fmla="*/ 107 w 114"/>
                      <a:gd name="T7" fmla="*/ 44 h 114"/>
                      <a:gd name="T8" fmla="*/ 70 w 114"/>
                      <a:gd name="T9" fmla="*/ 107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114">
                        <a:moveTo>
                          <a:pt x="70" y="107"/>
                        </a:moveTo>
                        <a:cubicBezTo>
                          <a:pt x="42" y="114"/>
                          <a:pt x="14" y="98"/>
                          <a:pt x="7" y="70"/>
                        </a:cubicBezTo>
                        <a:cubicBezTo>
                          <a:pt x="0" y="42"/>
                          <a:pt x="16" y="14"/>
                          <a:pt x="44" y="7"/>
                        </a:cubicBezTo>
                        <a:cubicBezTo>
                          <a:pt x="72" y="0"/>
                          <a:pt x="100" y="17"/>
                          <a:pt x="107" y="44"/>
                        </a:cubicBezTo>
                        <a:cubicBezTo>
                          <a:pt x="114" y="72"/>
                          <a:pt x="97" y="100"/>
                          <a:pt x="70" y="10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5" name="Freeform 417">
                    <a:extLst>
                      <a:ext uri="{FF2B5EF4-FFF2-40B4-BE49-F238E27FC236}">
                        <a16:creationId xmlns:a16="http://schemas.microsoft.com/office/drawing/2014/main" id="{189287DA-805C-4D9E-B1BC-59701358ED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300413"/>
                    <a:ext cx="458788" cy="1606550"/>
                  </a:xfrm>
                  <a:custGeom>
                    <a:avLst/>
                    <a:gdLst>
                      <a:gd name="T0" fmla="*/ 10 w 289"/>
                      <a:gd name="T1" fmla="*/ 1012 h 1012"/>
                      <a:gd name="T2" fmla="*/ 282 w 289"/>
                      <a:gd name="T3" fmla="*/ 1012 h 1012"/>
                      <a:gd name="T4" fmla="*/ 289 w 289"/>
                      <a:gd name="T5" fmla="*/ 163 h 1012"/>
                      <a:gd name="T6" fmla="*/ 244 w 289"/>
                      <a:gd name="T7" fmla="*/ 0 h 1012"/>
                      <a:gd name="T8" fmla="*/ 0 w 289"/>
                      <a:gd name="T9" fmla="*/ 0 h 1012"/>
                      <a:gd name="T10" fmla="*/ 0 w 289"/>
                      <a:gd name="T11" fmla="*/ 865 h 1012"/>
                      <a:gd name="T12" fmla="*/ 10 w 289"/>
                      <a:gd name="T13" fmla="*/ 1012 h 10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9" h="1012">
                        <a:moveTo>
                          <a:pt x="10" y="1012"/>
                        </a:moveTo>
                        <a:lnTo>
                          <a:pt x="282" y="1012"/>
                        </a:lnTo>
                        <a:lnTo>
                          <a:pt x="289" y="163"/>
                        </a:lnTo>
                        <a:lnTo>
                          <a:pt x="244" y="0"/>
                        </a:lnTo>
                        <a:lnTo>
                          <a:pt x="0" y="0"/>
                        </a:lnTo>
                        <a:lnTo>
                          <a:pt x="0" y="865"/>
                        </a:lnTo>
                        <a:lnTo>
                          <a:pt x="10" y="101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6" name="Freeform 418">
                    <a:extLst>
                      <a:ext uri="{FF2B5EF4-FFF2-40B4-BE49-F238E27FC236}">
                        <a16:creationId xmlns:a16="http://schemas.microsoft.com/office/drawing/2014/main" id="{5FC93AC6-8D78-4298-AD46-50CF833A0B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41288" y="3098800"/>
                    <a:ext cx="268288" cy="325438"/>
                  </a:xfrm>
                  <a:custGeom>
                    <a:avLst/>
                    <a:gdLst>
                      <a:gd name="T0" fmla="*/ 67 w 67"/>
                      <a:gd name="T1" fmla="*/ 55 h 82"/>
                      <a:gd name="T2" fmla="*/ 67 w 67"/>
                      <a:gd name="T3" fmla="*/ 0 h 82"/>
                      <a:gd name="T4" fmla="*/ 0 w 67"/>
                      <a:gd name="T5" fmla="*/ 0 h 82"/>
                      <a:gd name="T6" fmla="*/ 0 w 67"/>
                      <a:gd name="T7" fmla="*/ 55 h 82"/>
                      <a:gd name="T8" fmla="*/ 34 w 67"/>
                      <a:gd name="T9" fmla="*/ 82 h 82"/>
                      <a:gd name="T10" fmla="*/ 67 w 67"/>
                      <a:gd name="T11" fmla="*/ 55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7" h="82">
                        <a:moveTo>
                          <a:pt x="67" y="5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55"/>
                          <a:pt x="0" y="55"/>
                          <a:pt x="0" y="55"/>
                        </a:cubicBezTo>
                        <a:cubicBezTo>
                          <a:pt x="0" y="68"/>
                          <a:pt x="9" y="82"/>
                          <a:pt x="34" y="82"/>
                        </a:cubicBezTo>
                        <a:cubicBezTo>
                          <a:pt x="58" y="82"/>
                          <a:pt x="67" y="68"/>
                          <a:pt x="67" y="55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7" name="Freeform 419">
                    <a:extLst>
                      <a:ext uri="{FF2B5EF4-FFF2-40B4-BE49-F238E27FC236}">
                        <a16:creationId xmlns:a16="http://schemas.microsoft.com/office/drawing/2014/main" id="{BCC7FB27-E980-46A1-801F-218200D209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65100" y="3054350"/>
                    <a:ext cx="292100" cy="242888"/>
                  </a:xfrm>
                  <a:custGeom>
                    <a:avLst/>
                    <a:gdLst>
                      <a:gd name="T0" fmla="*/ 0 w 73"/>
                      <a:gd name="T1" fmla="*/ 13 h 61"/>
                      <a:gd name="T2" fmla="*/ 73 w 73"/>
                      <a:gd name="T3" fmla="*/ 61 h 61"/>
                      <a:gd name="T4" fmla="*/ 73 w 73"/>
                      <a:gd name="T5" fmla="*/ 8 h 61"/>
                      <a:gd name="T6" fmla="*/ 0 w 73"/>
                      <a:gd name="T7" fmla="*/ 0 h 61"/>
                      <a:gd name="T8" fmla="*/ 0 w 73"/>
                      <a:gd name="T9" fmla="*/ 13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61">
                        <a:moveTo>
                          <a:pt x="0" y="13"/>
                        </a:moveTo>
                        <a:cubicBezTo>
                          <a:pt x="21" y="38"/>
                          <a:pt x="41" y="51"/>
                          <a:pt x="73" y="61"/>
                        </a:cubicBezTo>
                        <a:cubicBezTo>
                          <a:pt x="73" y="8"/>
                          <a:pt x="73" y="8"/>
                          <a:pt x="73" y="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3"/>
                        </a:lnTo>
                        <a:close/>
                      </a:path>
                    </a:pathLst>
                  </a:custGeom>
                  <a:solidFill>
                    <a:srgbClr val="BA8C5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8" name="Freeform 420">
                    <a:extLst>
                      <a:ext uri="{FF2B5EF4-FFF2-40B4-BE49-F238E27FC236}">
                        <a16:creationId xmlns:a16="http://schemas.microsoft.com/office/drawing/2014/main" id="{03AAC897-B623-4AEC-8E62-811B49C79F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6238" y="2638425"/>
                    <a:ext cx="646113" cy="709613"/>
                  </a:xfrm>
                  <a:custGeom>
                    <a:avLst/>
                    <a:gdLst>
                      <a:gd name="T0" fmla="*/ 159 w 162"/>
                      <a:gd name="T1" fmla="*/ 104 h 179"/>
                      <a:gd name="T2" fmla="*/ 141 w 162"/>
                      <a:gd name="T3" fmla="*/ 70 h 179"/>
                      <a:gd name="T4" fmla="*/ 142 w 162"/>
                      <a:gd name="T5" fmla="*/ 66 h 179"/>
                      <a:gd name="T6" fmla="*/ 149 w 162"/>
                      <a:gd name="T7" fmla="*/ 62 h 179"/>
                      <a:gd name="T8" fmla="*/ 150 w 162"/>
                      <a:gd name="T9" fmla="*/ 57 h 179"/>
                      <a:gd name="T10" fmla="*/ 132 w 162"/>
                      <a:gd name="T11" fmla="*/ 37 h 179"/>
                      <a:gd name="T12" fmla="*/ 127 w 162"/>
                      <a:gd name="T13" fmla="*/ 31 h 179"/>
                      <a:gd name="T14" fmla="*/ 111 w 162"/>
                      <a:gd name="T15" fmla="*/ 0 h 179"/>
                      <a:gd name="T16" fmla="*/ 9 w 162"/>
                      <a:gd name="T17" fmla="*/ 32 h 179"/>
                      <a:gd name="T18" fmla="*/ 13 w 162"/>
                      <a:gd name="T19" fmla="*/ 47 h 179"/>
                      <a:gd name="T20" fmla="*/ 0 w 162"/>
                      <a:gd name="T21" fmla="*/ 50 h 179"/>
                      <a:gd name="T22" fmla="*/ 156 w 162"/>
                      <a:gd name="T23" fmla="*/ 114 h 179"/>
                      <a:gd name="T24" fmla="*/ 159 w 162"/>
                      <a:gd name="T25" fmla="*/ 104 h 1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62" h="179">
                        <a:moveTo>
                          <a:pt x="159" y="104"/>
                        </a:moveTo>
                        <a:cubicBezTo>
                          <a:pt x="149" y="94"/>
                          <a:pt x="141" y="70"/>
                          <a:pt x="141" y="70"/>
                        </a:cubicBezTo>
                        <a:cubicBezTo>
                          <a:pt x="140" y="69"/>
                          <a:pt x="141" y="66"/>
                          <a:pt x="142" y="66"/>
                        </a:cubicBezTo>
                        <a:cubicBezTo>
                          <a:pt x="149" y="62"/>
                          <a:pt x="149" y="62"/>
                          <a:pt x="149" y="62"/>
                        </a:cubicBezTo>
                        <a:cubicBezTo>
                          <a:pt x="151" y="61"/>
                          <a:pt x="152" y="59"/>
                          <a:pt x="150" y="57"/>
                        </a:cubicBezTo>
                        <a:cubicBezTo>
                          <a:pt x="132" y="37"/>
                          <a:pt x="132" y="37"/>
                          <a:pt x="132" y="37"/>
                        </a:cubicBezTo>
                        <a:cubicBezTo>
                          <a:pt x="130" y="35"/>
                          <a:pt x="128" y="33"/>
                          <a:pt x="127" y="31"/>
                        </a:cubicBezTo>
                        <a:cubicBezTo>
                          <a:pt x="111" y="0"/>
                          <a:pt x="111" y="0"/>
                          <a:pt x="111" y="0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13" y="47"/>
                          <a:pt x="13" y="47"/>
                          <a:pt x="13" y="47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ubicBezTo>
                          <a:pt x="0" y="50"/>
                          <a:pt x="15" y="179"/>
                          <a:pt x="156" y="114"/>
                        </a:cubicBezTo>
                        <a:cubicBezTo>
                          <a:pt x="160" y="112"/>
                          <a:pt x="162" y="107"/>
                          <a:pt x="159" y="104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29" name="Freeform 421">
                    <a:extLst>
                      <a:ext uri="{FF2B5EF4-FFF2-40B4-BE49-F238E27FC236}">
                        <a16:creationId xmlns:a16="http://schemas.microsoft.com/office/drawing/2014/main" id="{742E8F53-1C07-4533-8DB8-9E6EDDA8AF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2750" y="2487613"/>
                    <a:ext cx="523875" cy="666750"/>
                  </a:xfrm>
                  <a:custGeom>
                    <a:avLst/>
                    <a:gdLst>
                      <a:gd name="T0" fmla="*/ 19 w 131"/>
                      <a:gd name="T1" fmla="*/ 44 h 168"/>
                      <a:gd name="T2" fmla="*/ 88 w 131"/>
                      <a:gd name="T3" fmla="*/ 4 h 168"/>
                      <a:gd name="T4" fmla="*/ 125 w 131"/>
                      <a:gd name="T5" fmla="*/ 18 h 168"/>
                      <a:gd name="T6" fmla="*/ 98 w 131"/>
                      <a:gd name="T7" fmla="*/ 50 h 168"/>
                      <a:gd name="T8" fmla="*/ 84 w 131"/>
                      <a:gd name="T9" fmla="*/ 54 h 168"/>
                      <a:gd name="T10" fmla="*/ 78 w 131"/>
                      <a:gd name="T11" fmla="*/ 67 h 168"/>
                      <a:gd name="T12" fmla="*/ 96 w 131"/>
                      <a:gd name="T13" fmla="*/ 99 h 168"/>
                      <a:gd name="T14" fmla="*/ 88 w 131"/>
                      <a:gd name="T15" fmla="*/ 104 h 168"/>
                      <a:gd name="T16" fmla="*/ 84 w 131"/>
                      <a:gd name="T17" fmla="*/ 104 h 168"/>
                      <a:gd name="T18" fmla="*/ 59 w 131"/>
                      <a:gd name="T19" fmla="*/ 95 h 168"/>
                      <a:gd name="T20" fmla="*/ 61 w 131"/>
                      <a:gd name="T21" fmla="*/ 119 h 168"/>
                      <a:gd name="T22" fmla="*/ 78 w 131"/>
                      <a:gd name="T23" fmla="*/ 131 h 168"/>
                      <a:gd name="T24" fmla="*/ 68 w 131"/>
                      <a:gd name="T25" fmla="*/ 168 h 168"/>
                      <a:gd name="T26" fmla="*/ 14 w 131"/>
                      <a:gd name="T27" fmla="*/ 127 h 168"/>
                      <a:gd name="T28" fmla="*/ 10 w 131"/>
                      <a:gd name="T29" fmla="*/ 58 h 168"/>
                      <a:gd name="T30" fmla="*/ 19 w 131"/>
                      <a:gd name="T31" fmla="*/ 44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1" h="168">
                        <a:moveTo>
                          <a:pt x="19" y="44"/>
                        </a:moveTo>
                        <a:cubicBezTo>
                          <a:pt x="33" y="29"/>
                          <a:pt x="59" y="12"/>
                          <a:pt x="88" y="4"/>
                        </a:cubicBezTo>
                        <a:cubicBezTo>
                          <a:pt x="104" y="0"/>
                          <a:pt x="121" y="2"/>
                          <a:pt x="125" y="18"/>
                        </a:cubicBezTo>
                        <a:cubicBezTo>
                          <a:pt x="131" y="41"/>
                          <a:pt x="109" y="47"/>
                          <a:pt x="98" y="50"/>
                        </a:cubicBezTo>
                        <a:cubicBezTo>
                          <a:pt x="84" y="54"/>
                          <a:pt x="84" y="54"/>
                          <a:pt x="84" y="54"/>
                        </a:cubicBezTo>
                        <a:cubicBezTo>
                          <a:pt x="78" y="56"/>
                          <a:pt x="75" y="62"/>
                          <a:pt x="78" y="67"/>
                        </a:cubicBezTo>
                        <a:cubicBezTo>
                          <a:pt x="96" y="99"/>
                          <a:pt x="96" y="99"/>
                          <a:pt x="96" y="99"/>
                        </a:cubicBezTo>
                        <a:cubicBezTo>
                          <a:pt x="88" y="104"/>
                          <a:pt x="88" y="104"/>
                          <a:pt x="88" y="104"/>
                        </a:cubicBezTo>
                        <a:cubicBezTo>
                          <a:pt x="87" y="105"/>
                          <a:pt x="85" y="105"/>
                          <a:pt x="84" y="104"/>
                        </a:cubicBezTo>
                        <a:cubicBezTo>
                          <a:pt x="80" y="98"/>
                          <a:pt x="69" y="88"/>
                          <a:pt x="59" y="95"/>
                        </a:cubicBezTo>
                        <a:cubicBezTo>
                          <a:pt x="48" y="103"/>
                          <a:pt x="55" y="115"/>
                          <a:pt x="61" y="119"/>
                        </a:cubicBezTo>
                        <a:cubicBezTo>
                          <a:pt x="67" y="124"/>
                          <a:pt x="75" y="124"/>
                          <a:pt x="78" y="131"/>
                        </a:cubicBezTo>
                        <a:cubicBezTo>
                          <a:pt x="80" y="135"/>
                          <a:pt x="89" y="156"/>
                          <a:pt x="68" y="168"/>
                        </a:cubicBezTo>
                        <a:cubicBezTo>
                          <a:pt x="40" y="160"/>
                          <a:pt x="24" y="143"/>
                          <a:pt x="14" y="127"/>
                        </a:cubicBezTo>
                        <a:cubicBezTo>
                          <a:pt x="1" y="106"/>
                          <a:pt x="0" y="80"/>
                          <a:pt x="10" y="58"/>
                        </a:cubicBezTo>
                        <a:cubicBezTo>
                          <a:pt x="13" y="53"/>
                          <a:pt x="16" y="48"/>
                          <a:pt x="19" y="44"/>
                        </a:cubicBezTo>
                        <a:close/>
                      </a:path>
                    </a:pathLst>
                  </a:custGeom>
                  <a:solidFill>
                    <a:srgbClr val="301D1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0" name="Freeform 422">
                    <a:extLst>
                      <a:ext uri="{FF2B5EF4-FFF2-40B4-BE49-F238E27FC236}">
                        <a16:creationId xmlns:a16="http://schemas.microsoft.com/office/drawing/2014/main" id="{5BD26910-8E1C-4382-929E-43DB25D5D8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37" y="2784475"/>
                    <a:ext cx="39688" cy="39688"/>
                  </a:xfrm>
                  <a:custGeom>
                    <a:avLst/>
                    <a:gdLst>
                      <a:gd name="T0" fmla="*/ 9 w 10"/>
                      <a:gd name="T1" fmla="*/ 4 h 10"/>
                      <a:gd name="T2" fmla="*/ 6 w 10"/>
                      <a:gd name="T3" fmla="*/ 10 h 10"/>
                      <a:gd name="T4" fmla="*/ 0 w 10"/>
                      <a:gd name="T5" fmla="*/ 7 h 10"/>
                      <a:gd name="T6" fmla="*/ 4 w 10"/>
                      <a:gd name="T7" fmla="*/ 1 h 10"/>
                      <a:gd name="T8" fmla="*/ 9 w 10"/>
                      <a:gd name="T9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9" y="4"/>
                        </a:moveTo>
                        <a:cubicBezTo>
                          <a:pt x="10" y="7"/>
                          <a:pt x="8" y="9"/>
                          <a:pt x="6" y="10"/>
                        </a:cubicBezTo>
                        <a:cubicBezTo>
                          <a:pt x="3" y="10"/>
                          <a:pt x="1" y="9"/>
                          <a:pt x="0" y="7"/>
                        </a:cubicBezTo>
                        <a:cubicBezTo>
                          <a:pt x="0" y="4"/>
                          <a:pt x="1" y="2"/>
                          <a:pt x="4" y="1"/>
                        </a:cubicBezTo>
                        <a:cubicBezTo>
                          <a:pt x="6" y="0"/>
                          <a:pt x="8" y="2"/>
                          <a:pt x="9" y="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1" name="Freeform 423">
                    <a:extLst>
                      <a:ext uri="{FF2B5EF4-FFF2-40B4-BE49-F238E27FC236}">
                        <a16:creationId xmlns:a16="http://schemas.microsoft.com/office/drawing/2014/main" id="{7589259B-46CC-4B98-A2BD-431174816A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3" y="3297238"/>
                    <a:ext cx="203200" cy="987425"/>
                  </a:xfrm>
                  <a:custGeom>
                    <a:avLst/>
                    <a:gdLst>
                      <a:gd name="T0" fmla="*/ 0 w 128"/>
                      <a:gd name="T1" fmla="*/ 65 h 622"/>
                      <a:gd name="T2" fmla="*/ 0 w 128"/>
                      <a:gd name="T3" fmla="*/ 622 h 622"/>
                      <a:gd name="T4" fmla="*/ 78 w 128"/>
                      <a:gd name="T5" fmla="*/ 270 h 622"/>
                      <a:gd name="T6" fmla="*/ 128 w 128"/>
                      <a:gd name="T7" fmla="*/ 22 h 622"/>
                      <a:gd name="T8" fmla="*/ 120 w 128"/>
                      <a:gd name="T9" fmla="*/ 0 h 622"/>
                      <a:gd name="T10" fmla="*/ 0 w 128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8" h="622">
                        <a:moveTo>
                          <a:pt x="0" y="65"/>
                        </a:moveTo>
                        <a:lnTo>
                          <a:pt x="0" y="622"/>
                        </a:lnTo>
                        <a:lnTo>
                          <a:pt x="78" y="270"/>
                        </a:lnTo>
                        <a:lnTo>
                          <a:pt x="128" y="22"/>
                        </a:lnTo>
                        <a:lnTo>
                          <a:pt x="120" y="0"/>
                        </a:lnTo>
                        <a:lnTo>
                          <a:pt x="0" y="65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2" name="Freeform 424">
                    <a:extLst>
                      <a:ext uri="{FF2B5EF4-FFF2-40B4-BE49-F238E27FC236}">
                        <a16:creationId xmlns:a16="http://schemas.microsoft.com/office/drawing/2014/main" id="{84A5DB41-4CA8-4749-987F-E7F97F8736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00025" y="3297238"/>
                    <a:ext cx="195263" cy="987425"/>
                  </a:xfrm>
                  <a:custGeom>
                    <a:avLst/>
                    <a:gdLst>
                      <a:gd name="T0" fmla="*/ 123 w 123"/>
                      <a:gd name="T1" fmla="*/ 65 h 622"/>
                      <a:gd name="T2" fmla="*/ 123 w 123"/>
                      <a:gd name="T3" fmla="*/ 622 h 622"/>
                      <a:gd name="T4" fmla="*/ 55 w 123"/>
                      <a:gd name="T5" fmla="*/ 287 h 622"/>
                      <a:gd name="T6" fmla="*/ 0 w 123"/>
                      <a:gd name="T7" fmla="*/ 22 h 622"/>
                      <a:gd name="T8" fmla="*/ 7 w 123"/>
                      <a:gd name="T9" fmla="*/ 0 h 622"/>
                      <a:gd name="T10" fmla="*/ 123 w 123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3" h="622">
                        <a:moveTo>
                          <a:pt x="123" y="65"/>
                        </a:moveTo>
                        <a:lnTo>
                          <a:pt x="123" y="622"/>
                        </a:lnTo>
                        <a:lnTo>
                          <a:pt x="55" y="287"/>
                        </a:lnTo>
                        <a:lnTo>
                          <a:pt x="0" y="22"/>
                        </a:lnTo>
                        <a:lnTo>
                          <a:pt x="7" y="0"/>
                        </a:lnTo>
                        <a:lnTo>
                          <a:pt x="123" y="6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3" name="Freeform 425">
                    <a:extLst>
                      <a:ext uri="{FF2B5EF4-FFF2-40B4-BE49-F238E27FC236}">
                        <a16:creationId xmlns:a16="http://schemas.microsoft.com/office/drawing/2014/main" id="{1A549188-202D-48CD-9635-626E0B66A8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88913" y="3241675"/>
                    <a:ext cx="187325" cy="246063"/>
                  </a:xfrm>
                  <a:custGeom>
                    <a:avLst/>
                    <a:gdLst>
                      <a:gd name="T0" fmla="*/ 118 w 118"/>
                      <a:gd name="T1" fmla="*/ 100 h 155"/>
                      <a:gd name="T2" fmla="*/ 28 w 118"/>
                      <a:gd name="T3" fmla="*/ 0 h 155"/>
                      <a:gd name="T4" fmla="*/ 0 w 118"/>
                      <a:gd name="T5" fmla="*/ 35 h 155"/>
                      <a:gd name="T6" fmla="*/ 30 w 118"/>
                      <a:gd name="T7" fmla="*/ 155 h 155"/>
                      <a:gd name="T8" fmla="*/ 93 w 118"/>
                      <a:gd name="T9" fmla="*/ 87 h 155"/>
                      <a:gd name="T10" fmla="*/ 118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118" y="100"/>
                        </a:moveTo>
                        <a:lnTo>
                          <a:pt x="28" y="0"/>
                        </a:lnTo>
                        <a:lnTo>
                          <a:pt x="0" y="35"/>
                        </a:lnTo>
                        <a:lnTo>
                          <a:pt x="30" y="155"/>
                        </a:lnTo>
                        <a:lnTo>
                          <a:pt x="93" y="87"/>
                        </a:lnTo>
                        <a:lnTo>
                          <a:pt x="118" y="100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4" name="Freeform 426">
                    <a:extLst>
                      <a:ext uri="{FF2B5EF4-FFF2-40B4-BE49-F238E27FC236}">
                        <a16:creationId xmlns:a16="http://schemas.microsoft.com/office/drawing/2014/main" id="{34539F0F-E03F-4AB5-85C9-1BEB63F7F0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41675"/>
                    <a:ext cx="187325" cy="246063"/>
                  </a:xfrm>
                  <a:custGeom>
                    <a:avLst/>
                    <a:gdLst>
                      <a:gd name="T0" fmla="*/ 0 w 118"/>
                      <a:gd name="T1" fmla="*/ 100 h 155"/>
                      <a:gd name="T2" fmla="*/ 91 w 118"/>
                      <a:gd name="T3" fmla="*/ 0 h 155"/>
                      <a:gd name="T4" fmla="*/ 118 w 118"/>
                      <a:gd name="T5" fmla="*/ 35 h 155"/>
                      <a:gd name="T6" fmla="*/ 88 w 118"/>
                      <a:gd name="T7" fmla="*/ 155 h 155"/>
                      <a:gd name="T8" fmla="*/ 25 w 118"/>
                      <a:gd name="T9" fmla="*/ 87 h 155"/>
                      <a:gd name="T10" fmla="*/ 0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0" y="100"/>
                        </a:moveTo>
                        <a:lnTo>
                          <a:pt x="91" y="0"/>
                        </a:lnTo>
                        <a:lnTo>
                          <a:pt x="118" y="35"/>
                        </a:lnTo>
                        <a:lnTo>
                          <a:pt x="88" y="155"/>
                        </a:lnTo>
                        <a:lnTo>
                          <a:pt x="25" y="87"/>
                        </a:lnTo>
                        <a:lnTo>
                          <a:pt x="0" y="1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5" name="Freeform 427">
                    <a:extLst>
                      <a:ext uri="{FF2B5EF4-FFF2-40B4-BE49-F238E27FC236}">
                        <a16:creationId xmlns:a16="http://schemas.microsoft.com/office/drawing/2014/main" id="{3B46219D-BA4C-48C7-8977-5BCB25FE2A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384550"/>
                    <a:ext cx="103188" cy="87313"/>
                  </a:xfrm>
                  <a:custGeom>
                    <a:avLst/>
                    <a:gdLst>
                      <a:gd name="T0" fmla="*/ 7 w 65"/>
                      <a:gd name="T1" fmla="*/ 0 h 55"/>
                      <a:gd name="T2" fmla="*/ 0 w 65"/>
                      <a:gd name="T3" fmla="*/ 5 h 55"/>
                      <a:gd name="T4" fmla="*/ 17 w 65"/>
                      <a:gd name="T5" fmla="*/ 55 h 55"/>
                      <a:gd name="T6" fmla="*/ 42 w 65"/>
                      <a:gd name="T7" fmla="*/ 52 h 55"/>
                      <a:gd name="T8" fmla="*/ 65 w 65"/>
                      <a:gd name="T9" fmla="*/ 7 h 55"/>
                      <a:gd name="T10" fmla="*/ 57 w 65"/>
                      <a:gd name="T11" fmla="*/ 0 h 55"/>
                      <a:gd name="T12" fmla="*/ 7 w 65"/>
                      <a:gd name="T13" fmla="*/ 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5" h="55">
                        <a:moveTo>
                          <a:pt x="7" y="0"/>
                        </a:moveTo>
                        <a:lnTo>
                          <a:pt x="0" y="5"/>
                        </a:lnTo>
                        <a:lnTo>
                          <a:pt x="17" y="55"/>
                        </a:lnTo>
                        <a:lnTo>
                          <a:pt x="42" y="52"/>
                        </a:lnTo>
                        <a:lnTo>
                          <a:pt x="65" y="7"/>
                        </a:lnTo>
                        <a:lnTo>
                          <a:pt x="57" y="0"/>
                        </a:lnTo>
                        <a:lnTo>
                          <a:pt x="7" y="0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6" name="Freeform 428">
                    <a:extLst>
                      <a:ext uri="{FF2B5EF4-FFF2-40B4-BE49-F238E27FC236}">
                        <a16:creationId xmlns:a16="http://schemas.microsoft.com/office/drawing/2014/main" id="{A6B570DE-FE5D-4BFC-83CD-101F7D85A6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467100"/>
                    <a:ext cx="82550" cy="820738"/>
                  </a:xfrm>
                  <a:custGeom>
                    <a:avLst/>
                    <a:gdLst>
                      <a:gd name="T0" fmla="*/ 17 w 52"/>
                      <a:gd name="T1" fmla="*/ 3 h 517"/>
                      <a:gd name="T2" fmla="*/ 0 w 52"/>
                      <a:gd name="T3" fmla="*/ 440 h 517"/>
                      <a:gd name="T4" fmla="*/ 30 w 52"/>
                      <a:gd name="T5" fmla="*/ 517 h 517"/>
                      <a:gd name="T6" fmla="*/ 52 w 52"/>
                      <a:gd name="T7" fmla="*/ 472 h 517"/>
                      <a:gd name="T8" fmla="*/ 42 w 52"/>
                      <a:gd name="T9" fmla="*/ 0 h 517"/>
                      <a:gd name="T10" fmla="*/ 17 w 52"/>
                      <a:gd name="T11" fmla="*/ 3 h 5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2" h="517">
                        <a:moveTo>
                          <a:pt x="17" y="3"/>
                        </a:moveTo>
                        <a:lnTo>
                          <a:pt x="0" y="440"/>
                        </a:lnTo>
                        <a:lnTo>
                          <a:pt x="30" y="517"/>
                        </a:lnTo>
                        <a:lnTo>
                          <a:pt x="52" y="472"/>
                        </a:lnTo>
                        <a:lnTo>
                          <a:pt x="42" y="0"/>
                        </a:lnTo>
                        <a:lnTo>
                          <a:pt x="17" y="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7" name="Freeform 429">
                    <a:extLst>
                      <a:ext uri="{FF2B5EF4-FFF2-40B4-BE49-F238E27FC236}">
                        <a16:creationId xmlns:a16="http://schemas.microsoft.com/office/drawing/2014/main" id="{524EA60A-7084-425A-991A-D2E3FDAAC5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92475"/>
                    <a:ext cx="303213" cy="1050925"/>
                  </a:xfrm>
                  <a:custGeom>
                    <a:avLst/>
                    <a:gdLst>
                      <a:gd name="T0" fmla="*/ 76 w 76"/>
                      <a:gd name="T1" fmla="*/ 21 h 265"/>
                      <a:gd name="T2" fmla="*/ 64 w 76"/>
                      <a:gd name="T3" fmla="*/ 35 h 265"/>
                      <a:gd name="T4" fmla="*/ 72 w 76"/>
                      <a:gd name="T5" fmla="*/ 40 h 265"/>
                      <a:gd name="T6" fmla="*/ 0 w 76"/>
                      <a:gd name="T7" fmla="*/ 265 h 265"/>
                      <a:gd name="T8" fmla="*/ 0 w 76"/>
                      <a:gd name="T9" fmla="*/ 244 h 265"/>
                      <a:gd name="T10" fmla="*/ 47 w 76"/>
                      <a:gd name="T11" fmla="*/ 0 h 265"/>
                      <a:gd name="T12" fmla="*/ 76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76" y="21"/>
                        </a:moveTo>
                        <a:cubicBezTo>
                          <a:pt x="64" y="35"/>
                          <a:pt x="64" y="35"/>
                          <a:pt x="64" y="35"/>
                        </a:cubicBezTo>
                        <a:cubicBezTo>
                          <a:pt x="72" y="40"/>
                          <a:pt x="72" y="40"/>
                          <a:pt x="72" y="40"/>
                        </a:cubicBezTo>
                        <a:cubicBezTo>
                          <a:pt x="52" y="105"/>
                          <a:pt x="0" y="265"/>
                          <a:pt x="0" y="265"/>
                        </a:cubicBezTo>
                        <a:cubicBezTo>
                          <a:pt x="0" y="244"/>
                          <a:pt x="0" y="244"/>
                          <a:pt x="0" y="244"/>
                        </a:cubicBezTo>
                        <a:cubicBezTo>
                          <a:pt x="13" y="186"/>
                          <a:pt x="47" y="0"/>
                          <a:pt x="47" y="0"/>
                        </a:cubicBezTo>
                        <a:lnTo>
                          <a:pt x="76" y="21"/>
                        </a:lnTo>
                        <a:close/>
                      </a:path>
                    </a:pathLst>
                  </a:custGeom>
                  <a:solidFill>
                    <a:srgbClr val="E6A6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8" name="Freeform 430">
                    <a:extLst>
                      <a:ext uri="{FF2B5EF4-FFF2-40B4-BE49-F238E27FC236}">
                        <a16:creationId xmlns:a16="http://schemas.microsoft.com/office/drawing/2014/main" id="{773656FC-EC57-4C35-AD2F-60223FBDB6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04800" y="3292475"/>
                    <a:ext cx="303213" cy="1050925"/>
                  </a:xfrm>
                  <a:custGeom>
                    <a:avLst/>
                    <a:gdLst>
                      <a:gd name="T0" fmla="*/ 0 w 76"/>
                      <a:gd name="T1" fmla="*/ 21 h 265"/>
                      <a:gd name="T2" fmla="*/ 12 w 76"/>
                      <a:gd name="T3" fmla="*/ 35 h 265"/>
                      <a:gd name="T4" fmla="*/ 4 w 76"/>
                      <a:gd name="T5" fmla="*/ 40 h 265"/>
                      <a:gd name="T6" fmla="*/ 76 w 76"/>
                      <a:gd name="T7" fmla="*/ 265 h 265"/>
                      <a:gd name="T8" fmla="*/ 76 w 76"/>
                      <a:gd name="T9" fmla="*/ 244 h 265"/>
                      <a:gd name="T10" fmla="*/ 30 w 76"/>
                      <a:gd name="T11" fmla="*/ 0 h 265"/>
                      <a:gd name="T12" fmla="*/ 0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0" y="21"/>
                        </a:moveTo>
                        <a:cubicBezTo>
                          <a:pt x="12" y="35"/>
                          <a:pt x="12" y="35"/>
                          <a:pt x="12" y="35"/>
                        </a:cubicBezTo>
                        <a:cubicBezTo>
                          <a:pt x="4" y="40"/>
                          <a:pt x="4" y="40"/>
                          <a:pt x="4" y="40"/>
                        </a:cubicBezTo>
                        <a:cubicBezTo>
                          <a:pt x="24" y="105"/>
                          <a:pt x="76" y="265"/>
                          <a:pt x="76" y="265"/>
                        </a:cubicBezTo>
                        <a:cubicBezTo>
                          <a:pt x="76" y="244"/>
                          <a:pt x="76" y="244"/>
                          <a:pt x="76" y="244"/>
                        </a:cubicBezTo>
                        <a:cubicBezTo>
                          <a:pt x="64" y="187"/>
                          <a:pt x="30" y="0"/>
                          <a:pt x="30" y="0"/>
                        </a:cubicBezTo>
                        <a:lnTo>
                          <a:pt x="0" y="21"/>
                        </a:lnTo>
                        <a:close/>
                      </a:path>
                    </a:pathLst>
                  </a:custGeom>
                  <a:solidFill>
                    <a:srgbClr val="FFA94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39" name="Freeform 431">
                    <a:extLst>
                      <a:ext uri="{FF2B5EF4-FFF2-40B4-BE49-F238E27FC236}">
                        <a16:creationId xmlns:a16="http://schemas.microsoft.com/office/drawing/2014/main" id="{4466927D-88FA-43AA-8406-D9C3E2D39F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23863" y="4684713"/>
                    <a:ext cx="857250" cy="298450"/>
                  </a:xfrm>
                  <a:custGeom>
                    <a:avLst/>
                    <a:gdLst>
                      <a:gd name="T0" fmla="*/ 0 w 540"/>
                      <a:gd name="T1" fmla="*/ 143 h 188"/>
                      <a:gd name="T2" fmla="*/ 254 w 540"/>
                      <a:gd name="T3" fmla="*/ 140 h 188"/>
                      <a:gd name="T4" fmla="*/ 264 w 540"/>
                      <a:gd name="T5" fmla="*/ 0 h 188"/>
                      <a:gd name="T6" fmla="*/ 276 w 540"/>
                      <a:gd name="T7" fmla="*/ 140 h 188"/>
                      <a:gd name="T8" fmla="*/ 540 w 540"/>
                      <a:gd name="T9" fmla="*/ 140 h 188"/>
                      <a:gd name="T10" fmla="*/ 540 w 540"/>
                      <a:gd name="T11" fmla="*/ 160 h 188"/>
                      <a:gd name="T12" fmla="*/ 279 w 540"/>
                      <a:gd name="T13" fmla="*/ 173 h 188"/>
                      <a:gd name="T14" fmla="*/ 261 w 540"/>
                      <a:gd name="T15" fmla="*/ 140 h 188"/>
                      <a:gd name="T16" fmla="*/ 246 w 540"/>
                      <a:gd name="T17" fmla="*/ 173 h 188"/>
                      <a:gd name="T18" fmla="*/ 5 w 540"/>
                      <a:gd name="T19" fmla="*/ 188 h 188"/>
                      <a:gd name="T20" fmla="*/ 0 w 540"/>
                      <a:gd name="T21" fmla="*/ 143 h 1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540" h="188">
                        <a:moveTo>
                          <a:pt x="0" y="143"/>
                        </a:moveTo>
                        <a:lnTo>
                          <a:pt x="254" y="140"/>
                        </a:lnTo>
                        <a:lnTo>
                          <a:pt x="264" y="0"/>
                        </a:lnTo>
                        <a:lnTo>
                          <a:pt x="276" y="140"/>
                        </a:lnTo>
                        <a:lnTo>
                          <a:pt x="540" y="140"/>
                        </a:lnTo>
                        <a:lnTo>
                          <a:pt x="540" y="160"/>
                        </a:lnTo>
                        <a:lnTo>
                          <a:pt x="279" y="173"/>
                        </a:lnTo>
                        <a:lnTo>
                          <a:pt x="261" y="140"/>
                        </a:lnTo>
                        <a:lnTo>
                          <a:pt x="246" y="173"/>
                        </a:lnTo>
                        <a:lnTo>
                          <a:pt x="5" y="188"/>
                        </a:lnTo>
                        <a:lnTo>
                          <a:pt x="0" y="143"/>
                        </a:ln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0" name="Oval 432">
                    <a:extLst>
                      <a:ext uri="{FF2B5EF4-FFF2-40B4-BE49-F238E27FC236}">
                        <a16:creationId xmlns:a16="http://schemas.microsoft.com/office/drawing/2014/main" id="{A8C864E6-DE6E-4B9C-AD74-2CBB9BCEEAEE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311650"/>
                    <a:ext cx="39688" cy="39688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1" name="Oval 433">
                    <a:extLst>
                      <a:ext uri="{FF2B5EF4-FFF2-40B4-BE49-F238E27FC236}">
                        <a16:creationId xmlns:a16="http://schemas.microsoft.com/office/drawing/2014/main" id="{5D54F040-AAF8-40A2-B638-04145B5BC85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570413"/>
                    <a:ext cx="39688" cy="34925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2" name="Freeform 434">
                    <a:extLst>
                      <a:ext uri="{FF2B5EF4-FFF2-40B4-BE49-F238E27FC236}">
                        <a16:creationId xmlns:a16="http://schemas.microsoft.com/office/drawing/2014/main" id="{3780EFCC-0E16-4C0C-B222-789161EF8F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9700" cy="82550"/>
                  </a:xfrm>
                  <a:custGeom>
                    <a:avLst/>
                    <a:gdLst>
                      <a:gd name="T0" fmla="*/ 29 w 35"/>
                      <a:gd name="T1" fmla="*/ 0 h 21"/>
                      <a:gd name="T2" fmla="*/ 0 w 35"/>
                      <a:gd name="T3" fmla="*/ 15 h 21"/>
                      <a:gd name="T4" fmla="*/ 35 w 35"/>
                      <a:gd name="T5" fmla="*/ 12 h 21"/>
                      <a:gd name="T6" fmla="*/ 29 w 35"/>
                      <a:gd name="T7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5" h="21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7" y="21"/>
                          <a:pt x="35" y="12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CB8C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3" name="Freeform 435">
                    <a:extLst>
                      <a:ext uri="{FF2B5EF4-FFF2-40B4-BE49-F238E27FC236}">
                        <a16:creationId xmlns:a16="http://schemas.microsoft.com/office/drawing/2014/main" id="{CD741941-F1A6-490B-8ECE-5C51A07BB6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4938" cy="71438"/>
                  </a:xfrm>
                  <a:custGeom>
                    <a:avLst/>
                    <a:gdLst>
                      <a:gd name="T0" fmla="*/ 29 w 34"/>
                      <a:gd name="T1" fmla="*/ 0 h 18"/>
                      <a:gd name="T2" fmla="*/ 0 w 34"/>
                      <a:gd name="T3" fmla="*/ 15 h 18"/>
                      <a:gd name="T4" fmla="*/ 34 w 34"/>
                      <a:gd name="T5" fmla="*/ 9 h 18"/>
                      <a:gd name="T6" fmla="*/ 29 w 34"/>
                      <a:gd name="T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4" h="18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6" y="18"/>
                          <a:pt x="34" y="9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4" name="Freeform 436">
                    <a:extLst>
                      <a:ext uri="{FF2B5EF4-FFF2-40B4-BE49-F238E27FC236}">
                        <a16:creationId xmlns:a16="http://schemas.microsoft.com/office/drawing/2014/main" id="{EE0235AF-CDBA-4A8D-BBED-D999859010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3813175"/>
                    <a:ext cx="849313" cy="844550"/>
                  </a:xfrm>
                  <a:custGeom>
                    <a:avLst/>
                    <a:gdLst>
                      <a:gd name="T0" fmla="*/ 216 w 535"/>
                      <a:gd name="T1" fmla="*/ 532 h 532"/>
                      <a:gd name="T2" fmla="*/ 535 w 535"/>
                      <a:gd name="T3" fmla="*/ 222 h 532"/>
                      <a:gd name="T4" fmla="*/ 535 w 535"/>
                      <a:gd name="T5" fmla="*/ 222 h 532"/>
                      <a:gd name="T6" fmla="*/ 319 w 535"/>
                      <a:gd name="T7" fmla="*/ 0 h 532"/>
                      <a:gd name="T8" fmla="*/ 0 w 535"/>
                      <a:gd name="T9" fmla="*/ 312 h 532"/>
                      <a:gd name="T10" fmla="*/ 216 w 535"/>
                      <a:gd name="T11" fmla="*/ 532 h 5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35" h="532">
                        <a:moveTo>
                          <a:pt x="216" y="532"/>
                        </a:moveTo>
                        <a:lnTo>
                          <a:pt x="535" y="222"/>
                        </a:lnTo>
                        <a:lnTo>
                          <a:pt x="535" y="222"/>
                        </a:lnTo>
                        <a:lnTo>
                          <a:pt x="319" y="0"/>
                        </a:lnTo>
                        <a:lnTo>
                          <a:pt x="0" y="312"/>
                        </a:lnTo>
                        <a:lnTo>
                          <a:pt x="216" y="532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5" name="Freeform 437">
                    <a:extLst>
                      <a:ext uri="{FF2B5EF4-FFF2-40B4-BE49-F238E27FC236}">
                        <a16:creationId xmlns:a16="http://schemas.microsoft.com/office/drawing/2014/main" id="{E98EF726-6DE9-474C-9725-53B14E6D89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4165600"/>
                    <a:ext cx="849313" cy="492125"/>
                  </a:xfrm>
                  <a:custGeom>
                    <a:avLst/>
                    <a:gdLst>
                      <a:gd name="T0" fmla="*/ 216 w 535"/>
                      <a:gd name="T1" fmla="*/ 310 h 310"/>
                      <a:gd name="T2" fmla="*/ 535 w 535"/>
                      <a:gd name="T3" fmla="*/ 0 h 310"/>
                      <a:gd name="T4" fmla="*/ 535 w 535"/>
                      <a:gd name="T5" fmla="*/ 0 h 310"/>
                      <a:gd name="T6" fmla="*/ 0 w 535"/>
                      <a:gd name="T7" fmla="*/ 90 h 310"/>
                      <a:gd name="T8" fmla="*/ 216 w 535"/>
                      <a:gd name="T9" fmla="*/ 310 h 3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35" h="310">
                        <a:moveTo>
                          <a:pt x="216" y="310"/>
                        </a:moveTo>
                        <a:lnTo>
                          <a:pt x="535" y="0"/>
                        </a:lnTo>
                        <a:lnTo>
                          <a:pt x="535" y="0"/>
                        </a:lnTo>
                        <a:lnTo>
                          <a:pt x="0" y="90"/>
                        </a:lnTo>
                        <a:lnTo>
                          <a:pt x="216" y="310"/>
                        </a:ln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6" name="Freeform 438">
                    <a:extLst>
                      <a:ext uri="{FF2B5EF4-FFF2-40B4-BE49-F238E27FC236}">
                        <a16:creationId xmlns:a16="http://schemas.microsoft.com/office/drawing/2014/main" id="{48DC2ED5-D29B-4EC8-8269-8F5AA1640F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20675" y="4157663"/>
                    <a:ext cx="611188" cy="420688"/>
                  </a:xfrm>
                  <a:custGeom>
                    <a:avLst/>
                    <a:gdLst>
                      <a:gd name="T0" fmla="*/ 40 w 153"/>
                      <a:gd name="T1" fmla="*/ 75 h 106"/>
                      <a:gd name="T2" fmla="*/ 103 w 153"/>
                      <a:gd name="T3" fmla="*/ 103 h 106"/>
                      <a:gd name="T4" fmla="*/ 120 w 153"/>
                      <a:gd name="T5" fmla="*/ 95 h 106"/>
                      <a:gd name="T6" fmla="*/ 139 w 153"/>
                      <a:gd name="T7" fmla="*/ 87 h 106"/>
                      <a:gd name="T8" fmla="*/ 152 w 153"/>
                      <a:gd name="T9" fmla="*/ 79 h 106"/>
                      <a:gd name="T10" fmla="*/ 139 w 153"/>
                      <a:gd name="T11" fmla="*/ 73 h 106"/>
                      <a:gd name="T12" fmla="*/ 129 w 153"/>
                      <a:gd name="T13" fmla="*/ 60 h 106"/>
                      <a:gd name="T14" fmla="*/ 113 w 153"/>
                      <a:gd name="T15" fmla="*/ 54 h 106"/>
                      <a:gd name="T16" fmla="*/ 126 w 153"/>
                      <a:gd name="T17" fmla="*/ 39 h 106"/>
                      <a:gd name="T18" fmla="*/ 78 w 153"/>
                      <a:gd name="T19" fmla="*/ 36 h 106"/>
                      <a:gd name="T20" fmla="*/ 69 w 153"/>
                      <a:gd name="T21" fmla="*/ 38 h 106"/>
                      <a:gd name="T22" fmla="*/ 7 w 153"/>
                      <a:gd name="T23" fmla="*/ 0 h 106"/>
                      <a:gd name="T24" fmla="*/ 0 w 153"/>
                      <a:gd name="T25" fmla="*/ 53 h 106"/>
                      <a:gd name="T26" fmla="*/ 40 w 153"/>
                      <a:gd name="T27" fmla="*/ 75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3" h="106">
                        <a:moveTo>
                          <a:pt x="40" y="75"/>
                        </a:moveTo>
                        <a:cubicBezTo>
                          <a:pt x="64" y="97"/>
                          <a:pt x="76" y="99"/>
                          <a:pt x="103" y="103"/>
                        </a:cubicBezTo>
                        <a:cubicBezTo>
                          <a:pt x="120" y="106"/>
                          <a:pt x="126" y="101"/>
                          <a:pt x="120" y="95"/>
                        </a:cubicBezTo>
                        <a:cubicBezTo>
                          <a:pt x="135" y="102"/>
                          <a:pt x="149" y="92"/>
                          <a:pt x="139" y="87"/>
                        </a:cubicBezTo>
                        <a:cubicBezTo>
                          <a:pt x="143" y="87"/>
                          <a:pt x="152" y="85"/>
                          <a:pt x="152" y="79"/>
                        </a:cubicBezTo>
                        <a:cubicBezTo>
                          <a:pt x="153" y="74"/>
                          <a:pt x="143" y="73"/>
                          <a:pt x="139" y="73"/>
                        </a:cubicBezTo>
                        <a:cubicBezTo>
                          <a:pt x="143" y="68"/>
                          <a:pt x="142" y="61"/>
                          <a:pt x="129" y="60"/>
                        </a:cubicBezTo>
                        <a:cubicBezTo>
                          <a:pt x="119" y="59"/>
                          <a:pt x="113" y="54"/>
                          <a:pt x="113" y="54"/>
                        </a:cubicBezTo>
                        <a:cubicBezTo>
                          <a:pt x="125" y="51"/>
                          <a:pt x="129" y="44"/>
                          <a:pt x="126" y="39"/>
                        </a:cubicBezTo>
                        <a:cubicBezTo>
                          <a:pt x="113" y="40"/>
                          <a:pt x="94" y="35"/>
                          <a:pt x="78" y="36"/>
                        </a:cubicBezTo>
                        <a:cubicBezTo>
                          <a:pt x="75" y="36"/>
                          <a:pt x="72" y="37"/>
                          <a:pt x="69" y="38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lnTo>
                          <a:pt x="40" y="75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7" name="Freeform 439">
                    <a:extLst>
                      <a:ext uri="{FF2B5EF4-FFF2-40B4-BE49-F238E27FC236}">
                        <a16:creationId xmlns:a16="http://schemas.microsoft.com/office/drawing/2014/main" id="{545315D1-3EEA-4CCB-9E28-62BE8317C8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03288" y="3848100"/>
                    <a:ext cx="339725" cy="341313"/>
                  </a:xfrm>
                  <a:custGeom>
                    <a:avLst/>
                    <a:gdLst>
                      <a:gd name="T0" fmla="*/ 62 w 85"/>
                      <a:gd name="T1" fmla="*/ 11 h 86"/>
                      <a:gd name="T2" fmla="*/ 75 w 85"/>
                      <a:gd name="T3" fmla="*/ 63 h 86"/>
                      <a:gd name="T4" fmla="*/ 23 w 85"/>
                      <a:gd name="T5" fmla="*/ 75 h 86"/>
                      <a:gd name="T6" fmla="*/ 10 w 85"/>
                      <a:gd name="T7" fmla="*/ 24 h 86"/>
                      <a:gd name="T8" fmla="*/ 62 w 85"/>
                      <a:gd name="T9" fmla="*/ 1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86">
                        <a:moveTo>
                          <a:pt x="62" y="11"/>
                        </a:moveTo>
                        <a:cubicBezTo>
                          <a:pt x="80" y="22"/>
                          <a:pt x="85" y="45"/>
                          <a:pt x="75" y="63"/>
                        </a:cubicBezTo>
                        <a:cubicBezTo>
                          <a:pt x="64" y="80"/>
                          <a:pt x="41" y="86"/>
                          <a:pt x="23" y="75"/>
                        </a:cubicBezTo>
                        <a:cubicBezTo>
                          <a:pt x="5" y="65"/>
                          <a:pt x="0" y="42"/>
                          <a:pt x="10" y="24"/>
                        </a:cubicBezTo>
                        <a:cubicBezTo>
                          <a:pt x="21" y="6"/>
                          <a:pt x="44" y="0"/>
                          <a:pt x="62" y="11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8" name="Freeform 440">
                    <a:extLst>
                      <a:ext uri="{FF2B5EF4-FFF2-40B4-BE49-F238E27FC236}">
                        <a16:creationId xmlns:a16="http://schemas.microsoft.com/office/drawing/2014/main" id="{8408FD1A-C675-49DE-BA47-121121409C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11213" y="3892550"/>
                    <a:ext cx="627063" cy="522288"/>
                  </a:xfrm>
                  <a:custGeom>
                    <a:avLst/>
                    <a:gdLst>
                      <a:gd name="T0" fmla="*/ 312 w 395"/>
                      <a:gd name="T1" fmla="*/ 329 h 329"/>
                      <a:gd name="T2" fmla="*/ 395 w 395"/>
                      <a:gd name="T3" fmla="*/ 194 h 329"/>
                      <a:gd name="T4" fmla="*/ 98 w 395"/>
                      <a:gd name="T5" fmla="*/ 0 h 329"/>
                      <a:gd name="T6" fmla="*/ 0 w 395"/>
                      <a:gd name="T7" fmla="*/ 159 h 329"/>
                      <a:gd name="T8" fmla="*/ 312 w 395"/>
                      <a:gd name="T9" fmla="*/ 329 h 3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95" h="329">
                        <a:moveTo>
                          <a:pt x="312" y="329"/>
                        </a:moveTo>
                        <a:lnTo>
                          <a:pt x="395" y="194"/>
                        </a:lnTo>
                        <a:lnTo>
                          <a:pt x="98" y="0"/>
                        </a:lnTo>
                        <a:lnTo>
                          <a:pt x="0" y="159"/>
                        </a:lnTo>
                        <a:lnTo>
                          <a:pt x="312" y="329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49" name="Freeform 441">
                    <a:extLst>
                      <a:ext uri="{FF2B5EF4-FFF2-40B4-BE49-F238E27FC236}">
                        <a16:creationId xmlns:a16="http://schemas.microsoft.com/office/drawing/2014/main" id="{37E457F9-AFBE-4E54-8B68-E76F664080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12738" y="4205288"/>
                    <a:ext cx="187325" cy="241300"/>
                  </a:xfrm>
                  <a:custGeom>
                    <a:avLst/>
                    <a:gdLst>
                      <a:gd name="T0" fmla="*/ 38 w 118"/>
                      <a:gd name="T1" fmla="*/ 152 h 152"/>
                      <a:gd name="T2" fmla="*/ 118 w 118"/>
                      <a:gd name="T3" fmla="*/ 22 h 152"/>
                      <a:gd name="T4" fmla="*/ 78 w 118"/>
                      <a:gd name="T5" fmla="*/ 0 h 152"/>
                      <a:gd name="T6" fmla="*/ 0 w 118"/>
                      <a:gd name="T7" fmla="*/ 130 h 152"/>
                      <a:gd name="T8" fmla="*/ 38 w 118"/>
                      <a:gd name="T9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8" h="152">
                        <a:moveTo>
                          <a:pt x="38" y="152"/>
                        </a:moveTo>
                        <a:lnTo>
                          <a:pt x="118" y="22"/>
                        </a:lnTo>
                        <a:lnTo>
                          <a:pt x="78" y="0"/>
                        </a:lnTo>
                        <a:lnTo>
                          <a:pt x="0" y="130"/>
                        </a:lnTo>
                        <a:lnTo>
                          <a:pt x="38" y="152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0" name="Freeform 442">
                    <a:extLst>
                      <a:ext uri="{FF2B5EF4-FFF2-40B4-BE49-F238E27FC236}">
                        <a16:creationId xmlns:a16="http://schemas.microsoft.com/office/drawing/2014/main" id="{32EA36A5-59DB-4ECE-8A67-57F2C0F84D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7250" y="2713038"/>
                    <a:ext cx="242888" cy="79375"/>
                  </a:xfrm>
                  <a:custGeom>
                    <a:avLst/>
                    <a:gdLst>
                      <a:gd name="T0" fmla="*/ 153 w 153"/>
                      <a:gd name="T1" fmla="*/ 5 h 50"/>
                      <a:gd name="T2" fmla="*/ 0 w 153"/>
                      <a:gd name="T3" fmla="*/ 0 h 50"/>
                      <a:gd name="T4" fmla="*/ 0 w 153"/>
                      <a:gd name="T5" fmla="*/ 48 h 50"/>
                      <a:gd name="T6" fmla="*/ 153 w 153"/>
                      <a:gd name="T7" fmla="*/ 50 h 50"/>
                      <a:gd name="T8" fmla="*/ 153 w 153"/>
                      <a:gd name="T9" fmla="*/ 5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3" h="50">
                        <a:moveTo>
                          <a:pt x="153" y="5"/>
                        </a:moveTo>
                        <a:lnTo>
                          <a:pt x="0" y="0"/>
                        </a:lnTo>
                        <a:lnTo>
                          <a:pt x="0" y="48"/>
                        </a:lnTo>
                        <a:lnTo>
                          <a:pt x="153" y="50"/>
                        </a:lnTo>
                        <a:lnTo>
                          <a:pt x="153" y="5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1" name="Freeform 443">
                    <a:extLst>
                      <a:ext uri="{FF2B5EF4-FFF2-40B4-BE49-F238E27FC236}">
                        <a16:creationId xmlns:a16="http://schemas.microsoft.com/office/drawing/2014/main" id="{F5F3478A-1BB8-4E08-9485-77C5064835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2800" y="3197225"/>
                    <a:ext cx="303213" cy="301625"/>
                  </a:xfrm>
                  <a:custGeom>
                    <a:avLst/>
                    <a:gdLst>
                      <a:gd name="T0" fmla="*/ 1 w 76"/>
                      <a:gd name="T1" fmla="*/ 37 h 76"/>
                      <a:gd name="T2" fmla="*/ 39 w 76"/>
                      <a:gd name="T3" fmla="*/ 1 h 76"/>
                      <a:gd name="T4" fmla="*/ 76 w 76"/>
                      <a:gd name="T5" fmla="*/ 39 h 76"/>
                      <a:gd name="T6" fmla="*/ 38 w 76"/>
                      <a:gd name="T7" fmla="*/ 76 h 76"/>
                      <a:gd name="T8" fmla="*/ 1 w 76"/>
                      <a:gd name="T9" fmla="*/ 37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6" h="76">
                        <a:moveTo>
                          <a:pt x="1" y="37"/>
                        </a:moveTo>
                        <a:cubicBezTo>
                          <a:pt x="1" y="17"/>
                          <a:pt x="18" y="0"/>
                          <a:pt x="39" y="1"/>
                        </a:cubicBezTo>
                        <a:cubicBezTo>
                          <a:pt x="60" y="1"/>
                          <a:pt x="76" y="18"/>
                          <a:pt x="76" y="39"/>
                        </a:cubicBezTo>
                        <a:cubicBezTo>
                          <a:pt x="75" y="60"/>
                          <a:pt x="58" y="76"/>
                          <a:pt x="38" y="76"/>
                        </a:cubicBezTo>
                        <a:cubicBezTo>
                          <a:pt x="17" y="75"/>
                          <a:pt x="0" y="58"/>
                          <a:pt x="1" y="3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2" name="Freeform 444">
                    <a:extLst>
                      <a:ext uri="{FF2B5EF4-FFF2-40B4-BE49-F238E27FC236}">
                        <a16:creationId xmlns:a16="http://schemas.microsoft.com/office/drawing/2014/main" id="{2E3A2EE8-62A5-4198-8A20-D99F1835E0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5975" y="2784475"/>
                    <a:ext cx="300038" cy="568325"/>
                  </a:xfrm>
                  <a:custGeom>
                    <a:avLst/>
                    <a:gdLst>
                      <a:gd name="T0" fmla="*/ 181 w 189"/>
                      <a:gd name="T1" fmla="*/ 5 h 358"/>
                      <a:gd name="T2" fmla="*/ 23 w 189"/>
                      <a:gd name="T3" fmla="*/ 0 h 358"/>
                      <a:gd name="T4" fmla="*/ 0 w 189"/>
                      <a:gd name="T5" fmla="*/ 353 h 358"/>
                      <a:gd name="T6" fmla="*/ 189 w 189"/>
                      <a:gd name="T7" fmla="*/ 358 h 358"/>
                      <a:gd name="T8" fmla="*/ 181 w 189"/>
                      <a:gd name="T9" fmla="*/ 5 h 3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9" h="358">
                        <a:moveTo>
                          <a:pt x="181" y="5"/>
                        </a:moveTo>
                        <a:lnTo>
                          <a:pt x="23" y="0"/>
                        </a:lnTo>
                        <a:lnTo>
                          <a:pt x="0" y="353"/>
                        </a:lnTo>
                        <a:lnTo>
                          <a:pt x="189" y="358"/>
                        </a:lnTo>
                        <a:lnTo>
                          <a:pt x="181" y="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3" name="Freeform 445">
                    <a:extLst>
                      <a:ext uri="{FF2B5EF4-FFF2-40B4-BE49-F238E27FC236}">
                        <a16:creationId xmlns:a16="http://schemas.microsoft.com/office/drawing/2014/main" id="{1F920891-D374-4517-8663-CA038F3DA9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5737" y="2519363"/>
                    <a:ext cx="400050" cy="273050"/>
                  </a:xfrm>
                  <a:custGeom>
                    <a:avLst/>
                    <a:gdLst>
                      <a:gd name="T0" fmla="*/ 252 w 252"/>
                      <a:gd name="T1" fmla="*/ 55 h 172"/>
                      <a:gd name="T2" fmla="*/ 31 w 252"/>
                      <a:gd name="T3" fmla="*/ 172 h 172"/>
                      <a:gd name="T4" fmla="*/ 0 w 252"/>
                      <a:gd name="T5" fmla="*/ 117 h 172"/>
                      <a:gd name="T6" fmla="*/ 221 w 252"/>
                      <a:gd name="T7" fmla="*/ 0 h 172"/>
                      <a:gd name="T8" fmla="*/ 252 w 252"/>
                      <a:gd name="T9" fmla="*/ 55 h 1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52" h="172">
                        <a:moveTo>
                          <a:pt x="252" y="55"/>
                        </a:moveTo>
                        <a:lnTo>
                          <a:pt x="31" y="172"/>
                        </a:lnTo>
                        <a:lnTo>
                          <a:pt x="0" y="117"/>
                        </a:lnTo>
                        <a:lnTo>
                          <a:pt x="221" y="0"/>
                        </a:lnTo>
                        <a:lnTo>
                          <a:pt x="252" y="5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4" name="Freeform 446">
                    <a:extLst>
                      <a:ext uri="{FF2B5EF4-FFF2-40B4-BE49-F238E27FC236}">
                        <a16:creationId xmlns:a16="http://schemas.microsoft.com/office/drawing/2014/main" id="{67397286-34E8-41A9-8CBF-D6C4CAA8E5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5462" y="2292350"/>
                    <a:ext cx="450850" cy="338138"/>
                  </a:xfrm>
                  <a:custGeom>
                    <a:avLst/>
                    <a:gdLst>
                      <a:gd name="T0" fmla="*/ 284 w 284"/>
                      <a:gd name="T1" fmla="*/ 88 h 213"/>
                      <a:gd name="T2" fmla="*/ 45 w 284"/>
                      <a:gd name="T3" fmla="*/ 213 h 213"/>
                      <a:gd name="T4" fmla="*/ 0 w 284"/>
                      <a:gd name="T5" fmla="*/ 128 h 213"/>
                      <a:gd name="T6" fmla="*/ 239 w 284"/>
                      <a:gd name="T7" fmla="*/ 0 h 213"/>
                      <a:gd name="T8" fmla="*/ 284 w 284"/>
                      <a:gd name="T9" fmla="*/ 88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4" h="213">
                        <a:moveTo>
                          <a:pt x="284" y="88"/>
                        </a:moveTo>
                        <a:lnTo>
                          <a:pt x="45" y="213"/>
                        </a:lnTo>
                        <a:lnTo>
                          <a:pt x="0" y="128"/>
                        </a:lnTo>
                        <a:lnTo>
                          <a:pt x="239" y="0"/>
                        </a:lnTo>
                        <a:lnTo>
                          <a:pt x="284" y="8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5" name="Freeform 447">
                    <a:extLst>
                      <a:ext uri="{FF2B5EF4-FFF2-40B4-BE49-F238E27FC236}">
                        <a16:creationId xmlns:a16="http://schemas.microsoft.com/office/drawing/2014/main" id="{BE029552-1732-4AB4-9495-6CB577E18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175" y="1966913"/>
                    <a:ext cx="669925" cy="488950"/>
                  </a:xfrm>
                  <a:custGeom>
                    <a:avLst/>
                    <a:gdLst>
                      <a:gd name="T0" fmla="*/ 422 w 422"/>
                      <a:gd name="T1" fmla="*/ 118 h 308"/>
                      <a:gd name="T2" fmla="*/ 63 w 422"/>
                      <a:gd name="T3" fmla="*/ 308 h 308"/>
                      <a:gd name="T4" fmla="*/ 0 w 422"/>
                      <a:gd name="T5" fmla="*/ 190 h 308"/>
                      <a:gd name="T6" fmla="*/ 359 w 422"/>
                      <a:gd name="T7" fmla="*/ 0 h 308"/>
                      <a:gd name="T8" fmla="*/ 422 w 422"/>
                      <a:gd name="T9" fmla="*/ 118 h 3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2" h="308">
                        <a:moveTo>
                          <a:pt x="422" y="118"/>
                        </a:moveTo>
                        <a:lnTo>
                          <a:pt x="63" y="308"/>
                        </a:lnTo>
                        <a:lnTo>
                          <a:pt x="0" y="190"/>
                        </a:lnTo>
                        <a:lnTo>
                          <a:pt x="359" y="0"/>
                        </a:lnTo>
                        <a:lnTo>
                          <a:pt x="422" y="11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6" name="Freeform 448">
                    <a:extLst>
                      <a:ext uri="{FF2B5EF4-FFF2-40B4-BE49-F238E27FC236}">
                        <a16:creationId xmlns:a16="http://schemas.microsoft.com/office/drawing/2014/main" id="{16BD847D-59EF-4722-BEC2-1E5634B1BD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46212" y="1863725"/>
                    <a:ext cx="271463" cy="314325"/>
                  </a:xfrm>
                  <a:custGeom>
                    <a:avLst/>
                    <a:gdLst>
                      <a:gd name="T0" fmla="*/ 171 w 171"/>
                      <a:gd name="T1" fmla="*/ 150 h 198"/>
                      <a:gd name="T2" fmla="*/ 81 w 171"/>
                      <a:gd name="T3" fmla="*/ 198 h 198"/>
                      <a:gd name="T4" fmla="*/ 0 w 171"/>
                      <a:gd name="T5" fmla="*/ 48 h 198"/>
                      <a:gd name="T6" fmla="*/ 91 w 171"/>
                      <a:gd name="T7" fmla="*/ 0 h 198"/>
                      <a:gd name="T8" fmla="*/ 171 w 171"/>
                      <a:gd name="T9" fmla="*/ 150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1" h="198">
                        <a:moveTo>
                          <a:pt x="171" y="150"/>
                        </a:moveTo>
                        <a:lnTo>
                          <a:pt x="81" y="198"/>
                        </a:lnTo>
                        <a:lnTo>
                          <a:pt x="0" y="48"/>
                        </a:lnTo>
                        <a:lnTo>
                          <a:pt x="91" y="0"/>
                        </a:lnTo>
                        <a:lnTo>
                          <a:pt x="171" y="15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7" name="Freeform 449">
                    <a:extLst>
                      <a:ext uri="{FF2B5EF4-FFF2-40B4-BE49-F238E27FC236}">
                        <a16:creationId xmlns:a16="http://schemas.microsoft.com/office/drawing/2014/main" id="{5C42C4C3-0BD8-43DD-BB68-2F70E55E78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3987" y="2697163"/>
                    <a:ext cx="84138" cy="119063"/>
                  </a:xfrm>
                  <a:custGeom>
                    <a:avLst/>
                    <a:gdLst>
                      <a:gd name="T0" fmla="*/ 19 w 21"/>
                      <a:gd name="T1" fmla="*/ 28 h 30"/>
                      <a:gd name="T2" fmla="*/ 17 w 21"/>
                      <a:gd name="T3" fmla="*/ 29 h 30"/>
                      <a:gd name="T4" fmla="*/ 13 w 21"/>
                      <a:gd name="T5" fmla="*/ 28 h 30"/>
                      <a:gd name="T6" fmla="*/ 1 w 21"/>
                      <a:gd name="T7" fmla="*/ 6 h 30"/>
                      <a:gd name="T8" fmla="*/ 2 w 21"/>
                      <a:gd name="T9" fmla="*/ 2 h 30"/>
                      <a:gd name="T10" fmla="*/ 4 w 21"/>
                      <a:gd name="T11" fmla="*/ 1 h 30"/>
                      <a:gd name="T12" fmla="*/ 8 w 21"/>
                      <a:gd name="T13" fmla="*/ 2 h 30"/>
                      <a:gd name="T14" fmla="*/ 20 w 21"/>
                      <a:gd name="T15" fmla="*/ 24 h 30"/>
                      <a:gd name="T16" fmla="*/ 19 w 21"/>
                      <a:gd name="T17" fmla="*/ 28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" h="30">
                        <a:moveTo>
                          <a:pt x="19" y="28"/>
                        </a:moveTo>
                        <a:cubicBezTo>
                          <a:pt x="17" y="29"/>
                          <a:pt x="17" y="29"/>
                          <a:pt x="17" y="29"/>
                        </a:cubicBezTo>
                        <a:cubicBezTo>
                          <a:pt x="15" y="30"/>
                          <a:pt x="13" y="29"/>
                          <a:pt x="13" y="28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0" y="5"/>
                          <a:pt x="1" y="3"/>
                          <a:pt x="2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6" y="0"/>
                          <a:pt x="8" y="1"/>
                          <a:pt x="8" y="2"/>
                        </a:cubicBezTo>
                        <a:cubicBezTo>
                          <a:pt x="20" y="24"/>
                          <a:pt x="20" y="24"/>
                          <a:pt x="20" y="24"/>
                        </a:cubicBezTo>
                        <a:cubicBezTo>
                          <a:pt x="21" y="25"/>
                          <a:pt x="20" y="27"/>
                          <a:pt x="19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958" name="Freeform 450">
                    <a:extLst>
                      <a:ext uri="{FF2B5EF4-FFF2-40B4-BE49-F238E27FC236}">
                        <a16:creationId xmlns:a16="http://schemas.microsoft.com/office/drawing/2014/main" id="{F4399632-9B4E-40A1-9447-AD536A9CB7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347913"/>
                    <a:ext cx="147638" cy="190500"/>
                  </a:xfrm>
                  <a:custGeom>
                    <a:avLst/>
                    <a:gdLst>
                      <a:gd name="T0" fmla="*/ 37 w 37"/>
                      <a:gd name="T1" fmla="*/ 28 h 48"/>
                      <a:gd name="T2" fmla="*/ 19 w 37"/>
                      <a:gd name="T3" fmla="*/ 9 h 48"/>
                      <a:gd name="T4" fmla="*/ 0 w 37"/>
                      <a:gd name="T5" fmla="*/ 5 h 48"/>
                      <a:gd name="T6" fmla="*/ 20 w 37"/>
                      <a:gd name="T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7" h="48">
                        <a:moveTo>
                          <a:pt x="37" y="28"/>
                        </a:moveTo>
                        <a:cubicBezTo>
                          <a:pt x="27" y="34"/>
                          <a:pt x="22" y="13"/>
                          <a:pt x="19" y="9"/>
                        </a:cubicBezTo>
                        <a:cubicBezTo>
                          <a:pt x="11" y="0"/>
                          <a:pt x="3" y="0"/>
                          <a:pt x="0" y="5"/>
                        </a:cubicBezTo>
                        <a:cubicBezTo>
                          <a:pt x="7" y="16"/>
                          <a:pt x="12" y="34"/>
                          <a:pt x="20" y="48"/>
                        </a:cubicBezTo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  <p:grpSp>
          <p:nvGrpSpPr>
            <p:cNvPr id="630" name="Group 629">
              <a:extLst>
                <a:ext uri="{FF2B5EF4-FFF2-40B4-BE49-F238E27FC236}">
                  <a16:creationId xmlns:a16="http://schemas.microsoft.com/office/drawing/2014/main" id="{19969155-1CBF-4779-A9F9-FF560EFD2A45}"/>
                </a:ext>
              </a:extLst>
            </p:cNvPr>
            <p:cNvGrpSpPr/>
            <p:nvPr userDrawn="1"/>
          </p:nvGrpSpPr>
          <p:grpSpPr>
            <a:xfrm rot="19663083">
              <a:off x="7555284" y="2581180"/>
              <a:ext cx="325236" cy="474861"/>
              <a:chOff x="9619221" y="4669751"/>
              <a:chExt cx="414069" cy="604560"/>
            </a:xfrm>
          </p:grpSpPr>
          <p:sp>
            <p:nvSpPr>
              <p:cNvPr id="895" name="Oval 36">
                <a:extLst>
                  <a:ext uri="{FF2B5EF4-FFF2-40B4-BE49-F238E27FC236}">
                    <a16:creationId xmlns:a16="http://schemas.microsoft.com/office/drawing/2014/main" id="{01BE071A-544B-4645-A301-2434DC6FA8C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6" name="Freeform 37">
                <a:extLst>
                  <a:ext uri="{FF2B5EF4-FFF2-40B4-BE49-F238E27FC236}">
                    <a16:creationId xmlns:a16="http://schemas.microsoft.com/office/drawing/2014/main" id="{76FC27E0-5F2C-49DB-8205-526375982D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7" name="Freeform 38">
                <a:extLst>
                  <a:ext uri="{FF2B5EF4-FFF2-40B4-BE49-F238E27FC236}">
                    <a16:creationId xmlns:a16="http://schemas.microsoft.com/office/drawing/2014/main" id="{6A99A91D-4891-4FFE-8524-59018C3301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8" name="Freeform 39">
                <a:extLst>
                  <a:ext uri="{FF2B5EF4-FFF2-40B4-BE49-F238E27FC236}">
                    <a16:creationId xmlns:a16="http://schemas.microsoft.com/office/drawing/2014/main" id="{987FA7AC-D4D1-417C-9F21-D5851E01140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1" name="Group 630">
              <a:extLst>
                <a:ext uri="{FF2B5EF4-FFF2-40B4-BE49-F238E27FC236}">
                  <a16:creationId xmlns:a16="http://schemas.microsoft.com/office/drawing/2014/main" id="{94DEB96B-37B2-4844-8DAF-B6B35B03EBD5}"/>
                </a:ext>
              </a:extLst>
            </p:cNvPr>
            <p:cNvGrpSpPr/>
            <p:nvPr/>
          </p:nvGrpSpPr>
          <p:grpSpPr>
            <a:xfrm rot="457702">
              <a:off x="10791885" y="2632624"/>
              <a:ext cx="292291" cy="426757"/>
              <a:chOff x="9619221" y="4669751"/>
              <a:chExt cx="414069" cy="604560"/>
            </a:xfrm>
          </p:grpSpPr>
          <p:sp>
            <p:nvSpPr>
              <p:cNvPr id="891" name="Oval 36">
                <a:extLst>
                  <a:ext uri="{FF2B5EF4-FFF2-40B4-BE49-F238E27FC236}">
                    <a16:creationId xmlns:a16="http://schemas.microsoft.com/office/drawing/2014/main" id="{19850CBF-3C21-4283-86E8-F02628AD5C3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2" name="Freeform 37">
                <a:extLst>
                  <a:ext uri="{FF2B5EF4-FFF2-40B4-BE49-F238E27FC236}">
                    <a16:creationId xmlns:a16="http://schemas.microsoft.com/office/drawing/2014/main" id="{419CCA60-474B-4992-86CB-CC07B394702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3" name="Freeform 38">
                <a:extLst>
                  <a:ext uri="{FF2B5EF4-FFF2-40B4-BE49-F238E27FC236}">
                    <a16:creationId xmlns:a16="http://schemas.microsoft.com/office/drawing/2014/main" id="{F2723B55-DFD1-4EE1-ADC8-922DFAF0DF8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4" name="Freeform 39">
                <a:extLst>
                  <a:ext uri="{FF2B5EF4-FFF2-40B4-BE49-F238E27FC236}">
                    <a16:creationId xmlns:a16="http://schemas.microsoft.com/office/drawing/2014/main" id="{E5F9EBFC-0B0E-4411-95D2-BDECA108A1B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632" name="Freeform 414">
              <a:extLst>
                <a:ext uri="{FF2B5EF4-FFF2-40B4-BE49-F238E27FC236}">
                  <a16:creationId xmlns:a16="http://schemas.microsoft.com/office/drawing/2014/main" id="{D7BBD55C-AA5C-4B4D-895B-8BCEEE07B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910" y="4246376"/>
              <a:ext cx="1692751" cy="982114"/>
            </a:xfrm>
            <a:custGeom>
              <a:avLst/>
              <a:gdLst>
                <a:gd name="T0" fmla="*/ 217 w 226"/>
                <a:gd name="T1" fmla="*/ 0 h 132"/>
                <a:gd name="T2" fmla="*/ 176 w 226"/>
                <a:gd name="T3" fmla="*/ 2 h 132"/>
                <a:gd name="T4" fmla="*/ 157 w 226"/>
                <a:gd name="T5" fmla="*/ 0 h 132"/>
                <a:gd name="T6" fmla="*/ 142 w 226"/>
                <a:gd name="T7" fmla="*/ 4 h 132"/>
                <a:gd name="T8" fmla="*/ 138 w 226"/>
                <a:gd name="T9" fmla="*/ 10 h 132"/>
                <a:gd name="T10" fmla="*/ 129 w 226"/>
                <a:gd name="T11" fmla="*/ 17 h 132"/>
                <a:gd name="T12" fmla="*/ 119 w 226"/>
                <a:gd name="T13" fmla="*/ 11 h 132"/>
                <a:gd name="T14" fmla="*/ 89 w 226"/>
                <a:gd name="T15" fmla="*/ 16 h 132"/>
                <a:gd name="T16" fmla="*/ 73 w 226"/>
                <a:gd name="T17" fmla="*/ 18 h 132"/>
                <a:gd name="T18" fmla="*/ 33 w 226"/>
                <a:gd name="T19" fmla="*/ 19 h 132"/>
                <a:gd name="T20" fmla="*/ 24 w 226"/>
                <a:gd name="T21" fmla="*/ 26 h 132"/>
                <a:gd name="T22" fmla="*/ 22 w 226"/>
                <a:gd name="T23" fmla="*/ 28 h 132"/>
                <a:gd name="T24" fmla="*/ 18 w 226"/>
                <a:gd name="T25" fmla="*/ 37 h 132"/>
                <a:gd name="T26" fmla="*/ 2 w 226"/>
                <a:gd name="T27" fmla="*/ 42 h 132"/>
                <a:gd name="T28" fmla="*/ 17 w 226"/>
                <a:gd name="T29" fmla="*/ 46 h 132"/>
                <a:gd name="T30" fmla="*/ 25 w 226"/>
                <a:gd name="T31" fmla="*/ 43 h 132"/>
                <a:gd name="T32" fmla="*/ 51 w 226"/>
                <a:gd name="T33" fmla="*/ 40 h 132"/>
                <a:gd name="T34" fmla="*/ 41 w 226"/>
                <a:gd name="T35" fmla="*/ 67 h 132"/>
                <a:gd name="T36" fmla="*/ 43 w 226"/>
                <a:gd name="T37" fmla="*/ 82 h 132"/>
                <a:gd name="T38" fmla="*/ 55 w 226"/>
                <a:gd name="T39" fmla="*/ 103 h 132"/>
                <a:gd name="T40" fmla="*/ 53 w 226"/>
                <a:gd name="T41" fmla="*/ 87 h 132"/>
                <a:gd name="T42" fmla="*/ 59 w 226"/>
                <a:gd name="T43" fmla="*/ 107 h 132"/>
                <a:gd name="T44" fmla="*/ 74 w 226"/>
                <a:gd name="T45" fmla="*/ 115 h 132"/>
                <a:gd name="T46" fmla="*/ 82 w 226"/>
                <a:gd name="T47" fmla="*/ 118 h 132"/>
                <a:gd name="T48" fmla="*/ 92 w 226"/>
                <a:gd name="T49" fmla="*/ 127 h 132"/>
                <a:gd name="T50" fmla="*/ 99 w 226"/>
                <a:gd name="T51" fmla="*/ 121 h 132"/>
                <a:gd name="T52" fmla="*/ 92 w 226"/>
                <a:gd name="T53" fmla="*/ 112 h 132"/>
                <a:gd name="T54" fmla="*/ 92 w 226"/>
                <a:gd name="T55" fmla="*/ 102 h 132"/>
                <a:gd name="T56" fmla="*/ 83 w 226"/>
                <a:gd name="T57" fmla="*/ 104 h 132"/>
                <a:gd name="T58" fmla="*/ 96 w 226"/>
                <a:gd name="T59" fmla="*/ 89 h 132"/>
                <a:gd name="T60" fmla="*/ 105 w 226"/>
                <a:gd name="T61" fmla="*/ 97 h 132"/>
                <a:gd name="T62" fmla="*/ 116 w 226"/>
                <a:gd name="T63" fmla="*/ 80 h 132"/>
                <a:gd name="T64" fmla="*/ 134 w 226"/>
                <a:gd name="T65" fmla="*/ 64 h 132"/>
                <a:gd name="T66" fmla="*/ 145 w 226"/>
                <a:gd name="T67" fmla="*/ 57 h 132"/>
                <a:gd name="T68" fmla="*/ 143 w 226"/>
                <a:gd name="T69" fmla="*/ 52 h 132"/>
                <a:gd name="T70" fmla="*/ 156 w 226"/>
                <a:gd name="T71" fmla="*/ 49 h 132"/>
                <a:gd name="T72" fmla="*/ 146 w 226"/>
                <a:gd name="T73" fmla="*/ 36 h 132"/>
                <a:gd name="T74" fmla="*/ 131 w 226"/>
                <a:gd name="T75" fmla="*/ 32 h 132"/>
                <a:gd name="T76" fmla="*/ 122 w 226"/>
                <a:gd name="T77" fmla="*/ 42 h 132"/>
                <a:gd name="T78" fmla="*/ 113 w 226"/>
                <a:gd name="T79" fmla="*/ 38 h 132"/>
                <a:gd name="T80" fmla="*/ 132 w 226"/>
                <a:gd name="T81" fmla="*/ 29 h 132"/>
                <a:gd name="T82" fmla="*/ 142 w 226"/>
                <a:gd name="T83" fmla="*/ 28 h 132"/>
                <a:gd name="T84" fmla="*/ 145 w 226"/>
                <a:gd name="T85" fmla="*/ 30 h 132"/>
                <a:gd name="T86" fmla="*/ 153 w 226"/>
                <a:gd name="T87" fmla="*/ 29 h 132"/>
                <a:gd name="T88" fmla="*/ 159 w 226"/>
                <a:gd name="T89" fmla="*/ 19 h 132"/>
                <a:gd name="T90" fmla="*/ 151 w 226"/>
                <a:gd name="T91" fmla="*/ 13 h 132"/>
                <a:gd name="T92" fmla="*/ 173 w 226"/>
                <a:gd name="T93" fmla="*/ 19 h 132"/>
                <a:gd name="T94" fmla="*/ 168 w 226"/>
                <a:gd name="T95" fmla="*/ 29 h 132"/>
                <a:gd name="T96" fmla="*/ 184 w 226"/>
                <a:gd name="T97" fmla="*/ 32 h 132"/>
                <a:gd name="T98" fmla="*/ 207 w 226"/>
                <a:gd name="T99" fmla="*/ 24 h 132"/>
                <a:gd name="T100" fmla="*/ 211 w 226"/>
                <a:gd name="T101" fmla="*/ 17 h 132"/>
                <a:gd name="T102" fmla="*/ 226 w 226"/>
                <a:gd name="T103" fmla="*/ 5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132">
                  <a:moveTo>
                    <a:pt x="224" y="2"/>
                  </a:move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7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1"/>
                    <a:pt x="176" y="1"/>
                    <a:pt x="176" y="1"/>
                  </a:cubicBezTo>
                  <a:cubicBezTo>
                    <a:pt x="175" y="0"/>
                    <a:pt x="174" y="0"/>
                    <a:pt x="173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3" y="2"/>
                    <a:pt x="142" y="2"/>
                    <a:pt x="142" y="4"/>
                  </a:cubicBezTo>
                  <a:cubicBezTo>
                    <a:pt x="142" y="5"/>
                    <a:pt x="142" y="6"/>
                    <a:pt x="143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7" y="10"/>
                    <a:pt x="137" y="1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0" y="17"/>
                    <a:pt x="130" y="17"/>
                    <a:pt x="129" y="17"/>
                  </a:cubicBezTo>
                  <a:cubicBezTo>
                    <a:pt x="129" y="16"/>
                    <a:pt x="128" y="14"/>
                    <a:pt x="128" y="14"/>
                  </a:cubicBezTo>
                  <a:cubicBezTo>
                    <a:pt x="127" y="13"/>
                    <a:pt x="127" y="13"/>
                    <a:pt x="126" y="13"/>
                  </a:cubicBezTo>
                  <a:cubicBezTo>
                    <a:pt x="125" y="12"/>
                    <a:pt x="121" y="11"/>
                    <a:pt x="119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1"/>
                    <a:pt x="93" y="14"/>
                    <a:pt x="91" y="15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9" y="17"/>
                    <a:pt x="89" y="18"/>
                    <a:pt x="90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8"/>
                    <a:pt x="22" y="28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5"/>
                    <a:pt x="17" y="35"/>
                  </a:cubicBezTo>
                  <a:cubicBezTo>
                    <a:pt x="17" y="36"/>
                    <a:pt x="17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1" y="42"/>
                    <a:pt x="0" y="43"/>
                    <a:pt x="0" y="44"/>
                  </a:cubicBezTo>
                  <a:cubicBezTo>
                    <a:pt x="0" y="46"/>
                    <a:pt x="1" y="47"/>
                    <a:pt x="3" y="47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8" y="46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1" y="68"/>
                    <a:pt x="41" y="68"/>
                    <a:pt x="41" y="69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2"/>
                    <a:pt x="43" y="8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3"/>
                    <a:pt x="54" y="104"/>
                    <a:pt x="55" y="103"/>
                  </a:cubicBezTo>
                  <a:cubicBezTo>
                    <a:pt x="57" y="103"/>
                    <a:pt x="57" y="102"/>
                    <a:pt x="57" y="101"/>
                  </a:cubicBezTo>
                  <a:cubicBezTo>
                    <a:pt x="57" y="101"/>
                    <a:pt x="57" y="100"/>
                    <a:pt x="57" y="100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9" y="108"/>
                    <a:pt x="59" y="108"/>
                    <a:pt x="60" y="109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3" y="115"/>
                    <a:pt x="73" y="115"/>
                    <a:pt x="74" y="115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81" y="118"/>
                    <a:pt x="81" y="118"/>
                    <a:pt x="81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2" y="127"/>
                    <a:pt x="92" y="127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08" y="130"/>
                    <a:pt x="108" y="130"/>
                    <a:pt x="108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99" y="115"/>
                    <a:pt x="99" y="114"/>
                    <a:pt x="97" y="113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4"/>
                    <a:pt x="94" y="104"/>
                    <a:pt x="94" y="103"/>
                  </a:cubicBezTo>
                  <a:cubicBezTo>
                    <a:pt x="93" y="102"/>
                    <a:pt x="93" y="102"/>
                    <a:pt x="92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2"/>
                    <a:pt x="85" y="102"/>
                    <a:pt x="85" y="103"/>
                  </a:cubicBezTo>
                  <a:cubicBezTo>
                    <a:pt x="84" y="103"/>
                    <a:pt x="84" y="104"/>
                    <a:pt x="83" y="104"/>
                  </a:cubicBezTo>
                  <a:cubicBezTo>
                    <a:pt x="82" y="104"/>
                    <a:pt x="81" y="104"/>
                    <a:pt x="78" y="10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99" y="97"/>
                    <a:pt x="100" y="97"/>
                    <a:pt x="101" y="97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6" y="97"/>
                    <a:pt x="107" y="96"/>
                    <a:pt x="107" y="95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7" y="80"/>
                    <a:pt x="117" y="79"/>
                    <a:pt x="117" y="78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34" y="64"/>
                    <a:pt x="134" y="64"/>
                    <a:pt x="134" y="64"/>
                  </a:cubicBezTo>
                  <a:cubicBezTo>
                    <a:pt x="141" y="64"/>
                    <a:pt x="141" y="64"/>
                    <a:pt x="141" y="64"/>
                  </a:cubicBezTo>
                  <a:cubicBezTo>
                    <a:pt x="142" y="64"/>
                    <a:pt x="143" y="63"/>
                    <a:pt x="144" y="62"/>
                  </a:cubicBezTo>
                  <a:cubicBezTo>
                    <a:pt x="145" y="57"/>
                    <a:pt x="145" y="57"/>
                    <a:pt x="145" y="57"/>
                  </a:cubicBezTo>
                  <a:cubicBezTo>
                    <a:pt x="145" y="57"/>
                    <a:pt x="145" y="56"/>
                    <a:pt x="144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1" y="52"/>
                    <a:pt x="152" y="52"/>
                    <a:pt x="152" y="52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6" y="49"/>
                    <a:pt x="157" y="48"/>
                    <a:pt x="157" y="47"/>
                  </a:cubicBezTo>
                  <a:cubicBezTo>
                    <a:pt x="157" y="47"/>
                    <a:pt x="157" y="46"/>
                    <a:pt x="156" y="45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2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2"/>
                    <a:pt x="129" y="33"/>
                    <a:pt x="129" y="34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1"/>
                    <a:pt x="121" y="41"/>
                    <a:pt x="121" y="40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1" y="30"/>
                    <a:pt x="132" y="29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40" y="25"/>
                    <a:pt x="140" y="25"/>
                    <a:pt x="140" y="25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29"/>
                    <a:pt x="142" y="29"/>
                    <a:pt x="143" y="29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5" y="30"/>
                    <a:pt x="145" y="30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31"/>
                    <a:pt x="151" y="31"/>
                    <a:pt x="152" y="30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9" y="28"/>
                    <a:pt x="160" y="27"/>
                    <a:pt x="160" y="26"/>
                  </a:cubicBezTo>
                  <a:cubicBezTo>
                    <a:pt x="159" y="19"/>
                    <a:pt x="159" y="19"/>
                    <a:pt x="159" y="19"/>
                  </a:cubicBezTo>
                  <a:cubicBezTo>
                    <a:pt x="159" y="18"/>
                    <a:pt x="158" y="18"/>
                    <a:pt x="158" y="17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1" y="13"/>
                    <a:pt x="151" y="13"/>
                    <a:pt x="151" y="13"/>
                  </a:cubicBezTo>
                  <a:cubicBezTo>
                    <a:pt x="162" y="11"/>
                    <a:pt x="162" y="11"/>
                    <a:pt x="162" y="11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1" y="20"/>
                    <a:pt x="171" y="20"/>
                    <a:pt x="171" y="20"/>
                  </a:cubicBezTo>
                  <a:cubicBezTo>
                    <a:pt x="170" y="20"/>
                    <a:pt x="170" y="21"/>
                    <a:pt x="170" y="21"/>
                  </a:cubicBezTo>
                  <a:cubicBezTo>
                    <a:pt x="168" y="27"/>
                    <a:pt x="168" y="29"/>
                    <a:pt x="168" y="29"/>
                  </a:cubicBezTo>
                  <a:cubicBezTo>
                    <a:pt x="169" y="30"/>
                    <a:pt x="169" y="31"/>
                    <a:pt x="174" y="36"/>
                  </a:cubicBezTo>
                  <a:cubicBezTo>
                    <a:pt x="175" y="37"/>
                    <a:pt x="177" y="37"/>
                    <a:pt x="178" y="37"/>
                  </a:cubicBezTo>
                  <a:cubicBezTo>
                    <a:pt x="184" y="32"/>
                    <a:pt x="184" y="32"/>
                    <a:pt x="184" y="32"/>
                  </a:cubicBezTo>
                  <a:cubicBezTo>
                    <a:pt x="189" y="29"/>
                    <a:pt x="189" y="29"/>
                    <a:pt x="189" y="29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206" y="24"/>
                    <a:pt x="207" y="24"/>
                    <a:pt x="207" y="24"/>
                  </a:cubicBezTo>
                  <a:cubicBezTo>
                    <a:pt x="210" y="21"/>
                    <a:pt x="210" y="21"/>
                    <a:pt x="210" y="21"/>
                  </a:cubicBezTo>
                  <a:cubicBezTo>
                    <a:pt x="211" y="20"/>
                    <a:pt x="211" y="20"/>
                    <a:pt x="211" y="19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3" y="14"/>
                    <a:pt x="216" y="11"/>
                    <a:pt x="216" y="10"/>
                  </a:cubicBezTo>
                  <a:cubicBezTo>
                    <a:pt x="217" y="10"/>
                    <a:pt x="221" y="8"/>
                    <a:pt x="224" y="7"/>
                  </a:cubicBezTo>
                  <a:cubicBezTo>
                    <a:pt x="225" y="7"/>
                    <a:pt x="226" y="6"/>
                    <a:pt x="226" y="5"/>
                  </a:cubicBezTo>
                  <a:cubicBezTo>
                    <a:pt x="226" y="4"/>
                    <a:pt x="225" y="3"/>
                    <a:pt x="224" y="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633" name="Group 632">
              <a:extLst>
                <a:ext uri="{FF2B5EF4-FFF2-40B4-BE49-F238E27FC236}">
                  <a16:creationId xmlns:a16="http://schemas.microsoft.com/office/drawing/2014/main" id="{E26BBD74-9E27-4588-9ADA-497AE40F0423}"/>
                </a:ext>
              </a:extLst>
            </p:cNvPr>
            <p:cNvGrpSpPr/>
            <p:nvPr/>
          </p:nvGrpSpPr>
          <p:grpSpPr>
            <a:xfrm rot="19990021">
              <a:off x="7215424" y="3754961"/>
              <a:ext cx="485348" cy="708629"/>
              <a:chOff x="9619221" y="4669751"/>
              <a:chExt cx="414069" cy="604560"/>
            </a:xfrm>
          </p:grpSpPr>
          <p:sp>
            <p:nvSpPr>
              <p:cNvPr id="887" name="Oval 36">
                <a:extLst>
                  <a:ext uri="{FF2B5EF4-FFF2-40B4-BE49-F238E27FC236}">
                    <a16:creationId xmlns:a16="http://schemas.microsoft.com/office/drawing/2014/main" id="{3E0A73AE-C37E-4A45-B7F2-D2E31916423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8" name="Freeform 37">
                <a:extLst>
                  <a:ext uri="{FF2B5EF4-FFF2-40B4-BE49-F238E27FC236}">
                    <a16:creationId xmlns:a16="http://schemas.microsoft.com/office/drawing/2014/main" id="{16ECCAE1-AC24-4853-9980-66F4980B2A0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9" name="Freeform 38">
                <a:extLst>
                  <a:ext uri="{FF2B5EF4-FFF2-40B4-BE49-F238E27FC236}">
                    <a16:creationId xmlns:a16="http://schemas.microsoft.com/office/drawing/2014/main" id="{F8F8F0DE-54F6-4673-9B4C-0638414B2D1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0" name="Freeform 39">
                <a:extLst>
                  <a:ext uri="{FF2B5EF4-FFF2-40B4-BE49-F238E27FC236}">
                    <a16:creationId xmlns:a16="http://schemas.microsoft.com/office/drawing/2014/main" id="{161E84C4-68A3-4BF9-AE05-17D84EDEE8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4" name="Group 633">
              <a:extLst>
                <a:ext uri="{FF2B5EF4-FFF2-40B4-BE49-F238E27FC236}">
                  <a16:creationId xmlns:a16="http://schemas.microsoft.com/office/drawing/2014/main" id="{CD063758-3BA5-4B05-96FA-9B819640F09A}"/>
                </a:ext>
              </a:extLst>
            </p:cNvPr>
            <p:cNvGrpSpPr/>
            <p:nvPr/>
          </p:nvGrpSpPr>
          <p:grpSpPr>
            <a:xfrm rot="20741795">
              <a:off x="9557568" y="3211476"/>
              <a:ext cx="395931" cy="578076"/>
              <a:chOff x="9619221" y="4669751"/>
              <a:chExt cx="414069" cy="604560"/>
            </a:xfrm>
          </p:grpSpPr>
          <p:sp>
            <p:nvSpPr>
              <p:cNvPr id="883" name="Oval 36">
                <a:extLst>
                  <a:ext uri="{FF2B5EF4-FFF2-40B4-BE49-F238E27FC236}">
                    <a16:creationId xmlns:a16="http://schemas.microsoft.com/office/drawing/2014/main" id="{BC4A28BF-3FE9-427C-9693-9D5AD7FCBF0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4" name="Freeform 37">
                <a:extLst>
                  <a:ext uri="{FF2B5EF4-FFF2-40B4-BE49-F238E27FC236}">
                    <a16:creationId xmlns:a16="http://schemas.microsoft.com/office/drawing/2014/main" id="{42BB87D4-65FC-440D-A018-0070DB71350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5" name="Freeform 38">
                <a:extLst>
                  <a:ext uri="{FF2B5EF4-FFF2-40B4-BE49-F238E27FC236}">
                    <a16:creationId xmlns:a16="http://schemas.microsoft.com/office/drawing/2014/main" id="{79145D34-7E21-4963-9776-AF74F605E89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6" name="Freeform 39">
                <a:extLst>
                  <a:ext uri="{FF2B5EF4-FFF2-40B4-BE49-F238E27FC236}">
                    <a16:creationId xmlns:a16="http://schemas.microsoft.com/office/drawing/2014/main" id="{7FA726EB-79D2-4C6F-AE3E-5CD955C61B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35" name="Group 634">
              <a:extLst>
                <a:ext uri="{FF2B5EF4-FFF2-40B4-BE49-F238E27FC236}">
                  <a16:creationId xmlns:a16="http://schemas.microsoft.com/office/drawing/2014/main" id="{74191629-25CC-41A2-9459-6432D8F2A5EA}"/>
                </a:ext>
              </a:extLst>
            </p:cNvPr>
            <p:cNvGrpSpPr/>
            <p:nvPr/>
          </p:nvGrpSpPr>
          <p:grpSpPr>
            <a:xfrm>
              <a:off x="7655449" y="4419600"/>
              <a:ext cx="310367" cy="538928"/>
              <a:chOff x="5061193" y="3536337"/>
              <a:chExt cx="1838510" cy="3192423"/>
            </a:xfrm>
          </p:grpSpPr>
          <p:grpSp>
            <p:nvGrpSpPr>
              <p:cNvPr id="827" name="Group 22">
                <a:extLst>
                  <a:ext uri="{FF2B5EF4-FFF2-40B4-BE49-F238E27FC236}">
                    <a16:creationId xmlns:a16="http://schemas.microsoft.com/office/drawing/2014/main" id="{FEA47813-E4A5-4E6E-9977-4F989723D48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5061193" y="3903514"/>
                <a:ext cx="1838510" cy="2825246"/>
                <a:chOff x="5337" y="2602"/>
                <a:chExt cx="395" cy="607"/>
              </a:xfrm>
            </p:grpSpPr>
            <p:sp>
              <p:nvSpPr>
                <p:cNvPr id="879" name="Oval 23">
                  <a:extLst>
                    <a:ext uri="{FF2B5EF4-FFF2-40B4-BE49-F238E27FC236}">
                      <a16:creationId xmlns:a16="http://schemas.microsoft.com/office/drawing/2014/main" id="{E293DBCC-4808-4512-A345-4C66C057619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0" name="Oval 24">
                  <a:extLst>
                    <a:ext uri="{FF2B5EF4-FFF2-40B4-BE49-F238E27FC236}">
                      <a16:creationId xmlns:a16="http://schemas.microsoft.com/office/drawing/2014/main" id="{83D5FF71-5DB4-4323-B9F8-586CD80DFFE7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1" name="Freeform 25">
                  <a:extLst>
                    <a:ext uri="{FF2B5EF4-FFF2-40B4-BE49-F238E27FC236}">
                      <a16:creationId xmlns:a16="http://schemas.microsoft.com/office/drawing/2014/main" id="{AC7C3D17-50AC-4C50-B40B-313073E0316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82" name="Oval 26">
                  <a:extLst>
                    <a:ext uri="{FF2B5EF4-FFF2-40B4-BE49-F238E27FC236}">
                      <a16:creationId xmlns:a16="http://schemas.microsoft.com/office/drawing/2014/main" id="{D234EEE4-DA22-4D84-9D9A-5B3B4B65155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5" y="2619"/>
                  <a:ext cx="360" cy="36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828" name="Group 827">
                <a:extLst>
                  <a:ext uri="{FF2B5EF4-FFF2-40B4-BE49-F238E27FC236}">
                    <a16:creationId xmlns:a16="http://schemas.microsoft.com/office/drawing/2014/main" id="{BD6647D4-3110-412E-8C40-3193CD64B051}"/>
                  </a:ext>
                </a:extLst>
              </p:cNvPr>
              <p:cNvGrpSpPr/>
              <p:nvPr userDrawn="1"/>
            </p:nvGrpSpPr>
            <p:grpSpPr>
              <a:xfrm>
                <a:off x="5267339" y="3536337"/>
                <a:ext cx="1388642" cy="2121830"/>
                <a:chOff x="5267339" y="3533797"/>
                <a:chExt cx="1388642" cy="2121830"/>
              </a:xfrm>
            </p:grpSpPr>
            <p:sp>
              <p:nvSpPr>
                <p:cNvPr id="829" name="Freeform 5">
                  <a:extLst>
                    <a:ext uri="{FF2B5EF4-FFF2-40B4-BE49-F238E27FC236}">
                      <a16:creationId xmlns:a16="http://schemas.microsoft.com/office/drawing/2014/main" id="{4C6384D6-21CF-428E-B7A1-EBDF09BF83B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821" y="5144772"/>
                  <a:ext cx="346433" cy="469560"/>
                </a:xfrm>
                <a:custGeom>
                  <a:avLst/>
                  <a:gdLst>
                    <a:gd name="T0" fmla="*/ 154 w 162"/>
                    <a:gd name="T1" fmla="*/ 52 h 253"/>
                    <a:gd name="T2" fmla="*/ 151 w 162"/>
                    <a:gd name="T3" fmla="*/ 60 h 253"/>
                    <a:gd name="T4" fmla="*/ 146 w 162"/>
                    <a:gd name="T5" fmla="*/ 70 h 253"/>
                    <a:gd name="T6" fmla="*/ 140 w 162"/>
                    <a:gd name="T7" fmla="*/ 82 h 253"/>
                    <a:gd name="T8" fmla="*/ 107 w 162"/>
                    <a:gd name="T9" fmla="*/ 146 h 253"/>
                    <a:gd name="T10" fmla="*/ 70 w 162"/>
                    <a:gd name="T11" fmla="*/ 209 h 253"/>
                    <a:gd name="T12" fmla="*/ 53 w 162"/>
                    <a:gd name="T13" fmla="*/ 237 h 253"/>
                    <a:gd name="T14" fmla="*/ 53 w 162"/>
                    <a:gd name="T15" fmla="*/ 237 h 253"/>
                    <a:gd name="T16" fmla="*/ 16 w 162"/>
                    <a:gd name="T17" fmla="*/ 245 h 253"/>
                    <a:gd name="T18" fmla="*/ 7 w 162"/>
                    <a:gd name="T19" fmla="*/ 209 h 253"/>
                    <a:gd name="T20" fmla="*/ 22 w 162"/>
                    <a:gd name="T21" fmla="*/ 181 h 253"/>
                    <a:gd name="T22" fmla="*/ 53 w 162"/>
                    <a:gd name="T23" fmla="*/ 119 h 253"/>
                    <a:gd name="T24" fmla="*/ 81 w 162"/>
                    <a:gd name="T25" fmla="*/ 55 h 253"/>
                    <a:gd name="T26" fmla="*/ 86 w 162"/>
                    <a:gd name="T27" fmla="*/ 43 h 253"/>
                    <a:gd name="T28" fmla="*/ 89 w 162"/>
                    <a:gd name="T29" fmla="*/ 34 h 253"/>
                    <a:gd name="T30" fmla="*/ 92 w 162"/>
                    <a:gd name="T31" fmla="*/ 26 h 253"/>
                    <a:gd name="T32" fmla="*/ 136 w 162"/>
                    <a:gd name="T33" fmla="*/ 7 h 253"/>
                    <a:gd name="T34" fmla="*/ 155 w 162"/>
                    <a:gd name="T35" fmla="*/ 50 h 253"/>
                    <a:gd name="T36" fmla="*/ 154 w 162"/>
                    <a:gd name="T37" fmla="*/ 52 h 253"/>
                    <a:gd name="connsiteX0" fmla="*/ 9287 w 9496"/>
                    <a:gd name="connsiteY0" fmla="*/ 1873 h 9666"/>
                    <a:gd name="connsiteX1" fmla="*/ 9102 w 9496"/>
                    <a:gd name="connsiteY1" fmla="*/ 2190 h 9666"/>
                    <a:gd name="connsiteX2" fmla="*/ 8793 w 9496"/>
                    <a:gd name="connsiteY2" fmla="*/ 2585 h 9666"/>
                    <a:gd name="connsiteX3" fmla="*/ 8423 w 9496"/>
                    <a:gd name="connsiteY3" fmla="*/ 3059 h 9666"/>
                    <a:gd name="connsiteX4" fmla="*/ 4102 w 9496"/>
                    <a:gd name="connsiteY4" fmla="*/ 8079 h 9666"/>
                    <a:gd name="connsiteX5" fmla="*/ 3053 w 9496"/>
                    <a:gd name="connsiteY5" fmla="*/ 9186 h 9666"/>
                    <a:gd name="connsiteX6" fmla="*/ 3053 w 9496"/>
                    <a:gd name="connsiteY6" fmla="*/ 9186 h 9666"/>
                    <a:gd name="connsiteX7" fmla="*/ 769 w 9496"/>
                    <a:gd name="connsiteY7" fmla="*/ 9502 h 9666"/>
                    <a:gd name="connsiteX8" fmla="*/ 213 w 9496"/>
                    <a:gd name="connsiteY8" fmla="*/ 8079 h 9666"/>
                    <a:gd name="connsiteX9" fmla="*/ 1139 w 9496"/>
                    <a:gd name="connsiteY9" fmla="*/ 6972 h 9666"/>
                    <a:gd name="connsiteX10" fmla="*/ 3053 w 9496"/>
                    <a:gd name="connsiteY10" fmla="*/ 4522 h 9666"/>
                    <a:gd name="connsiteX11" fmla="*/ 4781 w 9496"/>
                    <a:gd name="connsiteY11" fmla="*/ 1992 h 9666"/>
                    <a:gd name="connsiteX12" fmla="*/ 5090 w 9496"/>
                    <a:gd name="connsiteY12" fmla="*/ 1518 h 9666"/>
                    <a:gd name="connsiteX13" fmla="*/ 5275 w 9496"/>
                    <a:gd name="connsiteY13" fmla="*/ 1162 h 9666"/>
                    <a:gd name="connsiteX14" fmla="*/ 5460 w 9496"/>
                    <a:gd name="connsiteY14" fmla="*/ 846 h 9666"/>
                    <a:gd name="connsiteX15" fmla="*/ 8176 w 9496"/>
                    <a:gd name="connsiteY15" fmla="*/ 95 h 9666"/>
                    <a:gd name="connsiteX16" fmla="*/ 9349 w 9496"/>
                    <a:gd name="connsiteY16" fmla="*/ 1794 h 9666"/>
                    <a:gd name="connsiteX17" fmla="*/ 9287 w 9496"/>
                    <a:gd name="connsiteY17" fmla="*/ 1873 h 9666"/>
                    <a:gd name="connsiteX0" fmla="*/ 9756 w 9976"/>
                    <a:gd name="connsiteY0" fmla="*/ 1938 h 10000"/>
                    <a:gd name="connsiteX1" fmla="*/ 9561 w 9976"/>
                    <a:gd name="connsiteY1" fmla="*/ 2266 h 10000"/>
                    <a:gd name="connsiteX2" fmla="*/ 9236 w 9976"/>
                    <a:gd name="connsiteY2" fmla="*/ 2674 h 10000"/>
                    <a:gd name="connsiteX3" fmla="*/ 8846 w 9976"/>
                    <a:gd name="connsiteY3" fmla="*/ 3165 h 10000"/>
                    <a:gd name="connsiteX4" fmla="*/ 4296 w 9976"/>
                    <a:gd name="connsiteY4" fmla="*/ 8358 h 10000"/>
                    <a:gd name="connsiteX5" fmla="*/ 3191 w 9976"/>
                    <a:gd name="connsiteY5" fmla="*/ 9503 h 10000"/>
                    <a:gd name="connsiteX6" fmla="*/ 3191 w 9976"/>
                    <a:gd name="connsiteY6" fmla="*/ 9503 h 10000"/>
                    <a:gd name="connsiteX7" fmla="*/ 786 w 9976"/>
                    <a:gd name="connsiteY7" fmla="*/ 9830 h 10000"/>
                    <a:gd name="connsiteX8" fmla="*/ 200 w 9976"/>
                    <a:gd name="connsiteY8" fmla="*/ 8358 h 10000"/>
                    <a:gd name="connsiteX9" fmla="*/ 3191 w 9976"/>
                    <a:gd name="connsiteY9" fmla="*/ 4678 h 10000"/>
                    <a:gd name="connsiteX10" fmla="*/ 5011 w 9976"/>
                    <a:gd name="connsiteY10" fmla="*/ 2061 h 10000"/>
                    <a:gd name="connsiteX11" fmla="*/ 5336 w 9976"/>
                    <a:gd name="connsiteY11" fmla="*/ 1570 h 10000"/>
                    <a:gd name="connsiteX12" fmla="*/ 5531 w 9976"/>
                    <a:gd name="connsiteY12" fmla="*/ 1202 h 10000"/>
                    <a:gd name="connsiteX13" fmla="*/ 5726 w 9976"/>
                    <a:gd name="connsiteY13" fmla="*/ 875 h 10000"/>
                    <a:gd name="connsiteX14" fmla="*/ 8586 w 9976"/>
                    <a:gd name="connsiteY14" fmla="*/ 98 h 10000"/>
                    <a:gd name="connsiteX15" fmla="*/ 9821 w 9976"/>
                    <a:gd name="connsiteY15" fmla="*/ 1856 h 10000"/>
                    <a:gd name="connsiteX16" fmla="*/ 9756 w 9976"/>
                    <a:gd name="connsiteY16" fmla="*/ 1938 h 10000"/>
                    <a:gd name="connsiteX0" fmla="*/ 8991 w 9212"/>
                    <a:gd name="connsiteY0" fmla="*/ 1938 h 10000"/>
                    <a:gd name="connsiteX1" fmla="*/ 8796 w 9212"/>
                    <a:gd name="connsiteY1" fmla="*/ 2266 h 10000"/>
                    <a:gd name="connsiteX2" fmla="*/ 8470 w 9212"/>
                    <a:gd name="connsiteY2" fmla="*/ 2674 h 10000"/>
                    <a:gd name="connsiteX3" fmla="*/ 8079 w 9212"/>
                    <a:gd name="connsiteY3" fmla="*/ 3165 h 10000"/>
                    <a:gd name="connsiteX4" fmla="*/ 3518 w 9212"/>
                    <a:gd name="connsiteY4" fmla="*/ 8358 h 10000"/>
                    <a:gd name="connsiteX5" fmla="*/ 2411 w 9212"/>
                    <a:gd name="connsiteY5" fmla="*/ 9503 h 10000"/>
                    <a:gd name="connsiteX6" fmla="*/ 2411 w 9212"/>
                    <a:gd name="connsiteY6" fmla="*/ 9503 h 10000"/>
                    <a:gd name="connsiteX7" fmla="*/ 0 w 9212"/>
                    <a:gd name="connsiteY7" fmla="*/ 9830 h 10000"/>
                    <a:gd name="connsiteX8" fmla="*/ 2411 w 9212"/>
                    <a:gd name="connsiteY8" fmla="*/ 4678 h 10000"/>
                    <a:gd name="connsiteX9" fmla="*/ 4235 w 9212"/>
                    <a:gd name="connsiteY9" fmla="*/ 2061 h 10000"/>
                    <a:gd name="connsiteX10" fmla="*/ 4561 w 9212"/>
                    <a:gd name="connsiteY10" fmla="*/ 1570 h 10000"/>
                    <a:gd name="connsiteX11" fmla="*/ 4756 w 9212"/>
                    <a:gd name="connsiteY11" fmla="*/ 1202 h 10000"/>
                    <a:gd name="connsiteX12" fmla="*/ 4952 w 9212"/>
                    <a:gd name="connsiteY12" fmla="*/ 875 h 10000"/>
                    <a:gd name="connsiteX13" fmla="*/ 7819 w 9212"/>
                    <a:gd name="connsiteY13" fmla="*/ 98 h 10000"/>
                    <a:gd name="connsiteX14" fmla="*/ 9057 w 9212"/>
                    <a:gd name="connsiteY14" fmla="*/ 1856 h 10000"/>
                    <a:gd name="connsiteX15" fmla="*/ 8991 w 9212"/>
                    <a:gd name="connsiteY15" fmla="*/ 1938 h 10000"/>
                    <a:gd name="connsiteX0" fmla="*/ 7290 w 7530"/>
                    <a:gd name="connsiteY0" fmla="*/ 1938 h 9503"/>
                    <a:gd name="connsiteX1" fmla="*/ 7078 w 7530"/>
                    <a:gd name="connsiteY1" fmla="*/ 2266 h 9503"/>
                    <a:gd name="connsiteX2" fmla="*/ 6725 w 7530"/>
                    <a:gd name="connsiteY2" fmla="*/ 2674 h 9503"/>
                    <a:gd name="connsiteX3" fmla="*/ 6300 w 7530"/>
                    <a:gd name="connsiteY3" fmla="*/ 3165 h 9503"/>
                    <a:gd name="connsiteX4" fmla="*/ 1349 w 7530"/>
                    <a:gd name="connsiteY4" fmla="*/ 8358 h 9503"/>
                    <a:gd name="connsiteX5" fmla="*/ 147 w 7530"/>
                    <a:gd name="connsiteY5" fmla="*/ 9503 h 9503"/>
                    <a:gd name="connsiteX6" fmla="*/ 147 w 7530"/>
                    <a:gd name="connsiteY6" fmla="*/ 9503 h 9503"/>
                    <a:gd name="connsiteX7" fmla="*/ 147 w 7530"/>
                    <a:gd name="connsiteY7" fmla="*/ 4678 h 9503"/>
                    <a:gd name="connsiteX8" fmla="*/ 2127 w 7530"/>
                    <a:gd name="connsiteY8" fmla="*/ 2061 h 9503"/>
                    <a:gd name="connsiteX9" fmla="*/ 2481 w 7530"/>
                    <a:gd name="connsiteY9" fmla="*/ 1570 h 9503"/>
                    <a:gd name="connsiteX10" fmla="*/ 2693 w 7530"/>
                    <a:gd name="connsiteY10" fmla="*/ 1202 h 9503"/>
                    <a:gd name="connsiteX11" fmla="*/ 2906 w 7530"/>
                    <a:gd name="connsiteY11" fmla="*/ 875 h 9503"/>
                    <a:gd name="connsiteX12" fmla="*/ 6018 w 7530"/>
                    <a:gd name="connsiteY12" fmla="*/ 98 h 9503"/>
                    <a:gd name="connsiteX13" fmla="*/ 7362 w 7530"/>
                    <a:gd name="connsiteY13" fmla="*/ 1856 h 9503"/>
                    <a:gd name="connsiteX14" fmla="*/ 7290 w 7530"/>
                    <a:gd name="connsiteY14" fmla="*/ 1938 h 9503"/>
                    <a:gd name="connsiteX0" fmla="*/ 9486 w 9805"/>
                    <a:gd name="connsiteY0" fmla="*/ 2039 h 10000"/>
                    <a:gd name="connsiteX1" fmla="*/ 9205 w 9805"/>
                    <a:gd name="connsiteY1" fmla="*/ 2385 h 10000"/>
                    <a:gd name="connsiteX2" fmla="*/ 8736 w 9805"/>
                    <a:gd name="connsiteY2" fmla="*/ 2814 h 10000"/>
                    <a:gd name="connsiteX3" fmla="*/ 8172 w 9805"/>
                    <a:gd name="connsiteY3" fmla="*/ 3331 h 10000"/>
                    <a:gd name="connsiteX4" fmla="*/ 1597 w 9805"/>
                    <a:gd name="connsiteY4" fmla="*/ 8795 h 10000"/>
                    <a:gd name="connsiteX5" fmla="*/ 0 w 9805"/>
                    <a:gd name="connsiteY5" fmla="*/ 10000 h 10000"/>
                    <a:gd name="connsiteX6" fmla="*/ 0 w 9805"/>
                    <a:gd name="connsiteY6" fmla="*/ 4923 h 10000"/>
                    <a:gd name="connsiteX7" fmla="*/ 2630 w 9805"/>
                    <a:gd name="connsiteY7" fmla="*/ 2169 h 10000"/>
                    <a:gd name="connsiteX8" fmla="*/ 3100 w 9805"/>
                    <a:gd name="connsiteY8" fmla="*/ 1652 h 10000"/>
                    <a:gd name="connsiteX9" fmla="*/ 3381 w 9805"/>
                    <a:gd name="connsiteY9" fmla="*/ 1265 h 10000"/>
                    <a:gd name="connsiteX10" fmla="*/ 3664 w 9805"/>
                    <a:gd name="connsiteY10" fmla="*/ 921 h 10000"/>
                    <a:gd name="connsiteX11" fmla="*/ 7797 w 9805"/>
                    <a:gd name="connsiteY11" fmla="*/ 103 h 10000"/>
                    <a:gd name="connsiteX12" fmla="*/ 9582 w 9805"/>
                    <a:gd name="connsiteY12" fmla="*/ 1953 h 10000"/>
                    <a:gd name="connsiteX13" fmla="*/ 9486 w 9805"/>
                    <a:gd name="connsiteY13" fmla="*/ 2039 h 10000"/>
                    <a:gd name="connsiteX0" fmla="*/ 9675 w 10001"/>
                    <a:gd name="connsiteY0" fmla="*/ 2039 h 10000"/>
                    <a:gd name="connsiteX1" fmla="*/ 9388 w 10001"/>
                    <a:gd name="connsiteY1" fmla="*/ 2385 h 10000"/>
                    <a:gd name="connsiteX2" fmla="*/ 8910 w 10001"/>
                    <a:gd name="connsiteY2" fmla="*/ 2814 h 10000"/>
                    <a:gd name="connsiteX3" fmla="*/ 8335 w 10001"/>
                    <a:gd name="connsiteY3" fmla="*/ 3331 h 10000"/>
                    <a:gd name="connsiteX4" fmla="*/ 0 w 10001"/>
                    <a:gd name="connsiteY4" fmla="*/ 10000 h 10000"/>
                    <a:gd name="connsiteX5" fmla="*/ 0 w 10001"/>
                    <a:gd name="connsiteY5" fmla="*/ 4923 h 10000"/>
                    <a:gd name="connsiteX6" fmla="*/ 2682 w 10001"/>
                    <a:gd name="connsiteY6" fmla="*/ 2169 h 10000"/>
                    <a:gd name="connsiteX7" fmla="*/ 3162 w 10001"/>
                    <a:gd name="connsiteY7" fmla="*/ 1652 h 10000"/>
                    <a:gd name="connsiteX8" fmla="*/ 3448 w 10001"/>
                    <a:gd name="connsiteY8" fmla="*/ 1265 h 10000"/>
                    <a:gd name="connsiteX9" fmla="*/ 3737 w 10001"/>
                    <a:gd name="connsiteY9" fmla="*/ 921 h 10000"/>
                    <a:gd name="connsiteX10" fmla="*/ 7952 w 10001"/>
                    <a:gd name="connsiteY10" fmla="*/ 103 h 10000"/>
                    <a:gd name="connsiteX11" fmla="*/ 9773 w 10001"/>
                    <a:gd name="connsiteY11" fmla="*/ 1953 h 10000"/>
                    <a:gd name="connsiteX12" fmla="*/ 9675 w 10001"/>
                    <a:gd name="connsiteY12" fmla="*/ 2039 h 10000"/>
                    <a:gd name="connsiteX0" fmla="*/ 9675 w 10001"/>
                    <a:gd name="connsiteY0" fmla="*/ 2039 h 4923"/>
                    <a:gd name="connsiteX1" fmla="*/ 9388 w 10001"/>
                    <a:gd name="connsiteY1" fmla="*/ 2385 h 4923"/>
                    <a:gd name="connsiteX2" fmla="*/ 8910 w 10001"/>
                    <a:gd name="connsiteY2" fmla="*/ 2814 h 4923"/>
                    <a:gd name="connsiteX3" fmla="*/ 8335 w 10001"/>
                    <a:gd name="connsiteY3" fmla="*/ 3331 h 4923"/>
                    <a:gd name="connsiteX4" fmla="*/ 0 w 10001"/>
                    <a:gd name="connsiteY4" fmla="*/ 4923 h 4923"/>
                    <a:gd name="connsiteX5" fmla="*/ 2682 w 10001"/>
                    <a:gd name="connsiteY5" fmla="*/ 2169 h 4923"/>
                    <a:gd name="connsiteX6" fmla="*/ 3162 w 10001"/>
                    <a:gd name="connsiteY6" fmla="*/ 1652 h 4923"/>
                    <a:gd name="connsiteX7" fmla="*/ 3448 w 10001"/>
                    <a:gd name="connsiteY7" fmla="*/ 1265 h 4923"/>
                    <a:gd name="connsiteX8" fmla="*/ 3737 w 10001"/>
                    <a:gd name="connsiteY8" fmla="*/ 921 h 4923"/>
                    <a:gd name="connsiteX9" fmla="*/ 7952 w 10001"/>
                    <a:gd name="connsiteY9" fmla="*/ 103 h 4923"/>
                    <a:gd name="connsiteX10" fmla="*/ 9773 w 10001"/>
                    <a:gd name="connsiteY10" fmla="*/ 1953 h 4923"/>
                    <a:gd name="connsiteX11" fmla="*/ 9675 w 10001"/>
                    <a:gd name="connsiteY11" fmla="*/ 2039 h 4923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0381" h="12940">
                      <a:moveTo>
                        <a:pt x="10055" y="4142"/>
                      </a:moveTo>
                      <a:cubicBezTo>
                        <a:pt x="10055" y="4142"/>
                        <a:pt x="9960" y="4406"/>
                        <a:pt x="9768" y="4845"/>
                      </a:cubicBezTo>
                      <a:cubicBezTo>
                        <a:pt x="9578" y="5105"/>
                        <a:pt x="9482" y="5367"/>
                        <a:pt x="9290" y="5716"/>
                      </a:cubicBezTo>
                      <a:cubicBezTo>
                        <a:pt x="9097" y="5976"/>
                        <a:pt x="9045" y="6472"/>
                        <a:pt x="8715" y="7046"/>
                      </a:cubicBezTo>
                      <a:cubicBezTo>
                        <a:pt x="7167" y="8250"/>
                        <a:pt x="4047" y="11512"/>
                        <a:pt x="0" y="12940"/>
                      </a:cubicBezTo>
                      <a:cubicBezTo>
                        <a:pt x="1053" y="10927"/>
                        <a:pt x="2392" y="5976"/>
                        <a:pt x="3063" y="4406"/>
                      </a:cubicBezTo>
                      <a:cubicBezTo>
                        <a:pt x="3253" y="4054"/>
                        <a:pt x="3352" y="3707"/>
                        <a:pt x="3543" y="3356"/>
                      </a:cubicBezTo>
                      <a:lnTo>
                        <a:pt x="3829" y="2570"/>
                      </a:lnTo>
                      <a:cubicBezTo>
                        <a:pt x="4021" y="2131"/>
                        <a:pt x="4118" y="1871"/>
                        <a:pt x="4118" y="1871"/>
                      </a:cubicBezTo>
                      <a:cubicBezTo>
                        <a:pt x="4789" y="384"/>
                        <a:pt x="6607" y="-402"/>
                        <a:pt x="8332" y="209"/>
                      </a:cubicBezTo>
                      <a:cubicBezTo>
                        <a:pt x="9960" y="733"/>
                        <a:pt x="10823" y="2482"/>
                        <a:pt x="10153" y="3967"/>
                      </a:cubicBezTo>
                      <a:cubicBezTo>
                        <a:pt x="10153" y="4054"/>
                        <a:pt x="10153" y="4054"/>
                        <a:pt x="10055" y="4142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0" name="Freeform 14">
                  <a:extLst>
                    <a:ext uri="{FF2B5EF4-FFF2-40B4-BE49-F238E27FC236}">
                      <a16:creationId xmlns:a16="http://schemas.microsoft.com/office/drawing/2014/main" id="{E4EEACE0-3B78-4488-9BBD-ACEA368443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4506" y="4279338"/>
                  <a:ext cx="526432" cy="409763"/>
                </a:xfrm>
                <a:custGeom>
                  <a:avLst/>
                  <a:gdLst>
                    <a:gd name="T0" fmla="*/ 151 w 185"/>
                    <a:gd name="T1" fmla="*/ 144 h 144"/>
                    <a:gd name="T2" fmla="*/ 0 w 185"/>
                    <a:gd name="T3" fmla="*/ 87 h 144"/>
                    <a:gd name="T4" fmla="*/ 34 w 185"/>
                    <a:gd name="T5" fmla="*/ 0 h 144"/>
                    <a:gd name="T6" fmla="*/ 185 w 185"/>
                    <a:gd name="T7" fmla="*/ 57 h 144"/>
                    <a:gd name="T8" fmla="*/ 151 w 185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5" h="144">
                      <a:moveTo>
                        <a:pt x="151" y="144"/>
                      </a:moveTo>
                      <a:lnTo>
                        <a:pt x="0" y="87"/>
                      </a:lnTo>
                      <a:lnTo>
                        <a:pt x="34" y="0"/>
                      </a:lnTo>
                      <a:lnTo>
                        <a:pt x="185" y="57"/>
                      </a:lnTo>
                      <a:lnTo>
                        <a:pt x="151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1" name="Freeform 15">
                  <a:extLst>
                    <a:ext uri="{FF2B5EF4-FFF2-40B4-BE49-F238E27FC236}">
                      <a16:creationId xmlns:a16="http://schemas.microsoft.com/office/drawing/2014/main" id="{F6AF4A20-53E2-4D2F-A67C-2B668F36F47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25894" y="4450073"/>
                  <a:ext cx="313014" cy="907739"/>
                </a:xfrm>
                <a:custGeom>
                  <a:avLst/>
                  <a:gdLst>
                    <a:gd name="T0" fmla="*/ 64 w 98"/>
                    <a:gd name="T1" fmla="*/ 285 h 285"/>
                    <a:gd name="T2" fmla="*/ 30 w 98"/>
                    <a:gd name="T3" fmla="*/ 252 h 285"/>
                    <a:gd name="T4" fmla="*/ 8 w 98"/>
                    <a:gd name="T5" fmla="*/ 72 h 285"/>
                    <a:gd name="T6" fmla="*/ 3 w 98"/>
                    <a:gd name="T7" fmla="*/ 42 h 285"/>
                    <a:gd name="T8" fmla="*/ 31 w 98"/>
                    <a:gd name="T9" fmla="*/ 3 h 285"/>
                    <a:gd name="T10" fmla="*/ 69 w 98"/>
                    <a:gd name="T11" fmla="*/ 31 h 285"/>
                    <a:gd name="T12" fmla="*/ 75 w 98"/>
                    <a:gd name="T13" fmla="*/ 60 h 285"/>
                    <a:gd name="T14" fmla="*/ 98 w 98"/>
                    <a:gd name="T15" fmla="*/ 251 h 285"/>
                    <a:gd name="T16" fmla="*/ 65 w 98"/>
                    <a:gd name="T17" fmla="*/ 285 h 285"/>
                    <a:gd name="T18" fmla="*/ 6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64" y="285"/>
                      </a:moveTo>
                      <a:cubicBezTo>
                        <a:pt x="46" y="285"/>
                        <a:pt x="31" y="271"/>
                        <a:pt x="30" y="252"/>
                      </a:cubicBezTo>
                      <a:cubicBezTo>
                        <a:pt x="29" y="188"/>
                        <a:pt x="17" y="121"/>
                        <a:pt x="8" y="72"/>
                      </a:cubicBezTo>
                      <a:cubicBezTo>
                        <a:pt x="6" y="61"/>
                        <a:pt x="5" y="51"/>
                        <a:pt x="3" y="42"/>
                      </a:cubicBezTo>
                      <a:cubicBezTo>
                        <a:pt x="0" y="23"/>
                        <a:pt x="12" y="6"/>
                        <a:pt x="31" y="3"/>
                      </a:cubicBezTo>
                      <a:cubicBezTo>
                        <a:pt x="49" y="0"/>
                        <a:pt x="66" y="12"/>
                        <a:pt x="69" y="31"/>
                      </a:cubicBezTo>
                      <a:cubicBezTo>
                        <a:pt x="71" y="39"/>
                        <a:pt x="73" y="49"/>
                        <a:pt x="75" y="60"/>
                      </a:cubicBezTo>
                      <a:cubicBezTo>
                        <a:pt x="84" y="111"/>
                        <a:pt x="96" y="181"/>
                        <a:pt x="98" y="251"/>
                      </a:cubicBezTo>
                      <a:cubicBezTo>
                        <a:pt x="98" y="269"/>
                        <a:pt x="83" y="285"/>
                        <a:pt x="65" y="285"/>
                      </a:cubicBezTo>
                      <a:cubicBezTo>
                        <a:pt x="65" y="285"/>
                        <a:pt x="64" y="285"/>
                        <a:pt x="6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2" name="Freeform 16">
                  <a:extLst>
                    <a:ext uri="{FF2B5EF4-FFF2-40B4-BE49-F238E27FC236}">
                      <a16:creationId xmlns:a16="http://schemas.microsoft.com/office/drawing/2014/main" id="{77F79DCD-F546-40B4-B80A-1441EACB751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593" y="4418771"/>
                  <a:ext cx="293095" cy="293095"/>
                </a:xfrm>
                <a:custGeom>
                  <a:avLst/>
                  <a:gdLst>
                    <a:gd name="T0" fmla="*/ 6 w 92"/>
                    <a:gd name="T1" fmla="*/ 35 h 92"/>
                    <a:gd name="T2" fmla="*/ 36 w 92"/>
                    <a:gd name="T3" fmla="*/ 86 h 92"/>
                    <a:gd name="T4" fmla="*/ 86 w 92"/>
                    <a:gd name="T5" fmla="*/ 57 h 92"/>
                    <a:gd name="T6" fmla="*/ 57 w 92"/>
                    <a:gd name="T7" fmla="*/ 6 h 92"/>
                    <a:gd name="T8" fmla="*/ 6 w 92"/>
                    <a:gd name="T9" fmla="*/ 35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6" y="35"/>
                      </a:moveTo>
                      <a:cubicBezTo>
                        <a:pt x="0" y="57"/>
                        <a:pt x="13" y="80"/>
                        <a:pt x="36" y="86"/>
                      </a:cubicBezTo>
                      <a:cubicBezTo>
                        <a:pt x="58" y="92"/>
                        <a:pt x="80" y="79"/>
                        <a:pt x="86" y="57"/>
                      </a:cubicBezTo>
                      <a:cubicBezTo>
                        <a:pt x="92" y="35"/>
                        <a:pt x="79" y="12"/>
                        <a:pt x="57" y="6"/>
                      </a:cubicBezTo>
                      <a:cubicBezTo>
                        <a:pt x="35" y="0"/>
                        <a:pt x="12" y="13"/>
                        <a:pt x="6" y="35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3" name="Freeform 17">
                  <a:extLst>
                    <a:ext uri="{FF2B5EF4-FFF2-40B4-BE49-F238E27FC236}">
                      <a16:creationId xmlns:a16="http://schemas.microsoft.com/office/drawing/2014/main" id="{73FCEC4E-0721-4CB5-BF49-53E7540D1D1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405570" y="5239521"/>
                  <a:ext cx="244720" cy="69916"/>
                </a:xfrm>
                <a:custGeom>
                  <a:avLst/>
                  <a:gdLst>
                    <a:gd name="T0" fmla="*/ 0 w 86"/>
                    <a:gd name="T1" fmla="*/ 10 h 21"/>
                    <a:gd name="T2" fmla="*/ 86 w 86"/>
                    <a:gd name="T3" fmla="*/ 0 h 21"/>
                    <a:gd name="T4" fmla="*/ 77 w 86"/>
                    <a:gd name="T5" fmla="*/ 21 h 21"/>
                    <a:gd name="T6" fmla="*/ 0 w 86"/>
                    <a:gd name="T7" fmla="*/ 17 h 21"/>
                    <a:gd name="T8" fmla="*/ 0 w 86"/>
                    <a:gd name="T9" fmla="*/ 10 h 21"/>
                    <a:gd name="connsiteX0" fmla="*/ 0 w 10000"/>
                    <a:gd name="connsiteY0" fmla="*/ 6462 h 11700"/>
                    <a:gd name="connsiteX1" fmla="*/ 10000 w 10000"/>
                    <a:gd name="connsiteY1" fmla="*/ 0 h 11700"/>
                    <a:gd name="connsiteX2" fmla="*/ 8953 w 10000"/>
                    <a:gd name="connsiteY2" fmla="*/ 11700 h 11700"/>
                    <a:gd name="connsiteX3" fmla="*/ 0 w 10000"/>
                    <a:gd name="connsiteY3" fmla="*/ 9795 h 11700"/>
                    <a:gd name="connsiteX4" fmla="*/ 0 w 10000"/>
                    <a:gd name="connsiteY4" fmla="*/ 6462 h 11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1700">
                      <a:moveTo>
                        <a:pt x="0" y="6462"/>
                      </a:moveTo>
                      <a:lnTo>
                        <a:pt x="10000" y="0"/>
                      </a:lnTo>
                      <a:lnTo>
                        <a:pt x="8953" y="11700"/>
                      </a:lnTo>
                      <a:lnTo>
                        <a:pt x="0" y="9795"/>
                      </a:lnTo>
                      <a:lnTo>
                        <a:pt x="0" y="6462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4" name="Freeform 18">
                  <a:extLst>
                    <a:ext uri="{FF2B5EF4-FFF2-40B4-BE49-F238E27FC236}">
                      <a16:creationId xmlns:a16="http://schemas.microsoft.com/office/drawing/2014/main" id="{6B71DE9E-59A1-43AB-9900-78BD5D424E6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8242" y="4236654"/>
                  <a:ext cx="418300" cy="261793"/>
                </a:xfrm>
                <a:custGeom>
                  <a:avLst/>
                  <a:gdLst>
                    <a:gd name="T0" fmla="*/ 94 w 131"/>
                    <a:gd name="T1" fmla="*/ 82 h 82"/>
                    <a:gd name="T2" fmla="*/ 129 w 131"/>
                    <a:gd name="T3" fmla="*/ 27 h 82"/>
                    <a:gd name="T4" fmla="*/ 129 w 131"/>
                    <a:gd name="T5" fmla="*/ 13 h 82"/>
                    <a:gd name="T6" fmla="*/ 116 w 131"/>
                    <a:gd name="T7" fmla="*/ 3 h 82"/>
                    <a:gd name="T8" fmla="*/ 66 w 131"/>
                    <a:gd name="T9" fmla="*/ 0 h 82"/>
                    <a:gd name="T10" fmla="*/ 15 w 131"/>
                    <a:gd name="T11" fmla="*/ 3 h 82"/>
                    <a:gd name="T12" fmla="*/ 2 w 131"/>
                    <a:gd name="T13" fmla="*/ 13 h 82"/>
                    <a:gd name="T14" fmla="*/ 2 w 131"/>
                    <a:gd name="T15" fmla="*/ 27 h 82"/>
                    <a:gd name="T16" fmla="*/ 37 w 131"/>
                    <a:gd name="T17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82">
                      <a:moveTo>
                        <a:pt x="94" y="82"/>
                      </a:moveTo>
                      <a:cubicBezTo>
                        <a:pt x="109" y="65"/>
                        <a:pt x="121" y="43"/>
                        <a:pt x="129" y="27"/>
                      </a:cubicBezTo>
                      <a:cubicBezTo>
                        <a:pt x="131" y="22"/>
                        <a:pt x="131" y="17"/>
                        <a:pt x="129" y="13"/>
                      </a:cubicBezTo>
                      <a:cubicBezTo>
                        <a:pt x="127" y="8"/>
                        <a:pt x="122" y="4"/>
                        <a:pt x="116" y="3"/>
                      </a:cubicBezTo>
                      <a:cubicBezTo>
                        <a:pt x="102" y="1"/>
                        <a:pt x="84" y="0"/>
                        <a:pt x="66" y="0"/>
                      </a:cubicBezTo>
                      <a:cubicBezTo>
                        <a:pt x="47" y="0"/>
                        <a:pt x="29" y="1"/>
                        <a:pt x="15" y="3"/>
                      </a:cubicBezTo>
                      <a:cubicBezTo>
                        <a:pt x="9" y="4"/>
                        <a:pt x="5" y="8"/>
                        <a:pt x="2" y="13"/>
                      </a:cubicBezTo>
                      <a:cubicBezTo>
                        <a:pt x="0" y="17"/>
                        <a:pt x="0" y="22"/>
                        <a:pt x="2" y="27"/>
                      </a:cubicBezTo>
                      <a:cubicBezTo>
                        <a:pt x="10" y="43"/>
                        <a:pt x="22" y="65"/>
                        <a:pt x="37" y="82"/>
                      </a:cubicBezTo>
                    </a:path>
                  </a:pathLst>
                </a:custGeom>
                <a:solidFill>
                  <a:srgbClr val="003B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5" name="Freeform 19">
                  <a:extLst>
                    <a:ext uri="{FF2B5EF4-FFF2-40B4-BE49-F238E27FC236}">
                      <a16:creationId xmlns:a16="http://schemas.microsoft.com/office/drawing/2014/main" id="{5A5F7238-9F04-4FF0-935F-892042C59D2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14904" y="4487064"/>
                  <a:ext cx="452447" cy="1168563"/>
                </a:xfrm>
                <a:custGeom>
                  <a:avLst/>
                  <a:gdLst>
                    <a:gd name="T0" fmla="*/ 159 w 159"/>
                    <a:gd name="T1" fmla="*/ 441 h 441"/>
                    <a:gd name="T2" fmla="*/ 12 w 159"/>
                    <a:gd name="T3" fmla="*/ 441 h 441"/>
                    <a:gd name="T4" fmla="*/ 6 w 159"/>
                    <a:gd name="T5" fmla="*/ 158 h 441"/>
                    <a:gd name="T6" fmla="*/ 0 w 159"/>
                    <a:gd name="T7" fmla="*/ 11 h 441"/>
                    <a:gd name="T8" fmla="*/ 159 w 159"/>
                    <a:gd name="T9" fmla="*/ 0 h 441"/>
                    <a:gd name="T10" fmla="*/ 159 w 159"/>
                    <a:gd name="T11" fmla="*/ 441 h 441"/>
                    <a:gd name="connsiteX0" fmla="*/ 10000 w 10000"/>
                    <a:gd name="connsiteY0" fmla="*/ 9150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10000 w 10000"/>
                    <a:gd name="connsiteY5" fmla="*/ 9150 h 10000"/>
                    <a:gd name="connsiteX0" fmla="*/ 9775 w 10000"/>
                    <a:gd name="connsiteY0" fmla="*/ 9312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9775 w 10000"/>
                    <a:gd name="connsiteY5" fmla="*/ 9312 h 10000"/>
                    <a:gd name="connsiteX0" fmla="*/ 9775 w 10000"/>
                    <a:gd name="connsiteY0" fmla="*/ 9312 h 9312"/>
                    <a:gd name="connsiteX1" fmla="*/ 867 w 10000"/>
                    <a:gd name="connsiteY1" fmla="*/ 8745 h 9312"/>
                    <a:gd name="connsiteX2" fmla="*/ 377 w 10000"/>
                    <a:gd name="connsiteY2" fmla="*/ 3583 h 9312"/>
                    <a:gd name="connsiteX3" fmla="*/ 0 w 10000"/>
                    <a:gd name="connsiteY3" fmla="*/ 249 h 9312"/>
                    <a:gd name="connsiteX4" fmla="*/ 10000 w 10000"/>
                    <a:gd name="connsiteY4" fmla="*/ 0 h 9312"/>
                    <a:gd name="connsiteX5" fmla="*/ 9775 w 10000"/>
                    <a:gd name="connsiteY5" fmla="*/ 9312 h 9312"/>
                    <a:gd name="connsiteX0" fmla="*/ 9775 w 10000"/>
                    <a:gd name="connsiteY0" fmla="*/ 10000 h 10000"/>
                    <a:gd name="connsiteX1" fmla="*/ 867 w 10000"/>
                    <a:gd name="connsiteY1" fmla="*/ 9391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1"/>
                    <a:gd name="connsiteX1" fmla="*/ 867 w 10000"/>
                    <a:gd name="connsiteY1" fmla="*/ 9304 h 10001"/>
                    <a:gd name="connsiteX2" fmla="*/ 377 w 10000"/>
                    <a:gd name="connsiteY2" fmla="*/ 3848 h 10001"/>
                    <a:gd name="connsiteX3" fmla="*/ 0 w 10000"/>
                    <a:gd name="connsiteY3" fmla="*/ 267 h 10001"/>
                    <a:gd name="connsiteX4" fmla="*/ 10000 w 10000"/>
                    <a:gd name="connsiteY4" fmla="*/ 0 h 10001"/>
                    <a:gd name="connsiteX5" fmla="*/ 9775 w 10000"/>
                    <a:gd name="connsiteY5" fmla="*/ 10000 h 10001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887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887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9887" y="10000"/>
                      </a:moveTo>
                      <a:cubicBezTo>
                        <a:pt x="7872" y="10014"/>
                        <a:pt x="4453" y="9768"/>
                        <a:pt x="867" y="9130"/>
                      </a:cubicBezTo>
                      <a:cubicBezTo>
                        <a:pt x="704" y="7282"/>
                        <a:pt x="540" y="5696"/>
                        <a:pt x="377" y="3848"/>
                      </a:cubicBezTo>
                      <a:cubicBezTo>
                        <a:pt x="251" y="2655"/>
                        <a:pt x="126" y="1460"/>
                        <a:pt x="0" y="267"/>
                      </a:cubicBezTo>
                      <a:lnTo>
                        <a:pt x="10000" y="0"/>
                      </a:lnTo>
                      <a:cubicBezTo>
                        <a:pt x="9962" y="3333"/>
                        <a:pt x="9925" y="6667"/>
                        <a:pt x="9887" y="1000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6" name="Freeform 20">
                  <a:extLst>
                    <a:ext uri="{FF2B5EF4-FFF2-40B4-BE49-F238E27FC236}">
                      <a16:creationId xmlns:a16="http://schemas.microsoft.com/office/drawing/2014/main" id="{8C3F6461-C517-4ED7-A9AD-0ECC63F182F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43765" y="4273647"/>
                  <a:ext cx="520741" cy="409763"/>
                </a:xfrm>
                <a:custGeom>
                  <a:avLst/>
                  <a:gdLst>
                    <a:gd name="T0" fmla="*/ 33 w 183"/>
                    <a:gd name="T1" fmla="*/ 144 h 144"/>
                    <a:gd name="T2" fmla="*/ 0 w 183"/>
                    <a:gd name="T3" fmla="*/ 57 h 144"/>
                    <a:gd name="T4" fmla="*/ 151 w 183"/>
                    <a:gd name="T5" fmla="*/ 0 h 144"/>
                    <a:gd name="T6" fmla="*/ 183 w 183"/>
                    <a:gd name="T7" fmla="*/ 87 h 144"/>
                    <a:gd name="T8" fmla="*/ 33 w 183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44">
                      <a:moveTo>
                        <a:pt x="33" y="144"/>
                      </a:moveTo>
                      <a:lnTo>
                        <a:pt x="0" y="57"/>
                      </a:lnTo>
                      <a:lnTo>
                        <a:pt x="151" y="0"/>
                      </a:lnTo>
                      <a:lnTo>
                        <a:pt x="183" y="87"/>
                      </a:lnTo>
                      <a:lnTo>
                        <a:pt x="33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7" name="Freeform 21">
                  <a:extLst>
                    <a:ext uri="{FF2B5EF4-FFF2-40B4-BE49-F238E27FC236}">
                      <a16:creationId xmlns:a16="http://schemas.microsoft.com/office/drawing/2014/main" id="{1E9C5F2F-3842-4F92-B314-A84BACC236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1660" y="4487064"/>
                  <a:ext cx="455292" cy="1168563"/>
                </a:xfrm>
                <a:custGeom>
                  <a:avLst/>
                  <a:gdLst>
                    <a:gd name="T0" fmla="*/ 0 w 160"/>
                    <a:gd name="T1" fmla="*/ 441 h 441"/>
                    <a:gd name="T2" fmla="*/ 147 w 160"/>
                    <a:gd name="T3" fmla="*/ 441 h 441"/>
                    <a:gd name="T4" fmla="*/ 152 w 160"/>
                    <a:gd name="T5" fmla="*/ 158 h 441"/>
                    <a:gd name="T6" fmla="*/ 160 w 160"/>
                    <a:gd name="T7" fmla="*/ 11 h 441"/>
                    <a:gd name="T8" fmla="*/ 0 w 160"/>
                    <a:gd name="T9" fmla="*/ 0 h 441"/>
                    <a:gd name="T10" fmla="*/ 0 w 160"/>
                    <a:gd name="T11" fmla="*/ 441 h 441"/>
                    <a:gd name="connsiteX0" fmla="*/ 0 w 10000"/>
                    <a:gd name="connsiteY0" fmla="*/ 9312 h 10000"/>
                    <a:gd name="connsiteX1" fmla="*/ 9188 w 10000"/>
                    <a:gd name="connsiteY1" fmla="*/ 10000 h 10000"/>
                    <a:gd name="connsiteX2" fmla="*/ 9500 w 10000"/>
                    <a:gd name="connsiteY2" fmla="*/ 3583 h 10000"/>
                    <a:gd name="connsiteX3" fmla="*/ 10000 w 10000"/>
                    <a:gd name="connsiteY3" fmla="*/ 249 h 10000"/>
                    <a:gd name="connsiteX4" fmla="*/ 0 w 10000"/>
                    <a:gd name="connsiteY4" fmla="*/ 0 h 10000"/>
                    <a:gd name="connsiteX5" fmla="*/ 0 w 10000"/>
                    <a:gd name="connsiteY5" fmla="*/ 9312 h 10000"/>
                    <a:gd name="connsiteX0" fmla="*/ 0 w 10000"/>
                    <a:gd name="connsiteY0" fmla="*/ 9312 h 9312"/>
                    <a:gd name="connsiteX1" fmla="*/ 8965 w 10000"/>
                    <a:gd name="connsiteY1" fmla="*/ 8684 h 9312"/>
                    <a:gd name="connsiteX2" fmla="*/ 9500 w 10000"/>
                    <a:gd name="connsiteY2" fmla="*/ 3583 h 9312"/>
                    <a:gd name="connsiteX3" fmla="*/ 10000 w 10000"/>
                    <a:gd name="connsiteY3" fmla="*/ 249 h 9312"/>
                    <a:gd name="connsiteX4" fmla="*/ 0 w 10000"/>
                    <a:gd name="connsiteY4" fmla="*/ 0 h 9312"/>
                    <a:gd name="connsiteX5" fmla="*/ 0 w 10000"/>
                    <a:gd name="connsiteY5" fmla="*/ 9312 h 9312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0" y="10000"/>
                      </a:moveTo>
                      <a:cubicBezTo>
                        <a:pt x="3155" y="9992"/>
                        <a:pt x="6368" y="9877"/>
                        <a:pt x="8965" y="9326"/>
                      </a:cubicBezTo>
                      <a:cubicBezTo>
                        <a:pt x="9143" y="7500"/>
                        <a:pt x="9322" y="5673"/>
                        <a:pt x="9500" y="3848"/>
                      </a:cubicBezTo>
                      <a:cubicBezTo>
                        <a:pt x="9667" y="2655"/>
                        <a:pt x="9833" y="1460"/>
                        <a:pt x="10000" y="267"/>
                      </a:cubicBezTo>
                      <a:lnTo>
                        <a:pt x="0" y="0"/>
                      </a:lnTo>
                      <a:lnTo>
                        <a:pt x="0" y="1000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8" name="Freeform 22">
                  <a:extLst>
                    <a:ext uri="{FF2B5EF4-FFF2-40B4-BE49-F238E27FC236}">
                      <a16:creationId xmlns:a16="http://schemas.microsoft.com/office/drawing/2014/main" id="{5FF5829D-3E73-4EA9-9BD9-3302CAAB28E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90104" y="4444382"/>
                  <a:ext cx="313014" cy="907739"/>
                </a:xfrm>
                <a:custGeom>
                  <a:avLst/>
                  <a:gdLst>
                    <a:gd name="T0" fmla="*/ 34 w 98"/>
                    <a:gd name="T1" fmla="*/ 285 h 285"/>
                    <a:gd name="T2" fmla="*/ 34 w 98"/>
                    <a:gd name="T3" fmla="*/ 285 h 285"/>
                    <a:gd name="T4" fmla="*/ 1 w 98"/>
                    <a:gd name="T5" fmla="*/ 251 h 285"/>
                    <a:gd name="T6" fmla="*/ 24 w 98"/>
                    <a:gd name="T7" fmla="*/ 60 h 285"/>
                    <a:gd name="T8" fmla="*/ 29 w 98"/>
                    <a:gd name="T9" fmla="*/ 31 h 285"/>
                    <a:gd name="T10" fmla="*/ 68 w 98"/>
                    <a:gd name="T11" fmla="*/ 3 h 285"/>
                    <a:gd name="T12" fmla="*/ 95 w 98"/>
                    <a:gd name="T13" fmla="*/ 42 h 285"/>
                    <a:gd name="T14" fmla="*/ 90 w 98"/>
                    <a:gd name="T15" fmla="*/ 72 h 285"/>
                    <a:gd name="T16" fmla="*/ 68 w 98"/>
                    <a:gd name="T17" fmla="*/ 252 h 285"/>
                    <a:gd name="T18" fmla="*/ 3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34" y="285"/>
                      </a:moveTo>
                      <a:cubicBezTo>
                        <a:pt x="34" y="285"/>
                        <a:pt x="34" y="285"/>
                        <a:pt x="34" y="285"/>
                      </a:cubicBezTo>
                      <a:cubicBezTo>
                        <a:pt x="15" y="285"/>
                        <a:pt x="0" y="269"/>
                        <a:pt x="1" y="251"/>
                      </a:cubicBezTo>
                      <a:cubicBezTo>
                        <a:pt x="2" y="181"/>
                        <a:pt x="15" y="111"/>
                        <a:pt x="24" y="60"/>
                      </a:cubicBezTo>
                      <a:cubicBezTo>
                        <a:pt x="26" y="50"/>
                        <a:pt x="28" y="40"/>
                        <a:pt x="29" y="31"/>
                      </a:cubicBezTo>
                      <a:cubicBezTo>
                        <a:pt x="32" y="12"/>
                        <a:pt x="49" y="0"/>
                        <a:pt x="68" y="3"/>
                      </a:cubicBezTo>
                      <a:cubicBezTo>
                        <a:pt x="86" y="6"/>
                        <a:pt x="98" y="23"/>
                        <a:pt x="95" y="42"/>
                      </a:cubicBezTo>
                      <a:cubicBezTo>
                        <a:pt x="94" y="51"/>
                        <a:pt x="92" y="61"/>
                        <a:pt x="90" y="72"/>
                      </a:cubicBezTo>
                      <a:cubicBezTo>
                        <a:pt x="81" y="121"/>
                        <a:pt x="70" y="188"/>
                        <a:pt x="68" y="252"/>
                      </a:cubicBezTo>
                      <a:cubicBezTo>
                        <a:pt x="68" y="271"/>
                        <a:pt x="53" y="285"/>
                        <a:pt x="3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9" name="Freeform 23">
                  <a:extLst>
                    <a:ext uri="{FF2B5EF4-FFF2-40B4-BE49-F238E27FC236}">
                      <a16:creationId xmlns:a16="http://schemas.microsoft.com/office/drawing/2014/main" id="{7EC6B8D4-512D-48C2-A9CE-F52E36AC4D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1666" y="4543977"/>
                  <a:ext cx="344315" cy="734159"/>
                </a:xfrm>
                <a:custGeom>
                  <a:avLst/>
                  <a:gdLst>
                    <a:gd name="T0" fmla="*/ 25 w 108"/>
                    <a:gd name="T1" fmla="*/ 231 h 231"/>
                    <a:gd name="T2" fmla="*/ 20 w 108"/>
                    <a:gd name="T3" fmla="*/ 184 h 231"/>
                    <a:gd name="T4" fmla="*/ 0 w 108"/>
                    <a:gd name="T5" fmla="*/ 14 h 231"/>
                    <a:gd name="T6" fmla="*/ 82 w 108"/>
                    <a:gd name="T7" fmla="*/ 0 h 231"/>
                    <a:gd name="T8" fmla="*/ 102 w 108"/>
                    <a:gd name="T9" fmla="*/ 175 h 231"/>
                    <a:gd name="T10" fmla="*/ 108 w 108"/>
                    <a:gd name="T11" fmla="*/ 221 h 231"/>
                    <a:gd name="T12" fmla="*/ 25 w 108"/>
                    <a:gd name="T13" fmla="*/ 23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231">
                      <a:moveTo>
                        <a:pt x="25" y="231"/>
                      </a:moveTo>
                      <a:cubicBezTo>
                        <a:pt x="24" y="223"/>
                        <a:pt x="23" y="206"/>
                        <a:pt x="20" y="184"/>
                      </a:cubicBezTo>
                      <a:cubicBezTo>
                        <a:pt x="14" y="130"/>
                        <a:pt x="3" y="31"/>
                        <a:pt x="0" y="14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85" y="18"/>
                        <a:pt x="93" y="93"/>
                        <a:pt x="102" y="175"/>
                      </a:cubicBezTo>
                      <a:cubicBezTo>
                        <a:pt x="105" y="196"/>
                        <a:pt x="107" y="213"/>
                        <a:pt x="108" y="221"/>
                      </a:cubicBezTo>
                      <a:lnTo>
                        <a:pt x="25" y="231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0" name="Freeform 24">
                  <a:extLst>
                    <a:ext uri="{FF2B5EF4-FFF2-40B4-BE49-F238E27FC236}">
                      <a16:creationId xmlns:a16="http://schemas.microsoft.com/office/drawing/2014/main" id="{F8816CF1-7C92-45D8-ACCC-6AD3D5921A9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67339" y="4535440"/>
                  <a:ext cx="352852" cy="722777"/>
                </a:xfrm>
                <a:custGeom>
                  <a:avLst/>
                  <a:gdLst>
                    <a:gd name="T0" fmla="*/ 82 w 110"/>
                    <a:gd name="T1" fmla="*/ 227 h 227"/>
                    <a:gd name="T2" fmla="*/ 0 w 110"/>
                    <a:gd name="T3" fmla="*/ 218 h 227"/>
                    <a:gd name="T4" fmla="*/ 28 w 110"/>
                    <a:gd name="T5" fmla="*/ 0 h 227"/>
                    <a:gd name="T6" fmla="*/ 110 w 110"/>
                    <a:gd name="T7" fmla="*/ 14 h 227"/>
                    <a:gd name="T8" fmla="*/ 82 w 110"/>
                    <a:gd name="T9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27">
                      <a:moveTo>
                        <a:pt x="82" y="227"/>
                      </a:move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4" y="190"/>
                        <a:pt x="24" y="26"/>
                        <a:pt x="28" y="0"/>
                      </a:cubicBezTo>
                      <a:cubicBezTo>
                        <a:pt x="110" y="14"/>
                        <a:pt x="110" y="14"/>
                        <a:pt x="110" y="14"/>
                      </a:cubicBezTo>
                      <a:cubicBezTo>
                        <a:pt x="106" y="37"/>
                        <a:pt x="86" y="195"/>
                        <a:pt x="82" y="227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1" name="Freeform 25">
                  <a:extLst>
                    <a:ext uri="{FF2B5EF4-FFF2-40B4-BE49-F238E27FC236}">
                      <a16:creationId xmlns:a16="http://schemas.microsoft.com/office/drawing/2014/main" id="{FE2E2789-7ABA-4FD9-A948-0B64D6DE0E7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1324" y="4413080"/>
                  <a:ext cx="293095" cy="293095"/>
                </a:xfrm>
                <a:custGeom>
                  <a:avLst/>
                  <a:gdLst>
                    <a:gd name="T0" fmla="*/ 86 w 92"/>
                    <a:gd name="T1" fmla="*/ 36 h 92"/>
                    <a:gd name="T2" fmla="*/ 57 w 92"/>
                    <a:gd name="T3" fmla="*/ 86 h 92"/>
                    <a:gd name="T4" fmla="*/ 6 w 92"/>
                    <a:gd name="T5" fmla="*/ 57 h 92"/>
                    <a:gd name="T6" fmla="*/ 36 w 92"/>
                    <a:gd name="T7" fmla="*/ 6 h 92"/>
                    <a:gd name="T8" fmla="*/ 86 w 92"/>
                    <a:gd name="T9" fmla="*/ 36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86" y="36"/>
                      </a:moveTo>
                      <a:cubicBezTo>
                        <a:pt x="92" y="58"/>
                        <a:pt x="79" y="80"/>
                        <a:pt x="57" y="86"/>
                      </a:cubicBezTo>
                      <a:cubicBezTo>
                        <a:pt x="35" y="92"/>
                        <a:pt x="12" y="79"/>
                        <a:pt x="6" y="57"/>
                      </a:cubicBezTo>
                      <a:cubicBezTo>
                        <a:pt x="0" y="35"/>
                        <a:pt x="14" y="12"/>
                        <a:pt x="36" y="6"/>
                      </a:cubicBezTo>
                      <a:cubicBezTo>
                        <a:pt x="58" y="0"/>
                        <a:pt x="80" y="13"/>
                        <a:pt x="86" y="36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2" name="Freeform 26">
                  <a:extLst>
                    <a:ext uri="{FF2B5EF4-FFF2-40B4-BE49-F238E27FC236}">
                      <a16:creationId xmlns:a16="http://schemas.microsoft.com/office/drawing/2014/main" id="{EC3224CA-1B8E-4F2E-9E9A-357AFBD5FC9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36859" y="4159824"/>
                  <a:ext cx="463829" cy="239029"/>
                </a:xfrm>
                <a:custGeom>
                  <a:avLst/>
                  <a:gdLst>
                    <a:gd name="T0" fmla="*/ 20 w 145"/>
                    <a:gd name="T1" fmla="*/ 0 h 75"/>
                    <a:gd name="T2" fmla="*/ 18 w 145"/>
                    <a:gd name="T3" fmla="*/ 41 h 75"/>
                    <a:gd name="T4" fmla="*/ 4 w 145"/>
                    <a:gd name="T5" fmla="*/ 46 h 75"/>
                    <a:gd name="T6" fmla="*/ 8 w 145"/>
                    <a:gd name="T7" fmla="*/ 69 h 75"/>
                    <a:gd name="T8" fmla="*/ 71 w 145"/>
                    <a:gd name="T9" fmla="*/ 68 h 75"/>
                    <a:gd name="T10" fmla="*/ 132 w 145"/>
                    <a:gd name="T11" fmla="*/ 69 h 75"/>
                    <a:gd name="T12" fmla="*/ 139 w 145"/>
                    <a:gd name="T13" fmla="*/ 61 h 75"/>
                    <a:gd name="T14" fmla="*/ 122 w 145"/>
                    <a:gd name="T15" fmla="*/ 43 h 75"/>
                    <a:gd name="T16" fmla="*/ 121 w 145"/>
                    <a:gd name="T17" fmla="*/ 0 h 75"/>
                    <a:gd name="T18" fmla="*/ 20 w 145"/>
                    <a:gd name="T19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5" h="75">
                      <a:moveTo>
                        <a:pt x="20" y="0"/>
                      </a:move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46"/>
                        <a:pt x="0" y="65"/>
                        <a:pt x="8" y="69"/>
                      </a:cubicBezTo>
                      <a:cubicBezTo>
                        <a:pt x="22" y="75"/>
                        <a:pt x="54" y="68"/>
                        <a:pt x="71" y="68"/>
                      </a:cubicBezTo>
                      <a:cubicBezTo>
                        <a:pt x="84" y="68"/>
                        <a:pt x="118" y="71"/>
                        <a:pt x="132" y="69"/>
                      </a:cubicBezTo>
                      <a:cubicBezTo>
                        <a:pt x="145" y="67"/>
                        <a:pt x="139" y="61"/>
                        <a:pt x="139" y="61"/>
                      </a:cubicBezTo>
                      <a:cubicBezTo>
                        <a:pt x="122" y="43"/>
                        <a:pt x="122" y="43"/>
                        <a:pt x="122" y="43"/>
                      </a:cubicBezTo>
                      <a:cubicBezTo>
                        <a:pt x="121" y="0"/>
                        <a:pt x="121" y="0"/>
                        <a:pt x="121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3" name="Freeform 27">
                  <a:extLst>
                    <a:ext uri="{FF2B5EF4-FFF2-40B4-BE49-F238E27FC236}">
                      <a16:creationId xmlns:a16="http://schemas.microsoft.com/office/drawing/2014/main" id="{08A4CCDE-2D93-45C0-A097-5B173436D09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17345" y="4330558"/>
                  <a:ext cx="133742" cy="51220"/>
                </a:xfrm>
                <a:custGeom>
                  <a:avLst/>
                  <a:gdLst>
                    <a:gd name="T0" fmla="*/ 0 w 47"/>
                    <a:gd name="T1" fmla="*/ 14 h 18"/>
                    <a:gd name="T2" fmla="*/ 39 w 47"/>
                    <a:gd name="T3" fmla="*/ 0 h 18"/>
                    <a:gd name="T4" fmla="*/ 47 w 47"/>
                    <a:gd name="T5" fmla="*/ 18 h 18"/>
                    <a:gd name="T6" fmla="*/ 0 w 47"/>
                    <a:gd name="T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18">
                      <a:moveTo>
                        <a:pt x="0" y="14"/>
                      </a:moveTo>
                      <a:lnTo>
                        <a:pt x="39" y="0"/>
                      </a:lnTo>
                      <a:lnTo>
                        <a:pt x="47" y="18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0D4C2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4" name="Freeform 28">
                  <a:extLst>
                    <a:ext uri="{FF2B5EF4-FFF2-40B4-BE49-F238E27FC236}">
                      <a16:creationId xmlns:a16="http://schemas.microsoft.com/office/drawing/2014/main" id="{C46BD8C0-FB7C-44BB-803E-9E074C13974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76697" y="4367551"/>
                  <a:ext cx="350006" cy="167889"/>
                </a:xfrm>
                <a:custGeom>
                  <a:avLst/>
                  <a:gdLst>
                    <a:gd name="T0" fmla="*/ 0 w 110"/>
                    <a:gd name="T1" fmla="*/ 12 h 53"/>
                    <a:gd name="T2" fmla="*/ 110 w 110"/>
                    <a:gd name="T3" fmla="*/ 13 h 53"/>
                    <a:gd name="T4" fmla="*/ 10 w 110"/>
                    <a:gd name="T5" fmla="*/ 0 h 53"/>
                    <a:gd name="T6" fmla="*/ 0 w 110"/>
                    <a:gd name="T7" fmla="*/ 1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0" h="53">
                      <a:moveTo>
                        <a:pt x="0" y="12"/>
                      </a:moveTo>
                      <a:cubicBezTo>
                        <a:pt x="0" y="12"/>
                        <a:pt x="45" y="53"/>
                        <a:pt x="110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8D3B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5" name="Freeform 29">
                  <a:extLst>
                    <a:ext uri="{FF2B5EF4-FFF2-40B4-BE49-F238E27FC236}">
                      <a16:creationId xmlns:a16="http://schemas.microsoft.com/office/drawing/2014/main" id="{F4F06D2B-FA1E-47DD-8101-A65A852A18A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4299257"/>
                  <a:ext cx="506513" cy="290249"/>
                </a:xfrm>
                <a:custGeom>
                  <a:avLst/>
                  <a:gdLst>
                    <a:gd name="T0" fmla="*/ 0 w 178"/>
                    <a:gd name="T1" fmla="*/ 34 h 102"/>
                    <a:gd name="T2" fmla="*/ 87 w 178"/>
                    <a:gd name="T3" fmla="*/ 102 h 102"/>
                    <a:gd name="T4" fmla="*/ 178 w 178"/>
                    <a:gd name="T5" fmla="*/ 36 h 102"/>
                    <a:gd name="T6" fmla="*/ 60 w 178"/>
                    <a:gd name="T7" fmla="*/ 0 h 102"/>
                    <a:gd name="T8" fmla="*/ 0 w 178"/>
                    <a:gd name="T9" fmla="*/ 34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02">
                      <a:moveTo>
                        <a:pt x="0" y="34"/>
                      </a:moveTo>
                      <a:lnTo>
                        <a:pt x="87" y="102"/>
                      </a:lnTo>
                      <a:lnTo>
                        <a:pt x="178" y="36"/>
                      </a:lnTo>
                      <a:lnTo>
                        <a:pt x="60" y="0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6" name="Freeform 30">
                  <a:extLst>
                    <a:ext uri="{FF2B5EF4-FFF2-40B4-BE49-F238E27FC236}">
                      <a16:creationId xmlns:a16="http://schemas.microsoft.com/office/drawing/2014/main" id="{AF9A430C-7CED-44E1-8093-12BE0E2A4C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33204" y="4285029"/>
                  <a:ext cx="295940" cy="313014"/>
                </a:xfrm>
                <a:custGeom>
                  <a:avLst/>
                  <a:gdLst>
                    <a:gd name="T0" fmla="*/ 87 w 93"/>
                    <a:gd name="T1" fmla="*/ 22 h 98"/>
                    <a:gd name="T2" fmla="*/ 93 w 93"/>
                    <a:gd name="T3" fmla="*/ 78 h 98"/>
                    <a:gd name="T4" fmla="*/ 55 w 93"/>
                    <a:gd name="T5" fmla="*/ 79 h 98"/>
                    <a:gd name="T6" fmla="*/ 54 w 93"/>
                    <a:gd name="T7" fmla="*/ 93 h 98"/>
                    <a:gd name="T8" fmla="*/ 0 w 93"/>
                    <a:gd name="T9" fmla="*/ 98 h 98"/>
                    <a:gd name="T10" fmla="*/ 0 w 93"/>
                    <a:gd name="T11" fmla="*/ 98 h 98"/>
                    <a:gd name="T12" fmla="*/ 65 w 93"/>
                    <a:gd name="T13" fmla="*/ 30 h 98"/>
                    <a:gd name="T14" fmla="*/ 71 w 93"/>
                    <a:gd name="T15" fmla="*/ 0 h 98"/>
                    <a:gd name="T16" fmla="*/ 87 w 93"/>
                    <a:gd name="T17" fmla="*/ 22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3" h="98">
                      <a:moveTo>
                        <a:pt x="87" y="22"/>
                      </a:moveTo>
                      <a:cubicBezTo>
                        <a:pt x="93" y="78"/>
                        <a:pt x="93" y="78"/>
                        <a:pt x="93" y="78"/>
                      </a:cubicBezTo>
                      <a:cubicBezTo>
                        <a:pt x="55" y="79"/>
                        <a:pt x="55" y="79"/>
                        <a:pt x="55" y="79"/>
                      </a:cubicBezTo>
                      <a:cubicBezTo>
                        <a:pt x="54" y="93"/>
                        <a:pt x="54" y="93"/>
                        <a:pt x="54" y="93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48" y="74"/>
                        <a:pt x="65" y="30"/>
                      </a:cubicBezTo>
                      <a:cubicBezTo>
                        <a:pt x="69" y="21"/>
                        <a:pt x="71" y="11"/>
                        <a:pt x="71" y="0"/>
                      </a:cubicBez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7" name="Freeform 31">
                  <a:extLst>
                    <a:ext uri="{FF2B5EF4-FFF2-40B4-BE49-F238E27FC236}">
                      <a16:creationId xmlns:a16="http://schemas.microsoft.com/office/drawing/2014/main" id="{CE130C38-7670-4528-A404-DFFE2215B32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82793" y="4279338"/>
                  <a:ext cx="298786" cy="318705"/>
                </a:xfrm>
                <a:custGeom>
                  <a:avLst/>
                  <a:gdLst>
                    <a:gd name="T0" fmla="*/ 6 w 93"/>
                    <a:gd name="T1" fmla="*/ 21 h 100"/>
                    <a:gd name="T2" fmla="*/ 0 w 93"/>
                    <a:gd name="T3" fmla="*/ 77 h 100"/>
                    <a:gd name="T4" fmla="*/ 39 w 93"/>
                    <a:gd name="T5" fmla="*/ 78 h 100"/>
                    <a:gd name="T6" fmla="*/ 39 w 93"/>
                    <a:gd name="T7" fmla="*/ 92 h 100"/>
                    <a:gd name="T8" fmla="*/ 78 w 93"/>
                    <a:gd name="T9" fmla="*/ 100 h 100"/>
                    <a:gd name="T10" fmla="*/ 93 w 93"/>
                    <a:gd name="T11" fmla="*/ 98 h 100"/>
                    <a:gd name="T12" fmla="*/ 22 w 93"/>
                    <a:gd name="T13" fmla="*/ 0 h 100"/>
                    <a:gd name="T14" fmla="*/ 6 w 93"/>
                    <a:gd name="T15" fmla="*/ 21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3" h="100">
                      <a:moveTo>
                        <a:pt x="6" y="21"/>
                      </a:move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39" y="78"/>
                        <a:pt x="39" y="78"/>
                        <a:pt x="39" y="78"/>
                      </a:cubicBezTo>
                      <a:cubicBezTo>
                        <a:pt x="39" y="92"/>
                        <a:pt x="39" y="92"/>
                        <a:pt x="39" y="92"/>
                      </a:cubicBezTo>
                      <a:cubicBezTo>
                        <a:pt x="78" y="100"/>
                        <a:pt x="78" y="100"/>
                        <a:pt x="78" y="100"/>
                      </a:cubicBezTo>
                      <a:cubicBezTo>
                        <a:pt x="93" y="98"/>
                        <a:pt x="93" y="98"/>
                        <a:pt x="93" y="98"/>
                      </a:cubicBezTo>
                      <a:cubicBezTo>
                        <a:pt x="93" y="98"/>
                        <a:pt x="24" y="64"/>
                        <a:pt x="22" y="0"/>
                      </a:cubicBezTo>
                      <a:lnTo>
                        <a:pt x="6" y="21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8" name="Freeform 32">
                  <a:extLst>
                    <a:ext uri="{FF2B5EF4-FFF2-40B4-BE49-F238E27FC236}">
                      <a16:creationId xmlns:a16="http://schemas.microsoft.com/office/drawing/2014/main" id="{395A37A6-7A38-4AE3-B511-8C25A8E5E3C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81567" y="5229761"/>
                  <a:ext cx="244720" cy="65448"/>
                </a:xfrm>
                <a:custGeom>
                  <a:avLst/>
                  <a:gdLst>
                    <a:gd name="T0" fmla="*/ 86 w 86"/>
                    <a:gd name="T1" fmla="*/ 11 h 23"/>
                    <a:gd name="T2" fmla="*/ 0 w 86"/>
                    <a:gd name="T3" fmla="*/ 0 h 23"/>
                    <a:gd name="T4" fmla="*/ 7 w 86"/>
                    <a:gd name="T5" fmla="*/ 23 h 23"/>
                    <a:gd name="T6" fmla="*/ 86 w 86"/>
                    <a:gd name="T7" fmla="*/ 18 h 23"/>
                    <a:gd name="T8" fmla="*/ 86 w 86"/>
                    <a:gd name="T9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23">
                      <a:moveTo>
                        <a:pt x="86" y="11"/>
                      </a:moveTo>
                      <a:lnTo>
                        <a:pt x="0" y="0"/>
                      </a:lnTo>
                      <a:lnTo>
                        <a:pt x="7" y="23"/>
                      </a:lnTo>
                      <a:lnTo>
                        <a:pt x="86" y="18"/>
                      </a:lnTo>
                      <a:lnTo>
                        <a:pt x="86" y="11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9" name="Freeform 33">
                  <a:extLst>
                    <a:ext uri="{FF2B5EF4-FFF2-40B4-BE49-F238E27FC236}">
                      <a16:creationId xmlns:a16="http://schemas.microsoft.com/office/drawing/2014/main" id="{EA590CC7-AD8B-4150-B11B-6E9C1195CF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3553716"/>
                  <a:ext cx="520741" cy="711395"/>
                </a:xfrm>
                <a:custGeom>
                  <a:avLst/>
                  <a:gdLst>
                    <a:gd name="T0" fmla="*/ 163 w 163"/>
                    <a:gd name="T1" fmla="*/ 116 h 224"/>
                    <a:gd name="T2" fmla="*/ 81 w 163"/>
                    <a:gd name="T3" fmla="*/ 224 h 224"/>
                    <a:gd name="T4" fmla="*/ 0 w 163"/>
                    <a:gd name="T5" fmla="*/ 116 h 224"/>
                    <a:gd name="T6" fmla="*/ 81 w 163"/>
                    <a:gd name="T7" fmla="*/ 0 h 224"/>
                    <a:gd name="T8" fmla="*/ 163 w 163"/>
                    <a:gd name="T9" fmla="*/ 116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224">
                      <a:moveTo>
                        <a:pt x="163" y="116"/>
                      </a:moveTo>
                      <a:cubicBezTo>
                        <a:pt x="163" y="180"/>
                        <a:pt x="128" y="224"/>
                        <a:pt x="81" y="224"/>
                      </a:cubicBezTo>
                      <a:cubicBezTo>
                        <a:pt x="34" y="224"/>
                        <a:pt x="0" y="180"/>
                        <a:pt x="0" y="116"/>
                      </a:cubicBezTo>
                      <a:cubicBezTo>
                        <a:pt x="0" y="52"/>
                        <a:pt x="34" y="0"/>
                        <a:pt x="81" y="0"/>
                      </a:cubicBezTo>
                      <a:cubicBezTo>
                        <a:pt x="141" y="0"/>
                        <a:pt x="163" y="52"/>
                        <a:pt x="163" y="116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0" name="Freeform 34">
                  <a:extLst>
                    <a:ext uri="{FF2B5EF4-FFF2-40B4-BE49-F238E27FC236}">
                      <a16:creationId xmlns:a16="http://schemas.microsoft.com/office/drawing/2014/main" id="{1B225FE6-CC57-4FEB-B13E-8799455658E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2874" y="3878112"/>
                  <a:ext cx="62603" cy="159352"/>
                </a:xfrm>
                <a:custGeom>
                  <a:avLst/>
                  <a:gdLst>
                    <a:gd name="T0" fmla="*/ 19 w 19"/>
                    <a:gd name="T1" fmla="*/ 0 h 50"/>
                    <a:gd name="T2" fmla="*/ 7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7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7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1" name="Freeform 35">
                  <a:extLst>
                    <a:ext uri="{FF2B5EF4-FFF2-40B4-BE49-F238E27FC236}">
                      <a16:creationId xmlns:a16="http://schemas.microsoft.com/office/drawing/2014/main" id="{91069AB8-D7B2-4285-91E7-564B7D4E084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00689" y="3878112"/>
                  <a:ext cx="62603" cy="159352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3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5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5" y="50"/>
                        <a:pt x="11" y="50"/>
                      </a:cubicBezTo>
                      <a:cubicBezTo>
                        <a:pt x="3" y="50"/>
                        <a:pt x="3" y="50"/>
                        <a:pt x="3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2" name="Freeform 36">
                  <a:extLst>
                    <a:ext uri="{FF2B5EF4-FFF2-40B4-BE49-F238E27FC236}">
                      <a16:creationId xmlns:a16="http://schemas.microsoft.com/office/drawing/2014/main" id="{3BBF3D5C-B67C-4545-B2E1-A7D2C46EE87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30763" y="3903722"/>
                  <a:ext cx="42684" cy="39838"/>
                </a:xfrm>
                <a:custGeom>
                  <a:avLst/>
                  <a:gdLst>
                    <a:gd name="T0" fmla="*/ 6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6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6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3"/>
                        <a:pt x="9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3" name="Freeform 37">
                  <a:extLst>
                    <a:ext uri="{FF2B5EF4-FFF2-40B4-BE49-F238E27FC236}">
                      <a16:creationId xmlns:a16="http://schemas.microsoft.com/office/drawing/2014/main" id="{EF948F31-03B8-4050-90C9-00AE8A68705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58410" y="3906567"/>
                  <a:ext cx="39838" cy="42684"/>
                </a:xfrm>
                <a:custGeom>
                  <a:avLst/>
                  <a:gdLst>
                    <a:gd name="T0" fmla="*/ 7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7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7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4"/>
                        <a:pt x="10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7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4" name="Freeform 38">
                  <a:extLst>
                    <a:ext uri="{FF2B5EF4-FFF2-40B4-BE49-F238E27FC236}">
                      <a16:creationId xmlns:a16="http://schemas.microsoft.com/office/drawing/2014/main" id="{45545858-FD47-4F33-A79B-97AC304FFA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7999" y="4165515"/>
                  <a:ext cx="307322" cy="116669"/>
                </a:xfrm>
                <a:custGeom>
                  <a:avLst/>
                  <a:gdLst>
                    <a:gd name="T0" fmla="*/ 0 w 96"/>
                    <a:gd name="T1" fmla="*/ 0 h 37"/>
                    <a:gd name="T2" fmla="*/ 96 w 96"/>
                    <a:gd name="T3" fmla="*/ 0 h 37"/>
                    <a:gd name="T4" fmla="*/ 48 w 96"/>
                    <a:gd name="T5" fmla="*/ 37 h 37"/>
                    <a:gd name="T6" fmla="*/ 0 w 9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" h="37">
                      <a:moveTo>
                        <a:pt x="0" y="0"/>
                      </a:move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84" y="22"/>
                        <a:pt x="67" y="37"/>
                        <a:pt x="48" y="37"/>
                      </a:cubicBezTo>
                      <a:cubicBezTo>
                        <a:pt x="29" y="37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5" name="Freeform 39">
                  <a:extLst>
                    <a:ext uri="{FF2B5EF4-FFF2-40B4-BE49-F238E27FC236}">
                      <a16:creationId xmlns:a16="http://schemas.microsoft.com/office/drawing/2014/main" id="{6BADF986-32A6-4867-9D57-B7ABB0037F4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96616" y="4191125"/>
                  <a:ext cx="330087" cy="108132"/>
                </a:xfrm>
                <a:custGeom>
                  <a:avLst/>
                  <a:gdLst>
                    <a:gd name="T0" fmla="*/ 104 w 104"/>
                    <a:gd name="T1" fmla="*/ 0 h 34"/>
                    <a:gd name="T2" fmla="*/ 104 w 104"/>
                    <a:gd name="T3" fmla="*/ 8 h 34"/>
                    <a:gd name="T4" fmla="*/ 52 w 104"/>
                    <a:gd name="T5" fmla="*/ 34 h 34"/>
                    <a:gd name="T6" fmla="*/ 0 w 104"/>
                    <a:gd name="T7" fmla="*/ 9 h 34"/>
                    <a:gd name="T8" fmla="*/ 0 w 104"/>
                    <a:gd name="T9" fmla="*/ 0 h 34"/>
                    <a:gd name="T10" fmla="*/ 25 w 104"/>
                    <a:gd name="T11" fmla="*/ 18 h 34"/>
                    <a:gd name="T12" fmla="*/ 52 w 104"/>
                    <a:gd name="T13" fmla="*/ 29 h 34"/>
                    <a:gd name="T14" fmla="*/ 79 w 104"/>
                    <a:gd name="T15" fmla="*/ 18 h 34"/>
                    <a:gd name="T16" fmla="*/ 104 w 104"/>
                    <a:gd name="T1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4" h="34">
                      <a:moveTo>
                        <a:pt x="104" y="0"/>
                      </a:moveTo>
                      <a:cubicBezTo>
                        <a:pt x="104" y="8"/>
                        <a:pt x="104" y="8"/>
                        <a:pt x="104" y="8"/>
                      </a:cubicBezTo>
                      <a:cubicBezTo>
                        <a:pt x="104" y="17"/>
                        <a:pt x="70" y="34"/>
                        <a:pt x="52" y="34"/>
                      </a:cubicBezTo>
                      <a:cubicBezTo>
                        <a:pt x="34" y="34"/>
                        <a:pt x="0" y="21"/>
                        <a:pt x="0" y="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8"/>
                        <a:pt x="16" y="14"/>
                        <a:pt x="25" y="18"/>
                      </a:cubicBezTo>
                      <a:cubicBezTo>
                        <a:pt x="33" y="25"/>
                        <a:pt x="42" y="29"/>
                        <a:pt x="52" y="29"/>
                      </a:cubicBezTo>
                      <a:cubicBezTo>
                        <a:pt x="62" y="29"/>
                        <a:pt x="71" y="25"/>
                        <a:pt x="79" y="18"/>
                      </a:cubicBezTo>
                      <a:cubicBezTo>
                        <a:pt x="88" y="14"/>
                        <a:pt x="97" y="8"/>
                        <a:pt x="104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6" name="Freeform 40">
                  <a:extLst>
                    <a:ext uri="{FF2B5EF4-FFF2-40B4-BE49-F238E27FC236}">
                      <a16:creationId xmlns:a16="http://schemas.microsoft.com/office/drawing/2014/main" id="{12D83134-5AFE-4D81-8593-80FB938D58F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6374" y="4131368"/>
                  <a:ext cx="210573" cy="36993"/>
                </a:xfrm>
                <a:custGeom>
                  <a:avLst/>
                  <a:gdLst>
                    <a:gd name="T0" fmla="*/ 33 w 66"/>
                    <a:gd name="T1" fmla="*/ 11 h 11"/>
                    <a:gd name="T2" fmla="*/ 66 w 66"/>
                    <a:gd name="T3" fmla="*/ 0 h 11"/>
                    <a:gd name="T4" fmla="*/ 33 w 66"/>
                    <a:gd name="T5" fmla="*/ 3 h 11"/>
                    <a:gd name="T6" fmla="*/ 0 w 66"/>
                    <a:gd name="T7" fmla="*/ 0 h 11"/>
                    <a:gd name="T8" fmla="*/ 33 w 66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">
                      <a:moveTo>
                        <a:pt x="33" y="11"/>
                      </a:moveTo>
                      <a:cubicBezTo>
                        <a:pt x="48" y="11"/>
                        <a:pt x="55" y="3"/>
                        <a:pt x="66" y="0"/>
                      </a:cubicBezTo>
                      <a:cubicBezTo>
                        <a:pt x="61" y="2"/>
                        <a:pt x="49" y="3"/>
                        <a:pt x="33" y="3"/>
                      </a:cubicBezTo>
                      <a:cubicBezTo>
                        <a:pt x="17" y="3"/>
                        <a:pt x="5" y="2"/>
                        <a:pt x="0" y="0"/>
                      </a:cubicBezTo>
                      <a:cubicBezTo>
                        <a:pt x="11" y="3"/>
                        <a:pt x="18" y="11"/>
                        <a:pt x="33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7" name="Freeform 41">
                  <a:extLst>
                    <a:ext uri="{FF2B5EF4-FFF2-40B4-BE49-F238E27FC236}">
                      <a16:creationId xmlns:a16="http://schemas.microsoft.com/office/drawing/2014/main" id="{E0C27DC8-9975-4534-9B8A-272EA7CC7BE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53528" y="4125677"/>
                  <a:ext cx="219109" cy="48375"/>
                </a:xfrm>
                <a:custGeom>
                  <a:avLst/>
                  <a:gdLst>
                    <a:gd name="T0" fmla="*/ 34 w 69"/>
                    <a:gd name="T1" fmla="*/ 15 h 15"/>
                    <a:gd name="T2" fmla="*/ 11 w 69"/>
                    <a:gd name="T3" fmla="*/ 8 h 15"/>
                    <a:gd name="T4" fmla="*/ 3 w 69"/>
                    <a:gd name="T5" fmla="*/ 4 h 15"/>
                    <a:gd name="T6" fmla="*/ 1 w 69"/>
                    <a:gd name="T7" fmla="*/ 3 h 15"/>
                    <a:gd name="T8" fmla="*/ 0 w 69"/>
                    <a:gd name="T9" fmla="*/ 1 h 15"/>
                    <a:gd name="T10" fmla="*/ 2 w 69"/>
                    <a:gd name="T11" fmla="*/ 0 h 15"/>
                    <a:gd name="T12" fmla="*/ 4 w 69"/>
                    <a:gd name="T13" fmla="*/ 1 h 15"/>
                    <a:gd name="T14" fmla="*/ 34 w 69"/>
                    <a:gd name="T15" fmla="*/ 4 h 15"/>
                    <a:gd name="T16" fmla="*/ 65 w 69"/>
                    <a:gd name="T17" fmla="*/ 1 h 15"/>
                    <a:gd name="T18" fmla="*/ 66 w 69"/>
                    <a:gd name="T19" fmla="*/ 0 h 15"/>
                    <a:gd name="T20" fmla="*/ 68 w 69"/>
                    <a:gd name="T21" fmla="*/ 1 h 15"/>
                    <a:gd name="T22" fmla="*/ 68 w 69"/>
                    <a:gd name="T23" fmla="*/ 3 h 15"/>
                    <a:gd name="T24" fmla="*/ 66 w 69"/>
                    <a:gd name="T25" fmla="*/ 4 h 15"/>
                    <a:gd name="T26" fmla="*/ 57 w 69"/>
                    <a:gd name="T27" fmla="*/ 8 h 15"/>
                    <a:gd name="T28" fmla="*/ 34 w 69"/>
                    <a:gd name="T29" fmla="*/ 15 h 15"/>
                    <a:gd name="T30" fmla="*/ 14 w 69"/>
                    <a:gd name="T31" fmla="*/ 6 h 15"/>
                    <a:gd name="T32" fmla="*/ 34 w 69"/>
                    <a:gd name="T33" fmla="*/ 12 h 15"/>
                    <a:gd name="T34" fmla="*/ 55 w 69"/>
                    <a:gd name="T35" fmla="*/ 6 h 15"/>
                    <a:gd name="T36" fmla="*/ 34 w 69"/>
                    <a:gd name="T37" fmla="*/ 7 h 15"/>
                    <a:gd name="T38" fmla="*/ 14 w 69"/>
                    <a:gd name="T39" fmla="*/ 6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9" h="15">
                      <a:moveTo>
                        <a:pt x="34" y="15"/>
                      </a:moveTo>
                      <a:cubicBezTo>
                        <a:pt x="24" y="15"/>
                        <a:pt x="17" y="11"/>
                        <a:pt x="11" y="8"/>
                      </a:cubicBezTo>
                      <a:cubicBezTo>
                        <a:pt x="8" y="6"/>
                        <a:pt x="6" y="5"/>
                        <a:pt x="3" y="4"/>
                      </a:cubicBezTo>
                      <a:cubicBezTo>
                        <a:pt x="2" y="4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0" y="1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2" y="0"/>
                        <a:pt x="3" y="1"/>
                        <a:pt x="4" y="1"/>
                      </a:cubicBezTo>
                      <a:cubicBezTo>
                        <a:pt x="10" y="3"/>
                        <a:pt x="21" y="4"/>
                        <a:pt x="34" y="4"/>
                      </a:cubicBezTo>
                      <a:cubicBezTo>
                        <a:pt x="48" y="4"/>
                        <a:pt x="59" y="3"/>
                        <a:pt x="65" y="1"/>
                      </a:cubicBezTo>
                      <a:cubicBezTo>
                        <a:pt x="65" y="1"/>
                        <a:pt x="66" y="0"/>
                        <a:pt x="66" y="0"/>
                      </a:cubicBezTo>
                      <a:cubicBezTo>
                        <a:pt x="67" y="0"/>
                        <a:pt x="68" y="0"/>
                        <a:pt x="68" y="1"/>
                      </a:cubicBezTo>
                      <a:cubicBezTo>
                        <a:pt x="69" y="2"/>
                        <a:pt x="68" y="3"/>
                        <a:pt x="68" y="3"/>
                      </a:cubicBezTo>
                      <a:cubicBezTo>
                        <a:pt x="67" y="3"/>
                        <a:pt x="66" y="4"/>
                        <a:pt x="66" y="4"/>
                      </a:cubicBezTo>
                      <a:cubicBezTo>
                        <a:pt x="63" y="5"/>
                        <a:pt x="60" y="6"/>
                        <a:pt x="57" y="8"/>
                      </a:cubicBezTo>
                      <a:cubicBezTo>
                        <a:pt x="51" y="11"/>
                        <a:pt x="44" y="15"/>
                        <a:pt x="34" y="15"/>
                      </a:cubicBezTo>
                      <a:close/>
                      <a:moveTo>
                        <a:pt x="14" y="6"/>
                      </a:moveTo>
                      <a:cubicBezTo>
                        <a:pt x="19" y="9"/>
                        <a:pt x="26" y="12"/>
                        <a:pt x="34" y="12"/>
                      </a:cubicBezTo>
                      <a:cubicBezTo>
                        <a:pt x="43" y="12"/>
                        <a:pt x="49" y="9"/>
                        <a:pt x="55" y="6"/>
                      </a:cubicBezTo>
                      <a:cubicBezTo>
                        <a:pt x="49" y="6"/>
                        <a:pt x="42" y="7"/>
                        <a:pt x="34" y="7"/>
                      </a:cubicBezTo>
                      <a:cubicBezTo>
                        <a:pt x="26" y="7"/>
                        <a:pt x="19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8" name="Freeform 42">
                  <a:extLst>
                    <a:ext uri="{FF2B5EF4-FFF2-40B4-BE49-F238E27FC236}">
                      <a16:creationId xmlns:a16="http://schemas.microsoft.com/office/drawing/2014/main" id="{A9702673-8B45-4CE2-8173-C223D3C515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4034618"/>
                  <a:ext cx="105286" cy="36993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6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6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1" y="6"/>
                        <a:pt x="27" y="6"/>
                      </a:cubicBezTo>
                      <a:cubicBezTo>
                        <a:pt x="26" y="6"/>
                        <a:pt x="25" y="7"/>
                        <a:pt x="23" y="8"/>
                      </a:cubicBezTo>
                      <a:cubicBezTo>
                        <a:pt x="22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6"/>
                        <a:pt x="6" y="6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9" name="Freeform 43">
                  <a:extLst>
                    <a:ext uri="{FF2B5EF4-FFF2-40B4-BE49-F238E27FC236}">
                      <a16:creationId xmlns:a16="http://schemas.microsoft.com/office/drawing/2014/main" id="{C0B20313-E861-474E-BFBB-ACC699A933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3889494"/>
                  <a:ext cx="51220" cy="145124"/>
                </a:xfrm>
                <a:custGeom>
                  <a:avLst/>
                  <a:gdLst>
                    <a:gd name="T0" fmla="*/ 16 w 16"/>
                    <a:gd name="T1" fmla="*/ 0 h 45"/>
                    <a:gd name="T2" fmla="*/ 16 w 16"/>
                    <a:gd name="T3" fmla="*/ 45 h 45"/>
                    <a:gd name="T4" fmla="*/ 0 w 16"/>
                    <a:gd name="T5" fmla="*/ 45 h 45"/>
                    <a:gd name="T6" fmla="*/ 2 w 16"/>
                    <a:gd name="T7" fmla="*/ 41 h 45"/>
                    <a:gd name="T8" fmla="*/ 8 w 16"/>
                    <a:gd name="T9" fmla="*/ 27 h 45"/>
                    <a:gd name="T10" fmla="*/ 9 w 16"/>
                    <a:gd name="T11" fmla="*/ 8 h 45"/>
                    <a:gd name="T12" fmla="*/ 16 w 16"/>
                    <a:gd name="T1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5">
                      <a:moveTo>
                        <a:pt x="16" y="0"/>
                      </a:moveTo>
                      <a:cubicBezTo>
                        <a:pt x="16" y="45"/>
                        <a:pt x="16" y="45"/>
                        <a:pt x="16" y="45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43"/>
                        <a:pt x="0" y="42"/>
                        <a:pt x="2" y="41"/>
                      </a:cubicBezTo>
                      <a:cubicBezTo>
                        <a:pt x="5" y="38"/>
                        <a:pt x="7" y="33"/>
                        <a:pt x="8" y="27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4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0" name="Freeform 44">
                  <a:extLst>
                    <a:ext uri="{FF2B5EF4-FFF2-40B4-BE49-F238E27FC236}">
                      <a16:creationId xmlns:a16="http://schemas.microsoft.com/office/drawing/2014/main" id="{576176FB-C54A-4C2B-9E5C-0AE76CEE8DF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99867" y="3533797"/>
                  <a:ext cx="526432" cy="463829"/>
                </a:xfrm>
                <a:custGeom>
                  <a:avLst/>
                  <a:gdLst>
                    <a:gd name="T0" fmla="*/ 165 w 165"/>
                    <a:gd name="T1" fmla="*/ 76 h 146"/>
                    <a:gd name="T2" fmla="*/ 165 w 165"/>
                    <a:gd name="T3" fmla="*/ 146 h 146"/>
                    <a:gd name="T4" fmla="*/ 158 w 165"/>
                    <a:gd name="T5" fmla="*/ 146 h 146"/>
                    <a:gd name="T6" fmla="*/ 154 w 165"/>
                    <a:gd name="T7" fmla="*/ 62 h 146"/>
                    <a:gd name="T8" fmla="*/ 132 w 165"/>
                    <a:gd name="T9" fmla="*/ 65 h 146"/>
                    <a:gd name="T10" fmla="*/ 34 w 165"/>
                    <a:gd name="T11" fmla="*/ 65 h 146"/>
                    <a:gd name="T12" fmla="*/ 12 w 165"/>
                    <a:gd name="T13" fmla="*/ 62 h 146"/>
                    <a:gd name="T14" fmla="*/ 7 w 165"/>
                    <a:gd name="T15" fmla="*/ 145 h 146"/>
                    <a:gd name="T16" fmla="*/ 0 w 165"/>
                    <a:gd name="T17" fmla="*/ 145 h 146"/>
                    <a:gd name="T18" fmla="*/ 0 w 165"/>
                    <a:gd name="T19" fmla="*/ 76 h 146"/>
                    <a:gd name="T20" fmla="*/ 64 w 165"/>
                    <a:gd name="T21" fmla="*/ 0 h 146"/>
                    <a:gd name="T22" fmla="*/ 101 w 165"/>
                    <a:gd name="T23" fmla="*/ 0 h 146"/>
                    <a:gd name="T24" fmla="*/ 165 w 165"/>
                    <a:gd name="T25" fmla="*/ 7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5" h="146">
                      <a:moveTo>
                        <a:pt x="165" y="76"/>
                      </a:moveTo>
                      <a:cubicBezTo>
                        <a:pt x="165" y="146"/>
                        <a:pt x="165" y="146"/>
                        <a:pt x="165" y="146"/>
                      </a:cubicBezTo>
                      <a:cubicBezTo>
                        <a:pt x="158" y="146"/>
                        <a:pt x="158" y="146"/>
                        <a:pt x="158" y="146"/>
                      </a:cubicBezTo>
                      <a:cubicBezTo>
                        <a:pt x="154" y="62"/>
                        <a:pt x="154" y="62"/>
                        <a:pt x="154" y="62"/>
                      </a:cubicBezTo>
                      <a:cubicBezTo>
                        <a:pt x="132" y="65"/>
                        <a:pt x="132" y="65"/>
                        <a:pt x="132" y="65"/>
                      </a:cubicBezTo>
                      <a:cubicBezTo>
                        <a:pt x="99" y="69"/>
                        <a:pt x="67" y="69"/>
                        <a:pt x="34" y="65"/>
                      </a:cubicBezTo>
                      <a:cubicBezTo>
                        <a:pt x="12" y="62"/>
                        <a:pt x="12" y="62"/>
                        <a:pt x="12" y="62"/>
                      </a:cubicBezTo>
                      <a:cubicBezTo>
                        <a:pt x="7" y="145"/>
                        <a:pt x="7" y="145"/>
                        <a:pt x="7" y="145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34"/>
                        <a:pt x="29" y="0"/>
                        <a:pt x="64" y="0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137" y="0"/>
                        <a:pt x="165" y="34"/>
                        <a:pt x="165" y="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1" name="Oval 50">
                  <a:extLst>
                    <a:ext uri="{FF2B5EF4-FFF2-40B4-BE49-F238E27FC236}">
                      <a16:creationId xmlns:a16="http://schemas.microsoft.com/office/drawing/2014/main" id="{566048C5-C8AE-450E-A0B2-11093D02DBA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212688"/>
                  <a:ext cx="25610" cy="28456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2" name="Oval 52">
                  <a:extLst>
                    <a:ext uri="{FF2B5EF4-FFF2-40B4-BE49-F238E27FC236}">
                      <a16:creationId xmlns:a16="http://schemas.microsoft.com/office/drawing/2014/main" id="{EE98CA2E-1116-4901-8E47-787D67FA288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437488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3" name="Oval 53">
                  <a:extLst>
                    <a:ext uri="{FF2B5EF4-FFF2-40B4-BE49-F238E27FC236}">
                      <a16:creationId xmlns:a16="http://schemas.microsoft.com/office/drawing/2014/main" id="{3545F238-048A-4EF8-B5FA-C70997386C4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987887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4" name="Oval 54">
                  <a:extLst>
                    <a:ext uri="{FF2B5EF4-FFF2-40B4-BE49-F238E27FC236}">
                      <a16:creationId xmlns:a16="http://schemas.microsoft.com/office/drawing/2014/main" id="{DC7A3375-245A-4239-B1F5-4E67192B370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763086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5" name="Freeform 55">
                  <a:extLst>
                    <a:ext uri="{FF2B5EF4-FFF2-40B4-BE49-F238E27FC236}">
                      <a16:creationId xmlns:a16="http://schemas.microsoft.com/office/drawing/2014/main" id="{CA7BE2C2-7FF0-4A51-8747-88A79C8CDE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44182" y="3861038"/>
                  <a:ext cx="99595" cy="39838"/>
                </a:xfrm>
                <a:custGeom>
                  <a:avLst/>
                  <a:gdLst>
                    <a:gd name="T0" fmla="*/ 30 w 31"/>
                    <a:gd name="T1" fmla="*/ 12 h 12"/>
                    <a:gd name="T2" fmla="*/ 26 w 31"/>
                    <a:gd name="T3" fmla="*/ 9 h 12"/>
                    <a:gd name="T4" fmla="*/ 21 w 31"/>
                    <a:gd name="T5" fmla="*/ 6 h 12"/>
                    <a:gd name="T6" fmla="*/ 19 w 31"/>
                    <a:gd name="T7" fmla="*/ 5 h 12"/>
                    <a:gd name="T8" fmla="*/ 18 w 31"/>
                    <a:gd name="T9" fmla="*/ 5 h 12"/>
                    <a:gd name="T10" fmla="*/ 17 w 31"/>
                    <a:gd name="T11" fmla="*/ 4 h 12"/>
                    <a:gd name="T12" fmla="*/ 6 w 31"/>
                    <a:gd name="T13" fmla="*/ 4 h 12"/>
                    <a:gd name="T14" fmla="*/ 2 w 31"/>
                    <a:gd name="T15" fmla="*/ 4 h 12"/>
                    <a:gd name="T16" fmla="*/ 1 w 31"/>
                    <a:gd name="T17" fmla="*/ 5 h 12"/>
                    <a:gd name="T18" fmla="*/ 0 w 31"/>
                    <a:gd name="T19" fmla="*/ 4 h 12"/>
                    <a:gd name="T20" fmla="*/ 0 w 31"/>
                    <a:gd name="T21" fmla="*/ 3 h 12"/>
                    <a:gd name="T22" fmla="*/ 5 w 31"/>
                    <a:gd name="T23" fmla="*/ 1 h 12"/>
                    <a:gd name="T24" fmla="*/ 17 w 31"/>
                    <a:gd name="T25" fmla="*/ 0 h 12"/>
                    <a:gd name="T26" fmla="*/ 19 w 31"/>
                    <a:gd name="T27" fmla="*/ 1 h 12"/>
                    <a:gd name="T28" fmla="*/ 21 w 31"/>
                    <a:gd name="T29" fmla="*/ 1 h 12"/>
                    <a:gd name="T30" fmla="*/ 24 w 31"/>
                    <a:gd name="T31" fmla="*/ 3 h 12"/>
                    <a:gd name="T32" fmla="*/ 28 w 31"/>
                    <a:gd name="T33" fmla="*/ 7 h 12"/>
                    <a:gd name="T34" fmla="*/ 30 w 31"/>
                    <a:gd name="T35" fmla="*/ 10 h 12"/>
                    <a:gd name="T36" fmla="*/ 31 w 31"/>
                    <a:gd name="T37" fmla="*/ 11 h 12"/>
                    <a:gd name="T38" fmla="*/ 30 w 31"/>
                    <a:gd name="T39" fmla="*/ 12 h 12"/>
                    <a:gd name="T40" fmla="*/ 30 w 31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12"/>
                      </a:moveTo>
                      <a:cubicBezTo>
                        <a:pt x="30" y="12"/>
                        <a:pt x="28" y="10"/>
                        <a:pt x="26" y="9"/>
                      </a:cubicBezTo>
                      <a:cubicBezTo>
                        <a:pt x="24" y="8"/>
                        <a:pt x="23" y="7"/>
                        <a:pt x="21" y="6"/>
                      </a:cubicBezTo>
                      <a:cubicBezTo>
                        <a:pt x="21" y="6"/>
                        <a:pt x="20" y="5"/>
                        <a:pt x="19" y="5"/>
                      </a:cubicBezTo>
                      <a:cubicBezTo>
                        <a:pt x="19" y="5"/>
                        <a:pt x="18" y="5"/>
                        <a:pt x="18" y="5"/>
                      </a:cubicBezTo>
                      <a:cubicBezTo>
                        <a:pt x="18" y="4"/>
                        <a:pt x="17" y="4"/>
                        <a:pt x="17" y="4"/>
                      </a:cubicBezTo>
                      <a:cubicBezTo>
                        <a:pt x="13" y="4"/>
                        <a:pt x="9" y="4"/>
                        <a:pt x="6" y="4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3"/>
                      </a:cubicBezTo>
                      <a:cubicBezTo>
                        <a:pt x="0" y="3"/>
                        <a:pt x="2" y="2"/>
                        <a:pt x="5" y="1"/>
                      </a:cubicBezTo>
                      <a:cubicBezTo>
                        <a:pt x="8" y="0"/>
                        <a:pt x="13" y="0"/>
                        <a:pt x="17" y="0"/>
                      </a:cubicBezTo>
                      <a:cubicBezTo>
                        <a:pt x="18" y="0"/>
                        <a:pt x="18" y="0"/>
                        <a:pt x="19" y="1"/>
                      </a:cubicBezTo>
                      <a:cubicBezTo>
                        <a:pt x="20" y="1"/>
                        <a:pt x="20" y="1"/>
                        <a:pt x="21" y="1"/>
                      </a:cubicBezTo>
                      <a:cubicBezTo>
                        <a:pt x="22" y="2"/>
                        <a:pt x="23" y="2"/>
                        <a:pt x="24" y="3"/>
                      </a:cubicBezTo>
                      <a:cubicBezTo>
                        <a:pt x="25" y="4"/>
                        <a:pt x="27" y="5"/>
                        <a:pt x="28" y="7"/>
                      </a:cubicBezTo>
                      <a:cubicBezTo>
                        <a:pt x="29" y="8"/>
                        <a:pt x="29" y="9"/>
                        <a:pt x="30" y="10"/>
                      </a:cubicBezTo>
                      <a:cubicBezTo>
                        <a:pt x="31" y="10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6" name="Freeform 56">
                  <a:extLst>
                    <a:ext uri="{FF2B5EF4-FFF2-40B4-BE49-F238E27FC236}">
                      <a16:creationId xmlns:a16="http://schemas.microsoft.com/office/drawing/2014/main" id="{5B3C1D68-A8D4-43EF-B69E-A31B8041D15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2308" y="3861038"/>
                  <a:ext cx="99595" cy="398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5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5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2 h 12"/>
                    <a:gd name="T18" fmla="*/ 0 w 31"/>
                    <a:gd name="T19" fmla="*/ 12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1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0 w 31"/>
                    <a:gd name="T31" fmla="*/ 0 h 12"/>
                    <a:gd name="T32" fmla="*/ 26 w 31"/>
                    <a:gd name="T33" fmla="*/ 2 h 12"/>
                    <a:gd name="T34" fmla="*/ 29 w 31"/>
                    <a:gd name="T35" fmla="*/ 3 h 12"/>
                    <a:gd name="T36" fmla="*/ 30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5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5"/>
                      </a:cubicBezTo>
                      <a:cubicBezTo>
                        <a:pt x="11" y="6"/>
                        <a:pt x="8" y="8"/>
                        <a:pt x="5" y="9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2"/>
                        <a:pt x="0" y="12"/>
                        <a:pt x="0" y="12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5"/>
                        <a:pt x="9" y="2"/>
                        <a:pt x="14" y="1"/>
                      </a:cubicBezTo>
                      <a:cubicBezTo>
                        <a:pt x="14" y="1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19" y="0"/>
                        <a:pt x="20" y="0"/>
                      </a:cubicBezTo>
                      <a:cubicBezTo>
                        <a:pt x="22" y="1"/>
                        <a:pt x="24" y="1"/>
                        <a:pt x="26" y="2"/>
                      </a:cubicBezTo>
                      <a:cubicBezTo>
                        <a:pt x="27" y="2"/>
                        <a:pt x="28" y="3"/>
                        <a:pt x="29" y="3"/>
                      </a:cubicBezTo>
                      <a:cubicBezTo>
                        <a:pt x="30" y="4"/>
                        <a:pt x="31" y="4"/>
                        <a:pt x="30" y="4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0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7" name="Freeform 57">
                  <a:extLst>
                    <a:ext uri="{FF2B5EF4-FFF2-40B4-BE49-F238E27FC236}">
                      <a16:creationId xmlns:a16="http://schemas.microsoft.com/office/drawing/2014/main" id="{BE74B790-3B94-448E-B38A-DD0045D4979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9861" y="4814307"/>
                  <a:ext cx="1109775" cy="754078"/>
                </a:xfrm>
                <a:custGeom>
                  <a:avLst/>
                  <a:gdLst>
                    <a:gd name="T0" fmla="*/ 333 w 347"/>
                    <a:gd name="T1" fmla="*/ 31 h 237"/>
                    <a:gd name="T2" fmla="*/ 35 w 347"/>
                    <a:gd name="T3" fmla="*/ 1 h 237"/>
                    <a:gd name="T4" fmla="*/ 18 w 347"/>
                    <a:gd name="T5" fmla="*/ 15 h 237"/>
                    <a:gd name="T6" fmla="*/ 1 w 347"/>
                    <a:gd name="T7" fmla="*/ 190 h 237"/>
                    <a:gd name="T8" fmla="*/ 15 w 347"/>
                    <a:gd name="T9" fmla="*/ 207 h 237"/>
                    <a:gd name="T10" fmla="*/ 312 w 347"/>
                    <a:gd name="T11" fmla="*/ 236 h 237"/>
                    <a:gd name="T12" fmla="*/ 329 w 347"/>
                    <a:gd name="T13" fmla="*/ 223 h 237"/>
                    <a:gd name="T14" fmla="*/ 346 w 347"/>
                    <a:gd name="T15" fmla="*/ 48 h 237"/>
                    <a:gd name="T16" fmla="*/ 333 w 347"/>
                    <a:gd name="T17" fmla="*/ 31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7" h="237">
                      <a:moveTo>
                        <a:pt x="333" y="31"/>
                      </a:move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27" y="0"/>
                        <a:pt x="19" y="6"/>
                        <a:pt x="18" y="15"/>
                      </a:cubicBezTo>
                      <a:cubicBezTo>
                        <a:pt x="1" y="190"/>
                        <a:pt x="1" y="190"/>
                        <a:pt x="1" y="190"/>
                      </a:cubicBezTo>
                      <a:cubicBezTo>
                        <a:pt x="0" y="198"/>
                        <a:pt x="6" y="206"/>
                        <a:pt x="15" y="207"/>
                      </a:cubicBezTo>
                      <a:cubicBezTo>
                        <a:pt x="312" y="236"/>
                        <a:pt x="312" y="236"/>
                        <a:pt x="312" y="236"/>
                      </a:cubicBezTo>
                      <a:cubicBezTo>
                        <a:pt x="320" y="237"/>
                        <a:pt x="328" y="231"/>
                        <a:pt x="329" y="223"/>
                      </a:cubicBezTo>
                      <a:cubicBezTo>
                        <a:pt x="346" y="48"/>
                        <a:pt x="346" y="48"/>
                        <a:pt x="346" y="48"/>
                      </a:cubicBezTo>
                      <a:cubicBezTo>
                        <a:pt x="347" y="39"/>
                        <a:pt x="341" y="31"/>
                        <a:pt x="333" y="31"/>
                      </a:cubicBezTo>
                      <a:close/>
                    </a:path>
                  </a:pathLst>
                </a:custGeom>
                <a:solidFill>
                  <a:srgbClr val="D6D6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8" name="Freeform 58">
                  <a:extLst>
                    <a:ext uri="{FF2B5EF4-FFF2-40B4-BE49-F238E27FC236}">
                      <a16:creationId xmlns:a16="http://schemas.microsoft.com/office/drawing/2014/main" id="{4792BA7A-B9C1-4F68-B7A1-8B7DB728C68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03129" y="4905365"/>
                  <a:ext cx="156507" cy="663020"/>
                </a:xfrm>
                <a:custGeom>
                  <a:avLst/>
                  <a:gdLst>
                    <a:gd name="T0" fmla="*/ 17 w 49"/>
                    <a:gd name="T1" fmla="*/ 192 h 208"/>
                    <a:gd name="T2" fmla="*/ 35 w 49"/>
                    <a:gd name="T3" fmla="*/ 17 h 208"/>
                    <a:gd name="T4" fmla="*/ 21 w 49"/>
                    <a:gd name="T5" fmla="*/ 0 h 208"/>
                    <a:gd name="T6" fmla="*/ 35 w 49"/>
                    <a:gd name="T7" fmla="*/ 2 h 208"/>
                    <a:gd name="T8" fmla="*/ 48 w 49"/>
                    <a:gd name="T9" fmla="*/ 19 h 208"/>
                    <a:gd name="T10" fmla="*/ 31 w 49"/>
                    <a:gd name="T11" fmla="*/ 194 h 208"/>
                    <a:gd name="T12" fmla="*/ 14 w 49"/>
                    <a:gd name="T13" fmla="*/ 207 h 208"/>
                    <a:gd name="T14" fmla="*/ 0 w 49"/>
                    <a:gd name="T15" fmla="*/ 206 h 208"/>
                    <a:gd name="T16" fmla="*/ 17 w 49"/>
                    <a:gd name="T17" fmla="*/ 192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208">
                      <a:moveTo>
                        <a:pt x="17" y="192"/>
                      </a:moveTo>
                      <a:cubicBezTo>
                        <a:pt x="35" y="17"/>
                        <a:pt x="35" y="17"/>
                        <a:pt x="35" y="17"/>
                      </a:cubicBezTo>
                      <a:cubicBezTo>
                        <a:pt x="36" y="9"/>
                        <a:pt x="30" y="1"/>
                        <a:pt x="21" y="0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43" y="2"/>
                        <a:pt x="49" y="10"/>
                        <a:pt x="48" y="19"/>
                      </a:cubicBezTo>
                      <a:cubicBezTo>
                        <a:pt x="31" y="194"/>
                        <a:pt x="31" y="194"/>
                        <a:pt x="31" y="194"/>
                      </a:cubicBezTo>
                      <a:cubicBezTo>
                        <a:pt x="30" y="202"/>
                        <a:pt x="22" y="208"/>
                        <a:pt x="14" y="207"/>
                      </a:cubicBezTo>
                      <a:cubicBezTo>
                        <a:pt x="0" y="206"/>
                        <a:pt x="0" y="206"/>
                        <a:pt x="0" y="206"/>
                      </a:cubicBezTo>
                      <a:cubicBezTo>
                        <a:pt x="9" y="207"/>
                        <a:pt x="16" y="201"/>
                        <a:pt x="17" y="192"/>
                      </a:cubicBez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9" name="Freeform 59">
                  <a:extLst>
                    <a:ext uri="{FF2B5EF4-FFF2-40B4-BE49-F238E27FC236}">
                      <a16:creationId xmlns:a16="http://schemas.microsoft.com/office/drawing/2014/main" id="{A4D6693D-3524-4538-B0D0-7AB2B080FE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7015" y="5411878"/>
                  <a:ext cx="1055709" cy="159352"/>
                </a:xfrm>
                <a:custGeom>
                  <a:avLst/>
                  <a:gdLst>
                    <a:gd name="T0" fmla="*/ 2 w 371"/>
                    <a:gd name="T1" fmla="*/ 0 h 56"/>
                    <a:gd name="T2" fmla="*/ 371 w 371"/>
                    <a:gd name="T3" fmla="*/ 37 h 56"/>
                    <a:gd name="T4" fmla="*/ 369 w 371"/>
                    <a:gd name="T5" fmla="*/ 56 h 56"/>
                    <a:gd name="T6" fmla="*/ 0 w 371"/>
                    <a:gd name="T7" fmla="*/ 19 h 56"/>
                    <a:gd name="T8" fmla="*/ 2 w 371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1" h="56">
                      <a:moveTo>
                        <a:pt x="2" y="0"/>
                      </a:moveTo>
                      <a:lnTo>
                        <a:pt x="371" y="37"/>
                      </a:lnTo>
                      <a:lnTo>
                        <a:pt x="369" y="56"/>
                      </a:lnTo>
                      <a:lnTo>
                        <a:pt x="0" y="19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70707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0" name="Freeform 60">
                  <a:extLst>
                    <a:ext uri="{FF2B5EF4-FFF2-40B4-BE49-F238E27FC236}">
                      <a16:creationId xmlns:a16="http://schemas.microsoft.com/office/drawing/2014/main" id="{7159900B-121B-459B-90B9-FA7B8BFFB1B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4910" y="5147239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1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1" name="Freeform 61">
                  <a:extLst>
                    <a:ext uri="{FF2B5EF4-FFF2-40B4-BE49-F238E27FC236}">
                      <a16:creationId xmlns:a16="http://schemas.microsoft.com/office/drawing/2014/main" id="{1E0D630B-9AB2-44F8-A3CC-CE6644B407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7594" y="5150085"/>
                  <a:ext cx="42684" cy="42684"/>
                </a:xfrm>
                <a:custGeom>
                  <a:avLst/>
                  <a:gdLst>
                    <a:gd name="T0" fmla="*/ 0 w 15"/>
                    <a:gd name="T1" fmla="*/ 14 h 15"/>
                    <a:gd name="T2" fmla="*/ 13 w 15"/>
                    <a:gd name="T3" fmla="*/ 15 h 15"/>
                    <a:gd name="T4" fmla="*/ 15 w 15"/>
                    <a:gd name="T5" fmla="*/ 1 h 15"/>
                    <a:gd name="T6" fmla="*/ 1 w 15"/>
                    <a:gd name="T7" fmla="*/ 0 h 15"/>
                    <a:gd name="T8" fmla="*/ 0 w 15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0" y="14"/>
                      </a:moveTo>
                      <a:lnTo>
                        <a:pt x="13" y="15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2" name="Freeform 62">
                  <a:extLst>
                    <a:ext uri="{FF2B5EF4-FFF2-40B4-BE49-F238E27FC236}">
                      <a16:creationId xmlns:a16="http://schemas.microsoft.com/office/drawing/2014/main" id="{2050E2F5-CEBF-45E2-9E06-BE1E7158B26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2065" y="5187077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2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2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3" name="Freeform 63">
                  <a:extLst>
                    <a:ext uri="{FF2B5EF4-FFF2-40B4-BE49-F238E27FC236}">
                      <a16:creationId xmlns:a16="http://schemas.microsoft.com/office/drawing/2014/main" id="{F39DBE84-6EC4-4BA5-ACD7-B0DAC85462A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4748" y="5192769"/>
                  <a:ext cx="39838" cy="39838"/>
                </a:xfrm>
                <a:custGeom>
                  <a:avLst/>
                  <a:gdLst>
                    <a:gd name="T0" fmla="*/ 0 w 14"/>
                    <a:gd name="T1" fmla="*/ 12 h 14"/>
                    <a:gd name="T2" fmla="*/ 13 w 14"/>
                    <a:gd name="T3" fmla="*/ 14 h 14"/>
                    <a:gd name="T4" fmla="*/ 14 w 14"/>
                    <a:gd name="T5" fmla="*/ 1 h 14"/>
                    <a:gd name="T6" fmla="*/ 1 w 14"/>
                    <a:gd name="T7" fmla="*/ 0 h 14"/>
                    <a:gd name="T8" fmla="*/ 0 w 14"/>
                    <a:gd name="T9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0" y="12"/>
                      </a:moveTo>
                      <a:lnTo>
                        <a:pt x="13" y="14"/>
                      </a:lnTo>
                      <a:lnTo>
                        <a:pt x="14" y="1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4" name="Freeform 64">
                  <a:extLst>
                    <a:ext uri="{FF2B5EF4-FFF2-40B4-BE49-F238E27FC236}">
                      <a16:creationId xmlns:a16="http://schemas.microsoft.com/office/drawing/2014/main" id="{725382E5-9B2F-4BB3-B79C-6112696E4E2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8565" y="5431797"/>
                  <a:ext cx="65448" cy="82522"/>
                </a:xfrm>
                <a:custGeom>
                  <a:avLst/>
                  <a:gdLst>
                    <a:gd name="T0" fmla="*/ 0 w 21"/>
                    <a:gd name="T1" fmla="*/ 25 h 26"/>
                    <a:gd name="T2" fmla="*/ 2 w 21"/>
                    <a:gd name="T3" fmla="*/ 9 h 26"/>
                    <a:gd name="T4" fmla="*/ 12 w 21"/>
                    <a:gd name="T5" fmla="*/ 1 h 26"/>
                    <a:gd name="T6" fmla="*/ 21 w 21"/>
                    <a:gd name="T7" fmla="*/ 11 h 26"/>
                    <a:gd name="T8" fmla="*/ 19 w 21"/>
                    <a:gd name="T9" fmla="*/ 26 h 26"/>
                    <a:gd name="T10" fmla="*/ 0 w 21"/>
                    <a:gd name="T11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26">
                      <a:moveTo>
                        <a:pt x="0" y="25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lnTo>
                        <a:pt x="0" y="25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5" name="Freeform 65">
                  <a:extLst>
                    <a:ext uri="{FF2B5EF4-FFF2-40B4-BE49-F238E27FC236}">
                      <a16:creationId xmlns:a16="http://schemas.microsoft.com/office/drawing/2014/main" id="{D1E020C0-89E1-442A-ADF5-D809C8EE7A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08808" y="5403341"/>
                  <a:ext cx="68294" cy="108132"/>
                </a:xfrm>
                <a:custGeom>
                  <a:avLst/>
                  <a:gdLst>
                    <a:gd name="T0" fmla="*/ 0 w 21"/>
                    <a:gd name="T1" fmla="*/ 32 h 34"/>
                    <a:gd name="T2" fmla="*/ 2 w 21"/>
                    <a:gd name="T3" fmla="*/ 9 h 34"/>
                    <a:gd name="T4" fmla="*/ 12 w 21"/>
                    <a:gd name="T5" fmla="*/ 1 h 34"/>
                    <a:gd name="T6" fmla="*/ 21 w 21"/>
                    <a:gd name="T7" fmla="*/ 11 h 34"/>
                    <a:gd name="T8" fmla="*/ 18 w 21"/>
                    <a:gd name="T9" fmla="*/ 34 h 34"/>
                    <a:gd name="T10" fmla="*/ 0 w 21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8" y="34"/>
                        <a:pt x="18" y="34"/>
                        <a:pt x="18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6" name="Freeform 66">
                  <a:extLst>
                    <a:ext uri="{FF2B5EF4-FFF2-40B4-BE49-F238E27FC236}">
                      <a16:creationId xmlns:a16="http://schemas.microsoft.com/office/drawing/2014/main" id="{635C1F07-6EE3-44DB-B9CC-7B5BDDA3894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86448" y="5389114"/>
                  <a:ext cx="68294" cy="108132"/>
                </a:xfrm>
                <a:custGeom>
                  <a:avLst/>
                  <a:gdLst>
                    <a:gd name="T0" fmla="*/ 0 w 22"/>
                    <a:gd name="T1" fmla="*/ 32 h 34"/>
                    <a:gd name="T2" fmla="*/ 2 w 22"/>
                    <a:gd name="T3" fmla="*/ 9 h 34"/>
                    <a:gd name="T4" fmla="*/ 13 w 22"/>
                    <a:gd name="T5" fmla="*/ 1 h 34"/>
                    <a:gd name="T6" fmla="*/ 21 w 22"/>
                    <a:gd name="T7" fmla="*/ 11 h 34"/>
                    <a:gd name="T8" fmla="*/ 19 w 22"/>
                    <a:gd name="T9" fmla="*/ 34 h 34"/>
                    <a:gd name="T10" fmla="*/ 0 w 22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2"/>
                        <a:pt x="22" y="6"/>
                        <a:pt x="21" y="11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7" name="Freeform 67">
                  <a:extLst>
                    <a:ext uri="{FF2B5EF4-FFF2-40B4-BE49-F238E27FC236}">
                      <a16:creationId xmlns:a16="http://schemas.microsoft.com/office/drawing/2014/main" id="{4265E17C-F115-48CD-B094-C1A20905B6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46206" y="5380577"/>
                  <a:ext cx="73985" cy="125205"/>
                </a:xfrm>
                <a:custGeom>
                  <a:avLst/>
                  <a:gdLst>
                    <a:gd name="T0" fmla="*/ 0 w 23"/>
                    <a:gd name="T1" fmla="*/ 37 h 39"/>
                    <a:gd name="T2" fmla="*/ 3 w 23"/>
                    <a:gd name="T3" fmla="*/ 9 h 39"/>
                    <a:gd name="T4" fmla="*/ 13 w 23"/>
                    <a:gd name="T5" fmla="*/ 1 h 39"/>
                    <a:gd name="T6" fmla="*/ 22 w 23"/>
                    <a:gd name="T7" fmla="*/ 11 h 39"/>
                    <a:gd name="T8" fmla="*/ 20 w 23"/>
                    <a:gd name="T9" fmla="*/ 39 h 39"/>
                    <a:gd name="T10" fmla="*/ 0 w 23"/>
                    <a:gd name="T11" fmla="*/ 3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39">
                      <a:moveTo>
                        <a:pt x="0" y="37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1"/>
                        <a:pt x="23" y="6"/>
                        <a:pt x="22" y="11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78" name="Freeform 68">
                  <a:extLst>
                    <a:ext uri="{FF2B5EF4-FFF2-40B4-BE49-F238E27FC236}">
                      <a16:creationId xmlns:a16="http://schemas.microsoft.com/office/drawing/2014/main" id="{D7F7D8C7-E687-48D0-A598-74A47DCB7A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26691" y="5474481"/>
                  <a:ext cx="304477" cy="130897"/>
                </a:xfrm>
                <a:custGeom>
                  <a:avLst/>
                  <a:gdLst>
                    <a:gd name="T0" fmla="*/ 95 w 95"/>
                    <a:gd name="T1" fmla="*/ 9 h 41"/>
                    <a:gd name="T2" fmla="*/ 79 w 95"/>
                    <a:gd name="T3" fmla="*/ 33 h 41"/>
                    <a:gd name="T4" fmla="*/ 36 w 95"/>
                    <a:gd name="T5" fmla="*/ 29 h 41"/>
                    <a:gd name="T6" fmla="*/ 0 w 95"/>
                    <a:gd name="T7" fmla="*/ 0 h 41"/>
                    <a:gd name="T8" fmla="*/ 95 w 95"/>
                    <a:gd name="T9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41">
                      <a:moveTo>
                        <a:pt x="95" y="9"/>
                      </a:moveTo>
                      <a:cubicBezTo>
                        <a:pt x="93" y="21"/>
                        <a:pt x="87" y="28"/>
                        <a:pt x="79" y="33"/>
                      </a:cubicBezTo>
                      <a:cubicBezTo>
                        <a:pt x="65" y="41"/>
                        <a:pt x="48" y="39"/>
                        <a:pt x="36" y="29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95" y="9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36" name="Group 635">
              <a:extLst>
                <a:ext uri="{FF2B5EF4-FFF2-40B4-BE49-F238E27FC236}">
                  <a16:creationId xmlns:a16="http://schemas.microsoft.com/office/drawing/2014/main" id="{FA4B34C9-A84C-402F-8A93-C2EB05D572FC}"/>
                </a:ext>
              </a:extLst>
            </p:cNvPr>
            <p:cNvGrpSpPr/>
            <p:nvPr userDrawn="1"/>
          </p:nvGrpSpPr>
          <p:grpSpPr>
            <a:xfrm>
              <a:off x="7796847" y="1950468"/>
              <a:ext cx="541973" cy="1072234"/>
              <a:chOff x="2894647" y="2619581"/>
              <a:chExt cx="1776249" cy="3514114"/>
            </a:xfrm>
          </p:grpSpPr>
          <p:grpSp>
            <p:nvGrpSpPr>
              <p:cNvPr id="794" name="Group 22">
                <a:extLst>
                  <a:ext uri="{FF2B5EF4-FFF2-40B4-BE49-F238E27FC236}">
                    <a16:creationId xmlns:a16="http://schemas.microsoft.com/office/drawing/2014/main" id="{BCCCCBC9-4650-40BA-9415-EEE8F228860E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2894647" y="3404112"/>
                <a:ext cx="1776249" cy="2729583"/>
                <a:chOff x="5337" y="2602"/>
                <a:chExt cx="395" cy="607"/>
              </a:xfrm>
            </p:grpSpPr>
            <p:sp>
              <p:nvSpPr>
                <p:cNvPr id="823" name="Oval 23">
                  <a:extLst>
                    <a:ext uri="{FF2B5EF4-FFF2-40B4-BE49-F238E27FC236}">
                      <a16:creationId xmlns:a16="http://schemas.microsoft.com/office/drawing/2014/main" id="{655DD821-DE6D-4112-A773-E0425828688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4" name="Oval 24">
                  <a:extLst>
                    <a:ext uri="{FF2B5EF4-FFF2-40B4-BE49-F238E27FC236}">
                      <a16:creationId xmlns:a16="http://schemas.microsoft.com/office/drawing/2014/main" id="{C7C08153-A381-4E40-ADA9-5A53DF3230AA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5" name="Freeform 25">
                  <a:extLst>
                    <a:ext uri="{FF2B5EF4-FFF2-40B4-BE49-F238E27FC236}">
                      <a16:creationId xmlns:a16="http://schemas.microsoft.com/office/drawing/2014/main" id="{96F92161-83A5-43C4-BB20-638B93254E0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826" name="Oval 26">
                  <a:extLst>
                    <a:ext uri="{FF2B5EF4-FFF2-40B4-BE49-F238E27FC236}">
                      <a16:creationId xmlns:a16="http://schemas.microsoft.com/office/drawing/2014/main" id="{862B9064-909E-43B2-B2CA-EF41E6A4BAC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7" y="2621"/>
                  <a:ext cx="354" cy="35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795" name="Group 794">
                <a:extLst>
                  <a:ext uri="{FF2B5EF4-FFF2-40B4-BE49-F238E27FC236}">
                    <a16:creationId xmlns:a16="http://schemas.microsoft.com/office/drawing/2014/main" id="{63EAB244-673D-41F9-AEF4-7D114E512CA5}"/>
                  </a:ext>
                </a:extLst>
              </p:cNvPr>
              <p:cNvGrpSpPr/>
              <p:nvPr userDrawn="1"/>
            </p:nvGrpSpPr>
            <p:grpSpPr>
              <a:xfrm>
                <a:off x="3040381" y="2619581"/>
                <a:ext cx="1348739" cy="2460458"/>
                <a:chOff x="5524501" y="3821113"/>
                <a:chExt cx="739775" cy="1349546"/>
              </a:xfrm>
            </p:grpSpPr>
            <p:sp>
              <p:nvSpPr>
                <p:cNvPr id="796" name="Freeform 11">
                  <a:extLst>
                    <a:ext uri="{FF2B5EF4-FFF2-40B4-BE49-F238E27FC236}">
                      <a16:creationId xmlns:a16="http://schemas.microsoft.com/office/drawing/2014/main" id="{20060ACF-3F47-437C-88F2-E5CC8E1453C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97564" y="4341813"/>
                  <a:ext cx="288925" cy="198438"/>
                </a:xfrm>
                <a:custGeom>
                  <a:avLst/>
                  <a:gdLst>
                    <a:gd name="T0" fmla="*/ 163 w 182"/>
                    <a:gd name="T1" fmla="*/ 125 h 125"/>
                    <a:gd name="T2" fmla="*/ 0 w 182"/>
                    <a:gd name="T3" fmla="*/ 93 h 125"/>
                    <a:gd name="T4" fmla="*/ 19 w 182"/>
                    <a:gd name="T5" fmla="*/ 0 h 125"/>
                    <a:gd name="T6" fmla="*/ 182 w 182"/>
                    <a:gd name="T7" fmla="*/ 32 h 125"/>
                    <a:gd name="T8" fmla="*/ 163 w 182"/>
                    <a:gd name="T9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5">
                      <a:moveTo>
                        <a:pt x="163" y="125"/>
                      </a:moveTo>
                      <a:lnTo>
                        <a:pt x="0" y="93"/>
                      </a:lnTo>
                      <a:lnTo>
                        <a:pt x="19" y="0"/>
                      </a:lnTo>
                      <a:lnTo>
                        <a:pt x="182" y="32"/>
                      </a:lnTo>
                      <a:lnTo>
                        <a:pt x="163" y="125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7" name="Freeform 15">
                  <a:extLst>
                    <a:ext uri="{FF2B5EF4-FFF2-40B4-BE49-F238E27FC236}">
                      <a16:creationId xmlns:a16="http://schemas.microsoft.com/office/drawing/2014/main" id="{DF06EE2E-4A85-4B99-ADAA-A38532AC734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27701" y="4086226"/>
                  <a:ext cx="350838" cy="103188"/>
                </a:xfrm>
                <a:custGeom>
                  <a:avLst/>
                  <a:gdLst>
                    <a:gd name="T0" fmla="*/ 0 w 184"/>
                    <a:gd name="T1" fmla="*/ 41 h 54"/>
                    <a:gd name="T2" fmla="*/ 9 w 184"/>
                    <a:gd name="T3" fmla="*/ 54 h 54"/>
                    <a:gd name="T4" fmla="*/ 175 w 184"/>
                    <a:gd name="T5" fmla="*/ 54 h 54"/>
                    <a:gd name="T6" fmla="*/ 184 w 184"/>
                    <a:gd name="T7" fmla="*/ 41 h 54"/>
                    <a:gd name="T8" fmla="*/ 184 w 184"/>
                    <a:gd name="T9" fmla="*/ 13 h 54"/>
                    <a:gd name="T10" fmla="*/ 175 w 184"/>
                    <a:gd name="T11" fmla="*/ 0 h 54"/>
                    <a:gd name="T12" fmla="*/ 9 w 184"/>
                    <a:gd name="T13" fmla="*/ 0 h 54"/>
                    <a:gd name="T14" fmla="*/ 0 w 184"/>
                    <a:gd name="T15" fmla="*/ 13 h 54"/>
                    <a:gd name="T16" fmla="*/ 0 w 184"/>
                    <a:gd name="T17" fmla="*/ 41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4" h="54">
                      <a:moveTo>
                        <a:pt x="0" y="41"/>
                      </a:moveTo>
                      <a:cubicBezTo>
                        <a:pt x="0" y="48"/>
                        <a:pt x="4" y="54"/>
                        <a:pt x="9" y="54"/>
                      </a:cubicBezTo>
                      <a:cubicBezTo>
                        <a:pt x="175" y="54"/>
                        <a:pt x="175" y="54"/>
                        <a:pt x="175" y="54"/>
                      </a:cubicBezTo>
                      <a:cubicBezTo>
                        <a:pt x="180" y="54"/>
                        <a:pt x="184" y="48"/>
                        <a:pt x="184" y="41"/>
                      </a:cubicBezTo>
                      <a:cubicBezTo>
                        <a:pt x="184" y="13"/>
                        <a:pt x="184" y="13"/>
                        <a:pt x="184" y="13"/>
                      </a:cubicBezTo>
                      <a:cubicBezTo>
                        <a:pt x="184" y="5"/>
                        <a:pt x="180" y="0"/>
                        <a:pt x="175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3"/>
                      </a:cubicBez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8" name="Freeform 16">
                  <a:extLst>
                    <a:ext uri="{FF2B5EF4-FFF2-40B4-BE49-F238E27FC236}">
                      <a16:creationId xmlns:a16="http://schemas.microsoft.com/office/drawing/2014/main" id="{B35A2E15-1818-44B1-A3E5-2890ED5962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3576" y="3937001"/>
                  <a:ext cx="311150" cy="415925"/>
                </a:xfrm>
                <a:custGeom>
                  <a:avLst/>
                  <a:gdLst>
                    <a:gd name="T0" fmla="*/ 2 w 164"/>
                    <a:gd name="T1" fmla="*/ 101 h 220"/>
                    <a:gd name="T2" fmla="*/ 2 w 164"/>
                    <a:gd name="T3" fmla="*/ 170 h 220"/>
                    <a:gd name="T4" fmla="*/ 19 w 164"/>
                    <a:gd name="T5" fmla="*/ 196 h 220"/>
                    <a:gd name="T6" fmla="*/ 127 w 164"/>
                    <a:gd name="T7" fmla="*/ 205 h 220"/>
                    <a:gd name="T8" fmla="*/ 154 w 164"/>
                    <a:gd name="T9" fmla="*/ 192 h 220"/>
                    <a:gd name="T10" fmla="*/ 164 w 164"/>
                    <a:gd name="T11" fmla="*/ 164 h 220"/>
                    <a:gd name="T12" fmla="*/ 164 w 164"/>
                    <a:gd name="T13" fmla="*/ 54 h 220"/>
                    <a:gd name="T14" fmla="*/ 135 w 164"/>
                    <a:gd name="T15" fmla="*/ 7 h 220"/>
                    <a:gd name="T16" fmla="*/ 36 w 164"/>
                    <a:gd name="T17" fmla="*/ 0 h 220"/>
                    <a:gd name="T18" fmla="*/ 19 w 164"/>
                    <a:gd name="T19" fmla="*/ 41 h 220"/>
                    <a:gd name="T20" fmla="*/ 7 w 164"/>
                    <a:gd name="T21" fmla="*/ 81 h 220"/>
                    <a:gd name="T22" fmla="*/ 2 w 164"/>
                    <a:gd name="T23" fmla="*/ 10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220">
                      <a:moveTo>
                        <a:pt x="2" y="101"/>
                      </a:moveTo>
                      <a:cubicBezTo>
                        <a:pt x="2" y="170"/>
                        <a:pt x="2" y="170"/>
                        <a:pt x="2" y="170"/>
                      </a:cubicBezTo>
                      <a:cubicBezTo>
                        <a:pt x="2" y="170"/>
                        <a:pt x="0" y="188"/>
                        <a:pt x="19" y="196"/>
                      </a:cubicBezTo>
                      <a:cubicBezTo>
                        <a:pt x="19" y="196"/>
                        <a:pt x="73" y="220"/>
                        <a:pt x="127" y="205"/>
                      </a:cubicBezTo>
                      <a:cubicBezTo>
                        <a:pt x="154" y="192"/>
                        <a:pt x="154" y="192"/>
                        <a:pt x="154" y="192"/>
                      </a:cubicBezTo>
                      <a:cubicBezTo>
                        <a:pt x="154" y="192"/>
                        <a:pt x="164" y="190"/>
                        <a:pt x="164" y="164"/>
                      </a:cubicBezTo>
                      <a:cubicBezTo>
                        <a:pt x="164" y="54"/>
                        <a:pt x="164" y="54"/>
                        <a:pt x="164" y="54"/>
                      </a:cubicBezTo>
                      <a:cubicBezTo>
                        <a:pt x="164" y="54"/>
                        <a:pt x="139" y="8"/>
                        <a:pt x="135" y="7"/>
                      </a:cubicBezTo>
                      <a:cubicBezTo>
                        <a:pt x="131" y="6"/>
                        <a:pt x="36" y="0"/>
                        <a:pt x="36" y="0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7" y="81"/>
                        <a:pt x="7" y="81"/>
                        <a:pt x="7" y="81"/>
                      </a:cubicBezTo>
                      <a:lnTo>
                        <a:pt x="2" y="10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9" name="Freeform 17">
                  <a:extLst>
                    <a:ext uri="{FF2B5EF4-FFF2-40B4-BE49-F238E27FC236}">
                      <a16:creationId xmlns:a16="http://schemas.microsoft.com/office/drawing/2014/main" id="{90CEEF90-14B4-43B3-95EA-8270308CE12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9914" y="4448176"/>
                  <a:ext cx="509588" cy="722483"/>
                </a:xfrm>
                <a:custGeom>
                  <a:avLst/>
                  <a:gdLst>
                    <a:gd name="T0" fmla="*/ 321 w 321"/>
                    <a:gd name="T1" fmla="*/ 454 h 454"/>
                    <a:gd name="T2" fmla="*/ 12 w 321"/>
                    <a:gd name="T3" fmla="*/ 454 h 454"/>
                    <a:gd name="T4" fmla="*/ 7 w 321"/>
                    <a:gd name="T5" fmla="*/ 163 h 454"/>
                    <a:gd name="T6" fmla="*/ 0 w 321"/>
                    <a:gd name="T7" fmla="*/ 12 h 454"/>
                    <a:gd name="T8" fmla="*/ 321 w 321"/>
                    <a:gd name="T9" fmla="*/ 0 h 454"/>
                    <a:gd name="T10" fmla="*/ 321 w 321"/>
                    <a:gd name="T11" fmla="*/ 454 h 454"/>
                    <a:gd name="connsiteX0" fmla="*/ 10000 w 10000"/>
                    <a:gd name="connsiteY0" fmla="*/ 10000 h 10000"/>
                    <a:gd name="connsiteX1" fmla="*/ 374 w 10000"/>
                    <a:gd name="connsiteY1" fmla="*/ 8999 h 10000"/>
                    <a:gd name="connsiteX2" fmla="*/ 218 w 10000"/>
                    <a:gd name="connsiteY2" fmla="*/ 3590 h 10000"/>
                    <a:gd name="connsiteX3" fmla="*/ 0 w 10000"/>
                    <a:gd name="connsiteY3" fmla="*/ 264 h 10000"/>
                    <a:gd name="connsiteX4" fmla="*/ 10000 w 10000"/>
                    <a:gd name="connsiteY4" fmla="*/ 0 h 10000"/>
                    <a:gd name="connsiteX5" fmla="*/ 10000 w 10000"/>
                    <a:gd name="connsiteY5" fmla="*/ 10000 h 10000"/>
                    <a:gd name="connsiteX0" fmla="*/ 10000 w 10000"/>
                    <a:gd name="connsiteY0" fmla="*/ 9099 h 9099"/>
                    <a:gd name="connsiteX1" fmla="*/ 374 w 10000"/>
                    <a:gd name="connsiteY1" fmla="*/ 8999 h 9099"/>
                    <a:gd name="connsiteX2" fmla="*/ 218 w 10000"/>
                    <a:gd name="connsiteY2" fmla="*/ 3590 h 9099"/>
                    <a:gd name="connsiteX3" fmla="*/ 0 w 10000"/>
                    <a:gd name="connsiteY3" fmla="*/ 264 h 9099"/>
                    <a:gd name="connsiteX4" fmla="*/ 10000 w 10000"/>
                    <a:gd name="connsiteY4" fmla="*/ 0 h 9099"/>
                    <a:gd name="connsiteX5" fmla="*/ 10000 w 10000"/>
                    <a:gd name="connsiteY5" fmla="*/ 9099 h 9099"/>
                    <a:gd name="connsiteX0" fmla="*/ 10000 w 10000"/>
                    <a:gd name="connsiteY0" fmla="*/ 10000 h 10673"/>
                    <a:gd name="connsiteX1" fmla="*/ 374 w 10000"/>
                    <a:gd name="connsiteY1" fmla="*/ 9890 h 10673"/>
                    <a:gd name="connsiteX2" fmla="*/ 218 w 10000"/>
                    <a:gd name="connsiteY2" fmla="*/ 3945 h 10673"/>
                    <a:gd name="connsiteX3" fmla="*/ 0 w 10000"/>
                    <a:gd name="connsiteY3" fmla="*/ 290 h 10673"/>
                    <a:gd name="connsiteX4" fmla="*/ 10000 w 10000"/>
                    <a:gd name="connsiteY4" fmla="*/ 0 h 10673"/>
                    <a:gd name="connsiteX5" fmla="*/ 10000 w 10000"/>
                    <a:gd name="connsiteY5" fmla="*/ 10000 h 10673"/>
                    <a:gd name="connsiteX0" fmla="*/ 10000 w 10000"/>
                    <a:gd name="connsiteY0" fmla="*/ 10000 h 10805"/>
                    <a:gd name="connsiteX1" fmla="*/ 374 w 10000"/>
                    <a:gd name="connsiteY1" fmla="*/ 9890 h 10805"/>
                    <a:gd name="connsiteX2" fmla="*/ 218 w 10000"/>
                    <a:gd name="connsiteY2" fmla="*/ 3945 h 10805"/>
                    <a:gd name="connsiteX3" fmla="*/ 0 w 10000"/>
                    <a:gd name="connsiteY3" fmla="*/ 290 h 10805"/>
                    <a:gd name="connsiteX4" fmla="*/ 10000 w 10000"/>
                    <a:gd name="connsiteY4" fmla="*/ 0 h 10805"/>
                    <a:gd name="connsiteX5" fmla="*/ 10000 w 10000"/>
                    <a:gd name="connsiteY5" fmla="*/ 10000 h 10805"/>
                    <a:gd name="connsiteX0" fmla="*/ 10000 w 10000"/>
                    <a:gd name="connsiteY0" fmla="*/ 10000 h 10754"/>
                    <a:gd name="connsiteX1" fmla="*/ 374 w 10000"/>
                    <a:gd name="connsiteY1" fmla="*/ 9725 h 10754"/>
                    <a:gd name="connsiteX2" fmla="*/ 218 w 10000"/>
                    <a:gd name="connsiteY2" fmla="*/ 3945 h 10754"/>
                    <a:gd name="connsiteX3" fmla="*/ 0 w 10000"/>
                    <a:gd name="connsiteY3" fmla="*/ 290 h 10754"/>
                    <a:gd name="connsiteX4" fmla="*/ 10000 w 10000"/>
                    <a:gd name="connsiteY4" fmla="*/ 0 h 10754"/>
                    <a:gd name="connsiteX5" fmla="*/ 10000 w 10000"/>
                    <a:gd name="connsiteY5" fmla="*/ 10000 h 10754"/>
                    <a:gd name="connsiteX0" fmla="*/ 10000 w 10000"/>
                    <a:gd name="connsiteY0" fmla="*/ 10000 h 10888"/>
                    <a:gd name="connsiteX1" fmla="*/ 374 w 10000"/>
                    <a:gd name="connsiteY1" fmla="*/ 9725 h 10888"/>
                    <a:gd name="connsiteX2" fmla="*/ 218 w 10000"/>
                    <a:gd name="connsiteY2" fmla="*/ 3945 h 10888"/>
                    <a:gd name="connsiteX3" fmla="*/ 0 w 10000"/>
                    <a:gd name="connsiteY3" fmla="*/ 290 h 10888"/>
                    <a:gd name="connsiteX4" fmla="*/ 10000 w 10000"/>
                    <a:gd name="connsiteY4" fmla="*/ 0 h 10888"/>
                    <a:gd name="connsiteX5" fmla="*/ 10000 w 10000"/>
                    <a:gd name="connsiteY5" fmla="*/ 10000 h 10888"/>
                    <a:gd name="connsiteX0" fmla="*/ 10000 w 10000"/>
                    <a:gd name="connsiteY0" fmla="*/ 10000 h 11017"/>
                    <a:gd name="connsiteX1" fmla="*/ 374 w 10000"/>
                    <a:gd name="connsiteY1" fmla="*/ 9725 h 11017"/>
                    <a:gd name="connsiteX2" fmla="*/ 218 w 10000"/>
                    <a:gd name="connsiteY2" fmla="*/ 3945 h 11017"/>
                    <a:gd name="connsiteX3" fmla="*/ 0 w 10000"/>
                    <a:gd name="connsiteY3" fmla="*/ 290 h 11017"/>
                    <a:gd name="connsiteX4" fmla="*/ 10000 w 10000"/>
                    <a:gd name="connsiteY4" fmla="*/ 0 h 11017"/>
                    <a:gd name="connsiteX5" fmla="*/ 10000 w 10000"/>
                    <a:gd name="connsiteY5" fmla="*/ 10000 h 11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1017">
                      <a:moveTo>
                        <a:pt x="10000" y="10000"/>
                      </a:moveTo>
                      <a:cubicBezTo>
                        <a:pt x="6791" y="11559"/>
                        <a:pt x="3087" y="11215"/>
                        <a:pt x="374" y="9725"/>
                      </a:cubicBezTo>
                      <a:lnTo>
                        <a:pt x="218" y="3945"/>
                      </a:lnTo>
                      <a:cubicBezTo>
                        <a:pt x="145" y="2727"/>
                        <a:pt x="73" y="1509"/>
                        <a:pt x="0" y="290"/>
                      </a:cubicBezTo>
                      <a:lnTo>
                        <a:pt x="10000" y="0"/>
                      </a:lnTo>
                      <a:lnTo>
                        <a:pt x="10000" y="1000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0" name="Freeform 18">
                  <a:extLst>
                    <a:ext uri="{FF2B5EF4-FFF2-40B4-BE49-F238E27FC236}">
                      <a16:creationId xmlns:a16="http://schemas.microsoft.com/office/drawing/2014/main" id="{81DE00EF-E14E-42F4-98D7-58246EBBCCE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35626" y="4343401"/>
                  <a:ext cx="288925" cy="201613"/>
                </a:xfrm>
                <a:custGeom>
                  <a:avLst/>
                  <a:gdLst>
                    <a:gd name="T0" fmla="*/ 19 w 182"/>
                    <a:gd name="T1" fmla="*/ 127 h 127"/>
                    <a:gd name="T2" fmla="*/ 0 w 182"/>
                    <a:gd name="T3" fmla="*/ 34 h 127"/>
                    <a:gd name="T4" fmla="*/ 162 w 182"/>
                    <a:gd name="T5" fmla="*/ 0 h 127"/>
                    <a:gd name="T6" fmla="*/ 182 w 182"/>
                    <a:gd name="T7" fmla="*/ 95 h 127"/>
                    <a:gd name="T8" fmla="*/ 19 w 182"/>
                    <a:gd name="T9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7">
                      <a:moveTo>
                        <a:pt x="19" y="127"/>
                      </a:moveTo>
                      <a:lnTo>
                        <a:pt x="0" y="34"/>
                      </a:lnTo>
                      <a:lnTo>
                        <a:pt x="162" y="0"/>
                      </a:lnTo>
                      <a:lnTo>
                        <a:pt x="182" y="95"/>
                      </a:lnTo>
                      <a:lnTo>
                        <a:pt x="19" y="127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1" name="Freeform 19">
                  <a:extLst>
                    <a:ext uri="{FF2B5EF4-FFF2-40B4-BE49-F238E27FC236}">
                      <a16:creationId xmlns:a16="http://schemas.microsoft.com/office/drawing/2014/main" id="{5923A460-A51B-4150-A1D1-8EA71FD74E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68951" y="4391026"/>
                  <a:ext cx="157163" cy="158750"/>
                </a:xfrm>
                <a:custGeom>
                  <a:avLst/>
                  <a:gdLst>
                    <a:gd name="T0" fmla="*/ 81 w 83"/>
                    <a:gd name="T1" fmla="*/ 38 h 84"/>
                    <a:gd name="T2" fmla="*/ 45 w 83"/>
                    <a:gd name="T3" fmla="*/ 82 h 84"/>
                    <a:gd name="T4" fmla="*/ 2 w 83"/>
                    <a:gd name="T5" fmla="*/ 46 h 84"/>
                    <a:gd name="T6" fmla="*/ 38 w 83"/>
                    <a:gd name="T7" fmla="*/ 2 h 84"/>
                    <a:gd name="T8" fmla="*/ 81 w 83"/>
                    <a:gd name="T9" fmla="*/ 3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84">
                      <a:moveTo>
                        <a:pt x="81" y="38"/>
                      </a:moveTo>
                      <a:cubicBezTo>
                        <a:pt x="83" y="60"/>
                        <a:pt x="67" y="80"/>
                        <a:pt x="45" y="82"/>
                      </a:cubicBezTo>
                      <a:cubicBezTo>
                        <a:pt x="23" y="84"/>
                        <a:pt x="4" y="68"/>
                        <a:pt x="2" y="46"/>
                      </a:cubicBezTo>
                      <a:cubicBezTo>
                        <a:pt x="0" y="24"/>
                        <a:pt x="16" y="5"/>
                        <a:pt x="38" y="2"/>
                      </a:cubicBezTo>
                      <a:cubicBezTo>
                        <a:pt x="60" y="0"/>
                        <a:pt x="79" y="16"/>
                        <a:pt x="81" y="38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2" name="Freeform 20">
                  <a:extLst>
                    <a:ext uri="{FF2B5EF4-FFF2-40B4-BE49-F238E27FC236}">
                      <a16:creationId xmlns:a16="http://schemas.microsoft.com/office/drawing/2014/main" id="{A6F65FF8-22E9-42E4-B4F6-1FBC9BB8EAC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1839" y="4287838"/>
                  <a:ext cx="177800" cy="142875"/>
                </a:xfrm>
                <a:custGeom>
                  <a:avLst/>
                  <a:gdLst>
                    <a:gd name="T0" fmla="*/ 47 w 94"/>
                    <a:gd name="T1" fmla="*/ 76 h 76"/>
                    <a:gd name="T2" fmla="*/ 0 w 94"/>
                    <a:gd name="T3" fmla="*/ 34 h 76"/>
                    <a:gd name="T4" fmla="*/ 0 w 94"/>
                    <a:gd name="T5" fmla="*/ 0 h 76"/>
                    <a:gd name="T6" fmla="*/ 94 w 94"/>
                    <a:gd name="T7" fmla="*/ 0 h 76"/>
                    <a:gd name="T8" fmla="*/ 94 w 94"/>
                    <a:gd name="T9" fmla="*/ 34 h 76"/>
                    <a:gd name="T10" fmla="*/ 47 w 94"/>
                    <a:gd name="T11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76">
                      <a:moveTo>
                        <a:pt x="47" y="76"/>
                      </a:moveTo>
                      <a:cubicBezTo>
                        <a:pt x="21" y="76"/>
                        <a:pt x="0" y="60"/>
                        <a:pt x="0" y="3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34"/>
                        <a:pt x="94" y="34"/>
                        <a:pt x="94" y="34"/>
                      </a:cubicBezTo>
                      <a:cubicBezTo>
                        <a:pt x="94" y="60"/>
                        <a:pt x="73" y="76"/>
                        <a:pt x="47" y="76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3" name="Freeform 21">
                  <a:extLst>
                    <a:ext uri="{FF2B5EF4-FFF2-40B4-BE49-F238E27FC236}">
                      <a16:creationId xmlns:a16="http://schemas.microsoft.com/office/drawing/2014/main" id="{A1915CAB-39C8-4F3D-BE84-21E4C6FE17E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278313"/>
                  <a:ext cx="85725" cy="22225"/>
                </a:xfrm>
                <a:custGeom>
                  <a:avLst/>
                  <a:gdLst>
                    <a:gd name="T0" fmla="*/ 22 w 45"/>
                    <a:gd name="T1" fmla="*/ 12 h 12"/>
                    <a:gd name="T2" fmla="*/ 8 w 45"/>
                    <a:gd name="T3" fmla="*/ 10 h 12"/>
                    <a:gd name="T4" fmla="*/ 3 w 45"/>
                    <a:gd name="T5" fmla="*/ 9 h 12"/>
                    <a:gd name="T6" fmla="*/ 0 w 45"/>
                    <a:gd name="T7" fmla="*/ 4 h 12"/>
                    <a:gd name="T8" fmla="*/ 5 w 45"/>
                    <a:gd name="T9" fmla="*/ 1 h 12"/>
                    <a:gd name="T10" fmla="*/ 10 w 45"/>
                    <a:gd name="T11" fmla="*/ 2 h 12"/>
                    <a:gd name="T12" fmla="*/ 35 w 45"/>
                    <a:gd name="T13" fmla="*/ 2 h 12"/>
                    <a:gd name="T14" fmla="*/ 39 w 45"/>
                    <a:gd name="T15" fmla="*/ 1 h 12"/>
                    <a:gd name="T16" fmla="*/ 44 w 45"/>
                    <a:gd name="T17" fmla="*/ 4 h 12"/>
                    <a:gd name="T18" fmla="*/ 41 w 45"/>
                    <a:gd name="T19" fmla="*/ 9 h 12"/>
                    <a:gd name="T20" fmla="*/ 36 w 45"/>
                    <a:gd name="T21" fmla="*/ 10 h 12"/>
                    <a:gd name="T22" fmla="*/ 22 w 45"/>
                    <a:gd name="T2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5" h="12">
                      <a:moveTo>
                        <a:pt x="22" y="12"/>
                      </a:moveTo>
                      <a:cubicBezTo>
                        <a:pt x="17" y="12"/>
                        <a:pt x="13" y="11"/>
                        <a:pt x="8" y="10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1" y="9"/>
                        <a:pt x="0" y="6"/>
                        <a:pt x="0" y="4"/>
                      </a:cubicBezTo>
                      <a:cubicBezTo>
                        <a:pt x="1" y="2"/>
                        <a:pt x="3" y="0"/>
                        <a:pt x="5" y="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8" y="4"/>
                        <a:pt x="26" y="4"/>
                        <a:pt x="35" y="2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41" y="0"/>
                        <a:pt x="44" y="2"/>
                        <a:pt x="44" y="4"/>
                      </a:cubicBezTo>
                      <a:cubicBezTo>
                        <a:pt x="45" y="6"/>
                        <a:pt x="43" y="9"/>
                        <a:pt x="41" y="9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2" y="11"/>
                        <a:pt x="27" y="12"/>
                        <a:pt x="22" y="12"/>
                      </a:cubicBezTo>
                      <a:close/>
                    </a:path>
                  </a:pathLst>
                </a:custGeom>
                <a:solidFill>
                  <a:srgbClr val="C98B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4" name="Freeform 22">
                  <a:extLst>
                    <a:ext uri="{FF2B5EF4-FFF2-40B4-BE49-F238E27FC236}">
                      <a16:creationId xmlns:a16="http://schemas.microsoft.com/office/drawing/2014/main" id="{75EEE8A0-4EC1-46C4-8BC7-2A2E255D4B2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19764" y="3821113"/>
                  <a:ext cx="392113" cy="350838"/>
                </a:xfrm>
                <a:custGeom>
                  <a:avLst/>
                  <a:gdLst>
                    <a:gd name="T0" fmla="*/ 180 w 206"/>
                    <a:gd name="T1" fmla="*/ 120 h 185"/>
                    <a:gd name="T2" fmla="*/ 176 w 206"/>
                    <a:gd name="T3" fmla="*/ 122 h 185"/>
                    <a:gd name="T4" fmla="*/ 176 w 206"/>
                    <a:gd name="T5" fmla="*/ 185 h 185"/>
                    <a:gd name="T6" fmla="*/ 163 w 206"/>
                    <a:gd name="T7" fmla="*/ 185 h 185"/>
                    <a:gd name="T8" fmla="*/ 159 w 206"/>
                    <a:gd name="T9" fmla="*/ 115 h 185"/>
                    <a:gd name="T10" fmla="*/ 125 w 206"/>
                    <a:gd name="T11" fmla="*/ 73 h 185"/>
                    <a:gd name="T12" fmla="*/ 26 w 206"/>
                    <a:gd name="T13" fmla="*/ 116 h 185"/>
                    <a:gd name="T14" fmla="*/ 28 w 206"/>
                    <a:gd name="T15" fmla="*/ 183 h 185"/>
                    <a:gd name="T16" fmla="*/ 14 w 206"/>
                    <a:gd name="T17" fmla="*/ 185 h 185"/>
                    <a:gd name="T18" fmla="*/ 14 w 206"/>
                    <a:gd name="T19" fmla="*/ 117 h 185"/>
                    <a:gd name="T20" fmla="*/ 7 w 206"/>
                    <a:gd name="T21" fmla="*/ 110 h 185"/>
                    <a:gd name="T22" fmla="*/ 114 w 206"/>
                    <a:gd name="T23" fmla="*/ 25 h 185"/>
                    <a:gd name="T24" fmla="*/ 117 w 206"/>
                    <a:gd name="T25" fmla="*/ 27 h 185"/>
                    <a:gd name="T26" fmla="*/ 121 w 206"/>
                    <a:gd name="T27" fmla="*/ 27 h 185"/>
                    <a:gd name="T28" fmla="*/ 180 w 206"/>
                    <a:gd name="T29" fmla="*/ 120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6" h="185">
                      <a:moveTo>
                        <a:pt x="180" y="120"/>
                      </a:moveTo>
                      <a:cubicBezTo>
                        <a:pt x="179" y="122"/>
                        <a:pt x="178" y="122"/>
                        <a:pt x="176" y="122"/>
                      </a:cubicBezTo>
                      <a:cubicBezTo>
                        <a:pt x="176" y="185"/>
                        <a:pt x="176" y="185"/>
                        <a:pt x="176" y="185"/>
                      </a:cubicBezTo>
                      <a:cubicBezTo>
                        <a:pt x="163" y="185"/>
                        <a:pt x="163" y="185"/>
                        <a:pt x="163" y="185"/>
                      </a:cubicBezTo>
                      <a:cubicBezTo>
                        <a:pt x="159" y="115"/>
                        <a:pt x="159" y="115"/>
                        <a:pt x="159" y="115"/>
                      </a:cubicBezTo>
                      <a:cubicBezTo>
                        <a:pt x="148" y="105"/>
                        <a:pt x="137" y="89"/>
                        <a:pt x="125" y="73"/>
                      </a:cubicBezTo>
                      <a:cubicBezTo>
                        <a:pt x="98" y="91"/>
                        <a:pt x="52" y="112"/>
                        <a:pt x="26" y="116"/>
                      </a:cubicBezTo>
                      <a:cubicBezTo>
                        <a:pt x="28" y="183"/>
                        <a:pt x="28" y="183"/>
                        <a:pt x="28" y="183"/>
                      </a:cubicBezTo>
                      <a:cubicBezTo>
                        <a:pt x="14" y="185"/>
                        <a:pt x="14" y="185"/>
                        <a:pt x="14" y="185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0" y="116"/>
                        <a:pt x="7" y="114"/>
                        <a:pt x="7" y="110"/>
                      </a:cubicBezTo>
                      <a:cubicBezTo>
                        <a:pt x="0" y="51"/>
                        <a:pt x="58" y="0"/>
                        <a:pt x="114" y="25"/>
                      </a:cubicBezTo>
                      <a:cubicBezTo>
                        <a:pt x="115" y="26"/>
                        <a:pt x="116" y="26"/>
                        <a:pt x="117" y="27"/>
                      </a:cubicBezTo>
                      <a:cubicBezTo>
                        <a:pt x="118" y="26"/>
                        <a:pt x="119" y="26"/>
                        <a:pt x="121" y="27"/>
                      </a:cubicBezTo>
                      <a:cubicBezTo>
                        <a:pt x="176" y="28"/>
                        <a:pt x="206" y="86"/>
                        <a:pt x="180" y="1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5" name="Freeform 23">
                  <a:extLst>
                    <a:ext uri="{FF2B5EF4-FFF2-40B4-BE49-F238E27FC236}">
                      <a16:creationId xmlns:a16="http://schemas.microsoft.com/office/drawing/2014/main" id="{5B4620F6-563C-4B6D-AE1B-117DE9329D4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18189" y="4222751"/>
                  <a:ext cx="166688" cy="147638"/>
                </a:xfrm>
                <a:custGeom>
                  <a:avLst/>
                  <a:gdLst>
                    <a:gd name="T0" fmla="*/ 44 w 88"/>
                    <a:gd name="T1" fmla="*/ 0 h 78"/>
                    <a:gd name="T2" fmla="*/ 0 w 88"/>
                    <a:gd name="T3" fmla="*/ 44 h 78"/>
                    <a:gd name="T4" fmla="*/ 0 w 88"/>
                    <a:gd name="T5" fmla="*/ 69 h 78"/>
                    <a:gd name="T6" fmla="*/ 0 w 88"/>
                    <a:gd name="T7" fmla="*/ 72 h 78"/>
                    <a:gd name="T8" fmla="*/ 44 w 88"/>
                    <a:gd name="T9" fmla="*/ 78 h 78"/>
                    <a:gd name="T10" fmla="*/ 87 w 88"/>
                    <a:gd name="T11" fmla="*/ 72 h 78"/>
                    <a:gd name="T12" fmla="*/ 88 w 88"/>
                    <a:gd name="T13" fmla="*/ 69 h 78"/>
                    <a:gd name="T14" fmla="*/ 88 w 88"/>
                    <a:gd name="T15" fmla="*/ 44 h 78"/>
                    <a:gd name="T16" fmla="*/ 44 w 88"/>
                    <a:gd name="T17" fmla="*/ 0 h 78"/>
                    <a:gd name="T18" fmla="*/ 70 w 88"/>
                    <a:gd name="T19" fmla="*/ 51 h 78"/>
                    <a:gd name="T20" fmla="*/ 50 w 88"/>
                    <a:gd name="T21" fmla="*/ 54 h 78"/>
                    <a:gd name="T22" fmla="*/ 50 w 88"/>
                    <a:gd name="T23" fmla="*/ 42 h 78"/>
                    <a:gd name="T24" fmla="*/ 37 w 88"/>
                    <a:gd name="T25" fmla="*/ 42 h 78"/>
                    <a:gd name="T26" fmla="*/ 37 w 88"/>
                    <a:gd name="T27" fmla="*/ 54 h 78"/>
                    <a:gd name="T28" fmla="*/ 17 w 88"/>
                    <a:gd name="T29" fmla="*/ 51 h 78"/>
                    <a:gd name="T30" fmla="*/ 17 w 88"/>
                    <a:gd name="T31" fmla="*/ 42 h 78"/>
                    <a:gd name="T32" fmla="*/ 44 w 88"/>
                    <a:gd name="T33" fmla="*/ 27 h 78"/>
                    <a:gd name="T34" fmla="*/ 70 w 88"/>
                    <a:gd name="T35" fmla="*/ 42 h 78"/>
                    <a:gd name="T36" fmla="*/ 70 w 88"/>
                    <a:gd name="T37" fmla="*/ 5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8" h="78">
                      <a:moveTo>
                        <a:pt x="44" y="0"/>
                      </a:moveTo>
                      <a:cubicBezTo>
                        <a:pt x="19" y="0"/>
                        <a:pt x="0" y="20"/>
                        <a:pt x="0" y="44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0"/>
                        <a:pt x="0" y="71"/>
                        <a:pt x="0" y="72"/>
                      </a:cubicBezTo>
                      <a:cubicBezTo>
                        <a:pt x="14" y="76"/>
                        <a:pt x="29" y="78"/>
                        <a:pt x="44" y="78"/>
                      </a:cubicBezTo>
                      <a:cubicBezTo>
                        <a:pt x="59" y="78"/>
                        <a:pt x="73" y="76"/>
                        <a:pt x="87" y="72"/>
                      </a:cubicBezTo>
                      <a:cubicBezTo>
                        <a:pt x="87" y="71"/>
                        <a:pt x="88" y="70"/>
                        <a:pt x="88" y="69"/>
                      </a:cubicBezTo>
                      <a:cubicBezTo>
                        <a:pt x="88" y="44"/>
                        <a:pt x="88" y="44"/>
                        <a:pt x="88" y="44"/>
                      </a:cubicBezTo>
                      <a:cubicBezTo>
                        <a:pt x="88" y="20"/>
                        <a:pt x="68" y="0"/>
                        <a:pt x="44" y="0"/>
                      </a:cubicBezTo>
                      <a:close/>
                      <a:moveTo>
                        <a:pt x="70" y="51"/>
                      </a:moveTo>
                      <a:cubicBezTo>
                        <a:pt x="64" y="53"/>
                        <a:pt x="57" y="54"/>
                        <a:pt x="50" y="54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37" y="42"/>
                        <a:pt x="37" y="42"/>
                        <a:pt x="37" y="42"/>
                      </a:cubicBezTo>
                      <a:cubicBezTo>
                        <a:pt x="37" y="54"/>
                        <a:pt x="37" y="54"/>
                        <a:pt x="37" y="54"/>
                      </a:cubicBezTo>
                      <a:cubicBezTo>
                        <a:pt x="30" y="54"/>
                        <a:pt x="23" y="53"/>
                        <a:pt x="17" y="51"/>
                      </a:cubicBezTo>
                      <a:cubicBezTo>
                        <a:pt x="17" y="50"/>
                        <a:pt x="17" y="42"/>
                        <a:pt x="17" y="42"/>
                      </a:cubicBezTo>
                      <a:cubicBezTo>
                        <a:pt x="17" y="27"/>
                        <a:pt x="29" y="27"/>
                        <a:pt x="44" y="27"/>
                      </a:cubicBezTo>
                      <a:cubicBezTo>
                        <a:pt x="58" y="27"/>
                        <a:pt x="70" y="27"/>
                        <a:pt x="70" y="42"/>
                      </a:cubicBezTo>
                      <a:cubicBezTo>
                        <a:pt x="70" y="42"/>
                        <a:pt x="70" y="50"/>
                        <a:pt x="70" y="5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6" name="Freeform 24">
                  <a:extLst>
                    <a:ext uri="{FF2B5EF4-FFF2-40B4-BE49-F238E27FC236}">
                      <a16:creationId xmlns:a16="http://schemas.microsoft.com/office/drawing/2014/main" id="{7BFEDA29-8F5A-416A-AD3B-778877BFF2D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24551" y="4086226"/>
                  <a:ext cx="68263" cy="19050"/>
                </a:xfrm>
                <a:custGeom>
                  <a:avLst/>
                  <a:gdLst>
                    <a:gd name="T0" fmla="*/ 34 w 36"/>
                    <a:gd name="T1" fmla="*/ 10 h 10"/>
                    <a:gd name="T2" fmla="*/ 33 w 36"/>
                    <a:gd name="T3" fmla="*/ 10 h 10"/>
                    <a:gd name="T4" fmla="*/ 30 w 36"/>
                    <a:gd name="T5" fmla="*/ 7 h 10"/>
                    <a:gd name="T6" fmla="*/ 19 w 36"/>
                    <a:gd name="T7" fmla="*/ 3 h 10"/>
                    <a:gd name="T8" fmla="*/ 2 w 36"/>
                    <a:gd name="T9" fmla="*/ 3 h 10"/>
                    <a:gd name="T10" fmla="*/ 0 w 36"/>
                    <a:gd name="T11" fmla="*/ 2 h 10"/>
                    <a:gd name="T12" fmla="*/ 2 w 36"/>
                    <a:gd name="T13" fmla="*/ 0 h 10"/>
                    <a:gd name="T14" fmla="*/ 19 w 36"/>
                    <a:gd name="T15" fmla="*/ 0 h 10"/>
                    <a:gd name="T16" fmla="*/ 32 w 36"/>
                    <a:gd name="T17" fmla="*/ 4 h 10"/>
                    <a:gd name="T18" fmla="*/ 35 w 36"/>
                    <a:gd name="T19" fmla="*/ 8 h 10"/>
                    <a:gd name="T20" fmla="*/ 35 w 36"/>
                    <a:gd name="T21" fmla="*/ 10 h 10"/>
                    <a:gd name="T22" fmla="*/ 34 w 36"/>
                    <a:gd name="T2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">
                      <a:moveTo>
                        <a:pt x="34" y="10"/>
                      </a:moveTo>
                      <a:cubicBezTo>
                        <a:pt x="34" y="10"/>
                        <a:pt x="34" y="10"/>
                        <a:pt x="33" y="10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4"/>
                        <a:pt x="23" y="3"/>
                        <a:pt x="19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3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24" y="0"/>
                        <a:pt x="28" y="1"/>
                        <a:pt x="32" y="4"/>
                      </a:cubicBezTo>
                      <a:cubicBezTo>
                        <a:pt x="35" y="8"/>
                        <a:pt x="35" y="8"/>
                        <a:pt x="35" y="8"/>
                      </a:cubicBezTo>
                      <a:cubicBezTo>
                        <a:pt x="36" y="8"/>
                        <a:pt x="36" y="9"/>
                        <a:pt x="35" y="10"/>
                      </a:cubicBezTo>
                      <a:cubicBezTo>
                        <a:pt x="35" y="10"/>
                        <a:pt x="35" y="10"/>
                        <a:pt x="34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7" name="Freeform 25">
                  <a:extLst>
                    <a:ext uri="{FF2B5EF4-FFF2-40B4-BE49-F238E27FC236}">
                      <a16:creationId xmlns:a16="http://schemas.microsoft.com/office/drawing/2014/main" id="{704817CB-F53A-46AF-98D8-044E45754C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40426" y="4095751"/>
                  <a:ext cx="23813" cy="23813"/>
                </a:xfrm>
                <a:custGeom>
                  <a:avLst/>
                  <a:gdLst>
                    <a:gd name="T0" fmla="*/ 2 w 12"/>
                    <a:gd name="T1" fmla="*/ 10 h 12"/>
                    <a:gd name="T2" fmla="*/ 2 w 12"/>
                    <a:gd name="T3" fmla="*/ 2 h 12"/>
                    <a:gd name="T4" fmla="*/ 10 w 12"/>
                    <a:gd name="T5" fmla="*/ 2 h 12"/>
                    <a:gd name="T6" fmla="*/ 10 w 12"/>
                    <a:gd name="T7" fmla="*/ 10 h 12"/>
                    <a:gd name="T8" fmla="*/ 2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0"/>
                      </a:moveTo>
                      <a:cubicBezTo>
                        <a:pt x="0" y="8"/>
                        <a:pt x="0" y="4"/>
                        <a:pt x="2" y="2"/>
                      </a:cubicBezTo>
                      <a:cubicBezTo>
                        <a:pt x="4" y="0"/>
                        <a:pt x="7" y="0"/>
                        <a:pt x="10" y="2"/>
                      </a:cubicBezTo>
                      <a:cubicBezTo>
                        <a:pt x="12" y="4"/>
                        <a:pt x="12" y="8"/>
                        <a:pt x="10" y="10"/>
                      </a:cubicBezTo>
                      <a:cubicBezTo>
                        <a:pt x="7" y="12"/>
                        <a:pt x="4" y="12"/>
                        <a:pt x="2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8" name="Freeform 26">
                  <a:extLst>
                    <a:ext uri="{FF2B5EF4-FFF2-40B4-BE49-F238E27FC236}">
                      <a16:creationId xmlns:a16="http://schemas.microsoft.com/office/drawing/2014/main" id="{BC0CA5D6-901B-4CC2-98EC-932AB7218A2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3426" y="4086226"/>
                  <a:ext cx="68263" cy="19050"/>
                </a:xfrm>
                <a:custGeom>
                  <a:avLst/>
                  <a:gdLst>
                    <a:gd name="T0" fmla="*/ 2 w 36"/>
                    <a:gd name="T1" fmla="*/ 10 h 10"/>
                    <a:gd name="T2" fmla="*/ 1 w 36"/>
                    <a:gd name="T3" fmla="*/ 10 h 10"/>
                    <a:gd name="T4" fmla="*/ 1 w 36"/>
                    <a:gd name="T5" fmla="*/ 8 h 10"/>
                    <a:gd name="T6" fmla="*/ 4 w 36"/>
                    <a:gd name="T7" fmla="*/ 4 h 10"/>
                    <a:gd name="T8" fmla="*/ 17 w 36"/>
                    <a:gd name="T9" fmla="*/ 0 h 10"/>
                    <a:gd name="T10" fmla="*/ 34 w 36"/>
                    <a:gd name="T11" fmla="*/ 0 h 10"/>
                    <a:gd name="T12" fmla="*/ 36 w 36"/>
                    <a:gd name="T13" fmla="*/ 2 h 10"/>
                    <a:gd name="T14" fmla="*/ 34 w 36"/>
                    <a:gd name="T15" fmla="*/ 3 h 10"/>
                    <a:gd name="T16" fmla="*/ 34 w 36"/>
                    <a:gd name="T17" fmla="*/ 3 h 10"/>
                    <a:gd name="T18" fmla="*/ 17 w 36"/>
                    <a:gd name="T19" fmla="*/ 3 h 10"/>
                    <a:gd name="T20" fmla="*/ 6 w 36"/>
                    <a:gd name="T21" fmla="*/ 6 h 10"/>
                    <a:gd name="T22" fmla="*/ 3 w 36"/>
                    <a:gd name="T23" fmla="*/ 10 h 10"/>
                    <a:gd name="T24" fmla="*/ 2 w 36"/>
                    <a:gd name="T2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">
                      <a:moveTo>
                        <a:pt x="2" y="10"/>
                      </a:move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0" y="9"/>
                        <a:pt x="0" y="8"/>
                        <a:pt x="1" y="8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8" y="1"/>
                        <a:pt x="12" y="0"/>
                        <a:pt x="17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5" y="0"/>
                        <a:pt x="36" y="1"/>
                        <a:pt x="36" y="2"/>
                      </a:cubicBezTo>
                      <a:cubicBezTo>
                        <a:pt x="36" y="2"/>
                        <a:pt x="35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3" y="3"/>
                        <a:pt x="9" y="4"/>
                        <a:pt x="6" y="6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0"/>
                        <a:pt x="2" y="10"/>
                        <a:pt x="2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9" name="Freeform 27">
                  <a:extLst>
                    <a:ext uri="{FF2B5EF4-FFF2-40B4-BE49-F238E27FC236}">
                      <a16:creationId xmlns:a16="http://schemas.microsoft.com/office/drawing/2014/main" id="{E42DA832-D1E4-4DFC-BC33-0D6A8E1902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42001" y="4095751"/>
                  <a:ext cx="22225" cy="23813"/>
                </a:xfrm>
                <a:custGeom>
                  <a:avLst/>
                  <a:gdLst>
                    <a:gd name="T0" fmla="*/ 10 w 12"/>
                    <a:gd name="T1" fmla="*/ 10 h 12"/>
                    <a:gd name="T2" fmla="*/ 10 w 12"/>
                    <a:gd name="T3" fmla="*/ 2 h 12"/>
                    <a:gd name="T4" fmla="*/ 2 w 12"/>
                    <a:gd name="T5" fmla="*/ 2 h 12"/>
                    <a:gd name="T6" fmla="*/ 2 w 12"/>
                    <a:gd name="T7" fmla="*/ 10 h 12"/>
                    <a:gd name="T8" fmla="*/ 10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0" y="10"/>
                      </a:moveTo>
                      <a:cubicBezTo>
                        <a:pt x="12" y="8"/>
                        <a:pt x="12" y="4"/>
                        <a:pt x="10" y="2"/>
                      </a:cubicBezTo>
                      <a:cubicBezTo>
                        <a:pt x="8" y="0"/>
                        <a:pt x="5" y="0"/>
                        <a:pt x="2" y="2"/>
                      </a:cubicBezTo>
                      <a:cubicBezTo>
                        <a:pt x="0" y="4"/>
                        <a:pt x="0" y="8"/>
                        <a:pt x="2" y="10"/>
                      </a:cubicBezTo>
                      <a:cubicBezTo>
                        <a:pt x="5" y="12"/>
                        <a:pt x="8" y="12"/>
                        <a:pt x="10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0" name="Freeform 28">
                  <a:extLst>
                    <a:ext uri="{FF2B5EF4-FFF2-40B4-BE49-F238E27FC236}">
                      <a16:creationId xmlns:a16="http://schemas.microsoft.com/office/drawing/2014/main" id="{93FEB5A1-CFF3-431A-A70A-FA2A8EA3319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0739" y="4200526"/>
                  <a:ext cx="44450" cy="20638"/>
                </a:xfrm>
                <a:custGeom>
                  <a:avLst/>
                  <a:gdLst>
                    <a:gd name="T0" fmla="*/ 0 w 23"/>
                    <a:gd name="T1" fmla="*/ 0 h 11"/>
                    <a:gd name="T2" fmla="*/ 0 w 23"/>
                    <a:gd name="T3" fmla="*/ 11 h 11"/>
                    <a:gd name="T4" fmla="*/ 7 w 23"/>
                    <a:gd name="T5" fmla="*/ 9 h 11"/>
                    <a:gd name="T6" fmla="*/ 17 w 23"/>
                    <a:gd name="T7" fmla="*/ 5 h 11"/>
                    <a:gd name="T8" fmla="*/ 23 w 23"/>
                    <a:gd name="T9" fmla="*/ 0 h 11"/>
                    <a:gd name="T10" fmla="*/ 0 w 23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11">
                      <a:moveTo>
                        <a:pt x="0" y="0"/>
                      </a:move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1"/>
                        <a:pt x="5" y="11"/>
                        <a:pt x="7" y="9"/>
                      </a:cubicBezTo>
                      <a:cubicBezTo>
                        <a:pt x="9" y="7"/>
                        <a:pt x="13" y="5"/>
                        <a:pt x="17" y="5"/>
                      </a:cubicBezTo>
                      <a:cubicBezTo>
                        <a:pt x="20" y="5"/>
                        <a:pt x="23" y="3"/>
                        <a:pt x="23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1" name="Freeform 29">
                  <a:extLst>
                    <a:ext uri="{FF2B5EF4-FFF2-40B4-BE49-F238E27FC236}">
                      <a16:creationId xmlns:a16="http://schemas.microsoft.com/office/drawing/2014/main" id="{AAA81947-806E-48D6-A606-F78CAD0C0B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200526"/>
                  <a:ext cx="41275" cy="20638"/>
                </a:xfrm>
                <a:custGeom>
                  <a:avLst/>
                  <a:gdLst>
                    <a:gd name="T0" fmla="*/ 22 w 22"/>
                    <a:gd name="T1" fmla="*/ 0 h 11"/>
                    <a:gd name="T2" fmla="*/ 22 w 22"/>
                    <a:gd name="T3" fmla="*/ 11 h 11"/>
                    <a:gd name="T4" fmla="*/ 16 w 22"/>
                    <a:gd name="T5" fmla="*/ 9 h 11"/>
                    <a:gd name="T6" fmla="*/ 6 w 22"/>
                    <a:gd name="T7" fmla="*/ 5 h 11"/>
                    <a:gd name="T8" fmla="*/ 0 w 22"/>
                    <a:gd name="T9" fmla="*/ 0 h 11"/>
                    <a:gd name="T10" fmla="*/ 22 w 22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1">
                      <a:moveTo>
                        <a:pt x="22" y="0"/>
                      </a:move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0" y="11"/>
                        <a:pt x="18" y="11"/>
                        <a:pt x="16" y="9"/>
                      </a:cubicBezTo>
                      <a:cubicBezTo>
                        <a:pt x="14" y="7"/>
                        <a:pt x="10" y="5"/>
                        <a:pt x="6" y="5"/>
                      </a:cubicBezTo>
                      <a:cubicBezTo>
                        <a:pt x="3" y="5"/>
                        <a:pt x="0" y="3"/>
                        <a:pt x="0" y="0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2" name="Freeform 30">
                  <a:extLst>
                    <a:ext uri="{FF2B5EF4-FFF2-40B4-BE49-F238E27FC236}">
                      <a16:creationId xmlns:a16="http://schemas.microsoft.com/office/drawing/2014/main" id="{D015F1BF-6B69-4D55-AF95-08B8789F7B8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124326"/>
                  <a:ext cx="41275" cy="76200"/>
                </a:xfrm>
                <a:custGeom>
                  <a:avLst/>
                  <a:gdLst>
                    <a:gd name="T0" fmla="*/ 22 w 22"/>
                    <a:gd name="T1" fmla="*/ 0 h 40"/>
                    <a:gd name="T2" fmla="*/ 22 w 22"/>
                    <a:gd name="T3" fmla="*/ 40 h 40"/>
                    <a:gd name="T4" fmla="*/ 0 w 22"/>
                    <a:gd name="T5" fmla="*/ 40 h 40"/>
                    <a:gd name="T6" fmla="*/ 6 w 22"/>
                    <a:gd name="T7" fmla="*/ 35 h 40"/>
                    <a:gd name="T8" fmla="*/ 6 w 22"/>
                    <a:gd name="T9" fmla="*/ 35 h 40"/>
                    <a:gd name="T10" fmla="*/ 14 w 22"/>
                    <a:gd name="T11" fmla="*/ 9 h 40"/>
                    <a:gd name="T12" fmla="*/ 22 w 22"/>
                    <a:gd name="T13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40">
                      <a:moveTo>
                        <a:pt x="22" y="0"/>
                      </a:moveTo>
                      <a:cubicBezTo>
                        <a:pt x="22" y="0"/>
                        <a:pt x="22" y="40"/>
                        <a:pt x="22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37"/>
                        <a:pt x="3" y="35"/>
                        <a:pt x="6" y="35"/>
                      </a:cubicBezTo>
                      <a:cubicBezTo>
                        <a:pt x="6" y="35"/>
                        <a:pt x="6" y="35"/>
                        <a:pt x="6" y="35"/>
                      </a:cubicBezTo>
                      <a:cubicBezTo>
                        <a:pt x="10" y="30"/>
                        <a:pt x="14" y="18"/>
                        <a:pt x="14" y="9"/>
                      </a:cubicBezTo>
                      <a:cubicBezTo>
                        <a:pt x="14" y="1"/>
                        <a:pt x="21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B897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3" name="Freeform 31">
                  <a:extLst>
                    <a:ext uri="{FF2B5EF4-FFF2-40B4-BE49-F238E27FC236}">
                      <a16:creationId xmlns:a16="http://schemas.microsoft.com/office/drawing/2014/main" id="{7410122C-7619-4CEB-8A23-97A3A72D7BE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8326" y="4724401"/>
                  <a:ext cx="387350" cy="152400"/>
                </a:xfrm>
                <a:custGeom>
                  <a:avLst/>
                  <a:gdLst>
                    <a:gd name="T0" fmla="*/ 126 w 204"/>
                    <a:gd name="T1" fmla="*/ 72 h 80"/>
                    <a:gd name="T2" fmla="*/ 43 w 204"/>
                    <a:gd name="T3" fmla="*/ 69 h 80"/>
                    <a:gd name="T4" fmla="*/ 30 w 204"/>
                    <a:gd name="T5" fmla="*/ 54 h 80"/>
                    <a:gd name="T6" fmla="*/ 14 w 204"/>
                    <a:gd name="T7" fmla="*/ 38 h 80"/>
                    <a:gd name="T8" fmla="*/ 4 w 204"/>
                    <a:gd name="T9" fmla="*/ 25 h 80"/>
                    <a:gd name="T10" fmla="*/ 21 w 204"/>
                    <a:gd name="T11" fmla="*/ 25 h 80"/>
                    <a:gd name="T12" fmla="*/ 39 w 204"/>
                    <a:gd name="T13" fmla="*/ 17 h 80"/>
                    <a:gd name="T14" fmla="*/ 60 w 204"/>
                    <a:gd name="T15" fmla="*/ 19 h 80"/>
                    <a:gd name="T16" fmla="*/ 55 w 204"/>
                    <a:gd name="T17" fmla="*/ 0 h 80"/>
                    <a:gd name="T18" fmla="*/ 107 w 204"/>
                    <a:gd name="T19" fmla="*/ 19 h 80"/>
                    <a:gd name="T20" fmla="*/ 117 w 204"/>
                    <a:gd name="T21" fmla="*/ 24 h 80"/>
                    <a:gd name="T22" fmla="*/ 204 w 204"/>
                    <a:gd name="T23" fmla="*/ 23 h 80"/>
                    <a:gd name="T24" fmla="*/ 182 w 204"/>
                    <a:gd name="T25" fmla="*/ 69 h 80"/>
                    <a:gd name="T26" fmla="*/ 126 w 204"/>
                    <a:gd name="T27" fmla="*/ 72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4" h="80">
                      <a:moveTo>
                        <a:pt x="126" y="72"/>
                      </a:moveTo>
                      <a:cubicBezTo>
                        <a:pt x="88" y="80"/>
                        <a:pt x="75" y="77"/>
                        <a:pt x="43" y="69"/>
                      </a:cubicBezTo>
                      <a:cubicBezTo>
                        <a:pt x="23" y="64"/>
                        <a:pt x="20" y="56"/>
                        <a:pt x="30" y="54"/>
                      </a:cubicBezTo>
                      <a:cubicBezTo>
                        <a:pt x="9" y="54"/>
                        <a:pt x="0" y="38"/>
                        <a:pt x="14" y="38"/>
                      </a:cubicBezTo>
                      <a:cubicBezTo>
                        <a:pt x="9" y="36"/>
                        <a:pt x="1" y="31"/>
                        <a:pt x="4" y="25"/>
                      </a:cubicBezTo>
                      <a:cubicBezTo>
                        <a:pt x="6" y="19"/>
                        <a:pt x="17" y="23"/>
                        <a:pt x="21" y="25"/>
                      </a:cubicBezTo>
                      <a:cubicBezTo>
                        <a:pt x="20" y="19"/>
                        <a:pt x="25" y="12"/>
                        <a:pt x="39" y="17"/>
                      </a:cubicBezTo>
                      <a:cubicBezTo>
                        <a:pt x="51" y="21"/>
                        <a:pt x="60" y="19"/>
                        <a:pt x="60" y="19"/>
                      </a:cubicBezTo>
                      <a:cubicBezTo>
                        <a:pt x="49" y="11"/>
                        <a:pt x="48" y="3"/>
                        <a:pt x="55" y="0"/>
                      </a:cubicBezTo>
                      <a:cubicBezTo>
                        <a:pt x="68" y="7"/>
                        <a:pt x="90" y="11"/>
                        <a:pt x="107" y="19"/>
                      </a:cubicBezTo>
                      <a:cubicBezTo>
                        <a:pt x="111" y="20"/>
                        <a:pt x="114" y="22"/>
                        <a:pt x="117" y="24"/>
                      </a:cubicBezTo>
                      <a:cubicBezTo>
                        <a:pt x="204" y="23"/>
                        <a:pt x="204" y="23"/>
                        <a:pt x="204" y="23"/>
                      </a:cubicBezTo>
                      <a:cubicBezTo>
                        <a:pt x="182" y="69"/>
                        <a:pt x="182" y="69"/>
                        <a:pt x="182" y="69"/>
                      </a:cubicBezTo>
                      <a:lnTo>
                        <a:pt x="126" y="72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4" name="Freeform 32">
                  <a:extLst>
                    <a:ext uri="{FF2B5EF4-FFF2-40B4-BE49-F238E27FC236}">
                      <a16:creationId xmlns:a16="http://schemas.microsoft.com/office/drawing/2014/main" id="{CF697075-37C6-441A-982B-02D89CC7F51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7276" y="4716463"/>
                  <a:ext cx="127000" cy="127000"/>
                </a:xfrm>
                <a:custGeom>
                  <a:avLst/>
                  <a:gdLst>
                    <a:gd name="T0" fmla="*/ 31 w 67"/>
                    <a:gd name="T1" fmla="*/ 1 h 67"/>
                    <a:gd name="T2" fmla="*/ 1 w 67"/>
                    <a:gd name="T3" fmla="*/ 36 h 67"/>
                    <a:gd name="T4" fmla="*/ 36 w 67"/>
                    <a:gd name="T5" fmla="*/ 66 h 67"/>
                    <a:gd name="T6" fmla="*/ 66 w 67"/>
                    <a:gd name="T7" fmla="*/ 31 h 67"/>
                    <a:gd name="T8" fmla="*/ 31 w 67"/>
                    <a:gd name="T9" fmla="*/ 1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7">
                      <a:moveTo>
                        <a:pt x="31" y="1"/>
                      </a:moveTo>
                      <a:cubicBezTo>
                        <a:pt x="13" y="2"/>
                        <a:pt x="0" y="18"/>
                        <a:pt x="1" y="36"/>
                      </a:cubicBezTo>
                      <a:cubicBezTo>
                        <a:pt x="2" y="54"/>
                        <a:pt x="18" y="67"/>
                        <a:pt x="36" y="66"/>
                      </a:cubicBezTo>
                      <a:cubicBezTo>
                        <a:pt x="54" y="65"/>
                        <a:pt x="67" y="49"/>
                        <a:pt x="66" y="31"/>
                      </a:cubicBezTo>
                      <a:cubicBezTo>
                        <a:pt x="65" y="13"/>
                        <a:pt x="49" y="0"/>
                        <a:pt x="31" y="1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5" name="Freeform 33">
                  <a:extLst>
                    <a:ext uri="{FF2B5EF4-FFF2-40B4-BE49-F238E27FC236}">
                      <a16:creationId xmlns:a16="http://schemas.microsoft.com/office/drawing/2014/main" id="{51073694-300C-4A47-88CE-AC73E63D60C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1714" y="4387851"/>
                  <a:ext cx="176213" cy="177800"/>
                </a:xfrm>
                <a:custGeom>
                  <a:avLst/>
                  <a:gdLst>
                    <a:gd name="T0" fmla="*/ 2 w 93"/>
                    <a:gd name="T1" fmla="*/ 51 h 94"/>
                    <a:gd name="T2" fmla="*/ 50 w 93"/>
                    <a:gd name="T3" fmla="*/ 91 h 94"/>
                    <a:gd name="T4" fmla="*/ 91 w 93"/>
                    <a:gd name="T5" fmla="*/ 43 h 94"/>
                    <a:gd name="T6" fmla="*/ 42 w 93"/>
                    <a:gd name="T7" fmla="*/ 2 h 94"/>
                    <a:gd name="T8" fmla="*/ 2 w 93"/>
                    <a:gd name="T9" fmla="*/ 5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94">
                      <a:moveTo>
                        <a:pt x="2" y="51"/>
                      </a:moveTo>
                      <a:cubicBezTo>
                        <a:pt x="4" y="75"/>
                        <a:pt x="25" y="94"/>
                        <a:pt x="50" y="91"/>
                      </a:cubicBezTo>
                      <a:cubicBezTo>
                        <a:pt x="74" y="89"/>
                        <a:pt x="93" y="68"/>
                        <a:pt x="91" y="43"/>
                      </a:cubicBezTo>
                      <a:cubicBezTo>
                        <a:pt x="89" y="19"/>
                        <a:pt x="67" y="0"/>
                        <a:pt x="42" y="2"/>
                      </a:cubicBezTo>
                      <a:cubicBezTo>
                        <a:pt x="18" y="4"/>
                        <a:pt x="0" y="26"/>
                        <a:pt x="2" y="5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6" name="Freeform 34">
                  <a:extLst>
                    <a:ext uri="{FF2B5EF4-FFF2-40B4-BE49-F238E27FC236}">
                      <a16:creationId xmlns:a16="http://schemas.microsoft.com/office/drawing/2014/main" id="{513B9566-3456-44D8-9140-11A966D95DC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3301" y="4468813"/>
                  <a:ext cx="179388" cy="315913"/>
                </a:xfrm>
                <a:custGeom>
                  <a:avLst/>
                  <a:gdLst>
                    <a:gd name="T0" fmla="*/ 108 w 113"/>
                    <a:gd name="T1" fmla="*/ 0 h 199"/>
                    <a:gd name="T2" fmla="*/ 113 w 113"/>
                    <a:gd name="T3" fmla="*/ 193 h 199"/>
                    <a:gd name="T4" fmla="*/ 35 w 113"/>
                    <a:gd name="T5" fmla="*/ 199 h 199"/>
                    <a:gd name="T6" fmla="*/ 0 w 113"/>
                    <a:gd name="T7" fmla="*/ 10 h 199"/>
                    <a:gd name="T8" fmla="*/ 108 w 113"/>
                    <a:gd name="T9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199">
                      <a:moveTo>
                        <a:pt x="108" y="0"/>
                      </a:moveTo>
                      <a:lnTo>
                        <a:pt x="113" y="193"/>
                      </a:lnTo>
                      <a:lnTo>
                        <a:pt x="35" y="199"/>
                      </a:lnTo>
                      <a:lnTo>
                        <a:pt x="0" y="10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7" name="Freeform 35">
                  <a:extLst>
                    <a:ext uri="{FF2B5EF4-FFF2-40B4-BE49-F238E27FC236}">
                      <a16:creationId xmlns:a16="http://schemas.microsoft.com/office/drawing/2014/main" id="{C6D86E1A-3FCF-4EDA-A4D3-0EE679B117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72164" y="4765676"/>
                  <a:ext cx="44450" cy="103188"/>
                </a:xfrm>
                <a:custGeom>
                  <a:avLst/>
                  <a:gdLst>
                    <a:gd name="T0" fmla="*/ 0 w 28"/>
                    <a:gd name="T1" fmla="*/ 3 h 65"/>
                    <a:gd name="T2" fmla="*/ 9 w 28"/>
                    <a:gd name="T3" fmla="*/ 65 h 65"/>
                    <a:gd name="T4" fmla="*/ 28 w 28"/>
                    <a:gd name="T5" fmla="*/ 62 h 65"/>
                    <a:gd name="T6" fmla="*/ 19 w 28"/>
                    <a:gd name="T7" fmla="*/ 0 h 65"/>
                    <a:gd name="T8" fmla="*/ 0 w 28"/>
                    <a:gd name="T9" fmla="*/ 3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65">
                      <a:moveTo>
                        <a:pt x="0" y="3"/>
                      </a:moveTo>
                      <a:lnTo>
                        <a:pt x="9" y="65"/>
                      </a:lnTo>
                      <a:lnTo>
                        <a:pt x="28" y="62"/>
                      </a:lnTo>
                      <a:lnTo>
                        <a:pt x="1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8" name="Freeform 36">
                  <a:extLst>
                    <a:ext uri="{FF2B5EF4-FFF2-40B4-BE49-F238E27FC236}">
                      <a16:creationId xmlns:a16="http://schemas.microsoft.com/office/drawing/2014/main" id="{4175B382-31E7-4EFE-90AF-C7A03EB1BB2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2514" y="4716463"/>
                  <a:ext cx="130175" cy="128588"/>
                </a:xfrm>
                <a:custGeom>
                  <a:avLst/>
                  <a:gdLst>
                    <a:gd name="T0" fmla="*/ 2 w 68"/>
                    <a:gd name="T1" fmla="*/ 37 h 68"/>
                    <a:gd name="T2" fmla="*/ 37 w 68"/>
                    <a:gd name="T3" fmla="*/ 66 h 68"/>
                    <a:gd name="T4" fmla="*/ 67 w 68"/>
                    <a:gd name="T5" fmla="*/ 31 h 68"/>
                    <a:gd name="T6" fmla="*/ 32 w 68"/>
                    <a:gd name="T7" fmla="*/ 2 h 68"/>
                    <a:gd name="T8" fmla="*/ 2 w 68"/>
                    <a:gd name="T9" fmla="*/ 3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" h="68">
                      <a:moveTo>
                        <a:pt x="2" y="37"/>
                      </a:moveTo>
                      <a:cubicBezTo>
                        <a:pt x="3" y="54"/>
                        <a:pt x="19" y="68"/>
                        <a:pt x="37" y="66"/>
                      </a:cubicBezTo>
                      <a:cubicBezTo>
                        <a:pt x="55" y="65"/>
                        <a:pt x="68" y="49"/>
                        <a:pt x="67" y="31"/>
                      </a:cubicBezTo>
                      <a:cubicBezTo>
                        <a:pt x="65" y="14"/>
                        <a:pt x="49" y="0"/>
                        <a:pt x="32" y="2"/>
                      </a:cubicBezTo>
                      <a:cubicBezTo>
                        <a:pt x="14" y="3"/>
                        <a:pt x="0" y="19"/>
                        <a:pt x="2" y="37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9" name="Freeform 37">
                  <a:extLst>
                    <a:ext uri="{FF2B5EF4-FFF2-40B4-BE49-F238E27FC236}">
                      <a16:creationId xmlns:a16="http://schemas.microsoft.com/office/drawing/2014/main" id="{978D5F13-1092-40D7-81E0-E5545B2E4A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2326" y="4721226"/>
                  <a:ext cx="301625" cy="152400"/>
                </a:xfrm>
                <a:custGeom>
                  <a:avLst/>
                  <a:gdLst>
                    <a:gd name="T0" fmla="*/ 0 w 190"/>
                    <a:gd name="T1" fmla="*/ 27 h 96"/>
                    <a:gd name="T2" fmla="*/ 184 w 190"/>
                    <a:gd name="T3" fmla="*/ 0 h 96"/>
                    <a:gd name="T4" fmla="*/ 190 w 190"/>
                    <a:gd name="T5" fmla="*/ 76 h 96"/>
                    <a:gd name="T6" fmla="*/ 9 w 190"/>
                    <a:gd name="T7" fmla="*/ 96 h 96"/>
                    <a:gd name="T8" fmla="*/ 0 w 190"/>
                    <a:gd name="T9" fmla="*/ 27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0" h="96">
                      <a:moveTo>
                        <a:pt x="0" y="27"/>
                      </a:moveTo>
                      <a:lnTo>
                        <a:pt x="184" y="0"/>
                      </a:lnTo>
                      <a:lnTo>
                        <a:pt x="190" y="76"/>
                      </a:lnTo>
                      <a:lnTo>
                        <a:pt x="9" y="96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0" name="Freeform 38">
                  <a:extLst>
                    <a:ext uri="{FF2B5EF4-FFF2-40B4-BE49-F238E27FC236}">
                      <a16:creationId xmlns:a16="http://schemas.microsoft.com/office/drawing/2014/main" id="{BDF4C516-71DF-439D-AA27-81E5159B650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24501" y="4392613"/>
                  <a:ext cx="352425" cy="508001"/>
                </a:xfrm>
                <a:custGeom>
                  <a:avLst/>
                  <a:gdLst>
                    <a:gd name="T0" fmla="*/ 180 w 185"/>
                    <a:gd name="T1" fmla="*/ 211 h 268"/>
                    <a:gd name="T2" fmla="*/ 147 w 185"/>
                    <a:gd name="T3" fmla="*/ 193 h 268"/>
                    <a:gd name="T4" fmla="*/ 77 w 185"/>
                    <a:gd name="T5" fmla="*/ 190 h 268"/>
                    <a:gd name="T6" fmla="*/ 94 w 185"/>
                    <a:gd name="T7" fmla="*/ 43 h 268"/>
                    <a:gd name="T8" fmla="*/ 63 w 185"/>
                    <a:gd name="T9" fmla="*/ 3 h 268"/>
                    <a:gd name="T10" fmla="*/ 24 w 185"/>
                    <a:gd name="T11" fmla="*/ 35 h 268"/>
                    <a:gd name="T12" fmla="*/ 2 w 185"/>
                    <a:gd name="T13" fmla="*/ 218 h 268"/>
                    <a:gd name="T14" fmla="*/ 0 w 185"/>
                    <a:gd name="T15" fmla="*/ 233 h 268"/>
                    <a:gd name="T16" fmla="*/ 38 w 185"/>
                    <a:gd name="T17" fmla="*/ 266 h 268"/>
                    <a:gd name="T18" fmla="*/ 152 w 185"/>
                    <a:gd name="T19" fmla="*/ 259 h 268"/>
                    <a:gd name="T20" fmla="*/ 183 w 185"/>
                    <a:gd name="T21" fmla="*/ 222 h 268"/>
                    <a:gd name="T22" fmla="*/ 180 w 185"/>
                    <a:gd name="T23" fmla="*/ 211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5" h="268">
                      <a:moveTo>
                        <a:pt x="180" y="211"/>
                      </a:moveTo>
                      <a:cubicBezTo>
                        <a:pt x="174" y="199"/>
                        <a:pt x="161" y="192"/>
                        <a:pt x="147" y="193"/>
                      </a:cubicBezTo>
                      <a:cubicBezTo>
                        <a:pt x="117" y="190"/>
                        <a:pt x="77" y="190"/>
                        <a:pt x="77" y="190"/>
                      </a:cubicBezTo>
                      <a:cubicBezTo>
                        <a:pt x="94" y="43"/>
                        <a:pt x="94" y="43"/>
                        <a:pt x="94" y="43"/>
                      </a:cubicBezTo>
                      <a:cubicBezTo>
                        <a:pt x="96" y="23"/>
                        <a:pt x="82" y="5"/>
                        <a:pt x="63" y="3"/>
                      </a:cubicBezTo>
                      <a:cubicBezTo>
                        <a:pt x="44" y="0"/>
                        <a:pt x="26" y="15"/>
                        <a:pt x="24" y="35"/>
                      </a:cubicBezTo>
                      <a:cubicBezTo>
                        <a:pt x="2" y="218"/>
                        <a:pt x="2" y="218"/>
                        <a:pt x="2" y="218"/>
                      </a:cubicBezTo>
                      <a:cubicBezTo>
                        <a:pt x="0" y="223"/>
                        <a:pt x="0" y="229"/>
                        <a:pt x="0" y="233"/>
                      </a:cubicBezTo>
                      <a:cubicBezTo>
                        <a:pt x="2" y="253"/>
                        <a:pt x="19" y="268"/>
                        <a:pt x="38" y="266"/>
                      </a:cubicBezTo>
                      <a:cubicBezTo>
                        <a:pt x="112" y="259"/>
                        <a:pt x="152" y="259"/>
                        <a:pt x="152" y="259"/>
                      </a:cubicBezTo>
                      <a:cubicBezTo>
                        <a:pt x="170" y="258"/>
                        <a:pt x="185" y="242"/>
                        <a:pt x="183" y="222"/>
                      </a:cubicBezTo>
                      <a:cubicBezTo>
                        <a:pt x="183" y="217"/>
                        <a:pt x="182" y="216"/>
                        <a:pt x="180" y="211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1" name="Freeform 39">
                  <a:extLst>
                    <a:ext uri="{FF2B5EF4-FFF2-40B4-BE49-F238E27FC236}">
                      <a16:creationId xmlns:a16="http://schemas.microsoft.com/office/drawing/2014/main" id="{9DA965A9-DCC4-49B5-AB10-1D812A7A07B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637088"/>
                  <a:ext cx="131763" cy="168275"/>
                </a:xfrm>
                <a:custGeom>
                  <a:avLst/>
                  <a:gdLst>
                    <a:gd name="T0" fmla="*/ 70 w 70"/>
                    <a:gd name="T1" fmla="*/ 6 h 89"/>
                    <a:gd name="T2" fmla="*/ 63 w 70"/>
                    <a:gd name="T3" fmla="*/ 0 h 89"/>
                    <a:gd name="T4" fmla="*/ 6 w 70"/>
                    <a:gd name="T5" fmla="*/ 0 h 89"/>
                    <a:gd name="T6" fmla="*/ 0 w 70"/>
                    <a:gd name="T7" fmla="*/ 6 h 89"/>
                    <a:gd name="T8" fmla="*/ 0 w 70"/>
                    <a:gd name="T9" fmla="*/ 83 h 89"/>
                    <a:gd name="T10" fmla="*/ 6 w 70"/>
                    <a:gd name="T11" fmla="*/ 89 h 89"/>
                    <a:gd name="T12" fmla="*/ 63 w 70"/>
                    <a:gd name="T13" fmla="*/ 89 h 89"/>
                    <a:gd name="T14" fmla="*/ 70 w 70"/>
                    <a:gd name="T15" fmla="*/ 83 h 89"/>
                    <a:gd name="T16" fmla="*/ 70 w 70"/>
                    <a:gd name="T17" fmla="*/ 6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0" h="89">
                      <a:moveTo>
                        <a:pt x="70" y="6"/>
                      </a:moveTo>
                      <a:cubicBezTo>
                        <a:pt x="70" y="2"/>
                        <a:pt x="66" y="0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2" y="89"/>
                        <a:pt x="6" y="89"/>
                      </a:cubicBezTo>
                      <a:cubicBezTo>
                        <a:pt x="63" y="89"/>
                        <a:pt x="63" y="89"/>
                        <a:pt x="63" y="89"/>
                      </a:cubicBezTo>
                      <a:cubicBezTo>
                        <a:pt x="66" y="89"/>
                        <a:pt x="70" y="86"/>
                        <a:pt x="70" y="83"/>
                      </a:cubicBezTo>
                      <a:lnTo>
                        <a:pt x="70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2" name="Freeform 40">
                  <a:extLst>
                    <a:ext uri="{FF2B5EF4-FFF2-40B4-BE49-F238E27FC236}">
                      <a16:creationId xmlns:a16="http://schemas.microsoft.com/office/drawing/2014/main" id="{86163598-A7B1-453A-8CD4-A61A1E8AD0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3901" y="4673601"/>
                  <a:ext cx="200025" cy="209550"/>
                </a:xfrm>
                <a:custGeom>
                  <a:avLst/>
                  <a:gdLst>
                    <a:gd name="T0" fmla="*/ 104 w 105"/>
                    <a:gd name="T1" fmla="*/ 58 h 111"/>
                    <a:gd name="T2" fmla="*/ 97 w 105"/>
                    <a:gd name="T3" fmla="*/ 51 h 111"/>
                    <a:gd name="T4" fmla="*/ 97 w 105"/>
                    <a:gd name="T5" fmla="*/ 44 h 111"/>
                    <a:gd name="T6" fmla="*/ 84 w 105"/>
                    <a:gd name="T7" fmla="*/ 35 h 111"/>
                    <a:gd name="T8" fmla="*/ 68 w 105"/>
                    <a:gd name="T9" fmla="*/ 39 h 111"/>
                    <a:gd name="T10" fmla="*/ 42 w 105"/>
                    <a:gd name="T11" fmla="*/ 41 h 111"/>
                    <a:gd name="T12" fmla="*/ 62 w 105"/>
                    <a:gd name="T13" fmla="*/ 22 h 111"/>
                    <a:gd name="T14" fmla="*/ 56 w 105"/>
                    <a:gd name="T15" fmla="*/ 0 h 111"/>
                    <a:gd name="T16" fmla="*/ 9 w 105"/>
                    <a:gd name="T17" fmla="*/ 40 h 111"/>
                    <a:gd name="T18" fmla="*/ 2 w 105"/>
                    <a:gd name="T19" fmla="*/ 79 h 111"/>
                    <a:gd name="T20" fmla="*/ 2 w 105"/>
                    <a:gd name="T21" fmla="*/ 79 h 111"/>
                    <a:gd name="T22" fmla="*/ 9 w 105"/>
                    <a:gd name="T23" fmla="*/ 110 h 111"/>
                    <a:gd name="T24" fmla="*/ 62 w 105"/>
                    <a:gd name="T25" fmla="*/ 111 h 111"/>
                    <a:gd name="T26" fmla="*/ 86 w 105"/>
                    <a:gd name="T27" fmla="*/ 106 h 111"/>
                    <a:gd name="T28" fmla="*/ 94 w 105"/>
                    <a:gd name="T29" fmla="*/ 93 h 111"/>
                    <a:gd name="T30" fmla="*/ 92 w 105"/>
                    <a:gd name="T31" fmla="*/ 89 h 111"/>
                    <a:gd name="T32" fmla="*/ 99 w 105"/>
                    <a:gd name="T33" fmla="*/ 77 h 111"/>
                    <a:gd name="T34" fmla="*/ 95 w 105"/>
                    <a:gd name="T35" fmla="*/ 71 h 111"/>
                    <a:gd name="T36" fmla="*/ 95 w 105"/>
                    <a:gd name="T37" fmla="*/ 71 h 111"/>
                    <a:gd name="T38" fmla="*/ 104 w 105"/>
                    <a:gd name="T39" fmla="*/ 58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5" h="111">
                      <a:moveTo>
                        <a:pt x="104" y="58"/>
                      </a:moveTo>
                      <a:cubicBezTo>
                        <a:pt x="102" y="54"/>
                        <a:pt x="100" y="52"/>
                        <a:pt x="97" y="51"/>
                      </a:cubicBezTo>
                      <a:cubicBezTo>
                        <a:pt x="97" y="48"/>
                        <a:pt x="98" y="46"/>
                        <a:pt x="97" y="44"/>
                      </a:cubicBezTo>
                      <a:cubicBezTo>
                        <a:pt x="95" y="38"/>
                        <a:pt x="89" y="34"/>
                        <a:pt x="84" y="35"/>
                      </a:cubicBezTo>
                      <a:cubicBezTo>
                        <a:pt x="68" y="39"/>
                        <a:pt x="68" y="39"/>
                        <a:pt x="68" y="39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62" y="22"/>
                        <a:pt x="62" y="22"/>
                        <a:pt x="62" y="22"/>
                      </a:cubicBezTo>
                      <a:cubicBezTo>
                        <a:pt x="62" y="22"/>
                        <a:pt x="71" y="5"/>
                        <a:pt x="56" y="0"/>
                      </a:cubicBezTo>
                      <a:cubicBezTo>
                        <a:pt x="22" y="34"/>
                        <a:pt x="20" y="27"/>
                        <a:pt x="9" y="40"/>
                      </a:cubicBezTo>
                      <a:cubicBezTo>
                        <a:pt x="0" y="53"/>
                        <a:pt x="0" y="71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62" y="111"/>
                        <a:pt x="62" y="111"/>
                        <a:pt x="62" y="111"/>
                      </a:cubicBezTo>
                      <a:cubicBezTo>
                        <a:pt x="86" y="106"/>
                        <a:pt x="86" y="106"/>
                        <a:pt x="86" y="106"/>
                      </a:cubicBezTo>
                      <a:cubicBezTo>
                        <a:pt x="92" y="105"/>
                        <a:pt x="95" y="99"/>
                        <a:pt x="94" y="93"/>
                      </a:cubicBezTo>
                      <a:cubicBezTo>
                        <a:pt x="93" y="92"/>
                        <a:pt x="93" y="90"/>
                        <a:pt x="92" y="89"/>
                      </a:cubicBezTo>
                      <a:cubicBezTo>
                        <a:pt x="97" y="87"/>
                        <a:pt x="99" y="82"/>
                        <a:pt x="99" y="77"/>
                      </a:cubicBezTo>
                      <a:cubicBezTo>
                        <a:pt x="98" y="74"/>
                        <a:pt x="97" y="72"/>
                        <a:pt x="95" y="71"/>
                      </a:cubicBezTo>
                      <a:cubicBezTo>
                        <a:pt x="95" y="71"/>
                        <a:pt x="95" y="71"/>
                        <a:pt x="95" y="71"/>
                      </a:cubicBezTo>
                      <a:cubicBezTo>
                        <a:pt x="101" y="70"/>
                        <a:pt x="105" y="64"/>
                        <a:pt x="104" y="58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637" name="Group 636">
              <a:extLst>
                <a:ext uri="{FF2B5EF4-FFF2-40B4-BE49-F238E27FC236}">
                  <a16:creationId xmlns:a16="http://schemas.microsoft.com/office/drawing/2014/main" id="{85BFCA15-70C8-4F00-B4C9-80700AB56098}"/>
                </a:ext>
              </a:extLst>
            </p:cNvPr>
            <p:cNvGrpSpPr/>
            <p:nvPr userDrawn="1"/>
          </p:nvGrpSpPr>
          <p:grpSpPr>
            <a:xfrm>
              <a:off x="10250170" y="4140200"/>
              <a:ext cx="390871" cy="700879"/>
              <a:chOff x="-139132" y="2035196"/>
              <a:chExt cx="2996632" cy="5373317"/>
            </a:xfrm>
          </p:grpSpPr>
          <p:sp>
            <p:nvSpPr>
              <p:cNvPr id="746" name="Oval 23">
                <a:extLst>
                  <a:ext uri="{FF2B5EF4-FFF2-40B4-BE49-F238E27FC236}">
                    <a16:creationId xmlns:a16="http://schemas.microsoft.com/office/drawing/2014/main" id="{86B68DC2-94C1-49F4-87FE-1076F6C36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209" y="7264370"/>
                <a:ext cx="955890" cy="144143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7" name="Oval 24">
                <a:extLst>
                  <a:ext uri="{FF2B5EF4-FFF2-40B4-BE49-F238E27FC236}">
                    <a16:creationId xmlns:a16="http://schemas.microsoft.com/office/drawing/2014/main" id="{5E98D690-781A-4119-AC5F-748CF674807D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218832" y="7302302"/>
                <a:ext cx="273112" cy="45517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8" name="Freeform 25">
                <a:extLst>
                  <a:ext uri="{FF2B5EF4-FFF2-40B4-BE49-F238E27FC236}">
                    <a16:creationId xmlns:a16="http://schemas.microsoft.com/office/drawing/2014/main" id="{4C551BC3-FD25-4485-9A15-347990A48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9132" y="2803563"/>
                <a:ext cx="2996632" cy="4513915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9" name="Freeform 89">
                <a:extLst>
                  <a:ext uri="{FF2B5EF4-FFF2-40B4-BE49-F238E27FC236}">
                    <a16:creationId xmlns:a16="http://schemas.microsoft.com/office/drawing/2014/main" id="{3089D01B-F501-4009-B5DF-DE87748EF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2195" y="2926828"/>
                <a:ext cx="2743945" cy="2738121"/>
              </a:xfrm>
              <a:prstGeom prst="ellipse">
                <a:avLst/>
              </a:prstGeom>
              <a:solidFill>
                <a:srgbClr val="00BCF2">
                  <a:lumMod val="20000"/>
                  <a:lumOff val="8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750" name="Group 749">
                <a:extLst>
                  <a:ext uri="{FF2B5EF4-FFF2-40B4-BE49-F238E27FC236}">
                    <a16:creationId xmlns:a16="http://schemas.microsoft.com/office/drawing/2014/main" id="{D72B49EB-A5EA-4DB1-9F22-B37E7325F84C}"/>
                  </a:ext>
                </a:extLst>
              </p:cNvPr>
              <p:cNvGrpSpPr/>
              <p:nvPr userDrawn="1"/>
            </p:nvGrpSpPr>
            <p:grpSpPr>
              <a:xfrm>
                <a:off x="125724" y="2035196"/>
                <a:ext cx="2419355" cy="3880214"/>
                <a:chOff x="-1634495" y="3270016"/>
                <a:chExt cx="1464136" cy="2348213"/>
              </a:xfrm>
            </p:grpSpPr>
            <p:grpSp>
              <p:nvGrpSpPr>
                <p:cNvPr id="751" name="Group 750">
                  <a:extLst>
                    <a:ext uri="{FF2B5EF4-FFF2-40B4-BE49-F238E27FC236}">
                      <a16:creationId xmlns:a16="http://schemas.microsoft.com/office/drawing/2014/main" id="{2CA166ED-8EE3-40F2-8078-777DE61A5C5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508334" y="3767378"/>
                  <a:ext cx="89234" cy="182222"/>
                  <a:chOff x="-2356474" y="2523009"/>
                  <a:chExt cx="242900" cy="542499"/>
                </a:xfrm>
              </p:grpSpPr>
              <p:sp>
                <p:nvSpPr>
                  <p:cNvPr id="792" name="Freeform 310">
                    <a:extLst>
                      <a:ext uri="{FF2B5EF4-FFF2-40B4-BE49-F238E27FC236}">
                        <a16:creationId xmlns:a16="http://schemas.microsoft.com/office/drawing/2014/main" id="{24DC00DD-03BB-4DBD-854E-D30844790ED7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56474" y="2637980"/>
                    <a:ext cx="163657" cy="367231"/>
                  </a:xfrm>
                  <a:custGeom>
                    <a:avLst/>
                    <a:gdLst>
                      <a:gd name="T0" fmla="*/ 82 w 82"/>
                      <a:gd name="T1" fmla="*/ 177 h 184"/>
                      <a:gd name="T2" fmla="*/ 18 w 82"/>
                      <a:gd name="T3" fmla="*/ 184 h 184"/>
                      <a:gd name="T4" fmla="*/ 0 w 82"/>
                      <a:gd name="T5" fmla="*/ 6 h 184"/>
                      <a:gd name="T6" fmla="*/ 65 w 82"/>
                      <a:gd name="T7" fmla="*/ 0 h 184"/>
                      <a:gd name="T8" fmla="*/ 82 w 82"/>
                      <a:gd name="T9" fmla="*/ 177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2" h="184">
                        <a:moveTo>
                          <a:pt x="82" y="177"/>
                        </a:moveTo>
                        <a:lnTo>
                          <a:pt x="18" y="184"/>
                        </a:lnTo>
                        <a:lnTo>
                          <a:pt x="0" y="6"/>
                        </a:lnTo>
                        <a:lnTo>
                          <a:pt x="65" y="0"/>
                        </a:lnTo>
                        <a:lnTo>
                          <a:pt x="82" y="177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3" name="Freeform 312">
                    <a:extLst>
                      <a:ext uri="{FF2B5EF4-FFF2-40B4-BE49-F238E27FC236}">
                        <a16:creationId xmlns:a16="http://schemas.microsoft.com/office/drawing/2014/main" id="{AA005E8D-EB3F-458D-9DEC-B9CDEBBE2539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24903" y="2523009"/>
                    <a:ext cx="211329" cy="542499"/>
                  </a:xfrm>
                  <a:custGeom>
                    <a:avLst/>
                    <a:gdLst>
                      <a:gd name="T0" fmla="*/ 90 w 92"/>
                      <a:gd name="T1" fmla="*/ 206 h 236"/>
                      <a:gd name="T2" fmla="*/ 69 w 92"/>
                      <a:gd name="T3" fmla="*/ 232 h 236"/>
                      <a:gd name="T4" fmla="*/ 46 w 92"/>
                      <a:gd name="T5" fmla="*/ 234 h 236"/>
                      <a:gd name="T6" fmla="*/ 20 w 92"/>
                      <a:gd name="T7" fmla="*/ 213 h 236"/>
                      <a:gd name="T8" fmla="*/ 2 w 92"/>
                      <a:gd name="T9" fmla="*/ 30 h 236"/>
                      <a:gd name="T10" fmla="*/ 23 w 92"/>
                      <a:gd name="T11" fmla="*/ 4 h 236"/>
                      <a:gd name="T12" fmla="*/ 46 w 92"/>
                      <a:gd name="T13" fmla="*/ 1 h 236"/>
                      <a:gd name="T14" fmla="*/ 72 w 92"/>
                      <a:gd name="T15" fmla="*/ 23 h 236"/>
                      <a:gd name="T16" fmla="*/ 90 w 92"/>
                      <a:gd name="T17" fmla="*/ 206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2" h="236">
                        <a:moveTo>
                          <a:pt x="90" y="206"/>
                        </a:moveTo>
                        <a:cubicBezTo>
                          <a:pt x="92" y="219"/>
                          <a:pt x="82" y="231"/>
                          <a:pt x="69" y="232"/>
                        </a:cubicBezTo>
                        <a:cubicBezTo>
                          <a:pt x="46" y="234"/>
                          <a:pt x="46" y="234"/>
                          <a:pt x="46" y="234"/>
                        </a:cubicBezTo>
                        <a:cubicBezTo>
                          <a:pt x="33" y="236"/>
                          <a:pt x="21" y="226"/>
                          <a:pt x="20" y="213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0" y="17"/>
                          <a:pt x="10" y="5"/>
                          <a:pt x="23" y="4"/>
                        </a:cubicBezTo>
                        <a:cubicBezTo>
                          <a:pt x="46" y="1"/>
                          <a:pt x="46" y="1"/>
                          <a:pt x="46" y="1"/>
                        </a:cubicBezTo>
                        <a:cubicBezTo>
                          <a:pt x="59" y="0"/>
                          <a:pt x="71" y="10"/>
                          <a:pt x="72" y="23"/>
                        </a:cubicBezTo>
                        <a:lnTo>
                          <a:pt x="90" y="206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752" name="Group 751">
                  <a:extLst>
                    <a:ext uri="{FF2B5EF4-FFF2-40B4-BE49-F238E27FC236}">
                      <a16:creationId xmlns:a16="http://schemas.microsoft.com/office/drawing/2014/main" id="{66CCE75F-FB50-4088-96BC-CE4F445D2523}"/>
                    </a:ext>
                  </a:extLst>
                </p:cNvPr>
                <p:cNvGrpSpPr/>
                <p:nvPr/>
              </p:nvGrpSpPr>
              <p:grpSpPr>
                <a:xfrm>
                  <a:off x="-1634495" y="3270016"/>
                  <a:ext cx="1464136" cy="2348213"/>
                  <a:chOff x="7336110" y="2644416"/>
                  <a:chExt cx="511900" cy="820999"/>
                </a:xfrm>
              </p:grpSpPr>
              <p:sp>
                <p:nvSpPr>
                  <p:cNvPr id="759" name="Freeform 292">
                    <a:extLst>
                      <a:ext uri="{FF2B5EF4-FFF2-40B4-BE49-F238E27FC236}">
                        <a16:creationId xmlns:a16="http://schemas.microsoft.com/office/drawing/2014/main" id="{4B85F2D4-3EF3-4188-BF34-E1AB4B41DD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197180"/>
                    <a:ext cx="357365" cy="238490"/>
                  </a:xfrm>
                  <a:custGeom>
                    <a:avLst/>
                    <a:gdLst>
                      <a:gd name="T0" fmla="*/ 350 w 411"/>
                      <a:gd name="T1" fmla="*/ 0 h 274"/>
                      <a:gd name="T2" fmla="*/ 350 w 411"/>
                      <a:gd name="T3" fmla="*/ 207 h 274"/>
                      <a:gd name="T4" fmla="*/ 208 w 411"/>
                      <a:gd name="T5" fmla="*/ 170 h 274"/>
                      <a:gd name="T6" fmla="*/ 132 w 411"/>
                      <a:gd name="T7" fmla="*/ 176 h 274"/>
                      <a:gd name="T8" fmla="*/ 0 w 411"/>
                      <a:gd name="T9" fmla="*/ 211 h 274"/>
                      <a:gd name="T10" fmla="*/ 0 w 411"/>
                      <a:gd name="T11" fmla="*/ 0 h 274"/>
                      <a:gd name="T12" fmla="*/ 350 w 411"/>
                      <a:gd name="T13" fmla="*/ 0 h 2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1" h="274">
                        <a:moveTo>
                          <a:pt x="350" y="0"/>
                        </a:moveTo>
                        <a:cubicBezTo>
                          <a:pt x="350" y="207"/>
                          <a:pt x="350" y="207"/>
                          <a:pt x="350" y="207"/>
                        </a:cubicBezTo>
                        <a:cubicBezTo>
                          <a:pt x="233" y="274"/>
                          <a:pt x="411" y="52"/>
                          <a:pt x="208" y="170"/>
                        </a:cubicBezTo>
                        <a:cubicBezTo>
                          <a:pt x="180" y="185"/>
                          <a:pt x="159" y="191"/>
                          <a:pt x="132" y="176"/>
                        </a:cubicBezTo>
                        <a:cubicBezTo>
                          <a:pt x="4" y="102"/>
                          <a:pt x="0" y="211"/>
                          <a:pt x="0" y="2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50" y="0"/>
                          <a:pt x="350" y="0"/>
                          <a:pt x="350" y="0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0" name="Freeform 293">
                    <a:extLst>
                      <a:ext uri="{FF2B5EF4-FFF2-40B4-BE49-F238E27FC236}">
                        <a16:creationId xmlns:a16="http://schemas.microsoft.com/office/drawing/2014/main" id="{72A750D2-4756-4E5D-9237-97BE40D495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72515" y="3038929"/>
                    <a:ext cx="475495" cy="329132"/>
                  </a:xfrm>
                  <a:custGeom>
                    <a:avLst/>
                    <a:gdLst>
                      <a:gd name="T0" fmla="*/ 1 w 546"/>
                      <a:gd name="T1" fmla="*/ 326 h 378"/>
                      <a:gd name="T2" fmla="*/ 35 w 546"/>
                      <a:gd name="T3" fmla="*/ 89 h 378"/>
                      <a:gd name="T4" fmla="*/ 139 w 546"/>
                      <a:gd name="T5" fmla="*/ 0 h 378"/>
                      <a:gd name="T6" fmla="*/ 407 w 546"/>
                      <a:gd name="T7" fmla="*/ 0 h 378"/>
                      <a:gd name="T8" fmla="*/ 510 w 546"/>
                      <a:gd name="T9" fmla="*/ 89 h 378"/>
                      <a:gd name="T10" fmla="*/ 546 w 546"/>
                      <a:gd name="T11" fmla="*/ 333 h 378"/>
                      <a:gd name="T12" fmla="*/ 468 w 546"/>
                      <a:gd name="T13" fmla="*/ 378 h 378"/>
                      <a:gd name="T14" fmla="*/ 9 w 546"/>
                      <a:gd name="T15" fmla="*/ 335 h 378"/>
                      <a:gd name="T16" fmla="*/ 1 w 546"/>
                      <a:gd name="T17" fmla="*/ 326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46" h="378">
                        <a:moveTo>
                          <a:pt x="1" y="326"/>
                        </a:moveTo>
                        <a:cubicBezTo>
                          <a:pt x="35" y="89"/>
                          <a:pt x="35" y="89"/>
                          <a:pt x="35" y="89"/>
                        </a:cubicBezTo>
                        <a:cubicBezTo>
                          <a:pt x="43" y="38"/>
                          <a:pt x="87" y="0"/>
                          <a:pt x="139" y="0"/>
                        </a:cubicBezTo>
                        <a:cubicBezTo>
                          <a:pt x="407" y="0"/>
                          <a:pt x="407" y="0"/>
                          <a:pt x="407" y="0"/>
                        </a:cubicBezTo>
                        <a:cubicBezTo>
                          <a:pt x="458" y="0"/>
                          <a:pt x="502" y="38"/>
                          <a:pt x="510" y="89"/>
                        </a:cubicBezTo>
                        <a:cubicBezTo>
                          <a:pt x="546" y="333"/>
                          <a:pt x="546" y="333"/>
                          <a:pt x="546" y="333"/>
                        </a:cubicBezTo>
                        <a:cubicBezTo>
                          <a:pt x="468" y="378"/>
                          <a:pt x="468" y="378"/>
                          <a:pt x="468" y="378"/>
                        </a:cubicBezTo>
                        <a:cubicBezTo>
                          <a:pt x="9" y="335"/>
                          <a:pt x="9" y="335"/>
                          <a:pt x="9" y="335"/>
                        </a:cubicBezTo>
                        <a:cubicBezTo>
                          <a:pt x="4" y="335"/>
                          <a:pt x="0" y="331"/>
                          <a:pt x="1" y="326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1" name="Freeform 294">
                    <a:extLst>
                      <a:ext uri="{FF2B5EF4-FFF2-40B4-BE49-F238E27FC236}">
                        <a16:creationId xmlns:a16="http://schemas.microsoft.com/office/drawing/2014/main" id="{DD6D1537-E442-446C-8A7F-025CF9D90E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450234" cy="213230"/>
                  </a:xfrm>
                  <a:custGeom>
                    <a:avLst/>
                    <a:gdLst>
                      <a:gd name="T0" fmla="*/ 0 w 518"/>
                      <a:gd name="T1" fmla="*/ 245 h 245"/>
                      <a:gd name="T2" fmla="*/ 23 w 518"/>
                      <a:gd name="T3" fmla="*/ 88 h 245"/>
                      <a:gd name="T4" fmla="*/ 126 w 518"/>
                      <a:gd name="T5" fmla="*/ 0 h 245"/>
                      <a:gd name="T6" fmla="*/ 392 w 518"/>
                      <a:gd name="T7" fmla="*/ 0 h 245"/>
                      <a:gd name="T8" fmla="*/ 495 w 518"/>
                      <a:gd name="T9" fmla="*/ 88 h 245"/>
                      <a:gd name="T10" fmla="*/ 518 w 518"/>
                      <a:gd name="T11" fmla="*/ 245 h 245"/>
                      <a:gd name="T12" fmla="*/ 0 w 518"/>
                      <a:gd name="T13" fmla="*/ 245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18" h="245">
                        <a:moveTo>
                          <a:pt x="0" y="245"/>
                        </a:move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37"/>
                          <a:pt x="74" y="0"/>
                          <a:pt x="126" y="0"/>
                        </a:cubicBezTo>
                        <a:cubicBezTo>
                          <a:pt x="392" y="0"/>
                          <a:pt x="392" y="0"/>
                          <a:pt x="392" y="0"/>
                        </a:cubicBezTo>
                        <a:cubicBezTo>
                          <a:pt x="444" y="0"/>
                          <a:pt x="487" y="37"/>
                          <a:pt x="495" y="88"/>
                        </a:cubicBezTo>
                        <a:cubicBezTo>
                          <a:pt x="518" y="245"/>
                          <a:pt x="518" y="245"/>
                          <a:pt x="518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2" name="Freeform 295">
                    <a:extLst>
                      <a:ext uri="{FF2B5EF4-FFF2-40B4-BE49-F238E27FC236}">
                        <a16:creationId xmlns:a16="http://schemas.microsoft.com/office/drawing/2014/main" id="{69FC0CAA-0983-4399-8892-53A02E75DB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954231"/>
                    <a:ext cx="194656" cy="182769"/>
                  </a:xfrm>
                  <a:custGeom>
                    <a:avLst/>
                    <a:gdLst>
                      <a:gd name="T0" fmla="*/ 37 w 224"/>
                      <a:gd name="T1" fmla="*/ 79 h 210"/>
                      <a:gd name="T2" fmla="*/ 37 w 224"/>
                      <a:gd name="T3" fmla="*/ 0 h 210"/>
                      <a:gd name="T4" fmla="*/ 188 w 224"/>
                      <a:gd name="T5" fmla="*/ 0 h 210"/>
                      <a:gd name="T6" fmla="*/ 188 w 224"/>
                      <a:gd name="T7" fmla="*/ 79 h 210"/>
                      <a:gd name="T8" fmla="*/ 209 w 224"/>
                      <a:gd name="T9" fmla="*/ 99 h 210"/>
                      <a:gd name="T10" fmla="*/ 224 w 224"/>
                      <a:gd name="T11" fmla="*/ 99 h 210"/>
                      <a:gd name="T12" fmla="*/ 112 w 224"/>
                      <a:gd name="T13" fmla="*/ 210 h 210"/>
                      <a:gd name="T14" fmla="*/ 0 w 224"/>
                      <a:gd name="T15" fmla="*/ 99 h 210"/>
                      <a:gd name="T16" fmla="*/ 16 w 224"/>
                      <a:gd name="T17" fmla="*/ 99 h 210"/>
                      <a:gd name="T18" fmla="*/ 37 w 224"/>
                      <a:gd name="T19" fmla="*/ 79 h 2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4" h="210">
                        <a:moveTo>
                          <a:pt x="37" y="79"/>
                        </a:moveTo>
                        <a:cubicBezTo>
                          <a:pt x="37" y="0"/>
                          <a:pt x="37" y="0"/>
                          <a:pt x="37" y="0"/>
                        </a:cubicBez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9"/>
                          <a:pt x="188" y="79"/>
                          <a:pt x="188" y="79"/>
                        </a:cubicBezTo>
                        <a:cubicBezTo>
                          <a:pt x="188" y="90"/>
                          <a:pt x="197" y="99"/>
                          <a:pt x="209" y="99"/>
                        </a:cubicBezTo>
                        <a:cubicBezTo>
                          <a:pt x="224" y="99"/>
                          <a:pt x="224" y="99"/>
                          <a:pt x="224" y="99"/>
                        </a:cubicBezTo>
                        <a:cubicBezTo>
                          <a:pt x="224" y="160"/>
                          <a:pt x="174" y="210"/>
                          <a:pt x="112" y="210"/>
                        </a:cubicBezTo>
                        <a:cubicBezTo>
                          <a:pt x="51" y="210"/>
                          <a:pt x="0" y="160"/>
                          <a:pt x="0" y="99"/>
                        </a:cubicBezTo>
                        <a:cubicBezTo>
                          <a:pt x="16" y="99"/>
                          <a:pt x="16" y="99"/>
                          <a:pt x="16" y="99"/>
                        </a:cubicBezTo>
                        <a:cubicBezTo>
                          <a:pt x="28" y="99"/>
                          <a:pt x="37" y="90"/>
                          <a:pt x="37" y="79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3" name="Freeform 296">
                    <a:extLst>
                      <a:ext uri="{FF2B5EF4-FFF2-40B4-BE49-F238E27FC236}">
                        <a16:creationId xmlns:a16="http://schemas.microsoft.com/office/drawing/2014/main" id="{87695191-9AD3-41D0-930F-E2A1CF3785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6" y="2954231"/>
                    <a:ext cx="133733" cy="78754"/>
                  </a:xfrm>
                  <a:custGeom>
                    <a:avLst/>
                    <a:gdLst>
                      <a:gd name="T0" fmla="*/ 0 w 154"/>
                      <a:gd name="T1" fmla="*/ 23 h 91"/>
                      <a:gd name="T2" fmla="*/ 0 w 154"/>
                      <a:gd name="T3" fmla="*/ 0 h 91"/>
                      <a:gd name="T4" fmla="*/ 154 w 154"/>
                      <a:gd name="T5" fmla="*/ 0 h 91"/>
                      <a:gd name="T6" fmla="*/ 154 w 154"/>
                      <a:gd name="T7" fmla="*/ 89 h 91"/>
                      <a:gd name="T8" fmla="*/ 0 w 154"/>
                      <a:gd name="T9" fmla="*/ 23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" h="91">
                        <a:moveTo>
                          <a:pt x="0" y="23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54" y="0"/>
                          <a:pt x="154" y="0"/>
                          <a:pt x="154" y="0"/>
                        </a:cubicBezTo>
                        <a:cubicBezTo>
                          <a:pt x="154" y="89"/>
                          <a:pt x="154" y="89"/>
                          <a:pt x="154" y="89"/>
                        </a:cubicBezTo>
                        <a:cubicBezTo>
                          <a:pt x="49" y="91"/>
                          <a:pt x="0" y="23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4" name="Freeform 297">
                    <a:extLst>
                      <a:ext uri="{FF2B5EF4-FFF2-40B4-BE49-F238E27FC236}">
                        <a16:creationId xmlns:a16="http://schemas.microsoft.com/office/drawing/2014/main" id="{9219741D-0DD6-4FD1-AE94-A201A9E747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9381" y="2674878"/>
                    <a:ext cx="323188" cy="315759"/>
                  </a:xfrm>
                  <a:custGeom>
                    <a:avLst/>
                    <a:gdLst>
                      <a:gd name="T0" fmla="*/ 8 w 371"/>
                      <a:gd name="T1" fmla="*/ 194 h 363"/>
                      <a:gd name="T2" fmla="*/ 199 w 371"/>
                      <a:gd name="T3" fmla="*/ 356 h 363"/>
                      <a:gd name="T4" fmla="*/ 363 w 371"/>
                      <a:gd name="T5" fmla="*/ 168 h 363"/>
                      <a:gd name="T6" fmla="*/ 172 w 371"/>
                      <a:gd name="T7" fmla="*/ 6 h 363"/>
                      <a:gd name="T8" fmla="*/ 8 w 371"/>
                      <a:gd name="T9" fmla="*/ 194 h 3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71" h="363">
                        <a:moveTo>
                          <a:pt x="8" y="194"/>
                        </a:moveTo>
                        <a:cubicBezTo>
                          <a:pt x="15" y="291"/>
                          <a:pt x="100" y="363"/>
                          <a:pt x="199" y="356"/>
                        </a:cubicBezTo>
                        <a:cubicBezTo>
                          <a:pt x="297" y="348"/>
                          <a:pt x="371" y="265"/>
                          <a:pt x="363" y="168"/>
                        </a:cubicBezTo>
                        <a:cubicBezTo>
                          <a:pt x="355" y="71"/>
                          <a:pt x="270" y="0"/>
                          <a:pt x="172" y="6"/>
                        </a:cubicBezTo>
                        <a:cubicBezTo>
                          <a:pt x="74" y="14"/>
                          <a:pt x="0" y="99"/>
                          <a:pt x="8" y="194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5" name="Freeform 298">
                    <a:extLst>
                      <a:ext uri="{FF2B5EF4-FFF2-40B4-BE49-F238E27FC236}">
                        <a16:creationId xmlns:a16="http://schemas.microsoft.com/office/drawing/2014/main" id="{1AFD7E72-6BBB-4C8F-8BEA-D67150ABAE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760318"/>
                    <a:ext cx="231061" cy="248149"/>
                  </a:xfrm>
                  <a:custGeom>
                    <a:avLst/>
                    <a:gdLst>
                      <a:gd name="T0" fmla="*/ 156 w 266"/>
                      <a:gd name="T1" fmla="*/ 282 h 286"/>
                      <a:gd name="T2" fmla="*/ 156 w 266"/>
                      <a:gd name="T3" fmla="*/ 282 h 286"/>
                      <a:gd name="T4" fmla="*/ 261 w 266"/>
                      <a:gd name="T5" fmla="*/ 148 h 286"/>
                      <a:gd name="T6" fmla="*/ 250 w 266"/>
                      <a:gd name="T7" fmla="*/ 0 h 286"/>
                      <a:gd name="T8" fmla="*/ 0 w 266"/>
                      <a:gd name="T9" fmla="*/ 18 h 286"/>
                      <a:gd name="T10" fmla="*/ 11 w 266"/>
                      <a:gd name="T11" fmla="*/ 166 h 286"/>
                      <a:gd name="T12" fmla="*/ 156 w 266"/>
                      <a:gd name="T13" fmla="*/ 282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66" h="286">
                        <a:moveTo>
                          <a:pt x="156" y="282"/>
                        </a:moveTo>
                        <a:cubicBezTo>
                          <a:pt x="156" y="282"/>
                          <a:pt x="156" y="282"/>
                          <a:pt x="156" y="282"/>
                        </a:cubicBezTo>
                        <a:cubicBezTo>
                          <a:pt x="219" y="277"/>
                          <a:pt x="266" y="211"/>
                          <a:pt x="261" y="148"/>
                        </a:cubicBezTo>
                        <a:cubicBezTo>
                          <a:pt x="250" y="0"/>
                          <a:pt x="250" y="0"/>
                          <a:pt x="250" y="0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1" y="166"/>
                          <a:pt x="11" y="166"/>
                          <a:pt x="11" y="166"/>
                        </a:cubicBezTo>
                        <a:cubicBezTo>
                          <a:pt x="17" y="245"/>
                          <a:pt x="92" y="286"/>
                          <a:pt x="156" y="28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6" name="Freeform 299">
                    <a:extLst>
                      <a:ext uri="{FF2B5EF4-FFF2-40B4-BE49-F238E27FC236}">
                        <a16:creationId xmlns:a16="http://schemas.microsoft.com/office/drawing/2014/main" id="{9FBC12F6-D250-4A08-AA9E-8E48DE27D1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16206" y="2815297"/>
                    <a:ext cx="127789" cy="181283"/>
                  </a:xfrm>
                  <a:custGeom>
                    <a:avLst/>
                    <a:gdLst>
                      <a:gd name="T0" fmla="*/ 49 w 147"/>
                      <a:gd name="T1" fmla="*/ 105 h 209"/>
                      <a:gd name="T2" fmla="*/ 56 w 147"/>
                      <a:gd name="T3" fmla="*/ 95 h 209"/>
                      <a:gd name="T4" fmla="*/ 53 w 147"/>
                      <a:gd name="T5" fmla="*/ 88 h 209"/>
                      <a:gd name="T6" fmla="*/ 35 w 147"/>
                      <a:gd name="T7" fmla="*/ 46 h 209"/>
                      <a:gd name="T8" fmla="*/ 34 w 147"/>
                      <a:gd name="T9" fmla="*/ 38 h 209"/>
                      <a:gd name="T10" fmla="*/ 61 w 147"/>
                      <a:gd name="T11" fmla="*/ 5 h 209"/>
                      <a:gd name="T12" fmla="*/ 137 w 147"/>
                      <a:gd name="T13" fmla="*/ 0 h 209"/>
                      <a:gd name="T14" fmla="*/ 138 w 147"/>
                      <a:gd name="T15" fmla="*/ 21 h 209"/>
                      <a:gd name="T16" fmla="*/ 141 w 147"/>
                      <a:gd name="T17" fmla="*/ 64 h 209"/>
                      <a:gd name="T18" fmla="*/ 143 w 147"/>
                      <a:gd name="T19" fmla="*/ 86 h 209"/>
                      <a:gd name="T20" fmla="*/ 80 w 147"/>
                      <a:gd name="T21" fmla="*/ 205 h 209"/>
                      <a:gd name="T22" fmla="*/ 71 w 147"/>
                      <a:gd name="T23" fmla="*/ 209 h 209"/>
                      <a:gd name="T24" fmla="*/ 43 w 147"/>
                      <a:gd name="T25" fmla="*/ 139 h 209"/>
                      <a:gd name="T26" fmla="*/ 25 w 147"/>
                      <a:gd name="T27" fmla="*/ 121 h 209"/>
                      <a:gd name="T28" fmla="*/ 0 w 147"/>
                      <a:gd name="T29" fmla="*/ 108 h 209"/>
                      <a:gd name="T30" fmla="*/ 49 w 147"/>
                      <a:gd name="T31" fmla="*/ 105 h 209"/>
                      <a:gd name="T32" fmla="*/ 49 w 147"/>
                      <a:gd name="T33" fmla="*/ 105 h 2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7" h="209">
                        <a:moveTo>
                          <a:pt x="49" y="105"/>
                        </a:moveTo>
                        <a:cubicBezTo>
                          <a:pt x="54" y="105"/>
                          <a:pt x="58" y="100"/>
                          <a:pt x="56" y="95"/>
                        </a:cubicBezTo>
                        <a:cubicBezTo>
                          <a:pt x="56" y="93"/>
                          <a:pt x="55" y="91"/>
                          <a:pt x="53" y="88"/>
                        </a:cubicBezTo>
                        <a:cubicBezTo>
                          <a:pt x="45" y="76"/>
                          <a:pt x="38" y="61"/>
                          <a:pt x="35" y="46"/>
                        </a:cubicBezTo>
                        <a:cubicBezTo>
                          <a:pt x="34" y="38"/>
                          <a:pt x="34" y="38"/>
                          <a:pt x="34" y="38"/>
                        </a:cubicBezTo>
                        <a:cubicBezTo>
                          <a:pt x="30" y="22"/>
                          <a:pt x="43" y="7"/>
                          <a:pt x="61" y="5"/>
                        </a:cubicBezTo>
                        <a:cubicBezTo>
                          <a:pt x="137" y="0"/>
                          <a:pt x="137" y="0"/>
                          <a:pt x="137" y="0"/>
                        </a:cubicBezTo>
                        <a:cubicBezTo>
                          <a:pt x="138" y="21"/>
                          <a:pt x="138" y="21"/>
                          <a:pt x="138" y="21"/>
                        </a:cubicBezTo>
                        <a:cubicBezTo>
                          <a:pt x="141" y="64"/>
                          <a:pt x="141" y="64"/>
                          <a:pt x="141" y="64"/>
                        </a:cubicBezTo>
                        <a:cubicBezTo>
                          <a:pt x="143" y="86"/>
                          <a:pt x="143" y="86"/>
                          <a:pt x="143" y="86"/>
                        </a:cubicBezTo>
                        <a:cubicBezTo>
                          <a:pt x="147" y="133"/>
                          <a:pt x="121" y="182"/>
                          <a:pt x="80" y="205"/>
                        </a:cubicBezTo>
                        <a:cubicBezTo>
                          <a:pt x="78" y="206"/>
                          <a:pt x="75" y="208"/>
                          <a:pt x="71" y="209"/>
                        </a:cubicBezTo>
                        <a:cubicBezTo>
                          <a:pt x="43" y="139"/>
                          <a:pt x="43" y="139"/>
                          <a:pt x="43" y="139"/>
                        </a:cubicBezTo>
                        <a:cubicBezTo>
                          <a:pt x="39" y="131"/>
                          <a:pt x="33" y="125"/>
                          <a:pt x="25" y="121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7" name="Freeform 300">
                    <a:extLst>
                      <a:ext uri="{FF2B5EF4-FFF2-40B4-BE49-F238E27FC236}">
                        <a16:creationId xmlns:a16="http://schemas.microsoft.com/office/drawing/2014/main" id="{61293A9B-3741-4D05-9335-1C10601E1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6405"/>
                  </a:xfrm>
                  <a:custGeom>
                    <a:avLst/>
                    <a:gdLst>
                      <a:gd name="T0" fmla="*/ 0 w 98"/>
                      <a:gd name="T1" fmla="*/ 8 h 42"/>
                      <a:gd name="T2" fmla="*/ 52 w 98"/>
                      <a:gd name="T3" fmla="*/ 41 h 42"/>
                      <a:gd name="T4" fmla="*/ 98 w 98"/>
                      <a:gd name="T5" fmla="*/ 0 h 42"/>
                      <a:gd name="T6" fmla="*/ 0 w 98"/>
                      <a:gd name="T7" fmla="*/ 8 h 42"/>
                      <a:gd name="T8" fmla="*/ 0 w 98"/>
                      <a:gd name="T9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42">
                        <a:moveTo>
                          <a:pt x="0" y="8"/>
                        </a:moveTo>
                        <a:cubicBezTo>
                          <a:pt x="12" y="29"/>
                          <a:pt x="31" y="42"/>
                          <a:pt x="52" y="41"/>
                        </a:cubicBezTo>
                        <a:cubicBezTo>
                          <a:pt x="73" y="39"/>
                          <a:pt x="90" y="24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8" name="Freeform 301">
                    <a:extLst>
                      <a:ext uri="{FF2B5EF4-FFF2-40B4-BE49-F238E27FC236}">
                        <a16:creationId xmlns:a16="http://schemas.microsoft.com/office/drawing/2014/main" id="{95DD384A-B789-4A4C-BD40-4F62937A13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0461"/>
                  </a:xfrm>
                  <a:custGeom>
                    <a:avLst/>
                    <a:gdLst>
                      <a:gd name="T0" fmla="*/ 0 w 98"/>
                      <a:gd name="T1" fmla="*/ 8 h 35"/>
                      <a:gd name="T2" fmla="*/ 51 w 98"/>
                      <a:gd name="T3" fmla="*/ 33 h 35"/>
                      <a:gd name="T4" fmla="*/ 98 w 98"/>
                      <a:gd name="T5" fmla="*/ 0 h 35"/>
                      <a:gd name="T6" fmla="*/ 0 w 98"/>
                      <a:gd name="T7" fmla="*/ 8 h 35"/>
                      <a:gd name="T8" fmla="*/ 0 w 98"/>
                      <a:gd name="T9" fmla="*/ 8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35">
                        <a:moveTo>
                          <a:pt x="0" y="8"/>
                        </a:moveTo>
                        <a:cubicBezTo>
                          <a:pt x="12" y="30"/>
                          <a:pt x="30" y="35"/>
                          <a:pt x="51" y="33"/>
                        </a:cubicBezTo>
                        <a:cubicBezTo>
                          <a:pt x="73" y="32"/>
                          <a:pt x="90" y="25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69" name="Freeform 302">
                    <a:extLst>
                      <a:ext uri="{FF2B5EF4-FFF2-40B4-BE49-F238E27FC236}">
                        <a16:creationId xmlns:a16="http://schemas.microsoft.com/office/drawing/2014/main" id="{213F2D50-BD28-4B73-82CD-76F9436592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4817992">
                    <a:off x="7573857" y="284914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0" name="Freeform 304">
                    <a:extLst>
                      <a:ext uri="{FF2B5EF4-FFF2-40B4-BE49-F238E27FC236}">
                        <a16:creationId xmlns:a16="http://schemas.microsoft.com/office/drawing/2014/main" id="{F2FC6795-0226-4185-A4F6-7839E411CD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3899" y="2827185"/>
                    <a:ext cx="24518" cy="66867"/>
                  </a:xfrm>
                  <a:custGeom>
                    <a:avLst/>
                    <a:gdLst>
                      <a:gd name="T0" fmla="*/ 21 w 28"/>
                      <a:gd name="T1" fmla="*/ 0 h 77"/>
                      <a:gd name="T2" fmla="*/ 1 w 28"/>
                      <a:gd name="T3" fmla="*/ 40 h 77"/>
                      <a:gd name="T4" fmla="*/ 28 w 28"/>
                      <a:gd name="T5" fmla="*/ 77 h 77"/>
                      <a:gd name="T6" fmla="*/ 21 w 28"/>
                      <a:gd name="T7" fmla="*/ 0 h 77"/>
                      <a:gd name="T8" fmla="*/ 21 w 28"/>
                      <a:gd name="T9" fmla="*/ 0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77">
                        <a:moveTo>
                          <a:pt x="21" y="0"/>
                        </a:moveTo>
                        <a:cubicBezTo>
                          <a:pt x="8" y="7"/>
                          <a:pt x="0" y="23"/>
                          <a:pt x="1" y="40"/>
                        </a:cubicBezTo>
                        <a:cubicBezTo>
                          <a:pt x="2" y="56"/>
                          <a:pt x="13" y="71"/>
                          <a:pt x="28" y="77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1" name="Freeform 305">
                    <a:extLst>
                      <a:ext uri="{FF2B5EF4-FFF2-40B4-BE49-F238E27FC236}">
                        <a16:creationId xmlns:a16="http://schemas.microsoft.com/office/drawing/2014/main" id="{E12AADC9-52A7-4C40-9057-8F4E17258C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9843" y="2875477"/>
                    <a:ext cx="18574" cy="24518"/>
                  </a:xfrm>
                  <a:custGeom>
                    <a:avLst/>
                    <a:gdLst>
                      <a:gd name="T0" fmla="*/ 1 w 21"/>
                      <a:gd name="T1" fmla="*/ 15 h 28"/>
                      <a:gd name="T2" fmla="*/ 13 w 21"/>
                      <a:gd name="T3" fmla="*/ 26 h 28"/>
                      <a:gd name="T4" fmla="*/ 21 w 21"/>
                      <a:gd name="T5" fmla="*/ 22 h 28"/>
                      <a:gd name="T6" fmla="*/ 20 w 21"/>
                      <a:gd name="T7" fmla="*/ 3 h 28"/>
                      <a:gd name="T8" fmla="*/ 11 w 21"/>
                      <a:gd name="T9" fmla="*/ 0 h 28"/>
                      <a:gd name="T10" fmla="*/ 4 w 21"/>
                      <a:gd name="T11" fmla="*/ 4 h 28"/>
                      <a:gd name="T12" fmla="*/ 1 w 21"/>
                      <a:gd name="T13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28">
                        <a:moveTo>
                          <a:pt x="1" y="15"/>
                        </a:moveTo>
                        <a:cubicBezTo>
                          <a:pt x="1" y="21"/>
                          <a:pt x="7" y="28"/>
                          <a:pt x="13" y="26"/>
                        </a:cubicBezTo>
                        <a:cubicBezTo>
                          <a:pt x="16" y="26"/>
                          <a:pt x="19" y="24"/>
                          <a:pt x="21" y="22"/>
                        </a:cubicBezTo>
                        <a:cubicBezTo>
                          <a:pt x="20" y="3"/>
                          <a:pt x="20" y="3"/>
                          <a:pt x="20" y="3"/>
                        </a:cubicBezTo>
                        <a:cubicBezTo>
                          <a:pt x="17" y="1"/>
                          <a:pt x="14" y="0"/>
                          <a:pt x="11" y="0"/>
                        </a:cubicBezTo>
                        <a:cubicBezTo>
                          <a:pt x="9" y="0"/>
                          <a:pt x="6" y="2"/>
                          <a:pt x="4" y="4"/>
                        </a:cubicBezTo>
                        <a:cubicBezTo>
                          <a:pt x="2" y="6"/>
                          <a:pt x="0" y="10"/>
                          <a:pt x="1" y="15"/>
                        </a:cubicBezTo>
                        <a:close/>
                      </a:path>
                    </a:pathLst>
                  </a:custGeom>
                  <a:solidFill>
                    <a:srgbClr val="FBB61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2" name="Freeform 306">
                    <a:extLst>
                      <a:ext uri="{FF2B5EF4-FFF2-40B4-BE49-F238E27FC236}">
                        <a16:creationId xmlns:a16="http://schemas.microsoft.com/office/drawing/2014/main" id="{8D9E05AF-845F-43EE-9D85-CF979421AB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6991" y="2747688"/>
                    <a:ext cx="176082" cy="97328"/>
                  </a:xfrm>
                  <a:custGeom>
                    <a:avLst/>
                    <a:gdLst>
                      <a:gd name="T0" fmla="*/ 203 w 203"/>
                      <a:gd name="T1" fmla="*/ 0 h 112"/>
                      <a:gd name="T2" fmla="*/ 15 w 203"/>
                      <a:gd name="T3" fmla="*/ 112 h 112"/>
                      <a:gd name="T4" fmla="*/ 0 w 203"/>
                      <a:gd name="T5" fmla="*/ 15 h 112"/>
                      <a:gd name="T6" fmla="*/ 203 w 203"/>
                      <a:gd name="T7" fmla="*/ 0 h 112"/>
                      <a:gd name="T8" fmla="*/ 203 w 203"/>
                      <a:gd name="T9" fmla="*/ 0 h 1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3" h="112">
                        <a:moveTo>
                          <a:pt x="203" y="0"/>
                        </a:moveTo>
                        <a:cubicBezTo>
                          <a:pt x="203" y="0"/>
                          <a:pt x="159" y="103"/>
                          <a:pt x="15" y="1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3" name="Freeform 307">
                    <a:extLst>
                      <a:ext uri="{FF2B5EF4-FFF2-40B4-BE49-F238E27FC236}">
                        <a16:creationId xmlns:a16="http://schemas.microsoft.com/office/drawing/2014/main" id="{761371B3-46C2-40D9-9328-9F1AD91583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9297" y="2747688"/>
                    <a:ext cx="78754" cy="79497"/>
                  </a:xfrm>
                  <a:custGeom>
                    <a:avLst/>
                    <a:gdLst>
                      <a:gd name="T0" fmla="*/ 5 w 91"/>
                      <a:gd name="T1" fmla="*/ 5 h 91"/>
                      <a:gd name="T2" fmla="*/ 67 w 91"/>
                      <a:gd name="T3" fmla="*/ 0 h 91"/>
                      <a:gd name="T4" fmla="*/ 82 w 91"/>
                      <a:gd name="T5" fmla="*/ 15 h 91"/>
                      <a:gd name="T6" fmla="*/ 86 w 91"/>
                      <a:gd name="T7" fmla="*/ 28 h 91"/>
                      <a:gd name="T8" fmla="*/ 91 w 91"/>
                      <a:gd name="T9" fmla="*/ 91 h 91"/>
                      <a:gd name="T10" fmla="*/ 5 w 91"/>
                      <a:gd name="T11" fmla="*/ 5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1" h="91">
                        <a:moveTo>
                          <a:pt x="5" y="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82" y="15"/>
                          <a:pt x="82" y="15"/>
                          <a:pt x="82" y="15"/>
                        </a:cubicBezTo>
                        <a:cubicBezTo>
                          <a:pt x="86" y="28"/>
                          <a:pt x="86" y="28"/>
                          <a:pt x="86" y="28"/>
                        </a:cubicBezTo>
                        <a:cubicBezTo>
                          <a:pt x="91" y="91"/>
                          <a:pt x="91" y="91"/>
                          <a:pt x="91" y="91"/>
                        </a:cubicBezTo>
                        <a:cubicBezTo>
                          <a:pt x="0" y="67"/>
                          <a:pt x="5" y="5"/>
                          <a:pt x="5" y="5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4" name="Freeform 308">
                    <a:extLst>
                      <a:ext uri="{FF2B5EF4-FFF2-40B4-BE49-F238E27FC236}">
                        <a16:creationId xmlns:a16="http://schemas.microsoft.com/office/drawing/2014/main" id="{48BB8FCE-EF51-45C9-A35E-4D631B1D84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21550" y="2644416"/>
                    <a:ext cx="146364" cy="146364"/>
                  </a:xfrm>
                  <a:custGeom>
                    <a:avLst/>
                    <a:gdLst>
                      <a:gd name="T0" fmla="*/ 3 w 168"/>
                      <a:gd name="T1" fmla="*/ 90 h 168"/>
                      <a:gd name="T2" fmla="*/ 90 w 168"/>
                      <a:gd name="T3" fmla="*/ 164 h 168"/>
                      <a:gd name="T4" fmla="*/ 165 w 168"/>
                      <a:gd name="T5" fmla="*/ 78 h 168"/>
                      <a:gd name="T6" fmla="*/ 78 w 168"/>
                      <a:gd name="T7" fmla="*/ 3 h 168"/>
                      <a:gd name="T8" fmla="*/ 3 w 168"/>
                      <a:gd name="T9" fmla="*/ 90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8" h="168">
                        <a:moveTo>
                          <a:pt x="3" y="90"/>
                        </a:moveTo>
                        <a:cubicBezTo>
                          <a:pt x="7" y="135"/>
                          <a:pt x="46" y="168"/>
                          <a:pt x="90" y="164"/>
                        </a:cubicBezTo>
                        <a:cubicBezTo>
                          <a:pt x="134" y="161"/>
                          <a:pt x="168" y="122"/>
                          <a:pt x="165" y="78"/>
                        </a:cubicBezTo>
                        <a:cubicBezTo>
                          <a:pt x="161" y="33"/>
                          <a:pt x="122" y="0"/>
                          <a:pt x="78" y="3"/>
                        </a:cubicBezTo>
                        <a:cubicBezTo>
                          <a:pt x="33" y="7"/>
                          <a:pt x="0" y="45"/>
                          <a:pt x="3" y="9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5" name="Freeform 309">
                    <a:extLst>
                      <a:ext uri="{FF2B5EF4-FFF2-40B4-BE49-F238E27FC236}">
                        <a16:creationId xmlns:a16="http://schemas.microsoft.com/office/drawing/2014/main" id="{6E17EEDC-ACC3-4316-8629-66EC1DC35A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8"/>
                    <a:ext cx="310558" cy="97328"/>
                  </a:xfrm>
                  <a:custGeom>
                    <a:avLst/>
                    <a:gdLst>
                      <a:gd name="T0" fmla="*/ 418 w 418"/>
                      <a:gd name="T1" fmla="*/ 0 h 131"/>
                      <a:gd name="T2" fmla="*/ 0 w 418"/>
                      <a:gd name="T3" fmla="*/ 0 h 131"/>
                      <a:gd name="T4" fmla="*/ 0 w 418"/>
                      <a:gd name="T5" fmla="*/ 131 h 131"/>
                      <a:gd name="T6" fmla="*/ 418 w 418"/>
                      <a:gd name="T7" fmla="*/ 131 h 131"/>
                      <a:gd name="T8" fmla="*/ 418 w 418"/>
                      <a:gd name="T9" fmla="*/ 0 h 131"/>
                      <a:gd name="T10" fmla="*/ 418 w 418"/>
                      <a:gd name="T11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18" h="131">
                        <a:moveTo>
                          <a:pt x="418" y="0"/>
                        </a:moveTo>
                        <a:lnTo>
                          <a:pt x="0" y="0"/>
                        </a:lnTo>
                        <a:lnTo>
                          <a:pt x="0" y="131"/>
                        </a:lnTo>
                        <a:lnTo>
                          <a:pt x="418" y="131"/>
                        </a:lnTo>
                        <a:lnTo>
                          <a:pt x="418" y="0"/>
                        </a:lnTo>
                        <a:lnTo>
                          <a:pt x="41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6" name="Freeform 310">
                    <a:extLst>
                      <a:ext uri="{FF2B5EF4-FFF2-40B4-BE49-F238E27FC236}">
                        <a16:creationId xmlns:a16="http://schemas.microsoft.com/office/drawing/2014/main" id="{33F63216-9E22-4CE4-8F53-5A1349AAED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182769" cy="213230"/>
                  </a:xfrm>
                  <a:custGeom>
                    <a:avLst/>
                    <a:gdLst>
                      <a:gd name="T0" fmla="*/ 114 w 210"/>
                      <a:gd name="T1" fmla="*/ 0 h 245"/>
                      <a:gd name="T2" fmla="*/ 144 w 210"/>
                      <a:gd name="T3" fmla="*/ 0 h 245"/>
                      <a:gd name="T4" fmla="*/ 210 w 210"/>
                      <a:gd name="T5" fmla="*/ 101 h 245"/>
                      <a:gd name="T6" fmla="*/ 188 w 210"/>
                      <a:gd name="T7" fmla="*/ 224 h 245"/>
                      <a:gd name="T8" fmla="*/ 81 w 210"/>
                      <a:gd name="T9" fmla="*/ 224 h 245"/>
                      <a:gd name="T10" fmla="*/ 81 w 210"/>
                      <a:gd name="T11" fmla="*/ 245 h 245"/>
                      <a:gd name="T12" fmla="*/ 0 w 210"/>
                      <a:gd name="T13" fmla="*/ 245 h 245"/>
                      <a:gd name="T14" fmla="*/ 23 w 210"/>
                      <a:gd name="T15" fmla="*/ 88 h 245"/>
                      <a:gd name="T16" fmla="*/ 114 w 210"/>
                      <a:gd name="T17" fmla="*/ 0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0" h="245">
                        <a:moveTo>
                          <a:pt x="114" y="0"/>
                        </a:moveTo>
                        <a:cubicBezTo>
                          <a:pt x="144" y="0"/>
                          <a:pt x="144" y="0"/>
                          <a:pt x="144" y="0"/>
                        </a:cubicBezTo>
                        <a:cubicBezTo>
                          <a:pt x="145" y="46"/>
                          <a:pt x="171" y="84"/>
                          <a:pt x="210" y="101"/>
                        </a:cubicBezTo>
                        <a:cubicBezTo>
                          <a:pt x="188" y="224"/>
                          <a:pt x="188" y="224"/>
                          <a:pt x="188" y="224"/>
                        </a:cubicBezTo>
                        <a:cubicBezTo>
                          <a:pt x="81" y="224"/>
                          <a:pt x="81" y="224"/>
                          <a:pt x="81" y="224"/>
                        </a:cubicBezTo>
                        <a:cubicBezTo>
                          <a:pt x="81" y="245"/>
                          <a:pt x="81" y="245"/>
                          <a:pt x="81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41"/>
                          <a:pt x="68" y="6"/>
                          <a:pt x="114" y="0"/>
                        </a:cubicBezTo>
                      </a:path>
                    </a:pathLst>
                  </a:custGeom>
                  <a:solidFill>
                    <a:srgbClr val="5328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7" name="Freeform 311">
                    <a:extLst>
                      <a:ext uri="{FF2B5EF4-FFF2-40B4-BE49-F238E27FC236}">
                        <a16:creationId xmlns:a16="http://schemas.microsoft.com/office/drawing/2014/main" id="{8DFCDC87-D750-4344-B900-3DA391A678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3038930"/>
                    <a:ext cx="54979" cy="91384"/>
                  </a:xfrm>
                  <a:custGeom>
                    <a:avLst/>
                    <a:gdLst>
                      <a:gd name="T0" fmla="*/ 0 w 63"/>
                      <a:gd name="T1" fmla="*/ 0 h 105"/>
                      <a:gd name="T2" fmla="*/ 1 w 63"/>
                      <a:gd name="T3" fmla="*/ 0 h 105"/>
                      <a:gd name="T4" fmla="*/ 63 w 63"/>
                      <a:gd name="T5" fmla="*/ 105 h 105"/>
                      <a:gd name="T6" fmla="*/ 63 w 63"/>
                      <a:gd name="T7" fmla="*/ 105 h 105"/>
                      <a:gd name="T8" fmla="*/ 0 w 63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3" h="105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47"/>
                          <a:pt x="27" y="87"/>
                          <a:pt x="63" y="105"/>
                        </a:cubicBezTo>
                        <a:cubicBezTo>
                          <a:pt x="63" y="105"/>
                          <a:pt x="63" y="105"/>
                          <a:pt x="63" y="105"/>
                        </a:cubicBezTo>
                        <a:cubicBezTo>
                          <a:pt x="26" y="87"/>
                          <a:pt x="1" y="48"/>
                          <a:pt x="0" y="0"/>
                        </a:cubicBezTo>
                      </a:path>
                    </a:pathLst>
                  </a:custGeom>
                  <a:solidFill>
                    <a:srgbClr val="B089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8" name="Freeform 312">
                    <a:extLst>
                      <a:ext uri="{FF2B5EF4-FFF2-40B4-BE49-F238E27FC236}">
                        <a16:creationId xmlns:a16="http://schemas.microsoft.com/office/drawing/2014/main" id="{2D1221A8-190C-412E-81FD-E0A77D4ECF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9"/>
                    <a:ext cx="91384" cy="17831"/>
                  </a:xfrm>
                  <a:custGeom>
                    <a:avLst/>
                    <a:gdLst>
                      <a:gd name="T0" fmla="*/ 0 w 123"/>
                      <a:gd name="T1" fmla="*/ 0 h 24"/>
                      <a:gd name="T2" fmla="*/ 123 w 123"/>
                      <a:gd name="T3" fmla="*/ 0 h 24"/>
                      <a:gd name="T4" fmla="*/ 117 w 123"/>
                      <a:gd name="T5" fmla="*/ 24 h 24"/>
                      <a:gd name="T6" fmla="*/ 0 w 123"/>
                      <a:gd name="T7" fmla="*/ 24 h 24"/>
                      <a:gd name="T8" fmla="*/ 0 w 123"/>
                      <a:gd name="T9" fmla="*/ 0 h 24"/>
                      <a:gd name="T10" fmla="*/ 0 w 123"/>
                      <a:gd name="T11" fmla="*/ 0 h 24"/>
                      <a:gd name="T12" fmla="*/ 0 w 123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3" h="24">
                        <a:moveTo>
                          <a:pt x="0" y="0"/>
                        </a:moveTo>
                        <a:lnTo>
                          <a:pt x="123" y="0"/>
                        </a:lnTo>
                        <a:lnTo>
                          <a:pt x="117" y="24"/>
                        </a:lnTo>
                        <a:lnTo>
                          <a:pt x="0" y="24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79" name="Freeform 313">
                    <a:extLst>
                      <a:ext uri="{FF2B5EF4-FFF2-40B4-BE49-F238E27FC236}">
                        <a16:creationId xmlns:a16="http://schemas.microsoft.com/office/drawing/2014/main" id="{65A81AF2-56FF-49B6-B2BE-97BDA77947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0" y="3142946"/>
                    <a:ext cx="445034" cy="280097"/>
                  </a:xfrm>
                  <a:custGeom>
                    <a:avLst/>
                    <a:gdLst>
                      <a:gd name="T0" fmla="*/ 24 w 511"/>
                      <a:gd name="T1" fmla="*/ 0 h 322"/>
                      <a:gd name="T2" fmla="*/ 487 w 511"/>
                      <a:gd name="T3" fmla="*/ 0 h 322"/>
                      <a:gd name="T4" fmla="*/ 511 w 511"/>
                      <a:gd name="T5" fmla="*/ 24 h 322"/>
                      <a:gd name="T6" fmla="*/ 511 w 511"/>
                      <a:gd name="T7" fmla="*/ 298 h 322"/>
                      <a:gd name="T8" fmla="*/ 487 w 511"/>
                      <a:gd name="T9" fmla="*/ 322 h 322"/>
                      <a:gd name="T10" fmla="*/ 24 w 511"/>
                      <a:gd name="T11" fmla="*/ 322 h 322"/>
                      <a:gd name="T12" fmla="*/ 0 w 511"/>
                      <a:gd name="T13" fmla="*/ 298 h 322"/>
                      <a:gd name="T14" fmla="*/ 0 w 511"/>
                      <a:gd name="T15" fmla="*/ 24 h 322"/>
                      <a:gd name="T16" fmla="*/ 24 w 511"/>
                      <a:gd name="T17" fmla="*/ 0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11" h="322">
                        <a:moveTo>
                          <a:pt x="24" y="0"/>
                        </a:moveTo>
                        <a:cubicBezTo>
                          <a:pt x="487" y="0"/>
                          <a:pt x="487" y="0"/>
                          <a:pt x="487" y="0"/>
                        </a:cubicBezTo>
                        <a:cubicBezTo>
                          <a:pt x="500" y="0"/>
                          <a:pt x="511" y="11"/>
                          <a:pt x="511" y="24"/>
                        </a:cubicBezTo>
                        <a:cubicBezTo>
                          <a:pt x="511" y="298"/>
                          <a:pt x="511" y="298"/>
                          <a:pt x="511" y="298"/>
                        </a:cubicBezTo>
                        <a:cubicBezTo>
                          <a:pt x="511" y="311"/>
                          <a:pt x="500" y="322"/>
                          <a:pt x="487" y="322"/>
                        </a:cubicBezTo>
                        <a:cubicBezTo>
                          <a:pt x="24" y="322"/>
                          <a:pt x="24" y="322"/>
                          <a:pt x="24" y="322"/>
                        </a:cubicBezTo>
                        <a:cubicBezTo>
                          <a:pt x="10" y="322"/>
                          <a:pt x="0" y="311"/>
                          <a:pt x="0" y="298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0" y="11"/>
                          <a:pt x="10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rgbClr val="D6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0" name="Freeform 314">
                    <a:extLst>
                      <a:ext uri="{FF2B5EF4-FFF2-40B4-BE49-F238E27FC236}">
                        <a16:creationId xmlns:a16="http://schemas.microsoft.com/office/drawing/2014/main" id="{463154D9-19D5-4124-98F2-E9B0F3E7D8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1" y="3142948"/>
                    <a:ext cx="36405" cy="280097"/>
                  </a:xfrm>
                  <a:custGeom>
                    <a:avLst/>
                    <a:gdLst>
                      <a:gd name="T0" fmla="*/ 19 w 42"/>
                      <a:gd name="T1" fmla="*/ 298 h 322"/>
                      <a:gd name="T2" fmla="*/ 19 w 42"/>
                      <a:gd name="T3" fmla="*/ 24 h 322"/>
                      <a:gd name="T4" fmla="*/ 42 w 42"/>
                      <a:gd name="T5" fmla="*/ 0 h 322"/>
                      <a:gd name="T6" fmla="*/ 22 w 42"/>
                      <a:gd name="T7" fmla="*/ 0 h 322"/>
                      <a:gd name="T8" fmla="*/ 0 w 42"/>
                      <a:gd name="T9" fmla="*/ 24 h 322"/>
                      <a:gd name="T10" fmla="*/ 0 w 42"/>
                      <a:gd name="T11" fmla="*/ 298 h 322"/>
                      <a:gd name="T12" fmla="*/ 22 w 42"/>
                      <a:gd name="T13" fmla="*/ 322 h 322"/>
                      <a:gd name="T14" fmla="*/ 42 w 42"/>
                      <a:gd name="T15" fmla="*/ 322 h 322"/>
                      <a:gd name="T16" fmla="*/ 19 w 42"/>
                      <a:gd name="T17" fmla="*/ 298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2" h="322">
                        <a:moveTo>
                          <a:pt x="19" y="298"/>
                        </a:move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19" y="11"/>
                          <a:pt x="30" y="0"/>
                          <a:pt x="4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9" y="0"/>
                          <a:pt x="0" y="11"/>
                          <a:pt x="0" y="24"/>
                        </a:cubicBez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0" y="311"/>
                          <a:pt x="9" y="322"/>
                          <a:pt x="22" y="322"/>
                        </a:cubicBezTo>
                        <a:cubicBezTo>
                          <a:pt x="42" y="322"/>
                          <a:pt x="42" y="322"/>
                          <a:pt x="42" y="322"/>
                        </a:cubicBezTo>
                        <a:cubicBezTo>
                          <a:pt x="30" y="322"/>
                          <a:pt x="19" y="311"/>
                          <a:pt x="19" y="298"/>
                        </a:cubicBez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1" name="Freeform 315">
                    <a:extLst>
                      <a:ext uri="{FF2B5EF4-FFF2-40B4-BE49-F238E27FC236}">
                        <a16:creationId xmlns:a16="http://schemas.microsoft.com/office/drawing/2014/main" id="{0748880B-2766-43BF-822E-03295BF840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3" y="3398527"/>
                    <a:ext cx="445034" cy="24518"/>
                  </a:xfrm>
                  <a:custGeom>
                    <a:avLst/>
                    <a:gdLst>
                      <a:gd name="T0" fmla="*/ 599 w 599"/>
                      <a:gd name="T1" fmla="*/ 0 h 33"/>
                      <a:gd name="T2" fmla="*/ 0 w 599"/>
                      <a:gd name="T3" fmla="*/ 0 h 33"/>
                      <a:gd name="T4" fmla="*/ 0 w 599"/>
                      <a:gd name="T5" fmla="*/ 33 h 33"/>
                      <a:gd name="T6" fmla="*/ 599 w 599"/>
                      <a:gd name="T7" fmla="*/ 33 h 33"/>
                      <a:gd name="T8" fmla="*/ 599 w 599"/>
                      <a:gd name="T9" fmla="*/ 0 h 33"/>
                      <a:gd name="T10" fmla="*/ 599 w 599"/>
                      <a:gd name="T11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99" h="33">
                        <a:moveTo>
                          <a:pt x="599" y="0"/>
                        </a:moveTo>
                        <a:lnTo>
                          <a:pt x="0" y="0"/>
                        </a:lnTo>
                        <a:lnTo>
                          <a:pt x="0" y="33"/>
                        </a:lnTo>
                        <a:lnTo>
                          <a:pt x="599" y="33"/>
                        </a:lnTo>
                        <a:lnTo>
                          <a:pt x="599" y="0"/>
                        </a:lnTo>
                        <a:lnTo>
                          <a:pt x="599" y="0"/>
                        </a:lnTo>
                        <a:close/>
                      </a:path>
                    </a:pathLst>
                  </a:custGeom>
                  <a:solidFill>
                    <a:srgbClr val="70707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2" name="Freeform 316">
                    <a:extLst>
                      <a:ext uri="{FF2B5EF4-FFF2-40B4-BE49-F238E27FC236}">
                        <a16:creationId xmlns:a16="http://schemas.microsoft.com/office/drawing/2014/main" id="{13CD8BA2-1898-4623-AC68-B4B59C9BC9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1" y="3264794"/>
                    <a:ext cx="12630" cy="17831"/>
                  </a:xfrm>
                  <a:custGeom>
                    <a:avLst/>
                    <a:gdLst>
                      <a:gd name="T0" fmla="*/ 17 w 17"/>
                      <a:gd name="T1" fmla="*/ 0 h 24"/>
                      <a:gd name="T2" fmla="*/ 0 w 17"/>
                      <a:gd name="T3" fmla="*/ 0 h 24"/>
                      <a:gd name="T4" fmla="*/ 0 w 17"/>
                      <a:gd name="T5" fmla="*/ 24 h 24"/>
                      <a:gd name="T6" fmla="*/ 17 w 17"/>
                      <a:gd name="T7" fmla="*/ 24 h 24"/>
                      <a:gd name="T8" fmla="*/ 17 w 17"/>
                      <a:gd name="T9" fmla="*/ 0 h 24"/>
                      <a:gd name="T10" fmla="*/ 17 w 17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4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7" y="24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3" name="Freeform 317">
                    <a:extLst>
                      <a:ext uri="{FF2B5EF4-FFF2-40B4-BE49-F238E27FC236}">
                        <a16:creationId xmlns:a16="http://schemas.microsoft.com/office/drawing/2014/main" id="{17476B81-D9CF-412B-8C5C-A76E607279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8" y="3264794"/>
                    <a:ext cx="11888" cy="17831"/>
                  </a:xfrm>
                  <a:custGeom>
                    <a:avLst/>
                    <a:gdLst>
                      <a:gd name="T0" fmla="*/ 16 w 16"/>
                      <a:gd name="T1" fmla="*/ 0 h 24"/>
                      <a:gd name="T2" fmla="*/ 0 w 16"/>
                      <a:gd name="T3" fmla="*/ 0 h 24"/>
                      <a:gd name="T4" fmla="*/ 0 w 16"/>
                      <a:gd name="T5" fmla="*/ 24 h 24"/>
                      <a:gd name="T6" fmla="*/ 16 w 16"/>
                      <a:gd name="T7" fmla="*/ 24 h 24"/>
                      <a:gd name="T8" fmla="*/ 16 w 16"/>
                      <a:gd name="T9" fmla="*/ 0 h 24"/>
                      <a:gd name="T10" fmla="*/ 16 w 16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4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6" y="24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4" name="Freeform 318">
                    <a:extLst>
                      <a:ext uri="{FF2B5EF4-FFF2-40B4-BE49-F238E27FC236}">
                        <a16:creationId xmlns:a16="http://schemas.microsoft.com/office/drawing/2014/main" id="{806E33F0-C85B-4759-AB3B-86735AE830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2" y="3282625"/>
                    <a:ext cx="12630" cy="18574"/>
                  </a:xfrm>
                  <a:custGeom>
                    <a:avLst/>
                    <a:gdLst>
                      <a:gd name="T0" fmla="*/ 17 w 17"/>
                      <a:gd name="T1" fmla="*/ 0 h 25"/>
                      <a:gd name="T2" fmla="*/ 0 w 17"/>
                      <a:gd name="T3" fmla="*/ 0 h 25"/>
                      <a:gd name="T4" fmla="*/ 0 w 17"/>
                      <a:gd name="T5" fmla="*/ 25 h 25"/>
                      <a:gd name="T6" fmla="*/ 17 w 17"/>
                      <a:gd name="T7" fmla="*/ 25 h 25"/>
                      <a:gd name="T8" fmla="*/ 17 w 17"/>
                      <a:gd name="T9" fmla="*/ 0 h 25"/>
                      <a:gd name="T10" fmla="*/ 17 w 17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5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7" y="25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5" name="Freeform 319">
                    <a:extLst>
                      <a:ext uri="{FF2B5EF4-FFF2-40B4-BE49-F238E27FC236}">
                        <a16:creationId xmlns:a16="http://schemas.microsoft.com/office/drawing/2014/main" id="{F1177FDB-F565-4A81-816A-064E4D6F43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400" y="3282625"/>
                    <a:ext cx="11888" cy="18574"/>
                  </a:xfrm>
                  <a:custGeom>
                    <a:avLst/>
                    <a:gdLst>
                      <a:gd name="T0" fmla="*/ 16 w 16"/>
                      <a:gd name="T1" fmla="*/ 0 h 25"/>
                      <a:gd name="T2" fmla="*/ 0 w 16"/>
                      <a:gd name="T3" fmla="*/ 0 h 25"/>
                      <a:gd name="T4" fmla="*/ 0 w 16"/>
                      <a:gd name="T5" fmla="*/ 25 h 25"/>
                      <a:gd name="T6" fmla="*/ 16 w 16"/>
                      <a:gd name="T7" fmla="*/ 25 h 25"/>
                      <a:gd name="T8" fmla="*/ 16 w 16"/>
                      <a:gd name="T9" fmla="*/ 0 h 25"/>
                      <a:gd name="T10" fmla="*/ 16 w 16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5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6" y="25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6" name="Freeform 320">
                    <a:extLst>
                      <a:ext uri="{FF2B5EF4-FFF2-40B4-BE49-F238E27FC236}">
                        <a16:creationId xmlns:a16="http://schemas.microsoft.com/office/drawing/2014/main" id="{2D5278E7-388B-40B2-B00D-BA747EC9CA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24828" y="3392585"/>
                    <a:ext cx="24518" cy="30461"/>
                  </a:xfrm>
                  <a:custGeom>
                    <a:avLst/>
                    <a:gdLst>
                      <a:gd name="T0" fmla="*/ 0 w 28"/>
                      <a:gd name="T1" fmla="*/ 35 h 35"/>
                      <a:gd name="T2" fmla="*/ 0 w 28"/>
                      <a:gd name="T3" fmla="*/ 13 h 35"/>
                      <a:gd name="T4" fmla="*/ 14 w 28"/>
                      <a:gd name="T5" fmla="*/ 0 h 35"/>
                      <a:gd name="T6" fmla="*/ 28 w 28"/>
                      <a:gd name="T7" fmla="*/ 13 h 35"/>
                      <a:gd name="T8" fmla="*/ 28 w 28"/>
                      <a:gd name="T9" fmla="*/ 35 h 35"/>
                      <a:gd name="T10" fmla="*/ 0 w 28"/>
                      <a:gd name="T11" fmla="*/ 35 h 35"/>
                      <a:gd name="T12" fmla="*/ 0 w 28"/>
                      <a:gd name="T13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35">
                        <a:moveTo>
                          <a:pt x="0" y="35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3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7" name="Freeform 321">
                    <a:extLst>
                      <a:ext uri="{FF2B5EF4-FFF2-40B4-BE49-F238E27FC236}">
                        <a16:creationId xmlns:a16="http://schemas.microsoft.com/office/drawing/2014/main" id="{FD204F0A-3692-4571-82D7-D6C03B2735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0309" y="3385898"/>
                    <a:ext cx="24518" cy="37148"/>
                  </a:xfrm>
                  <a:custGeom>
                    <a:avLst/>
                    <a:gdLst>
                      <a:gd name="T0" fmla="*/ 0 w 28"/>
                      <a:gd name="T1" fmla="*/ 42 h 42"/>
                      <a:gd name="T2" fmla="*/ 0 w 28"/>
                      <a:gd name="T3" fmla="*/ 12 h 42"/>
                      <a:gd name="T4" fmla="*/ 14 w 28"/>
                      <a:gd name="T5" fmla="*/ 0 h 42"/>
                      <a:gd name="T6" fmla="*/ 28 w 28"/>
                      <a:gd name="T7" fmla="*/ 12 h 42"/>
                      <a:gd name="T8" fmla="*/ 28 w 28"/>
                      <a:gd name="T9" fmla="*/ 42 h 42"/>
                      <a:gd name="T10" fmla="*/ 0 w 28"/>
                      <a:gd name="T11" fmla="*/ 42 h 42"/>
                      <a:gd name="T12" fmla="*/ 0 w 28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2">
                        <a:moveTo>
                          <a:pt x="0" y="42"/>
                        </a:move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2"/>
                        </a:cubicBezTo>
                        <a:cubicBezTo>
                          <a:pt x="28" y="42"/>
                          <a:pt x="28" y="42"/>
                          <a:pt x="28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8" name="Freeform 322">
                    <a:extLst>
                      <a:ext uri="{FF2B5EF4-FFF2-40B4-BE49-F238E27FC236}">
                        <a16:creationId xmlns:a16="http://schemas.microsoft.com/office/drawing/2014/main" id="{B92B9E95-345F-4790-9E54-714701029E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60" y="3385898"/>
                    <a:ext cx="18574" cy="37148"/>
                  </a:xfrm>
                  <a:custGeom>
                    <a:avLst/>
                    <a:gdLst>
                      <a:gd name="T0" fmla="*/ 0 w 21"/>
                      <a:gd name="T1" fmla="*/ 42 h 42"/>
                      <a:gd name="T2" fmla="*/ 0 w 21"/>
                      <a:gd name="T3" fmla="*/ 13 h 42"/>
                      <a:gd name="T4" fmla="*/ 10 w 21"/>
                      <a:gd name="T5" fmla="*/ 1 h 42"/>
                      <a:gd name="T6" fmla="*/ 21 w 21"/>
                      <a:gd name="T7" fmla="*/ 12 h 42"/>
                      <a:gd name="T8" fmla="*/ 21 w 21"/>
                      <a:gd name="T9" fmla="*/ 42 h 42"/>
                      <a:gd name="T10" fmla="*/ 0 w 21"/>
                      <a:gd name="T11" fmla="*/ 42 h 42"/>
                      <a:gd name="T12" fmla="*/ 0 w 21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42">
                        <a:moveTo>
                          <a:pt x="0" y="42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4" y="1"/>
                          <a:pt x="10" y="1"/>
                        </a:cubicBezTo>
                        <a:cubicBezTo>
                          <a:pt x="16" y="0"/>
                          <a:pt x="21" y="6"/>
                          <a:pt x="21" y="12"/>
                        </a:cubicBezTo>
                        <a:cubicBezTo>
                          <a:pt x="21" y="42"/>
                          <a:pt x="21" y="42"/>
                          <a:pt x="21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89" name="Freeform 323">
                    <a:extLst>
                      <a:ext uri="{FF2B5EF4-FFF2-40B4-BE49-F238E27FC236}">
                        <a16:creationId xmlns:a16="http://schemas.microsoft.com/office/drawing/2014/main" id="{B6FB7EE1-3C4C-4F6C-9729-7C1DD13430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76534" y="3379957"/>
                    <a:ext cx="23775" cy="43092"/>
                  </a:xfrm>
                  <a:custGeom>
                    <a:avLst/>
                    <a:gdLst>
                      <a:gd name="T0" fmla="*/ 0 w 28"/>
                      <a:gd name="T1" fmla="*/ 49 h 49"/>
                      <a:gd name="T2" fmla="*/ 0 w 28"/>
                      <a:gd name="T3" fmla="*/ 13 h 49"/>
                      <a:gd name="T4" fmla="*/ 14 w 28"/>
                      <a:gd name="T5" fmla="*/ 1 h 49"/>
                      <a:gd name="T6" fmla="*/ 28 w 28"/>
                      <a:gd name="T7" fmla="*/ 12 h 49"/>
                      <a:gd name="T8" fmla="*/ 28 w 28"/>
                      <a:gd name="T9" fmla="*/ 49 h 49"/>
                      <a:gd name="T10" fmla="*/ 0 w 28"/>
                      <a:gd name="T11" fmla="*/ 49 h 49"/>
                      <a:gd name="T12" fmla="*/ 0 w 28"/>
                      <a:gd name="T13" fmla="*/ 49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9">
                        <a:moveTo>
                          <a:pt x="0" y="49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1"/>
                          <a:pt x="14" y="1"/>
                        </a:cubicBezTo>
                        <a:cubicBezTo>
                          <a:pt x="21" y="0"/>
                          <a:pt x="28" y="6"/>
                          <a:pt x="28" y="12"/>
                        </a:cubicBezTo>
                        <a:cubicBezTo>
                          <a:pt x="28" y="49"/>
                          <a:pt x="28" y="49"/>
                          <a:pt x="28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90" name="Freeform 324">
                    <a:extLst>
                      <a:ext uri="{FF2B5EF4-FFF2-40B4-BE49-F238E27FC236}">
                        <a16:creationId xmlns:a16="http://schemas.microsoft.com/office/drawing/2014/main" id="{7F159BAB-B57B-4BDB-8026-A318D15ABC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3437" y="3423066"/>
                    <a:ext cx="115902" cy="42349"/>
                  </a:xfrm>
                  <a:custGeom>
                    <a:avLst/>
                    <a:gdLst>
                      <a:gd name="T0" fmla="*/ 133 w 133"/>
                      <a:gd name="T1" fmla="*/ 0 h 49"/>
                      <a:gd name="T2" fmla="*/ 114 w 133"/>
                      <a:gd name="T3" fmla="*/ 35 h 49"/>
                      <a:gd name="T4" fmla="*/ 54 w 133"/>
                      <a:gd name="T5" fmla="*/ 36 h 49"/>
                      <a:gd name="T6" fmla="*/ 0 w 133"/>
                      <a:gd name="T7" fmla="*/ 0 h 49"/>
                      <a:gd name="T8" fmla="*/ 133 w 133"/>
                      <a:gd name="T9" fmla="*/ 0 h 49"/>
                      <a:gd name="T10" fmla="*/ 133 w 133"/>
                      <a:gd name="T11" fmla="*/ 0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3" h="49">
                        <a:moveTo>
                          <a:pt x="133" y="0"/>
                        </a:moveTo>
                        <a:cubicBezTo>
                          <a:pt x="132" y="15"/>
                          <a:pt x="125" y="28"/>
                          <a:pt x="114" y="35"/>
                        </a:cubicBezTo>
                        <a:cubicBezTo>
                          <a:pt x="96" y="49"/>
                          <a:pt x="73" y="48"/>
                          <a:pt x="54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791" name="Freeform 302">
                    <a:extLst>
                      <a:ext uri="{FF2B5EF4-FFF2-40B4-BE49-F238E27FC236}">
                        <a16:creationId xmlns:a16="http://schemas.microsoft.com/office/drawing/2014/main" id="{C70C33E4-4CDD-4EAF-83BA-46AC4B528683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 rot="5400000">
                    <a:off x="7686145" y="283431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753" name="Freeform 314">
                  <a:extLst>
                    <a:ext uri="{FF2B5EF4-FFF2-40B4-BE49-F238E27FC236}">
                      <a16:creationId xmlns:a16="http://schemas.microsoft.com/office/drawing/2014/main" id="{4AB5BD82-FBE3-4562-853B-652A77CF020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flipH="1">
                  <a:off x="-1249159" y="3322912"/>
                  <a:ext cx="754203" cy="519612"/>
                </a:xfrm>
                <a:custGeom>
                  <a:avLst/>
                  <a:gdLst>
                    <a:gd name="T0" fmla="*/ 386 w 392"/>
                    <a:gd name="T1" fmla="*/ 291 h 291"/>
                    <a:gd name="T2" fmla="*/ 380 w 392"/>
                    <a:gd name="T3" fmla="*/ 285 h 291"/>
                    <a:gd name="T4" fmla="*/ 380 w 392"/>
                    <a:gd name="T5" fmla="*/ 174 h 291"/>
                    <a:gd name="T6" fmla="*/ 218 w 392"/>
                    <a:gd name="T7" fmla="*/ 12 h 291"/>
                    <a:gd name="T8" fmla="*/ 174 w 392"/>
                    <a:gd name="T9" fmla="*/ 12 h 291"/>
                    <a:gd name="T10" fmla="*/ 12 w 392"/>
                    <a:gd name="T11" fmla="*/ 174 h 291"/>
                    <a:gd name="T12" fmla="*/ 12 w 392"/>
                    <a:gd name="T13" fmla="*/ 285 h 291"/>
                    <a:gd name="T14" fmla="*/ 6 w 392"/>
                    <a:gd name="T15" fmla="*/ 291 h 291"/>
                    <a:gd name="T16" fmla="*/ 0 w 392"/>
                    <a:gd name="T17" fmla="*/ 285 h 291"/>
                    <a:gd name="T18" fmla="*/ 0 w 392"/>
                    <a:gd name="T19" fmla="*/ 174 h 291"/>
                    <a:gd name="T20" fmla="*/ 174 w 392"/>
                    <a:gd name="T21" fmla="*/ 0 h 291"/>
                    <a:gd name="T22" fmla="*/ 218 w 392"/>
                    <a:gd name="T23" fmla="*/ 0 h 291"/>
                    <a:gd name="T24" fmla="*/ 392 w 392"/>
                    <a:gd name="T25" fmla="*/ 174 h 291"/>
                    <a:gd name="T26" fmla="*/ 392 w 392"/>
                    <a:gd name="T27" fmla="*/ 285 h 291"/>
                    <a:gd name="T28" fmla="*/ 386 w 392"/>
                    <a:gd name="T29" fmla="*/ 291 h 291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0 w 10000"/>
                    <a:gd name="connsiteY8" fmla="*/ 9794 h 10000"/>
                    <a:gd name="connsiteX9" fmla="*/ 34 w 10000"/>
                    <a:gd name="connsiteY9" fmla="*/ 9372 h 10000"/>
                    <a:gd name="connsiteX10" fmla="*/ 0 w 10000"/>
                    <a:gd name="connsiteY10" fmla="*/ 5979 h 10000"/>
                    <a:gd name="connsiteX11" fmla="*/ 4439 w 10000"/>
                    <a:gd name="connsiteY11" fmla="*/ 0 h 10000"/>
                    <a:gd name="connsiteX12" fmla="*/ 5561 w 10000"/>
                    <a:gd name="connsiteY12" fmla="*/ 0 h 10000"/>
                    <a:gd name="connsiteX13" fmla="*/ 10000 w 10000"/>
                    <a:gd name="connsiteY13" fmla="*/ 5979 h 10000"/>
                    <a:gd name="connsiteX14" fmla="*/ 10000 w 10000"/>
                    <a:gd name="connsiteY14" fmla="*/ 9794 h 10000"/>
                    <a:gd name="connsiteX15" fmla="*/ 9847 w 10000"/>
                    <a:gd name="connsiteY15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34 w 10000"/>
                    <a:gd name="connsiteY8" fmla="*/ 9372 h 10000"/>
                    <a:gd name="connsiteX9" fmla="*/ 0 w 10000"/>
                    <a:gd name="connsiteY9" fmla="*/ 5979 h 10000"/>
                    <a:gd name="connsiteX10" fmla="*/ 4439 w 10000"/>
                    <a:gd name="connsiteY10" fmla="*/ 0 h 10000"/>
                    <a:gd name="connsiteX11" fmla="*/ 5561 w 10000"/>
                    <a:gd name="connsiteY11" fmla="*/ 0 h 10000"/>
                    <a:gd name="connsiteX12" fmla="*/ 10000 w 10000"/>
                    <a:gd name="connsiteY12" fmla="*/ 5979 h 10000"/>
                    <a:gd name="connsiteX13" fmla="*/ 10000 w 10000"/>
                    <a:gd name="connsiteY13" fmla="*/ 9794 h 10000"/>
                    <a:gd name="connsiteX14" fmla="*/ 9847 w 10000"/>
                    <a:gd name="connsiteY14" fmla="*/ 10000 h 10000"/>
                    <a:gd name="connsiteX0" fmla="*/ 10138 w 10291"/>
                    <a:gd name="connsiteY0" fmla="*/ 10000 h 10000"/>
                    <a:gd name="connsiteX1" fmla="*/ 9985 w 10291"/>
                    <a:gd name="connsiteY1" fmla="*/ 9794 h 10000"/>
                    <a:gd name="connsiteX2" fmla="*/ 9985 w 10291"/>
                    <a:gd name="connsiteY2" fmla="*/ 5979 h 10000"/>
                    <a:gd name="connsiteX3" fmla="*/ 5852 w 10291"/>
                    <a:gd name="connsiteY3" fmla="*/ 412 h 10000"/>
                    <a:gd name="connsiteX4" fmla="*/ 4730 w 10291"/>
                    <a:gd name="connsiteY4" fmla="*/ 412 h 10000"/>
                    <a:gd name="connsiteX5" fmla="*/ 597 w 10291"/>
                    <a:gd name="connsiteY5" fmla="*/ 5979 h 10000"/>
                    <a:gd name="connsiteX6" fmla="*/ 597 w 10291"/>
                    <a:gd name="connsiteY6" fmla="*/ 9794 h 10000"/>
                    <a:gd name="connsiteX7" fmla="*/ 444 w 10291"/>
                    <a:gd name="connsiteY7" fmla="*/ 10000 h 10000"/>
                    <a:gd name="connsiteX8" fmla="*/ 291 w 10291"/>
                    <a:gd name="connsiteY8" fmla="*/ 5979 h 10000"/>
                    <a:gd name="connsiteX9" fmla="*/ 4730 w 10291"/>
                    <a:gd name="connsiteY9" fmla="*/ 0 h 10000"/>
                    <a:gd name="connsiteX10" fmla="*/ 5852 w 10291"/>
                    <a:gd name="connsiteY10" fmla="*/ 0 h 10000"/>
                    <a:gd name="connsiteX11" fmla="*/ 10291 w 10291"/>
                    <a:gd name="connsiteY11" fmla="*/ 5979 h 10000"/>
                    <a:gd name="connsiteX12" fmla="*/ 10291 w 10291"/>
                    <a:gd name="connsiteY12" fmla="*/ 9794 h 10000"/>
                    <a:gd name="connsiteX13" fmla="*/ 10138 w 10291"/>
                    <a:gd name="connsiteY13" fmla="*/ 10000 h 10000"/>
                    <a:gd name="connsiteX0" fmla="*/ 10098 w 10251"/>
                    <a:gd name="connsiteY0" fmla="*/ 10000 h 10000"/>
                    <a:gd name="connsiteX1" fmla="*/ 9945 w 10251"/>
                    <a:gd name="connsiteY1" fmla="*/ 9794 h 10000"/>
                    <a:gd name="connsiteX2" fmla="*/ 9945 w 10251"/>
                    <a:gd name="connsiteY2" fmla="*/ 5979 h 10000"/>
                    <a:gd name="connsiteX3" fmla="*/ 5812 w 10251"/>
                    <a:gd name="connsiteY3" fmla="*/ 412 h 10000"/>
                    <a:gd name="connsiteX4" fmla="*/ 4690 w 10251"/>
                    <a:gd name="connsiteY4" fmla="*/ 412 h 10000"/>
                    <a:gd name="connsiteX5" fmla="*/ 557 w 10251"/>
                    <a:gd name="connsiteY5" fmla="*/ 5979 h 10000"/>
                    <a:gd name="connsiteX6" fmla="*/ 557 w 10251"/>
                    <a:gd name="connsiteY6" fmla="*/ 9794 h 10000"/>
                    <a:gd name="connsiteX7" fmla="*/ 251 w 10251"/>
                    <a:gd name="connsiteY7" fmla="*/ 5979 h 10000"/>
                    <a:gd name="connsiteX8" fmla="*/ 4690 w 10251"/>
                    <a:gd name="connsiteY8" fmla="*/ 0 h 10000"/>
                    <a:gd name="connsiteX9" fmla="*/ 5812 w 10251"/>
                    <a:gd name="connsiteY9" fmla="*/ 0 h 10000"/>
                    <a:gd name="connsiteX10" fmla="*/ 10251 w 10251"/>
                    <a:gd name="connsiteY10" fmla="*/ 5979 h 10000"/>
                    <a:gd name="connsiteX11" fmla="*/ 10251 w 10251"/>
                    <a:gd name="connsiteY11" fmla="*/ 9794 h 10000"/>
                    <a:gd name="connsiteX12" fmla="*/ 10098 w 10251"/>
                    <a:gd name="connsiteY12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0 w 10000"/>
                    <a:gd name="connsiteY6" fmla="*/ 5979 h 10000"/>
                    <a:gd name="connsiteX7" fmla="*/ 4439 w 10000"/>
                    <a:gd name="connsiteY7" fmla="*/ 0 h 10000"/>
                    <a:gd name="connsiteX8" fmla="*/ 5561 w 10000"/>
                    <a:gd name="connsiteY8" fmla="*/ 0 h 10000"/>
                    <a:gd name="connsiteX9" fmla="*/ 10000 w 10000"/>
                    <a:gd name="connsiteY9" fmla="*/ 5979 h 10000"/>
                    <a:gd name="connsiteX10" fmla="*/ 10000 w 10000"/>
                    <a:gd name="connsiteY10" fmla="*/ 9794 h 10000"/>
                    <a:gd name="connsiteX11" fmla="*/ 9847 w 10000"/>
                    <a:gd name="connsiteY11" fmla="*/ 10000 h 10000"/>
                    <a:gd name="connsiteX0" fmla="*/ 10174 w 10327"/>
                    <a:gd name="connsiteY0" fmla="*/ 10000 h 10000"/>
                    <a:gd name="connsiteX1" fmla="*/ 10021 w 10327"/>
                    <a:gd name="connsiteY1" fmla="*/ 9794 h 10000"/>
                    <a:gd name="connsiteX2" fmla="*/ 10021 w 10327"/>
                    <a:gd name="connsiteY2" fmla="*/ 5979 h 10000"/>
                    <a:gd name="connsiteX3" fmla="*/ 5888 w 10327"/>
                    <a:gd name="connsiteY3" fmla="*/ 412 h 10000"/>
                    <a:gd name="connsiteX4" fmla="*/ 4766 w 10327"/>
                    <a:gd name="connsiteY4" fmla="*/ 412 h 10000"/>
                    <a:gd name="connsiteX5" fmla="*/ 331 w 10327"/>
                    <a:gd name="connsiteY5" fmla="*/ 5059 h 10000"/>
                    <a:gd name="connsiteX6" fmla="*/ 327 w 10327"/>
                    <a:gd name="connsiteY6" fmla="*/ 5979 h 10000"/>
                    <a:gd name="connsiteX7" fmla="*/ 4766 w 10327"/>
                    <a:gd name="connsiteY7" fmla="*/ 0 h 10000"/>
                    <a:gd name="connsiteX8" fmla="*/ 5888 w 10327"/>
                    <a:gd name="connsiteY8" fmla="*/ 0 h 10000"/>
                    <a:gd name="connsiteX9" fmla="*/ 10327 w 10327"/>
                    <a:gd name="connsiteY9" fmla="*/ 5979 h 10000"/>
                    <a:gd name="connsiteX10" fmla="*/ 10327 w 10327"/>
                    <a:gd name="connsiteY10" fmla="*/ 9794 h 10000"/>
                    <a:gd name="connsiteX11" fmla="*/ 10174 w 10327"/>
                    <a:gd name="connsiteY11" fmla="*/ 10000 h 10000"/>
                    <a:gd name="connsiteX0" fmla="*/ 10489 w 10642"/>
                    <a:gd name="connsiteY0" fmla="*/ 10399 h 10399"/>
                    <a:gd name="connsiteX1" fmla="*/ 10336 w 10642"/>
                    <a:gd name="connsiteY1" fmla="*/ 10193 h 10399"/>
                    <a:gd name="connsiteX2" fmla="*/ 10336 w 10642"/>
                    <a:gd name="connsiteY2" fmla="*/ 6378 h 10399"/>
                    <a:gd name="connsiteX3" fmla="*/ 6203 w 10642"/>
                    <a:gd name="connsiteY3" fmla="*/ 811 h 10399"/>
                    <a:gd name="connsiteX4" fmla="*/ 5081 w 10642"/>
                    <a:gd name="connsiteY4" fmla="*/ 811 h 10399"/>
                    <a:gd name="connsiteX5" fmla="*/ 646 w 10642"/>
                    <a:gd name="connsiteY5" fmla="*/ 5458 h 10399"/>
                    <a:gd name="connsiteX6" fmla="*/ 491 w 10642"/>
                    <a:gd name="connsiteY6" fmla="*/ 5789 h 10399"/>
                    <a:gd name="connsiteX7" fmla="*/ 5081 w 10642"/>
                    <a:gd name="connsiteY7" fmla="*/ 399 h 10399"/>
                    <a:gd name="connsiteX8" fmla="*/ 6203 w 10642"/>
                    <a:gd name="connsiteY8" fmla="*/ 399 h 10399"/>
                    <a:gd name="connsiteX9" fmla="*/ 10642 w 10642"/>
                    <a:gd name="connsiteY9" fmla="*/ 6378 h 10399"/>
                    <a:gd name="connsiteX10" fmla="*/ 10642 w 10642"/>
                    <a:gd name="connsiteY10" fmla="*/ 10193 h 10399"/>
                    <a:gd name="connsiteX11" fmla="*/ 10489 w 10642"/>
                    <a:gd name="connsiteY11" fmla="*/ 10399 h 10399"/>
                    <a:gd name="connsiteX0" fmla="*/ 10276 w 10429"/>
                    <a:gd name="connsiteY0" fmla="*/ 10399 h 10399"/>
                    <a:gd name="connsiteX1" fmla="*/ 10123 w 10429"/>
                    <a:gd name="connsiteY1" fmla="*/ 10193 h 10399"/>
                    <a:gd name="connsiteX2" fmla="*/ 10123 w 10429"/>
                    <a:gd name="connsiteY2" fmla="*/ 6378 h 10399"/>
                    <a:gd name="connsiteX3" fmla="*/ 5990 w 10429"/>
                    <a:gd name="connsiteY3" fmla="*/ 811 h 10399"/>
                    <a:gd name="connsiteX4" fmla="*/ 4868 w 10429"/>
                    <a:gd name="connsiteY4" fmla="*/ 811 h 10399"/>
                    <a:gd name="connsiteX5" fmla="*/ 433 w 10429"/>
                    <a:gd name="connsiteY5" fmla="*/ 5458 h 10399"/>
                    <a:gd name="connsiteX6" fmla="*/ 278 w 10429"/>
                    <a:gd name="connsiteY6" fmla="*/ 5789 h 10399"/>
                    <a:gd name="connsiteX7" fmla="*/ 4868 w 10429"/>
                    <a:gd name="connsiteY7" fmla="*/ 399 h 10399"/>
                    <a:gd name="connsiteX8" fmla="*/ 5990 w 10429"/>
                    <a:gd name="connsiteY8" fmla="*/ 399 h 10399"/>
                    <a:gd name="connsiteX9" fmla="*/ 10429 w 10429"/>
                    <a:gd name="connsiteY9" fmla="*/ 6378 h 10399"/>
                    <a:gd name="connsiteX10" fmla="*/ 10429 w 10429"/>
                    <a:gd name="connsiteY10" fmla="*/ 10193 h 10399"/>
                    <a:gd name="connsiteX11" fmla="*/ 10276 w 10429"/>
                    <a:gd name="connsiteY11" fmla="*/ 10399 h 10399"/>
                    <a:gd name="connsiteX0" fmla="*/ 10238 w 10391"/>
                    <a:gd name="connsiteY0" fmla="*/ 10399 h 10399"/>
                    <a:gd name="connsiteX1" fmla="*/ 10085 w 10391"/>
                    <a:gd name="connsiteY1" fmla="*/ 10193 h 10399"/>
                    <a:gd name="connsiteX2" fmla="*/ 10085 w 10391"/>
                    <a:gd name="connsiteY2" fmla="*/ 6378 h 10399"/>
                    <a:gd name="connsiteX3" fmla="*/ 5952 w 10391"/>
                    <a:gd name="connsiteY3" fmla="*/ 811 h 10399"/>
                    <a:gd name="connsiteX4" fmla="*/ 4830 w 10391"/>
                    <a:gd name="connsiteY4" fmla="*/ 811 h 10399"/>
                    <a:gd name="connsiteX5" fmla="*/ 395 w 10391"/>
                    <a:gd name="connsiteY5" fmla="*/ 5458 h 10399"/>
                    <a:gd name="connsiteX6" fmla="*/ 240 w 10391"/>
                    <a:gd name="connsiteY6" fmla="*/ 5789 h 10399"/>
                    <a:gd name="connsiteX7" fmla="*/ 4830 w 10391"/>
                    <a:gd name="connsiteY7" fmla="*/ 399 h 10399"/>
                    <a:gd name="connsiteX8" fmla="*/ 5952 w 10391"/>
                    <a:gd name="connsiteY8" fmla="*/ 399 h 10399"/>
                    <a:gd name="connsiteX9" fmla="*/ 10391 w 10391"/>
                    <a:gd name="connsiteY9" fmla="*/ 6378 h 10399"/>
                    <a:gd name="connsiteX10" fmla="*/ 10391 w 10391"/>
                    <a:gd name="connsiteY10" fmla="*/ 10193 h 10399"/>
                    <a:gd name="connsiteX11" fmla="*/ 10238 w 10391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4597 w 10158"/>
                    <a:gd name="connsiteY4" fmla="*/ 811 h 10399"/>
                    <a:gd name="connsiteX5" fmla="*/ 162 w 10158"/>
                    <a:gd name="connsiteY5" fmla="*/ 5458 h 10399"/>
                    <a:gd name="connsiteX6" fmla="*/ 7 w 10158"/>
                    <a:gd name="connsiteY6" fmla="*/ 5789 h 10399"/>
                    <a:gd name="connsiteX7" fmla="*/ 4597 w 10158"/>
                    <a:gd name="connsiteY7" fmla="*/ 399 h 10399"/>
                    <a:gd name="connsiteX8" fmla="*/ 5719 w 10158"/>
                    <a:gd name="connsiteY8" fmla="*/ 399 h 10399"/>
                    <a:gd name="connsiteX9" fmla="*/ 10158 w 10158"/>
                    <a:gd name="connsiteY9" fmla="*/ 6378 h 10399"/>
                    <a:gd name="connsiteX10" fmla="*/ 10158 w 10158"/>
                    <a:gd name="connsiteY10" fmla="*/ 10193 h 10399"/>
                    <a:gd name="connsiteX11" fmla="*/ 10005 w 10158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162 w 10158"/>
                    <a:gd name="connsiteY4" fmla="*/ 5458 h 10399"/>
                    <a:gd name="connsiteX5" fmla="*/ 7 w 10158"/>
                    <a:gd name="connsiteY5" fmla="*/ 5789 h 10399"/>
                    <a:gd name="connsiteX6" fmla="*/ 4597 w 10158"/>
                    <a:gd name="connsiteY6" fmla="*/ 399 h 10399"/>
                    <a:gd name="connsiteX7" fmla="*/ 5719 w 10158"/>
                    <a:gd name="connsiteY7" fmla="*/ 399 h 10399"/>
                    <a:gd name="connsiteX8" fmla="*/ 10158 w 10158"/>
                    <a:gd name="connsiteY8" fmla="*/ 6378 h 10399"/>
                    <a:gd name="connsiteX9" fmla="*/ 10158 w 10158"/>
                    <a:gd name="connsiteY9" fmla="*/ 10193 h 10399"/>
                    <a:gd name="connsiteX10" fmla="*/ 10005 w 10158"/>
                    <a:gd name="connsiteY10" fmla="*/ 10399 h 10399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4 w 10157"/>
                    <a:gd name="connsiteY0" fmla="*/ 10002 h 10002"/>
                    <a:gd name="connsiteX1" fmla="*/ 9851 w 10157"/>
                    <a:gd name="connsiteY1" fmla="*/ 9796 h 10002"/>
                    <a:gd name="connsiteX2" fmla="*/ 9851 w 10157"/>
                    <a:gd name="connsiteY2" fmla="*/ 5981 h 10002"/>
                    <a:gd name="connsiteX3" fmla="*/ 5718 w 10157"/>
                    <a:gd name="connsiteY3" fmla="*/ 414 h 10002"/>
                    <a:gd name="connsiteX4" fmla="*/ 186 w 10157"/>
                    <a:gd name="connsiteY4" fmla="*/ 4840 h 10002"/>
                    <a:gd name="connsiteX5" fmla="*/ 6 w 10157"/>
                    <a:gd name="connsiteY5" fmla="*/ 5392 h 10002"/>
                    <a:gd name="connsiteX6" fmla="*/ 5718 w 10157"/>
                    <a:gd name="connsiteY6" fmla="*/ 2 h 10002"/>
                    <a:gd name="connsiteX7" fmla="*/ 10157 w 10157"/>
                    <a:gd name="connsiteY7" fmla="*/ 5981 h 10002"/>
                    <a:gd name="connsiteX8" fmla="*/ 10157 w 10157"/>
                    <a:gd name="connsiteY8" fmla="*/ 9796 h 10002"/>
                    <a:gd name="connsiteX9" fmla="*/ 10004 w 10157"/>
                    <a:gd name="connsiteY9" fmla="*/ 10002 h 10002"/>
                    <a:gd name="connsiteX0" fmla="*/ 9818 w 9971"/>
                    <a:gd name="connsiteY0" fmla="*/ 10005 h 10005"/>
                    <a:gd name="connsiteX1" fmla="*/ 9665 w 9971"/>
                    <a:gd name="connsiteY1" fmla="*/ 9799 h 10005"/>
                    <a:gd name="connsiteX2" fmla="*/ 9665 w 9971"/>
                    <a:gd name="connsiteY2" fmla="*/ 5984 h 10005"/>
                    <a:gd name="connsiteX3" fmla="*/ 5532 w 9971"/>
                    <a:gd name="connsiteY3" fmla="*/ 417 h 10005"/>
                    <a:gd name="connsiteX4" fmla="*/ 0 w 9971"/>
                    <a:gd name="connsiteY4" fmla="*/ 4843 h 10005"/>
                    <a:gd name="connsiteX5" fmla="*/ 5532 w 9971"/>
                    <a:gd name="connsiteY5" fmla="*/ 5 h 10005"/>
                    <a:gd name="connsiteX6" fmla="*/ 9971 w 9971"/>
                    <a:gd name="connsiteY6" fmla="*/ 5984 h 10005"/>
                    <a:gd name="connsiteX7" fmla="*/ 9971 w 9971"/>
                    <a:gd name="connsiteY7" fmla="*/ 9799 h 10005"/>
                    <a:gd name="connsiteX8" fmla="*/ 9818 w 9971"/>
                    <a:gd name="connsiteY8" fmla="*/ 10005 h 10005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00" h="10036">
                      <a:moveTo>
                        <a:pt x="9847" y="10036"/>
                      </a:moveTo>
                      <a:cubicBezTo>
                        <a:pt x="9769" y="10036"/>
                        <a:pt x="9693" y="9933"/>
                        <a:pt x="9693" y="9830"/>
                      </a:cubicBezTo>
                      <a:lnTo>
                        <a:pt x="9693" y="6017"/>
                      </a:lnTo>
                      <a:cubicBezTo>
                        <a:pt x="9693" y="2961"/>
                        <a:pt x="7168" y="606"/>
                        <a:pt x="5548" y="453"/>
                      </a:cubicBezTo>
                      <a:cubicBezTo>
                        <a:pt x="1453" y="79"/>
                        <a:pt x="627" y="4599"/>
                        <a:pt x="0" y="4877"/>
                      </a:cubicBezTo>
                      <a:cubicBezTo>
                        <a:pt x="1541" y="135"/>
                        <a:pt x="3881" y="-149"/>
                        <a:pt x="5548" y="41"/>
                      </a:cubicBezTo>
                      <a:cubicBezTo>
                        <a:pt x="7215" y="231"/>
                        <a:pt x="10000" y="2720"/>
                        <a:pt x="10000" y="6017"/>
                      </a:cubicBezTo>
                      <a:lnTo>
                        <a:pt x="10000" y="9830"/>
                      </a:lnTo>
                      <a:cubicBezTo>
                        <a:pt x="10000" y="9933"/>
                        <a:pt x="9923" y="10036"/>
                        <a:pt x="9847" y="10036"/>
                      </a:cubicBezTo>
                      <a:close/>
                    </a:path>
                  </a:pathLst>
                </a:custGeom>
                <a:solidFill>
                  <a:srgbClr val="E6E6E6">
                    <a:lumMod val="25000"/>
                  </a:srgbClr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126843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754" name="Block Arc 753">
                  <a:extLst>
                    <a:ext uri="{FF2B5EF4-FFF2-40B4-BE49-F238E27FC236}">
                      <a16:creationId xmlns:a16="http://schemas.microsoft.com/office/drawing/2014/main" id="{5E360790-CCD7-4902-B322-2512B1666CDE}"/>
                    </a:ext>
                  </a:extLst>
                </p:cNvPr>
                <p:cNvSpPr/>
                <p:nvPr userDrawn="1"/>
              </p:nvSpPr>
              <p:spPr bwMode="auto">
                <a:xfrm rot="15935906" flipH="1">
                  <a:off x="-1210832" y="3748311"/>
                  <a:ext cx="331243" cy="520595"/>
                </a:xfrm>
                <a:prstGeom prst="blockArc">
                  <a:avLst>
                    <a:gd name="adj1" fmla="val 14679405"/>
                    <a:gd name="adj2" fmla="val 2874569"/>
                    <a:gd name="adj3" fmla="val 4391"/>
                  </a:avLst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755" name="Group 754">
                  <a:extLst>
                    <a:ext uri="{FF2B5EF4-FFF2-40B4-BE49-F238E27FC236}">
                      <a16:creationId xmlns:a16="http://schemas.microsoft.com/office/drawing/2014/main" id="{C62B9A92-3EF3-46DE-AD09-90A8DEA9D41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1278568" y="3822769"/>
                  <a:ext cx="91485" cy="182222"/>
                  <a:chOff x="-1154415" y="2515026"/>
                  <a:chExt cx="249028" cy="542499"/>
                </a:xfrm>
              </p:grpSpPr>
              <p:sp>
                <p:nvSpPr>
                  <p:cNvPr id="757" name="Freeform 311">
                    <a:extLst>
                      <a:ext uri="{FF2B5EF4-FFF2-40B4-BE49-F238E27FC236}">
                        <a16:creationId xmlns:a16="http://schemas.microsoft.com/office/drawing/2014/main" id="{CC0B3F07-4B4C-4973-814D-D7682F365941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075032" y="2637980"/>
                    <a:ext cx="169645" cy="369227"/>
                  </a:xfrm>
                  <a:custGeom>
                    <a:avLst/>
                    <a:gdLst>
                      <a:gd name="T0" fmla="*/ 62 w 85"/>
                      <a:gd name="T1" fmla="*/ 185 h 185"/>
                      <a:gd name="T2" fmla="*/ 0 w 85"/>
                      <a:gd name="T3" fmla="*/ 176 h 185"/>
                      <a:gd name="T4" fmla="*/ 21 w 85"/>
                      <a:gd name="T5" fmla="*/ 0 h 185"/>
                      <a:gd name="T6" fmla="*/ 85 w 85"/>
                      <a:gd name="T7" fmla="*/ 8 h 185"/>
                      <a:gd name="T8" fmla="*/ 62 w 85"/>
                      <a:gd name="T9" fmla="*/ 185 h 1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185">
                        <a:moveTo>
                          <a:pt x="62" y="185"/>
                        </a:moveTo>
                        <a:lnTo>
                          <a:pt x="0" y="176"/>
                        </a:lnTo>
                        <a:lnTo>
                          <a:pt x="21" y="0"/>
                        </a:lnTo>
                        <a:lnTo>
                          <a:pt x="85" y="8"/>
                        </a:lnTo>
                        <a:lnTo>
                          <a:pt x="62" y="185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58" name="Freeform 313">
                    <a:extLst>
                      <a:ext uri="{FF2B5EF4-FFF2-40B4-BE49-F238E27FC236}">
                        <a16:creationId xmlns:a16="http://schemas.microsoft.com/office/drawing/2014/main" id="{D5B2DCD1-DDEF-4EAD-9A25-1C39765A0730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154415" y="2515026"/>
                    <a:ext cx="222927" cy="542499"/>
                  </a:xfrm>
                  <a:custGeom>
                    <a:avLst/>
                    <a:gdLst>
                      <a:gd name="T0" fmla="*/ 72 w 97"/>
                      <a:gd name="T1" fmla="*/ 214 h 236"/>
                      <a:gd name="T2" fmla="*/ 45 w 97"/>
                      <a:gd name="T3" fmla="*/ 235 h 236"/>
                      <a:gd name="T4" fmla="*/ 22 w 97"/>
                      <a:gd name="T5" fmla="*/ 232 h 236"/>
                      <a:gd name="T6" fmla="*/ 2 w 97"/>
                      <a:gd name="T7" fmla="*/ 205 h 236"/>
                      <a:gd name="T8" fmla="*/ 26 w 97"/>
                      <a:gd name="T9" fmla="*/ 22 h 236"/>
                      <a:gd name="T10" fmla="*/ 52 w 97"/>
                      <a:gd name="T11" fmla="*/ 2 h 236"/>
                      <a:gd name="T12" fmla="*/ 75 w 97"/>
                      <a:gd name="T13" fmla="*/ 5 h 236"/>
                      <a:gd name="T14" fmla="*/ 96 w 97"/>
                      <a:gd name="T15" fmla="*/ 31 h 236"/>
                      <a:gd name="T16" fmla="*/ 72 w 97"/>
                      <a:gd name="T17" fmla="*/ 21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7" h="236">
                        <a:moveTo>
                          <a:pt x="72" y="214"/>
                        </a:moveTo>
                        <a:cubicBezTo>
                          <a:pt x="70" y="227"/>
                          <a:pt x="58" y="236"/>
                          <a:pt x="45" y="235"/>
                        </a:cubicBezTo>
                        <a:cubicBezTo>
                          <a:pt x="22" y="232"/>
                          <a:pt x="22" y="232"/>
                          <a:pt x="22" y="232"/>
                        </a:cubicBezTo>
                        <a:cubicBezTo>
                          <a:pt x="9" y="230"/>
                          <a:pt x="0" y="218"/>
                          <a:pt x="2" y="205"/>
                        </a:cubicBezTo>
                        <a:cubicBezTo>
                          <a:pt x="26" y="22"/>
                          <a:pt x="26" y="22"/>
                          <a:pt x="26" y="22"/>
                        </a:cubicBezTo>
                        <a:cubicBezTo>
                          <a:pt x="27" y="9"/>
                          <a:pt x="39" y="0"/>
                          <a:pt x="52" y="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88" y="6"/>
                          <a:pt x="97" y="18"/>
                          <a:pt x="96" y="31"/>
                        </a:cubicBezTo>
                        <a:lnTo>
                          <a:pt x="72" y="214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EEC4BF15-BE8B-421C-9D5D-9971122FDAE6}"/>
                    </a:ext>
                  </a:extLst>
                </p:cNvPr>
                <p:cNvSpPr/>
                <p:nvPr userDrawn="1"/>
              </p:nvSpPr>
              <p:spPr bwMode="auto">
                <a:xfrm flipH="1">
                  <a:off x="-907544" y="4105135"/>
                  <a:ext cx="61773" cy="41163"/>
                </a:xfrm>
                <a:prstGeom prst="ellipse">
                  <a:avLst/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638" name="Group 637">
              <a:extLst>
                <a:ext uri="{FF2B5EF4-FFF2-40B4-BE49-F238E27FC236}">
                  <a16:creationId xmlns:a16="http://schemas.microsoft.com/office/drawing/2014/main" id="{47ADEA95-148A-47B3-A88C-B224908D5AC4}"/>
                </a:ext>
              </a:extLst>
            </p:cNvPr>
            <p:cNvGrpSpPr/>
            <p:nvPr userDrawn="1"/>
          </p:nvGrpSpPr>
          <p:grpSpPr>
            <a:xfrm>
              <a:off x="8911564" y="4195609"/>
              <a:ext cx="602005" cy="840721"/>
              <a:chOff x="10189820" y="4241292"/>
              <a:chExt cx="458802" cy="640733"/>
            </a:xfrm>
          </p:grpSpPr>
          <p:sp>
            <p:nvSpPr>
              <p:cNvPr id="639" name="Oval 23">
                <a:extLst>
                  <a:ext uri="{FF2B5EF4-FFF2-40B4-BE49-F238E27FC236}">
                    <a16:creationId xmlns:a16="http://schemas.microsoft.com/office/drawing/2014/main" id="{1095E1AD-B15B-43ED-8CC0-6F1F3F76F9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34434" y="4861969"/>
                <a:ext cx="133002" cy="20056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0" name="Oval 24">
                <a:extLst>
                  <a:ext uri="{FF2B5EF4-FFF2-40B4-BE49-F238E27FC236}">
                    <a16:creationId xmlns:a16="http://schemas.microsoft.com/office/drawing/2014/main" id="{9B4FB4C7-608D-4B8E-BBDE-77607F54362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378767" y="4867247"/>
                <a:ext cx="38001" cy="6333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1" name="Freeform 25">
                <a:extLst>
                  <a:ext uri="{FF2B5EF4-FFF2-40B4-BE49-F238E27FC236}">
                    <a16:creationId xmlns:a16="http://schemas.microsoft.com/office/drawing/2014/main" id="{9B8E0C1D-9640-4679-9192-EB467091E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9820" y="4241292"/>
                <a:ext cx="416951" cy="628066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A2D06D50-AD8F-4739-A036-2768C1BED635}"/>
                  </a:ext>
                </a:extLst>
              </p:cNvPr>
              <p:cNvSpPr/>
              <p:nvPr/>
            </p:nvSpPr>
            <p:spPr bwMode="auto">
              <a:xfrm>
                <a:off x="10208484" y="4259040"/>
                <a:ext cx="379787" cy="379788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643" name="Group 642">
                <a:extLst>
                  <a:ext uri="{FF2B5EF4-FFF2-40B4-BE49-F238E27FC236}">
                    <a16:creationId xmlns:a16="http://schemas.microsoft.com/office/drawing/2014/main" id="{2302CB87-531C-48E8-9463-CDC7872D986C}"/>
                  </a:ext>
                </a:extLst>
              </p:cNvPr>
              <p:cNvGrpSpPr/>
              <p:nvPr userDrawn="1"/>
            </p:nvGrpSpPr>
            <p:grpSpPr>
              <a:xfrm>
                <a:off x="10206230" y="4249390"/>
                <a:ext cx="442392" cy="388009"/>
                <a:chOff x="11212070" y="4740880"/>
                <a:chExt cx="442392" cy="388009"/>
              </a:xfrm>
            </p:grpSpPr>
            <p:sp>
              <p:nvSpPr>
                <p:cNvPr id="644" name="Freeform: Shape 643">
                  <a:extLst>
                    <a:ext uri="{FF2B5EF4-FFF2-40B4-BE49-F238E27FC236}">
                      <a16:creationId xmlns:a16="http://schemas.microsoft.com/office/drawing/2014/main" id="{43C28074-B92E-4CA7-AD0F-9FE0EF92B5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214269" y="4997006"/>
                  <a:ext cx="365760" cy="51317"/>
                </a:xfrm>
                <a:custGeom>
                  <a:avLst/>
                  <a:gdLst>
                    <a:gd name="connsiteX0" fmla="*/ 674453 w 1401167"/>
                    <a:gd name="connsiteY0" fmla="*/ 0 h 148652"/>
                    <a:gd name="connsiteX1" fmla="*/ 1357857 w 1401167"/>
                    <a:gd name="connsiteY1" fmla="*/ 25686 h 148652"/>
                    <a:gd name="connsiteX2" fmla="*/ 1401167 w 1401167"/>
                    <a:gd name="connsiteY2" fmla="*/ 30332 h 148652"/>
                    <a:gd name="connsiteX3" fmla="*/ 1386468 w 1401167"/>
                    <a:gd name="connsiteY3" fmla="*/ 57413 h 148652"/>
                    <a:gd name="connsiteX4" fmla="*/ 1330549 w 1401167"/>
                    <a:gd name="connsiteY4" fmla="*/ 125187 h 148652"/>
                    <a:gd name="connsiteX5" fmla="*/ 1313534 w 1401167"/>
                    <a:gd name="connsiteY5" fmla="*/ 126883 h 148652"/>
                    <a:gd name="connsiteX6" fmla="*/ 674453 w 1401167"/>
                    <a:gd name="connsiteY6" fmla="*/ 148652 h 148652"/>
                    <a:gd name="connsiteX7" fmla="*/ 169132 w 1401167"/>
                    <a:gd name="connsiteY7" fmla="*/ 135959 h 148652"/>
                    <a:gd name="connsiteX8" fmla="*/ 77086 w 1401167"/>
                    <a:gd name="connsiteY8" fmla="*/ 129713 h 148652"/>
                    <a:gd name="connsiteX9" fmla="*/ 17433 w 1401167"/>
                    <a:gd name="connsiteY9" fmla="*/ 57413 h 148652"/>
                    <a:gd name="connsiteX10" fmla="*/ 0 w 1401167"/>
                    <a:gd name="connsiteY10" fmla="*/ 25295 h 148652"/>
                    <a:gd name="connsiteX11" fmla="*/ 35372 w 1401167"/>
                    <a:gd name="connsiteY11" fmla="*/ 21770 h 148652"/>
                    <a:gd name="connsiteX12" fmla="*/ 674453 w 1401167"/>
                    <a:gd name="connsiteY12" fmla="*/ 0 h 148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01167" h="148652">
                      <a:moveTo>
                        <a:pt x="674453" y="0"/>
                      </a:moveTo>
                      <a:cubicBezTo>
                        <a:pt x="947428" y="0"/>
                        <a:pt x="1192137" y="9952"/>
                        <a:pt x="1357857" y="25686"/>
                      </a:cubicBezTo>
                      <a:lnTo>
                        <a:pt x="1401167" y="30332"/>
                      </a:lnTo>
                      <a:lnTo>
                        <a:pt x="1386468" y="57413"/>
                      </a:lnTo>
                      <a:lnTo>
                        <a:pt x="1330549" y="125187"/>
                      </a:lnTo>
                      <a:lnTo>
                        <a:pt x="1313534" y="126883"/>
                      </a:lnTo>
                      <a:cubicBezTo>
                        <a:pt x="1149979" y="140333"/>
                        <a:pt x="924030" y="148652"/>
                        <a:pt x="674453" y="148652"/>
                      </a:cubicBezTo>
                      <a:cubicBezTo>
                        <a:pt x="487271" y="148652"/>
                        <a:pt x="313379" y="143973"/>
                        <a:pt x="169132" y="135959"/>
                      </a:cubicBezTo>
                      <a:lnTo>
                        <a:pt x="77086" y="129713"/>
                      </a:lnTo>
                      <a:lnTo>
                        <a:pt x="17433" y="57413"/>
                      </a:lnTo>
                      <a:lnTo>
                        <a:pt x="0" y="25295"/>
                      </a:lnTo>
                      <a:lnTo>
                        <a:pt x="35372" y="21770"/>
                      </a:lnTo>
                      <a:cubicBezTo>
                        <a:pt x="198927" y="8319"/>
                        <a:pt x="424877" y="0"/>
                        <a:pt x="674453" y="0"/>
                      </a:cubicBezTo>
                      <a:close/>
                    </a:path>
                  </a:pathLst>
                </a:custGeom>
                <a:solidFill>
                  <a:srgbClr val="96674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645" name="Group 644">
                  <a:extLst>
                    <a:ext uri="{FF2B5EF4-FFF2-40B4-BE49-F238E27FC236}">
                      <a16:creationId xmlns:a16="http://schemas.microsoft.com/office/drawing/2014/main" id="{C7B9772E-CCCA-4A20-82B0-53B62BDF8F0A}"/>
                    </a:ext>
                  </a:extLst>
                </p:cNvPr>
                <p:cNvGrpSpPr/>
                <p:nvPr/>
              </p:nvGrpSpPr>
              <p:grpSpPr>
                <a:xfrm>
                  <a:off x="11355226" y="4886872"/>
                  <a:ext cx="299236" cy="149201"/>
                  <a:chOff x="-1148676" y="2491943"/>
                  <a:chExt cx="1735138" cy="865148"/>
                </a:xfrm>
              </p:grpSpPr>
              <p:sp>
                <p:nvSpPr>
                  <p:cNvPr id="677" name="AutoShape 3">
                    <a:extLst>
                      <a:ext uri="{FF2B5EF4-FFF2-40B4-BE49-F238E27FC236}">
                        <a16:creationId xmlns:a16="http://schemas.microsoft.com/office/drawing/2014/main" id="{0F16C29A-4DFD-4D7E-A3A1-084218DC0C68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 flipH="1">
                    <a:off x="-1145501" y="2491943"/>
                    <a:ext cx="1727200" cy="86514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8" name="Freeform 5">
                    <a:extLst>
                      <a:ext uri="{FF2B5EF4-FFF2-40B4-BE49-F238E27FC236}">
                        <a16:creationId xmlns:a16="http://schemas.microsoft.com/office/drawing/2014/main" id="{3973C7F2-0F28-42C5-89F8-0B5D3B806B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148676" y="3198348"/>
                    <a:ext cx="1735138" cy="158743"/>
                  </a:xfrm>
                  <a:custGeom>
                    <a:avLst/>
                    <a:gdLst>
                      <a:gd name="T0" fmla="*/ 35 w 1778"/>
                      <a:gd name="T1" fmla="*/ 0 h 160"/>
                      <a:gd name="T2" fmla="*/ 17 w 1778"/>
                      <a:gd name="T3" fmla="*/ 0 h 160"/>
                      <a:gd name="T4" fmla="*/ 14 w 1778"/>
                      <a:gd name="T5" fmla="*/ 22 h 160"/>
                      <a:gd name="T6" fmla="*/ 512 w 1778"/>
                      <a:gd name="T7" fmla="*/ 158 h 160"/>
                      <a:gd name="T8" fmla="*/ 535 w 1778"/>
                      <a:gd name="T9" fmla="*/ 160 h 160"/>
                      <a:gd name="T10" fmla="*/ 1767 w 1778"/>
                      <a:gd name="T11" fmla="*/ 160 h 160"/>
                      <a:gd name="T12" fmla="*/ 1770 w 1778"/>
                      <a:gd name="T13" fmla="*/ 146 h 160"/>
                      <a:gd name="T14" fmla="*/ 1675 w 1778"/>
                      <a:gd name="T15" fmla="*/ 116 h 160"/>
                      <a:gd name="T16" fmla="*/ 579 w 1778"/>
                      <a:gd name="T17" fmla="*/ 116 h 160"/>
                      <a:gd name="T18" fmla="*/ 552 w 1778"/>
                      <a:gd name="T19" fmla="*/ 112 h 160"/>
                      <a:gd name="T20" fmla="*/ 430 w 1778"/>
                      <a:gd name="T21" fmla="*/ 60 h 160"/>
                      <a:gd name="T22" fmla="*/ 235 w 1778"/>
                      <a:gd name="T23" fmla="*/ 60 h 160"/>
                      <a:gd name="T24" fmla="*/ 219 w 1778"/>
                      <a:gd name="T25" fmla="*/ 54 h 160"/>
                      <a:gd name="T26" fmla="*/ 211 w 1778"/>
                      <a:gd name="T27" fmla="*/ 39 h 160"/>
                      <a:gd name="T28" fmla="*/ 207 w 1778"/>
                      <a:gd name="T29" fmla="*/ 12 h 160"/>
                      <a:gd name="T30" fmla="*/ 55 w 1778"/>
                      <a:gd name="T31" fmla="*/ 12 h 160"/>
                      <a:gd name="T32" fmla="*/ 35 w 1778"/>
                      <a:gd name="T33" fmla="*/ 0 h 1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78" h="160">
                        <a:moveTo>
                          <a:pt x="35" y="0"/>
                        </a:move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3" y="0"/>
                          <a:pt x="0" y="19"/>
                          <a:pt x="14" y="22"/>
                        </a:cubicBezTo>
                        <a:cubicBezTo>
                          <a:pt x="512" y="158"/>
                          <a:pt x="512" y="158"/>
                          <a:pt x="512" y="158"/>
                        </a:cubicBezTo>
                        <a:cubicBezTo>
                          <a:pt x="519" y="160"/>
                          <a:pt x="527" y="160"/>
                          <a:pt x="535" y="160"/>
                        </a:cubicBezTo>
                        <a:cubicBezTo>
                          <a:pt x="1767" y="160"/>
                          <a:pt x="1767" y="160"/>
                          <a:pt x="1767" y="160"/>
                        </a:cubicBezTo>
                        <a:cubicBezTo>
                          <a:pt x="1776" y="160"/>
                          <a:pt x="1778" y="149"/>
                          <a:pt x="1770" y="146"/>
                        </a:cubicBezTo>
                        <a:cubicBezTo>
                          <a:pt x="1675" y="116"/>
                          <a:pt x="1675" y="116"/>
                          <a:pt x="1675" y="116"/>
                        </a:cubicBezTo>
                        <a:cubicBezTo>
                          <a:pt x="579" y="116"/>
                          <a:pt x="579" y="116"/>
                          <a:pt x="579" y="116"/>
                        </a:cubicBezTo>
                        <a:cubicBezTo>
                          <a:pt x="570" y="116"/>
                          <a:pt x="561" y="116"/>
                          <a:pt x="552" y="112"/>
                        </a:cubicBezTo>
                        <a:cubicBezTo>
                          <a:pt x="430" y="60"/>
                          <a:pt x="430" y="60"/>
                          <a:pt x="430" y="60"/>
                        </a:cubicBezTo>
                        <a:cubicBezTo>
                          <a:pt x="235" y="60"/>
                          <a:pt x="235" y="60"/>
                          <a:pt x="235" y="60"/>
                        </a:cubicBezTo>
                        <a:cubicBezTo>
                          <a:pt x="229" y="60"/>
                          <a:pt x="223" y="57"/>
                          <a:pt x="219" y="54"/>
                        </a:cubicBezTo>
                        <a:cubicBezTo>
                          <a:pt x="215" y="50"/>
                          <a:pt x="212" y="45"/>
                          <a:pt x="211" y="39"/>
                        </a:cubicBezTo>
                        <a:cubicBezTo>
                          <a:pt x="207" y="12"/>
                          <a:pt x="207" y="12"/>
                          <a:pt x="207" y="12"/>
                        </a:cubicBezTo>
                        <a:cubicBezTo>
                          <a:pt x="55" y="12"/>
                          <a:pt x="55" y="12"/>
                          <a:pt x="55" y="12"/>
                        </a:cubicBezTo>
                        <a:cubicBezTo>
                          <a:pt x="45" y="12"/>
                          <a:pt x="38" y="7"/>
                          <a:pt x="35" y="0"/>
                        </a:cubicBezTo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9" name="Freeform 6">
                    <a:extLst>
                      <a:ext uri="{FF2B5EF4-FFF2-40B4-BE49-F238E27FC236}">
                        <a16:creationId xmlns:a16="http://schemas.microsoft.com/office/drawing/2014/main" id="{C2A87D67-C396-4102-B1D1-CF7E6B47CA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5363" y="2807841"/>
                    <a:ext cx="603250" cy="403207"/>
                  </a:xfrm>
                  <a:custGeom>
                    <a:avLst/>
                    <a:gdLst>
                      <a:gd name="T0" fmla="*/ 495 w 619"/>
                      <a:gd name="T1" fmla="*/ 376 h 408"/>
                      <a:gd name="T2" fmla="*/ 453 w 619"/>
                      <a:gd name="T3" fmla="*/ 408 h 408"/>
                      <a:gd name="T4" fmla="*/ 26 w 619"/>
                      <a:gd name="T5" fmla="*/ 408 h 408"/>
                      <a:gd name="T6" fmla="*/ 5 w 619"/>
                      <a:gd name="T7" fmla="*/ 376 h 408"/>
                      <a:gd name="T8" fmla="*/ 124 w 619"/>
                      <a:gd name="T9" fmla="*/ 32 h 408"/>
                      <a:gd name="T10" fmla="*/ 166 w 619"/>
                      <a:gd name="T11" fmla="*/ 0 h 408"/>
                      <a:gd name="T12" fmla="*/ 593 w 619"/>
                      <a:gd name="T13" fmla="*/ 0 h 408"/>
                      <a:gd name="T14" fmla="*/ 613 w 619"/>
                      <a:gd name="T15" fmla="*/ 32 h 408"/>
                      <a:gd name="T16" fmla="*/ 495 w 619"/>
                      <a:gd name="T17" fmla="*/ 376 h 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19" h="408">
                        <a:moveTo>
                          <a:pt x="495" y="376"/>
                        </a:moveTo>
                        <a:cubicBezTo>
                          <a:pt x="489" y="393"/>
                          <a:pt x="470" y="408"/>
                          <a:pt x="453" y="408"/>
                        </a:cubicBezTo>
                        <a:cubicBezTo>
                          <a:pt x="26" y="408"/>
                          <a:pt x="26" y="408"/>
                          <a:pt x="26" y="408"/>
                        </a:cubicBezTo>
                        <a:cubicBezTo>
                          <a:pt x="9" y="408"/>
                          <a:pt x="0" y="393"/>
                          <a:pt x="5" y="376"/>
                        </a:cubicBezTo>
                        <a:cubicBezTo>
                          <a:pt x="124" y="32"/>
                          <a:pt x="124" y="32"/>
                          <a:pt x="124" y="32"/>
                        </a:cubicBezTo>
                        <a:cubicBezTo>
                          <a:pt x="130" y="15"/>
                          <a:pt x="149" y="0"/>
                          <a:pt x="166" y="0"/>
                        </a:cubicBezTo>
                        <a:cubicBezTo>
                          <a:pt x="593" y="0"/>
                          <a:pt x="593" y="0"/>
                          <a:pt x="593" y="0"/>
                        </a:cubicBezTo>
                        <a:cubicBezTo>
                          <a:pt x="610" y="0"/>
                          <a:pt x="619" y="15"/>
                          <a:pt x="613" y="32"/>
                        </a:cubicBezTo>
                        <a:cubicBezTo>
                          <a:pt x="495" y="376"/>
                          <a:pt x="495" y="376"/>
                          <a:pt x="495" y="376"/>
                        </a:cubicBezTo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0" name="Freeform 7">
                    <a:extLst>
                      <a:ext uri="{FF2B5EF4-FFF2-40B4-BE49-F238E27FC236}">
                        <a16:creationId xmlns:a16="http://schemas.microsoft.com/office/drawing/2014/main" id="{D08A8A1B-E03A-45B0-8C1D-884E79B76F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3863" y="2496705"/>
                    <a:ext cx="1238250" cy="757203"/>
                  </a:xfrm>
                  <a:custGeom>
                    <a:avLst/>
                    <a:gdLst>
                      <a:gd name="T0" fmla="*/ 1268 w 1269"/>
                      <a:gd name="T1" fmla="*/ 751 h 768"/>
                      <a:gd name="T2" fmla="*/ 1254 w 1269"/>
                      <a:gd name="T3" fmla="*/ 768 h 768"/>
                      <a:gd name="T4" fmla="*/ 140 w 1269"/>
                      <a:gd name="T5" fmla="*/ 768 h 768"/>
                      <a:gd name="T6" fmla="*/ 120 w 1269"/>
                      <a:gd name="T7" fmla="*/ 751 h 768"/>
                      <a:gd name="T8" fmla="*/ 1 w 1269"/>
                      <a:gd name="T9" fmla="*/ 17 h 768"/>
                      <a:gd name="T10" fmla="*/ 15 w 1269"/>
                      <a:gd name="T11" fmla="*/ 0 h 768"/>
                      <a:gd name="T12" fmla="*/ 1130 w 1269"/>
                      <a:gd name="T13" fmla="*/ 0 h 768"/>
                      <a:gd name="T14" fmla="*/ 1149 w 1269"/>
                      <a:gd name="T15" fmla="*/ 17 h 768"/>
                      <a:gd name="T16" fmla="*/ 1268 w 1269"/>
                      <a:gd name="T17" fmla="*/ 751 h 7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69" h="768">
                        <a:moveTo>
                          <a:pt x="1268" y="751"/>
                        </a:moveTo>
                        <a:cubicBezTo>
                          <a:pt x="1269" y="760"/>
                          <a:pt x="1263" y="768"/>
                          <a:pt x="1254" y="768"/>
                        </a:cubicBezTo>
                        <a:cubicBezTo>
                          <a:pt x="140" y="768"/>
                          <a:pt x="140" y="768"/>
                          <a:pt x="140" y="768"/>
                        </a:cubicBezTo>
                        <a:cubicBezTo>
                          <a:pt x="130" y="768"/>
                          <a:pt x="122" y="760"/>
                          <a:pt x="120" y="751"/>
                        </a:cubicBezTo>
                        <a:cubicBezTo>
                          <a:pt x="1" y="17"/>
                          <a:pt x="1" y="17"/>
                          <a:pt x="1" y="17"/>
                        </a:cubicBezTo>
                        <a:cubicBezTo>
                          <a:pt x="0" y="8"/>
                          <a:pt x="6" y="0"/>
                          <a:pt x="15" y="0"/>
                        </a:cubicBezTo>
                        <a:cubicBezTo>
                          <a:pt x="1130" y="0"/>
                          <a:pt x="1130" y="0"/>
                          <a:pt x="1130" y="0"/>
                        </a:cubicBezTo>
                        <a:cubicBezTo>
                          <a:pt x="1139" y="0"/>
                          <a:pt x="1147" y="8"/>
                          <a:pt x="1149" y="17"/>
                        </a:cubicBezTo>
                        <a:cubicBezTo>
                          <a:pt x="1268" y="751"/>
                          <a:pt x="1268" y="751"/>
                          <a:pt x="1268" y="751"/>
                        </a:cubicBezTo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1" name="Freeform 8">
                    <a:extLst>
                      <a:ext uri="{FF2B5EF4-FFF2-40B4-BE49-F238E27FC236}">
                        <a16:creationId xmlns:a16="http://schemas.microsoft.com/office/drawing/2014/main" id="{5D61D80B-7785-4B06-88DA-9CD8437BBC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7039" y="2491943"/>
                    <a:ext cx="1243013" cy="766727"/>
                  </a:xfrm>
                  <a:custGeom>
                    <a:avLst/>
                    <a:gdLst>
                      <a:gd name="T0" fmla="*/ 1271 w 1275"/>
                      <a:gd name="T1" fmla="*/ 755 h 776"/>
                      <a:gd name="T2" fmla="*/ 1267 w 1275"/>
                      <a:gd name="T3" fmla="*/ 755 h 776"/>
                      <a:gd name="T4" fmla="*/ 1267 w 1275"/>
                      <a:gd name="T5" fmla="*/ 758 h 776"/>
                      <a:gd name="T6" fmla="*/ 1264 w 1275"/>
                      <a:gd name="T7" fmla="*/ 765 h 776"/>
                      <a:gd name="T8" fmla="*/ 1257 w 1275"/>
                      <a:gd name="T9" fmla="*/ 768 h 776"/>
                      <a:gd name="T10" fmla="*/ 143 w 1275"/>
                      <a:gd name="T11" fmla="*/ 768 h 776"/>
                      <a:gd name="T12" fmla="*/ 133 w 1275"/>
                      <a:gd name="T13" fmla="*/ 764 h 776"/>
                      <a:gd name="T14" fmla="*/ 127 w 1275"/>
                      <a:gd name="T15" fmla="*/ 754 h 776"/>
                      <a:gd name="T16" fmla="*/ 8 w 1275"/>
                      <a:gd name="T17" fmla="*/ 21 h 776"/>
                      <a:gd name="T18" fmla="*/ 8 w 1275"/>
                      <a:gd name="T19" fmla="*/ 21 h 776"/>
                      <a:gd name="T20" fmla="*/ 8 w 1275"/>
                      <a:gd name="T21" fmla="*/ 19 h 776"/>
                      <a:gd name="T22" fmla="*/ 11 w 1275"/>
                      <a:gd name="T23" fmla="*/ 11 h 776"/>
                      <a:gd name="T24" fmla="*/ 18 w 1275"/>
                      <a:gd name="T25" fmla="*/ 8 h 776"/>
                      <a:gd name="T26" fmla="*/ 1133 w 1275"/>
                      <a:gd name="T27" fmla="*/ 8 h 776"/>
                      <a:gd name="T28" fmla="*/ 1142 w 1275"/>
                      <a:gd name="T29" fmla="*/ 12 h 776"/>
                      <a:gd name="T30" fmla="*/ 1148 w 1275"/>
                      <a:gd name="T31" fmla="*/ 22 h 776"/>
                      <a:gd name="T32" fmla="*/ 1148 w 1275"/>
                      <a:gd name="T33" fmla="*/ 22 h 776"/>
                      <a:gd name="T34" fmla="*/ 1267 w 1275"/>
                      <a:gd name="T35" fmla="*/ 756 h 776"/>
                      <a:gd name="T36" fmla="*/ 1267 w 1275"/>
                      <a:gd name="T37" fmla="*/ 755 h 776"/>
                      <a:gd name="T38" fmla="*/ 1271 w 1275"/>
                      <a:gd name="T39" fmla="*/ 755 h 776"/>
                      <a:gd name="T40" fmla="*/ 1275 w 1275"/>
                      <a:gd name="T41" fmla="*/ 754 h 776"/>
                      <a:gd name="T42" fmla="*/ 1156 w 1275"/>
                      <a:gd name="T43" fmla="*/ 21 h 776"/>
                      <a:gd name="T44" fmla="*/ 1156 w 1275"/>
                      <a:gd name="T45" fmla="*/ 21 h 776"/>
                      <a:gd name="T46" fmla="*/ 1148 w 1275"/>
                      <a:gd name="T47" fmla="*/ 6 h 776"/>
                      <a:gd name="T48" fmla="*/ 1133 w 1275"/>
                      <a:gd name="T49" fmla="*/ 0 h 776"/>
                      <a:gd name="T50" fmla="*/ 18 w 1275"/>
                      <a:gd name="T51" fmla="*/ 0 h 776"/>
                      <a:gd name="T52" fmla="*/ 5 w 1275"/>
                      <a:gd name="T53" fmla="*/ 6 h 776"/>
                      <a:gd name="T54" fmla="*/ 0 w 1275"/>
                      <a:gd name="T55" fmla="*/ 19 h 776"/>
                      <a:gd name="T56" fmla="*/ 1 w 1275"/>
                      <a:gd name="T57" fmla="*/ 22 h 776"/>
                      <a:gd name="T58" fmla="*/ 1 w 1275"/>
                      <a:gd name="T59" fmla="*/ 22 h 776"/>
                      <a:gd name="T60" fmla="*/ 119 w 1275"/>
                      <a:gd name="T61" fmla="*/ 755 h 776"/>
                      <a:gd name="T62" fmla="*/ 127 w 1275"/>
                      <a:gd name="T63" fmla="*/ 770 h 776"/>
                      <a:gd name="T64" fmla="*/ 143 w 1275"/>
                      <a:gd name="T65" fmla="*/ 776 h 776"/>
                      <a:gd name="T66" fmla="*/ 1257 w 1275"/>
                      <a:gd name="T67" fmla="*/ 776 h 776"/>
                      <a:gd name="T68" fmla="*/ 1270 w 1275"/>
                      <a:gd name="T69" fmla="*/ 770 h 776"/>
                      <a:gd name="T70" fmla="*/ 1275 w 1275"/>
                      <a:gd name="T71" fmla="*/ 758 h 776"/>
                      <a:gd name="T72" fmla="*/ 1275 w 1275"/>
                      <a:gd name="T73" fmla="*/ 754 h 776"/>
                      <a:gd name="T74" fmla="*/ 1275 w 1275"/>
                      <a:gd name="T75" fmla="*/ 754 h 776"/>
                      <a:gd name="T76" fmla="*/ 1271 w 1275"/>
                      <a:gd name="T77" fmla="*/ 755 h 7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275" h="776">
                        <a:moveTo>
                          <a:pt x="1271" y="755"/>
                        </a:move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67" y="756"/>
                          <a:pt x="1267" y="757"/>
                          <a:pt x="1267" y="758"/>
                        </a:cubicBezTo>
                        <a:cubicBezTo>
                          <a:pt x="1267" y="761"/>
                          <a:pt x="1266" y="763"/>
                          <a:pt x="1264" y="765"/>
                        </a:cubicBezTo>
                        <a:cubicBezTo>
                          <a:pt x="1262" y="767"/>
                          <a:pt x="1260" y="768"/>
                          <a:pt x="1257" y="768"/>
                        </a:cubicBezTo>
                        <a:cubicBezTo>
                          <a:pt x="143" y="768"/>
                          <a:pt x="143" y="768"/>
                          <a:pt x="143" y="768"/>
                        </a:cubicBezTo>
                        <a:cubicBezTo>
                          <a:pt x="139" y="768"/>
                          <a:pt x="136" y="766"/>
                          <a:pt x="133" y="764"/>
                        </a:cubicBezTo>
                        <a:cubicBezTo>
                          <a:pt x="130" y="761"/>
                          <a:pt x="128" y="758"/>
                          <a:pt x="127" y="754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8" y="19"/>
                        </a:cubicBezTo>
                        <a:cubicBezTo>
                          <a:pt x="8" y="16"/>
                          <a:pt x="9" y="13"/>
                          <a:pt x="11" y="11"/>
                        </a:cubicBezTo>
                        <a:cubicBezTo>
                          <a:pt x="13" y="9"/>
                          <a:pt x="15" y="8"/>
                          <a:pt x="18" y="8"/>
                        </a:cubicBezTo>
                        <a:cubicBezTo>
                          <a:pt x="1133" y="8"/>
                          <a:pt x="1133" y="8"/>
                          <a:pt x="1133" y="8"/>
                        </a:cubicBezTo>
                        <a:cubicBezTo>
                          <a:pt x="1136" y="8"/>
                          <a:pt x="1139" y="10"/>
                          <a:pt x="1142" y="12"/>
                        </a:cubicBezTo>
                        <a:cubicBezTo>
                          <a:pt x="1145" y="15"/>
                          <a:pt x="1147" y="19"/>
                          <a:pt x="1148" y="22"/>
                        </a:cubicBezTo>
                        <a:cubicBezTo>
                          <a:pt x="1148" y="22"/>
                          <a:pt x="1148" y="22"/>
                          <a:pt x="1148" y="22"/>
                        </a:cubicBezTo>
                        <a:cubicBezTo>
                          <a:pt x="1267" y="756"/>
                          <a:pt x="1267" y="756"/>
                          <a:pt x="1267" y="756"/>
                        </a:cubicBez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5" y="15"/>
                          <a:pt x="1152" y="10"/>
                          <a:pt x="1148" y="6"/>
                        </a:cubicBezTo>
                        <a:cubicBezTo>
                          <a:pt x="1144" y="3"/>
                          <a:pt x="1138" y="0"/>
                          <a:pt x="1133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3" y="0"/>
                          <a:pt x="8" y="2"/>
                          <a:pt x="5" y="6"/>
                        </a:cubicBezTo>
                        <a:cubicBezTo>
                          <a:pt x="2" y="9"/>
                          <a:pt x="0" y="14"/>
                          <a:pt x="0" y="19"/>
                        </a:cubicBezTo>
                        <a:cubicBezTo>
                          <a:pt x="0" y="20"/>
                          <a:pt x="0" y="21"/>
                          <a:pt x="1" y="22"/>
                        </a:cubicBezTo>
                        <a:cubicBezTo>
                          <a:pt x="1" y="22"/>
                          <a:pt x="1" y="22"/>
                          <a:pt x="1" y="22"/>
                        </a:cubicBezTo>
                        <a:cubicBezTo>
                          <a:pt x="119" y="755"/>
                          <a:pt x="119" y="755"/>
                          <a:pt x="119" y="755"/>
                        </a:cubicBezTo>
                        <a:cubicBezTo>
                          <a:pt x="120" y="761"/>
                          <a:pt x="123" y="766"/>
                          <a:pt x="127" y="770"/>
                        </a:cubicBezTo>
                        <a:cubicBezTo>
                          <a:pt x="131" y="773"/>
                          <a:pt x="137" y="776"/>
                          <a:pt x="143" y="776"/>
                        </a:cubicBezTo>
                        <a:cubicBezTo>
                          <a:pt x="1257" y="776"/>
                          <a:pt x="1257" y="776"/>
                          <a:pt x="1257" y="776"/>
                        </a:cubicBezTo>
                        <a:cubicBezTo>
                          <a:pt x="1262" y="776"/>
                          <a:pt x="1267" y="774"/>
                          <a:pt x="1270" y="770"/>
                        </a:cubicBezTo>
                        <a:cubicBezTo>
                          <a:pt x="1273" y="767"/>
                          <a:pt x="1275" y="762"/>
                          <a:pt x="1275" y="758"/>
                        </a:cubicBezTo>
                        <a:cubicBezTo>
                          <a:pt x="1275" y="756"/>
                          <a:pt x="1275" y="755"/>
                          <a:pt x="1275" y="754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</a:path>
                    </a:pathLst>
                  </a:custGeom>
                  <a:solidFill>
                    <a:srgbClr val="B2B2B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2" name="Freeform 10">
                    <a:extLst>
                      <a:ext uri="{FF2B5EF4-FFF2-40B4-BE49-F238E27FC236}">
                        <a16:creationId xmlns:a16="http://schemas.microsoft.com/office/drawing/2014/main" id="{ED575DFB-5AAC-43AB-8F1B-FC2E6631E7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089" y="3163425"/>
                    <a:ext cx="392113" cy="90483"/>
                  </a:xfrm>
                  <a:custGeom>
                    <a:avLst/>
                    <a:gdLst>
                      <a:gd name="T0" fmla="*/ 0 w 402"/>
                      <a:gd name="T1" fmla="*/ 0 h 92"/>
                      <a:gd name="T2" fmla="*/ 12 w 402"/>
                      <a:gd name="T3" fmla="*/ 78 h 92"/>
                      <a:gd name="T4" fmla="*/ 29 w 402"/>
                      <a:gd name="T5" fmla="*/ 92 h 92"/>
                      <a:gd name="T6" fmla="*/ 402 w 402"/>
                      <a:gd name="T7" fmla="*/ 92 h 92"/>
                      <a:gd name="T8" fmla="*/ 154 w 402"/>
                      <a:gd name="T9" fmla="*/ 21 h 92"/>
                      <a:gd name="T10" fmla="*/ 0 w 402"/>
                      <a:gd name="T11" fmla="*/ 0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02" h="92">
                        <a:moveTo>
                          <a:pt x="0" y="0"/>
                        </a:moveTo>
                        <a:cubicBezTo>
                          <a:pt x="12" y="78"/>
                          <a:pt x="12" y="78"/>
                          <a:pt x="12" y="78"/>
                        </a:cubicBezTo>
                        <a:cubicBezTo>
                          <a:pt x="14" y="86"/>
                          <a:pt x="20" y="92"/>
                          <a:pt x="29" y="92"/>
                        </a:cubicBezTo>
                        <a:cubicBezTo>
                          <a:pt x="402" y="92"/>
                          <a:pt x="402" y="92"/>
                          <a:pt x="402" y="92"/>
                        </a:cubicBezTo>
                        <a:cubicBezTo>
                          <a:pt x="154" y="21"/>
                          <a:pt x="154" y="21"/>
                          <a:pt x="154" y="2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3" name="Freeform 11">
                    <a:extLst>
                      <a:ext uri="{FF2B5EF4-FFF2-40B4-BE49-F238E27FC236}">
                        <a16:creationId xmlns:a16="http://schemas.microsoft.com/office/drawing/2014/main" id="{A7A124DB-6A9F-4C6B-8243-E6ECBC312E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4064" y="3174537"/>
                    <a:ext cx="1462088" cy="155568"/>
                  </a:xfrm>
                  <a:custGeom>
                    <a:avLst/>
                    <a:gdLst>
                      <a:gd name="T0" fmla="*/ 1494 w 1498"/>
                      <a:gd name="T1" fmla="*/ 156 h 156"/>
                      <a:gd name="T2" fmla="*/ 375 w 1498"/>
                      <a:gd name="T3" fmla="*/ 156 h 156"/>
                      <a:gd name="T4" fmla="*/ 348 w 1498"/>
                      <a:gd name="T5" fmla="*/ 150 h 156"/>
                      <a:gd name="T6" fmla="*/ 0 w 1498"/>
                      <a:gd name="T7" fmla="*/ 0 h 156"/>
                      <a:gd name="T8" fmla="*/ 1153 w 1498"/>
                      <a:gd name="T9" fmla="*/ 0 h 156"/>
                      <a:gd name="T10" fmla="*/ 1498 w 1498"/>
                      <a:gd name="T11" fmla="*/ 137 h 156"/>
                      <a:gd name="T12" fmla="*/ 1498 w 1498"/>
                      <a:gd name="T13" fmla="*/ 152 h 156"/>
                      <a:gd name="T14" fmla="*/ 1494 w 1498"/>
                      <a:gd name="T15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98" h="156">
                        <a:moveTo>
                          <a:pt x="1494" y="156"/>
                        </a:moveTo>
                        <a:cubicBezTo>
                          <a:pt x="375" y="156"/>
                          <a:pt x="375" y="156"/>
                          <a:pt x="375" y="156"/>
                        </a:cubicBezTo>
                        <a:cubicBezTo>
                          <a:pt x="366" y="156"/>
                          <a:pt x="357" y="154"/>
                          <a:pt x="348" y="15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8" y="137"/>
                          <a:pt x="1498" y="137"/>
                          <a:pt x="1498" y="137"/>
                        </a:cubicBezTo>
                        <a:cubicBezTo>
                          <a:pt x="1498" y="137"/>
                          <a:pt x="1498" y="150"/>
                          <a:pt x="1498" y="152"/>
                        </a:cubicBezTo>
                        <a:cubicBezTo>
                          <a:pt x="1498" y="154"/>
                          <a:pt x="1496" y="156"/>
                          <a:pt x="1494" y="156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4" name="Freeform 12">
                    <a:extLst>
                      <a:ext uri="{FF2B5EF4-FFF2-40B4-BE49-F238E27FC236}">
                        <a16:creationId xmlns:a16="http://schemas.microsoft.com/office/drawing/2014/main" id="{E6C5D77D-556A-4649-B556-36233DC996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5651" y="3163425"/>
                    <a:ext cx="1463675" cy="150806"/>
                  </a:xfrm>
                  <a:custGeom>
                    <a:avLst/>
                    <a:gdLst>
                      <a:gd name="T0" fmla="*/ 1494 w 1499"/>
                      <a:gd name="T1" fmla="*/ 152 h 152"/>
                      <a:gd name="T2" fmla="*/ 375 w 1499"/>
                      <a:gd name="T3" fmla="*/ 152 h 152"/>
                      <a:gd name="T4" fmla="*/ 348 w 1499"/>
                      <a:gd name="T5" fmla="*/ 148 h 152"/>
                      <a:gd name="T6" fmla="*/ 0 w 1499"/>
                      <a:gd name="T7" fmla="*/ 0 h 152"/>
                      <a:gd name="T8" fmla="*/ 1153 w 1499"/>
                      <a:gd name="T9" fmla="*/ 0 h 152"/>
                      <a:gd name="T10" fmla="*/ 1495 w 1499"/>
                      <a:gd name="T11" fmla="*/ 146 h 152"/>
                      <a:gd name="T12" fmla="*/ 1494 w 1499"/>
                      <a:gd name="T13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99" h="152">
                        <a:moveTo>
                          <a:pt x="1494" y="152"/>
                        </a:moveTo>
                        <a:cubicBezTo>
                          <a:pt x="375" y="152"/>
                          <a:pt x="375" y="152"/>
                          <a:pt x="375" y="152"/>
                        </a:cubicBezTo>
                        <a:cubicBezTo>
                          <a:pt x="366" y="152"/>
                          <a:pt x="357" y="152"/>
                          <a:pt x="348" y="14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5" y="146"/>
                          <a:pt x="1495" y="146"/>
                          <a:pt x="1495" y="146"/>
                        </a:cubicBezTo>
                        <a:cubicBezTo>
                          <a:pt x="1499" y="147"/>
                          <a:pt x="1498" y="152"/>
                          <a:pt x="1494" y="152"/>
                        </a:cubicBezTo>
                      </a:path>
                    </a:pathLst>
                  </a:custGeom>
                  <a:solidFill>
                    <a:srgbClr val="00BC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5" name="Freeform 13">
                    <a:extLst>
                      <a:ext uri="{FF2B5EF4-FFF2-40B4-BE49-F238E27FC236}">
                        <a16:creationId xmlns:a16="http://schemas.microsoft.com/office/drawing/2014/main" id="{1983F89C-C208-4C09-8FEB-B4B42154D4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31151" y="3222160"/>
                    <a:ext cx="431800" cy="60322"/>
                  </a:xfrm>
                  <a:custGeom>
                    <a:avLst/>
                    <a:gdLst>
                      <a:gd name="T0" fmla="*/ 440 w 443"/>
                      <a:gd name="T1" fmla="*/ 60 h 60"/>
                      <a:gd name="T2" fmla="*/ 136 w 443"/>
                      <a:gd name="T3" fmla="*/ 60 h 60"/>
                      <a:gd name="T4" fmla="*/ 122 w 443"/>
                      <a:gd name="T5" fmla="*/ 57 h 60"/>
                      <a:gd name="T6" fmla="*/ 3 w 443"/>
                      <a:gd name="T7" fmla="*/ 6 h 60"/>
                      <a:gd name="T8" fmla="*/ 4 w 443"/>
                      <a:gd name="T9" fmla="*/ 0 h 60"/>
                      <a:gd name="T10" fmla="*/ 305 w 443"/>
                      <a:gd name="T11" fmla="*/ 0 h 60"/>
                      <a:gd name="T12" fmla="*/ 319 w 443"/>
                      <a:gd name="T13" fmla="*/ 3 h 60"/>
                      <a:gd name="T14" fmla="*/ 441 w 443"/>
                      <a:gd name="T15" fmla="*/ 55 h 60"/>
                      <a:gd name="T16" fmla="*/ 440 w 443"/>
                      <a:gd name="T17" fmla="*/ 6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3" h="60">
                        <a:moveTo>
                          <a:pt x="440" y="60"/>
                        </a:moveTo>
                        <a:cubicBezTo>
                          <a:pt x="136" y="60"/>
                          <a:pt x="136" y="60"/>
                          <a:pt x="136" y="60"/>
                        </a:cubicBezTo>
                        <a:cubicBezTo>
                          <a:pt x="131" y="60"/>
                          <a:pt x="127" y="59"/>
                          <a:pt x="122" y="5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0" y="5"/>
                          <a:pt x="1" y="0"/>
                          <a:pt x="4" y="0"/>
                        </a:cubicBezTo>
                        <a:cubicBezTo>
                          <a:pt x="305" y="0"/>
                          <a:pt x="305" y="0"/>
                          <a:pt x="305" y="0"/>
                        </a:cubicBezTo>
                        <a:cubicBezTo>
                          <a:pt x="310" y="0"/>
                          <a:pt x="315" y="1"/>
                          <a:pt x="319" y="3"/>
                        </a:cubicBezTo>
                        <a:cubicBezTo>
                          <a:pt x="441" y="55"/>
                          <a:pt x="441" y="55"/>
                          <a:pt x="441" y="55"/>
                        </a:cubicBezTo>
                        <a:cubicBezTo>
                          <a:pt x="443" y="56"/>
                          <a:pt x="443" y="60"/>
                          <a:pt x="440" y="60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6" name="Freeform 14">
                    <a:extLst>
                      <a:ext uri="{FF2B5EF4-FFF2-40B4-BE49-F238E27FC236}">
                        <a16:creationId xmlns:a16="http://schemas.microsoft.com/office/drawing/2014/main" id="{1847E14D-0643-4063-B8FE-0E917E3151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7" name="Freeform 15">
                    <a:extLst>
                      <a:ext uri="{FF2B5EF4-FFF2-40B4-BE49-F238E27FC236}">
                        <a16:creationId xmlns:a16="http://schemas.microsoft.com/office/drawing/2014/main" id="{5FE2FFCB-4269-4784-89B3-7746D3C4C8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8" name="Freeform 16">
                    <a:extLst>
                      <a:ext uri="{FF2B5EF4-FFF2-40B4-BE49-F238E27FC236}">
                        <a16:creationId xmlns:a16="http://schemas.microsoft.com/office/drawing/2014/main" id="{240BF7F7-609C-4522-81D3-25826C539E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89" name="Freeform 17">
                    <a:extLst>
                      <a:ext uri="{FF2B5EF4-FFF2-40B4-BE49-F238E27FC236}">
                        <a16:creationId xmlns:a16="http://schemas.microsoft.com/office/drawing/2014/main" id="{85545C28-C731-4027-AE2A-431DF66A00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0" name="Freeform 18">
                    <a:extLst>
                      <a:ext uri="{FF2B5EF4-FFF2-40B4-BE49-F238E27FC236}">
                        <a16:creationId xmlns:a16="http://schemas.microsoft.com/office/drawing/2014/main" id="{B6FD27AB-7461-4858-8BA6-B231D5F787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  <a:close/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1" name="Freeform 19">
                    <a:extLst>
                      <a:ext uri="{FF2B5EF4-FFF2-40B4-BE49-F238E27FC236}">
                        <a16:creationId xmlns:a16="http://schemas.microsoft.com/office/drawing/2014/main" id="{E7A7F4BF-05EA-43AE-87FE-A279EF3A0E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2" name="Freeform 21">
                    <a:extLst>
                      <a:ext uri="{FF2B5EF4-FFF2-40B4-BE49-F238E27FC236}">
                        <a16:creationId xmlns:a16="http://schemas.microsoft.com/office/drawing/2014/main" id="{3EA2D378-9109-4E49-A0C0-2C1C538E5F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3" name="Freeform 22">
                    <a:extLst>
                      <a:ext uri="{FF2B5EF4-FFF2-40B4-BE49-F238E27FC236}">
                        <a16:creationId xmlns:a16="http://schemas.microsoft.com/office/drawing/2014/main" id="{64DCA2CA-47AB-4D4B-9E94-7E5253661B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0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7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0" y="0"/>
                        </a:cubicBezTo>
                        <a:cubicBezTo>
                          <a:pt x="16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4" name="Freeform 23">
                    <a:extLst>
                      <a:ext uri="{FF2B5EF4-FFF2-40B4-BE49-F238E27FC236}">
                        <a16:creationId xmlns:a16="http://schemas.microsoft.com/office/drawing/2014/main" id="{BAD9CDDD-AC04-4E17-BB50-A17E737366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1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8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1" y="0"/>
                        </a:cubicBezTo>
                        <a:cubicBezTo>
                          <a:pt x="17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5" name="Freeform 24">
                    <a:extLst>
                      <a:ext uri="{FF2B5EF4-FFF2-40B4-BE49-F238E27FC236}">
                        <a16:creationId xmlns:a16="http://schemas.microsoft.com/office/drawing/2014/main" id="{79C18C8E-701B-4860-9D64-EB13E5ED0A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6" name="Freeform 25">
                    <a:extLst>
                      <a:ext uri="{FF2B5EF4-FFF2-40B4-BE49-F238E27FC236}">
                        <a16:creationId xmlns:a16="http://schemas.microsoft.com/office/drawing/2014/main" id="{3A22F856-E6DB-4011-BC26-15CBFDF0D6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7" name="Freeform 26">
                    <a:extLst>
                      <a:ext uri="{FF2B5EF4-FFF2-40B4-BE49-F238E27FC236}">
                        <a16:creationId xmlns:a16="http://schemas.microsoft.com/office/drawing/2014/main" id="{A052C741-D356-47DB-A8E8-8BB644184A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8" name="Freeform 27">
                    <a:extLst>
                      <a:ext uri="{FF2B5EF4-FFF2-40B4-BE49-F238E27FC236}">
                        <a16:creationId xmlns:a16="http://schemas.microsoft.com/office/drawing/2014/main" id="{8B4181B3-2CF3-43AD-86BA-410D611EF7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99" name="Freeform 28">
                    <a:extLst>
                      <a:ext uri="{FF2B5EF4-FFF2-40B4-BE49-F238E27FC236}">
                        <a16:creationId xmlns:a16="http://schemas.microsoft.com/office/drawing/2014/main" id="{D3DA5901-9855-469E-BF0E-1DA7B481F4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0" name="Freeform 29">
                    <a:extLst>
                      <a:ext uri="{FF2B5EF4-FFF2-40B4-BE49-F238E27FC236}">
                        <a16:creationId xmlns:a16="http://schemas.microsoft.com/office/drawing/2014/main" id="{EAE35695-C1B7-465A-BDCA-BAAD107109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1" name="Freeform 30">
                    <a:extLst>
                      <a:ext uri="{FF2B5EF4-FFF2-40B4-BE49-F238E27FC236}">
                        <a16:creationId xmlns:a16="http://schemas.microsoft.com/office/drawing/2014/main" id="{93148EC5-26D8-4086-A80F-33C4CCF032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2" name="Freeform 31">
                    <a:extLst>
                      <a:ext uri="{FF2B5EF4-FFF2-40B4-BE49-F238E27FC236}">
                        <a16:creationId xmlns:a16="http://schemas.microsoft.com/office/drawing/2014/main" id="{B0661665-961F-4173-852B-FEF7526FA1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3" name="Freeform 32">
                    <a:extLst>
                      <a:ext uri="{FF2B5EF4-FFF2-40B4-BE49-F238E27FC236}">
                        <a16:creationId xmlns:a16="http://schemas.microsoft.com/office/drawing/2014/main" id="{8940CB56-7304-4D6F-B0B9-8EA7910312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241 w 241"/>
                      <a:gd name="T1" fmla="*/ 72 h 72"/>
                      <a:gd name="T2" fmla="*/ 9 w 241"/>
                      <a:gd name="T3" fmla="*/ 72 h 72"/>
                      <a:gd name="T4" fmla="*/ 0 w 241"/>
                      <a:gd name="T5" fmla="*/ 15 h 72"/>
                      <a:gd name="T6" fmla="*/ 26 w 241"/>
                      <a:gd name="T7" fmla="*/ 0 h 72"/>
                      <a:gd name="T8" fmla="*/ 200 w 241"/>
                      <a:gd name="T9" fmla="*/ 0 h 72"/>
                      <a:gd name="T10" fmla="*/ 233 w 241"/>
                      <a:gd name="T11" fmla="*/ 18 h 72"/>
                      <a:gd name="T12" fmla="*/ 241 w 241"/>
                      <a:gd name="T13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241" y="72"/>
                        </a:move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5" y="6"/>
                          <a:pt x="15" y="0"/>
                          <a:pt x="26" y="0"/>
                        </a:cubicBezTo>
                        <a:cubicBezTo>
                          <a:pt x="200" y="0"/>
                          <a:pt x="200" y="0"/>
                          <a:pt x="200" y="0"/>
                        </a:cubicBezTo>
                        <a:cubicBezTo>
                          <a:pt x="213" y="0"/>
                          <a:pt x="225" y="7"/>
                          <a:pt x="233" y="18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4" name="Freeform 33">
                    <a:extLst>
                      <a:ext uri="{FF2B5EF4-FFF2-40B4-BE49-F238E27FC236}">
                        <a16:creationId xmlns:a16="http://schemas.microsoft.com/office/drawing/2014/main" id="{04FD6AC1-217A-4044-AD50-682A4A40A7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76 w 176"/>
                      <a:gd name="T1" fmla="*/ 72 h 72"/>
                      <a:gd name="T2" fmla="*/ 110 w 176"/>
                      <a:gd name="T3" fmla="*/ 72 h 72"/>
                      <a:gd name="T4" fmla="*/ 0 w 176"/>
                      <a:gd name="T5" fmla="*/ 0 h 72"/>
                      <a:gd name="T6" fmla="*/ 135 w 176"/>
                      <a:gd name="T7" fmla="*/ 0 h 72"/>
                      <a:gd name="T8" fmla="*/ 168 w 176"/>
                      <a:gd name="T9" fmla="*/ 18 h 72"/>
                      <a:gd name="T10" fmla="*/ 176 w 176"/>
                      <a:gd name="T11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6" h="72">
                        <a:moveTo>
                          <a:pt x="176" y="72"/>
                        </a:move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5" y="0"/>
                          <a:pt x="135" y="0"/>
                          <a:pt x="135" y="0"/>
                        </a:cubicBezTo>
                        <a:cubicBezTo>
                          <a:pt x="148" y="0"/>
                          <a:pt x="160" y="7"/>
                          <a:pt x="168" y="18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5" name="Freeform 34">
                    <a:extLst>
                      <a:ext uri="{FF2B5EF4-FFF2-40B4-BE49-F238E27FC236}">
                        <a16:creationId xmlns:a16="http://schemas.microsoft.com/office/drawing/2014/main" id="{69A55A59-4CB6-4074-9A66-34A595F425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1338"/>
                    <a:ext cx="79375" cy="63497"/>
                  </a:xfrm>
                  <a:custGeom>
                    <a:avLst/>
                    <a:gdLst>
                      <a:gd name="T0" fmla="*/ 2 w 81"/>
                      <a:gd name="T1" fmla="*/ 40 h 64"/>
                      <a:gd name="T2" fmla="*/ 6 w 81"/>
                      <a:gd name="T3" fmla="*/ 36 h 64"/>
                      <a:gd name="T4" fmla="*/ 0 w 81"/>
                      <a:gd name="T5" fmla="*/ 0 h 64"/>
                      <a:gd name="T6" fmla="*/ 69 w 81"/>
                      <a:gd name="T7" fmla="*/ 0 h 64"/>
                      <a:gd name="T8" fmla="*/ 75 w 81"/>
                      <a:gd name="T9" fmla="*/ 36 h 64"/>
                      <a:gd name="T10" fmla="*/ 81 w 81"/>
                      <a:gd name="T11" fmla="*/ 41 h 64"/>
                      <a:gd name="T12" fmla="*/ 56 w 81"/>
                      <a:gd name="T13" fmla="*/ 60 h 64"/>
                      <a:gd name="T14" fmla="*/ 45 w 81"/>
                      <a:gd name="T15" fmla="*/ 64 h 64"/>
                      <a:gd name="T16" fmla="*/ 45 w 81"/>
                      <a:gd name="T17" fmla="*/ 64 h 64"/>
                      <a:gd name="T18" fmla="*/ 32 w 81"/>
                      <a:gd name="T19" fmla="*/ 60 h 64"/>
                      <a:gd name="T20" fmla="*/ 2 w 81"/>
                      <a:gd name="T21" fmla="*/ 40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1" h="64">
                        <a:moveTo>
                          <a:pt x="2" y="40"/>
                        </a:moveTo>
                        <a:cubicBezTo>
                          <a:pt x="5" y="40"/>
                          <a:pt x="6" y="38"/>
                          <a:pt x="6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75" y="36"/>
                          <a:pt x="75" y="36"/>
                          <a:pt x="75" y="36"/>
                        </a:cubicBezTo>
                        <a:cubicBezTo>
                          <a:pt x="75" y="38"/>
                          <a:pt x="78" y="41"/>
                          <a:pt x="81" y="41"/>
                        </a:cubicBezTo>
                        <a:cubicBezTo>
                          <a:pt x="56" y="60"/>
                          <a:pt x="56" y="60"/>
                          <a:pt x="56" y="60"/>
                        </a:cubicBezTo>
                        <a:cubicBezTo>
                          <a:pt x="53" y="63"/>
                          <a:pt x="49" y="64"/>
                          <a:pt x="45" y="64"/>
                        </a:cubicBezTo>
                        <a:cubicBezTo>
                          <a:pt x="45" y="64"/>
                          <a:pt x="45" y="64"/>
                          <a:pt x="45" y="64"/>
                        </a:cubicBezTo>
                        <a:cubicBezTo>
                          <a:pt x="41" y="64"/>
                          <a:pt x="36" y="63"/>
                          <a:pt x="32" y="60"/>
                        </a:cubicBezTo>
                        <a:cubicBezTo>
                          <a:pt x="2" y="40"/>
                          <a:pt x="2" y="40"/>
                          <a:pt x="2" y="4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6" name="Freeform 35">
                    <a:extLst>
                      <a:ext uri="{FF2B5EF4-FFF2-40B4-BE49-F238E27FC236}">
                        <a16:creationId xmlns:a16="http://schemas.microsoft.com/office/drawing/2014/main" id="{19C5E9D8-E6C8-4A40-A99B-4DD09CC2AB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29262" y="2801491"/>
                    <a:ext cx="28575" cy="26986"/>
                  </a:xfrm>
                  <a:custGeom>
                    <a:avLst/>
                    <a:gdLst>
                      <a:gd name="T0" fmla="*/ 1 w 29"/>
                      <a:gd name="T1" fmla="*/ 13 h 27"/>
                      <a:gd name="T2" fmla="*/ 17 w 29"/>
                      <a:gd name="T3" fmla="*/ 27 h 27"/>
                      <a:gd name="T4" fmla="*/ 28 w 29"/>
                      <a:gd name="T5" fmla="*/ 13 h 27"/>
                      <a:gd name="T6" fmla="*/ 12 w 29"/>
                      <a:gd name="T7" fmla="*/ 0 h 27"/>
                      <a:gd name="T8" fmla="*/ 1 w 29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24" y="27"/>
                          <a:pt x="29" y="21"/>
                          <a:pt x="28" y="13"/>
                        </a:cubicBezTo>
                        <a:cubicBezTo>
                          <a:pt x="27" y="6"/>
                          <a:pt x="20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7" name="Freeform 36">
                    <a:extLst>
                      <a:ext uri="{FF2B5EF4-FFF2-40B4-BE49-F238E27FC236}">
                        <a16:creationId xmlns:a16="http://schemas.microsoft.com/office/drawing/2014/main" id="{6FDED65F-405E-42A8-A457-995AD0EE90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1" y="2801491"/>
                    <a:ext cx="26988" cy="26986"/>
                  </a:xfrm>
                  <a:custGeom>
                    <a:avLst/>
                    <a:gdLst>
                      <a:gd name="T0" fmla="*/ 1 w 28"/>
                      <a:gd name="T1" fmla="*/ 13 h 27"/>
                      <a:gd name="T2" fmla="*/ 16 w 28"/>
                      <a:gd name="T3" fmla="*/ 27 h 27"/>
                      <a:gd name="T4" fmla="*/ 27 w 28"/>
                      <a:gd name="T5" fmla="*/ 13 h 27"/>
                      <a:gd name="T6" fmla="*/ 12 w 28"/>
                      <a:gd name="T7" fmla="*/ 0 h 27"/>
                      <a:gd name="T8" fmla="*/ 1 w 28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6" y="27"/>
                        </a:cubicBezTo>
                        <a:cubicBezTo>
                          <a:pt x="23" y="27"/>
                          <a:pt x="28" y="21"/>
                          <a:pt x="27" y="13"/>
                        </a:cubicBezTo>
                        <a:cubicBezTo>
                          <a:pt x="26" y="6"/>
                          <a:pt x="19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8" name="Freeform 37">
                    <a:extLst>
                      <a:ext uri="{FF2B5EF4-FFF2-40B4-BE49-F238E27FC236}">
                        <a16:creationId xmlns:a16="http://schemas.microsoft.com/office/drawing/2014/main" id="{9EE0995E-9EB8-4FAF-BAD8-CEA1536B52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44344"/>
                    <a:ext cx="128588" cy="146043"/>
                  </a:xfrm>
                  <a:custGeom>
                    <a:avLst/>
                    <a:gdLst>
                      <a:gd name="T0" fmla="*/ 56 w 131"/>
                      <a:gd name="T1" fmla="*/ 0 h 149"/>
                      <a:gd name="T2" fmla="*/ 5 w 131"/>
                      <a:gd name="T3" fmla="*/ 47 h 149"/>
                      <a:gd name="T4" fmla="*/ 12 w 131"/>
                      <a:gd name="T5" fmla="*/ 97 h 149"/>
                      <a:gd name="T6" fmla="*/ 22 w 131"/>
                      <a:gd name="T7" fmla="*/ 114 h 149"/>
                      <a:gd name="T8" fmla="*/ 54 w 131"/>
                      <a:gd name="T9" fmla="*/ 144 h 149"/>
                      <a:gd name="T10" fmla="*/ 67 w 131"/>
                      <a:gd name="T11" fmla="*/ 149 h 149"/>
                      <a:gd name="T12" fmla="*/ 93 w 131"/>
                      <a:gd name="T13" fmla="*/ 149 h 149"/>
                      <a:gd name="T14" fmla="*/ 103 w 131"/>
                      <a:gd name="T15" fmla="*/ 144 h 149"/>
                      <a:gd name="T16" fmla="*/ 126 w 131"/>
                      <a:gd name="T17" fmla="*/ 114 h 149"/>
                      <a:gd name="T18" fmla="*/ 130 w 131"/>
                      <a:gd name="T19" fmla="*/ 97 h 149"/>
                      <a:gd name="T20" fmla="*/ 122 w 131"/>
                      <a:gd name="T21" fmla="*/ 47 h 149"/>
                      <a:gd name="T22" fmla="*/ 56 w 131"/>
                      <a:gd name="T23" fmla="*/ 0 h 1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1" h="149">
                        <a:moveTo>
                          <a:pt x="56" y="0"/>
                        </a:moveTo>
                        <a:cubicBezTo>
                          <a:pt x="24" y="0"/>
                          <a:pt x="0" y="15"/>
                          <a:pt x="5" y="47"/>
                        </a:cubicBezTo>
                        <a:cubicBezTo>
                          <a:pt x="12" y="97"/>
                          <a:pt x="12" y="97"/>
                          <a:pt x="12" y="97"/>
                        </a:cubicBezTo>
                        <a:cubicBezTo>
                          <a:pt x="13" y="103"/>
                          <a:pt x="17" y="109"/>
                          <a:pt x="22" y="114"/>
                        </a:cubicBezTo>
                        <a:cubicBezTo>
                          <a:pt x="54" y="144"/>
                          <a:pt x="54" y="144"/>
                          <a:pt x="54" y="144"/>
                        </a:cubicBezTo>
                        <a:cubicBezTo>
                          <a:pt x="58" y="148"/>
                          <a:pt x="62" y="149"/>
                          <a:pt x="67" y="149"/>
                        </a:cubicBezTo>
                        <a:cubicBezTo>
                          <a:pt x="93" y="149"/>
                          <a:pt x="93" y="149"/>
                          <a:pt x="93" y="149"/>
                        </a:cubicBezTo>
                        <a:cubicBezTo>
                          <a:pt x="97" y="149"/>
                          <a:pt x="101" y="148"/>
                          <a:pt x="103" y="144"/>
                        </a:cubicBezTo>
                        <a:cubicBezTo>
                          <a:pt x="126" y="114"/>
                          <a:pt x="126" y="114"/>
                          <a:pt x="126" y="114"/>
                        </a:cubicBezTo>
                        <a:cubicBezTo>
                          <a:pt x="130" y="109"/>
                          <a:pt x="131" y="103"/>
                          <a:pt x="130" y="9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ubicBezTo>
                          <a:pt x="117" y="15"/>
                          <a:pt x="88" y="0"/>
                          <a:pt x="56" y="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09" name="Freeform 38">
                    <a:extLst>
                      <a:ext uri="{FF2B5EF4-FFF2-40B4-BE49-F238E27FC236}">
                        <a16:creationId xmlns:a16="http://schemas.microsoft.com/office/drawing/2014/main" id="{2B2CD987-4B01-431F-83E3-9C60BFD686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0057"/>
                    <a:ext cx="127000" cy="93658"/>
                  </a:xfrm>
                  <a:custGeom>
                    <a:avLst/>
                    <a:gdLst>
                      <a:gd name="T0" fmla="*/ 89 w 131"/>
                      <a:gd name="T1" fmla="*/ 43 h 95"/>
                      <a:gd name="T2" fmla="*/ 114 w 131"/>
                      <a:gd name="T3" fmla="*/ 63 h 95"/>
                      <a:gd name="T4" fmla="*/ 119 w 131"/>
                      <a:gd name="T5" fmla="*/ 95 h 95"/>
                      <a:gd name="T6" fmla="*/ 131 w 131"/>
                      <a:gd name="T7" fmla="*/ 95 h 95"/>
                      <a:gd name="T8" fmla="*/ 126 w 131"/>
                      <a:gd name="T9" fmla="*/ 60 h 95"/>
                      <a:gd name="T10" fmla="*/ 104 w 131"/>
                      <a:gd name="T11" fmla="*/ 27 h 95"/>
                      <a:gd name="T12" fmla="*/ 49 w 131"/>
                      <a:gd name="T13" fmla="*/ 0 h 95"/>
                      <a:gd name="T14" fmla="*/ 3 w 131"/>
                      <a:gd name="T15" fmla="*/ 48 h 95"/>
                      <a:gd name="T16" fmla="*/ 10 w 131"/>
                      <a:gd name="T17" fmla="*/ 95 h 95"/>
                      <a:gd name="T18" fmla="*/ 22 w 131"/>
                      <a:gd name="T19" fmla="*/ 95 h 95"/>
                      <a:gd name="T20" fmla="*/ 19 w 131"/>
                      <a:gd name="T21" fmla="*/ 72 h 95"/>
                      <a:gd name="T22" fmla="*/ 17 w 131"/>
                      <a:gd name="T23" fmla="*/ 63 h 95"/>
                      <a:gd name="T24" fmla="*/ 36 w 131"/>
                      <a:gd name="T25" fmla="*/ 43 h 95"/>
                      <a:gd name="T26" fmla="*/ 63 w 131"/>
                      <a:gd name="T27" fmla="*/ 46 h 95"/>
                      <a:gd name="T28" fmla="*/ 89 w 131"/>
                      <a:gd name="T29" fmla="*/ 43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1" h="95">
                        <a:moveTo>
                          <a:pt x="89" y="43"/>
                        </a:moveTo>
                        <a:cubicBezTo>
                          <a:pt x="110" y="43"/>
                          <a:pt x="114" y="63"/>
                          <a:pt x="114" y="63"/>
                        </a:cubicBezTo>
                        <a:cubicBezTo>
                          <a:pt x="119" y="95"/>
                          <a:pt x="119" y="95"/>
                          <a:pt x="119" y="95"/>
                        </a:cubicBezTo>
                        <a:cubicBezTo>
                          <a:pt x="131" y="95"/>
                          <a:pt x="131" y="95"/>
                          <a:pt x="131" y="95"/>
                        </a:cubicBezTo>
                        <a:cubicBezTo>
                          <a:pt x="126" y="60"/>
                          <a:pt x="126" y="60"/>
                          <a:pt x="126" y="60"/>
                        </a:cubicBezTo>
                        <a:cubicBezTo>
                          <a:pt x="122" y="34"/>
                          <a:pt x="104" y="27"/>
                          <a:pt x="104" y="27"/>
                        </a:cubicBezTo>
                        <a:cubicBezTo>
                          <a:pt x="94" y="10"/>
                          <a:pt x="74" y="0"/>
                          <a:pt x="49" y="0"/>
                        </a:cubicBezTo>
                        <a:cubicBezTo>
                          <a:pt x="9" y="0"/>
                          <a:pt x="0" y="29"/>
                          <a:pt x="3" y="48"/>
                        </a:cubicBezTo>
                        <a:cubicBezTo>
                          <a:pt x="6" y="68"/>
                          <a:pt x="10" y="95"/>
                          <a:pt x="10" y="95"/>
                        </a:cubicBezTo>
                        <a:cubicBezTo>
                          <a:pt x="22" y="95"/>
                          <a:pt x="22" y="95"/>
                          <a:pt x="22" y="95"/>
                        </a:cubicBezTo>
                        <a:cubicBezTo>
                          <a:pt x="19" y="72"/>
                          <a:pt x="19" y="72"/>
                          <a:pt x="19" y="72"/>
                        </a:cubicBezTo>
                        <a:cubicBezTo>
                          <a:pt x="17" y="63"/>
                          <a:pt x="17" y="63"/>
                          <a:pt x="17" y="63"/>
                        </a:cubicBezTo>
                        <a:cubicBezTo>
                          <a:pt x="17" y="63"/>
                          <a:pt x="16" y="43"/>
                          <a:pt x="36" y="43"/>
                        </a:cubicBezTo>
                        <a:cubicBezTo>
                          <a:pt x="47" y="43"/>
                          <a:pt x="53" y="46"/>
                          <a:pt x="63" y="46"/>
                        </a:cubicBezTo>
                        <a:cubicBezTo>
                          <a:pt x="73" y="46"/>
                          <a:pt x="76" y="43"/>
                          <a:pt x="89" y="43"/>
                        </a:cubicBezTo>
                      </a:path>
                    </a:pathLst>
                  </a:custGeom>
                  <a:solidFill>
                    <a:srgbClr val="8E562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0" name="Freeform 39">
                    <a:extLst>
                      <a:ext uri="{FF2B5EF4-FFF2-40B4-BE49-F238E27FC236}">
                        <a16:creationId xmlns:a16="http://schemas.microsoft.com/office/drawing/2014/main" id="{D0AF94A0-89F9-4A70-8FA8-E54A588863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62876" y="2744344"/>
                    <a:ext cx="354013" cy="47623"/>
                  </a:xfrm>
                  <a:custGeom>
                    <a:avLst/>
                    <a:gdLst>
                      <a:gd name="T0" fmla="*/ 223 w 223"/>
                      <a:gd name="T1" fmla="*/ 30 h 30"/>
                      <a:gd name="T2" fmla="*/ 5 w 223"/>
                      <a:gd name="T3" fmla="*/ 30 h 30"/>
                      <a:gd name="T4" fmla="*/ 0 w 223"/>
                      <a:gd name="T5" fmla="*/ 0 h 30"/>
                      <a:gd name="T6" fmla="*/ 218 w 223"/>
                      <a:gd name="T7" fmla="*/ 0 h 30"/>
                      <a:gd name="T8" fmla="*/ 223 w 223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" h="30">
                        <a:moveTo>
                          <a:pt x="223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8" y="0"/>
                        </a:lnTo>
                        <a:lnTo>
                          <a:pt x="223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1" name="Freeform 40">
                    <a:extLst>
                      <a:ext uri="{FF2B5EF4-FFF2-40B4-BE49-F238E27FC236}">
                        <a16:creationId xmlns:a16="http://schemas.microsoft.com/office/drawing/2014/main" id="{0EEF2ABC-3F9B-487F-B304-91949965F2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2" name="Freeform 41">
                    <a:extLst>
                      <a:ext uri="{FF2B5EF4-FFF2-40B4-BE49-F238E27FC236}">
                        <a16:creationId xmlns:a16="http://schemas.microsoft.com/office/drawing/2014/main" id="{5362B304-EEE1-4E2E-BD6F-465EFC84F2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3" name="Freeform 42">
                    <a:extLst>
                      <a:ext uri="{FF2B5EF4-FFF2-40B4-BE49-F238E27FC236}">
                        <a16:creationId xmlns:a16="http://schemas.microsoft.com/office/drawing/2014/main" id="{B50E24A3-0842-417C-B6DA-B6D47F6FA2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1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4" name="Freeform 43">
                    <a:extLst>
                      <a:ext uri="{FF2B5EF4-FFF2-40B4-BE49-F238E27FC236}">
                        <a16:creationId xmlns:a16="http://schemas.microsoft.com/office/drawing/2014/main" id="{FD9D6004-537E-42E2-BE80-EC7F9BFA15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98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5" name="Freeform 44">
                    <a:extLst>
                      <a:ext uri="{FF2B5EF4-FFF2-40B4-BE49-F238E27FC236}">
                        <a16:creationId xmlns:a16="http://schemas.microsoft.com/office/drawing/2014/main" id="{975640B2-9E5D-4217-9C97-DB1A091CF3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16814" y="2858639"/>
                    <a:ext cx="17463" cy="17462"/>
                  </a:xfrm>
                  <a:custGeom>
                    <a:avLst/>
                    <a:gdLst>
                      <a:gd name="T0" fmla="*/ 19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9 w 19"/>
                      <a:gd name="T7" fmla="*/ 0 h 18"/>
                      <a:gd name="T8" fmla="*/ 19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9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9" y="0"/>
                        </a:cubicBezTo>
                        <a:cubicBezTo>
                          <a:pt x="13" y="0"/>
                          <a:pt x="18" y="4"/>
                          <a:pt x="19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6" name="Freeform 45">
                    <a:extLst>
                      <a:ext uri="{FF2B5EF4-FFF2-40B4-BE49-F238E27FC236}">
                        <a16:creationId xmlns:a16="http://schemas.microsoft.com/office/drawing/2014/main" id="{32F510FE-AA36-470B-95D5-0EB65FCCEC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697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1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7" name="Freeform 46">
                    <a:extLst>
                      <a:ext uri="{FF2B5EF4-FFF2-40B4-BE49-F238E27FC236}">
                        <a16:creationId xmlns:a16="http://schemas.microsoft.com/office/drawing/2014/main" id="{D6DF8BFC-9767-4664-B68A-CE9FBE803F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755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8" name="Freeform 47">
                    <a:extLst>
                      <a:ext uri="{FF2B5EF4-FFF2-40B4-BE49-F238E27FC236}">
                        <a16:creationId xmlns:a16="http://schemas.microsoft.com/office/drawing/2014/main" id="{EC518E80-90BE-48A2-92A1-3687D82EEC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041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19" name="Freeform 48">
                    <a:extLst>
                      <a:ext uri="{FF2B5EF4-FFF2-40B4-BE49-F238E27FC236}">
                        <a16:creationId xmlns:a16="http://schemas.microsoft.com/office/drawing/2014/main" id="{7C0DCE27-8FE8-4308-B157-FD72928BB9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3270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0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0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0" name="Freeform 49">
                    <a:extLst>
                      <a:ext uri="{FF2B5EF4-FFF2-40B4-BE49-F238E27FC236}">
                        <a16:creationId xmlns:a16="http://schemas.microsoft.com/office/drawing/2014/main" id="{33DF3045-075B-4DC4-8D50-ED77DF9040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E3E3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1" name="Freeform 50">
                    <a:extLst>
                      <a:ext uri="{FF2B5EF4-FFF2-40B4-BE49-F238E27FC236}">
                        <a16:creationId xmlns:a16="http://schemas.microsoft.com/office/drawing/2014/main" id="{9DFC50E3-78D9-4FDF-8453-C9AE6ED3E7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2" name="Freeform 51">
                    <a:extLst>
                      <a:ext uri="{FF2B5EF4-FFF2-40B4-BE49-F238E27FC236}">
                        <a16:creationId xmlns:a16="http://schemas.microsoft.com/office/drawing/2014/main" id="{565656AB-CD4C-4F24-AECE-F7DAC2421B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3" name="Freeform 52">
                    <a:extLst>
                      <a:ext uri="{FF2B5EF4-FFF2-40B4-BE49-F238E27FC236}">
                        <a16:creationId xmlns:a16="http://schemas.microsoft.com/office/drawing/2014/main" id="{F051D99D-2218-48C0-97CE-49E0EBC10B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4" name="Freeform 53">
                    <a:extLst>
                      <a:ext uri="{FF2B5EF4-FFF2-40B4-BE49-F238E27FC236}">
                        <a16:creationId xmlns:a16="http://schemas.microsoft.com/office/drawing/2014/main" id="{B08998B7-1F4C-4032-8D9B-781CE921193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-650201" y="3120564"/>
                    <a:ext cx="682625" cy="42861"/>
                  </a:xfrm>
                  <a:prstGeom prst="rect">
                    <a:avLst/>
                  </a:prstGeom>
                  <a:solidFill>
                    <a:srgbClr val="1A1A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5" name="Freeform 55">
                    <a:extLst>
                      <a:ext uri="{FF2B5EF4-FFF2-40B4-BE49-F238E27FC236}">
                        <a16:creationId xmlns:a16="http://schemas.microsoft.com/office/drawing/2014/main" id="{A61A693D-87D4-4F83-A1B8-2B3B4840670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32 w 182"/>
                      <a:gd name="T1" fmla="*/ 21 h 27"/>
                      <a:gd name="T2" fmla="*/ 16 w 182"/>
                      <a:gd name="T3" fmla="*/ 19 h 27"/>
                      <a:gd name="T4" fmla="*/ 15 w 182"/>
                      <a:gd name="T5" fmla="*/ 8 h 27"/>
                      <a:gd name="T6" fmla="*/ 29 w 182"/>
                      <a:gd name="T7" fmla="*/ 6 h 27"/>
                      <a:gd name="T8" fmla="*/ 32 w 182"/>
                      <a:gd name="T9" fmla="*/ 21 h 27"/>
                      <a:gd name="T10" fmla="*/ 178 w 182"/>
                      <a:gd name="T11" fmla="*/ 0 h 27"/>
                      <a:gd name="T12" fmla="*/ 0 w 182"/>
                      <a:gd name="T13" fmla="*/ 0 h 27"/>
                      <a:gd name="T14" fmla="*/ 4 w 182"/>
                      <a:gd name="T15" fmla="*/ 27 h 27"/>
                      <a:gd name="T16" fmla="*/ 182 w 182"/>
                      <a:gd name="T17" fmla="*/ 27 h 27"/>
                      <a:gd name="T18" fmla="*/ 178 w 182"/>
                      <a:gd name="T1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2" h="27">
                        <a:moveTo>
                          <a:pt x="32" y="21"/>
                        </a:moveTo>
                        <a:lnTo>
                          <a:pt x="16" y="19"/>
                        </a:lnTo>
                        <a:lnTo>
                          <a:pt x="15" y="8"/>
                        </a:lnTo>
                        <a:lnTo>
                          <a:pt x="29" y="6"/>
                        </a:lnTo>
                        <a:lnTo>
                          <a:pt x="32" y="21"/>
                        </a:lnTo>
                        <a:moveTo>
                          <a:pt x="178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182" y="27"/>
                        </a:lnTo>
                        <a:lnTo>
                          <a:pt x="17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6" name="Freeform 57">
                    <a:extLst>
                      <a:ext uri="{FF2B5EF4-FFF2-40B4-BE49-F238E27FC236}">
                        <a16:creationId xmlns:a16="http://schemas.microsoft.com/office/drawing/2014/main" id="{F9FE5E41-5E17-49CE-8E27-51031F6087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7" name="Freeform 58">
                    <a:extLst>
                      <a:ext uri="{FF2B5EF4-FFF2-40B4-BE49-F238E27FC236}">
                        <a16:creationId xmlns:a16="http://schemas.microsoft.com/office/drawing/2014/main" id="{9A45ED09-60EF-4EC6-AF2B-2EF6391E35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10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0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0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7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6" y="0"/>
                          <a:pt x="10" y="0"/>
                        </a:cubicBezTo>
                      </a:path>
                    </a:pathLst>
                  </a:custGeom>
                  <a:solidFill>
                    <a:srgbClr val="1A74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8" name="Freeform 59">
                    <a:extLst>
                      <a:ext uri="{FF2B5EF4-FFF2-40B4-BE49-F238E27FC236}">
                        <a16:creationId xmlns:a16="http://schemas.microsoft.com/office/drawing/2014/main" id="{DF1EBE4C-0BB1-47AC-844F-E4B4EFAFF6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11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1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1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8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7" y="0"/>
                          <a:pt x="11" y="0"/>
                        </a:cubicBezTo>
                      </a:path>
                    </a:pathLst>
                  </a:custGeom>
                  <a:solidFill>
                    <a:srgbClr val="6262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29" name="Freeform 60">
                    <a:extLst>
                      <a:ext uri="{FF2B5EF4-FFF2-40B4-BE49-F238E27FC236}">
                        <a16:creationId xmlns:a16="http://schemas.microsoft.com/office/drawing/2014/main" id="{249DE86D-0827-4078-A5D5-91B23F2E75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0" name="Freeform 61">
                    <a:extLst>
                      <a:ext uri="{FF2B5EF4-FFF2-40B4-BE49-F238E27FC236}">
                        <a16:creationId xmlns:a16="http://schemas.microsoft.com/office/drawing/2014/main" id="{EF7CE6F4-D4C4-45D8-8E75-12F515084A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1" name="Freeform 62">
                    <a:extLst>
                      <a:ext uri="{FF2B5EF4-FFF2-40B4-BE49-F238E27FC236}">
                        <a16:creationId xmlns:a16="http://schemas.microsoft.com/office/drawing/2014/main" id="{6D5A0804-229A-42FA-90B4-BEC2B6665A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2" name="Freeform 63">
                    <a:extLst>
                      <a:ext uri="{FF2B5EF4-FFF2-40B4-BE49-F238E27FC236}">
                        <a16:creationId xmlns:a16="http://schemas.microsoft.com/office/drawing/2014/main" id="{71879ED6-3F7B-4B9E-9F04-CB110FBEFD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3" name="Freeform 64">
                    <a:extLst>
                      <a:ext uri="{FF2B5EF4-FFF2-40B4-BE49-F238E27FC236}">
                        <a16:creationId xmlns:a16="http://schemas.microsoft.com/office/drawing/2014/main" id="{6E48A5DE-31E2-4B83-B7C9-9820720358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35 w 302"/>
                      <a:gd name="T1" fmla="*/ 0 h 304"/>
                      <a:gd name="T2" fmla="*/ 0 w 302"/>
                      <a:gd name="T3" fmla="*/ 0 h 304"/>
                      <a:gd name="T4" fmla="*/ 47 w 302"/>
                      <a:gd name="T5" fmla="*/ 304 h 304"/>
                      <a:gd name="T6" fmla="*/ 302 w 302"/>
                      <a:gd name="T7" fmla="*/ 304 h 304"/>
                      <a:gd name="T8" fmla="*/ 275 w 302"/>
                      <a:gd name="T9" fmla="*/ 132 h 304"/>
                      <a:gd name="T10" fmla="*/ 199 w 302"/>
                      <a:gd name="T11" fmla="*/ 91 h 304"/>
                      <a:gd name="T12" fmla="*/ 201 w 302"/>
                      <a:gd name="T13" fmla="*/ 97 h 304"/>
                      <a:gd name="T14" fmla="*/ 203 w 302"/>
                      <a:gd name="T15" fmla="*/ 109 h 304"/>
                      <a:gd name="T16" fmla="*/ 216 w 302"/>
                      <a:gd name="T17" fmla="*/ 122 h 304"/>
                      <a:gd name="T18" fmla="*/ 205 w 302"/>
                      <a:gd name="T19" fmla="*/ 136 h 304"/>
                      <a:gd name="T20" fmla="*/ 207 w 302"/>
                      <a:gd name="T21" fmla="*/ 148 h 304"/>
                      <a:gd name="T22" fmla="*/ 203 w 302"/>
                      <a:gd name="T23" fmla="*/ 165 h 304"/>
                      <a:gd name="T24" fmla="*/ 188 w 302"/>
                      <a:gd name="T25" fmla="*/ 185 h 304"/>
                      <a:gd name="T26" fmla="*/ 193 w 302"/>
                      <a:gd name="T27" fmla="*/ 216 h 304"/>
                      <a:gd name="T28" fmla="*/ 196 w 302"/>
                      <a:gd name="T29" fmla="*/ 220 h 304"/>
                      <a:gd name="T30" fmla="*/ 246 w 302"/>
                      <a:gd name="T31" fmla="*/ 220 h 304"/>
                      <a:gd name="T32" fmla="*/ 279 w 302"/>
                      <a:gd name="T33" fmla="*/ 238 h 304"/>
                      <a:gd name="T34" fmla="*/ 287 w 302"/>
                      <a:gd name="T35" fmla="*/ 292 h 304"/>
                      <a:gd name="T36" fmla="*/ 55 w 302"/>
                      <a:gd name="T37" fmla="*/ 292 h 304"/>
                      <a:gd name="T38" fmla="*/ 46 w 302"/>
                      <a:gd name="T39" fmla="*/ 235 h 304"/>
                      <a:gd name="T40" fmla="*/ 72 w 302"/>
                      <a:gd name="T41" fmla="*/ 220 h 304"/>
                      <a:gd name="T42" fmla="*/ 111 w 302"/>
                      <a:gd name="T43" fmla="*/ 220 h 304"/>
                      <a:gd name="T44" fmla="*/ 122 w 302"/>
                      <a:gd name="T45" fmla="*/ 220 h 304"/>
                      <a:gd name="T46" fmla="*/ 124 w 302"/>
                      <a:gd name="T47" fmla="*/ 216 h 304"/>
                      <a:gd name="T48" fmla="*/ 119 w 302"/>
                      <a:gd name="T49" fmla="*/ 184 h 304"/>
                      <a:gd name="T50" fmla="*/ 99 w 302"/>
                      <a:gd name="T51" fmla="*/ 165 h 304"/>
                      <a:gd name="T52" fmla="*/ 89 w 302"/>
                      <a:gd name="T53" fmla="*/ 148 h 304"/>
                      <a:gd name="T54" fmla="*/ 88 w 302"/>
                      <a:gd name="T55" fmla="*/ 136 h 304"/>
                      <a:gd name="T56" fmla="*/ 72 w 302"/>
                      <a:gd name="T57" fmla="*/ 122 h 304"/>
                      <a:gd name="T58" fmla="*/ 82 w 302"/>
                      <a:gd name="T59" fmla="*/ 109 h 304"/>
                      <a:gd name="T60" fmla="*/ 78 w 302"/>
                      <a:gd name="T61" fmla="*/ 85 h 304"/>
                      <a:gd name="T62" fmla="*/ 106 w 302"/>
                      <a:gd name="T63" fmla="*/ 39 h 304"/>
                      <a:gd name="T64" fmla="*/ 35 w 302"/>
                      <a:gd name="T65" fmla="*/ 0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02" h="304">
                        <a:moveTo>
                          <a:pt x="35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7" y="304"/>
                          <a:pt x="47" y="304"/>
                          <a:pt x="47" y="304"/>
                        </a:cubicBezTo>
                        <a:cubicBezTo>
                          <a:pt x="302" y="304"/>
                          <a:pt x="302" y="304"/>
                          <a:pt x="302" y="304"/>
                        </a:cubicBezTo>
                        <a:cubicBezTo>
                          <a:pt x="275" y="132"/>
                          <a:pt x="275" y="132"/>
                          <a:pt x="275" y="132"/>
                        </a:cubicBezTo>
                        <a:cubicBezTo>
                          <a:pt x="199" y="91"/>
                          <a:pt x="199" y="91"/>
                          <a:pt x="199" y="91"/>
                        </a:cubicBezTo>
                        <a:cubicBezTo>
                          <a:pt x="200" y="93"/>
                          <a:pt x="200" y="95"/>
                          <a:pt x="201" y="97"/>
                        </a:cubicBezTo>
                        <a:cubicBezTo>
                          <a:pt x="203" y="109"/>
                          <a:pt x="203" y="109"/>
                          <a:pt x="203" y="109"/>
                        </a:cubicBezTo>
                        <a:cubicBezTo>
                          <a:pt x="209" y="110"/>
                          <a:pt x="215" y="116"/>
                          <a:pt x="216" y="122"/>
                        </a:cubicBezTo>
                        <a:cubicBezTo>
                          <a:pt x="217" y="130"/>
                          <a:pt x="212" y="136"/>
                          <a:pt x="205" y="136"/>
                        </a:cubicBezTo>
                        <a:cubicBezTo>
                          <a:pt x="207" y="148"/>
                          <a:pt x="207" y="148"/>
                          <a:pt x="207" y="148"/>
                        </a:cubicBezTo>
                        <a:cubicBezTo>
                          <a:pt x="208" y="154"/>
                          <a:pt x="207" y="160"/>
                          <a:pt x="203" y="165"/>
                        </a:cubicBezTo>
                        <a:cubicBezTo>
                          <a:pt x="188" y="185"/>
                          <a:pt x="188" y="185"/>
                          <a:pt x="188" y="185"/>
                        </a:cubicBezTo>
                        <a:cubicBezTo>
                          <a:pt x="193" y="216"/>
                          <a:pt x="193" y="216"/>
                          <a:pt x="193" y="216"/>
                        </a:cubicBezTo>
                        <a:cubicBezTo>
                          <a:pt x="193" y="218"/>
                          <a:pt x="194" y="219"/>
                          <a:pt x="196" y="220"/>
                        </a:cubicBezTo>
                        <a:cubicBezTo>
                          <a:pt x="246" y="220"/>
                          <a:pt x="246" y="220"/>
                          <a:pt x="246" y="220"/>
                        </a:cubicBezTo>
                        <a:cubicBezTo>
                          <a:pt x="259" y="220"/>
                          <a:pt x="271" y="227"/>
                          <a:pt x="279" y="238"/>
                        </a:cubicBezTo>
                        <a:cubicBezTo>
                          <a:pt x="287" y="292"/>
                          <a:pt x="287" y="292"/>
                          <a:pt x="287" y="292"/>
                        </a:cubicBezTo>
                        <a:cubicBezTo>
                          <a:pt x="55" y="292"/>
                          <a:pt x="55" y="292"/>
                          <a:pt x="55" y="292"/>
                        </a:cubicBezTo>
                        <a:cubicBezTo>
                          <a:pt x="46" y="235"/>
                          <a:pt x="46" y="235"/>
                          <a:pt x="46" y="235"/>
                        </a:cubicBezTo>
                        <a:cubicBezTo>
                          <a:pt x="51" y="226"/>
                          <a:pt x="61" y="220"/>
                          <a:pt x="72" y="220"/>
                        </a:cubicBezTo>
                        <a:cubicBezTo>
                          <a:pt x="111" y="220"/>
                          <a:pt x="111" y="220"/>
                          <a:pt x="111" y="220"/>
                        </a:cubicBezTo>
                        <a:cubicBezTo>
                          <a:pt x="122" y="220"/>
                          <a:pt x="122" y="220"/>
                          <a:pt x="122" y="220"/>
                        </a:cubicBezTo>
                        <a:cubicBezTo>
                          <a:pt x="123" y="219"/>
                          <a:pt x="124" y="218"/>
                          <a:pt x="124" y="216"/>
                        </a:cubicBezTo>
                        <a:cubicBezTo>
                          <a:pt x="119" y="184"/>
                          <a:pt x="119" y="184"/>
                          <a:pt x="119" y="184"/>
                        </a:cubicBezTo>
                        <a:cubicBezTo>
                          <a:pt x="99" y="165"/>
                          <a:pt x="99" y="165"/>
                          <a:pt x="99" y="165"/>
                        </a:cubicBezTo>
                        <a:cubicBezTo>
                          <a:pt x="94" y="160"/>
                          <a:pt x="90" y="154"/>
                          <a:pt x="89" y="148"/>
                        </a:cubicBezTo>
                        <a:cubicBezTo>
                          <a:pt x="88" y="136"/>
                          <a:pt x="88" y="136"/>
                          <a:pt x="88" y="136"/>
                        </a:cubicBezTo>
                        <a:cubicBezTo>
                          <a:pt x="80" y="136"/>
                          <a:pt x="73" y="130"/>
                          <a:pt x="72" y="122"/>
                        </a:cubicBezTo>
                        <a:cubicBezTo>
                          <a:pt x="71" y="116"/>
                          <a:pt x="75" y="110"/>
                          <a:pt x="82" y="109"/>
                        </a:cubicBezTo>
                        <a:cubicBezTo>
                          <a:pt x="80" y="101"/>
                          <a:pt x="79" y="93"/>
                          <a:pt x="78" y="85"/>
                        </a:cubicBezTo>
                        <a:cubicBezTo>
                          <a:pt x="75" y="69"/>
                          <a:pt x="81" y="47"/>
                          <a:pt x="106" y="39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4" name="Freeform 65">
                    <a:extLst>
                      <a:ext uri="{FF2B5EF4-FFF2-40B4-BE49-F238E27FC236}">
                        <a16:creationId xmlns:a16="http://schemas.microsoft.com/office/drawing/2014/main" id="{09340FBA-894F-478A-AF83-74DF103824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65 w 241"/>
                      <a:gd name="T1" fmla="*/ 0 h 72"/>
                      <a:gd name="T2" fmla="*/ 26 w 241"/>
                      <a:gd name="T3" fmla="*/ 0 h 72"/>
                      <a:gd name="T4" fmla="*/ 0 w 241"/>
                      <a:gd name="T5" fmla="*/ 15 h 72"/>
                      <a:gd name="T6" fmla="*/ 9 w 241"/>
                      <a:gd name="T7" fmla="*/ 72 h 72"/>
                      <a:gd name="T8" fmla="*/ 241 w 241"/>
                      <a:gd name="T9" fmla="*/ 72 h 72"/>
                      <a:gd name="T10" fmla="*/ 175 w 241"/>
                      <a:gd name="T11" fmla="*/ 72 h 72"/>
                      <a:gd name="T12" fmla="*/ 65 w 241"/>
                      <a:gd name="T13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65" y="0"/>
                        </a:moveTo>
                        <a:cubicBezTo>
                          <a:pt x="26" y="0"/>
                          <a:pt x="26" y="0"/>
                          <a:pt x="26" y="0"/>
                        </a:cubicBezTo>
                        <a:cubicBezTo>
                          <a:pt x="15" y="0"/>
                          <a:pt x="5" y="6"/>
                          <a:pt x="0" y="15"/>
                        </a:cubicBez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  <a:cubicBezTo>
                          <a:pt x="175" y="72"/>
                          <a:pt x="175" y="72"/>
                          <a:pt x="175" y="72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5" name="Freeform 66">
                    <a:extLst>
                      <a:ext uri="{FF2B5EF4-FFF2-40B4-BE49-F238E27FC236}">
                        <a16:creationId xmlns:a16="http://schemas.microsoft.com/office/drawing/2014/main" id="{94089A06-CF64-412A-9316-1A124BD8B9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35 w 176"/>
                      <a:gd name="T1" fmla="*/ 0 h 72"/>
                      <a:gd name="T2" fmla="*/ 85 w 176"/>
                      <a:gd name="T3" fmla="*/ 0 h 72"/>
                      <a:gd name="T4" fmla="*/ 88 w 176"/>
                      <a:gd name="T5" fmla="*/ 1 h 72"/>
                      <a:gd name="T6" fmla="*/ 63 w 176"/>
                      <a:gd name="T7" fmla="*/ 20 h 72"/>
                      <a:gd name="T8" fmla="*/ 52 w 176"/>
                      <a:gd name="T9" fmla="*/ 24 h 72"/>
                      <a:gd name="T10" fmla="*/ 52 w 176"/>
                      <a:gd name="T11" fmla="*/ 24 h 72"/>
                      <a:gd name="T12" fmla="*/ 39 w 176"/>
                      <a:gd name="T13" fmla="*/ 20 h 72"/>
                      <a:gd name="T14" fmla="*/ 9 w 176"/>
                      <a:gd name="T15" fmla="*/ 0 h 72"/>
                      <a:gd name="T16" fmla="*/ 11 w 176"/>
                      <a:gd name="T17" fmla="*/ 0 h 72"/>
                      <a:gd name="T18" fmla="*/ 0 w 176"/>
                      <a:gd name="T19" fmla="*/ 0 h 72"/>
                      <a:gd name="T20" fmla="*/ 110 w 176"/>
                      <a:gd name="T21" fmla="*/ 72 h 72"/>
                      <a:gd name="T22" fmla="*/ 176 w 176"/>
                      <a:gd name="T23" fmla="*/ 72 h 72"/>
                      <a:gd name="T24" fmla="*/ 168 w 176"/>
                      <a:gd name="T25" fmla="*/ 18 h 72"/>
                      <a:gd name="T26" fmla="*/ 135 w 176"/>
                      <a:gd name="T27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6" h="72">
                        <a:moveTo>
                          <a:pt x="135" y="0"/>
                        </a:moveTo>
                        <a:cubicBezTo>
                          <a:pt x="85" y="0"/>
                          <a:pt x="85" y="0"/>
                          <a:pt x="85" y="0"/>
                        </a:cubicBezTo>
                        <a:cubicBezTo>
                          <a:pt x="86" y="0"/>
                          <a:pt x="87" y="1"/>
                          <a:pt x="88" y="1"/>
                        </a:cubicBezTo>
                        <a:cubicBezTo>
                          <a:pt x="63" y="20"/>
                          <a:pt x="63" y="20"/>
                          <a:pt x="63" y="20"/>
                        </a:cubicBezTo>
                        <a:cubicBezTo>
                          <a:pt x="60" y="23"/>
                          <a:pt x="56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48" y="24"/>
                          <a:pt x="43" y="23"/>
                          <a:pt x="39" y="2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10" y="0"/>
                          <a:pt x="10" y="0"/>
                          <a:pt x="1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  <a:cubicBezTo>
                          <a:pt x="168" y="18"/>
                          <a:pt x="168" y="18"/>
                          <a:pt x="168" y="18"/>
                        </a:cubicBezTo>
                        <a:cubicBezTo>
                          <a:pt x="160" y="7"/>
                          <a:pt x="148" y="0"/>
                          <a:pt x="1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6" name="Freeform 67">
                    <a:extLst>
                      <a:ext uri="{FF2B5EF4-FFF2-40B4-BE49-F238E27FC236}">
                        <a16:creationId xmlns:a16="http://schemas.microsoft.com/office/drawing/2014/main" id="{CD1B96BA-9892-48BE-8692-A044218C4C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4513"/>
                    <a:ext cx="77788" cy="60322"/>
                  </a:xfrm>
                  <a:custGeom>
                    <a:avLst/>
                    <a:gdLst>
                      <a:gd name="T0" fmla="*/ 0 w 80"/>
                      <a:gd name="T1" fmla="*/ 0 h 60"/>
                      <a:gd name="T2" fmla="*/ 5 w 80"/>
                      <a:gd name="T3" fmla="*/ 32 h 60"/>
                      <a:gd name="T4" fmla="*/ 3 w 80"/>
                      <a:gd name="T5" fmla="*/ 36 h 60"/>
                      <a:gd name="T6" fmla="*/ 1 w 80"/>
                      <a:gd name="T7" fmla="*/ 36 h 60"/>
                      <a:gd name="T8" fmla="*/ 31 w 80"/>
                      <a:gd name="T9" fmla="*/ 56 h 60"/>
                      <a:gd name="T10" fmla="*/ 44 w 80"/>
                      <a:gd name="T11" fmla="*/ 60 h 60"/>
                      <a:gd name="T12" fmla="*/ 44 w 80"/>
                      <a:gd name="T13" fmla="*/ 60 h 60"/>
                      <a:gd name="T14" fmla="*/ 55 w 80"/>
                      <a:gd name="T15" fmla="*/ 56 h 60"/>
                      <a:gd name="T16" fmla="*/ 80 w 80"/>
                      <a:gd name="T17" fmla="*/ 37 h 60"/>
                      <a:gd name="T18" fmla="*/ 77 w 80"/>
                      <a:gd name="T19" fmla="*/ 36 h 60"/>
                      <a:gd name="T20" fmla="*/ 74 w 80"/>
                      <a:gd name="T21" fmla="*/ 32 h 60"/>
                      <a:gd name="T22" fmla="*/ 69 w 80"/>
                      <a:gd name="T23" fmla="*/ 1 h 60"/>
                      <a:gd name="T24" fmla="*/ 61 w 80"/>
                      <a:gd name="T25" fmla="*/ 11 h 60"/>
                      <a:gd name="T26" fmla="*/ 51 w 80"/>
                      <a:gd name="T27" fmla="*/ 16 h 60"/>
                      <a:gd name="T28" fmla="*/ 25 w 80"/>
                      <a:gd name="T29" fmla="*/ 16 h 60"/>
                      <a:gd name="T30" fmla="*/ 12 w 80"/>
                      <a:gd name="T31" fmla="*/ 11 h 60"/>
                      <a:gd name="T32" fmla="*/ 0 w 80"/>
                      <a:gd name="T3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80" h="60">
                        <a:moveTo>
                          <a:pt x="0" y="0"/>
                        </a:move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4" y="35"/>
                          <a:pt x="3" y="36"/>
                        </a:cubicBezTo>
                        <a:cubicBezTo>
                          <a:pt x="2" y="36"/>
                          <a:pt x="2" y="36"/>
                          <a:pt x="1" y="36"/>
                        </a:cubicBezTo>
                        <a:cubicBezTo>
                          <a:pt x="31" y="56"/>
                          <a:pt x="31" y="56"/>
                          <a:pt x="31" y="56"/>
                        </a:cubicBezTo>
                        <a:cubicBezTo>
                          <a:pt x="35" y="59"/>
                          <a:pt x="40" y="60"/>
                          <a:pt x="44" y="60"/>
                        </a:cubicBezTo>
                        <a:cubicBezTo>
                          <a:pt x="44" y="60"/>
                          <a:pt x="44" y="60"/>
                          <a:pt x="44" y="60"/>
                        </a:cubicBezTo>
                        <a:cubicBezTo>
                          <a:pt x="48" y="60"/>
                          <a:pt x="52" y="59"/>
                          <a:pt x="55" y="56"/>
                        </a:cubicBezTo>
                        <a:cubicBezTo>
                          <a:pt x="80" y="37"/>
                          <a:pt x="80" y="37"/>
                          <a:pt x="80" y="37"/>
                        </a:cubicBezTo>
                        <a:cubicBezTo>
                          <a:pt x="79" y="37"/>
                          <a:pt x="78" y="36"/>
                          <a:pt x="77" y="36"/>
                        </a:cubicBezTo>
                        <a:cubicBezTo>
                          <a:pt x="75" y="35"/>
                          <a:pt x="74" y="34"/>
                          <a:pt x="74" y="32"/>
                        </a:cubicBezTo>
                        <a:cubicBezTo>
                          <a:pt x="69" y="1"/>
                          <a:pt x="69" y="1"/>
                          <a:pt x="69" y="1"/>
                        </a:cubicBezTo>
                        <a:cubicBezTo>
                          <a:pt x="61" y="11"/>
                          <a:pt x="61" y="11"/>
                          <a:pt x="61" y="11"/>
                        </a:cubicBezTo>
                        <a:cubicBezTo>
                          <a:pt x="59" y="15"/>
                          <a:pt x="55" y="16"/>
                          <a:pt x="51" y="16"/>
                        </a:cubicBezTo>
                        <a:cubicBezTo>
                          <a:pt x="25" y="16"/>
                          <a:pt x="25" y="16"/>
                          <a:pt x="25" y="16"/>
                        </a:cubicBezTo>
                        <a:cubicBezTo>
                          <a:pt x="20" y="16"/>
                          <a:pt x="16" y="15"/>
                          <a:pt x="12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7" name="Freeform 68">
                    <a:extLst>
                      <a:ext uri="{FF2B5EF4-FFF2-40B4-BE49-F238E27FC236}">
                        <a16:creationId xmlns:a16="http://schemas.microsoft.com/office/drawing/2014/main" id="{CACEC415-63B4-43B3-B2B2-3A00238B47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0374" y="2801491"/>
                    <a:ext cx="17463" cy="26986"/>
                  </a:xfrm>
                  <a:custGeom>
                    <a:avLst/>
                    <a:gdLst>
                      <a:gd name="T0" fmla="*/ 11 w 17"/>
                      <a:gd name="T1" fmla="*/ 0 h 27"/>
                      <a:gd name="T2" fmla="*/ 1 w 17"/>
                      <a:gd name="T3" fmla="*/ 13 h 27"/>
                      <a:gd name="T4" fmla="*/ 17 w 17"/>
                      <a:gd name="T5" fmla="*/ 27 h 27"/>
                      <a:gd name="T6" fmla="*/ 16 w 17"/>
                      <a:gd name="T7" fmla="*/ 23 h 27"/>
                      <a:gd name="T8" fmla="*/ 14 w 17"/>
                      <a:gd name="T9" fmla="*/ 23 h 27"/>
                      <a:gd name="T10" fmla="*/ 11 w 17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7">
                        <a:moveTo>
                          <a:pt x="11" y="0"/>
                        </a:moveTo>
                        <a:cubicBezTo>
                          <a:pt x="4" y="1"/>
                          <a:pt x="0" y="7"/>
                          <a:pt x="1" y="13"/>
                        </a:cubicBez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16" y="23"/>
                          <a:pt x="16" y="23"/>
                          <a:pt x="16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4" y="23"/>
                          <a:pt x="13" y="13"/>
                          <a:pt x="11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8" name="Freeform 69">
                    <a:extLst>
                      <a:ext uri="{FF2B5EF4-FFF2-40B4-BE49-F238E27FC236}">
                        <a16:creationId xmlns:a16="http://schemas.microsoft.com/office/drawing/2014/main" id="{E94F283C-D823-47A8-BC85-25C02A7B30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2" y="2801491"/>
                    <a:ext cx="12700" cy="26986"/>
                  </a:xfrm>
                  <a:custGeom>
                    <a:avLst/>
                    <a:gdLst>
                      <a:gd name="T0" fmla="*/ 0 w 14"/>
                      <a:gd name="T1" fmla="*/ 0 h 27"/>
                      <a:gd name="T2" fmla="*/ 3 w 14"/>
                      <a:gd name="T3" fmla="*/ 23 h 27"/>
                      <a:gd name="T4" fmla="*/ 2 w 14"/>
                      <a:gd name="T5" fmla="*/ 23 h 27"/>
                      <a:gd name="T6" fmla="*/ 2 w 14"/>
                      <a:gd name="T7" fmla="*/ 27 h 27"/>
                      <a:gd name="T8" fmla="*/ 13 w 14"/>
                      <a:gd name="T9" fmla="*/ 13 h 27"/>
                      <a:gd name="T10" fmla="*/ 0 w 14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27">
                        <a:moveTo>
                          <a:pt x="0" y="0"/>
                        </a:moveTo>
                        <a:cubicBezTo>
                          <a:pt x="3" y="23"/>
                          <a:pt x="3" y="23"/>
                          <a:pt x="3" y="23"/>
                        </a:cubicBezTo>
                        <a:cubicBezTo>
                          <a:pt x="2" y="23"/>
                          <a:pt x="2" y="23"/>
                          <a:pt x="2" y="23"/>
                        </a:cubicBezTo>
                        <a:cubicBezTo>
                          <a:pt x="2" y="27"/>
                          <a:pt x="2" y="27"/>
                          <a:pt x="2" y="27"/>
                        </a:cubicBezTo>
                        <a:cubicBezTo>
                          <a:pt x="9" y="27"/>
                          <a:pt x="14" y="21"/>
                          <a:pt x="13" y="13"/>
                        </a:cubicBezTo>
                        <a:cubicBezTo>
                          <a:pt x="12" y="7"/>
                          <a:pt x="6" y="1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39" name="Freeform 70">
                    <a:extLst>
                      <a:ext uri="{FF2B5EF4-FFF2-40B4-BE49-F238E27FC236}">
                        <a16:creationId xmlns:a16="http://schemas.microsoft.com/office/drawing/2014/main" id="{279A0ED7-47D1-425A-A4C6-A0E14EC0A8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72918"/>
                    <a:ext cx="119063" cy="117470"/>
                  </a:xfrm>
                  <a:custGeom>
                    <a:avLst/>
                    <a:gdLst>
                      <a:gd name="T0" fmla="*/ 77 w 121"/>
                      <a:gd name="T1" fmla="*/ 0 h 120"/>
                      <a:gd name="T2" fmla="*/ 51 w 121"/>
                      <a:gd name="T3" fmla="*/ 3 h 120"/>
                      <a:gd name="T4" fmla="*/ 24 w 121"/>
                      <a:gd name="T5" fmla="*/ 0 h 120"/>
                      <a:gd name="T6" fmla="*/ 5 w 121"/>
                      <a:gd name="T7" fmla="*/ 20 h 120"/>
                      <a:gd name="T8" fmla="*/ 7 w 121"/>
                      <a:gd name="T9" fmla="*/ 29 h 120"/>
                      <a:gd name="T10" fmla="*/ 10 w 121"/>
                      <a:gd name="T11" fmla="*/ 52 h 120"/>
                      <a:gd name="T12" fmla="*/ 0 w 121"/>
                      <a:gd name="T13" fmla="*/ 52 h 120"/>
                      <a:gd name="T14" fmla="*/ 1 w 121"/>
                      <a:gd name="T15" fmla="*/ 56 h 120"/>
                      <a:gd name="T16" fmla="*/ 2 w 121"/>
                      <a:gd name="T17" fmla="*/ 68 h 120"/>
                      <a:gd name="T18" fmla="*/ 12 w 121"/>
                      <a:gd name="T19" fmla="*/ 85 h 120"/>
                      <a:gd name="T20" fmla="*/ 32 w 121"/>
                      <a:gd name="T21" fmla="*/ 104 h 120"/>
                      <a:gd name="T22" fmla="*/ 44 w 121"/>
                      <a:gd name="T23" fmla="*/ 115 h 120"/>
                      <a:gd name="T24" fmla="*/ 57 w 121"/>
                      <a:gd name="T25" fmla="*/ 120 h 120"/>
                      <a:gd name="T26" fmla="*/ 83 w 121"/>
                      <a:gd name="T27" fmla="*/ 120 h 120"/>
                      <a:gd name="T28" fmla="*/ 93 w 121"/>
                      <a:gd name="T29" fmla="*/ 115 h 120"/>
                      <a:gd name="T30" fmla="*/ 101 w 121"/>
                      <a:gd name="T31" fmla="*/ 105 h 120"/>
                      <a:gd name="T32" fmla="*/ 116 w 121"/>
                      <a:gd name="T33" fmla="*/ 85 h 120"/>
                      <a:gd name="T34" fmla="*/ 120 w 121"/>
                      <a:gd name="T35" fmla="*/ 68 h 120"/>
                      <a:gd name="T36" fmla="*/ 118 w 121"/>
                      <a:gd name="T37" fmla="*/ 56 h 120"/>
                      <a:gd name="T38" fmla="*/ 118 w 121"/>
                      <a:gd name="T39" fmla="*/ 52 h 120"/>
                      <a:gd name="T40" fmla="*/ 107 w 121"/>
                      <a:gd name="T41" fmla="*/ 52 h 120"/>
                      <a:gd name="T42" fmla="*/ 102 w 121"/>
                      <a:gd name="T43" fmla="*/ 20 h 120"/>
                      <a:gd name="T44" fmla="*/ 77 w 121"/>
                      <a:gd name="T45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21" h="120">
                        <a:moveTo>
                          <a:pt x="77" y="0"/>
                        </a:moveTo>
                        <a:cubicBezTo>
                          <a:pt x="64" y="0"/>
                          <a:pt x="61" y="3"/>
                          <a:pt x="51" y="3"/>
                        </a:cubicBezTo>
                        <a:cubicBezTo>
                          <a:pt x="41" y="3"/>
                          <a:pt x="35" y="0"/>
                          <a:pt x="24" y="0"/>
                        </a:cubicBezTo>
                        <a:cubicBezTo>
                          <a:pt x="4" y="0"/>
                          <a:pt x="5" y="20"/>
                          <a:pt x="5" y="20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10" y="52"/>
                          <a:pt x="10" y="52"/>
                          <a:pt x="10" y="52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1" y="56"/>
                          <a:pt x="1" y="56"/>
                          <a:pt x="1" y="56"/>
                        </a:cubicBezTo>
                        <a:cubicBezTo>
                          <a:pt x="2" y="68"/>
                          <a:pt x="2" y="68"/>
                          <a:pt x="2" y="68"/>
                        </a:cubicBezTo>
                        <a:cubicBezTo>
                          <a:pt x="3" y="74"/>
                          <a:pt x="7" y="80"/>
                          <a:pt x="12" y="85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44" y="115"/>
                          <a:pt x="44" y="115"/>
                          <a:pt x="44" y="115"/>
                        </a:cubicBezTo>
                        <a:cubicBezTo>
                          <a:pt x="48" y="119"/>
                          <a:pt x="52" y="120"/>
                          <a:pt x="57" y="120"/>
                        </a:cubicBezTo>
                        <a:cubicBezTo>
                          <a:pt x="83" y="120"/>
                          <a:pt x="83" y="120"/>
                          <a:pt x="83" y="120"/>
                        </a:cubicBezTo>
                        <a:cubicBezTo>
                          <a:pt x="87" y="120"/>
                          <a:pt x="91" y="119"/>
                          <a:pt x="93" y="115"/>
                        </a:cubicBezTo>
                        <a:cubicBezTo>
                          <a:pt x="101" y="105"/>
                          <a:pt x="101" y="105"/>
                          <a:pt x="101" y="105"/>
                        </a:cubicBezTo>
                        <a:cubicBezTo>
                          <a:pt x="116" y="85"/>
                          <a:pt x="116" y="85"/>
                          <a:pt x="116" y="85"/>
                        </a:cubicBezTo>
                        <a:cubicBezTo>
                          <a:pt x="120" y="80"/>
                          <a:pt x="121" y="74"/>
                          <a:pt x="120" y="68"/>
                        </a:cubicBezTo>
                        <a:cubicBezTo>
                          <a:pt x="118" y="56"/>
                          <a:pt x="118" y="56"/>
                          <a:pt x="118" y="56"/>
                        </a:cubicBezTo>
                        <a:cubicBezTo>
                          <a:pt x="118" y="52"/>
                          <a:pt x="118" y="52"/>
                          <a:pt x="118" y="52"/>
                        </a:cubicBezTo>
                        <a:cubicBezTo>
                          <a:pt x="107" y="52"/>
                          <a:pt x="107" y="52"/>
                          <a:pt x="107" y="52"/>
                        </a:cubicBezTo>
                        <a:cubicBezTo>
                          <a:pt x="102" y="20"/>
                          <a:pt x="102" y="20"/>
                          <a:pt x="102" y="20"/>
                        </a:cubicBezTo>
                        <a:cubicBezTo>
                          <a:pt x="102" y="20"/>
                          <a:pt x="98" y="0"/>
                          <a:pt x="77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0" name="Freeform 71">
                    <a:extLst>
                      <a:ext uri="{FF2B5EF4-FFF2-40B4-BE49-F238E27FC236}">
                        <a16:creationId xmlns:a16="http://schemas.microsoft.com/office/drawing/2014/main" id="{4474C7B5-ECA4-4AAD-89FD-69DD2CE108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1645"/>
                    <a:ext cx="127000" cy="92071"/>
                  </a:xfrm>
                  <a:custGeom>
                    <a:avLst/>
                    <a:gdLst>
                      <a:gd name="T0" fmla="*/ 31 w 131"/>
                      <a:gd name="T1" fmla="*/ 0 h 93"/>
                      <a:gd name="T2" fmla="*/ 3 w 131"/>
                      <a:gd name="T3" fmla="*/ 46 h 93"/>
                      <a:gd name="T4" fmla="*/ 7 w 131"/>
                      <a:gd name="T5" fmla="*/ 70 h 93"/>
                      <a:gd name="T6" fmla="*/ 10 w 131"/>
                      <a:gd name="T7" fmla="*/ 93 h 93"/>
                      <a:gd name="T8" fmla="*/ 12 w 131"/>
                      <a:gd name="T9" fmla="*/ 93 h 93"/>
                      <a:gd name="T10" fmla="*/ 22 w 131"/>
                      <a:gd name="T11" fmla="*/ 93 h 93"/>
                      <a:gd name="T12" fmla="*/ 19 w 131"/>
                      <a:gd name="T13" fmla="*/ 70 h 93"/>
                      <a:gd name="T14" fmla="*/ 17 w 131"/>
                      <a:gd name="T15" fmla="*/ 61 h 93"/>
                      <a:gd name="T16" fmla="*/ 36 w 131"/>
                      <a:gd name="T17" fmla="*/ 41 h 93"/>
                      <a:gd name="T18" fmla="*/ 63 w 131"/>
                      <a:gd name="T19" fmla="*/ 44 h 93"/>
                      <a:gd name="T20" fmla="*/ 89 w 131"/>
                      <a:gd name="T21" fmla="*/ 41 h 93"/>
                      <a:gd name="T22" fmla="*/ 114 w 131"/>
                      <a:gd name="T23" fmla="*/ 61 h 93"/>
                      <a:gd name="T24" fmla="*/ 119 w 131"/>
                      <a:gd name="T25" fmla="*/ 93 h 93"/>
                      <a:gd name="T26" fmla="*/ 130 w 131"/>
                      <a:gd name="T27" fmla="*/ 93 h 93"/>
                      <a:gd name="T28" fmla="*/ 131 w 131"/>
                      <a:gd name="T29" fmla="*/ 93 h 93"/>
                      <a:gd name="T30" fmla="*/ 128 w 131"/>
                      <a:gd name="T31" fmla="*/ 70 h 93"/>
                      <a:gd name="T32" fmla="*/ 126 w 131"/>
                      <a:gd name="T33" fmla="*/ 58 h 93"/>
                      <a:gd name="T34" fmla="*/ 124 w 131"/>
                      <a:gd name="T35" fmla="*/ 52 h 93"/>
                      <a:gd name="T36" fmla="*/ 31 w 131"/>
                      <a:gd name="T37" fmla="*/ 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31" h="93">
                        <a:moveTo>
                          <a:pt x="31" y="0"/>
                        </a:moveTo>
                        <a:cubicBezTo>
                          <a:pt x="6" y="8"/>
                          <a:pt x="0" y="30"/>
                          <a:pt x="3" y="46"/>
                        </a:cubicBezTo>
                        <a:cubicBezTo>
                          <a:pt x="4" y="54"/>
                          <a:pt x="5" y="62"/>
                          <a:pt x="7" y="70"/>
                        </a:cubicBezTo>
                        <a:cubicBezTo>
                          <a:pt x="9" y="83"/>
                          <a:pt x="10" y="93"/>
                          <a:pt x="10" y="93"/>
                        </a:cubicBezTo>
                        <a:cubicBezTo>
                          <a:pt x="12" y="93"/>
                          <a:pt x="12" y="93"/>
                          <a:pt x="12" y="93"/>
                        </a:cubicBezTo>
                        <a:cubicBezTo>
                          <a:pt x="22" y="93"/>
                          <a:pt x="22" y="93"/>
                          <a:pt x="22" y="93"/>
                        </a:cubicBezTo>
                        <a:cubicBezTo>
                          <a:pt x="19" y="70"/>
                          <a:pt x="19" y="70"/>
                          <a:pt x="19" y="70"/>
                        </a:cubicBezTo>
                        <a:cubicBezTo>
                          <a:pt x="17" y="61"/>
                          <a:pt x="17" y="61"/>
                          <a:pt x="17" y="61"/>
                        </a:cubicBezTo>
                        <a:cubicBezTo>
                          <a:pt x="17" y="61"/>
                          <a:pt x="16" y="41"/>
                          <a:pt x="36" y="41"/>
                        </a:cubicBezTo>
                        <a:cubicBezTo>
                          <a:pt x="47" y="41"/>
                          <a:pt x="53" y="44"/>
                          <a:pt x="63" y="44"/>
                        </a:cubicBezTo>
                        <a:cubicBezTo>
                          <a:pt x="73" y="44"/>
                          <a:pt x="76" y="41"/>
                          <a:pt x="89" y="41"/>
                        </a:cubicBezTo>
                        <a:cubicBezTo>
                          <a:pt x="110" y="41"/>
                          <a:pt x="114" y="61"/>
                          <a:pt x="114" y="61"/>
                        </a:cubicBezTo>
                        <a:cubicBezTo>
                          <a:pt x="119" y="93"/>
                          <a:pt x="119" y="93"/>
                          <a:pt x="119" y="93"/>
                        </a:cubicBezTo>
                        <a:cubicBezTo>
                          <a:pt x="130" y="93"/>
                          <a:pt x="130" y="93"/>
                          <a:pt x="130" y="93"/>
                        </a:cubicBezTo>
                        <a:cubicBezTo>
                          <a:pt x="131" y="93"/>
                          <a:pt x="131" y="93"/>
                          <a:pt x="131" y="93"/>
                        </a:cubicBezTo>
                        <a:cubicBezTo>
                          <a:pt x="128" y="70"/>
                          <a:pt x="128" y="70"/>
                          <a:pt x="128" y="70"/>
                        </a:cubicBezTo>
                        <a:cubicBezTo>
                          <a:pt x="126" y="58"/>
                          <a:pt x="126" y="58"/>
                          <a:pt x="126" y="58"/>
                        </a:cubicBezTo>
                        <a:cubicBezTo>
                          <a:pt x="125" y="56"/>
                          <a:pt x="125" y="54"/>
                          <a:pt x="124" y="52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</a:path>
                    </a:pathLst>
                  </a:custGeom>
                  <a:solidFill>
                    <a:srgbClr val="9A674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1" name="Freeform 72">
                    <a:extLst>
                      <a:ext uri="{FF2B5EF4-FFF2-40B4-BE49-F238E27FC236}">
                        <a16:creationId xmlns:a16="http://schemas.microsoft.com/office/drawing/2014/main" id="{5DF3CFDB-18A0-411C-8DF2-1B1F5B6EED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2" name="Freeform 73">
                    <a:extLst>
                      <a:ext uri="{FF2B5EF4-FFF2-40B4-BE49-F238E27FC236}">
                        <a16:creationId xmlns:a16="http://schemas.microsoft.com/office/drawing/2014/main" id="{6B95E659-A660-454E-AD17-32C1278F21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3" name="Freeform 74">
                    <a:extLst>
                      <a:ext uri="{FF2B5EF4-FFF2-40B4-BE49-F238E27FC236}">
                        <a16:creationId xmlns:a16="http://schemas.microsoft.com/office/drawing/2014/main" id="{5E8D6B7B-398B-45A5-95F3-6D28C5A8FB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  <a:gd name="T6" fmla="*/ 18 w 18"/>
                      <a:gd name="T7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  <a:lnTo>
                          <a:pt x="18" y="7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4" name="Freeform 75">
                    <a:extLst>
                      <a:ext uri="{FF2B5EF4-FFF2-40B4-BE49-F238E27FC236}">
                        <a16:creationId xmlns:a16="http://schemas.microsoft.com/office/drawing/2014/main" id="{65369ED8-6913-4BE4-9E15-5790923C37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745" name="Freeform 56">
                    <a:extLst>
                      <a:ext uri="{FF2B5EF4-FFF2-40B4-BE49-F238E27FC236}">
                        <a16:creationId xmlns:a16="http://schemas.microsoft.com/office/drawing/2014/main" id="{8CADDD92-65AC-41F4-9974-EE3322FF6D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63396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646" name="Freeform 11">
                  <a:extLst>
                    <a:ext uri="{FF2B5EF4-FFF2-40B4-BE49-F238E27FC236}">
                      <a16:creationId xmlns:a16="http://schemas.microsoft.com/office/drawing/2014/main" id="{6C3976A4-9731-46F2-A24B-CC0C20C9C3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8192" y="4841938"/>
                  <a:ext cx="49220" cy="126013"/>
                </a:xfrm>
                <a:prstGeom prst="rect">
                  <a:avLst/>
                </a:prstGeom>
                <a:solidFill>
                  <a:srgbClr val="CE9C5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7" name="Freeform: Shape 646">
                  <a:extLst>
                    <a:ext uri="{FF2B5EF4-FFF2-40B4-BE49-F238E27FC236}">
                      <a16:creationId xmlns:a16="http://schemas.microsoft.com/office/drawing/2014/main" id="{24173CD8-AE7E-44FB-A761-6BA354E799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6233" y="5034598"/>
                  <a:ext cx="320040" cy="27068"/>
                </a:xfrm>
                <a:custGeom>
                  <a:avLst/>
                  <a:gdLst>
                    <a:gd name="connsiteX0" fmla="*/ 1280368 w 1280368"/>
                    <a:gd name="connsiteY0" fmla="*/ 0 h 78410"/>
                    <a:gd name="connsiteX1" fmla="*/ 1232262 w 1280368"/>
                    <a:gd name="connsiteY1" fmla="*/ 58304 h 78410"/>
                    <a:gd name="connsiteX2" fmla="*/ 1116393 w 1280368"/>
                    <a:gd name="connsiteY2" fmla="*/ 66022 h 78410"/>
                    <a:gd name="connsiteX3" fmla="*/ 610829 w 1280368"/>
                    <a:gd name="connsiteY3" fmla="*/ 78410 h 78410"/>
                    <a:gd name="connsiteX4" fmla="*/ 105266 w 1280368"/>
                    <a:gd name="connsiteY4" fmla="*/ 66022 h 78410"/>
                    <a:gd name="connsiteX5" fmla="*/ 47586 w 1280368"/>
                    <a:gd name="connsiteY5" fmla="*/ 62180 h 78410"/>
                    <a:gd name="connsiteX6" fmla="*/ 0 w 1280368"/>
                    <a:gd name="connsiteY6" fmla="*/ 4506 h 78410"/>
                    <a:gd name="connsiteX7" fmla="*/ 68009 w 1280368"/>
                    <a:gd name="connsiteY7" fmla="*/ 9726 h 78410"/>
                    <a:gd name="connsiteX8" fmla="*/ 610829 w 1280368"/>
                    <a:gd name="connsiteY8" fmla="*/ 24613 h 78410"/>
                    <a:gd name="connsiteX9" fmla="*/ 1153649 w 1280368"/>
                    <a:gd name="connsiteY9" fmla="*/ 9726 h 78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0368" h="78410">
                      <a:moveTo>
                        <a:pt x="1280368" y="0"/>
                      </a:moveTo>
                      <a:lnTo>
                        <a:pt x="1232262" y="58304"/>
                      </a:lnTo>
                      <a:lnTo>
                        <a:pt x="1116393" y="66022"/>
                      </a:lnTo>
                      <a:cubicBezTo>
                        <a:pt x="972162" y="73871"/>
                        <a:pt x="798218" y="78410"/>
                        <a:pt x="610829" y="78410"/>
                      </a:cubicBezTo>
                      <a:cubicBezTo>
                        <a:pt x="423440" y="78410"/>
                        <a:pt x="249497" y="73871"/>
                        <a:pt x="105266" y="66022"/>
                      </a:cubicBezTo>
                      <a:lnTo>
                        <a:pt x="47586" y="62180"/>
                      </a:lnTo>
                      <a:lnTo>
                        <a:pt x="0" y="4506"/>
                      </a:lnTo>
                      <a:lnTo>
                        <a:pt x="68009" y="9726"/>
                      </a:lnTo>
                      <a:cubicBezTo>
                        <a:pt x="219097" y="19097"/>
                        <a:pt x="407035" y="24613"/>
                        <a:pt x="610829" y="24613"/>
                      </a:cubicBezTo>
                      <a:cubicBezTo>
                        <a:pt x="814623" y="24613"/>
                        <a:pt x="1002562" y="19097"/>
                        <a:pt x="1153649" y="9726"/>
                      </a:cubicBezTo>
                      <a:close/>
                    </a:path>
                  </a:pathLst>
                </a:custGeom>
                <a:solidFill>
                  <a:srgbClr val="714E3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8" name="Freeform 38">
                  <a:extLst>
                    <a:ext uri="{FF2B5EF4-FFF2-40B4-BE49-F238E27FC236}">
                      <a16:creationId xmlns:a16="http://schemas.microsoft.com/office/drawing/2014/main" id="{A183FA4A-114C-42BC-A1CA-BCB5E9D587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3905" y="4886872"/>
                  <a:ext cx="72870" cy="33869"/>
                </a:xfrm>
                <a:prstGeom prst="rect">
                  <a:avLst/>
                </a:prstGeom>
                <a:solidFill>
                  <a:srgbClr val="008272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49" name="Freeform: Shape 648">
                  <a:extLst>
                    <a:ext uri="{FF2B5EF4-FFF2-40B4-BE49-F238E27FC236}">
                      <a16:creationId xmlns:a16="http://schemas.microsoft.com/office/drawing/2014/main" id="{8368C83E-E4D9-4084-963C-61EB7CC871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3294" y="4898480"/>
                  <a:ext cx="136456" cy="230409"/>
                </a:xfrm>
                <a:custGeom>
                  <a:avLst/>
                  <a:gdLst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325517 w 395282"/>
                    <a:gd name="connsiteY5" fmla="*/ 641904 h 667439"/>
                    <a:gd name="connsiteX6" fmla="*/ 63122 w 395282"/>
                    <a:gd name="connsiteY6" fmla="*/ 464993 h 667439"/>
                    <a:gd name="connsiteX7" fmla="*/ 0 w 395282"/>
                    <a:gd name="connsiteY7" fmla="*/ 388488 h 667439"/>
                    <a:gd name="connsiteX8" fmla="*/ 20 w 395282"/>
                    <a:gd name="connsiteY8" fmla="*/ 387805 h 667439"/>
                    <a:gd name="connsiteX9" fmla="*/ 30628 w 395282"/>
                    <a:gd name="connsiteY9" fmla="*/ 84207 h 667439"/>
                    <a:gd name="connsiteX10" fmla="*/ 114063 w 395282"/>
                    <a:gd name="connsiteY10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282" h="667439">
                      <a:moveTo>
                        <a:pt x="114063" y="0"/>
                      </a:moveTo>
                      <a:lnTo>
                        <a:pt x="219265" y="0"/>
                      </a:lnTo>
                      <a:cubicBezTo>
                        <a:pt x="288190" y="0"/>
                        <a:pt x="302700" y="50166"/>
                        <a:pt x="315397" y="64499"/>
                      </a:cubicBezTo>
                      <a:cubicBezTo>
                        <a:pt x="344305" y="99772"/>
                        <a:pt x="389234" y="511153"/>
                        <a:pt x="394738" y="645108"/>
                      </a:cubicBezTo>
                      <a:cubicBezTo>
                        <a:pt x="394919" y="652552"/>
                        <a:pt x="395101" y="659995"/>
                        <a:pt x="395282" y="667439"/>
                      </a:cubicBezTo>
                      <a:cubicBezTo>
                        <a:pt x="168676" y="599956"/>
                        <a:pt x="157286" y="543513"/>
                        <a:pt x="63122" y="464993"/>
                      </a:cubicBezTo>
                      <a:lnTo>
                        <a:pt x="0" y="388488"/>
                      </a:lnTo>
                      <a:cubicBezTo>
                        <a:pt x="7" y="388260"/>
                        <a:pt x="13" y="388033"/>
                        <a:pt x="20" y="387805"/>
                      </a:cubicBezTo>
                      <a:cubicBezTo>
                        <a:pt x="4101" y="275016"/>
                        <a:pt x="14304" y="127206"/>
                        <a:pt x="30628" y="84207"/>
                      </a:cubicBezTo>
                      <a:cubicBezTo>
                        <a:pt x="37883" y="69874"/>
                        <a:pt x="46952" y="0"/>
                        <a:pt x="114063" y="0"/>
                      </a:cubicBezTo>
                      <a:close/>
                    </a:path>
                  </a:pathLst>
                </a:custGeom>
                <a:solidFill>
                  <a:srgbClr val="00827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0" name="Freeform: Shape 649">
                  <a:extLst>
                    <a:ext uri="{FF2B5EF4-FFF2-40B4-BE49-F238E27FC236}">
                      <a16:creationId xmlns:a16="http://schemas.microsoft.com/office/drawing/2014/main" id="{728D6D5F-79AA-49D6-A56F-A15EF70CE6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70571" y="4972720"/>
                  <a:ext cx="33869" cy="102927"/>
                </a:xfrm>
                <a:custGeom>
                  <a:avLst/>
                  <a:gdLst>
                    <a:gd name="connsiteX0" fmla="*/ 24074 w 98111"/>
                    <a:gd name="connsiteY0" fmla="*/ 126 h 298153"/>
                    <a:gd name="connsiteX1" fmla="*/ 34521 w 98111"/>
                    <a:gd name="connsiteY1" fmla="*/ 800 h 298153"/>
                    <a:gd name="connsiteX2" fmla="*/ 98111 w 98111"/>
                    <a:gd name="connsiteY2" fmla="*/ 69126 h 298153"/>
                    <a:gd name="connsiteX3" fmla="*/ 98111 w 98111"/>
                    <a:gd name="connsiteY3" fmla="*/ 229153 h 298153"/>
                    <a:gd name="connsiteX4" fmla="*/ 34521 w 98111"/>
                    <a:gd name="connsiteY4" fmla="*/ 297479 h 298153"/>
                    <a:gd name="connsiteX5" fmla="*/ 24074 w 98111"/>
                    <a:gd name="connsiteY5" fmla="*/ 298153 h 298153"/>
                    <a:gd name="connsiteX6" fmla="*/ 13208 w 98111"/>
                    <a:gd name="connsiteY6" fmla="*/ 297849 h 298153"/>
                    <a:gd name="connsiteX7" fmla="*/ 8486 w 98111"/>
                    <a:gd name="connsiteY7" fmla="*/ 293952 h 298153"/>
                    <a:gd name="connsiteX8" fmla="*/ 20213 w 98111"/>
                    <a:gd name="connsiteY8" fmla="*/ 289079 h 298153"/>
                    <a:gd name="connsiteX9" fmla="*/ 50872 w 98111"/>
                    <a:gd name="connsiteY9" fmla="*/ 229153 h 298153"/>
                    <a:gd name="connsiteX10" fmla="*/ 50872 w 98111"/>
                    <a:gd name="connsiteY10" fmla="*/ 69126 h 298153"/>
                    <a:gd name="connsiteX11" fmla="*/ 0 w 98111"/>
                    <a:gd name="connsiteY11" fmla="*/ 800 h 298153"/>
                    <a:gd name="connsiteX12" fmla="*/ 24074 w 98111"/>
                    <a:gd name="connsiteY12" fmla="*/ 126 h 29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8111" h="298153">
                      <a:moveTo>
                        <a:pt x="24074" y="126"/>
                      </a:moveTo>
                      <a:cubicBezTo>
                        <a:pt x="30433" y="351"/>
                        <a:pt x="34521" y="800"/>
                        <a:pt x="34521" y="800"/>
                      </a:cubicBezTo>
                      <a:cubicBezTo>
                        <a:pt x="69041" y="800"/>
                        <a:pt x="98111" y="31367"/>
                        <a:pt x="98111" y="69126"/>
                      </a:cubicBezTo>
                      <a:cubicBezTo>
                        <a:pt x="98111" y="69126"/>
                        <a:pt x="98111" y="69126"/>
                        <a:pt x="98111" y="229153"/>
                      </a:cubicBezTo>
                      <a:cubicBezTo>
                        <a:pt x="98111" y="266912"/>
                        <a:pt x="69041" y="297479"/>
                        <a:pt x="34521" y="297479"/>
                      </a:cubicBezTo>
                      <a:cubicBezTo>
                        <a:pt x="34521" y="297479"/>
                        <a:pt x="30433" y="297929"/>
                        <a:pt x="24074" y="298153"/>
                      </a:cubicBezTo>
                      <a:lnTo>
                        <a:pt x="13208" y="297849"/>
                      </a:lnTo>
                      <a:lnTo>
                        <a:pt x="8486" y="293952"/>
                      </a:lnTo>
                      <a:lnTo>
                        <a:pt x="20213" y="289079"/>
                      </a:lnTo>
                      <a:cubicBezTo>
                        <a:pt x="38609" y="276689"/>
                        <a:pt x="50872" y="253427"/>
                        <a:pt x="50872" y="229153"/>
                      </a:cubicBezTo>
                      <a:cubicBezTo>
                        <a:pt x="50872" y="229153"/>
                        <a:pt x="50872" y="229153"/>
                        <a:pt x="50872" y="69126"/>
                      </a:cubicBezTo>
                      <a:cubicBezTo>
                        <a:pt x="50872" y="38559"/>
                        <a:pt x="27253" y="7992"/>
                        <a:pt x="0" y="800"/>
                      </a:cubicBezTo>
                      <a:cubicBezTo>
                        <a:pt x="9084" y="-99"/>
                        <a:pt x="17715" y="-99"/>
                        <a:pt x="24074" y="126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1" name="Freeform: Shape 650">
                  <a:extLst>
                    <a:ext uri="{FF2B5EF4-FFF2-40B4-BE49-F238E27FC236}">
                      <a16:creationId xmlns:a16="http://schemas.microsoft.com/office/drawing/2014/main" id="{49A564CE-D043-41E7-8E04-B446AFB6AF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2070" y="4973402"/>
                  <a:ext cx="81080" cy="101034"/>
                </a:xfrm>
                <a:custGeom>
                  <a:avLst/>
                  <a:gdLst>
                    <a:gd name="connsiteX0" fmla="*/ 63724 w 234870"/>
                    <a:gd name="connsiteY0" fmla="*/ 0 h 292671"/>
                    <a:gd name="connsiteX1" fmla="*/ 116525 w 234870"/>
                    <a:gd name="connsiteY1" fmla="*/ 3568 h 292671"/>
                    <a:gd name="connsiteX2" fmla="*/ 171146 w 234870"/>
                    <a:gd name="connsiteY2" fmla="*/ 0 h 292671"/>
                    <a:gd name="connsiteX3" fmla="*/ 234870 w 234870"/>
                    <a:gd name="connsiteY3" fmla="*/ 67785 h 292671"/>
                    <a:gd name="connsiteX4" fmla="*/ 234870 w 234870"/>
                    <a:gd name="connsiteY4" fmla="*/ 226544 h 292671"/>
                    <a:gd name="connsiteX5" fmla="*/ 195697 w 234870"/>
                    <a:gd name="connsiteY5" fmla="*/ 289006 h 292671"/>
                    <a:gd name="connsiteX6" fmla="*/ 178791 w 234870"/>
                    <a:gd name="connsiteY6" fmla="*/ 292671 h 292671"/>
                    <a:gd name="connsiteX7" fmla="*/ 124602 w 234870"/>
                    <a:gd name="connsiteY7" fmla="*/ 247962 h 292671"/>
                    <a:gd name="connsiteX8" fmla="*/ 23802 w 234870"/>
                    <a:gd name="connsiteY8" fmla="*/ 125790 h 292671"/>
                    <a:gd name="connsiteX9" fmla="*/ 0 w 234870"/>
                    <a:gd name="connsiteY9" fmla="*/ 81939 h 292671"/>
                    <a:gd name="connsiteX10" fmla="*/ 0 w 234870"/>
                    <a:gd name="connsiteY10" fmla="*/ 81080 h 292671"/>
                    <a:gd name="connsiteX11" fmla="*/ 0 w 234870"/>
                    <a:gd name="connsiteY11" fmla="*/ 67785 h 292671"/>
                    <a:gd name="connsiteX12" fmla="*/ 63724 w 234870"/>
                    <a:gd name="connsiteY12" fmla="*/ 0 h 292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34870" h="292671">
                      <a:moveTo>
                        <a:pt x="63724" y="0"/>
                      </a:moveTo>
                      <a:cubicBezTo>
                        <a:pt x="63724" y="0"/>
                        <a:pt x="92856" y="3568"/>
                        <a:pt x="116525" y="3568"/>
                      </a:cubicBezTo>
                      <a:cubicBezTo>
                        <a:pt x="142014" y="3568"/>
                        <a:pt x="171146" y="0"/>
                        <a:pt x="171146" y="0"/>
                      </a:cubicBezTo>
                      <a:cubicBezTo>
                        <a:pt x="205739" y="0"/>
                        <a:pt x="234870" y="30325"/>
                        <a:pt x="234870" y="67785"/>
                      </a:cubicBezTo>
                      <a:lnTo>
                        <a:pt x="234870" y="226544"/>
                      </a:lnTo>
                      <a:cubicBezTo>
                        <a:pt x="234870" y="254639"/>
                        <a:pt x="218484" y="278721"/>
                        <a:pt x="195697" y="289006"/>
                      </a:cubicBezTo>
                      <a:lnTo>
                        <a:pt x="178791" y="292671"/>
                      </a:lnTo>
                      <a:lnTo>
                        <a:pt x="124602" y="247962"/>
                      </a:lnTo>
                      <a:cubicBezTo>
                        <a:pt x="87256" y="210615"/>
                        <a:pt x="53471" y="169707"/>
                        <a:pt x="23802" y="125790"/>
                      </a:cubicBezTo>
                      <a:lnTo>
                        <a:pt x="0" y="81939"/>
                      </a:lnTo>
                      <a:lnTo>
                        <a:pt x="0" y="81080"/>
                      </a:lnTo>
                      <a:cubicBezTo>
                        <a:pt x="0" y="67785"/>
                        <a:pt x="0" y="67785"/>
                        <a:pt x="0" y="67785"/>
                      </a:cubicBezTo>
                      <a:cubicBezTo>
                        <a:pt x="0" y="30325"/>
                        <a:pt x="29131" y="0"/>
                        <a:pt x="63724" y="0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2" name="Freeform: Shape 651">
                  <a:extLst>
                    <a:ext uri="{FF2B5EF4-FFF2-40B4-BE49-F238E27FC236}">
                      <a16:creationId xmlns:a16="http://schemas.microsoft.com/office/drawing/2014/main" id="{41783999-40B3-4E96-B303-B2775ECFBF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5052" y="4973402"/>
                  <a:ext cx="28099" cy="100982"/>
                </a:xfrm>
                <a:custGeom>
                  <a:avLst/>
                  <a:gdLst>
                    <a:gd name="connsiteX0" fmla="*/ 16649 w 81395"/>
                    <a:gd name="connsiteY0" fmla="*/ 0 h 292519"/>
                    <a:gd name="connsiteX1" fmla="*/ 81395 w 81395"/>
                    <a:gd name="connsiteY1" fmla="*/ 67785 h 292519"/>
                    <a:gd name="connsiteX2" fmla="*/ 81395 w 81395"/>
                    <a:gd name="connsiteY2" fmla="*/ 226544 h 292519"/>
                    <a:gd name="connsiteX3" fmla="*/ 41594 w 81395"/>
                    <a:gd name="connsiteY3" fmla="*/ 289006 h 292519"/>
                    <a:gd name="connsiteX4" fmla="*/ 25131 w 81395"/>
                    <a:gd name="connsiteY4" fmla="*/ 292519 h 292519"/>
                    <a:gd name="connsiteX5" fmla="*/ 18236 w 81395"/>
                    <a:gd name="connsiteY5" fmla="*/ 286830 h 292519"/>
                    <a:gd name="connsiteX6" fmla="*/ 19800 w 81395"/>
                    <a:gd name="connsiteY6" fmla="*/ 286246 h 292519"/>
                    <a:gd name="connsiteX7" fmla="*/ 51797 w 81395"/>
                    <a:gd name="connsiteY7" fmla="*/ 226544 h 292519"/>
                    <a:gd name="connsiteX8" fmla="*/ 51797 w 81395"/>
                    <a:gd name="connsiteY8" fmla="*/ 67785 h 292519"/>
                    <a:gd name="connsiteX9" fmla="*/ 0 w 81395"/>
                    <a:gd name="connsiteY9" fmla="*/ 1784 h 292519"/>
                    <a:gd name="connsiteX10" fmla="*/ 16649 w 81395"/>
                    <a:gd name="connsiteY10" fmla="*/ 0 h 292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395" h="292519">
                      <a:moveTo>
                        <a:pt x="16649" y="0"/>
                      </a:moveTo>
                      <a:cubicBezTo>
                        <a:pt x="51797" y="0"/>
                        <a:pt x="81395" y="30325"/>
                        <a:pt x="81395" y="67785"/>
                      </a:cubicBezTo>
                      <a:cubicBezTo>
                        <a:pt x="81395" y="67785"/>
                        <a:pt x="81395" y="67785"/>
                        <a:pt x="81395" y="226544"/>
                      </a:cubicBezTo>
                      <a:cubicBezTo>
                        <a:pt x="81395" y="254639"/>
                        <a:pt x="64746" y="278721"/>
                        <a:pt x="41594" y="289006"/>
                      </a:cubicBezTo>
                      <a:lnTo>
                        <a:pt x="25131" y="292519"/>
                      </a:lnTo>
                      <a:lnTo>
                        <a:pt x="18236" y="286830"/>
                      </a:lnTo>
                      <a:lnTo>
                        <a:pt x="19800" y="286246"/>
                      </a:lnTo>
                      <a:cubicBezTo>
                        <a:pt x="39310" y="274373"/>
                        <a:pt x="51797" y="251964"/>
                        <a:pt x="51797" y="226544"/>
                      </a:cubicBezTo>
                      <a:cubicBezTo>
                        <a:pt x="51797" y="226544"/>
                        <a:pt x="51797" y="226544"/>
                        <a:pt x="51797" y="67785"/>
                      </a:cubicBezTo>
                      <a:cubicBezTo>
                        <a:pt x="51797" y="35676"/>
                        <a:pt x="29598" y="7135"/>
                        <a:pt x="0" y="1784"/>
                      </a:cubicBezTo>
                      <a:cubicBezTo>
                        <a:pt x="9249" y="0"/>
                        <a:pt x="16649" y="0"/>
                        <a:pt x="16649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3" name="Freeform: Shape 652">
                  <a:extLst>
                    <a:ext uri="{FF2B5EF4-FFF2-40B4-BE49-F238E27FC236}">
                      <a16:creationId xmlns:a16="http://schemas.microsoft.com/office/drawing/2014/main" id="{EB517DAB-3EF1-4A26-A21D-A01515C57A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4649" y="5017534"/>
                  <a:ext cx="15395" cy="35360"/>
                </a:xfrm>
                <a:custGeom>
                  <a:avLst/>
                  <a:gdLst>
                    <a:gd name="connsiteX0" fmla="*/ 23191 w 44597"/>
                    <a:gd name="connsiteY0" fmla="*/ 0 h 102429"/>
                    <a:gd name="connsiteX1" fmla="*/ 44597 w 44597"/>
                    <a:gd name="connsiteY1" fmla="*/ 21551 h 102429"/>
                    <a:gd name="connsiteX2" fmla="*/ 44597 w 44597"/>
                    <a:gd name="connsiteY2" fmla="*/ 102429 h 102429"/>
                    <a:gd name="connsiteX3" fmla="*/ 0 w 44597"/>
                    <a:gd name="connsiteY3" fmla="*/ 48377 h 102429"/>
                    <a:gd name="connsiteX4" fmla="*/ 0 w 44597"/>
                    <a:gd name="connsiteY4" fmla="*/ 31033 h 102429"/>
                    <a:gd name="connsiteX5" fmla="*/ 0 w 44597"/>
                    <a:gd name="connsiteY5" fmla="*/ 21551 h 102429"/>
                    <a:gd name="connsiteX6" fmla="*/ 23191 w 44597"/>
                    <a:gd name="connsiteY6" fmla="*/ 0 h 102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597" h="102429">
                      <a:moveTo>
                        <a:pt x="23191" y="0"/>
                      </a:moveTo>
                      <a:cubicBezTo>
                        <a:pt x="33894" y="0"/>
                        <a:pt x="44597" y="8980"/>
                        <a:pt x="44597" y="21551"/>
                      </a:cubicBezTo>
                      <a:lnTo>
                        <a:pt x="44597" y="102429"/>
                      </a:lnTo>
                      <a:lnTo>
                        <a:pt x="0" y="48377"/>
                      </a:lnTo>
                      <a:lnTo>
                        <a:pt x="0" y="31033"/>
                      </a:lnTo>
                      <a:cubicBezTo>
                        <a:pt x="0" y="21551"/>
                        <a:pt x="0" y="21551"/>
                        <a:pt x="0" y="21551"/>
                      </a:cubicBezTo>
                      <a:cubicBezTo>
                        <a:pt x="0" y="8980"/>
                        <a:pt x="10703" y="0"/>
                        <a:pt x="23191" y="0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654" name="Group 653">
                  <a:extLst>
                    <a:ext uri="{FF2B5EF4-FFF2-40B4-BE49-F238E27FC236}">
                      <a16:creationId xmlns:a16="http://schemas.microsoft.com/office/drawing/2014/main" id="{51777655-E505-4847-80BA-82A01FEBEAED}"/>
                    </a:ext>
                  </a:extLst>
                </p:cNvPr>
                <p:cNvGrpSpPr/>
                <p:nvPr/>
              </p:nvGrpSpPr>
              <p:grpSpPr>
                <a:xfrm>
                  <a:off x="11231540" y="4740880"/>
                  <a:ext cx="125212" cy="170315"/>
                  <a:chOff x="6867935" y="3547047"/>
                  <a:chExt cx="687714" cy="935441"/>
                </a:xfrm>
              </p:grpSpPr>
              <p:sp>
                <p:nvSpPr>
                  <p:cNvPr id="673" name="Freeform 12">
                    <a:extLst>
                      <a:ext uri="{FF2B5EF4-FFF2-40B4-BE49-F238E27FC236}">
                        <a16:creationId xmlns:a16="http://schemas.microsoft.com/office/drawing/2014/main" id="{E3B1FDFC-BE74-45AF-BAA4-05E7201924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023361" y="4151210"/>
                    <a:ext cx="326946" cy="152201"/>
                  </a:xfrm>
                  <a:custGeom>
                    <a:avLst/>
                    <a:gdLst>
                      <a:gd name="T0" fmla="*/ 3 w 95"/>
                      <a:gd name="T1" fmla="*/ 19 h 46"/>
                      <a:gd name="T2" fmla="*/ 95 w 95"/>
                      <a:gd name="T3" fmla="*/ 16 h 46"/>
                      <a:gd name="T4" fmla="*/ 93 w 95"/>
                      <a:gd name="T5" fmla="*/ 0 h 46"/>
                      <a:gd name="T6" fmla="*/ 0 w 95"/>
                      <a:gd name="T7" fmla="*/ 3 h 46"/>
                      <a:gd name="T8" fmla="*/ 3 w 95"/>
                      <a:gd name="T9" fmla="*/ 1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5" h="46">
                        <a:moveTo>
                          <a:pt x="3" y="19"/>
                        </a:moveTo>
                        <a:cubicBezTo>
                          <a:pt x="33" y="46"/>
                          <a:pt x="60" y="35"/>
                          <a:pt x="95" y="16"/>
                        </a:cubicBezTo>
                        <a:cubicBezTo>
                          <a:pt x="93" y="0"/>
                          <a:pt x="93" y="0"/>
                          <a:pt x="93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lnTo>
                          <a:pt x="3" y="19"/>
                        </a:lnTo>
                        <a:close/>
                      </a:path>
                    </a:pathLst>
                  </a:custGeom>
                  <a:solidFill>
                    <a:srgbClr val="C4945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4" name="Freeform 68">
                    <a:extLst>
                      <a:ext uri="{FF2B5EF4-FFF2-40B4-BE49-F238E27FC236}">
                        <a16:creationId xmlns:a16="http://schemas.microsoft.com/office/drawing/2014/main" id="{54C559DC-1466-432F-B739-3A2F4E4A4D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867935" y="3693308"/>
                    <a:ext cx="687714" cy="789180"/>
                  </a:xfrm>
                  <a:custGeom>
                    <a:avLst/>
                    <a:gdLst>
                      <a:gd name="T0" fmla="*/ 197 w 201"/>
                      <a:gd name="T1" fmla="*/ 100 h 233"/>
                      <a:gd name="T2" fmla="*/ 165 w 201"/>
                      <a:gd name="T3" fmla="*/ 68 h 233"/>
                      <a:gd name="T4" fmla="*/ 165 w 201"/>
                      <a:gd name="T5" fmla="*/ 63 h 233"/>
                      <a:gd name="T6" fmla="*/ 172 w 201"/>
                      <a:gd name="T7" fmla="*/ 56 h 233"/>
                      <a:gd name="T8" fmla="*/ 171 w 201"/>
                      <a:gd name="T9" fmla="*/ 50 h 233"/>
                      <a:gd name="T10" fmla="*/ 144 w 201"/>
                      <a:gd name="T11" fmla="*/ 34 h 233"/>
                      <a:gd name="T12" fmla="*/ 137 w 201"/>
                      <a:gd name="T13" fmla="*/ 29 h 233"/>
                      <a:gd name="T14" fmla="*/ 108 w 201"/>
                      <a:gd name="T15" fmla="*/ 0 h 233"/>
                      <a:gd name="T16" fmla="*/ 3 w 201"/>
                      <a:gd name="T17" fmla="*/ 69 h 233"/>
                      <a:gd name="T18" fmla="*/ 13 w 201"/>
                      <a:gd name="T19" fmla="*/ 84 h 233"/>
                      <a:gd name="T20" fmla="*/ 0 w 201"/>
                      <a:gd name="T21" fmla="*/ 93 h 233"/>
                      <a:gd name="T22" fmla="*/ 196 w 201"/>
                      <a:gd name="T23" fmla="*/ 113 h 233"/>
                      <a:gd name="T24" fmla="*/ 197 w 201"/>
                      <a:gd name="T25" fmla="*/ 100 h 2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01" h="233">
                        <a:moveTo>
                          <a:pt x="197" y="100"/>
                        </a:moveTo>
                        <a:cubicBezTo>
                          <a:pt x="183" y="92"/>
                          <a:pt x="165" y="68"/>
                          <a:pt x="165" y="68"/>
                        </a:cubicBezTo>
                        <a:cubicBezTo>
                          <a:pt x="164" y="67"/>
                          <a:pt x="164" y="64"/>
                          <a:pt x="165" y="63"/>
                        </a:cubicBezTo>
                        <a:cubicBezTo>
                          <a:pt x="172" y="56"/>
                          <a:pt x="172" y="56"/>
                          <a:pt x="172" y="56"/>
                        </a:cubicBezTo>
                        <a:cubicBezTo>
                          <a:pt x="174" y="55"/>
                          <a:pt x="174" y="52"/>
                          <a:pt x="171" y="50"/>
                        </a:cubicBezTo>
                        <a:cubicBezTo>
                          <a:pt x="144" y="34"/>
                          <a:pt x="144" y="34"/>
                          <a:pt x="144" y="34"/>
                        </a:cubicBezTo>
                        <a:cubicBezTo>
                          <a:pt x="141" y="33"/>
                          <a:pt x="139" y="31"/>
                          <a:pt x="137" y="29"/>
                        </a:cubicBezTo>
                        <a:cubicBezTo>
                          <a:pt x="108" y="0"/>
                          <a:pt x="108" y="0"/>
                          <a:pt x="108" y="0"/>
                        </a:cubicBezTo>
                        <a:cubicBezTo>
                          <a:pt x="3" y="69"/>
                          <a:pt x="3" y="69"/>
                          <a:pt x="3" y="69"/>
                        </a:cubicBezTo>
                        <a:cubicBezTo>
                          <a:pt x="13" y="84"/>
                          <a:pt x="13" y="84"/>
                          <a:pt x="13" y="84"/>
                        </a:cubicBezTo>
                        <a:cubicBezTo>
                          <a:pt x="0" y="93"/>
                          <a:pt x="0" y="93"/>
                          <a:pt x="0" y="93"/>
                        </a:cubicBezTo>
                        <a:cubicBezTo>
                          <a:pt x="0" y="93"/>
                          <a:pt x="59" y="233"/>
                          <a:pt x="196" y="113"/>
                        </a:cubicBezTo>
                        <a:cubicBezTo>
                          <a:pt x="200" y="109"/>
                          <a:pt x="201" y="102"/>
                          <a:pt x="197" y="100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5" name="Freeform 69">
                    <a:extLst>
                      <a:ext uri="{FF2B5EF4-FFF2-40B4-BE49-F238E27FC236}">
                        <a16:creationId xmlns:a16="http://schemas.microsoft.com/office/drawing/2014/main" id="{1F95A886-2A66-4EAF-BD99-54976BCA4D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961585" y="3547047"/>
                    <a:ext cx="496056" cy="642618"/>
                  </a:xfrm>
                  <a:custGeom>
                    <a:avLst/>
                    <a:gdLst>
                      <a:gd name="T0" fmla="*/ 10 w 144"/>
                      <a:gd name="T1" fmla="*/ 65 h 189"/>
                      <a:gd name="T2" fmla="*/ 65 w 144"/>
                      <a:gd name="T3" fmla="*/ 14 h 189"/>
                      <a:gd name="T4" fmla="*/ 128 w 144"/>
                      <a:gd name="T5" fmla="*/ 15 h 189"/>
                      <a:gd name="T6" fmla="*/ 102 w 144"/>
                      <a:gd name="T7" fmla="*/ 46 h 189"/>
                      <a:gd name="T8" fmla="*/ 85 w 144"/>
                      <a:gd name="T9" fmla="*/ 72 h 189"/>
                      <a:gd name="T10" fmla="*/ 115 w 144"/>
                      <a:gd name="T11" fmla="*/ 101 h 189"/>
                      <a:gd name="T12" fmla="*/ 109 w 144"/>
                      <a:gd name="T13" fmla="*/ 110 h 189"/>
                      <a:gd name="T14" fmla="*/ 103 w 144"/>
                      <a:gd name="T15" fmla="*/ 111 h 189"/>
                      <a:gd name="T16" fmla="*/ 72 w 144"/>
                      <a:gd name="T17" fmla="*/ 110 h 189"/>
                      <a:gd name="T18" fmla="*/ 83 w 144"/>
                      <a:gd name="T19" fmla="*/ 136 h 189"/>
                      <a:gd name="T20" fmla="*/ 106 w 144"/>
                      <a:gd name="T21" fmla="*/ 144 h 189"/>
                      <a:gd name="T22" fmla="*/ 107 w 144"/>
                      <a:gd name="T23" fmla="*/ 188 h 189"/>
                      <a:gd name="T24" fmla="*/ 32 w 144"/>
                      <a:gd name="T25" fmla="*/ 161 h 189"/>
                      <a:gd name="T26" fmla="*/ 5 w 144"/>
                      <a:gd name="T27" fmla="*/ 83 h 189"/>
                      <a:gd name="T28" fmla="*/ 10 w 144"/>
                      <a:gd name="T29" fmla="*/ 65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4" h="189">
                        <a:moveTo>
                          <a:pt x="10" y="65"/>
                        </a:moveTo>
                        <a:cubicBezTo>
                          <a:pt x="21" y="43"/>
                          <a:pt x="32" y="26"/>
                          <a:pt x="65" y="14"/>
                        </a:cubicBezTo>
                        <a:cubicBezTo>
                          <a:pt x="100" y="0"/>
                          <a:pt x="123" y="7"/>
                          <a:pt x="128" y="15"/>
                        </a:cubicBezTo>
                        <a:cubicBezTo>
                          <a:pt x="144" y="39"/>
                          <a:pt x="117" y="41"/>
                          <a:pt x="102" y="46"/>
                        </a:cubicBezTo>
                        <a:cubicBezTo>
                          <a:pt x="76" y="53"/>
                          <a:pt x="80" y="67"/>
                          <a:pt x="85" y="72"/>
                        </a:cubicBezTo>
                        <a:cubicBezTo>
                          <a:pt x="115" y="101"/>
                          <a:pt x="115" y="101"/>
                          <a:pt x="115" y="101"/>
                        </a:cubicBezTo>
                        <a:cubicBezTo>
                          <a:pt x="109" y="110"/>
                          <a:pt x="109" y="110"/>
                          <a:pt x="109" y="110"/>
                        </a:cubicBezTo>
                        <a:cubicBezTo>
                          <a:pt x="107" y="112"/>
                          <a:pt x="105" y="112"/>
                          <a:pt x="103" y="111"/>
                        </a:cubicBezTo>
                        <a:cubicBezTo>
                          <a:pt x="97" y="107"/>
                          <a:pt x="81" y="98"/>
                          <a:pt x="72" y="110"/>
                        </a:cubicBezTo>
                        <a:cubicBezTo>
                          <a:pt x="63" y="123"/>
                          <a:pt x="75" y="133"/>
                          <a:pt x="83" y="136"/>
                        </a:cubicBezTo>
                        <a:cubicBezTo>
                          <a:pt x="91" y="139"/>
                          <a:pt x="100" y="137"/>
                          <a:pt x="106" y="144"/>
                        </a:cubicBezTo>
                        <a:cubicBezTo>
                          <a:pt x="109" y="148"/>
                          <a:pt x="126" y="168"/>
                          <a:pt x="107" y="188"/>
                        </a:cubicBezTo>
                        <a:cubicBezTo>
                          <a:pt x="73" y="189"/>
                          <a:pt x="49" y="176"/>
                          <a:pt x="32" y="161"/>
                        </a:cubicBezTo>
                        <a:cubicBezTo>
                          <a:pt x="11" y="141"/>
                          <a:pt x="0" y="112"/>
                          <a:pt x="5" y="83"/>
                        </a:cubicBezTo>
                        <a:cubicBezTo>
                          <a:pt x="6" y="77"/>
                          <a:pt x="8" y="71"/>
                          <a:pt x="10" y="6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6" name="Freeform 70">
                    <a:extLst>
                      <a:ext uri="{FF2B5EF4-FFF2-40B4-BE49-F238E27FC236}">
                        <a16:creationId xmlns:a16="http://schemas.microsoft.com/office/drawing/2014/main" id="{70E7144E-483E-4ED8-865F-57D1A94E9C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411605" y="3942167"/>
                    <a:ext cx="39461" cy="39461"/>
                  </a:xfrm>
                  <a:custGeom>
                    <a:avLst/>
                    <a:gdLst>
                      <a:gd name="T0" fmla="*/ 11 w 12"/>
                      <a:gd name="T1" fmla="*/ 3 h 12"/>
                      <a:gd name="T2" fmla="*/ 9 w 12"/>
                      <a:gd name="T3" fmla="*/ 10 h 12"/>
                      <a:gd name="T4" fmla="*/ 2 w 12"/>
                      <a:gd name="T5" fmla="*/ 9 h 12"/>
                      <a:gd name="T6" fmla="*/ 4 w 12"/>
                      <a:gd name="T7" fmla="*/ 1 h 12"/>
                      <a:gd name="T8" fmla="*/ 11 w 12"/>
                      <a:gd name="T9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11" y="3"/>
                        </a:moveTo>
                        <a:cubicBezTo>
                          <a:pt x="12" y="6"/>
                          <a:pt x="12" y="9"/>
                          <a:pt x="9" y="10"/>
                        </a:cubicBezTo>
                        <a:cubicBezTo>
                          <a:pt x="7" y="12"/>
                          <a:pt x="3" y="11"/>
                          <a:pt x="2" y="9"/>
                        </a:cubicBezTo>
                        <a:cubicBezTo>
                          <a:pt x="0" y="6"/>
                          <a:pt x="1" y="3"/>
                          <a:pt x="4" y="1"/>
                        </a:cubicBezTo>
                        <a:cubicBezTo>
                          <a:pt x="6" y="0"/>
                          <a:pt x="9" y="1"/>
                          <a:pt x="11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655" name="Freeform 71">
                  <a:extLst>
                    <a:ext uri="{FF2B5EF4-FFF2-40B4-BE49-F238E27FC236}">
                      <a16:creationId xmlns:a16="http://schemas.microsoft.com/office/drawing/2014/main" id="{B5202251-C8D9-4CA4-9571-1809690C98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915450">
                  <a:off x="11331291" y="4850120"/>
                  <a:ext cx="14369" cy="11290"/>
                </a:xfrm>
                <a:custGeom>
                  <a:avLst/>
                  <a:gdLst>
                    <a:gd name="T0" fmla="*/ 13 w 22"/>
                    <a:gd name="T1" fmla="*/ 0 h 18"/>
                    <a:gd name="T2" fmla="*/ 0 w 22"/>
                    <a:gd name="T3" fmla="*/ 18 h 18"/>
                    <a:gd name="T4" fmla="*/ 22 w 22"/>
                    <a:gd name="T5" fmla="*/ 8 h 18"/>
                    <a:gd name="T6" fmla="*/ 13 w 22"/>
                    <a:gd name="T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8">
                      <a:moveTo>
                        <a:pt x="13" y="0"/>
                      </a:moveTo>
                      <a:cubicBezTo>
                        <a:pt x="10" y="8"/>
                        <a:pt x="0" y="18"/>
                        <a:pt x="0" y="18"/>
                      </a:cubicBezTo>
                      <a:cubicBezTo>
                        <a:pt x="0" y="18"/>
                        <a:pt x="16" y="15"/>
                        <a:pt x="22" y="8"/>
                      </a:cubicBez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656" name="Freeform: Shape 655">
                  <a:extLst>
                    <a:ext uri="{FF2B5EF4-FFF2-40B4-BE49-F238E27FC236}">
                      <a16:creationId xmlns:a16="http://schemas.microsoft.com/office/drawing/2014/main" id="{2A32A333-2D1F-470C-8F38-A02DD614AB78}"/>
                    </a:ext>
                  </a:extLst>
                </p:cNvPr>
                <p:cNvSpPr/>
                <p:nvPr/>
              </p:nvSpPr>
              <p:spPr bwMode="auto">
                <a:xfrm rot="21362615">
                  <a:off x="11285660" y="4752627"/>
                  <a:ext cx="23845" cy="56073"/>
                </a:xfrm>
                <a:custGeom>
                  <a:avLst/>
                  <a:gdLst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0 w 119063"/>
                    <a:gd name="connsiteY3" fmla="*/ 259556 h 259556"/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16669 w 119063"/>
                    <a:gd name="connsiteY3" fmla="*/ 219075 h 259556"/>
                    <a:gd name="connsiteX4" fmla="*/ 0 w 119063"/>
                    <a:gd name="connsiteY4" fmla="*/ 259556 h 259556"/>
                    <a:gd name="connsiteX0" fmla="*/ 0 w 119063"/>
                    <a:gd name="connsiteY0" fmla="*/ 259556 h 269081"/>
                    <a:gd name="connsiteX1" fmla="*/ 61913 w 119063"/>
                    <a:gd name="connsiteY1" fmla="*/ 0 h 269081"/>
                    <a:gd name="connsiteX2" fmla="*/ 119063 w 119063"/>
                    <a:gd name="connsiteY2" fmla="*/ 9525 h 269081"/>
                    <a:gd name="connsiteX3" fmla="*/ 23812 w 119063"/>
                    <a:gd name="connsiteY3" fmla="*/ 269081 h 269081"/>
                    <a:gd name="connsiteX4" fmla="*/ 0 w 119063"/>
                    <a:gd name="connsiteY4" fmla="*/ 259556 h 269081"/>
                    <a:gd name="connsiteX0" fmla="*/ 0 w 119063"/>
                    <a:gd name="connsiteY0" fmla="*/ 260080 h 269605"/>
                    <a:gd name="connsiteX1" fmla="*/ 61913 w 119063"/>
                    <a:gd name="connsiteY1" fmla="*/ 524 h 269605"/>
                    <a:gd name="connsiteX2" fmla="*/ 119063 w 119063"/>
                    <a:gd name="connsiteY2" fmla="*/ 10049 h 269605"/>
                    <a:gd name="connsiteX3" fmla="*/ 23812 w 119063"/>
                    <a:gd name="connsiteY3" fmla="*/ 269605 h 269605"/>
                    <a:gd name="connsiteX4" fmla="*/ 0 w 119063"/>
                    <a:gd name="connsiteY4" fmla="*/ 260080 h 269605"/>
                    <a:gd name="connsiteX0" fmla="*/ 0 w 119063"/>
                    <a:gd name="connsiteY0" fmla="*/ 263755 h 273280"/>
                    <a:gd name="connsiteX1" fmla="*/ 61913 w 119063"/>
                    <a:gd name="connsiteY1" fmla="*/ 4199 h 273280"/>
                    <a:gd name="connsiteX2" fmla="*/ 119063 w 119063"/>
                    <a:gd name="connsiteY2" fmla="*/ 13724 h 273280"/>
                    <a:gd name="connsiteX3" fmla="*/ 23812 w 119063"/>
                    <a:gd name="connsiteY3" fmla="*/ 273280 h 273280"/>
                    <a:gd name="connsiteX4" fmla="*/ 0 w 119063"/>
                    <a:gd name="connsiteY4" fmla="*/ 263755 h 273280"/>
                    <a:gd name="connsiteX0" fmla="*/ 0 w 121268"/>
                    <a:gd name="connsiteY0" fmla="*/ 263755 h 273280"/>
                    <a:gd name="connsiteX1" fmla="*/ 61913 w 121268"/>
                    <a:gd name="connsiteY1" fmla="*/ 4199 h 273280"/>
                    <a:gd name="connsiteX2" fmla="*/ 121268 w 121268"/>
                    <a:gd name="connsiteY2" fmla="*/ 13724 h 273280"/>
                    <a:gd name="connsiteX3" fmla="*/ 23812 w 121268"/>
                    <a:gd name="connsiteY3" fmla="*/ 273280 h 273280"/>
                    <a:gd name="connsiteX4" fmla="*/ 0 w 121268"/>
                    <a:gd name="connsiteY4" fmla="*/ 263755 h 27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268" h="273280">
                      <a:moveTo>
                        <a:pt x="0" y="263755"/>
                      </a:moveTo>
                      <a:lnTo>
                        <a:pt x="61913" y="4199"/>
                      </a:lnTo>
                      <a:cubicBezTo>
                        <a:pt x="86701" y="-1780"/>
                        <a:pt x="96189" y="-3517"/>
                        <a:pt x="121268" y="13724"/>
                      </a:cubicBezTo>
                      <a:lnTo>
                        <a:pt x="23812" y="273280"/>
                      </a:lnTo>
                      <a:lnTo>
                        <a:pt x="0" y="263755"/>
                      </a:lnTo>
                      <a:close/>
                    </a:path>
                  </a:pathLst>
                </a:custGeom>
                <a:solidFill>
                  <a:srgbClr val="353535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657" name="Group 656">
                  <a:extLst>
                    <a:ext uri="{FF2B5EF4-FFF2-40B4-BE49-F238E27FC236}">
                      <a16:creationId xmlns:a16="http://schemas.microsoft.com/office/drawing/2014/main" id="{AAEC8657-2FA4-4F97-8D8F-BB0534465253}"/>
                    </a:ext>
                  </a:extLst>
                </p:cNvPr>
                <p:cNvGrpSpPr/>
                <p:nvPr/>
              </p:nvGrpSpPr>
              <p:grpSpPr>
                <a:xfrm>
                  <a:off x="11270707" y="4801184"/>
                  <a:ext cx="42872" cy="39639"/>
                  <a:chOff x="7074467" y="3870324"/>
                  <a:chExt cx="252640" cy="233588"/>
                </a:xfrm>
                <a:solidFill>
                  <a:srgbClr val="D83B01"/>
                </a:solidFill>
              </p:grpSpPr>
              <p:sp>
                <p:nvSpPr>
                  <p:cNvPr id="671" name="Oval 670">
                    <a:extLst>
                      <a:ext uri="{FF2B5EF4-FFF2-40B4-BE49-F238E27FC236}">
                        <a16:creationId xmlns:a16="http://schemas.microsoft.com/office/drawing/2014/main" id="{D33417A8-6696-4A93-9376-CCA2290A541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93517" y="3870324"/>
                    <a:ext cx="233590" cy="233588"/>
                  </a:xfrm>
                  <a:prstGeom prst="ellipse">
                    <a:avLst/>
                  </a:prstGeom>
                  <a:solidFill>
                    <a:srgbClr val="D83B01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672" name="Oval 671">
                    <a:extLst>
                      <a:ext uri="{FF2B5EF4-FFF2-40B4-BE49-F238E27FC236}">
                        <a16:creationId xmlns:a16="http://schemas.microsoft.com/office/drawing/2014/main" id="{22BBBDC4-7ED8-4BE0-97AB-B3FF728B22D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74467" y="3870324"/>
                    <a:ext cx="233590" cy="233588"/>
                  </a:xfrm>
                  <a:prstGeom prst="ellipse">
                    <a:avLst/>
                  </a:prstGeom>
                  <a:grpFill/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658" name="Group 657">
                  <a:extLst>
                    <a:ext uri="{FF2B5EF4-FFF2-40B4-BE49-F238E27FC236}">
                      <a16:creationId xmlns:a16="http://schemas.microsoft.com/office/drawing/2014/main" id="{1F76D9BF-D660-4AD8-B211-AD7EBC34A254}"/>
                    </a:ext>
                  </a:extLst>
                </p:cNvPr>
                <p:cNvGrpSpPr/>
                <p:nvPr/>
              </p:nvGrpSpPr>
              <p:grpSpPr>
                <a:xfrm flipH="1">
                  <a:off x="11286161" y="4901136"/>
                  <a:ext cx="269168" cy="160305"/>
                  <a:chOff x="-2488035" y="3084210"/>
                  <a:chExt cx="2488035" cy="1481762"/>
                </a:xfrm>
              </p:grpSpPr>
              <p:sp>
                <p:nvSpPr>
                  <p:cNvPr id="659" name="Freeform 15">
                    <a:extLst>
                      <a:ext uri="{FF2B5EF4-FFF2-40B4-BE49-F238E27FC236}">
                        <a16:creationId xmlns:a16="http://schemas.microsoft.com/office/drawing/2014/main" id="{FA3AC9DB-3375-40A8-A4ED-12983CD24D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35452" y="3673677"/>
                    <a:ext cx="647217" cy="485444"/>
                  </a:xfrm>
                  <a:custGeom>
                    <a:avLst/>
                    <a:gdLst>
                      <a:gd name="T0" fmla="*/ 121 w 123"/>
                      <a:gd name="T1" fmla="*/ 56 h 94"/>
                      <a:gd name="T2" fmla="*/ 119 w 123"/>
                      <a:gd name="T3" fmla="*/ 48 h 94"/>
                      <a:gd name="T4" fmla="*/ 122 w 123"/>
                      <a:gd name="T5" fmla="*/ 43 h 94"/>
                      <a:gd name="T6" fmla="*/ 116 w 123"/>
                      <a:gd name="T7" fmla="*/ 33 h 94"/>
                      <a:gd name="T8" fmla="*/ 104 w 123"/>
                      <a:gd name="T9" fmla="*/ 30 h 94"/>
                      <a:gd name="T10" fmla="*/ 86 w 123"/>
                      <a:gd name="T11" fmla="*/ 23 h 94"/>
                      <a:gd name="T12" fmla="*/ 106 w 123"/>
                      <a:gd name="T13" fmla="*/ 17 h 94"/>
                      <a:gd name="T14" fmla="*/ 109 w 123"/>
                      <a:gd name="T15" fmla="*/ 0 h 94"/>
                      <a:gd name="T16" fmla="*/ 64 w 123"/>
                      <a:gd name="T17" fmla="*/ 11 h 94"/>
                      <a:gd name="T18" fmla="*/ 49 w 123"/>
                      <a:gd name="T19" fmla="*/ 25 h 94"/>
                      <a:gd name="T20" fmla="*/ 0 w 123"/>
                      <a:gd name="T21" fmla="*/ 49 h 94"/>
                      <a:gd name="T22" fmla="*/ 10 w 123"/>
                      <a:gd name="T23" fmla="*/ 94 h 94"/>
                      <a:gd name="T24" fmla="*/ 66 w 123"/>
                      <a:gd name="T25" fmla="*/ 80 h 94"/>
                      <a:gd name="T26" fmla="*/ 93 w 123"/>
                      <a:gd name="T27" fmla="*/ 82 h 94"/>
                      <a:gd name="T28" fmla="*/ 103 w 123"/>
                      <a:gd name="T29" fmla="*/ 76 h 94"/>
                      <a:gd name="T30" fmla="*/ 103 w 123"/>
                      <a:gd name="T31" fmla="*/ 72 h 94"/>
                      <a:gd name="T32" fmla="*/ 112 w 123"/>
                      <a:gd name="T33" fmla="*/ 66 h 94"/>
                      <a:gd name="T34" fmla="*/ 111 w 123"/>
                      <a:gd name="T35" fmla="*/ 61 h 94"/>
                      <a:gd name="T36" fmla="*/ 111 w 123"/>
                      <a:gd name="T37" fmla="*/ 61 h 94"/>
                      <a:gd name="T38" fmla="*/ 121 w 123"/>
                      <a:gd name="T39" fmla="*/ 5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23" h="94">
                        <a:moveTo>
                          <a:pt x="121" y="56"/>
                        </a:moveTo>
                        <a:cubicBezTo>
                          <a:pt x="122" y="53"/>
                          <a:pt x="121" y="50"/>
                          <a:pt x="119" y="48"/>
                        </a:cubicBezTo>
                        <a:cubicBezTo>
                          <a:pt x="120" y="46"/>
                          <a:pt x="121" y="45"/>
                          <a:pt x="122" y="43"/>
                        </a:cubicBezTo>
                        <a:cubicBezTo>
                          <a:pt x="123" y="39"/>
                          <a:pt x="120" y="35"/>
                          <a:pt x="116" y="33"/>
                        </a:cubicBezTo>
                        <a:cubicBezTo>
                          <a:pt x="104" y="30"/>
                          <a:pt x="104" y="30"/>
                          <a:pt x="104" y="30"/>
                        </a:cubicBezTo>
                        <a:cubicBezTo>
                          <a:pt x="86" y="23"/>
                          <a:pt x="86" y="23"/>
                          <a:pt x="86" y="23"/>
                        </a:cubicBezTo>
                        <a:cubicBezTo>
                          <a:pt x="106" y="17"/>
                          <a:pt x="106" y="17"/>
                          <a:pt x="106" y="17"/>
                        </a:cubicBezTo>
                        <a:cubicBezTo>
                          <a:pt x="106" y="17"/>
                          <a:pt x="117" y="8"/>
                          <a:pt x="109" y="0"/>
                        </a:cubicBezTo>
                        <a:cubicBezTo>
                          <a:pt x="75" y="11"/>
                          <a:pt x="75" y="5"/>
                          <a:pt x="64" y="11"/>
                        </a:cubicBezTo>
                        <a:cubicBezTo>
                          <a:pt x="57" y="14"/>
                          <a:pt x="52" y="19"/>
                          <a:pt x="49" y="25"/>
                        </a:cubicBezTo>
                        <a:cubicBezTo>
                          <a:pt x="47" y="28"/>
                          <a:pt x="0" y="49"/>
                          <a:pt x="0" y="49"/>
                        </a:cubicBezTo>
                        <a:cubicBezTo>
                          <a:pt x="10" y="94"/>
                          <a:pt x="10" y="94"/>
                          <a:pt x="10" y="94"/>
                        </a:cubicBezTo>
                        <a:cubicBezTo>
                          <a:pt x="66" y="80"/>
                          <a:pt x="66" y="80"/>
                          <a:pt x="66" y="80"/>
                        </a:cubicBezTo>
                        <a:cubicBezTo>
                          <a:pt x="93" y="82"/>
                          <a:pt x="93" y="82"/>
                          <a:pt x="93" y="82"/>
                        </a:cubicBezTo>
                        <a:cubicBezTo>
                          <a:pt x="97" y="83"/>
                          <a:pt x="101" y="81"/>
                          <a:pt x="103" y="76"/>
                        </a:cubicBezTo>
                        <a:cubicBezTo>
                          <a:pt x="103" y="75"/>
                          <a:pt x="103" y="73"/>
                          <a:pt x="103" y="72"/>
                        </a:cubicBezTo>
                        <a:cubicBezTo>
                          <a:pt x="107" y="73"/>
                          <a:pt x="110" y="70"/>
                          <a:pt x="112" y="66"/>
                        </a:cubicBezTo>
                        <a:cubicBezTo>
                          <a:pt x="112" y="65"/>
                          <a:pt x="112" y="63"/>
                          <a:pt x="111" y="61"/>
                        </a:cubicBezTo>
                        <a:cubicBezTo>
                          <a:pt x="111" y="61"/>
                          <a:pt x="111" y="61"/>
                          <a:pt x="111" y="61"/>
                        </a:cubicBezTo>
                        <a:cubicBezTo>
                          <a:pt x="116" y="63"/>
                          <a:pt x="120" y="60"/>
                          <a:pt x="121" y="56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0" name="Freeform 91">
                    <a:extLst>
                      <a:ext uri="{FF2B5EF4-FFF2-40B4-BE49-F238E27FC236}">
                        <a16:creationId xmlns:a16="http://schemas.microsoft.com/office/drawing/2014/main" id="{62AEA300-F295-4098-AEAB-929697EC7A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20389" y="3865544"/>
                    <a:ext cx="194635" cy="288956"/>
                  </a:xfrm>
                  <a:custGeom>
                    <a:avLst/>
                    <a:gdLst>
                      <a:gd name="T0" fmla="*/ 38 w 83"/>
                      <a:gd name="T1" fmla="*/ 0 h 125"/>
                      <a:gd name="T2" fmla="*/ 83 w 83"/>
                      <a:gd name="T3" fmla="*/ 109 h 125"/>
                      <a:gd name="T4" fmla="*/ 40 w 83"/>
                      <a:gd name="T5" fmla="*/ 125 h 125"/>
                      <a:gd name="T6" fmla="*/ 2 w 83"/>
                      <a:gd name="T7" fmla="*/ 20 h 125"/>
                      <a:gd name="T8" fmla="*/ 0 w 83"/>
                      <a:gd name="T9" fmla="*/ 13 h 125"/>
                      <a:gd name="T10" fmla="*/ 38 w 83"/>
                      <a:gd name="T11" fmla="*/ 0 h 1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3" h="125">
                        <a:moveTo>
                          <a:pt x="38" y="0"/>
                        </a:moveTo>
                        <a:lnTo>
                          <a:pt x="83" y="109"/>
                        </a:lnTo>
                        <a:lnTo>
                          <a:pt x="40" y="125"/>
                        </a:lnTo>
                        <a:lnTo>
                          <a:pt x="2" y="20"/>
                        </a:lnTo>
                        <a:lnTo>
                          <a:pt x="0" y="1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1" name="Freeform 92">
                    <a:extLst>
                      <a:ext uri="{FF2B5EF4-FFF2-40B4-BE49-F238E27FC236}">
                        <a16:creationId xmlns:a16="http://schemas.microsoft.com/office/drawing/2014/main" id="{9DF935DB-6D47-4E3B-92F9-38B850E69B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526588" y="3890972"/>
                    <a:ext cx="1116215" cy="674999"/>
                  </a:xfrm>
                  <a:custGeom>
                    <a:avLst/>
                    <a:gdLst>
                      <a:gd name="T0" fmla="*/ 193 w 212"/>
                      <a:gd name="T1" fmla="*/ 0 h 131"/>
                      <a:gd name="T2" fmla="*/ 212 w 212"/>
                      <a:gd name="T3" fmla="*/ 53 h 131"/>
                      <a:gd name="T4" fmla="*/ 55 w 212"/>
                      <a:gd name="T5" fmla="*/ 123 h 131"/>
                      <a:gd name="T6" fmla="*/ 7 w 212"/>
                      <a:gd name="T7" fmla="*/ 103 h 131"/>
                      <a:gd name="T8" fmla="*/ 27 w 212"/>
                      <a:gd name="T9" fmla="*/ 56 h 131"/>
                      <a:gd name="T10" fmla="*/ 28 w 212"/>
                      <a:gd name="T11" fmla="*/ 55 h 131"/>
                      <a:gd name="T12" fmla="*/ 32 w 212"/>
                      <a:gd name="T13" fmla="*/ 54 h 131"/>
                      <a:gd name="T14" fmla="*/ 193 w 212"/>
                      <a:gd name="T15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2" h="131">
                        <a:moveTo>
                          <a:pt x="193" y="0"/>
                        </a:moveTo>
                        <a:cubicBezTo>
                          <a:pt x="212" y="53"/>
                          <a:pt x="212" y="53"/>
                          <a:pt x="212" y="53"/>
                        </a:cubicBezTo>
                        <a:cubicBezTo>
                          <a:pt x="55" y="123"/>
                          <a:pt x="55" y="123"/>
                          <a:pt x="55" y="123"/>
                        </a:cubicBezTo>
                        <a:cubicBezTo>
                          <a:pt x="37" y="131"/>
                          <a:pt x="15" y="122"/>
                          <a:pt x="7" y="103"/>
                        </a:cubicBezTo>
                        <a:cubicBezTo>
                          <a:pt x="0" y="85"/>
                          <a:pt x="8" y="63"/>
                          <a:pt x="27" y="56"/>
                        </a:cubicBezTo>
                        <a:cubicBezTo>
                          <a:pt x="28" y="55"/>
                          <a:pt x="28" y="55"/>
                          <a:pt x="28" y="55"/>
                        </a:cubicBezTo>
                        <a:cubicBezTo>
                          <a:pt x="32" y="54"/>
                          <a:pt x="32" y="54"/>
                          <a:pt x="32" y="54"/>
                        </a:cubicBezTo>
                        <a:lnTo>
                          <a:pt x="193" y="0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2" name="Freeform 108">
                    <a:extLst>
                      <a:ext uri="{FF2B5EF4-FFF2-40B4-BE49-F238E27FC236}">
                        <a16:creationId xmlns:a16="http://schemas.microsoft.com/office/drawing/2014/main" id="{2B070D1D-A446-4E2A-92B2-2EC316CF76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205325" y="3084210"/>
                    <a:ext cx="1205325" cy="1481762"/>
                  </a:xfrm>
                  <a:custGeom>
                    <a:avLst/>
                    <a:gdLst>
                      <a:gd name="T0" fmla="*/ 211 w 229"/>
                      <a:gd name="T1" fmla="*/ 275 h 287"/>
                      <a:gd name="T2" fmla="*/ 159 w 229"/>
                      <a:gd name="T3" fmla="*/ 269 h 287"/>
                      <a:gd name="T4" fmla="*/ 23 w 229"/>
                      <a:gd name="T5" fmla="*/ 94 h 287"/>
                      <a:gd name="T6" fmla="*/ 23 w 229"/>
                      <a:gd name="T7" fmla="*/ 94 h 287"/>
                      <a:gd name="T8" fmla="*/ 17 w 229"/>
                      <a:gd name="T9" fmla="*/ 88 h 287"/>
                      <a:gd name="T10" fmla="*/ 25 w 229"/>
                      <a:gd name="T11" fmla="*/ 18 h 287"/>
                      <a:gd name="T12" fmla="*/ 95 w 229"/>
                      <a:gd name="T13" fmla="*/ 26 h 287"/>
                      <a:gd name="T14" fmla="*/ 216 w 229"/>
                      <a:gd name="T15" fmla="*/ 223 h 287"/>
                      <a:gd name="T16" fmla="*/ 211 w 229"/>
                      <a:gd name="T17" fmla="*/ 275 h 2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29" h="287">
                        <a:moveTo>
                          <a:pt x="211" y="275"/>
                        </a:moveTo>
                        <a:cubicBezTo>
                          <a:pt x="195" y="287"/>
                          <a:pt x="172" y="285"/>
                          <a:pt x="159" y="269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0" y="66"/>
                          <a:pt x="3" y="35"/>
                          <a:pt x="25" y="18"/>
                        </a:cubicBezTo>
                        <a:cubicBezTo>
                          <a:pt x="47" y="0"/>
                          <a:pt x="78" y="4"/>
                          <a:pt x="95" y="26"/>
                        </a:cubicBezTo>
                        <a:cubicBezTo>
                          <a:pt x="216" y="223"/>
                          <a:pt x="216" y="223"/>
                          <a:pt x="216" y="223"/>
                        </a:cubicBezTo>
                        <a:cubicBezTo>
                          <a:pt x="229" y="239"/>
                          <a:pt x="227" y="262"/>
                          <a:pt x="211" y="275"/>
                        </a:cubicBez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3" name="Freeform 110">
                    <a:extLst>
                      <a:ext uri="{FF2B5EF4-FFF2-40B4-BE49-F238E27FC236}">
                        <a16:creationId xmlns:a16="http://schemas.microsoft.com/office/drawing/2014/main" id="{D252E122-146E-40A6-AFE3-714512D91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95112" y="3121196"/>
                    <a:ext cx="780882" cy="1058731"/>
                  </a:xfrm>
                  <a:custGeom>
                    <a:avLst/>
                    <a:gdLst>
                      <a:gd name="T0" fmla="*/ 148 w 148"/>
                      <a:gd name="T1" fmla="*/ 204 h 205"/>
                      <a:gd name="T2" fmla="*/ 143 w 148"/>
                      <a:gd name="T3" fmla="*/ 205 h 205"/>
                      <a:gd name="T4" fmla="*/ 142 w 148"/>
                      <a:gd name="T5" fmla="*/ 202 h 205"/>
                      <a:gd name="T6" fmla="*/ 36 w 148"/>
                      <a:gd name="T7" fmla="*/ 25 h 205"/>
                      <a:gd name="T8" fmla="*/ 0 w 148"/>
                      <a:gd name="T9" fmla="*/ 0 h 205"/>
                      <a:gd name="T10" fmla="*/ 36 w 148"/>
                      <a:gd name="T11" fmla="*/ 19 h 205"/>
                      <a:gd name="T12" fmla="*/ 146 w 148"/>
                      <a:gd name="T13" fmla="*/ 202 h 205"/>
                      <a:gd name="T14" fmla="*/ 148 w 148"/>
                      <a:gd name="T15" fmla="*/ 204 h 2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8" h="205">
                        <a:moveTo>
                          <a:pt x="148" y="204"/>
                        </a:moveTo>
                        <a:cubicBezTo>
                          <a:pt x="143" y="205"/>
                          <a:pt x="143" y="205"/>
                          <a:pt x="143" y="205"/>
                        </a:cubicBezTo>
                        <a:cubicBezTo>
                          <a:pt x="142" y="202"/>
                          <a:pt x="142" y="202"/>
                          <a:pt x="142" y="202"/>
                        </a:cubicBezTo>
                        <a:cubicBezTo>
                          <a:pt x="142" y="202"/>
                          <a:pt x="66" y="66"/>
                          <a:pt x="36" y="25"/>
                        </a:cubicBezTo>
                        <a:cubicBezTo>
                          <a:pt x="23" y="8"/>
                          <a:pt x="15" y="2"/>
                          <a:pt x="0" y="0"/>
                        </a:cubicBezTo>
                        <a:cubicBezTo>
                          <a:pt x="14" y="0"/>
                          <a:pt x="27" y="7"/>
                          <a:pt x="36" y="19"/>
                        </a:cubicBezTo>
                        <a:cubicBezTo>
                          <a:pt x="65" y="57"/>
                          <a:pt x="146" y="202"/>
                          <a:pt x="146" y="202"/>
                        </a:cubicBezTo>
                        <a:lnTo>
                          <a:pt x="148" y="204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4" name="Freeform 112">
                    <a:extLst>
                      <a:ext uri="{FF2B5EF4-FFF2-40B4-BE49-F238E27FC236}">
                        <a16:creationId xmlns:a16="http://schemas.microsoft.com/office/drawing/2014/main" id="{B3516EC6-61D4-4F55-9D08-7FA3B9F538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  <a:gd name="T8" fmla="*/ 112 w 137"/>
                      <a:gd name="T9" fmla="*/ 0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  <a:lnTo>
                          <a:pt x="112" y="0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5" name="Freeform 113">
                    <a:extLst>
                      <a:ext uri="{FF2B5EF4-FFF2-40B4-BE49-F238E27FC236}">
                        <a16:creationId xmlns:a16="http://schemas.microsoft.com/office/drawing/2014/main" id="{B6E3EC27-A98E-4FBD-BC79-2440AD356C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6" name="Freeform 114">
                    <a:extLst>
                      <a:ext uri="{FF2B5EF4-FFF2-40B4-BE49-F238E27FC236}">
                        <a16:creationId xmlns:a16="http://schemas.microsoft.com/office/drawing/2014/main" id="{0D337C2E-0C52-4B29-9FD2-178CF4BF4AA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93242" y="4168368"/>
                    <a:ext cx="110215" cy="270463"/>
                  </a:xfrm>
                  <a:custGeom>
                    <a:avLst/>
                    <a:gdLst>
                      <a:gd name="T0" fmla="*/ 38 w 47"/>
                      <a:gd name="T1" fmla="*/ 0 h 117"/>
                      <a:gd name="T2" fmla="*/ 47 w 47"/>
                      <a:gd name="T3" fmla="*/ 114 h 117"/>
                      <a:gd name="T4" fmla="*/ 9 w 47"/>
                      <a:gd name="T5" fmla="*/ 117 h 117"/>
                      <a:gd name="T6" fmla="*/ 7 w 47"/>
                      <a:gd name="T7" fmla="*/ 117 h 117"/>
                      <a:gd name="T8" fmla="*/ 0 w 47"/>
                      <a:gd name="T9" fmla="*/ 9 h 117"/>
                      <a:gd name="T10" fmla="*/ 0 w 47"/>
                      <a:gd name="T11" fmla="*/ 3 h 117"/>
                      <a:gd name="T12" fmla="*/ 38 w 47"/>
                      <a:gd name="T13" fmla="*/ 0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7" h="117">
                        <a:moveTo>
                          <a:pt x="38" y="0"/>
                        </a:moveTo>
                        <a:lnTo>
                          <a:pt x="47" y="114"/>
                        </a:lnTo>
                        <a:lnTo>
                          <a:pt x="9" y="117"/>
                        </a:lnTo>
                        <a:lnTo>
                          <a:pt x="7" y="117"/>
                        </a:lnTo>
                        <a:lnTo>
                          <a:pt x="0" y="9"/>
                        </a:lnTo>
                        <a:lnTo>
                          <a:pt x="0" y="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7" name="Freeform 115">
                    <a:extLst>
                      <a:ext uri="{FF2B5EF4-FFF2-40B4-BE49-F238E27FC236}">
                        <a16:creationId xmlns:a16="http://schemas.microsoft.com/office/drawing/2014/main" id="{BB97F184-0D81-4865-A7E2-777FB31BA1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4163745"/>
                    <a:ext cx="1120905" cy="392979"/>
                  </a:xfrm>
                  <a:custGeom>
                    <a:avLst/>
                    <a:gdLst>
                      <a:gd name="T0" fmla="*/ 209 w 213"/>
                      <a:gd name="T1" fmla="*/ 1 h 76"/>
                      <a:gd name="T2" fmla="*/ 209 w 213"/>
                      <a:gd name="T3" fmla="*/ 2 h 76"/>
                      <a:gd name="T4" fmla="*/ 209 w 213"/>
                      <a:gd name="T5" fmla="*/ 5 h 76"/>
                      <a:gd name="T6" fmla="*/ 213 w 213"/>
                      <a:gd name="T7" fmla="*/ 58 h 76"/>
                      <a:gd name="T8" fmla="*/ 43 w 213"/>
                      <a:gd name="T9" fmla="*/ 73 h 76"/>
                      <a:gd name="T10" fmla="*/ 2 w 213"/>
                      <a:gd name="T11" fmla="*/ 41 h 76"/>
                      <a:gd name="T12" fmla="*/ 34 w 213"/>
                      <a:gd name="T13" fmla="*/ 1 h 76"/>
                      <a:gd name="T14" fmla="*/ 35 w 213"/>
                      <a:gd name="T15" fmla="*/ 1 h 76"/>
                      <a:gd name="T16" fmla="*/ 40 w 213"/>
                      <a:gd name="T17" fmla="*/ 0 h 76"/>
                      <a:gd name="T18" fmla="*/ 209 w 213"/>
                      <a:gd name="T19" fmla="*/ 1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3" h="76">
                        <a:moveTo>
                          <a:pt x="209" y="1"/>
                        </a:moveTo>
                        <a:cubicBezTo>
                          <a:pt x="209" y="2"/>
                          <a:pt x="209" y="2"/>
                          <a:pt x="209" y="2"/>
                        </a:cubicBezTo>
                        <a:cubicBezTo>
                          <a:pt x="209" y="5"/>
                          <a:pt x="209" y="5"/>
                          <a:pt x="209" y="5"/>
                        </a:cubicBezTo>
                        <a:cubicBezTo>
                          <a:pt x="213" y="58"/>
                          <a:pt x="213" y="58"/>
                          <a:pt x="213" y="58"/>
                        </a:cubicBezTo>
                        <a:cubicBezTo>
                          <a:pt x="43" y="73"/>
                          <a:pt x="43" y="73"/>
                          <a:pt x="43" y="73"/>
                        </a:cubicBezTo>
                        <a:cubicBezTo>
                          <a:pt x="23" y="76"/>
                          <a:pt x="4" y="61"/>
                          <a:pt x="2" y="41"/>
                        </a:cubicBezTo>
                        <a:cubicBezTo>
                          <a:pt x="0" y="21"/>
                          <a:pt x="14" y="3"/>
                          <a:pt x="34" y="1"/>
                        </a:cubicBezTo>
                        <a:cubicBezTo>
                          <a:pt x="35" y="1"/>
                          <a:pt x="35" y="1"/>
                          <a:pt x="35" y="1"/>
                        </a:cubicBezTo>
                        <a:cubicBezTo>
                          <a:pt x="40" y="0"/>
                          <a:pt x="40" y="0"/>
                          <a:pt x="40" y="0"/>
                        </a:cubicBezTo>
                        <a:lnTo>
                          <a:pt x="209" y="1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8" name="Freeform 116">
                    <a:extLst>
                      <a:ext uri="{FF2B5EF4-FFF2-40B4-BE49-F238E27FC236}">
                        <a16:creationId xmlns:a16="http://schemas.microsoft.com/office/drawing/2014/main" id="{DC316ED0-0A1E-4748-B59A-55FC469F1B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83027" y="4163745"/>
                    <a:ext cx="820746" cy="16182"/>
                  </a:xfrm>
                  <a:custGeom>
                    <a:avLst/>
                    <a:gdLst>
                      <a:gd name="T0" fmla="*/ 350 w 350"/>
                      <a:gd name="T1" fmla="*/ 7 h 7"/>
                      <a:gd name="T2" fmla="*/ 344 w 350"/>
                      <a:gd name="T3" fmla="*/ 7 h 7"/>
                      <a:gd name="T4" fmla="*/ 14 w 350"/>
                      <a:gd name="T5" fmla="*/ 5 h 7"/>
                      <a:gd name="T6" fmla="*/ 2 w 350"/>
                      <a:gd name="T7" fmla="*/ 7 h 7"/>
                      <a:gd name="T8" fmla="*/ 0 w 350"/>
                      <a:gd name="T9" fmla="*/ 0 h 7"/>
                      <a:gd name="T10" fmla="*/ 9 w 350"/>
                      <a:gd name="T11" fmla="*/ 0 h 7"/>
                      <a:gd name="T12" fmla="*/ 350 w 350"/>
                      <a:gd name="T13" fmla="*/ 2 h 7"/>
                      <a:gd name="T14" fmla="*/ 350 w 350"/>
                      <a:gd name="T1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50" h="7">
                        <a:moveTo>
                          <a:pt x="350" y="7"/>
                        </a:moveTo>
                        <a:lnTo>
                          <a:pt x="344" y="7"/>
                        </a:lnTo>
                        <a:lnTo>
                          <a:pt x="14" y="5"/>
                        </a:lnTo>
                        <a:lnTo>
                          <a:pt x="2" y="7"/>
                        </a:lnTo>
                        <a:lnTo>
                          <a:pt x="0" y="0"/>
                        </a:lnTo>
                        <a:lnTo>
                          <a:pt x="9" y="0"/>
                        </a:lnTo>
                        <a:lnTo>
                          <a:pt x="350" y="2"/>
                        </a:lnTo>
                        <a:lnTo>
                          <a:pt x="350" y="7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69" name="Freeform 117">
                    <a:extLst>
                      <a:ext uri="{FF2B5EF4-FFF2-40B4-BE49-F238E27FC236}">
                        <a16:creationId xmlns:a16="http://schemas.microsoft.com/office/drawing/2014/main" id="{932CA1FA-9FF2-4079-9BB7-A2F24F52BD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3576588"/>
                    <a:ext cx="1784538" cy="975512"/>
                  </a:xfrm>
                  <a:custGeom>
                    <a:avLst/>
                    <a:gdLst>
                      <a:gd name="T0" fmla="*/ 0 w 339"/>
                      <a:gd name="T1" fmla="*/ 0 h 189"/>
                      <a:gd name="T2" fmla="*/ 145 w 339"/>
                      <a:gd name="T3" fmla="*/ 169 h 189"/>
                      <a:gd name="T4" fmla="*/ 151 w 339"/>
                      <a:gd name="T5" fmla="*/ 174 h 189"/>
                      <a:gd name="T6" fmla="*/ 174 w 339"/>
                      <a:gd name="T7" fmla="*/ 178 h 189"/>
                      <a:gd name="T8" fmla="*/ 338 w 339"/>
                      <a:gd name="T9" fmla="*/ 164 h 189"/>
                      <a:gd name="T10" fmla="*/ 338 w 339"/>
                      <a:gd name="T11" fmla="*/ 168 h 189"/>
                      <a:gd name="T12" fmla="*/ 338 w 339"/>
                      <a:gd name="T13" fmla="*/ 168 h 189"/>
                      <a:gd name="T14" fmla="*/ 339 w 339"/>
                      <a:gd name="T15" fmla="*/ 173 h 189"/>
                      <a:gd name="T16" fmla="*/ 169 w 339"/>
                      <a:gd name="T17" fmla="*/ 188 h 189"/>
                      <a:gd name="T18" fmla="*/ 147 w 339"/>
                      <a:gd name="T19" fmla="*/ 184 h 189"/>
                      <a:gd name="T20" fmla="*/ 143 w 339"/>
                      <a:gd name="T21" fmla="*/ 181 h 189"/>
                      <a:gd name="T22" fmla="*/ 70 w 339"/>
                      <a:gd name="T23" fmla="*/ 103 h 189"/>
                      <a:gd name="T24" fmla="*/ 0 w 339"/>
                      <a:gd name="T25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39" h="189">
                        <a:moveTo>
                          <a:pt x="0" y="0"/>
                        </a:moveTo>
                        <a:cubicBezTo>
                          <a:pt x="46" y="51"/>
                          <a:pt x="96" y="121"/>
                          <a:pt x="145" y="169"/>
                        </a:cubicBezTo>
                        <a:cubicBezTo>
                          <a:pt x="147" y="171"/>
                          <a:pt x="149" y="173"/>
                          <a:pt x="151" y="174"/>
                        </a:cubicBezTo>
                        <a:cubicBezTo>
                          <a:pt x="158" y="178"/>
                          <a:pt x="166" y="179"/>
                          <a:pt x="174" y="178"/>
                        </a:cubicBezTo>
                        <a:cubicBezTo>
                          <a:pt x="228" y="174"/>
                          <a:pt x="283" y="169"/>
                          <a:pt x="338" y="164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9" y="173"/>
                          <a:pt x="339" y="173"/>
                          <a:pt x="339" y="173"/>
                        </a:cubicBezTo>
                        <a:cubicBezTo>
                          <a:pt x="282" y="178"/>
                          <a:pt x="225" y="183"/>
                          <a:pt x="169" y="188"/>
                        </a:cubicBezTo>
                        <a:cubicBezTo>
                          <a:pt x="161" y="189"/>
                          <a:pt x="154" y="187"/>
                          <a:pt x="147" y="184"/>
                        </a:cubicBezTo>
                        <a:cubicBezTo>
                          <a:pt x="146" y="183"/>
                          <a:pt x="144" y="182"/>
                          <a:pt x="143" y="181"/>
                        </a:cubicBezTo>
                        <a:cubicBezTo>
                          <a:pt x="116" y="159"/>
                          <a:pt x="93" y="128"/>
                          <a:pt x="70" y="103"/>
                        </a:cubicBezTo>
                        <a:cubicBezTo>
                          <a:pt x="47" y="77"/>
                          <a:pt x="23" y="2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670" name="Freeform 111">
                    <a:extLst>
                      <a:ext uri="{FF2B5EF4-FFF2-40B4-BE49-F238E27FC236}">
                        <a16:creationId xmlns:a16="http://schemas.microsoft.com/office/drawing/2014/main" id="{47768B9C-8E02-4BB2-A8C1-4D036AFB9D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88035" y="4050475"/>
                    <a:ext cx="466654" cy="355993"/>
                  </a:xfrm>
                  <a:custGeom>
                    <a:avLst/>
                    <a:gdLst>
                      <a:gd name="T0" fmla="*/ 76 w 89"/>
                      <a:gd name="T1" fmla="*/ 68 h 69"/>
                      <a:gd name="T2" fmla="*/ 76 w 89"/>
                      <a:gd name="T3" fmla="*/ 68 h 69"/>
                      <a:gd name="T4" fmla="*/ 76 w 89"/>
                      <a:gd name="T5" fmla="*/ 68 h 69"/>
                      <a:gd name="T6" fmla="*/ 12 w 89"/>
                      <a:gd name="T7" fmla="*/ 69 h 69"/>
                      <a:gd name="T8" fmla="*/ 1 w 89"/>
                      <a:gd name="T9" fmla="*/ 29 h 69"/>
                      <a:gd name="T10" fmla="*/ 3 w 89"/>
                      <a:gd name="T11" fmla="*/ 23 h 69"/>
                      <a:gd name="T12" fmla="*/ 12 w 89"/>
                      <a:gd name="T13" fmla="*/ 11 h 69"/>
                      <a:gd name="T14" fmla="*/ 17 w 89"/>
                      <a:gd name="T15" fmla="*/ 7 h 69"/>
                      <a:gd name="T16" fmla="*/ 57 w 89"/>
                      <a:gd name="T17" fmla="*/ 0 h 69"/>
                      <a:gd name="T18" fmla="*/ 56 w 89"/>
                      <a:gd name="T19" fmla="*/ 11 h 69"/>
                      <a:gd name="T20" fmla="*/ 35 w 89"/>
                      <a:gd name="T21" fmla="*/ 13 h 69"/>
                      <a:gd name="T22" fmla="*/ 39 w 89"/>
                      <a:gd name="T23" fmla="*/ 13 h 69"/>
                      <a:gd name="T24" fmla="*/ 74 w 89"/>
                      <a:gd name="T25" fmla="*/ 9 h 69"/>
                      <a:gd name="T26" fmla="*/ 75 w 89"/>
                      <a:gd name="T27" fmla="*/ 10 h 69"/>
                      <a:gd name="T28" fmla="*/ 83 w 89"/>
                      <a:gd name="T29" fmla="*/ 18 h 69"/>
                      <a:gd name="T30" fmla="*/ 82 w 89"/>
                      <a:gd name="T31" fmla="*/ 23 h 69"/>
                      <a:gd name="T32" fmla="*/ 89 w 89"/>
                      <a:gd name="T33" fmla="*/ 31 h 69"/>
                      <a:gd name="T34" fmla="*/ 84 w 89"/>
                      <a:gd name="T35" fmla="*/ 39 h 69"/>
                      <a:gd name="T36" fmla="*/ 88 w 89"/>
                      <a:gd name="T37" fmla="*/ 46 h 69"/>
                      <a:gd name="T38" fmla="*/ 82 w 89"/>
                      <a:gd name="T39" fmla="*/ 54 h 69"/>
                      <a:gd name="T40" fmla="*/ 84 w 89"/>
                      <a:gd name="T41" fmla="*/ 59 h 69"/>
                      <a:gd name="T42" fmla="*/ 76 w 89"/>
                      <a:gd name="T43" fmla="*/ 68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9" h="69">
                        <a:moveTo>
                          <a:pt x="76" y="68"/>
                        </a:move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12" y="69"/>
                          <a:pt x="12" y="69"/>
                          <a:pt x="12" y="69"/>
                        </a:cubicBezTo>
                        <a:cubicBezTo>
                          <a:pt x="12" y="69"/>
                          <a:pt x="0" y="35"/>
                          <a:pt x="1" y="29"/>
                        </a:cubicBezTo>
                        <a:cubicBezTo>
                          <a:pt x="1" y="27"/>
                          <a:pt x="2" y="25"/>
                          <a:pt x="3" y="23"/>
                        </a:cubicBezTo>
                        <a:cubicBezTo>
                          <a:pt x="6" y="19"/>
                          <a:pt x="10" y="14"/>
                          <a:pt x="12" y="11"/>
                        </a:cubicBezTo>
                        <a:cubicBezTo>
                          <a:pt x="14" y="9"/>
                          <a:pt x="15" y="8"/>
                          <a:pt x="17" y="7"/>
                        </a:cubicBezTo>
                        <a:cubicBezTo>
                          <a:pt x="23" y="5"/>
                          <a:pt x="36" y="2"/>
                          <a:pt x="57" y="0"/>
                        </a:cubicBezTo>
                        <a:cubicBezTo>
                          <a:pt x="61" y="3"/>
                          <a:pt x="59" y="9"/>
                          <a:pt x="56" y="11"/>
                        </a:cubicBezTo>
                        <a:cubicBezTo>
                          <a:pt x="53" y="14"/>
                          <a:pt x="35" y="13"/>
                          <a:pt x="35" y="13"/>
                        </a:cubicBezTo>
                        <a:cubicBezTo>
                          <a:pt x="39" y="13"/>
                          <a:pt x="39" y="13"/>
                          <a:pt x="39" y="13"/>
                        </a:cubicBezTo>
                        <a:cubicBezTo>
                          <a:pt x="74" y="9"/>
                          <a:pt x="74" y="9"/>
                          <a:pt x="74" y="9"/>
                        </a:cubicBezTo>
                        <a:cubicBezTo>
                          <a:pt x="75" y="10"/>
                          <a:pt x="75" y="10"/>
                          <a:pt x="75" y="10"/>
                        </a:cubicBezTo>
                        <a:cubicBezTo>
                          <a:pt x="79" y="9"/>
                          <a:pt x="83" y="13"/>
                          <a:pt x="83" y="18"/>
                        </a:cubicBezTo>
                        <a:cubicBezTo>
                          <a:pt x="83" y="20"/>
                          <a:pt x="83" y="21"/>
                          <a:pt x="82" y="23"/>
                        </a:cubicBezTo>
                        <a:cubicBezTo>
                          <a:pt x="86" y="23"/>
                          <a:pt x="89" y="27"/>
                          <a:pt x="89" y="31"/>
                        </a:cubicBezTo>
                        <a:cubicBezTo>
                          <a:pt x="89" y="35"/>
                          <a:pt x="87" y="38"/>
                          <a:pt x="84" y="39"/>
                        </a:cubicBezTo>
                        <a:cubicBezTo>
                          <a:pt x="86" y="41"/>
                          <a:pt x="88" y="43"/>
                          <a:pt x="88" y="46"/>
                        </a:cubicBezTo>
                        <a:cubicBezTo>
                          <a:pt x="88" y="50"/>
                          <a:pt x="86" y="53"/>
                          <a:pt x="82" y="54"/>
                        </a:cubicBezTo>
                        <a:cubicBezTo>
                          <a:pt x="83" y="56"/>
                          <a:pt x="84" y="57"/>
                          <a:pt x="84" y="59"/>
                        </a:cubicBezTo>
                        <a:cubicBezTo>
                          <a:pt x="85" y="64"/>
                          <a:pt x="81" y="68"/>
                          <a:pt x="76" y="68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7315200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6400800" cy="918949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  <p:sp>
        <p:nvSpPr>
          <p:cNvPr id="310" name="Rectangle 30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4701" y="4979354"/>
            <a:ext cx="6400800" cy="461665"/>
          </a:xfrm>
        </p:spPr>
        <p:txBody>
          <a:bodyPr/>
          <a:lstStyle>
            <a:lvl1pPr marL="0" indent="0">
              <a:buNone/>
              <a:defRPr lang="en-IN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marR="0" lvl="0" indent="-22860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Date</a:t>
            </a:r>
            <a:endParaRPr lang="en-IN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74702" y="1722636"/>
            <a:ext cx="3474720" cy="365760"/>
          </a:xfrm>
        </p:spPr>
        <p:txBody>
          <a:bodyPr tIns="0" b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000" b="0" i="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0694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5441950" y="0"/>
            <a:ext cx="6994525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/>
              <a:t>Speaker name</a:t>
            </a:r>
          </a:p>
        </p:txBody>
      </p:sp>
      <p:pic>
        <p:nvPicPr>
          <p:cNvPr id="90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3116" y="479425"/>
            <a:ext cx="1451843" cy="310896"/>
          </a:xfrm>
          <a:prstGeom prst="rect">
            <a:avLst/>
          </a:prstGeom>
        </p:spPr>
      </p:pic>
      <p:sp>
        <p:nvSpPr>
          <p:cNvPr id="209" name="Rectangle 208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2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74701" y="4936490"/>
            <a:ext cx="4937760" cy="461665"/>
          </a:xfrm>
        </p:spPr>
        <p:txBody>
          <a:bodyPr/>
          <a:lstStyle>
            <a:lvl1pPr marL="0" indent="0">
              <a:buNone/>
              <a:defRPr lang="en-IN" sz="200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marR="0" lvl="0" indent="-22860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tabLst/>
            </a:pPr>
            <a:r>
              <a:rPr lang="en-US"/>
              <a:t>Date</a:t>
            </a:r>
            <a:endParaRPr lang="en-IN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74702" y="1719072"/>
            <a:ext cx="3474720" cy="365760"/>
          </a:xfrm>
        </p:spPr>
        <p:txBody>
          <a:bodyPr tIns="0" bIns="0" anchor="ctr" anchorCtr="0">
            <a:noAutofit/>
          </a:bodyPr>
          <a:lstStyle>
            <a:lvl1pPr marL="0" indent="0">
              <a:buNone/>
              <a:defRPr sz="2000" b="0" i="0">
                <a:latin typeface="+mn-lt"/>
              </a:defRPr>
            </a:lvl1pPr>
            <a:lvl2pPr marL="228600" indent="0">
              <a:buNone/>
              <a:defRPr b="0" i="0">
                <a:latin typeface="+mn-lt"/>
              </a:defRPr>
            </a:lvl2pPr>
            <a:lvl3pPr marL="457200" indent="0">
              <a:buNone/>
              <a:defRPr b="0" i="0">
                <a:latin typeface="+mn-lt"/>
              </a:defRPr>
            </a:lvl3pPr>
            <a:lvl4pPr marL="685800" indent="0">
              <a:buNone/>
              <a:defRPr b="0" i="0">
                <a:latin typeface="+mn-lt"/>
              </a:defRPr>
            </a:lvl4pPr>
            <a:lvl5pPr marL="914400" indent="0">
              <a:buNone/>
              <a:defRPr b="0" i="0">
                <a:latin typeface="+mn-lt"/>
              </a:defRPr>
            </a:lvl5pPr>
          </a:lstStyle>
          <a:p>
            <a:pPr lvl="0"/>
            <a:r>
              <a:rPr lang="en-US"/>
              <a:t>Add text here</a:t>
            </a:r>
            <a:endParaRPr lang="en-IN"/>
          </a:p>
        </p:txBody>
      </p:sp>
      <p:grpSp>
        <p:nvGrpSpPr>
          <p:cNvPr id="1571" name="Group 1570">
            <a:extLst>
              <a:ext uri="{FF2B5EF4-FFF2-40B4-BE49-F238E27FC236}">
                <a16:creationId xmlns:a16="http://schemas.microsoft.com/office/drawing/2014/main" id="{C38094D3-ABAB-4C90-BBC7-B590D596C7FA}"/>
              </a:ext>
            </a:extLst>
          </p:cNvPr>
          <p:cNvGrpSpPr/>
          <p:nvPr userDrawn="1"/>
        </p:nvGrpSpPr>
        <p:grpSpPr>
          <a:xfrm>
            <a:off x="6248636" y="962677"/>
            <a:ext cx="5381152" cy="5069171"/>
            <a:chOff x="6861250" y="962677"/>
            <a:chExt cx="5381152" cy="5069171"/>
          </a:xfrm>
        </p:grpSpPr>
        <p:grpSp>
          <p:nvGrpSpPr>
            <p:cNvPr id="1572" name="Group 1571">
              <a:extLst>
                <a:ext uri="{FF2B5EF4-FFF2-40B4-BE49-F238E27FC236}">
                  <a16:creationId xmlns:a16="http://schemas.microsoft.com/office/drawing/2014/main" id="{5D008B0E-3C38-4AC8-8543-84E5A67F75D8}"/>
                </a:ext>
              </a:extLst>
            </p:cNvPr>
            <p:cNvGrpSpPr/>
            <p:nvPr userDrawn="1"/>
          </p:nvGrpSpPr>
          <p:grpSpPr>
            <a:xfrm>
              <a:off x="8945036" y="1667771"/>
              <a:ext cx="538284" cy="636512"/>
              <a:chOff x="4848649" y="2174268"/>
              <a:chExt cx="538284" cy="636512"/>
            </a:xfrm>
          </p:grpSpPr>
          <p:sp>
            <p:nvSpPr>
              <p:cNvPr id="2572" name="Freeform 764">
                <a:extLst>
                  <a:ext uri="{FF2B5EF4-FFF2-40B4-BE49-F238E27FC236}">
                    <a16:creationId xmlns:a16="http://schemas.microsoft.com/office/drawing/2014/main" id="{7807AF15-69EC-4CBA-BA65-C8617FD08A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75318" cy="485122"/>
              </a:xfrm>
              <a:custGeom>
                <a:avLst/>
                <a:gdLst>
                  <a:gd name="T0" fmla="*/ 49 w 68"/>
                  <a:gd name="T1" fmla="*/ 0 h 438"/>
                  <a:gd name="T2" fmla="*/ 19 w 68"/>
                  <a:gd name="T3" fmla="*/ 0 h 438"/>
                  <a:gd name="T4" fmla="*/ 0 w 68"/>
                  <a:gd name="T5" fmla="*/ 438 h 438"/>
                  <a:gd name="T6" fmla="*/ 68 w 68"/>
                  <a:gd name="T7" fmla="*/ 438 h 438"/>
                  <a:gd name="T8" fmla="*/ 49 w 68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438">
                    <a:moveTo>
                      <a:pt x="49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68" y="438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3" name="Freeform 765">
                <a:extLst>
                  <a:ext uri="{FF2B5EF4-FFF2-40B4-BE49-F238E27FC236}">
                    <a16:creationId xmlns:a16="http://schemas.microsoft.com/office/drawing/2014/main" id="{1F3652FB-A46B-4378-A33C-F04C33977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405" y="2325658"/>
                <a:ext cx="37657" cy="485122"/>
              </a:xfrm>
              <a:custGeom>
                <a:avLst/>
                <a:gdLst>
                  <a:gd name="T0" fmla="*/ 34 w 34"/>
                  <a:gd name="T1" fmla="*/ 0 h 438"/>
                  <a:gd name="T2" fmla="*/ 19 w 34"/>
                  <a:gd name="T3" fmla="*/ 0 h 438"/>
                  <a:gd name="T4" fmla="*/ 0 w 34"/>
                  <a:gd name="T5" fmla="*/ 438 h 438"/>
                  <a:gd name="T6" fmla="*/ 34 w 34"/>
                  <a:gd name="T7" fmla="*/ 438 h 438"/>
                  <a:gd name="T8" fmla="*/ 34 w 34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38">
                    <a:moveTo>
                      <a:pt x="34" y="0"/>
                    </a:moveTo>
                    <a:lnTo>
                      <a:pt x="19" y="0"/>
                    </a:lnTo>
                    <a:lnTo>
                      <a:pt x="0" y="438"/>
                    </a:lnTo>
                    <a:lnTo>
                      <a:pt x="34" y="43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4" name="Oval 766">
                <a:extLst>
                  <a:ext uri="{FF2B5EF4-FFF2-40B4-BE49-F238E27FC236}">
                    <a16:creationId xmlns:a16="http://schemas.microsoft.com/office/drawing/2014/main" id="{9BF37C88-4725-486C-8DBB-05DE807E9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99754" y="2392464"/>
                <a:ext cx="53163" cy="47627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5" name="Rectangle 767">
                <a:extLst>
                  <a:ext uri="{FF2B5EF4-FFF2-40B4-BE49-F238E27FC236}">
                    <a16:creationId xmlns:a16="http://schemas.microsoft.com/office/drawing/2014/main" id="{5753AC54-144A-42EE-9813-54FA60702F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791" y="2392464"/>
                <a:ext cx="108543" cy="47627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6" name="Oval 768">
                <a:extLst>
                  <a:ext uri="{FF2B5EF4-FFF2-40B4-BE49-F238E27FC236}">
                    <a16:creationId xmlns:a16="http://schemas.microsoft.com/office/drawing/2014/main" id="{448FDE75-C41A-429A-A522-A43B443BFB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91209" y="2392464"/>
                <a:ext cx="53163" cy="47627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7" name="Freeform 769">
                <a:extLst>
                  <a:ext uri="{FF2B5EF4-FFF2-40B4-BE49-F238E27FC236}">
                    <a16:creationId xmlns:a16="http://schemas.microsoft.com/office/drawing/2014/main" id="{1A1BC0DC-05EB-4647-A00D-76E075DF6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415722"/>
                <a:ext cx="269142" cy="242562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8" name="Freeform 770">
                <a:extLst>
                  <a:ext uri="{FF2B5EF4-FFF2-40B4-BE49-F238E27FC236}">
                    <a16:creationId xmlns:a16="http://schemas.microsoft.com/office/drawing/2014/main" id="{0FDCEFFD-8343-4CC7-9C87-95B452C05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791" y="2174268"/>
                <a:ext cx="269142" cy="241453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9" name="Freeform 771">
                <a:extLst>
                  <a:ext uri="{FF2B5EF4-FFF2-40B4-BE49-F238E27FC236}">
                    <a16:creationId xmlns:a16="http://schemas.microsoft.com/office/drawing/2014/main" id="{BCF2F076-EA32-4DE8-B480-EB18F021D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174268"/>
                <a:ext cx="269142" cy="241453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80" name="Freeform 772">
                <a:extLst>
                  <a:ext uri="{FF2B5EF4-FFF2-40B4-BE49-F238E27FC236}">
                    <a16:creationId xmlns:a16="http://schemas.microsoft.com/office/drawing/2014/main" id="{6A17D65D-2F3B-4EBE-8D07-515387DF9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48649" y="2415722"/>
                <a:ext cx="269142" cy="242562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1573" name="Group 1572">
              <a:extLst>
                <a:ext uri="{FF2B5EF4-FFF2-40B4-BE49-F238E27FC236}">
                  <a16:creationId xmlns:a16="http://schemas.microsoft.com/office/drawing/2014/main" id="{4647F090-9208-4412-A380-B58BCC6C6F74}"/>
                </a:ext>
              </a:extLst>
            </p:cNvPr>
            <p:cNvGrpSpPr/>
            <p:nvPr userDrawn="1"/>
          </p:nvGrpSpPr>
          <p:grpSpPr>
            <a:xfrm>
              <a:off x="8663105" y="2143382"/>
              <a:ext cx="369933" cy="511707"/>
              <a:chOff x="4541318" y="2109367"/>
              <a:chExt cx="369933" cy="511707"/>
            </a:xfrm>
          </p:grpSpPr>
          <p:sp>
            <p:nvSpPr>
              <p:cNvPr id="2563" name="Freeform 799">
                <a:extLst>
                  <a:ext uri="{FF2B5EF4-FFF2-40B4-BE49-F238E27FC236}">
                    <a16:creationId xmlns:a16="http://schemas.microsoft.com/office/drawing/2014/main" id="{7081027B-E5FC-4A07-B545-B970FF5B5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52057" cy="334493"/>
              </a:xfrm>
              <a:custGeom>
                <a:avLst/>
                <a:gdLst>
                  <a:gd name="T0" fmla="*/ 34 w 47"/>
                  <a:gd name="T1" fmla="*/ 0 h 302"/>
                  <a:gd name="T2" fmla="*/ 14 w 47"/>
                  <a:gd name="T3" fmla="*/ 0 h 302"/>
                  <a:gd name="T4" fmla="*/ 0 w 47"/>
                  <a:gd name="T5" fmla="*/ 302 h 302"/>
                  <a:gd name="T6" fmla="*/ 47 w 47"/>
                  <a:gd name="T7" fmla="*/ 302 h 302"/>
                  <a:gd name="T8" fmla="*/ 34 w 47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02">
                    <a:moveTo>
                      <a:pt x="3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47" y="302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4" name="Freeform 800">
                <a:extLst>
                  <a:ext uri="{FF2B5EF4-FFF2-40B4-BE49-F238E27FC236}">
                    <a16:creationId xmlns:a16="http://schemas.microsoft.com/office/drawing/2014/main" id="{6D45AFE6-8439-4CE1-9872-C877148CF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37361" y="2286581"/>
                <a:ext cx="26581" cy="334493"/>
              </a:xfrm>
              <a:custGeom>
                <a:avLst/>
                <a:gdLst>
                  <a:gd name="T0" fmla="*/ 24 w 24"/>
                  <a:gd name="T1" fmla="*/ 0 h 302"/>
                  <a:gd name="T2" fmla="*/ 14 w 24"/>
                  <a:gd name="T3" fmla="*/ 0 h 302"/>
                  <a:gd name="T4" fmla="*/ 0 w 24"/>
                  <a:gd name="T5" fmla="*/ 302 h 302"/>
                  <a:gd name="T6" fmla="*/ 24 w 24"/>
                  <a:gd name="T7" fmla="*/ 302 h 302"/>
                  <a:gd name="T8" fmla="*/ 24 w 24"/>
                  <a:gd name="T9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02">
                    <a:moveTo>
                      <a:pt x="24" y="0"/>
                    </a:moveTo>
                    <a:lnTo>
                      <a:pt x="14" y="0"/>
                    </a:lnTo>
                    <a:lnTo>
                      <a:pt x="0" y="302"/>
                    </a:lnTo>
                    <a:lnTo>
                      <a:pt x="24" y="302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5" name="Oval 801">
                <a:extLst>
                  <a:ext uri="{FF2B5EF4-FFF2-40B4-BE49-F238E27FC236}">
                    <a16:creationId xmlns:a16="http://schemas.microsoft.com/office/drawing/2014/main" id="{35909737-5E04-4581-BE94-826723713E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2772" y="2259999"/>
                <a:ext cx="36551" cy="32121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6" name="Rectangle 802">
                <a:extLst>
                  <a:ext uri="{FF2B5EF4-FFF2-40B4-BE49-F238E27FC236}">
                    <a16:creationId xmlns:a16="http://schemas.microsoft.com/office/drawing/2014/main" id="{530F6C8C-A894-49DF-AF97-702DE291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6285" y="2259999"/>
                <a:ext cx="75318" cy="32121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7" name="Oval 803">
                <a:extLst>
                  <a:ext uri="{FF2B5EF4-FFF2-40B4-BE49-F238E27FC236}">
                    <a16:creationId xmlns:a16="http://schemas.microsoft.com/office/drawing/2014/main" id="{8F544C03-01D0-4E77-89BD-F4AA44C01F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08563" y="2259999"/>
                <a:ext cx="35443" cy="32121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8" name="Freeform 804">
                <a:extLst>
                  <a:ext uri="{FF2B5EF4-FFF2-40B4-BE49-F238E27FC236}">
                    <a16:creationId xmlns:a16="http://schemas.microsoft.com/office/drawing/2014/main" id="{AE72AB80-484F-41C4-A68A-B43E3F2AD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275505"/>
                <a:ext cx="184966" cy="167248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9" name="Freeform 805">
                <a:extLst>
                  <a:ext uri="{FF2B5EF4-FFF2-40B4-BE49-F238E27FC236}">
                    <a16:creationId xmlns:a16="http://schemas.microsoft.com/office/drawing/2014/main" id="{2463A987-B623-4C94-8780-11E82194A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285" y="2109367"/>
                <a:ext cx="184966" cy="166138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0" name="Freeform 806">
                <a:extLst>
                  <a:ext uri="{FF2B5EF4-FFF2-40B4-BE49-F238E27FC236}">
                    <a16:creationId xmlns:a16="http://schemas.microsoft.com/office/drawing/2014/main" id="{21D2D581-940B-4BEB-A434-8B8E52ED26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109367"/>
                <a:ext cx="184966" cy="166138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71" name="Freeform 807">
                <a:extLst>
                  <a:ext uri="{FF2B5EF4-FFF2-40B4-BE49-F238E27FC236}">
                    <a16:creationId xmlns:a16="http://schemas.microsoft.com/office/drawing/2014/main" id="{2B9D2664-6CEA-4525-9D9D-AB1FCC4CE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1318" y="2275505"/>
                <a:ext cx="184966" cy="167248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grpSp>
          <p:nvGrpSpPr>
            <p:cNvPr id="1574" name="Group 1573">
              <a:extLst>
                <a:ext uri="{FF2B5EF4-FFF2-40B4-BE49-F238E27FC236}">
                  <a16:creationId xmlns:a16="http://schemas.microsoft.com/office/drawing/2014/main" id="{1F86C472-08B8-41E5-9B47-FE4F3E2AAA25}"/>
                </a:ext>
              </a:extLst>
            </p:cNvPr>
            <p:cNvGrpSpPr/>
            <p:nvPr userDrawn="1"/>
          </p:nvGrpSpPr>
          <p:grpSpPr>
            <a:xfrm>
              <a:off x="8384052" y="2455849"/>
              <a:ext cx="265819" cy="367721"/>
              <a:chOff x="4244485" y="2132274"/>
              <a:chExt cx="265819" cy="367721"/>
            </a:xfrm>
          </p:grpSpPr>
          <p:sp>
            <p:nvSpPr>
              <p:cNvPr id="2554" name="Freeform 811">
                <a:extLst>
                  <a:ext uri="{FF2B5EF4-FFF2-40B4-BE49-F238E27FC236}">
                    <a16:creationId xmlns:a16="http://schemas.microsoft.com/office/drawing/2014/main" id="{2B873F9D-7E90-48B8-AE40-2C8CBE92B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37657" cy="240348"/>
              </a:xfrm>
              <a:custGeom>
                <a:avLst/>
                <a:gdLst>
                  <a:gd name="T0" fmla="*/ 25 w 34"/>
                  <a:gd name="T1" fmla="*/ 0 h 217"/>
                  <a:gd name="T2" fmla="*/ 10 w 34"/>
                  <a:gd name="T3" fmla="*/ 0 h 217"/>
                  <a:gd name="T4" fmla="*/ 0 w 34"/>
                  <a:gd name="T5" fmla="*/ 217 h 217"/>
                  <a:gd name="T6" fmla="*/ 34 w 34"/>
                  <a:gd name="T7" fmla="*/ 217 h 217"/>
                  <a:gd name="T8" fmla="*/ 25 w 34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17">
                    <a:moveTo>
                      <a:pt x="25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34" y="217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5" name="Freeform 812">
                <a:extLst>
                  <a:ext uri="{FF2B5EF4-FFF2-40B4-BE49-F238E27FC236}">
                    <a16:creationId xmlns:a16="http://schemas.microsoft.com/office/drawing/2014/main" id="{03366C98-6004-4C22-8580-E3949276F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5149" y="2259647"/>
                <a:ext cx="18830" cy="240348"/>
              </a:xfrm>
              <a:custGeom>
                <a:avLst/>
                <a:gdLst>
                  <a:gd name="T0" fmla="*/ 17 w 17"/>
                  <a:gd name="T1" fmla="*/ 0 h 217"/>
                  <a:gd name="T2" fmla="*/ 10 w 17"/>
                  <a:gd name="T3" fmla="*/ 0 h 217"/>
                  <a:gd name="T4" fmla="*/ 0 w 17"/>
                  <a:gd name="T5" fmla="*/ 217 h 217"/>
                  <a:gd name="T6" fmla="*/ 17 w 17"/>
                  <a:gd name="T7" fmla="*/ 217 h 217"/>
                  <a:gd name="T8" fmla="*/ 17 w 17"/>
                  <a:gd name="T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7">
                    <a:moveTo>
                      <a:pt x="17" y="0"/>
                    </a:moveTo>
                    <a:lnTo>
                      <a:pt x="10" y="0"/>
                    </a:lnTo>
                    <a:lnTo>
                      <a:pt x="0" y="217"/>
                    </a:lnTo>
                    <a:lnTo>
                      <a:pt x="17" y="21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6" name="Oval 813">
                <a:extLst>
                  <a:ext uri="{FF2B5EF4-FFF2-40B4-BE49-F238E27FC236}">
                    <a16:creationId xmlns:a16="http://schemas.microsoft.com/office/drawing/2014/main" id="{64429B4B-0195-4992-891E-470B0E157E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376" y="2239710"/>
                <a:ext cx="25473" cy="24368"/>
              </a:xfrm>
              <a:prstGeom prst="ellipse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7" name="Rectangle 814">
                <a:extLst>
                  <a:ext uri="{FF2B5EF4-FFF2-40B4-BE49-F238E27FC236}">
                    <a16:creationId xmlns:a16="http://schemas.microsoft.com/office/drawing/2014/main" id="{D3255945-F379-4DA8-853A-7B1E452AC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7395" y="2239710"/>
                <a:ext cx="54270" cy="24368"/>
              </a:xfrm>
              <a:prstGeom prst="rect">
                <a:avLst/>
              </a:pr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8" name="Oval 815">
                <a:extLst>
                  <a:ext uri="{FF2B5EF4-FFF2-40B4-BE49-F238E27FC236}">
                    <a16:creationId xmlns:a16="http://schemas.microsoft.com/office/drawing/2014/main" id="{4552F9A8-3330-4691-B57A-F022964B83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64104" y="2239710"/>
                <a:ext cx="26581" cy="24368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59" name="Freeform 816">
                <a:extLst>
                  <a:ext uri="{FF2B5EF4-FFF2-40B4-BE49-F238E27FC236}">
                    <a16:creationId xmlns:a16="http://schemas.microsoft.com/office/drawing/2014/main" id="{308620B1-4883-47D7-9711-7B1174228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251895"/>
                <a:ext cx="132909" cy="119621"/>
              </a:xfrm>
              <a:custGeom>
                <a:avLst/>
                <a:gdLst>
                  <a:gd name="T0" fmla="*/ 65 w 163"/>
                  <a:gd name="T1" fmla="*/ 98 h 163"/>
                  <a:gd name="T2" fmla="*/ 163 w 163"/>
                  <a:gd name="T3" fmla="*/ 163 h 163"/>
                  <a:gd name="T4" fmla="*/ 0 w 163"/>
                  <a:gd name="T5" fmla="*/ 0 h 163"/>
                  <a:gd name="T6" fmla="*/ 65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98"/>
                    </a:moveTo>
                    <a:cubicBezTo>
                      <a:pt x="94" y="127"/>
                      <a:pt x="128" y="149"/>
                      <a:pt x="163" y="16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5" y="36"/>
                      <a:pt x="36" y="69"/>
                      <a:pt x="65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0" name="Freeform 817">
                <a:extLst>
                  <a:ext uri="{FF2B5EF4-FFF2-40B4-BE49-F238E27FC236}">
                    <a16:creationId xmlns:a16="http://schemas.microsoft.com/office/drawing/2014/main" id="{343D34A8-A673-4565-B2CC-DFC756696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7395" y="2132274"/>
                <a:ext cx="132909" cy="119621"/>
              </a:xfrm>
              <a:custGeom>
                <a:avLst/>
                <a:gdLst>
                  <a:gd name="T0" fmla="*/ 98 w 163"/>
                  <a:gd name="T1" fmla="*/ 98 h 163"/>
                  <a:gd name="T2" fmla="*/ 163 w 163"/>
                  <a:gd name="T3" fmla="*/ 0 h 163"/>
                  <a:gd name="T4" fmla="*/ 0 w 163"/>
                  <a:gd name="T5" fmla="*/ 163 h 163"/>
                  <a:gd name="T6" fmla="*/ 98 w 163"/>
                  <a:gd name="T7" fmla="*/ 9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98"/>
                    </a:moveTo>
                    <a:cubicBezTo>
                      <a:pt x="127" y="69"/>
                      <a:pt x="149" y="35"/>
                      <a:pt x="163" y="0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36" y="148"/>
                      <a:pt x="69" y="127"/>
                      <a:pt x="98" y="98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1" name="Freeform 818">
                <a:extLst>
                  <a:ext uri="{FF2B5EF4-FFF2-40B4-BE49-F238E27FC236}">
                    <a16:creationId xmlns:a16="http://schemas.microsoft.com/office/drawing/2014/main" id="{DD49C117-A9DA-41B4-B8B0-9AA0B5133B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132274"/>
                <a:ext cx="132909" cy="119621"/>
              </a:xfrm>
              <a:custGeom>
                <a:avLst/>
                <a:gdLst>
                  <a:gd name="T0" fmla="*/ 98 w 163"/>
                  <a:gd name="T1" fmla="*/ 65 h 163"/>
                  <a:gd name="T2" fmla="*/ 0 w 163"/>
                  <a:gd name="T3" fmla="*/ 0 h 163"/>
                  <a:gd name="T4" fmla="*/ 163 w 163"/>
                  <a:gd name="T5" fmla="*/ 163 h 163"/>
                  <a:gd name="T6" fmla="*/ 98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98" y="65"/>
                    </a:moveTo>
                    <a:cubicBezTo>
                      <a:pt x="69" y="36"/>
                      <a:pt x="36" y="14"/>
                      <a:pt x="0" y="0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49" y="127"/>
                      <a:pt x="127" y="94"/>
                      <a:pt x="98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  <p:sp>
            <p:nvSpPr>
              <p:cNvPr id="2562" name="Freeform 819">
                <a:extLst>
                  <a:ext uri="{FF2B5EF4-FFF2-40B4-BE49-F238E27FC236}">
                    <a16:creationId xmlns:a16="http://schemas.microsoft.com/office/drawing/2014/main" id="{3ED22BD2-6CC9-4FF1-BE2C-0F442EAD8E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4485" y="2251895"/>
                <a:ext cx="132909" cy="119621"/>
              </a:xfrm>
              <a:custGeom>
                <a:avLst/>
                <a:gdLst>
                  <a:gd name="T0" fmla="*/ 65 w 163"/>
                  <a:gd name="T1" fmla="*/ 65 h 163"/>
                  <a:gd name="T2" fmla="*/ 0 w 163"/>
                  <a:gd name="T3" fmla="*/ 163 h 163"/>
                  <a:gd name="T4" fmla="*/ 163 w 163"/>
                  <a:gd name="T5" fmla="*/ 0 h 163"/>
                  <a:gd name="T6" fmla="*/ 65 w 163"/>
                  <a:gd name="T7" fmla="*/ 6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3" h="163">
                    <a:moveTo>
                      <a:pt x="65" y="65"/>
                    </a:moveTo>
                    <a:cubicBezTo>
                      <a:pt x="36" y="94"/>
                      <a:pt x="14" y="127"/>
                      <a:pt x="0" y="163"/>
                    </a:cubicBezTo>
                    <a:cubicBezTo>
                      <a:pt x="163" y="0"/>
                      <a:pt x="163" y="0"/>
                      <a:pt x="163" y="0"/>
                    </a:cubicBezTo>
                    <a:cubicBezTo>
                      <a:pt x="127" y="14"/>
                      <a:pt x="94" y="36"/>
                      <a:pt x="65" y="65"/>
                    </a:cubicBez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32536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ＭＳ Ｐゴシック" charset="0"/>
                </a:endParaRPr>
              </a:p>
            </p:txBody>
          </p:sp>
        </p:grpSp>
        <p:sp>
          <p:nvSpPr>
            <p:cNvPr id="1575" name="Freeform 39">
              <a:extLst>
                <a:ext uri="{FF2B5EF4-FFF2-40B4-BE49-F238E27FC236}">
                  <a16:creationId xmlns:a16="http://schemas.microsoft.com/office/drawing/2014/main" id="{74136043-6E02-4576-8CE3-357D58ADEB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79990" y="2651367"/>
              <a:ext cx="2678007" cy="2659040"/>
            </a:xfrm>
            <a:prstGeom prst="ellipse">
              <a:avLst/>
            </a:prstGeom>
            <a:solidFill>
              <a:srgbClr val="0078D7">
                <a:lumMod val="75000"/>
                <a:alpha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76" name="Freeform 39">
              <a:extLst>
                <a:ext uri="{FF2B5EF4-FFF2-40B4-BE49-F238E27FC236}">
                  <a16:creationId xmlns:a16="http://schemas.microsoft.com/office/drawing/2014/main" id="{E2111F4F-82EB-4043-BABE-7891E38BDB5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09699" y="2581572"/>
              <a:ext cx="2818590" cy="2798627"/>
            </a:xfrm>
            <a:custGeom>
              <a:avLst/>
              <a:gdLst>
                <a:gd name="T0" fmla="*/ 175 w 376"/>
                <a:gd name="T1" fmla="*/ 370 h 375"/>
                <a:gd name="T2" fmla="*/ 199 w 376"/>
                <a:gd name="T3" fmla="*/ 375 h 375"/>
                <a:gd name="T4" fmla="*/ 215 w 376"/>
                <a:gd name="T5" fmla="*/ 368 h 375"/>
                <a:gd name="T6" fmla="*/ 215 w 376"/>
                <a:gd name="T7" fmla="*/ 373 h 375"/>
                <a:gd name="T8" fmla="*/ 135 w 376"/>
                <a:gd name="T9" fmla="*/ 368 h 375"/>
                <a:gd name="T10" fmla="*/ 162 w 376"/>
                <a:gd name="T11" fmla="*/ 371 h 375"/>
                <a:gd name="T12" fmla="*/ 253 w 376"/>
                <a:gd name="T13" fmla="*/ 359 h 375"/>
                <a:gd name="T14" fmla="*/ 254 w 376"/>
                <a:gd name="T15" fmla="*/ 363 h 375"/>
                <a:gd name="T16" fmla="*/ 98 w 376"/>
                <a:gd name="T17" fmla="*/ 352 h 375"/>
                <a:gd name="T18" fmla="*/ 123 w 376"/>
                <a:gd name="T19" fmla="*/ 361 h 375"/>
                <a:gd name="T20" fmla="*/ 288 w 376"/>
                <a:gd name="T21" fmla="*/ 341 h 375"/>
                <a:gd name="T22" fmla="*/ 290 w 376"/>
                <a:gd name="T23" fmla="*/ 345 h 375"/>
                <a:gd name="T24" fmla="*/ 64 w 376"/>
                <a:gd name="T25" fmla="*/ 329 h 375"/>
                <a:gd name="T26" fmla="*/ 87 w 376"/>
                <a:gd name="T27" fmla="*/ 343 h 375"/>
                <a:gd name="T28" fmla="*/ 318 w 376"/>
                <a:gd name="T29" fmla="*/ 316 h 375"/>
                <a:gd name="T30" fmla="*/ 322 w 376"/>
                <a:gd name="T31" fmla="*/ 319 h 375"/>
                <a:gd name="T32" fmla="*/ 37 w 376"/>
                <a:gd name="T33" fmla="*/ 300 h 375"/>
                <a:gd name="T34" fmla="*/ 56 w 376"/>
                <a:gd name="T35" fmla="*/ 318 h 375"/>
                <a:gd name="T36" fmla="*/ 343 w 376"/>
                <a:gd name="T37" fmla="*/ 285 h 375"/>
                <a:gd name="T38" fmla="*/ 347 w 376"/>
                <a:gd name="T39" fmla="*/ 287 h 375"/>
                <a:gd name="T40" fmla="*/ 16 w 376"/>
                <a:gd name="T41" fmla="*/ 265 h 375"/>
                <a:gd name="T42" fmla="*/ 31 w 376"/>
                <a:gd name="T43" fmla="*/ 287 h 375"/>
                <a:gd name="T44" fmla="*/ 360 w 376"/>
                <a:gd name="T45" fmla="*/ 249 h 375"/>
                <a:gd name="T46" fmla="*/ 365 w 376"/>
                <a:gd name="T47" fmla="*/ 251 h 375"/>
                <a:gd name="T48" fmla="*/ 4 w 376"/>
                <a:gd name="T49" fmla="*/ 226 h 375"/>
                <a:gd name="T50" fmla="*/ 14 w 376"/>
                <a:gd name="T51" fmla="*/ 251 h 375"/>
                <a:gd name="T52" fmla="*/ 369 w 376"/>
                <a:gd name="T53" fmla="*/ 211 h 375"/>
                <a:gd name="T54" fmla="*/ 375 w 376"/>
                <a:gd name="T55" fmla="*/ 182 h 375"/>
                <a:gd name="T56" fmla="*/ 4 w 376"/>
                <a:gd name="T57" fmla="*/ 213 h 375"/>
                <a:gd name="T58" fmla="*/ 2 w 376"/>
                <a:gd name="T59" fmla="*/ 184 h 375"/>
                <a:gd name="T60" fmla="*/ 6 w 376"/>
                <a:gd name="T61" fmla="*/ 210 h 375"/>
                <a:gd name="T62" fmla="*/ 3 w 376"/>
                <a:gd name="T63" fmla="*/ 173 h 375"/>
                <a:gd name="T64" fmla="*/ 9 w 376"/>
                <a:gd name="T65" fmla="*/ 147 h 375"/>
                <a:gd name="T66" fmla="*/ 369 w 376"/>
                <a:gd name="T67" fmla="*/ 167 h 375"/>
                <a:gd name="T68" fmla="*/ 374 w 376"/>
                <a:gd name="T69" fmla="*/ 166 h 375"/>
                <a:gd name="T70" fmla="*/ 10 w 376"/>
                <a:gd name="T71" fmla="*/ 134 h 375"/>
                <a:gd name="T72" fmla="*/ 22 w 376"/>
                <a:gd name="T73" fmla="*/ 110 h 375"/>
                <a:gd name="T74" fmla="*/ 361 w 376"/>
                <a:gd name="T75" fmla="*/ 128 h 375"/>
                <a:gd name="T76" fmla="*/ 365 w 376"/>
                <a:gd name="T77" fmla="*/ 127 h 375"/>
                <a:gd name="T78" fmla="*/ 26 w 376"/>
                <a:gd name="T79" fmla="*/ 97 h 375"/>
                <a:gd name="T80" fmla="*/ 43 w 376"/>
                <a:gd name="T81" fmla="*/ 76 h 375"/>
                <a:gd name="T82" fmla="*/ 344 w 376"/>
                <a:gd name="T83" fmla="*/ 92 h 375"/>
                <a:gd name="T84" fmla="*/ 348 w 376"/>
                <a:gd name="T85" fmla="*/ 90 h 375"/>
                <a:gd name="T86" fmla="*/ 49 w 376"/>
                <a:gd name="T87" fmla="*/ 64 h 375"/>
                <a:gd name="T88" fmla="*/ 70 w 376"/>
                <a:gd name="T89" fmla="*/ 48 h 375"/>
                <a:gd name="T90" fmla="*/ 320 w 376"/>
                <a:gd name="T91" fmla="*/ 61 h 375"/>
                <a:gd name="T92" fmla="*/ 324 w 376"/>
                <a:gd name="T93" fmla="*/ 58 h 375"/>
                <a:gd name="T94" fmla="*/ 79 w 376"/>
                <a:gd name="T95" fmla="*/ 37 h 375"/>
                <a:gd name="T96" fmla="*/ 102 w 376"/>
                <a:gd name="T97" fmla="*/ 26 h 375"/>
                <a:gd name="T98" fmla="*/ 290 w 376"/>
                <a:gd name="T99" fmla="*/ 36 h 375"/>
                <a:gd name="T100" fmla="*/ 293 w 376"/>
                <a:gd name="T101" fmla="*/ 32 h 375"/>
                <a:gd name="T102" fmla="*/ 113 w 376"/>
                <a:gd name="T103" fmla="*/ 18 h 375"/>
                <a:gd name="T104" fmla="*/ 139 w 376"/>
                <a:gd name="T105" fmla="*/ 11 h 375"/>
                <a:gd name="T106" fmla="*/ 255 w 376"/>
                <a:gd name="T107" fmla="*/ 17 h 375"/>
                <a:gd name="T108" fmla="*/ 257 w 376"/>
                <a:gd name="T109" fmla="*/ 13 h 375"/>
                <a:gd name="T110" fmla="*/ 151 w 376"/>
                <a:gd name="T111" fmla="*/ 6 h 375"/>
                <a:gd name="T112" fmla="*/ 178 w 376"/>
                <a:gd name="T113" fmla="*/ 5 h 375"/>
                <a:gd name="T114" fmla="*/ 217 w 376"/>
                <a:gd name="T115" fmla="*/ 7 h 375"/>
                <a:gd name="T116" fmla="*/ 218 w 376"/>
                <a:gd name="T117" fmla="*/ 2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6" h="375">
                  <a:moveTo>
                    <a:pt x="188" y="375"/>
                  </a:moveTo>
                  <a:cubicBezTo>
                    <a:pt x="183" y="375"/>
                    <a:pt x="179" y="375"/>
                    <a:pt x="175" y="375"/>
                  </a:cubicBezTo>
                  <a:cubicBezTo>
                    <a:pt x="173" y="375"/>
                    <a:pt x="172" y="374"/>
                    <a:pt x="173" y="372"/>
                  </a:cubicBezTo>
                  <a:cubicBezTo>
                    <a:pt x="173" y="371"/>
                    <a:pt x="174" y="370"/>
                    <a:pt x="175" y="370"/>
                  </a:cubicBezTo>
                  <a:cubicBezTo>
                    <a:pt x="179" y="370"/>
                    <a:pt x="183" y="370"/>
                    <a:pt x="188" y="370"/>
                  </a:cubicBezTo>
                  <a:cubicBezTo>
                    <a:pt x="191" y="370"/>
                    <a:pt x="195" y="370"/>
                    <a:pt x="199" y="370"/>
                  </a:cubicBezTo>
                  <a:cubicBezTo>
                    <a:pt x="200" y="370"/>
                    <a:pt x="201" y="371"/>
                    <a:pt x="201" y="372"/>
                  </a:cubicBezTo>
                  <a:cubicBezTo>
                    <a:pt x="202" y="374"/>
                    <a:pt x="201" y="375"/>
                    <a:pt x="199" y="375"/>
                  </a:cubicBezTo>
                  <a:cubicBezTo>
                    <a:pt x="195" y="375"/>
                    <a:pt x="192" y="375"/>
                    <a:pt x="188" y="375"/>
                  </a:cubicBezTo>
                  <a:close/>
                  <a:moveTo>
                    <a:pt x="215" y="373"/>
                  </a:moveTo>
                  <a:cubicBezTo>
                    <a:pt x="214" y="373"/>
                    <a:pt x="213" y="373"/>
                    <a:pt x="212" y="371"/>
                  </a:cubicBezTo>
                  <a:cubicBezTo>
                    <a:pt x="212" y="370"/>
                    <a:pt x="213" y="369"/>
                    <a:pt x="215" y="368"/>
                  </a:cubicBezTo>
                  <a:cubicBezTo>
                    <a:pt x="222" y="367"/>
                    <a:pt x="230" y="366"/>
                    <a:pt x="238" y="364"/>
                  </a:cubicBezTo>
                  <a:cubicBezTo>
                    <a:pt x="239" y="363"/>
                    <a:pt x="240" y="364"/>
                    <a:pt x="241" y="365"/>
                  </a:cubicBezTo>
                  <a:cubicBezTo>
                    <a:pt x="241" y="367"/>
                    <a:pt x="240" y="368"/>
                    <a:pt x="239" y="368"/>
                  </a:cubicBezTo>
                  <a:cubicBezTo>
                    <a:pt x="231" y="371"/>
                    <a:pt x="223" y="372"/>
                    <a:pt x="215" y="373"/>
                  </a:cubicBezTo>
                  <a:cubicBezTo>
                    <a:pt x="215" y="373"/>
                    <a:pt x="215" y="373"/>
                    <a:pt x="215" y="373"/>
                  </a:cubicBezTo>
                  <a:close/>
                  <a:moveTo>
                    <a:pt x="159" y="373"/>
                  </a:moveTo>
                  <a:cubicBezTo>
                    <a:pt x="159" y="373"/>
                    <a:pt x="159" y="373"/>
                    <a:pt x="159" y="373"/>
                  </a:cubicBezTo>
                  <a:cubicBezTo>
                    <a:pt x="151" y="372"/>
                    <a:pt x="143" y="370"/>
                    <a:pt x="135" y="368"/>
                  </a:cubicBezTo>
                  <a:cubicBezTo>
                    <a:pt x="134" y="368"/>
                    <a:pt x="133" y="366"/>
                    <a:pt x="133" y="365"/>
                  </a:cubicBezTo>
                  <a:cubicBezTo>
                    <a:pt x="134" y="364"/>
                    <a:pt x="135" y="363"/>
                    <a:pt x="136" y="363"/>
                  </a:cubicBezTo>
                  <a:cubicBezTo>
                    <a:pt x="144" y="365"/>
                    <a:pt x="152" y="367"/>
                    <a:pt x="160" y="368"/>
                  </a:cubicBezTo>
                  <a:cubicBezTo>
                    <a:pt x="161" y="368"/>
                    <a:pt x="162" y="370"/>
                    <a:pt x="162" y="371"/>
                  </a:cubicBezTo>
                  <a:cubicBezTo>
                    <a:pt x="161" y="372"/>
                    <a:pt x="160" y="373"/>
                    <a:pt x="159" y="373"/>
                  </a:cubicBezTo>
                  <a:close/>
                  <a:moveTo>
                    <a:pt x="254" y="363"/>
                  </a:moveTo>
                  <a:cubicBezTo>
                    <a:pt x="253" y="363"/>
                    <a:pt x="252" y="363"/>
                    <a:pt x="251" y="362"/>
                  </a:cubicBezTo>
                  <a:cubicBezTo>
                    <a:pt x="251" y="360"/>
                    <a:pt x="251" y="359"/>
                    <a:pt x="253" y="359"/>
                  </a:cubicBezTo>
                  <a:cubicBezTo>
                    <a:pt x="260" y="356"/>
                    <a:pt x="267" y="352"/>
                    <a:pt x="274" y="349"/>
                  </a:cubicBezTo>
                  <a:cubicBezTo>
                    <a:pt x="275" y="348"/>
                    <a:pt x="277" y="349"/>
                    <a:pt x="278" y="350"/>
                  </a:cubicBezTo>
                  <a:cubicBezTo>
                    <a:pt x="278" y="351"/>
                    <a:pt x="278" y="352"/>
                    <a:pt x="276" y="353"/>
                  </a:cubicBezTo>
                  <a:cubicBezTo>
                    <a:pt x="269" y="357"/>
                    <a:pt x="262" y="360"/>
                    <a:pt x="254" y="363"/>
                  </a:cubicBezTo>
                  <a:cubicBezTo>
                    <a:pt x="254" y="363"/>
                    <a:pt x="254" y="363"/>
                    <a:pt x="254" y="363"/>
                  </a:cubicBezTo>
                  <a:close/>
                  <a:moveTo>
                    <a:pt x="121" y="363"/>
                  </a:moveTo>
                  <a:cubicBezTo>
                    <a:pt x="120" y="363"/>
                    <a:pt x="120" y="363"/>
                    <a:pt x="120" y="363"/>
                  </a:cubicBezTo>
                  <a:cubicBezTo>
                    <a:pt x="112" y="360"/>
                    <a:pt x="105" y="356"/>
                    <a:pt x="98" y="352"/>
                  </a:cubicBezTo>
                  <a:cubicBezTo>
                    <a:pt x="96" y="352"/>
                    <a:pt x="96" y="350"/>
                    <a:pt x="97" y="349"/>
                  </a:cubicBezTo>
                  <a:cubicBezTo>
                    <a:pt x="97" y="348"/>
                    <a:pt x="99" y="347"/>
                    <a:pt x="100" y="348"/>
                  </a:cubicBezTo>
                  <a:cubicBezTo>
                    <a:pt x="107" y="352"/>
                    <a:pt x="114" y="355"/>
                    <a:pt x="121" y="358"/>
                  </a:cubicBezTo>
                  <a:cubicBezTo>
                    <a:pt x="123" y="359"/>
                    <a:pt x="123" y="360"/>
                    <a:pt x="123" y="361"/>
                  </a:cubicBezTo>
                  <a:cubicBezTo>
                    <a:pt x="123" y="362"/>
                    <a:pt x="122" y="363"/>
                    <a:pt x="121" y="363"/>
                  </a:cubicBezTo>
                  <a:close/>
                  <a:moveTo>
                    <a:pt x="289" y="345"/>
                  </a:moveTo>
                  <a:cubicBezTo>
                    <a:pt x="288" y="345"/>
                    <a:pt x="287" y="345"/>
                    <a:pt x="287" y="344"/>
                  </a:cubicBezTo>
                  <a:cubicBezTo>
                    <a:pt x="286" y="343"/>
                    <a:pt x="287" y="341"/>
                    <a:pt x="288" y="341"/>
                  </a:cubicBezTo>
                  <a:cubicBezTo>
                    <a:pt x="294" y="336"/>
                    <a:pt x="301" y="332"/>
                    <a:pt x="307" y="326"/>
                  </a:cubicBezTo>
                  <a:cubicBezTo>
                    <a:pt x="308" y="326"/>
                    <a:pt x="309" y="326"/>
                    <a:pt x="310" y="327"/>
                  </a:cubicBezTo>
                  <a:cubicBezTo>
                    <a:pt x="311" y="328"/>
                    <a:pt x="311" y="329"/>
                    <a:pt x="310" y="330"/>
                  </a:cubicBezTo>
                  <a:cubicBezTo>
                    <a:pt x="304" y="336"/>
                    <a:pt x="297" y="340"/>
                    <a:pt x="290" y="345"/>
                  </a:cubicBezTo>
                  <a:cubicBezTo>
                    <a:pt x="290" y="345"/>
                    <a:pt x="290" y="345"/>
                    <a:pt x="289" y="345"/>
                  </a:cubicBezTo>
                  <a:close/>
                  <a:moveTo>
                    <a:pt x="85" y="345"/>
                  </a:moveTo>
                  <a:cubicBezTo>
                    <a:pt x="85" y="345"/>
                    <a:pt x="84" y="344"/>
                    <a:pt x="84" y="344"/>
                  </a:cubicBezTo>
                  <a:cubicBezTo>
                    <a:pt x="77" y="340"/>
                    <a:pt x="71" y="335"/>
                    <a:pt x="64" y="329"/>
                  </a:cubicBezTo>
                  <a:cubicBezTo>
                    <a:pt x="63" y="328"/>
                    <a:pt x="63" y="327"/>
                    <a:pt x="64" y="326"/>
                  </a:cubicBezTo>
                  <a:cubicBezTo>
                    <a:pt x="65" y="325"/>
                    <a:pt x="67" y="325"/>
                    <a:pt x="68" y="326"/>
                  </a:cubicBezTo>
                  <a:cubicBezTo>
                    <a:pt x="74" y="331"/>
                    <a:pt x="80" y="336"/>
                    <a:pt x="87" y="340"/>
                  </a:cubicBezTo>
                  <a:cubicBezTo>
                    <a:pt x="88" y="341"/>
                    <a:pt x="88" y="342"/>
                    <a:pt x="87" y="343"/>
                  </a:cubicBezTo>
                  <a:cubicBezTo>
                    <a:pt x="87" y="344"/>
                    <a:pt x="86" y="345"/>
                    <a:pt x="85" y="345"/>
                  </a:cubicBezTo>
                  <a:close/>
                  <a:moveTo>
                    <a:pt x="320" y="320"/>
                  </a:moveTo>
                  <a:cubicBezTo>
                    <a:pt x="319" y="320"/>
                    <a:pt x="319" y="320"/>
                    <a:pt x="318" y="319"/>
                  </a:cubicBezTo>
                  <a:cubicBezTo>
                    <a:pt x="317" y="318"/>
                    <a:pt x="317" y="317"/>
                    <a:pt x="318" y="316"/>
                  </a:cubicBezTo>
                  <a:cubicBezTo>
                    <a:pt x="324" y="310"/>
                    <a:pt x="329" y="304"/>
                    <a:pt x="334" y="298"/>
                  </a:cubicBezTo>
                  <a:cubicBezTo>
                    <a:pt x="334" y="297"/>
                    <a:pt x="336" y="296"/>
                    <a:pt x="337" y="297"/>
                  </a:cubicBezTo>
                  <a:cubicBezTo>
                    <a:pt x="338" y="298"/>
                    <a:pt x="338" y="300"/>
                    <a:pt x="338" y="301"/>
                  </a:cubicBezTo>
                  <a:cubicBezTo>
                    <a:pt x="333" y="307"/>
                    <a:pt x="327" y="313"/>
                    <a:pt x="322" y="319"/>
                  </a:cubicBezTo>
                  <a:cubicBezTo>
                    <a:pt x="321" y="320"/>
                    <a:pt x="321" y="320"/>
                    <a:pt x="320" y="320"/>
                  </a:cubicBezTo>
                  <a:close/>
                  <a:moveTo>
                    <a:pt x="54" y="319"/>
                  </a:moveTo>
                  <a:cubicBezTo>
                    <a:pt x="54" y="319"/>
                    <a:pt x="53" y="319"/>
                    <a:pt x="53" y="318"/>
                  </a:cubicBezTo>
                  <a:cubicBezTo>
                    <a:pt x="47" y="312"/>
                    <a:pt x="42" y="306"/>
                    <a:pt x="37" y="300"/>
                  </a:cubicBezTo>
                  <a:cubicBezTo>
                    <a:pt x="36" y="299"/>
                    <a:pt x="36" y="297"/>
                    <a:pt x="37" y="296"/>
                  </a:cubicBezTo>
                  <a:cubicBezTo>
                    <a:pt x="39" y="295"/>
                    <a:pt x="40" y="296"/>
                    <a:pt x="41" y="297"/>
                  </a:cubicBezTo>
                  <a:cubicBezTo>
                    <a:pt x="46" y="303"/>
                    <a:pt x="51" y="309"/>
                    <a:pt x="56" y="315"/>
                  </a:cubicBezTo>
                  <a:cubicBezTo>
                    <a:pt x="57" y="316"/>
                    <a:pt x="57" y="317"/>
                    <a:pt x="56" y="318"/>
                  </a:cubicBezTo>
                  <a:cubicBezTo>
                    <a:pt x="56" y="319"/>
                    <a:pt x="55" y="319"/>
                    <a:pt x="54" y="319"/>
                  </a:cubicBezTo>
                  <a:close/>
                  <a:moveTo>
                    <a:pt x="345" y="289"/>
                  </a:moveTo>
                  <a:cubicBezTo>
                    <a:pt x="344" y="289"/>
                    <a:pt x="344" y="289"/>
                    <a:pt x="343" y="288"/>
                  </a:cubicBezTo>
                  <a:cubicBezTo>
                    <a:pt x="342" y="288"/>
                    <a:pt x="342" y="286"/>
                    <a:pt x="343" y="285"/>
                  </a:cubicBezTo>
                  <a:cubicBezTo>
                    <a:pt x="347" y="278"/>
                    <a:pt x="351" y="271"/>
                    <a:pt x="354" y="264"/>
                  </a:cubicBezTo>
                  <a:cubicBezTo>
                    <a:pt x="354" y="263"/>
                    <a:pt x="356" y="262"/>
                    <a:pt x="357" y="263"/>
                  </a:cubicBezTo>
                  <a:cubicBezTo>
                    <a:pt x="358" y="263"/>
                    <a:pt x="359" y="265"/>
                    <a:pt x="358" y="266"/>
                  </a:cubicBezTo>
                  <a:cubicBezTo>
                    <a:pt x="355" y="273"/>
                    <a:pt x="351" y="281"/>
                    <a:pt x="347" y="287"/>
                  </a:cubicBezTo>
                  <a:cubicBezTo>
                    <a:pt x="346" y="288"/>
                    <a:pt x="346" y="289"/>
                    <a:pt x="345" y="289"/>
                  </a:cubicBezTo>
                  <a:close/>
                  <a:moveTo>
                    <a:pt x="30" y="287"/>
                  </a:moveTo>
                  <a:cubicBezTo>
                    <a:pt x="29" y="287"/>
                    <a:pt x="28" y="287"/>
                    <a:pt x="28" y="286"/>
                  </a:cubicBezTo>
                  <a:cubicBezTo>
                    <a:pt x="24" y="279"/>
                    <a:pt x="20" y="272"/>
                    <a:pt x="16" y="265"/>
                  </a:cubicBezTo>
                  <a:cubicBezTo>
                    <a:pt x="16" y="264"/>
                    <a:pt x="16" y="262"/>
                    <a:pt x="18" y="262"/>
                  </a:cubicBezTo>
                  <a:cubicBezTo>
                    <a:pt x="19" y="261"/>
                    <a:pt x="20" y="262"/>
                    <a:pt x="21" y="263"/>
                  </a:cubicBezTo>
                  <a:cubicBezTo>
                    <a:pt x="24" y="270"/>
                    <a:pt x="28" y="277"/>
                    <a:pt x="32" y="284"/>
                  </a:cubicBezTo>
                  <a:cubicBezTo>
                    <a:pt x="33" y="285"/>
                    <a:pt x="32" y="286"/>
                    <a:pt x="31" y="287"/>
                  </a:cubicBezTo>
                  <a:cubicBezTo>
                    <a:pt x="31" y="287"/>
                    <a:pt x="30" y="287"/>
                    <a:pt x="30" y="287"/>
                  </a:cubicBezTo>
                  <a:close/>
                  <a:moveTo>
                    <a:pt x="362" y="253"/>
                  </a:moveTo>
                  <a:cubicBezTo>
                    <a:pt x="362" y="253"/>
                    <a:pt x="362" y="253"/>
                    <a:pt x="361" y="253"/>
                  </a:cubicBezTo>
                  <a:cubicBezTo>
                    <a:pt x="360" y="252"/>
                    <a:pt x="359" y="251"/>
                    <a:pt x="360" y="249"/>
                  </a:cubicBezTo>
                  <a:cubicBezTo>
                    <a:pt x="362" y="242"/>
                    <a:pt x="365" y="234"/>
                    <a:pt x="366" y="227"/>
                  </a:cubicBezTo>
                  <a:cubicBezTo>
                    <a:pt x="367" y="225"/>
                    <a:pt x="368" y="224"/>
                    <a:pt x="369" y="225"/>
                  </a:cubicBezTo>
                  <a:cubicBezTo>
                    <a:pt x="371" y="225"/>
                    <a:pt x="372" y="226"/>
                    <a:pt x="371" y="228"/>
                  </a:cubicBezTo>
                  <a:cubicBezTo>
                    <a:pt x="370" y="236"/>
                    <a:pt x="367" y="244"/>
                    <a:pt x="365" y="251"/>
                  </a:cubicBezTo>
                  <a:cubicBezTo>
                    <a:pt x="364" y="252"/>
                    <a:pt x="363" y="253"/>
                    <a:pt x="362" y="253"/>
                  </a:cubicBezTo>
                  <a:close/>
                  <a:moveTo>
                    <a:pt x="13" y="252"/>
                  </a:moveTo>
                  <a:cubicBezTo>
                    <a:pt x="12" y="252"/>
                    <a:pt x="11" y="251"/>
                    <a:pt x="10" y="250"/>
                  </a:cubicBezTo>
                  <a:cubicBezTo>
                    <a:pt x="8" y="242"/>
                    <a:pt x="5" y="234"/>
                    <a:pt x="4" y="226"/>
                  </a:cubicBezTo>
                  <a:cubicBezTo>
                    <a:pt x="4" y="225"/>
                    <a:pt x="4" y="224"/>
                    <a:pt x="6" y="223"/>
                  </a:cubicBezTo>
                  <a:cubicBezTo>
                    <a:pt x="7" y="223"/>
                    <a:pt x="8" y="224"/>
                    <a:pt x="9" y="225"/>
                  </a:cubicBezTo>
                  <a:cubicBezTo>
                    <a:pt x="10" y="233"/>
                    <a:pt x="12" y="241"/>
                    <a:pt x="15" y="248"/>
                  </a:cubicBezTo>
                  <a:cubicBezTo>
                    <a:pt x="16" y="249"/>
                    <a:pt x="15" y="251"/>
                    <a:pt x="14" y="251"/>
                  </a:cubicBezTo>
                  <a:cubicBezTo>
                    <a:pt x="13" y="251"/>
                    <a:pt x="13" y="252"/>
                    <a:pt x="13" y="252"/>
                  </a:cubicBezTo>
                  <a:close/>
                  <a:moveTo>
                    <a:pt x="372" y="214"/>
                  </a:moveTo>
                  <a:cubicBezTo>
                    <a:pt x="371" y="214"/>
                    <a:pt x="371" y="214"/>
                    <a:pt x="371" y="214"/>
                  </a:cubicBezTo>
                  <a:cubicBezTo>
                    <a:pt x="370" y="214"/>
                    <a:pt x="369" y="213"/>
                    <a:pt x="369" y="211"/>
                  </a:cubicBezTo>
                  <a:cubicBezTo>
                    <a:pt x="370" y="203"/>
                    <a:pt x="371" y="195"/>
                    <a:pt x="371" y="188"/>
                  </a:cubicBezTo>
                  <a:cubicBezTo>
                    <a:pt x="371" y="186"/>
                    <a:pt x="371" y="184"/>
                    <a:pt x="370" y="182"/>
                  </a:cubicBezTo>
                  <a:cubicBezTo>
                    <a:pt x="370" y="181"/>
                    <a:pt x="372" y="180"/>
                    <a:pt x="373" y="180"/>
                  </a:cubicBezTo>
                  <a:cubicBezTo>
                    <a:pt x="374" y="180"/>
                    <a:pt x="375" y="181"/>
                    <a:pt x="375" y="182"/>
                  </a:cubicBezTo>
                  <a:cubicBezTo>
                    <a:pt x="376" y="184"/>
                    <a:pt x="376" y="186"/>
                    <a:pt x="376" y="188"/>
                  </a:cubicBezTo>
                  <a:cubicBezTo>
                    <a:pt x="376" y="196"/>
                    <a:pt x="375" y="204"/>
                    <a:pt x="374" y="212"/>
                  </a:cubicBezTo>
                  <a:cubicBezTo>
                    <a:pt x="374" y="213"/>
                    <a:pt x="373" y="214"/>
                    <a:pt x="372" y="214"/>
                  </a:cubicBezTo>
                  <a:close/>
                  <a:moveTo>
                    <a:pt x="4" y="213"/>
                  </a:moveTo>
                  <a:cubicBezTo>
                    <a:pt x="2" y="213"/>
                    <a:pt x="1" y="212"/>
                    <a:pt x="1" y="210"/>
                  </a:cubicBezTo>
                  <a:cubicBezTo>
                    <a:pt x="0" y="203"/>
                    <a:pt x="0" y="195"/>
                    <a:pt x="0" y="188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85"/>
                    <a:pt x="1" y="184"/>
                    <a:pt x="2" y="184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4" y="184"/>
                    <a:pt x="5" y="185"/>
                    <a:pt x="5" y="186"/>
                  </a:cubicBezTo>
                  <a:cubicBezTo>
                    <a:pt x="5" y="188"/>
                    <a:pt x="5" y="188"/>
                    <a:pt x="5" y="188"/>
                  </a:cubicBezTo>
                  <a:cubicBezTo>
                    <a:pt x="5" y="195"/>
                    <a:pt x="5" y="202"/>
                    <a:pt x="6" y="210"/>
                  </a:cubicBezTo>
                  <a:cubicBezTo>
                    <a:pt x="6" y="211"/>
                    <a:pt x="5" y="212"/>
                    <a:pt x="4" y="213"/>
                  </a:cubicBezTo>
                  <a:cubicBezTo>
                    <a:pt x="4" y="213"/>
                    <a:pt x="4" y="213"/>
                    <a:pt x="4" y="213"/>
                  </a:cubicBezTo>
                  <a:close/>
                  <a:moveTo>
                    <a:pt x="3" y="173"/>
                  </a:moveTo>
                  <a:cubicBezTo>
                    <a:pt x="3" y="173"/>
                    <a:pt x="3" y="173"/>
                    <a:pt x="3" y="173"/>
                  </a:cubicBezTo>
                  <a:cubicBezTo>
                    <a:pt x="1" y="173"/>
                    <a:pt x="0" y="171"/>
                    <a:pt x="1" y="170"/>
                  </a:cubicBezTo>
                  <a:cubicBezTo>
                    <a:pt x="1" y="162"/>
                    <a:pt x="3" y="154"/>
                    <a:pt x="4" y="146"/>
                  </a:cubicBezTo>
                  <a:cubicBezTo>
                    <a:pt x="5" y="145"/>
                    <a:pt x="6" y="144"/>
                    <a:pt x="7" y="144"/>
                  </a:cubicBezTo>
                  <a:cubicBezTo>
                    <a:pt x="9" y="144"/>
                    <a:pt x="10" y="146"/>
                    <a:pt x="9" y="147"/>
                  </a:cubicBezTo>
                  <a:cubicBezTo>
                    <a:pt x="8" y="155"/>
                    <a:pt x="6" y="163"/>
                    <a:pt x="6" y="170"/>
                  </a:cubicBezTo>
                  <a:cubicBezTo>
                    <a:pt x="5" y="172"/>
                    <a:pt x="4" y="173"/>
                    <a:pt x="3" y="173"/>
                  </a:cubicBezTo>
                  <a:close/>
                  <a:moveTo>
                    <a:pt x="372" y="169"/>
                  </a:moveTo>
                  <a:cubicBezTo>
                    <a:pt x="371" y="169"/>
                    <a:pt x="370" y="168"/>
                    <a:pt x="369" y="167"/>
                  </a:cubicBezTo>
                  <a:cubicBezTo>
                    <a:pt x="368" y="159"/>
                    <a:pt x="367" y="151"/>
                    <a:pt x="365" y="143"/>
                  </a:cubicBezTo>
                  <a:cubicBezTo>
                    <a:pt x="365" y="142"/>
                    <a:pt x="366" y="141"/>
                    <a:pt x="367" y="140"/>
                  </a:cubicBezTo>
                  <a:cubicBezTo>
                    <a:pt x="368" y="140"/>
                    <a:pt x="370" y="141"/>
                    <a:pt x="370" y="142"/>
                  </a:cubicBezTo>
                  <a:cubicBezTo>
                    <a:pt x="372" y="150"/>
                    <a:pt x="373" y="158"/>
                    <a:pt x="374" y="166"/>
                  </a:cubicBezTo>
                  <a:cubicBezTo>
                    <a:pt x="374" y="167"/>
                    <a:pt x="374" y="169"/>
                    <a:pt x="372" y="169"/>
                  </a:cubicBezTo>
                  <a:cubicBezTo>
                    <a:pt x="372" y="169"/>
                    <a:pt x="372" y="169"/>
                    <a:pt x="372" y="169"/>
                  </a:cubicBezTo>
                  <a:close/>
                  <a:moveTo>
                    <a:pt x="11" y="134"/>
                  </a:moveTo>
                  <a:cubicBezTo>
                    <a:pt x="11" y="134"/>
                    <a:pt x="10" y="134"/>
                    <a:pt x="10" y="134"/>
                  </a:cubicBezTo>
                  <a:cubicBezTo>
                    <a:pt x="9" y="133"/>
                    <a:pt x="8" y="132"/>
                    <a:pt x="9" y="130"/>
                  </a:cubicBezTo>
                  <a:cubicBezTo>
                    <a:pt x="11" y="123"/>
                    <a:pt x="14" y="115"/>
                    <a:pt x="17" y="108"/>
                  </a:cubicBezTo>
                  <a:cubicBezTo>
                    <a:pt x="18" y="106"/>
                    <a:pt x="20" y="106"/>
                    <a:pt x="21" y="107"/>
                  </a:cubicBezTo>
                  <a:cubicBezTo>
                    <a:pt x="22" y="107"/>
                    <a:pt x="23" y="109"/>
                    <a:pt x="22" y="110"/>
                  </a:cubicBezTo>
                  <a:cubicBezTo>
                    <a:pt x="19" y="117"/>
                    <a:pt x="16" y="124"/>
                    <a:pt x="13" y="132"/>
                  </a:cubicBezTo>
                  <a:cubicBezTo>
                    <a:pt x="13" y="133"/>
                    <a:pt x="12" y="134"/>
                    <a:pt x="11" y="134"/>
                  </a:cubicBezTo>
                  <a:close/>
                  <a:moveTo>
                    <a:pt x="363" y="130"/>
                  </a:moveTo>
                  <a:cubicBezTo>
                    <a:pt x="362" y="130"/>
                    <a:pt x="361" y="129"/>
                    <a:pt x="361" y="128"/>
                  </a:cubicBezTo>
                  <a:cubicBezTo>
                    <a:pt x="358" y="121"/>
                    <a:pt x="355" y="113"/>
                    <a:pt x="352" y="106"/>
                  </a:cubicBezTo>
                  <a:cubicBezTo>
                    <a:pt x="351" y="105"/>
                    <a:pt x="351" y="104"/>
                    <a:pt x="353" y="103"/>
                  </a:cubicBezTo>
                  <a:cubicBezTo>
                    <a:pt x="354" y="102"/>
                    <a:pt x="355" y="103"/>
                    <a:pt x="356" y="104"/>
                  </a:cubicBezTo>
                  <a:cubicBezTo>
                    <a:pt x="360" y="111"/>
                    <a:pt x="363" y="119"/>
                    <a:pt x="365" y="127"/>
                  </a:cubicBezTo>
                  <a:cubicBezTo>
                    <a:pt x="366" y="128"/>
                    <a:pt x="365" y="129"/>
                    <a:pt x="364" y="130"/>
                  </a:cubicBezTo>
                  <a:cubicBezTo>
                    <a:pt x="364" y="130"/>
                    <a:pt x="363" y="130"/>
                    <a:pt x="363" y="130"/>
                  </a:cubicBezTo>
                  <a:close/>
                  <a:moveTo>
                    <a:pt x="27" y="97"/>
                  </a:moveTo>
                  <a:cubicBezTo>
                    <a:pt x="27" y="97"/>
                    <a:pt x="26" y="97"/>
                    <a:pt x="26" y="97"/>
                  </a:cubicBezTo>
                  <a:cubicBezTo>
                    <a:pt x="25" y="96"/>
                    <a:pt x="24" y="95"/>
                    <a:pt x="25" y="93"/>
                  </a:cubicBezTo>
                  <a:cubicBezTo>
                    <a:pt x="29" y="86"/>
                    <a:pt x="34" y="80"/>
                    <a:pt x="39" y="73"/>
                  </a:cubicBezTo>
                  <a:cubicBezTo>
                    <a:pt x="39" y="72"/>
                    <a:pt x="41" y="72"/>
                    <a:pt x="42" y="73"/>
                  </a:cubicBezTo>
                  <a:cubicBezTo>
                    <a:pt x="43" y="74"/>
                    <a:pt x="43" y="75"/>
                    <a:pt x="43" y="76"/>
                  </a:cubicBezTo>
                  <a:cubicBezTo>
                    <a:pt x="38" y="82"/>
                    <a:pt x="33" y="89"/>
                    <a:pt x="29" y="96"/>
                  </a:cubicBezTo>
                  <a:cubicBezTo>
                    <a:pt x="29" y="97"/>
                    <a:pt x="28" y="97"/>
                    <a:pt x="27" y="97"/>
                  </a:cubicBezTo>
                  <a:close/>
                  <a:moveTo>
                    <a:pt x="346" y="94"/>
                  </a:moveTo>
                  <a:cubicBezTo>
                    <a:pt x="345" y="94"/>
                    <a:pt x="344" y="93"/>
                    <a:pt x="344" y="92"/>
                  </a:cubicBezTo>
                  <a:cubicBezTo>
                    <a:pt x="340" y="86"/>
                    <a:pt x="335" y="79"/>
                    <a:pt x="330" y="73"/>
                  </a:cubicBezTo>
                  <a:cubicBezTo>
                    <a:pt x="330" y="72"/>
                    <a:pt x="330" y="70"/>
                    <a:pt x="331" y="70"/>
                  </a:cubicBezTo>
                  <a:cubicBezTo>
                    <a:pt x="332" y="69"/>
                    <a:pt x="333" y="69"/>
                    <a:pt x="334" y="70"/>
                  </a:cubicBezTo>
                  <a:cubicBezTo>
                    <a:pt x="339" y="76"/>
                    <a:pt x="344" y="83"/>
                    <a:pt x="348" y="90"/>
                  </a:cubicBezTo>
                  <a:cubicBezTo>
                    <a:pt x="349" y="91"/>
                    <a:pt x="349" y="93"/>
                    <a:pt x="347" y="93"/>
                  </a:cubicBezTo>
                  <a:cubicBezTo>
                    <a:pt x="347" y="94"/>
                    <a:pt x="347" y="94"/>
                    <a:pt x="346" y="94"/>
                  </a:cubicBezTo>
                  <a:close/>
                  <a:moveTo>
                    <a:pt x="51" y="65"/>
                  </a:moveTo>
                  <a:cubicBezTo>
                    <a:pt x="50" y="65"/>
                    <a:pt x="50" y="65"/>
                    <a:pt x="49" y="64"/>
                  </a:cubicBezTo>
                  <a:cubicBezTo>
                    <a:pt x="48" y="63"/>
                    <a:pt x="48" y="62"/>
                    <a:pt x="49" y="61"/>
                  </a:cubicBezTo>
                  <a:cubicBezTo>
                    <a:pt x="54" y="55"/>
                    <a:pt x="60" y="49"/>
                    <a:pt x="66" y="44"/>
                  </a:cubicBezTo>
                  <a:cubicBezTo>
                    <a:pt x="68" y="43"/>
                    <a:pt x="69" y="43"/>
                    <a:pt x="70" y="44"/>
                  </a:cubicBezTo>
                  <a:cubicBezTo>
                    <a:pt x="71" y="45"/>
                    <a:pt x="71" y="47"/>
                    <a:pt x="70" y="48"/>
                  </a:cubicBezTo>
                  <a:cubicBezTo>
                    <a:pt x="64" y="53"/>
                    <a:pt x="58" y="58"/>
                    <a:pt x="53" y="64"/>
                  </a:cubicBezTo>
                  <a:cubicBezTo>
                    <a:pt x="52" y="65"/>
                    <a:pt x="51" y="65"/>
                    <a:pt x="51" y="65"/>
                  </a:cubicBezTo>
                  <a:close/>
                  <a:moveTo>
                    <a:pt x="322" y="62"/>
                  </a:moveTo>
                  <a:cubicBezTo>
                    <a:pt x="321" y="62"/>
                    <a:pt x="320" y="62"/>
                    <a:pt x="320" y="61"/>
                  </a:cubicBezTo>
                  <a:cubicBezTo>
                    <a:pt x="315" y="56"/>
                    <a:pt x="309" y="50"/>
                    <a:pt x="303" y="45"/>
                  </a:cubicBezTo>
                  <a:cubicBezTo>
                    <a:pt x="302" y="44"/>
                    <a:pt x="301" y="43"/>
                    <a:pt x="302" y="42"/>
                  </a:cubicBezTo>
                  <a:cubicBezTo>
                    <a:pt x="303" y="41"/>
                    <a:pt x="305" y="40"/>
                    <a:pt x="306" y="41"/>
                  </a:cubicBezTo>
                  <a:cubicBezTo>
                    <a:pt x="312" y="46"/>
                    <a:pt x="318" y="52"/>
                    <a:pt x="324" y="58"/>
                  </a:cubicBezTo>
                  <a:cubicBezTo>
                    <a:pt x="325" y="59"/>
                    <a:pt x="325" y="60"/>
                    <a:pt x="324" y="61"/>
                  </a:cubicBezTo>
                  <a:cubicBezTo>
                    <a:pt x="323" y="62"/>
                    <a:pt x="322" y="62"/>
                    <a:pt x="322" y="62"/>
                  </a:cubicBezTo>
                  <a:close/>
                  <a:moveTo>
                    <a:pt x="81" y="39"/>
                  </a:moveTo>
                  <a:cubicBezTo>
                    <a:pt x="80" y="39"/>
                    <a:pt x="79" y="38"/>
                    <a:pt x="79" y="37"/>
                  </a:cubicBezTo>
                  <a:cubicBezTo>
                    <a:pt x="78" y="36"/>
                    <a:pt x="78" y="35"/>
                    <a:pt x="79" y="34"/>
                  </a:cubicBezTo>
                  <a:cubicBezTo>
                    <a:pt x="86" y="29"/>
                    <a:pt x="93" y="25"/>
                    <a:pt x="100" y="21"/>
                  </a:cubicBezTo>
                  <a:cubicBezTo>
                    <a:pt x="101" y="21"/>
                    <a:pt x="103" y="21"/>
                    <a:pt x="103" y="22"/>
                  </a:cubicBezTo>
                  <a:cubicBezTo>
                    <a:pt x="104" y="24"/>
                    <a:pt x="104" y="25"/>
                    <a:pt x="102" y="26"/>
                  </a:cubicBezTo>
                  <a:cubicBezTo>
                    <a:pt x="95" y="29"/>
                    <a:pt x="89" y="34"/>
                    <a:pt x="82" y="38"/>
                  </a:cubicBezTo>
                  <a:cubicBezTo>
                    <a:pt x="82" y="38"/>
                    <a:pt x="81" y="39"/>
                    <a:pt x="81" y="39"/>
                  </a:cubicBezTo>
                  <a:close/>
                  <a:moveTo>
                    <a:pt x="291" y="36"/>
                  </a:moveTo>
                  <a:cubicBezTo>
                    <a:pt x="291" y="36"/>
                    <a:pt x="290" y="36"/>
                    <a:pt x="290" y="36"/>
                  </a:cubicBezTo>
                  <a:cubicBezTo>
                    <a:pt x="283" y="31"/>
                    <a:pt x="277" y="27"/>
                    <a:pt x="269" y="24"/>
                  </a:cubicBezTo>
                  <a:cubicBezTo>
                    <a:pt x="268" y="23"/>
                    <a:pt x="268" y="22"/>
                    <a:pt x="268" y="21"/>
                  </a:cubicBezTo>
                  <a:cubicBezTo>
                    <a:pt x="269" y="19"/>
                    <a:pt x="270" y="19"/>
                    <a:pt x="272" y="19"/>
                  </a:cubicBezTo>
                  <a:cubicBezTo>
                    <a:pt x="279" y="23"/>
                    <a:pt x="286" y="27"/>
                    <a:pt x="293" y="32"/>
                  </a:cubicBezTo>
                  <a:cubicBezTo>
                    <a:pt x="294" y="32"/>
                    <a:pt x="294" y="34"/>
                    <a:pt x="293" y="35"/>
                  </a:cubicBezTo>
                  <a:cubicBezTo>
                    <a:pt x="293" y="36"/>
                    <a:pt x="292" y="36"/>
                    <a:pt x="291" y="36"/>
                  </a:cubicBezTo>
                  <a:close/>
                  <a:moveTo>
                    <a:pt x="116" y="19"/>
                  </a:moveTo>
                  <a:cubicBezTo>
                    <a:pt x="115" y="19"/>
                    <a:pt x="114" y="19"/>
                    <a:pt x="113" y="18"/>
                  </a:cubicBezTo>
                  <a:cubicBezTo>
                    <a:pt x="113" y="16"/>
                    <a:pt x="113" y="15"/>
                    <a:pt x="115" y="14"/>
                  </a:cubicBezTo>
                  <a:cubicBezTo>
                    <a:pt x="122" y="11"/>
                    <a:pt x="130" y="9"/>
                    <a:pt x="138" y="6"/>
                  </a:cubicBezTo>
                  <a:cubicBezTo>
                    <a:pt x="139" y="6"/>
                    <a:pt x="140" y="7"/>
                    <a:pt x="141" y="8"/>
                  </a:cubicBezTo>
                  <a:cubicBezTo>
                    <a:pt x="141" y="9"/>
                    <a:pt x="140" y="11"/>
                    <a:pt x="139" y="11"/>
                  </a:cubicBezTo>
                  <a:cubicBezTo>
                    <a:pt x="131" y="13"/>
                    <a:pt x="124" y="16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lose/>
                  <a:moveTo>
                    <a:pt x="256" y="18"/>
                  </a:moveTo>
                  <a:cubicBezTo>
                    <a:pt x="256" y="18"/>
                    <a:pt x="255" y="18"/>
                    <a:pt x="255" y="17"/>
                  </a:cubicBezTo>
                  <a:cubicBezTo>
                    <a:pt x="248" y="15"/>
                    <a:pt x="240" y="12"/>
                    <a:pt x="233" y="10"/>
                  </a:cubicBezTo>
                  <a:cubicBezTo>
                    <a:pt x="231" y="10"/>
                    <a:pt x="230" y="8"/>
                    <a:pt x="231" y="7"/>
                  </a:cubicBezTo>
                  <a:cubicBezTo>
                    <a:pt x="231" y="6"/>
                    <a:pt x="232" y="5"/>
                    <a:pt x="234" y="5"/>
                  </a:cubicBezTo>
                  <a:cubicBezTo>
                    <a:pt x="242" y="7"/>
                    <a:pt x="249" y="10"/>
                    <a:pt x="257" y="13"/>
                  </a:cubicBezTo>
                  <a:cubicBezTo>
                    <a:pt x="258" y="13"/>
                    <a:pt x="259" y="15"/>
                    <a:pt x="258" y="16"/>
                  </a:cubicBezTo>
                  <a:cubicBezTo>
                    <a:pt x="258" y="17"/>
                    <a:pt x="257" y="18"/>
                    <a:pt x="256" y="18"/>
                  </a:cubicBezTo>
                  <a:close/>
                  <a:moveTo>
                    <a:pt x="154" y="8"/>
                  </a:moveTo>
                  <a:cubicBezTo>
                    <a:pt x="153" y="8"/>
                    <a:pt x="152" y="7"/>
                    <a:pt x="151" y="6"/>
                  </a:cubicBezTo>
                  <a:cubicBezTo>
                    <a:pt x="151" y="4"/>
                    <a:pt x="152" y="3"/>
                    <a:pt x="153" y="3"/>
                  </a:cubicBezTo>
                  <a:cubicBezTo>
                    <a:pt x="161" y="1"/>
                    <a:pt x="169" y="0"/>
                    <a:pt x="178" y="0"/>
                  </a:cubicBezTo>
                  <a:cubicBezTo>
                    <a:pt x="179" y="0"/>
                    <a:pt x="180" y="1"/>
                    <a:pt x="180" y="2"/>
                  </a:cubicBezTo>
                  <a:cubicBezTo>
                    <a:pt x="180" y="4"/>
                    <a:pt x="179" y="5"/>
                    <a:pt x="178" y="5"/>
                  </a:cubicBezTo>
                  <a:cubicBezTo>
                    <a:pt x="170" y="5"/>
                    <a:pt x="162" y="6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218" y="7"/>
                  </a:moveTo>
                  <a:cubicBezTo>
                    <a:pt x="217" y="7"/>
                    <a:pt x="217" y="7"/>
                    <a:pt x="217" y="7"/>
                  </a:cubicBezTo>
                  <a:cubicBezTo>
                    <a:pt x="209" y="6"/>
                    <a:pt x="201" y="5"/>
                    <a:pt x="194" y="5"/>
                  </a:cubicBezTo>
                  <a:cubicBezTo>
                    <a:pt x="192" y="5"/>
                    <a:pt x="191" y="4"/>
                    <a:pt x="191" y="2"/>
                  </a:cubicBezTo>
                  <a:cubicBezTo>
                    <a:pt x="191" y="1"/>
                    <a:pt x="192" y="0"/>
                    <a:pt x="194" y="0"/>
                  </a:cubicBezTo>
                  <a:cubicBezTo>
                    <a:pt x="202" y="0"/>
                    <a:pt x="210" y="1"/>
                    <a:pt x="218" y="2"/>
                  </a:cubicBezTo>
                  <a:cubicBezTo>
                    <a:pt x="219" y="2"/>
                    <a:pt x="220" y="4"/>
                    <a:pt x="220" y="5"/>
                  </a:cubicBezTo>
                  <a:cubicBezTo>
                    <a:pt x="220" y="6"/>
                    <a:pt x="219" y="7"/>
                    <a:pt x="218" y="7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577" name="Group 1576">
              <a:extLst>
                <a:ext uri="{FF2B5EF4-FFF2-40B4-BE49-F238E27FC236}">
                  <a16:creationId xmlns:a16="http://schemas.microsoft.com/office/drawing/2014/main" id="{798D9F26-4003-449C-A14A-9676787556C2}"/>
                </a:ext>
              </a:extLst>
            </p:cNvPr>
            <p:cNvGrpSpPr/>
            <p:nvPr userDrawn="1"/>
          </p:nvGrpSpPr>
          <p:grpSpPr>
            <a:xfrm>
              <a:off x="7594340" y="2873046"/>
              <a:ext cx="1199211" cy="960290"/>
              <a:chOff x="5242143" y="2690166"/>
              <a:chExt cx="1041998" cy="834399"/>
            </a:xfrm>
          </p:grpSpPr>
          <p:sp>
            <p:nvSpPr>
              <p:cNvPr id="2552" name="Freeform 396">
                <a:extLst>
                  <a:ext uri="{FF2B5EF4-FFF2-40B4-BE49-F238E27FC236}">
                    <a16:creationId xmlns:a16="http://schemas.microsoft.com/office/drawing/2014/main" id="{03864749-3557-4329-AFFC-A5BED5936DD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242143" y="2690166"/>
                <a:ext cx="922231" cy="834399"/>
              </a:xfrm>
              <a:custGeom>
                <a:avLst/>
                <a:gdLst>
                  <a:gd name="T0" fmla="*/ 50 w 123"/>
                  <a:gd name="T1" fmla="*/ 3 h 112"/>
                  <a:gd name="T2" fmla="*/ 43 w 123"/>
                  <a:gd name="T3" fmla="*/ 7 h 112"/>
                  <a:gd name="T4" fmla="*/ 41 w 123"/>
                  <a:gd name="T5" fmla="*/ 10 h 112"/>
                  <a:gd name="T6" fmla="*/ 40 w 123"/>
                  <a:gd name="T7" fmla="*/ 10 h 112"/>
                  <a:gd name="T8" fmla="*/ 31 w 123"/>
                  <a:gd name="T9" fmla="*/ 14 h 112"/>
                  <a:gd name="T10" fmla="*/ 27 w 123"/>
                  <a:gd name="T11" fmla="*/ 11 h 112"/>
                  <a:gd name="T12" fmla="*/ 25 w 123"/>
                  <a:gd name="T13" fmla="*/ 11 h 112"/>
                  <a:gd name="T14" fmla="*/ 16 w 123"/>
                  <a:gd name="T15" fmla="*/ 17 h 112"/>
                  <a:gd name="T16" fmla="*/ 15 w 123"/>
                  <a:gd name="T17" fmla="*/ 18 h 112"/>
                  <a:gd name="T18" fmla="*/ 11 w 123"/>
                  <a:gd name="T19" fmla="*/ 23 h 112"/>
                  <a:gd name="T20" fmla="*/ 7 w 123"/>
                  <a:gd name="T21" fmla="*/ 26 h 112"/>
                  <a:gd name="T22" fmla="*/ 6 w 123"/>
                  <a:gd name="T23" fmla="*/ 27 h 112"/>
                  <a:gd name="T24" fmla="*/ 0 w 123"/>
                  <a:gd name="T25" fmla="*/ 57 h 112"/>
                  <a:gd name="T26" fmla="*/ 1 w 123"/>
                  <a:gd name="T27" fmla="*/ 59 h 112"/>
                  <a:gd name="T28" fmla="*/ 6 w 123"/>
                  <a:gd name="T29" fmla="*/ 63 h 112"/>
                  <a:gd name="T30" fmla="*/ 7 w 123"/>
                  <a:gd name="T31" fmla="*/ 69 h 112"/>
                  <a:gd name="T32" fmla="*/ 9 w 123"/>
                  <a:gd name="T33" fmla="*/ 71 h 112"/>
                  <a:gd name="T34" fmla="*/ 30 w 123"/>
                  <a:gd name="T35" fmla="*/ 78 h 112"/>
                  <a:gd name="T36" fmla="*/ 32 w 123"/>
                  <a:gd name="T37" fmla="*/ 78 h 112"/>
                  <a:gd name="T38" fmla="*/ 39 w 123"/>
                  <a:gd name="T39" fmla="*/ 73 h 112"/>
                  <a:gd name="T40" fmla="*/ 40 w 123"/>
                  <a:gd name="T41" fmla="*/ 72 h 112"/>
                  <a:gd name="T42" fmla="*/ 47 w 123"/>
                  <a:gd name="T43" fmla="*/ 64 h 112"/>
                  <a:gd name="T44" fmla="*/ 50 w 123"/>
                  <a:gd name="T45" fmla="*/ 65 h 112"/>
                  <a:gd name="T46" fmla="*/ 52 w 123"/>
                  <a:gd name="T47" fmla="*/ 65 h 112"/>
                  <a:gd name="T48" fmla="*/ 55 w 123"/>
                  <a:gd name="T49" fmla="*/ 63 h 112"/>
                  <a:gd name="T50" fmla="*/ 57 w 123"/>
                  <a:gd name="T51" fmla="*/ 64 h 112"/>
                  <a:gd name="T52" fmla="*/ 61 w 123"/>
                  <a:gd name="T53" fmla="*/ 70 h 112"/>
                  <a:gd name="T54" fmla="*/ 62 w 123"/>
                  <a:gd name="T55" fmla="*/ 71 h 112"/>
                  <a:gd name="T56" fmla="*/ 69 w 123"/>
                  <a:gd name="T57" fmla="*/ 75 h 112"/>
                  <a:gd name="T58" fmla="*/ 77 w 123"/>
                  <a:gd name="T59" fmla="*/ 82 h 112"/>
                  <a:gd name="T60" fmla="*/ 79 w 123"/>
                  <a:gd name="T61" fmla="*/ 92 h 112"/>
                  <a:gd name="T62" fmla="*/ 95 w 123"/>
                  <a:gd name="T63" fmla="*/ 105 h 112"/>
                  <a:gd name="T64" fmla="*/ 95 w 123"/>
                  <a:gd name="T65" fmla="*/ 105 h 112"/>
                  <a:gd name="T66" fmla="*/ 106 w 123"/>
                  <a:gd name="T67" fmla="*/ 112 h 112"/>
                  <a:gd name="T68" fmla="*/ 108 w 123"/>
                  <a:gd name="T69" fmla="*/ 112 h 112"/>
                  <a:gd name="T70" fmla="*/ 116 w 123"/>
                  <a:gd name="T71" fmla="*/ 106 h 112"/>
                  <a:gd name="T72" fmla="*/ 117 w 123"/>
                  <a:gd name="T73" fmla="*/ 105 h 112"/>
                  <a:gd name="T74" fmla="*/ 123 w 123"/>
                  <a:gd name="T75" fmla="*/ 78 h 112"/>
                  <a:gd name="T76" fmla="*/ 121 w 123"/>
                  <a:gd name="T77" fmla="*/ 75 h 112"/>
                  <a:gd name="T78" fmla="*/ 119 w 123"/>
                  <a:gd name="T79" fmla="*/ 74 h 112"/>
                  <a:gd name="T80" fmla="*/ 122 w 123"/>
                  <a:gd name="T81" fmla="*/ 63 h 112"/>
                  <a:gd name="T82" fmla="*/ 121 w 123"/>
                  <a:gd name="T83" fmla="*/ 60 h 112"/>
                  <a:gd name="T84" fmla="*/ 114 w 123"/>
                  <a:gd name="T85" fmla="*/ 52 h 112"/>
                  <a:gd name="T86" fmla="*/ 111 w 123"/>
                  <a:gd name="T87" fmla="*/ 48 h 112"/>
                  <a:gd name="T88" fmla="*/ 110 w 123"/>
                  <a:gd name="T89" fmla="*/ 36 h 112"/>
                  <a:gd name="T90" fmla="*/ 114 w 123"/>
                  <a:gd name="T91" fmla="*/ 28 h 112"/>
                  <a:gd name="T92" fmla="*/ 114 w 123"/>
                  <a:gd name="T93" fmla="*/ 26 h 112"/>
                  <a:gd name="T94" fmla="*/ 111 w 123"/>
                  <a:gd name="T95" fmla="*/ 12 h 112"/>
                  <a:gd name="T96" fmla="*/ 111 w 123"/>
                  <a:gd name="T97" fmla="*/ 11 h 112"/>
                  <a:gd name="T98" fmla="*/ 109 w 123"/>
                  <a:gd name="T99" fmla="*/ 10 h 112"/>
                  <a:gd name="T100" fmla="*/ 107 w 123"/>
                  <a:gd name="T101" fmla="*/ 8 h 112"/>
                  <a:gd name="T102" fmla="*/ 106 w 123"/>
                  <a:gd name="T103" fmla="*/ 9 h 112"/>
                  <a:gd name="T104" fmla="*/ 97 w 123"/>
                  <a:gd name="T105" fmla="*/ 20 h 112"/>
                  <a:gd name="T106" fmla="*/ 70 w 123"/>
                  <a:gd name="T107" fmla="*/ 7 h 112"/>
                  <a:gd name="T108" fmla="*/ 71 w 123"/>
                  <a:gd name="T109" fmla="*/ 6 h 112"/>
                  <a:gd name="T110" fmla="*/ 57 w 123"/>
                  <a:gd name="T111" fmla="*/ 0 h 112"/>
                  <a:gd name="T112" fmla="*/ 50 w 123"/>
                  <a:gd name="T113" fmla="*/ 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3" h="112">
                    <a:moveTo>
                      <a:pt x="50" y="3"/>
                    </a:moveTo>
                    <a:cubicBezTo>
                      <a:pt x="43" y="7"/>
                      <a:pt x="43" y="7"/>
                      <a:pt x="43" y="7"/>
                    </a:cubicBezTo>
                    <a:cubicBezTo>
                      <a:pt x="41" y="8"/>
                      <a:pt x="41" y="9"/>
                      <a:pt x="41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1"/>
                      <a:pt x="25" y="11"/>
                      <a:pt x="25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7" y="26"/>
                      <a:pt x="6" y="27"/>
                      <a:pt x="6" y="2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58"/>
                      <a:pt x="0" y="59"/>
                      <a:pt x="1" y="59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7" y="70"/>
                      <a:pt x="8" y="70"/>
                      <a:pt x="9" y="71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8"/>
                      <a:pt x="32" y="78"/>
                      <a:pt x="32" y="78"/>
                    </a:cubicBezTo>
                    <a:cubicBezTo>
                      <a:pt x="39" y="73"/>
                      <a:pt x="39" y="73"/>
                      <a:pt x="39" y="73"/>
                    </a:cubicBezTo>
                    <a:cubicBezTo>
                      <a:pt x="40" y="73"/>
                      <a:pt x="40" y="73"/>
                      <a:pt x="40" y="72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50" y="65"/>
                      <a:pt x="50" y="65"/>
                      <a:pt x="50" y="65"/>
                    </a:cubicBezTo>
                    <a:cubicBezTo>
                      <a:pt x="51" y="66"/>
                      <a:pt x="52" y="65"/>
                      <a:pt x="52" y="65"/>
                    </a:cubicBezTo>
                    <a:cubicBezTo>
                      <a:pt x="55" y="63"/>
                      <a:pt x="55" y="63"/>
                      <a:pt x="55" y="63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61" y="70"/>
                      <a:pt x="61" y="70"/>
                      <a:pt x="61" y="70"/>
                    </a:cubicBezTo>
                    <a:cubicBezTo>
                      <a:pt x="61" y="70"/>
                      <a:pt x="61" y="71"/>
                      <a:pt x="62" y="71"/>
                    </a:cubicBezTo>
                    <a:cubicBezTo>
                      <a:pt x="69" y="75"/>
                      <a:pt x="69" y="75"/>
                      <a:pt x="69" y="75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4"/>
                      <a:pt x="79" y="91"/>
                      <a:pt x="79" y="92"/>
                    </a:cubicBezTo>
                    <a:cubicBezTo>
                      <a:pt x="79" y="92"/>
                      <a:pt x="79" y="93"/>
                      <a:pt x="95" y="105"/>
                    </a:cubicBezTo>
                    <a:cubicBezTo>
                      <a:pt x="95" y="105"/>
                      <a:pt x="95" y="105"/>
                      <a:pt x="95" y="105"/>
                    </a:cubicBezTo>
                    <a:cubicBezTo>
                      <a:pt x="106" y="112"/>
                      <a:pt x="106" y="112"/>
                      <a:pt x="106" y="112"/>
                    </a:cubicBezTo>
                    <a:cubicBezTo>
                      <a:pt x="107" y="112"/>
                      <a:pt x="108" y="112"/>
                      <a:pt x="108" y="112"/>
                    </a:cubicBezTo>
                    <a:cubicBezTo>
                      <a:pt x="116" y="106"/>
                      <a:pt x="116" y="106"/>
                      <a:pt x="116" y="106"/>
                    </a:cubicBezTo>
                    <a:cubicBezTo>
                      <a:pt x="117" y="106"/>
                      <a:pt x="117" y="105"/>
                      <a:pt x="117" y="105"/>
                    </a:cubicBezTo>
                    <a:cubicBezTo>
                      <a:pt x="123" y="78"/>
                      <a:pt x="123" y="78"/>
                      <a:pt x="123" y="78"/>
                    </a:cubicBezTo>
                    <a:cubicBezTo>
                      <a:pt x="123" y="77"/>
                      <a:pt x="122" y="76"/>
                      <a:pt x="121" y="75"/>
                    </a:cubicBezTo>
                    <a:cubicBezTo>
                      <a:pt x="119" y="74"/>
                      <a:pt x="119" y="74"/>
                      <a:pt x="119" y="74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2" y="62"/>
                      <a:pt x="122" y="61"/>
                      <a:pt x="121" y="60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10" y="36"/>
                      <a:pt x="110" y="36"/>
                      <a:pt x="110" y="36"/>
                    </a:cubicBezTo>
                    <a:cubicBezTo>
                      <a:pt x="114" y="28"/>
                      <a:pt x="114" y="28"/>
                      <a:pt x="114" y="28"/>
                    </a:cubicBezTo>
                    <a:cubicBezTo>
                      <a:pt x="114" y="28"/>
                      <a:pt x="114" y="27"/>
                      <a:pt x="114" y="26"/>
                    </a:cubicBezTo>
                    <a:cubicBezTo>
                      <a:pt x="111" y="12"/>
                      <a:pt x="111" y="12"/>
                      <a:pt x="111" y="12"/>
                    </a:cubicBezTo>
                    <a:cubicBezTo>
                      <a:pt x="111" y="12"/>
                      <a:pt x="111" y="12"/>
                      <a:pt x="111" y="11"/>
                    </a:cubicBezTo>
                    <a:cubicBezTo>
                      <a:pt x="109" y="10"/>
                      <a:pt x="109" y="10"/>
                      <a:pt x="109" y="10"/>
                    </a:cubicBezTo>
                    <a:cubicBezTo>
                      <a:pt x="109" y="9"/>
                      <a:pt x="108" y="9"/>
                      <a:pt x="107" y="8"/>
                    </a:cubicBezTo>
                    <a:cubicBezTo>
                      <a:pt x="107" y="8"/>
                      <a:pt x="106" y="9"/>
                      <a:pt x="106" y="9"/>
                    </a:cubicBezTo>
                    <a:cubicBezTo>
                      <a:pt x="97" y="20"/>
                      <a:pt x="97" y="20"/>
                      <a:pt x="97" y="20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7" y="4"/>
                      <a:pt x="60" y="2"/>
                      <a:pt x="57" y="0"/>
                    </a:cubicBezTo>
                    <a:lnTo>
                      <a:pt x="50" y="3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553" name="Freeform 397">
                <a:extLst>
                  <a:ext uri="{FF2B5EF4-FFF2-40B4-BE49-F238E27FC236}">
                    <a16:creationId xmlns:a16="http://schemas.microsoft.com/office/drawing/2014/main" id="{2C640F7A-59D6-4DA8-9D64-548D1C5B6B1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2356" y="3053470"/>
                <a:ext cx="111785" cy="203610"/>
              </a:xfrm>
              <a:custGeom>
                <a:avLst/>
                <a:gdLst>
                  <a:gd name="T0" fmla="*/ 6 w 15"/>
                  <a:gd name="T1" fmla="*/ 1 h 27"/>
                  <a:gd name="T2" fmla="*/ 3 w 15"/>
                  <a:gd name="T3" fmla="*/ 0 h 27"/>
                  <a:gd name="T4" fmla="*/ 2 w 15"/>
                  <a:gd name="T5" fmla="*/ 2 h 27"/>
                  <a:gd name="T6" fmla="*/ 0 w 15"/>
                  <a:gd name="T7" fmla="*/ 10 h 27"/>
                  <a:gd name="T8" fmla="*/ 0 w 15"/>
                  <a:gd name="T9" fmla="*/ 11 h 27"/>
                  <a:gd name="T10" fmla="*/ 0 w 15"/>
                  <a:gd name="T11" fmla="*/ 15 h 27"/>
                  <a:gd name="T12" fmla="*/ 0 w 15"/>
                  <a:gd name="T13" fmla="*/ 16 h 27"/>
                  <a:gd name="T14" fmla="*/ 4 w 15"/>
                  <a:gd name="T15" fmla="*/ 22 h 27"/>
                  <a:gd name="T16" fmla="*/ 4 w 15"/>
                  <a:gd name="T17" fmla="*/ 25 h 27"/>
                  <a:gd name="T18" fmla="*/ 6 w 15"/>
                  <a:gd name="T19" fmla="*/ 27 h 27"/>
                  <a:gd name="T20" fmla="*/ 12 w 15"/>
                  <a:gd name="T21" fmla="*/ 27 h 27"/>
                  <a:gd name="T22" fmla="*/ 14 w 15"/>
                  <a:gd name="T23" fmla="*/ 27 h 27"/>
                  <a:gd name="T24" fmla="*/ 14 w 15"/>
                  <a:gd name="T25" fmla="*/ 26 h 27"/>
                  <a:gd name="T26" fmla="*/ 15 w 15"/>
                  <a:gd name="T27" fmla="*/ 24 h 27"/>
                  <a:gd name="T28" fmla="*/ 10 w 15"/>
                  <a:gd name="T29" fmla="*/ 5 h 27"/>
                  <a:gd name="T30" fmla="*/ 9 w 15"/>
                  <a:gd name="T31" fmla="*/ 4 h 27"/>
                  <a:gd name="T32" fmla="*/ 6 w 15"/>
                  <a:gd name="T33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27">
                    <a:moveTo>
                      <a:pt x="6" y="1"/>
                    </a:moveTo>
                    <a:cubicBezTo>
                      <a:pt x="5" y="0"/>
                      <a:pt x="4" y="0"/>
                      <a:pt x="3" y="0"/>
                    </a:cubicBezTo>
                    <a:cubicBezTo>
                      <a:pt x="2" y="0"/>
                      <a:pt x="2" y="1"/>
                      <a:pt x="2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6"/>
                      <a:pt x="5" y="27"/>
                      <a:pt x="6" y="27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3" y="27"/>
                      <a:pt x="13" y="27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5" y="26"/>
                      <a:pt x="15" y="25"/>
                      <a:pt x="15" y="24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4"/>
                    </a:cubicBez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00BCF2">
                  <a:lumMod val="60000"/>
                  <a:lumOff val="4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3274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1578" name="Freeform 398">
              <a:extLst>
                <a:ext uri="{FF2B5EF4-FFF2-40B4-BE49-F238E27FC236}">
                  <a16:creationId xmlns:a16="http://schemas.microsoft.com/office/drawing/2014/main" id="{205297EF-640A-47F5-A8E6-F2072CE16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9797" y="2258227"/>
              <a:ext cx="674706" cy="626798"/>
            </a:xfrm>
            <a:custGeom>
              <a:avLst/>
              <a:gdLst>
                <a:gd name="T0" fmla="*/ 78 w 90"/>
                <a:gd name="T1" fmla="*/ 58 h 84"/>
                <a:gd name="T2" fmla="*/ 75 w 90"/>
                <a:gd name="T3" fmla="*/ 40 h 84"/>
                <a:gd name="T4" fmla="*/ 72 w 90"/>
                <a:gd name="T5" fmla="*/ 9 h 84"/>
                <a:gd name="T6" fmla="*/ 67 w 90"/>
                <a:gd name="T7" fmla="*/ 10 h 84"/>
                <a:gd name="T8" fmla="*/ 61 w 90"/>
                <a:gd name="T9" fmla="*/ 13 h 84"/>
                <a:gd name="T10" fmla="*/ 68 w 90"/>
                <a:gd name="T11" fmla="*/ 6 h 84"/>
                <a:gd name="T12" fmla="*/ 64 w 90"/>
                <a:gd name="T13" fmla="*/ 0 h 84"/>
                <a:gd name="T14" fmla="*/ 49 w 90"/>
                <a:gd name="T15" fmla="*/ 3 h 84"/>
                <a:gd name="T16" fmla="*/ 35 w 90"/>
                <a:gd name="T17" fmla="*/ 7 h 84"/>
                <a:gd name="T18" fmla="*/ 22 w 90"/>
                <a:gd name="T19" fmla="*/ 21 h 84"/>
                <a:gd name="T20" fmla="*/ 26 w 90"/>
                <a:gd name="T21" fmla="*/ 28 h 84"/>
                <a:gd name="T22" fmla="*/ 33 w 90"/>
                <a:gd name="T23" fmla="*/ 29 h 84"/>
                <a:gd name="T24" fmla="*/ 38 w 90"/>
                <a:gd name="T25" fmla="*/ 27 h 84"/>
                <a:gd name="T26" fmla="*/ 42 w 90"/>
                <a:gd name="T27" fmla="*/ 23 h 84"/>
                <a:gd name="T28" fmla="*/ 45 w 90"/>
                <a:gd name="T29" fmla="*/ 17 h 84"/>
                <a:gd name="T30" fmla="*/ 42 w 90"/>
                <a:gd name="T31" fmla="*/ 29 h 84"/>
                <a:gd name="T32" fmla="*/ 25 w 90"/>
                <a:gd name="T33" fmla="*/ 30 h 84"/>
                <a:gd name="T34" fmla="*/ 21 w 90"/>
                <a:gd name="T35" fmla="*/ 34 h 84"/>
                <a:gd name="T36" fmla="*/ 12 w 90"/>
                <a:gd name="T37" fmla="*/ 24 h 84"/>
                <a:gd name="T38" fmla="*/ 8 w 90"/>
                <a:gd name="T39" fmla="*/ 28 h 84"/>
                <a:gd name="T40" fmla="*/ 9 w 90"/>
                <a:gd name="T41" fmla="*/ 32 h 84"/>
                <a:gd name="T42" fmla="*/ 10 w 90"/>
                <a:gd name="T43" fmla="*/ 36 h 84"/>
                <a:gd name="T44" fmla="*/ 9 w 90"/>
                <a:gd name="T45" fmla="*/ 42 h 84"/>
                <a:gd name="T46" fmla="*/ 9 w 90"/>
                <a:gd name="T47" fmla="*/ 46 h 84"/>
                <a:gd name="T48" fmla="*/ 11 w 90"/>
                <a:gd name="T49" fmla="*/ 49 h 84"/>
                <a:gd name="T50" fmla="*/ 1 w 90"/>
                <a:gd name="T51" fmla="*/ 50 h 84"/>
                <a:gd name="T52" fmla="*/ 0 w 90"/>
                <a:gd name="T53" fmla="*/ 63 h 84"/>
                <a:gd name="T54" fmla="*/ 3 w 90"/>
                <a:gd name="T55" fmla="*/ 65 h 84"/>
                <a:gd name="T56" fmla="*/ 14 w 90"/>
                <a:gd name="T57" fmla="*/ 62 h 84"/>
                <a:gd name="T58" fmla="*/ 29 w 90"/>
                <a:gd name="T59" fmla="*/ 54 h 84"/>
                <a:gd name="T60" fmla="*/ 35 w 90"/>
                <a:gd name="T61" fmla="*/ 63 h 84"/>
                <a:gd name="T62" fmla="*/ 40 w 90"/>
                <a:gd name="T63" fmla="*/ 64 h 84"/>
                <a:gd name="T64" fmla="*/ 42 w 90"/>
                <a:gd name="T65" fmla="*/ 58 h 84"/>
                <a:gd name="T66" fmla="*/ 37 w 90"/>
                <a:gd name="T67" fmla="*/ 49 h 84"/>
                <a:gd name="T68" fmla="*/ 42 w 90"/>
                <a:gd name="T69" fmla="*/ 58 h 84"/>
                <a:gd name="T70" fmla="*/ 46 w 90"/>
                <a:gd name="T71" fmla="*/ 63 h 84"/>
                <a:gd name="T72" fmla="*/ 52 w 90"/>
                <a:gd name="T73" fmla="*/ 65 h 84"/>
                <a:gd name="T74" fmla="*/ 53 w 90"/>
                <a:gd name="T75" fmla="*/ 59 h 84"/>
                <a:gd name="T76" fmla="*/ 61 w 90"/>
                <a:gd name="T77" fmla="*/ 66 h 84"/>
                <a:gd name="T78" fmla="*/ 68 w 90"/>
                <a:gd name="T79" fmla="*/ 66 h 84"/>
                <a:gd name="T80" fmla="*/ 67 w 90"/>
                <a:gd name="T81" fmla="*/ 71 h 84"/>
                <a:gd name="T82" fmla="*/ 71 w 90"/>
                <a:gd name="T83" fmla="*/ 83 h 84"/>
                <a:gd name="T84" fmla="*/ 74 w 90"/>
                <a:gd name="T85" fmla="*/ 84 h 84"/>
                <a:gd name="T86" fmla="*/ 90 w 90"/>
                <a:gd name="T87" fmla="*/ 7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0" h="84">
                  <a:moveTo>
                    <a:pt x="90" y="72"/>
                  </a:moveTo>
                  <a:cubicBezTo>
                    <a:pt x="78" y="58"/>
                    <a:pt x="78" y="58"/>
                    <a:pt x="78" y="58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7" y="10"/>
                    <a:pt x="67" y="10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7"/>
                    <a:pt x="68" y="6"/>
                  </a:cubicBezTo>
                  <a:cubicBezTo>
                    <a:pt x="67" y="2"/>
                    <a:pt x="67" y="2"/>
                    <a:pt x="67" y="2"/>
                  </a:cubicBezTo>
                  <a:cubicBezTo>
                    <a:pt x="67" y="1"/>
                    <a:pt x="66" y="0"/>
                    <a:pt x="64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6"/>
                    <a:pt x="35" y="7"/>
                    <a:pt x="35" y="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2" y="20"/>
                    <a:pt x="22" y="21"/>
                    <a:pt x="22" y="21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7"/>
                    <a:pt x="25" y="28"/>
                    <a:pt x="26" y="28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4" y="30"/>
                    <a:pt x="35" y="29"/>
                    <a:pt x="36" y="29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2"/>
                    <a:pt x="42" y="22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4" y="30"/>
                    <a:pt x="23" y="31"/>
                    <a:pt x="23" y="31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1" y="24"/>
                    <a:pt x="10" y="24"/>
                    <a:pt x="10" y="25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7" y="30"/>
                    <a:pt x="8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7" y="43"/>
                    <a:pt x="7" y="44"/>
                  </a:cubicBezTo>
                  <a:cubicBezTo>
                    <a:pt x="7" y="45"/>
                    <a:pt x="8" y="46"/>
                    <a:pt x="9" y="46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1" y="49"/>
                    <a:pt x="1" y="50"/>
                  </a:cubicBezTo>
                  <a:cubicBezTo>
                    <a:pt x="0" y="50"/>
                    <a:pt x="0" y="51"/>
                    <a:pt x="0" y="5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2" y="65"/>
                    <a:pt x="3" y="65"/>
                    <a:pt x="3" y="65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3"/>
                    <a:pt x="13" y="62"/>
                    <a:pt x="14" y="62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5" y="63"/>
                    <a:pt x="36" y="64"/>
                    <a:pt x="37" y="65"/>
                  </a:cubicBezTo>
                  <a:cubicBezTo>
                    <a:pt x="38" y="65"/>
                    <a:pt x="39" y="64"/>
                    <a:pt x="40" y="64"/>
                  </a:cubicBezTo>
                  <a:cubicBezTo>
                    <a:pt x="42" y="61"/>
                    <a:pt x="42" y="61"/>
                    <a:pt x="42" y="61"/>
                  </a:cubicBezTo>
                  <a:cubicBezTo>
                    <a:pt x="42" y="60"/>
                    <a:pt x="42" y="59"/>
                    <a:pt x="42" y="58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50" y="65"/>
                    <a:pt x="51" y="65"/>
                    <a:pt x="52" y="65"/>
                  </a:cubicBezTo>
                  <a:cubicBezTo>
                    <a:pt x="53" y="65"/>
                    <a:pt x="53" y="64"/>
                    <a:pt x="53" y="63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62" y="67"/>
                    <a:pt x="62" y="67"/>
                    <a:pt x="63" y="67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5" y="74"/>
                    <a:pt x="68" y="79"/>
                    <a:pt x="71" y="83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4" y="84"/>
                    <a:pt x="74" y="84"/>
                    <a:pt x="74" y="84"/>
                  </a:cubicBezTo>
                  <a:cubicBezTo>
                    <a:pt x="78" y="82"/>
                    <a:pt x="86" y="79"/>
                    <a:pt x="86" y="79"/>
                  </a:cubicBezTo>
                  <a:cubicBezTo>
                    <a:pt x="85" y="79"/>
                    <a:pt x="90" y="72"/>
                    <a:pt x="90" y="7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79" name="Freeform 399">
              <a:extLst>
                <a:ext uri="{FF2B5EF4-FFF2-40B4-BE49-F238E27FC236}">
                  <a16:creationId xmlns:a16="http://schemas.microsoft.com/office/drawing/2014/main" id="{1C9643C0-7BA9-454D-AB4E-A5C4C4ECAF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01148" y="4422077"/>
              <a:ext cx="147718" cy="167678"/>
            </a:xfrm>
            <a:custGeom>
              <a:avLst/>
              <a:gdLst>
                <a:gd name="T0" fmla="*/ 2 w 20"/>
                <a:gd name="T1" fmla="*/ 19 h 22"/>
                <a:gd name="T2" fmla="*/ 4 w 20"/>
                <a:gd name="T3" fmla="*/ 20 h 22"/>
                <a:gd name="T4" fmla="*/ 14 w 20"/>
                <a:gd name="T5" fmla="*/ 22 h 22"/>
                <a:gd name="T6" fmla="*/ 14 w 20"/>
                <a:gd name="T7" fmla="*/ 22 h 22"/>
                <a:gd name="T8" fmla="*/ 17 w 20"/>
                <a:gd name="T9" fmla="*/ 20 h 22"/>
                <a:gd name="T10" fmla="*/ 20 w 20"/>
                <a:gd name="T11" fmla="*/ 7 h 22"/>
                <a:gd name="T12" fmla="*/ 19 w 20"/>
                <a:gd name="T13" fmla="*/ 4 h 22"/>
                <a:gd name="T14" fmla="*/ 13 w 20"/>
                <a:gd name="T15" fmla="*/ 0 h 22"/>
                <a:gd name="T16" fmla="*/ 8 w 20"/>
                <a:gd name="T17" fmla="*/ 5 h 22"/>
                <a:gd name="T18" fmla="*/ 5 w 20"/>
                <a:gd name="T19" fmla="*/ 9 h 22"/>
                <a:gd name="T20" fmla="*/ 1 w 20"/>
                <a:gd name="T21" fmla="*/ 11 h 22"/>
                <a:gd name="T22" fmla="*/ 0 w 20"/>
                <a:gd name="T23" fmla="*/ 12 h 22"/>
                <a:gd name="T24" fmla="*/ 0 w 20"/>
                <a:gd name="T25" fmla="*/ 14 h 22"/>
                <a:gd name="T26" fmla="*/ 2 w 20"/>
                <a:gd name="T27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2">
                  <a:moveTo>
                    <a:pt x="2" y="19"/>
                  </a:moveTo>
                  <a:cubicBezTo>
                    <a:pt x="3" y="20"/>
                    <a:pt x="4" y="20"/>
                    <a:pt x="4" y="2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2"/>
                    <a:pt x="16" y="21"/>
                    <a:pt x="17" y="20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0" y="5"/>
                    <a:pt x="19" y="4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2" y="0"/>
                    <a:pt x="11" y="0"/>
                    <a:pt x="8" y="5"/>
                  </a:cubicBezTo>
                  <a:cubicBezTo>
                    <a:pt x="7" y="6"/>
                    <a:pt x="6" y="8"/>
                    <a:pt x="5" y="9"/>
                  </a:cubicBezTo>
                  <a:cubicBezTo>
                    <a:pt x="4" y="10"/>
                    <a:pt x="3" y="11"/>
                    <a:pt x="1" y="11"/>
                  </a:cubicBezTo>
                  <a:cubicBezTo>
                    <a:pt x="1" y="11"/>
                    <a:pt x="0" y="12"/>
                    <a:pt x="0" y="12"/>
                  </a:cubicBezTo>
                  <a:cubicBezTo>
                    <a:pt x="0" y="13"/>
                    <a:pt x="0" y="14"/>
                    <a:pt x="0" y="14"/>
                  </a:cubicBezTo>
                  <a:lnTo>
                    <a:pt x="2" y="19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0" name="Freeform 400">
              <a:extLst>
                <a:ext uri="{FF2B5EF4-FFF2-40B4-BE49-F238E27FC236}">
                  <a16:creationId xmlns:a16="http://schemas.microsoft.com/office/drawing/2014/main" id="{E2F7E053-F8A2-4037-AE2C-80A9730B5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20918" y="4350215"/>
              <a:ext cx="71862" cy="87831"/>
            </a:xfrm>
            <a:custGeom>
              <a:avLst/>
              <a:gdLst>
                <a:gd name="T0" fmla="*/ 6 w 10"/>
                <a:gd name="T1" fmla="*/ 0 h 12"/>
                <a:gd name="T2" fmla="*/ 1 w 10"/>
                <a:gd name="T3" fmla="*/ 5 h 12"/>
                <a:gd name="T4" fmla="*/ 0 w 10"/>
                <a:gd name="T5" fmla="*/ 6 h 12"/>
                <a:gd name="T6" fmla="*/ 1 w 10"/>
                <a:gd name="T7" fmla="*/ 8 h 12"/>
                <a:gd name="T8" fmla="*/ 4 w 10"/>
                <a:gd name="T9" fmla="*/ 12 h 12"/>
                <a:gd name="T10" fmla="*/ 6 w 10"/>
                <a:gd name="T11" fmla="*/ 12 h 12"/>
                <a:gd name="T12" fmla="*/ 7 w 10"/>
                <a:gd name="T13" fmla="*/ 12 h 12"/>
                <a:gd name="T14" fmla="*/ 8 w 10"/>
                <a:gd name="T15" fmla="*/ 10 h 12"/>
                <a:gd name="T16" fmla="*/ 10 w 10"/>
                <a:gd name="T17" fmla="*/ 3 h 12"/>
                <a:gd name="T18" fmla="*/ 9 w 10"/>
                <a:gd name="T19" fmla="*/ 0 h 12"/>
                <a:gd name="T20" fmla="*/ 6 w 10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6" y="12"/>
                    <a:pt x="7" y="12"/>
                    <a:pt x="7" y="12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1" name="Freeform 401">
              <a:extLst>
                <a:ext uri="{FF2B5EF4-FFF2-40B4-BE49-F238E27FC236}">
                  <a16:creationId xmlns:a16="http://schemas.microsoft.com/office/drawing/2014/main" id="{19E1D19F-07F1-4765-A7E5-019705B70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329093" y="4238430"/>
              <a:ext cx="99810" cy="111785"/>
            </a:xfrm>
            <a:custGeom>
              <a:avLst/>
              <a:gdLst>
                <a:gd name="T0" fmla="*/ 2 w 13"/>
                <a:gd name="T1" fmla="*/ 15 h 15"/>
                <a:gd name="T2" fmla="*/ 10 w 13"/>
                <a:gd name="T3" fmla="*/ 15 h 15"/>
                <a:gd name="T4" fmla="*/ 10 w 13"/>
                <a:gd name="T5" fmla="*/ 15 h 15"/>
                <a:gd name="T6" fmla="*/ 10 w 13"/>
                <a:gd name="T7" fmla="*/ 15 h 15"/>
                <a:gd name="T8" fmla="*/ 13 w 13"/>
                <a:gd name="T9" fmla="*/ 12 h 15"/>
                <a:gd name="T10" fmla="*/ 12 w 13"/>
                <a:gd name="T11" fmla="*/ 11 h 15"/>
                <a:gd name="T12" fmla="*/ 4 w 13"/>
                <a:gd name="T13" fmla="*/ 1 h 15"/>
                <a:gd name="T14" fmla="*/ 2 w 13"/>
                <a:gd name="T15" fmla="*/ 0 h 15"/>
                <a:gd name="T16" fmla="*/ 0 w 13"/>
                <a:gd name="T17" fmla="*/ 3 h 15"/>
                <a:gd name="T18" fmla="*/ 0 w 13"/>
                <a:gd name="T19" fmla="*/ 13 h 15"/>
                <a:gd name="T20" fmla="*/ 1 w 13"/>
                <a:gd name="T21" fmla="*/ 15 h 15"/>
                <a:gd name="T22" fmla="*/ 2 w 13"/>
                <a:gd name="T2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5">
                  <a:moveTo>
                    <a:pt x="2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5"/>
                    <a:pt x="13" y="14"/>
                    <a:pt x="13" y="12"/>
                  </a:cubicBezTo>
                  <a:cubicBezTo>
                    <a:pt x="13" y="12"/>
                    <a:pt x="12" y="11"/>
                    <a:pt x="12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1" y="15"/>
                  </a:cubicBezTo>
                  <a:cubicBezTo>
                    <a:pt x="1" y="15"/>
                    <a:pt x="2" y="15"/>
                    <a:pt x="2" y="15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2" name="Freeform 402">
              <a:extLst>
                <a:ext uri="{FF2B5EF4-FFF2-40B4-BE49-F238E27FC236}">
                  <a16:creationId xmlns:a16="http://schemas.microsoft.com/office/drawing/2014/main" id="{6F060F14-3FB0-4481-95F7-442A02547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64833" y="4513902"/>
              <a:ext cx="283457" cy="103801"/>
            </a:xfrm>
            <a:custGeom>
              <a:avLst/>
              <a:gdLst>
                <a:gd name="T0" fmla="*/ 4 w 38"/>
                <a:gd name="T1" fmla="*/ 12 h 14"/>
                <a:gd name="T2" fmla="*/ 12 w 38"/>
                <a:gd name="T3" fmla="*/ 11 h 14"/>
                <a:gd name="T4" fmla="*/ 12 w 38"/>
                <a:gd name="T5" fmla="*/ 12 h 14"/>
                <a:gd name="T6" fmla="*/ 14 w 38"/>
                <a:gd name="T7" fmla="*/ 14 h 14"/>
                <a:gd name="T8" fmla="*/ 22 w 38"/>
                <a:gd name="T9" fmla="*/ 13 h 14"/>
                <a:gd name="T10" fmla="*/ 24 w 38"/>
                <a:gd name="T11" fmla="*/ 12 h 14"/>
                <a:gd name="T12" fmla="*/ 25 w 38"/>
                <a:gd name="T13" fmla="*/ 9 h 14"/>
                <a:gd name="T14" fmla="*/ 36 w 38"/>
                <a:gd name="T15" fmla="*/ 10 h 14"/>
                <a:gd name="T16" fmla="*/ 37 w 38"/>
                <a:gd name="T17" fmla="*/ 10 h 14"/>
                <a:gd name="T18" fmla="*/ 38 w 38"/>
                <a:gd name="T19" fmla="*/ 8 h 14"/>
                <a:gd name="T20" fmla="*/ 37 w 38"/>
                <a:gd name="T21" fmla="*/ 5 h 14"/>
                <a:gd name="T22" fmla="*/ 26 w 38"/>
                <a:gd name="T23" fmla="*/ 0 h 14"/>
                <a:gd name="T24" fmla="*/ 25 w 38"/>
                <a:gd name="T25" fmla="*/ 0 h 14"/>
                <a:gd name="T26" fmla="*/ 10 w 38"/>
                <a:gd name="T27" fmla="*/ 1 h 14"/>
                <a:gd name="T28" fmla="*/ 8 w 38"/>
                <a:gd name="T29" fmla="*/ 2 h 14"/>
                <a:gd name="T30" fmla="*/ 6 w 38"/>
                <a:gd name="T31" fmla="*/ 4 h 14"/>
                <a:gd name="T32" fmla="*/ 4 w 38"/>
                <a:gd name="T33" fmla="*/ 3 h 14"/>
                <a:gd name="T34" fmla="*/ 1 w 38"/>
                <a:gd name="T35" fmla="*/ 3 h 14"/>
                <a:gd name="T36" fmla="*/ 0 w 38"/>
                <a:gd name="T37" fmla="*/ 6 h 14"/>
                <a:gd name="T38" fmla="*/ 2 w 38"/>
                <a:gd name="T39" fmla="*/ 11 h 14"/>
                <a:gd name="T40" fmla="*/ 4 w 38"/>
                <a:gd name="T4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14">
                  <a:moveTo>
                    <a:pt x="4" y="12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4" y="13"/>
                    <a:pt x="24" y="12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7" y="10"/>
                  </a:cubicBezTo>
                  <a:cubicBezTo>
                    <a:pt x="37" y="9"/>
                    <a:pt x="38" y="9"/>
                    <a:pt x="38" y="8"/>
                  </a:cubicBezTo>
                  <a:cubicBezTo>
                    <a:pt x="38" y="7"/>
                    <a:pt x="38" y="6"/>
                    <a:pt x="37" y="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8" y="1"/>
                    <a:pt x="8" y="2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3" name="Freeform 403">
              <a:extLst>
                <a:ext uri="{FF2B5EF4-FFF2-40B4-BE49-F238E27FC236}">
                  <a16:creationId xmlns:a16="http://schemas.microsoft.com/office/drawing/2014/main" id="{5448A43E-FE54-465F-AC9A-A68A0C430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8213" y="4581770"/>
              <a:ext cx="103801" cy="79847"/>
            </a:xfrm>
            <a:custGeom>
              <a:avLst/>
              <a:gdLst>
                <a:gd name="T0" fmla="*/ 1 w 14"/>
                <a:gd name="T1" fmla="*/ 1 h 11"/>
                <a:gd name="T2" fmla="*/ 1 w 14"/>
                <a:gd name="T3" fmla="*/ 5 h 11"/>
                <a:gd name="T4" fmla="*/ 10 w 14"/>
                <a:gd name="T5" fmla="*/ 10 h 11"/>
                <a:gd name="T6" fmla="*/ 12 w 14"/>
                <a:gd name="T7" fmla="*/ 11 h 11"/>
                <a:gd name="T8" fmla="*/ 14 w 14"/>
                <a:gd name="T9" fmla="*/ 10 h 11"/>
                <a:gd name="T10" fmla="*/ 13 w 14"/>
                <a:gd name="T11" fmla="*/ 6 h 11"/>
                <a:gd name="T12" fmla="*/ 4 w 14"/>
                <a:gd name="T13" fmla="*/ 1 h 11"/>
                <a:gd name="T14" fmla="*/ 1 w 14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1" y="1"/>
                  </a:moveTo>
                  <a:cubicBezTo>
                    <a:pt x="0" y="2"/>
                    <a:pt x="1" y="4"/>
                    <a:pt x="1" y="5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1"/>
                    <a:pt x="11" y="11"/>
                    <a:pt x="12" y="11"/>
                  </a:cubicBezTo>
                  <a:cubicBezTo>
                    <a:pt x="13" y="11"/>
                    <a:pt x="13" y="10"/>
                    <a:pt x="14" y="10"/>
                  </a:cubicBezTo>
                  <a:cubicBezTo>
                    <a:pt x="14" y="8"/>
                    <a:pt x="14" y="7"/>
                    <a:pt x="13" y="6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4" name="Freeform 404">
              <a:extLst>
                <a:ext uri="{FF2B5EF4-FFF2-40B4-BE49-F238E27FC236}">
                  <a16:creationId xmlns:a16="http://schemas.microsoft.com/office/drawing/2014/main" id="{1A170BF9-B6F3-4CD2-94D6-2280EF97EC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5485" y="4497932"/>
              <a:ext cx="167678" cy="103801"/>
            </a:xfrm>
            <a:custGeom>
              <a:avLst/>
              <a:gdLst>
                <a:gd name="T0" fmla="*/ 3 w 22"/>
                <a:gd name="T1" fmla="*/ 0 h 14"/>
                <a:gd name="T2" fmla="*/ 1 w 22"/>
                <a:gd name="T3" fmla="*/ 2 h 14"/>
                <a:gd name="T4" fmla="*/ 2 w 22"/>
                <a:gd name="T5" fmla="*/ 5 h 14"/>
                <a:gd name="T6" fmla="*/ 8 w 22"/>
                <a:gd name="T7" fmla="*/ 7 h 14"/>
                <a:gd name="T8" fmla="*/ 14 w 22"/>
                <a:gd name="T9" fmla="*/ 13 h 14"/>
                <a:gd name="T10" fmla="*/ 15 w 22"/>
                <a:gd name="T11" fmla="*/ 13 h 14"/>
                <a:gd name="T12" fmla="*/ 19 w 22"/>
                <a:gd name="T13" fmla="*/ 14 h 14"/>
                <a:gd name="T14" fmla="*/ 21 w 22"/>
                <a:gd name="T15" fmla="*/ 13 h 14"/>
                <a:gd name="T16" fmla="*/ 21 w 22"/>
                <a:gd name="T17" fmla="*/ 13 h 14"/>
                <a:gd name="T18" fmla="*/ 22 w 22"/>
                <a:gd name="T19" fmla="*/ 11 h 14"/>
                <a:gd name="T20" fmla="*/ 19 w 22"/>
                <a:gd name="T21" fmla="*/ 5 h 14"/>
                <a:gd name="T22" fmla="*/ 18 w 22"/>
                <a:gd name="T23" fmla="*/ 3 h 14"/>
                <a:gd name="T24" fmla="*/ 3 w 22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14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4" y="6"/>
                    <a:pt x="7" y="7"/>
                    <a:pt x="8" y="7"/>
                  </a:cubicBezTo>
                  <a:cubicBezTo>
                    <a:pt x="9" y="8"/>
                    <a:pt x="12" y="11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2" y="12"/>
                    <a:pt x="22" y="11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8" y="4"/>
                    <a:pt x="18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5" name="Freeform 405">
              <a:extLst>
                <a:ext uri="{FF2B5EF4-FFF2-40B4-BE49-F238E27FC236}">
                  <a16:creationId xmlns:a16="http://schemas.microsoft.com/office/drawing/2014/main" id="{2E563961-FE97-48E8-82FB-1BA8C367F1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85179" y="4641656"/>
              <a:ext cx="511019" cy="395242"/>
            </a:xfrm>
            <a:custGeom>
              <a:avLst/>
              <a:gdLst>
                <a:gd name="T0" fmla="*/ 67 w 68"/>
                <a:gd name="T1" fmla="*/ 23 h 53"/>
                <a:gd name="T2" fmla="*/ 60 w 68"/>
                <a:gd name="T3" fmla="*/ 14 h 53"/>
                <a:gd name="T4" fmla="*/ 57 w 68"/>
                <a:gd name="T5" fmla="*/ 5 h 53"/>
                <a:gd name="T6" fmla="*/ 56 w 68"/>
                <a:gd name="T7" fmla="*/ 4 h 53"/>
                <a:gd name="T8" fmla="*/ 52 w 68"/>
                <a:gd name="T9" fmla="*/ 1 h 53"/>
                <a:gd name="T10" fmla="*/ 50 w 68"/>
                <a:gd name="T11" fmla="*/ 0 h 53"/>
                <a:gd name="T12" fmla="*/ 48 w 68"/>
                <a:gd name="T13" fmla="*/ 2 h 53"/>
                <a:gd name="T14" fmla="*/ 46 w 68"/>
                <a:gd name="T15" fmla="*/ 8 h 53"/>
                <a:gd name="T16" fmla="*/ 42 w 68"/>
                <a:gd name="T17" fmla="*/ 7 h 53"/>
                <a:gd name="T18" fmla="*/ 43 w 68"/>
                <a:gd name="T19" fmla="*/ 5 h 53"/>
                <a:gd name="T20" fmla="*/ 42 w 68"/>
                <a:gd name="T21" fmla="*/ 3 h 53"/>
                <a:gd name="T22" fmla="*/ 40 w 68"/>
                <a:gd name="T23" fmla="*/ 2 h 53"/>
                <a:gd name="T24" fmla="*/ 31 w 68"/>
                <a:gd name="T25" fmla="*/ 2 h 53"/>
                <a:gd name="T26" fmla="*/ 29 w 68"/>
                <a:gd name="T27" fmla="*/ 4 h 53"/>
                <a:gd name="T28" fmla="*/ 28 w 68"/>
                <a:gd name="T29" fmla="*/ 8 h 53"/>
                <a:gd name="T30" fmla="*/ 26 w 68"/>
                <a:gd name="T31" fmla="*/ 7 h 53"/>
                <a:gd name="T32" fmla="*/ 23 w 68"/>
                <a:gd name="T33" fmla="*/ 7 h 53"/>
                <a:gd name="T34" fmla="*/ 15 w 68"/>
                <a:gd name="T35" fmla="*/ 15 h 53"/>
                <a:gd name="T36" fmla="*/ 14 w 68"/>
                <a:gd name="T37" fmla="*/ 15 h 53"/>
                <a:gd name="T38" fmla="*/ 12 w 68"/>
                <a:gd name="T39" fmla="*/ 19 h 53"/>
                <a:gd name="T40" fmla="*/ 2 w 68"/>
                <a:gd name="T41" fmla="*/ 22 h 53"/>
                <a:gd name="T42" fmla="*/ 1 w 68"/>
                <a:gd name="T43" fmla="*/ 25 h 53"/>
                <a:gd name="T44" fmla="*/ 1 w 68"/>
                <a:gd name="T45" fmla="*/ 43 h 53"/>
                <a:gd name="T46" fmla="*/ 0 w 68"/>
                <a:gd name="T47" fmla="*/ 46 h 53"/>
                <a:gd name="T48" fmla="*/ 0 w 68"/>
                <a:gd name="T49" fmla="*/ 48 h 53"/>
                <a:gd name="T50" fmla="*/ 3 w 68"/>
                <a:gd name="T51" fmla="*/ 49 h 53"/>
                <a:gd name="T52" fmla="*/ 14 w 68"/>
                <a:gd name="T53" fmla="*/ 47 h 53"/>
                <a:gd name="T54" fmla="*/ 16 w 68"/>
                <a:gd name="T55" fmla="*/ 47 h 53"/>
                <a:gd name="T56" fmla="*/ 27 w 68"/>
                <a:gd name="T57" fmla="*/ 40 h 53"/>
                <a:gd name="T58" fmla="*/ 33 w 68"/>
                <a:gd name="T59" fmla="*/ 44 h 53"/>
                <a:gd name="T60" fmla="*/ 36 w 68"/>
                <a:gd name="T61" fmla="*/ 48 h 53"/>
                <a:gd name="T62" fmla="*/ 44 w 68"/>
                <a:gd name="T63" fmla="*/ 52 h 53"/>
                <a:gd name="T64" fmla="*/ 45 w 68"/>
                <a:gd name="T65" fmla="*/ 52 h 53"/>
                <a:gd name="T66" fmla="*/ 45 w 68"/>
                <a:gd name="T67" fmla="*/ 52 h 53"/>
                <a:gd name="T68" fmla="*/ 53 w 68"/>
                <a:gd name="T69" fmla="*/ 49 h 53"/>
                <a:gd name="T70" fmla="*/ 54 w 68"/>
                <a:gd name="T71" fmla="*/ 48 h 53"/>
                <a:gd name="T72" fmla="*/ 62 w 68"/>
                <a:gd name="T73" fmla="*/ 40 h 53"/>
                <a:gd name="T74" fmla="*/ 62 w 68"/>
                <a:gd name="T75" fmla="*/ 39 h 53"/>
                <a:gd name="T76" fmla="*/ 68 w 68"/>
                <a:gd name="T77" fmla="*/ 25 h 53"/>
                <a:gd name="T78" fmla="*/ 67 w 68"/>
                <a:gd name="T79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8" h="53">
                  <a:moveTo>
                    <a:pt x="67" y="23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7" y="5"/>
                    <a:pt x="57" y="4"/>
                    <a:pt x="56" y="4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1" y="0"/>
                    <a:pt x="51" y="0"/>
                    <a:pt x="50" y="0"/>
                  </a:cubicBezTo>
                  <a:cubicBezTo>
                    <a:pt x="49" y="1"/>
                    <a:pt x="49" y="1"/>
                    <a:pt x="48" y="2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3" y="4"/>
                    <a:pt x="43" y="4"/>
                    <a:pt x="42" y="3"/>
                  </a:cubicBezTo>
                  <a:cubicBezTo>
                    <a:pt x="42" y="2"/>
                    <a:pt x="41" y="2"/>
                    <a:pt x="4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29" y="3"/>
                    <a:pt x="29" y="4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6"/>
                    <a:pt x="24" y="6"/>
                    <a:pt x="23" y="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4"/>
                    <a:pt x="1" y="25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7"/>
                    <a:pt x="0" y="48"/>
                    <a:pt x="0" y="48"/>
                  </a:cubicBezTo>
                  <a:cubicBezTo>
                    <a:pt x="1" y="49"/>
                    <a:pt x="2" y="50"/>
                    <a:pt x="3" y="49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7"/>
                    <a:pt x="15" y="47"/>
                    <a:pt x="16" y="4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6"/>
                    <a:pt x="36" y="48"/>
                    <a:pt x="36" y="48"/>
                  </a:cubicBezTo>
                  <a:cubicBezTo>
                    <a:pt x="37" y="50"/>
                    <a:pt x="39" y="51"/>
                    <a:pt x="44" y="52"/>
                  </a:cubicBezTo>
                  <a:cubicBezTo>
                    <a:pt x="44" y="53"/>
                    <a:pt x="44" y="53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9"/>
                    <a:pt x="54" y="49"/>
                    <a:pt x="54" y="48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2" y="40"/>
                    <a:pt x="62" y="40"/>
                    <a:pt x="62" y="39"/>
                  </a:cubicBezTo>
                  <a:cubicBezTo>
                    <a:pt x="68" y="25"/>
                    <a:pt x="68" y="25"/>
                    <a:pt x="68" y="25"/>
                  </a:cubicBezTo>
                  <a:cubicBezTo>
                    <a:pt x="68" y="25"/>
                    <a:pt x="68" y="24"/>
                    <a:pt x="67" y="23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6" name="Freeform 407">
              <a:extLst>
                <a:ext uri="{FF2B5EF4-FFF2-40B4-BE49-F238E27FC236}">
                  <a16:creationId xmlns:a16="http://schemas.microsoft.com/office/drawing/2014/main" id="{6EF93BE6-B713-4D79-9F0A-DD93B824C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52627" y="5044843"/>
              <a:ext cx="75853" cy="63877"/>
            </a:xfrm>
            <a:custGeom>
              <a:avLst/>
              <a:gdLst>
                <a:gd name="T0" fmla="*/ 7 w 10"/>
                <a:gd name="T1" fmla="*/ 1 h 9"/>
                <a:gd name="T2" fmla="*/ 3 w 10"/>
                <a:gd name="T3" fmla="*/ 1 h 9"/>
                <a:gd name="T4" fmla="*/ 1 w 10"/>
                <a:gd name="T5" fmla="*/ 1 h 9"/>
                <a:gd name="T6" fmla="*/ 0 w 10"/>
                <a:gd name="T7" fmla="*/ 3 h 9"/>
                <a:gd name="T8" fmla="*/ 1 w 10"/>
                <a:gd name="T9" fmla="*/ 8 h 9"/>
                <a:gd name="T10" fmla="*/ 3 w 10"/>
                <a:gd name="T11" fmla="*/ 9 h 9"/>
                <a:gd name="T12" fmla="*/ 4 w 10"/>
                <a:gd name="T13" fmla="*/ 9 h 9"/>
                <a:gd name="T14" fmla="*/ 6 w 10"/>
                <a:gd name="T15" fmla="*/ 9 h 9"/>
                <a:gd name="T16" fmla="*/ 9 w 10"/>
                <a:gd name="T17" fmla="*/ 5 h 9"/>
                <a:gd name="T18" fmla="*/ 9 w 10"/>
                <a:gd name="T19" fmla="*/ 2 h 9"/>
                <a:gd name="T20" fmla="*/ 7 w 10"/>
                <a:gd name="T2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7" y="1"/>
                  </a:moveTo>
                  <a:cubicBezTo>
                    <a:pt x="6" y="1"/>
                    <a:pt x="4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4"/>
                    <a:pt x="10" y="3"/>
                    <a:pt x="9" y="2"/>
                  </a:cubicBezTo>
                  <a:cubicBezTo>
                    <a:pt x="9" y="1"/>
                    <a:pt x="8" y="1"/>
                    <a:pt x="7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7" name="Freeform 408">
              <a:extLst>
                <a:ext uri="{FF2B5EF4-FFF2-40B4-BE49-F238E27FC236}">
                  <a16:creationId xmlns:a16="http://schemas.microsoft.com/office/drawing/2014/main" id="{6621E7A8-8F76-4892-8ADE-FFFFB009DF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68020" y="4833248"/>
              <a:ext cx="91822" cy="111785"/>
            </a:xfrm>
            <a:custGeom>
              <a:avLst/>
              <a:gdLst>
                <a:gd name="T0" fmla="*/ 10 w 12"/>
                <a:gd name="T1" fmla="*/ 4 h 15"/>
                <a:gd name="T2" fmla="*/ 9 w 12"/>
                <a:gd name="T3" fmla="*/ 2 h 15"/>
                <a:gd name="T4" fmla="*/ 6 w 12"/>
                <a:gd name="T5" fmla="*/ 0 h 15"/>
                <a:gd name="T6" fmla="*/ 4 w 12"/>
                <a:gd name="T7" fmla="*/ 2 h 15"/>
                <a:gd name="T8" fmla="*/ 0 w 12"/>
                <a:gd name="T9" fmla="*/ 12 h 15"/>
                <a:gd name="T10" fmla="*/ 1 w 12"/>
                <a:gd name="T11" fmla="*/ 15 h 15"/>
                <a:gd name="T12" fmla="*/ 3 w 12"/>
                <a:gd name="T13" fmla="*/ 15 h 15"/>
                <a:gd name="T14" fmla="*/ 4 w 12"/>
                <a:gd name="T15" fmla="*/ 15 h 15"/>
                <a:gd name="T16" fmla="*/ 11 w 12"/>
                <a:gd name="T17" fmla="*/ 8 h 15"/>
                <a:gd name="T18" fmla="*/ 12 w 12"/>
                <a:gd name="T19" fmla="*/ 6 h 15"/>
                <a:gd name="T20" fmla="*/ 10 w 12"/>
                <a:gd name="T21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5">
                  <a:moveTo>
                    <a:pt x="10" y="4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1" y="15"/>
                  </a:cubicBezTo>
                  <a:cubicBezTo>
                    <a:pt x="2" y="15"/>
                    <a:pt x="2" y="15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7"/>
                    <a:pt x="12" y="6"/>
                  </a:cubicBezTo>
                  <a:cubicBezTo>
                    <a:pt x="11" y="5"/>
                    <a:pt x="10" y="4"/>
                    <a:pt x="10" y="4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8" name="Freeform 409">
              <a:extLst>
                <a:ext uri="{FF2B5EF4-FFF2-40B4-BE49-F238E27FC236}">
                  <a16:creationId xmlns:a16="http://schemas.microsoft.com/office/drawing/2014/main" id="{DF12949D-4F17-4EE5-913F-6FAC4F715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12320" y="4953018"/>
              <a:ext cx="155700" cy="127755"/>
            </a:xfrm>
            <a:custGeom>
              <a:avLst/>
              <a:gdLst>
                <a:gd name="T0" fmla="*/ 19 w 21"/>
                <a:gd name="T1" fmla="*/ 2 h 17"/>
                <a:gd name="T2" fmla="*/ 18 w 21"/>
                <a:gd name="T3" fmla="*/ 1 h 17"/>
                <a:gd name="T4" fmla="*/ 16 w 21"/>
                <a:gd name="T5" fmla="*/ 1 h 17"/>
                <a:gd name="T6" fmla="*/ 1 w 21"/>
                <a:gd name="T7" fmla="*/ 13 h 17"/>
                <a:gd name="T8" fmla="*/ 1 w 21"/>
                <a:gd name="T9" fmla="*/ 16 h 17"/>
                <a:gd name="T10" fmla="*/ 3 w 21"/>
                <a:gd name="T11" fmla="*/ 17 h 17"/>
                <a:gd name="T12" fmla="*/ 4 w 21"/>
                <a:gd name="T13" fmla="*/ 17 h 17"/>
                <a:gd name="T14" fmla="*/ 20 w 21"/>
                <a:gd name="T15" fmla="*/ 8 h 17"/>
                <a:gd name="T16" fmla="*/ 21 w 21"/>
                <a:gd name="T17" fmla="*/ 5 h 17"/>
                <a:gd name="T18" fmla="*/ 19 w 21"/>
                <a:gd name="T19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7">
                  <a:moveTo>
                    <a:pt x="19" y="2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17" y="0"/>
                    <a:pt x="16" y="1"/>
                    <a:pt x="16" y="1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5"/>
                    <a:pt x="1" y="16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3" y="17"/>
                    <a:pt x="4" y="17"/>
                    <a:pt x="4" y="1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5"/>
                    <a:pt x="21" y="5"/>
                  </a:cubicBezTo>
                  <a:lnTo>
                    <a:pt x="19" y="2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89" name="Freeform 410">
              <a:extLst>
                <a:ext uri="{FF2B5EF4-FFF2-40B4-BE49-F238E27FC236}">
                  <a16:creationId xmlns:a16="http://schemas.microsoft.com/office/drawing/2014/main" id="{049C0C2E-5EF7-421A-AF5D-2274DAE14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59845" y="3312170"/>
              <a:ext cx="95816" cy="75856"/>
            </a:xfrm>
            <a:custGeom>
              <a:avLst/>
              <a:gdLst>
                <a:gd name="T0" fmla="*/ 3 w 13"/>
                <a:gd name="T1" fmla="*/ 10 h 10"/>
                <a:gd name="T2" fmla="*/ 4 w 13"/>
                <a:gd name="T3" fmla="*/ 10 h 10"/>
                <a:gd name="T4" fmla="*/ 5 w 13"/>
                <a:gd name="T5" fmla="*/ 10 h 10"/>
                <a:gd name="T6" fmla="*/ 11 w 13"/>
                <a:gd name="T7" fmla="*/ 8 h 10"/>
                <a:gd name="T8" fmla="*/ 13 w 13"/>
                <a:gd name="T9" fmla="*/ 5 h 10"/>
                <a:gd name="T10" fmla="*/ 11 w 13"/>
                <a:gd name="T11" fmla="*/ 3 h 10"/>
                <a:gd name="T12" fmla="*/ 3 w 13"/>
                <a:gd name="T13" fmla="*/ 1 h 10"/>
                <a:gd name="T14" fmla="*/ 1 w 13"/>
                <a:gd name="T15" fmla="*/ 1 h 10"/>
                <a:gd name="T16" fmla="*/ 0 w 13"/>
                <a:gd name="T17" fmla="*/ 4 h 10"/>
                <a:gd name="T18" fmla="*/ 2 w 13"/>
                <a:gd name="T19" fmla="*/ 9 h 10"/>
                <a:gd name="T20" fmla="*/ 3 w 13"/>
                <a:gd name="T2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0">
                  <a:moveTo>
                    <a:pt x="3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3" y="6"/>
                    <a:pt x="13" y="5"/>
                  </a:cubicBezTo>
                  <a:cubicBezTo>
                    <a:pt x="13" y="4"/>
                    <a:pt x="12" y="4"/>
                    <a:pt x="11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1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3" y="10"/>
                    <a:pt x="3" y="10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0" name="Freeform 411">
              <a:extLst>
                <a:ext uri="{FF2B5EF4-FFF2-40B4-BE49-F238E27FC236}">
                  <a16:creationId xmlns:a16="http://schemas.microsoft.com/office/drawing/2014/main" id="{29603D4D-1D5F-4C53-BC91-B5AA91F798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27906" y="3392017"/>
              <a:ext cx="127755" cy="135739"/>
            </a:xfrm>
            <a:custGeom>
              <a:avLst/>
              <a:gdLst>
                <a:gd name="T0" fmla="*/ 1 w 17"/>
                <a:gd name="T1" fmla="*/ 17 h 18"/>
                <a:gd name="T2" fmla="*/ 3 w 17"/>
                <a:gd name="T3" fmla="*/ 18 h 18"/>
                <a:gd name="T4" fmla="*/ 3 w 17"/>
                <a:gd name="T5" fmla="*/ 18 h 18"/>
                <a:gd name="T6" fmla="*/ 13 w 17"/>
                <a:gd name="T7" fmla="*/ 15 h 18"/>
                <a:gd name="T8" fmla="*/ 17 w 17"/>
                <a:gd name="T9" fmla="*/ 7 h 18"/>
                <a:gd name="T10" fmla="*/ 17 w 17"/>
                <a:gd name="T11" fmla="*/ 6 h 18"/>
                <a:gd name="T12" fmla="*/ 14 w 17"/>
                <a:gd name="T13" fmla="*/ 1 h 18"/>
                <a:gd name="T14" fmla="*/ 12 w 17"/>
                <a:gd name="T15" fmla="*/ 0 h 18"/>
                <a:gd name="T16" fmla="*/ 10 w 17"/>
                <a:gd name="T17" fmla="*/ 1 h 18"/>
                <a:gd name="T18" fmla="*/ 5 w 17"/>
                <a:gd name="T19" fmla="*/ 9 h 18"/>
                <a:gd name="T20" fmla="*/ 1 w 17"/>
                <a:gd name="T21" fmla="*/ 14 h 18"/>
                <a:gd name="T22" fmla="*/ 1 w 17"/>
                <a:gd name="T23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18">
                  <a:moveTo>
                    <a:pt x="1" y="17"/>
                  </a:moveTo>
                  <a:cubicBezTo>
                    <a:pt x="1" y="18"/>
                    <a:pt x="2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10" y="16"/>
                    <a:pt x="13" y="15"/>
                  </a:cubicBezTo>
                  <a:cubicBezTo>
                    <a:pt x="17" y="13"/>
                    <a:pt x="17" y="8"/>
                    <a:pt x="17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3" y="0"/>
                    <a:pt x="12" y="0"/>
                  </a:cubicBezTo>
                  <a:cubicBezTo>
                    <a:pt x="11" y="0"/>
                    <a:pt x="10" y="0"/>
                    <a:pt x="10" y="1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1" name="Freeform 412">
              <a:extLst>
                <a:ext uri="{FF2B5EF4-FFF2-40B4-BE49-F238E27FC236}">
                  <a16:creationId xmlns:a16="http://schemas.microsoft.com/office/drawing/2014/main" id="{69960F9C-6DD7-4096-BD07-19A06C9885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64729" y="2924913"/>
              <a:ext cx="1626669" cy="1065586"/>
            </a:xfrm>
            <a:custGeom>
              <a:avLst/>
              <a:gdLst>
                <a:gd name="T0" fmla="*/ 115 w 184"/>
                <a:gd name="T1" fmla="*/ 98 h 121"/>
                <a:gd name="T2" fmla="*/ 121 w 184"/>
                <a:gd name="T3" fmla="*/ 98 h 121"/>
                <a:gd name="T4" fmla="*/ 136 w 184"/>
                <a:gd name="T5" fmla="*/ 89 h 121"/>
                <a:gd name="T6" fmla="*/ 137 w 184"/>
                <a:gd name="T7" fmla="*/ 77 h 121"/>
                <a:gd name="T8" fmla="*/ 132 w 184"/>
                <a:gd name="T9" fmla="*/ 68 h 121"/>
                <a:gd name="T10" fmla="*/ 131 w 184"/>
                <a:gd name="T11" fmla="*/ 65 h 121"/>
                <a:gd name="T12" fmla="*/ 127 w 184"/>
                <a:gd name="T13" fmla="*/ 64 h 121"/>
                <a:gd name="T14" fmla="*/ 134 w 184"/>
                <a:gd name="T15" fmla="*/ 66 h 121"/>
                <a:gd name="T16" fmla="*/ 140 w 184"/>
                <a:gd name="T17" fmla="*/ 72 h 121"/>
                <a:gd name="T18" fmla="*/ 144 w 184"/>
                <a:gd name="T19" fmla="*/ 72 h 121"/>
                <a:gd name="T20" fmla="*/ 147 w 184"/>
                <a:gd name="T21" fmla="*/ 65 h 121"/>
                <a:gd name="T22" fmla="*/ 145 w 184"/>
                <a:gd name="T23" fmla="*/ 56 h 121"/>
                <a:gd name="T24" fmla="*/ 147 w 184"/>
                <a:gd name="T25" fmla="*/ 50 h 121"/>
                <a:gd name="T26" fmla="*/ 154 w 184"/>
                <a:gd name="T27" fmla="*/ 49 h 121"/>
                <a:gd name="T28" fmla="*/ 143 w 184"/>
                <a:gd name="T29" fmla="*/ 37 h 121"/>
                <a:gd name="T30" fmla="*/ 133 w 184"/>
                <a:gd name="T31" fmla="*/ 34 h 121"/>
                <a:gd name="T32" fmla="*/ 148 w 184"/>
                <a:gd name="T33" fmla="*/ 30 h 121"/>
                <a:gd name="T34" fmla="*/ 150 w 184"/>
                <a:gd name="T35" fmla="*/ 27 h 121"/>
                <a:gd name="T36" fmla="*/ 155 w 184"/>
                <a:gd name="T37" fmla="*/ 33 h 121"/>
                <a:gd name="T38" fmla="*/ 164 w 184"/>
                <a:gd name="T39" fmla="*/ 40 h 121"/>
                <a:gd name="T40" fmla="*/ 169 w 184"/>
                <a:gd name="T41" fmla="*/ 38 h 121"/>
                <a:gd name="T42" fmla="*/ 166 w 184"/>
                <a:gd name="T43" fmla="*/ 29 h 121"/>
                <a:gd name="T44" fmla="*/ 175 w 184"/>
                <a:gd name="T45" fmla="*/ 24 h 121"/>
                <a:gd name="T46" fmla="*/ 173 w 184"/>
                <a:gd name="T47" fmla="*/ 20 h 121"/>
                <a:gd name="T48" fmla="*/ 183 w 184"/>
                <a:gd name="T49" fmla="*/ 18 h 121"/>
                <a:gd name="T50" fmla="*/ 173 w 184"/>
                <a:gd name="T51" fmla="*/ 12 h 121"/>
                <a:gd name="T52" fmla="*/ 113 w 184"/>
                <a:gd name="T53" fmla="*/ 6 h 121"/>
                <a:gd name="T54" fmla="*/ 75 w 184"/>
                <a:gd name="T55" fmla="*/ 5 h 121"/>
                <a:gd name="T56" fmla="*/ 72 w 184"/>
                <a:gd name="T57" fmla="*/ 0 h 121"/>
                <a:gd name="T58" fmla="*/ 48 w 184"/>
                <a:gd name="T59" fmla="*/ 0 h 121"/>
                <a:gd name="T60" fmla="*/ 31 w 184"/>
                <a:gd name="T61" fmla="*/ 3 h 121"/>
                <a:gd name="T62" fmla="*/ 23 w 184"/>
                <a:gd name="T63" fmla="*/ 7 h 121"/>
                <a:gd name="T64" fmla="*/ 17 w 184"/>
                <a:gd name="T65" fmla="*/ 10 h 121"/>
                <a:gd name="T66" fmla="*/ 3 w 184"/>
                <a:gd name="T67" fmla="*/ 12 h 121"/>
                <a:gd name="T68" fmla="*/ 0 w 184"/>
                <a:gd name="T69" fmla="*/ 13 h 121"/>
                <a:gd name="T70" fmla="*/ 3 w 184"/>
                <a:gd name="T71" fmla="*/ 44 h 121"/>
                <a:gd name="T72" fmla="*/ 6 w 184"/>
                <a:gd name="T73" fmla="*/ 62 h 121"/>
                <a:gd name="T74" fmla="*/ 14 w 184"/>
                <a:gd name="T75" fmla="*/ 83 h 121"/>
                <a:gd name="T76" fmla="*/ 12 w 184"/>
                <a:gd name="T77" fmla="*/ 108 h 121"/>
                <a:gd name="T78" fmla="*/ 30 w 184"/>
                <a:gd name="T79" fmla="*/ 105 h 121"/>
                <a:gd name="T80" fmla="*/ 40 w 184"/>
                <a:gd name="T81" fmla="*/ 95 h 121"/>
                <a:gd name="T82" fmla="*/ 39 w 184"/>
                <a:gd name="T83" fmla="*/ 91 h 121"/>
                <a:gd name="T84" fmla="*/ 31 w 184"/>
                <a:gd name="T85" fmla="*/ 88 h 121"/>
                <a:gd name="T86" fmla="*/ 21 w 184"/>
                <a:gd name="T87" fmla="*/ 83 h 121"/>
                <a:gd name="T88" fmla="*/ 37 w 184"/>
                <a:gd name="T89" fmla="*/ 85 h 121"/>
                <a:gd name="T90" fmla="*/ 53 w 184"/>
                <a:gd name="T91" fmla="*/ 96 h 121"/>
                <a:gd name="T92" fmla="*/ 58 w 184"/>
                <a:gd name="T93" fmla="*/ 101 h 121"/>
                <a:gd name="T94" fmla="*/ 64 w 184"/>
                <a:gd name="T95" fmla="*/ 117 h 121"/>
                <a:gd name="T96" fmla="*/ 70 w 184"/>
                <a:gd name="T97" fmla="*/ 121 h 121"/>
                <a:gd name="T98" fmla="*/ 73 w 184"/>
                <a:gd name="T99" fmla="*/ 119 h 121"/>
                <a:gd name="T100" fmla="*/ 76 w 184"/>
                <a:gd name="T101" fmla="*/ 107 h 121"/>
                <a:gd name="T102" fmla="*/ 78 w 184"/>
                <a:gd name="T103" fmla="*/ 105 h 121"/>
                <a:gd name="T104" fmla="*/ 85 w 184"/>
                <a:gd name="T105" fmla="*/ 96 h 121"/>
                <a:gd name="T106" fmla="*/ 92 w 184"/>
                <a:gd name="T107" fmla="*/ 100 h 121"/>
                <a:gd name="T108" fmla="*/ 95 w 184"/>
                <a:gd name="T109" fmla="*/ 104 h 121"/>
                <a:gd name="T110" fmla="*/ 115 w 184"/>
                <a:gd name="T111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4" h="121">
                  <a:moveTo>
                    <a:pt x="115" y="100"/>
                  </a:moveTo>
                  <a:cubicBezTo>
                    <a:pt x="115" y="98"/>
                    <a:pt x="115" y="98"/>
                    <a:pt x="115" y="98"/>
                  </a:cubicBezTo>
                  <a:cubicBezTo>
                    <a:pt x="120" y="98"/>
                    <a:pt x="120" y="98"/>
                    <a:pt x="120" y="98"/>
                  </a:cubicBezTo>
                  <a:cubicBezTo>
                    <a:pt x="120" y="98"/>
                    <a:pt x="120" y="98"/>
                    <a:pt x="121" y="98"/>
                  </a:cubicBezTo>
                  <a:cubicBezTo>
                    <a:pt x="135" y="91"/>
                    <a:pt x="135" y="91"/>
                    <a:pt x="135" y="91"/>
                  </a:cubicBezTo>
                  <a:cubicBezTo>
                    <a:pt x="135" y="91"/>
                    <a:pt x="136" y="90"/>
                    <a:pt x="136" y="8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8" y="78"/>
                    <a:pt x="138" y="78"/>
                    <a:pt x="137" y="77"/>
                  </a:cubicBezTo>
                  <a:cubicBezTo>
                    <a:pt x="132" y="71"/>
                    <a:pt x="132" y="71"/>
                    <a:pt x="132" y="71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3" y="67"/>
                    <a:pt x="132" y="67"/>
                    <a:pt x="132" y="66"/>
                  </a:cubicBezTo>
                  <a:cubicBezTo>
                    <a:pt x="132" y="65"/>
                    <a:pt x="131" y="65"/>
                    <a:pt x="131" y="65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34" y="66"/>
                    <a:pt x="134" y="66"/>
                    <a:pt x="134" y="66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41" y="73"/>
                    <a:pt x="141" y="73"/>
                    <a:pt x="142" y="73"/>
                  </a:cubicBezTo>
                  <a:cubicBezTo>
                    <a:pt x="143" y="73"/>
                    <a:pt x="143" y="73"/>
                    <a:pt x="144" y="72"/>
                  </a:cubicBezTo>
                  <a:cubicBezTo>
                    <a:pt x="147" y="68"/>
                    <a:pt x="147" y="68"/>
                    <a:pt x="147" y="68"/>
                  </a:cubicBezTo>
                  <a:cubicBezTo>
                    <a:pt x="148" y="67"/>
                    <a:pt x="147" y="65"/>
                    <a:pt x="147" y="65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5" y="56"/>
                    <a:pt x="145" y="56"/>
                    <a:pt x="145" y="56"/>
                  </a:cubicBezTo>
                  <a:cubicBezTo>
                    <a:pt x="147" y="50"/>
                    <a:pt x="147" y="50"/>
                    <a:pt x="147" y="50"/>
                  </a:cubicBezTo>
                  <a:cubicBezTo>
                    <a:pt x="152" y="51"/>
                    <a:pt x="152" y="51"/>
                    <a:pt x="152" y="51"/>
                  </a:cubicBezTo>
                  <a:cubicBezTo>
                    <a:pt x="153" y="51"/>
                    <a:pt x="154" y="51"/>
                    <a:pt x="154" y="49"/>
                  </a:cubicBezTo>
                  <a:cubicBezTo>
                    <a:pt x="155" y="48"/>
                    <a:pt x="155" y="48"/>
                    <a:pt x="154" y="47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2" y="36"/>
                    <a:pt x="142" y="36"/>
                    <a:pt x="141" y="36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48" y="30"/>
                    <a:pt x="148" y="30"/>
                    <a:pt x="148" y="30"/>
                  </a:cubicBezTo>
                  <a:cubicBezTo>
                    <a:pt x="149" y="30"/>
                    <a:pt x="150" y="30"/>
                    <a:pt x="150" y="29"/>
                  </a:cubicBezTo>
                  <a:cubicBezTo>
                    <a:pt x="150" y="28"/>
                    <a:pt x="150" y="27"/>
                    <a:pt x="150" y="27"/>
                  </a:cubicBezTo>
                  <a:cubicBezTo>
                    <a:pt x="156" y="27"/>
                    <a:pt x="156" y="27"/>
                    <a:pt x="156" y="2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4"/>
                    <a:pt x="156" y="35"/>
                    <a:pt x="156" y="35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6" y="41"/>
                    <a:pt x="167" y="41"/>
                    <a:pt x="168" y="40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7"/>
                    <a:pt x="170" y="36"/>
                    <a:pt x="169" y="35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73" y="25"/>
                    <a:pt x="173" y="25"/>
                    <a:pt x="173" y="25"/>
                  </a:cubicBezTo>
                  <a:cubicBezTo>
                    <a:pt x="174" y="25"/>
                    <a:pt x="175" y="24"/>
                    <a:pt x="175" y="24"/>
                  </a:cubicBezTo>
                  <a:cubicBezTo>
                    <a:pt x="175" y="23"/>
                    <a:pt x="175" y="23"/>
                    <a:pt x="175" y="22"/>
                  </a:cubicBezTo>
                  <a:cubicBezTo>
                    <a:pt x="173" y="20"/>
                    <a:pt x="173" y="20"/>
                    <a:pt x="173" y="20"/>
                  </a:cubicBezTo>
                  <a:cubicBezTo>
                    <a:pt x="181" y="20"/>
                    <a:pt x="181" y="20"/>
                    <a:pt x="181" y="20"/>
                  </a:cubicBezTo>
                  <a:cubicBezTo>
                    <a:pt x="182" y="20"/>
                    <a:pt x="183" y="19"/>
                    <a:pt x="183" y="18"/>
                  </a:cubicBezTo>
                  <a:cubicBezTo>
                    <a:pt x="184" y="16"/>
                    <a:pt x="183" y="15"/>
                    <a:pt x="182" y="15"/>
                  </a:cubicBezTo>
                  <a:cubicBezTo>
                    <a:pt x="175" y="12"/>
                    <a:pt x="174" y="12"/>
                    <a:pt x="173" y="12"/>
                  </a:cubicBezTo>
                  <a:cubicBezTo>
                    <a:pt x="171" y="12"/>
                    <a:pt x="137" y="8"/>
                    <a:pt x="114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1"/>
                    <a:pt x="74" y="0"/>
                    <a:pt x="72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0" y="2"/>
                    <a:pt x="29" y="2"/>
                    <a:pt x="28" y="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8"/>
                    <a:pt x="22" y="9"/>
                    <a:pt x="23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6" y="62"/>
                    <a:pt x="6" y="62"/>
                    <a:pt x="6" y="62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18" y="76"/>
                    <a:pt x="13" y="83"/>
                    <a:pt x="14" y="83"/>
                  </a:cubicBezTo>
                  <a:cubicBezTo>
                    <a:pt x="14" y="83"/>
                    <a:pt x="6" y="86"/>
                    <a:pt x="2" y="88"/>
                  </a:cubicBezTo>
                  <a:cubicBezTo>
                    <a:pt x="12" y="108"/>
                    <a:pt x="12" y="108"/>
                    <a:pt x="12" y="108"/>
                  </a:cubicBezTo>
                  <a:cubicBezTo>
                    <a:pt x="13" y="109"/>
                    <a:pt x="14" y="109"/>
                    <a:pt x="15" y="109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1" y="105"/>
                    <a:pt x="31" y="105"/>
                    <a:pt x="32" y="104"/>
                  </a:cubicBezTo>
                  <a:cubicBezTo>
                    <a:pt x="40" y="95"/>
                    <a:pt x="40" y="95"/>
                    <a:pt x="40" y="95"/>
                  </a:cubicBezTo>
                  <a:cubicBezTo>
                    <a:pt x="40" y="94"/>
                    <a:pt x="41" y="94"/>
                    <a:pt x="40" y="93"/>
                  </a:cubicBezTo>
                  <a:cubicBezTo>
                    <a:pt x="40" y="92"/>
                    <a:pt x="40" y="91"/>
                    <a:pt x="39" y="91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2" y="88"/>
                    <a:pt x="31" y="88"/>
                    <a:pt x="31" y="88"/>
                  </a:cubicBezTo>
                  <a:cubicBezTo>
                    <a:pt x="25" y="88"/>
                    <a:pt x="25" y="88"/>
                    <a:pt x="25" y="88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7"/>
                    <a:pt x="54" y="97"/>
                  </a:cubicBezTo>
                  <a:cubicBezTo>
                    <a:pt x="58" y="101"/>
                    <a:pt x="58" y="101"/>
                    <a:pt x="58" y="10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8"/>
                    <a:pt x="65" y="118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1" y="121"/>
                    <a:pt x="71" y="121"/>
                  </a:cubicBezTo>
                  <a:cubicBezTo>
                    <a:pt x="72" y="120"/>
                    <a:pt x="73" y="120"/>
                    <a:pt x="73" y="11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8"/>
                    <a:pt x="76" y="107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8" y="105"/>
                    <a:pt x="78" y="105"/>
                    <a:pt x="79" y="104"/>
                  </a:cubicBezTo>
                  <a:cubicBezTo>
                    <a:pt x="85" y="96"/>
                    <a:pt x="85" y="96"/>
                    <a:pt x="85" y="96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3" y="100"/>
                    <a:pt x="93" y="100"/>
                    <a:pt x="93" y="100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5" y="104"/>
                    <a:pt x="110" y="103"/>
                    <a:pt x="119" y="102"/>
                  </a:cubicBezTo>
                  <a:lnTo>
                    <a:pt x="115" y="100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2" name="Freeform 413">
              <a:extLst>
                <a:ext uri="{FF2B5EF4-FFF2-40B4-BE49-F238E27FC236}">
                  <a16:creationId xmlns:a16="http://schemas.microsoft.com/office/drawing/2014/main" id="{A7FF3403-8F8A-4B1A-BB0D-C9EC474CD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4749" y="4617662"/>
              <a:ext cx="79847" cy="67871"/>
            </a:xfrm>
            <a:custGeom>
              <a:avLst/>
              <a:gdLst>
                <a:gd name="T0" fmla="*/ 10 w 11"/>
                <a:gd name="T1" fmla="*/ 1 h 9"/>
                <a:gd name="T2" fmla="*/ 7 w 11"/>
                <a:gd name="T3" fmla="*/ 1 h 9"/>
                <a:gd name="T4" fmla="*/ 1 w 11"/>
                <a:gd name="T5" fmla="*/ 5 h 9"/>
                <a:gd name="T6" fmla="*/ 0 w 11"/>
                <a:gd name="T7" fmla="*/ 8 h 9"/>
                <a:gd name="T8" fmla="*/ 1 w 11"/>
                <a:gd name="T9" fmla="*/ 9 h 9"/>
                <a:gd name="T10" fmla="*/ 11 w 11"/>
                <a:gd name="T11" fmla="*/ 9 h 9"/>
                <a:gd name="T12" fmla="*/ 11 w 11"/>
                <a:gd name="T13" fmla="*/ 8 h 9"/>
                <a:gd name="T14" fmla="*/ 10 w 11"/>
                <a:gd name="T15" fmla="*/ 6 h 9"/>
                <a:gd name="T16" fmla="*/ 11 w 11"/>
                <a:gd name="T17" fmla="*/ 4 h 9"/>
                <a:gd name="T18" fmla="*/ 10 w 11"/>
                <a:gd name="T1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9">
                  <a:moveTo>
                    <a:pt x="10" y="1"/>
                  </a:moveTo>
                  <a:cubicBezTo>
                    <a:pt x="9" y="0"/>
                    <a:pt x="8" y="0"/>
                    <a:pt x="7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1" y="9"/>
                    <a:pt x="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1"/>
                    <a:pt x="10" y="1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3" name="Freeform 415">
              <a:extLst>
                <a:ext uri="{FF2B5EF4-FFF2-40B4-BE49-F238E27FC236}">
                  <a16:creationId xmlns:a16="http://schemas.microsoft.com/office/drawing/2014/main" id="{32361E5E-FCDF-486E-B0A3-170C4FD84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11775" y="4886291"/>
              <a:ext cx="727048" cy="1104734"/>
            </a:xfrm>
            <a:custGeom>
              <a:avLst/>
              <a:gdLst>
                <a:gd name="T0" fmla="*/ 8 w 82"/>
                <a:gd name="T1" fmla="*/ 14 h 125"/>
                <a:gd name="T2" fmla="*/ 0 w 82"/>
                <a:gd name="T3" fmla="*/ 28 h 125"/>
                <a:gd name="T4" fmla="*/ 0 w 82"/>
                <a:gd name="T5" fmla="*/ 30 h 125"/>
                <a:gd name="T6" fmla="*/ 12 w 82"/>
                <a:gd name="T7" fmla="*/ 51 h 125"/>
                <a:gd name="T8" fmla="*/ 12 w 82"/>
                <a:gd name="T9" fmla="*/ 52 h 125"/>
                <a:gd name="T10" fmla="*/ 23 w 82"/>
                <a:gd name="T11" fmla="*/ 60 h 125"/>
                <a:gd name="T12" fmla="*/ 26 w 82"/>
                <a:gd name="T13" fmla="*/ 99 h 125"/>
                <a:gd name="T14" fmla="*/ 26 w 82"/>
                <a:gd name="T15" fmla="*/ 100 h 125"/>
                <a:gd name="T16" fmla="*/ 30 w 82"/>
                <a:gd name="T17" fmla="*/ 112 h 125"/>
                <a:gd name="T18" fmla="*/ 31 w 82"/>
                <a:gd name="T19" fmla="*/ 113 h 125"/>
                <a:gd name="T20" fmla="*/ 37 w 82"/>
                <a:gd name="T21" fmla="*/ 120 h 125"/>
                <a:gd name="T22" fmla="*/ 39 w 82"/>
                <a:gd name="T23" fmla="*/ 121 h 125"/>
                <a:gd name="T24" fmla="*/ 50 w 82"/>
                <a:gd name="T25" fmla="*/ 125 h 125"/>
                <a:gd name="T26" fmla="*/ 50 w 82"/>
                <a:gd name="T27" fmla="*/ 125 h 125"/>
                <a:gd name="T28" fmla="*/ 52 w 82"/>
                <a:gd name="T29" fmla="*/ 124 h 125"/>
                <a:gd name="T30" fmla="*/ 52 w 82"/>
                <a:gd name="T31" fmla="*/ 121 h 125"/>
                <a:gd name="T32" fmla="*/ 45 w 82"/>
                <a:gd name="T33" fmla="*/ 114 h 125"/>
                <a:gd name="T34" fmla="*/ 45 w 82"/>
                <a:gd name="T35" fmla="*/ 98 h 125"/>
                <a:gd name="T36" fmla="*/ 73 w 82"/>
                <a:gd name="T37" fmla="*/ 63 h 125"/>
                <a:gd name="T38" fmla="*/ 73 w 82"/>
                <a:gd name="T39" fmla="*/ 63 h 125"/>
                <a:gd name="T40" fmla="*/ 82 w 82"/>
                <a:gd name="T41" fmla="*/ 40 h 125"/>
                <a:gd name="T42" fmla="*/ 82 w 82"/>
                <a:gd name="T43" fmla="*/ 38 h 125"/>
                <a:gd name="T44" fmla="*/ 79 w 82"/>
                <a:gd name="T45" fmla="*/ 30 h 125"/>
                <a:gd name="T46" fmla="*/ 77 w 82"/>
                <a:gd name="T47" fmla="*/ 28 h 125"/>
                <a:gd name="T48" fmla="*/ 56 w 82"/>
                <a:gd name="T49" fmla="*/ 23 h 125"/>
                <a:gd name="T50" fmla="*/ 56 w 82"/>
                <a:gd name="T51" fmla="*/ 16 h 125"/>
                <a:gd name="T52" fmla="*/ 55 w 82"/>
                <a:gd name="T53" fmla="*/ 14 h 125"/>
                <a:gd name="T54" fmla="*/ 38 w 82"/>
                <a:gd name="T55" fmla="*/ 0 h 125"/>
                <a:gd name="T56" fmla="*/ 37 w 82"/>
                <a:gd name="T57" fmla="*/ 0 h 125"/>
                <a:gd name="T58" fmla="*/ 16 w 82"/>
                <a:gd name="T59" fmla="*/ 0 h 125"/>
                <a:gd name="T60" fmla="*/ 15 w 82"/>
                <a:gd name="T61" fmla="*/ 0 h 125"/>
                <a:gd name="T62" fmla="*/ 9 w 82"/>
                <a:gd name="T63" fmla="*/ 4 h 125"/>
                <a:gd name="T64" fmla="*/ 8 w 82"/>
                <a:gd name="T65" fmla="*/ 1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125">
                  <a:moveTo>
                    <a:pt x="8" y="1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100"/>
                    <a:pt x="26" y="100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30" y="113"/>
                    <a:pt x="31" y="113"/>
                    <a:pt x="31" y="113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21"/>
                    <a:pt x="38" y="121"/>
                    <a:pt x="39" y="121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0" y="125"/>
                    <a:pt x="50" y="125"/>
                    <a:pt x="50" y="125"/>
                  </a:cubicBezTo>
                  <a:cubicBezTo>
                    <a:pt x="51" y="125"/>
                    <a:pt x="52" y="124"/>
                    <a:pt x="52" y="124"/>
                  </a:cubicBezTo>
                  <a:cubicBezTo>
                    <a:pt x="53" y="123"/>
                    <a:pt x="53" y="121"/>
                    <a:pt x="52" y="121"/>
                  </a:cubicBezTo>
                  <a:cubicBezTo>
                    <a:pt x="45" y="114"/>
                    <a:pt x="45" y="114"/>
                    <a:pt x="45" y="114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39"/>
                    <a:pt x="82" y="39"/>
                    <a:pt x="82" y="38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8" y="29"/>
                    <a:pt x="78" y="28"/>
                    <a:pt x="77" y="28"/>
                  </a:cubicBezTo>
                  <a:cubicBezTo>
                    <a:pt x="69" y="26"/>
                    <a:pt x="59" y="24"/>
                    <a:pt x="56" y="23"/>
                  </a:cubicBezTo>
                  <a:cubicBezTo>
                    <a:pt x="56" y="21"/>
                    <a:pt x="56" y="18"/>
                    <a:pt x="56" y="16"/>
                  </a:cubicBezTo>
                  <a:cubicBezTo>
                    <a:pt x="56" y="16"/>
                    <a:pt x="56" y="15"/>
                    <a:pt x="55" y="1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0"/>
                    <a:pt x="37" y="0"/>
                    <a:pt x="3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594" name="Oval 588">
              <a:extLst>
                <a:ext uri="{FF2B5EF4-FFF2-40B4-BE49-F238E27FC236}">
                  <a16:creationId xmlns:a16="http://schemas.microsoft.com/office/drawing/2014/main" id="{B98693D5-DB56-4D7C-9468-9A46BB2035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884565" y="3319592"/>
              <a:ext cx="3032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5" name="Freeform 589">
              <a:extLst>
                <a:ext uri="{FF2B5EF4-FFF2-40B4-BE49-F238E27FC236}">
                  <a16:creationId xmlns:a16="http://schemas.microsoft.com/office/drawing/2014/main" id="{60875DF0-EB89-466B-A090-BF26FA534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4354" y="1724590"/>
              <a:ext cx="26533" cy="27480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6" name="Freeform 590">
              <a:extLst>
                <a:ext uri="{FF2B5EF4-FFF2-40B4-BE49-F238E27FC236}">
                  <a16:creationId xmlns:a16="http://schemas.microsoft.com/office/drawing/2014/main" id="{C9BA60B9-2955-4434-94CD-7D8D01AEE4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70669" y="2118788"/>
              <a:ext cx="30323" cy="27480"/>
            </a:xfrm>
            <a:custGeom>
              <a:avLst/>
              <a:gdLst>
                <a:gd name="T0" fmla="*/ 30 w 30"/>
                <a:gd name="T1" fmla="*/ 12 h 27"/>
                <a:gd name="T2" fmla="*/ 15 w 30"/>
                <a:gd name="T3" fmla="*/ 27 h 27"/>
                <a:gd name="T4" fmla="*/ 0 w 30"/>
                <a:gd name="T5" fmla="*/ 12 h 27"/>
                <a:gd name="T6" fmla="*/ 15 w 30"/>
                <a:gd name="T7" fmla="*/ 0 h 27"/>
                <a:gd name="T8" fmla="*/ 30 w 30"/>
                <a:gd name="T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7">
                  <a:moveTo>
                    <a:pt x="30" y="12"/>
                  </a:moveTo>
                  <a:cubicBezTo>
                    <a:pt x="30" y="22"/>
                    <a:pt x="22" y="27"/>
                    <a:pt x="15" y="27"/>
                  </a:cubicBezTo>
                  <a:cubicBezTo>
                    <a:pt x="7" y="27"/>
                    <a:pt x="0" y="22"/>
                    <a:pt x="0" y="12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2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7" name="Freeform 591">
              <a:extLst>
                <a:ext uri="{FF2B5EF4-FFF2-40B4-BE49-F238E27FC236}">
                  <a16:creationId xmlns:a16="http://schemas.microsoft.com/office/drawing/2014/main" id="{2B1B7855-7ED0-4C8C-A0B6-B0E3DB540E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8093" y="1968532"/>
              <a:ext cx="26533" cy="30323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2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2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8" name="Oval 592">
              <a:extLst>
                <a:ext uri="{FF2B5EF4-FFF2-40B4-BE49-F238E27FC236}">
                  <a16:creationId xmlns:a16="http://schemas.microsoft.com/office/drawing/2014/main" id="{94891388-9BE7-443D-93DC-D066230980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6280" y="1556520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99" name="Oval 593">
              <a:extLst>
                <a:ext uri="{FF2B5EF4-FFF2-40B4-BE49-F238E27FC236}">
                  <a16:creationId xmlns:a16="http://schemas.microsoft.com/office/drawing/2014/main" id="{A73FDC13-2C64-4153-942B-C1A195BBF4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549542" y="197858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0" name="Freeform 594">
              <a:extLst>
                <a:ext uri="{FF2B5EF4-FFF2-40B4-BE49-F238E27FC236}">
                  <a16:creationId xmlns:a16="http://schemas.microsoft.com/office/drawing/2014/main" id="{BB7A4C99-F679-4306-AAB9-173148D717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28673" y="3038052"/>
              <a:ext cx="30323" cy="27480"/>
            </a:xfrm>
            <a:custGeom>
              <a:avLst/>
              <a:gdLst>
                <a:gd name="T0" fmla="*/ 30 w 30"/>
                <a:gd name="T1" fmla="*/ 13 h 28"/>
                <a:gd name="T2" fmla="*/ 15 w 30"/>
                <a:gd name="T3" fmla="*/ 28 h 28"/>
                <a:gd name="T4" fmla="*/ 0 w 30"/>
                <a:gd name="T5" fmla="*/ 13 h 28"/>
                <a:gd name="T6" fmla="*/ 15 w 30"/>
                <a:gd name="T7" fmla="*/ 0 h 28"/>
                <a:gd name="T8" fmla="*/ 30 w 30"/>
                <a:gd name="T9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8">
                  <a:moveTo>
                    <a:pt x="30" y="13"/>
                  </a:moveTo>
                  <a:cubicBezTo>
                    <a:pt x="30" y="23"/>
                    <a:pt x="22" y="28"/>
                    <a:pt x="15" y="28"/>
                  </a:cubicBezTo>
                  <a:cubicBezTo>
                    <a:pt x="7" y="28"/>
                    <a:pt x="0" y="23"/>
                    <a:pt x="0" y="13"/>
                  </a:cubicBezTo>
                  <a:cubicBezTo>
                    <a:pt x="0" y="5"/>
                    <a:pt x="7" y="0"/>
                    <a:pt x="15" y="0"/>
                  </a:cubicBezTo>
                  <a:cubicBezTo>
                    <a:pt x="22" y="0"/>
                    <a:pt x="30" y="5"/>
                    <a:pt x="30" y="13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1" name="Oval 595">
              <a:extLst>
                <a:ext uri="{FF2B5EF4-FFF2-40B4-BE49-F238E27FC236}">
                  <a16:creationId xmlns:a16="http://schemas.microsoft.com/office/drawing/2014/main" id="{719BA902-8D08-4745-AA0F-842FBE51745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0204" y="1466846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2" name="Oval 596">
              <a:extLst>
                <a:ext uri="{FF2B5EF4-FFF2-40B4-BE49-F238E27FC236}">
                  <a16:creationId xmlns:a16="http://schemas.microsoft.com/office/drawing/2014/main" id="{FF278FB3-14FC-4C57-9B82-5F4E1E8FC9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069962" y="1914510"/>
              <a:ext cx="29375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3" name="Oval 597">
              <a:extLst>
                <a:ext uri="{FF2B5EF4-FFF2-40B4-BE49-F238E27FC236}">
                  <a16:creationId xmlns:a16="http://schemas.microsoft.com/office/drawing/2014/main" id="{2DD03934-223B-4D26-9AC2-29268CEB42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31086" y="2951277"/>
              <a:ext cx="26533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4" name="Oval 598">
              <a:extLst>
                <a:ext uri="{FF2B5EF4-FFF2-40B4-BE49-F238E27FC236}">
                  <a16:creationId xmlns:a16="http://schemas.microsoft.com/office/drawing/2014/main" id="{8145AEF4-3D40-4418-B154-3EECDD77BD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4173" y="188757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5" name="Freeform 599">
              <a:extLst>
                <a:ext uri="{FF2B5EF4-FFF2-40B4-BE49-F238E27FC236}">
                  <a16:creationId xmlns:a16="http://schemas.microsoft.com/office/drawing/2014/main" id="{20913D9E-76CF-40B7-A429-828382A35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86287" y="1631727"/>
              <a:ext cx="28428" cy="29375"/>
            </a:xfrm>
            <a:custGeom>
              <a:avLst/>
              <a:gdLst>
                <a:gd name="T0" fmla="*/ 28 w 28"/>
                <a:gd name="T1" fmla="*/ 15 h 30"/>
                <a:gd name="T2" fmla="*/ 13 w 28"/>
                <a:gd name="T3" fmla="*/ 30 h 30"/>
                <a:gd name="T4" fmla="*/ 0 w 28"/>
                <a:gd name="T5" fmla="*/ 15 h 30"/>
                <a:gd name="T6" fmla="*/ 13 w 28"/>
                <a:gd name="T7" fmla="*/ 0 h 30"/>
                <a:gd name="T8" fmla="*/ 28 w 28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5"/>
                  </a:moveTo>
                  <a:cubicBezTo>
                    <a:pt x="28" y="22"/>
                    <a:pt x="23" y="30"/>
                    <a:pt x="13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8"/>
                    <a:pt x="5" y="0"/>
                    <a:pt x="13" y="0"/>
                  </a:cubicBezTo>
                  <a:cubicBezTo>
                    <a:pt x="23" y="0"/>
                    <a:pt x="28" y="8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6" name="Freeform 600">
              <a:extLst>
                <a:ext uri="{FF2B5EF4-FFF2-40B4-BE49-F238E27FC236}">
                  <a16:creationId xmlns:a16="http://schemas.microsoft.com/office/drawing/2014/main" id="{68146D62-E9A9-4F22-AF50-17E6CA975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30824" y="1241320"/>
              <a:ext cx="26533" cy="26533"/>
            </a:xfrm>
            <a:custGeom>
              <a:avLst/>
              <a:gdLst>
                <a:gd name="T0" fmla="*/ 27 w 27"/>
                <a:gd name="T1" fmla="*/ 15 h 27"/>
                <a:gd name="T2" fmla="*/ 15 w 27"/>
                <a:gd name="T3" fmla="*/ 27 h 27"/>
                <a:gd name="T4" fmla="*/ 0 w 27"/>
                <a:gd name="T5" fmla="*/ 15 h 27"/>
                <a:gd name="T6" fmla="*/ 15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7" name="Oval 601">
              <a:extLst>
                <a:ext uri="{FF2B5EF4-FFF2-40B4-BE49-F238E27FC236}">
                  <a16:creationId xmlns:a16="http://schemas.microsoft.com/office/drawing/2014/main" id="{5BA28F5A-1473-4C78-9F86-F6753398B9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8504" y="2051509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8" name="Oval 602">
              <a:extLst>
                <a:ext uri="{FF2B5EF4-FFF2-40B4-BE49-F238E27FC236}">
                  <a16:creationId xmlns:a16="http://schemas.microsoft.com/office/drawing/2014/main" id="{145E442E-A2E1-4179-B571-3BE129E8F93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7070" y="2329153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09" name="Freeform 603">
              <a:extLst>
                <a:ext uri="{FF2B5EF4-FFF2-40B4-BE49-F238E27FC236}">
                  <a16:creationId xmlns:a16="http://schemas.microsoft.com/office/drawing/2014/main" id="{C76AD9BE-22B9-4675-AA6C-C23CECB3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6424" y="3596081"/>
              <a:ext cx="26533" cy="28428"/>
            </a:xfrm>
            <a:custGeom>
              <a:avLst/>
              <a:gdLst>
                <a:gd name="T0" fmla="*/ 27 w 27"/>
                <a:gd name="T1" fmla="*/ 15 h 28"/>
                <a:gd name="T2" fmla="*/ 12 w 27"/>
                <a:gd name="T3" fmla="*/ 28 h 28"/>
                <a:gd name="T4" fmla="*/ 0 w 27"/>
                <a:gd name="T5" fmla="*/ 15 h 28"/>
                <a:gd name="T6" fmla="*/ 12 w 27"/>
                <a:gd name="T7" fmla="*/ 0 h 28"/>
                <a:gd name="T8" fmla="*/ 27 w 27"/>
                <a:gd name="T9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7" y="15"/>
                  </a:moveTo>
                  <a:cubicBezTo>
                    <a:pt x="27" y="23"/>
                    <a:pt x="22" y="28"/>
                    <a:pt x="12" y="28"/>
                  </a:cubicBezTo>
                  <a:cubicBezTo>
                    <a:pt x="5" y="28"/>
                    <a:pt x="0" y="23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0" name="Freeform 605">
              <a:extLst>
                <a:ext uri="{FF2B5EF4-FFF2-40B4-BE49-F238E27FC236}">
                  <a16:creationId xmlns:a16="http://schemas.microsoft.com/office/drawing/2014/main" id="{59CB064F-971E-41B3-81E2-4DF1F3FE80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99939" y="2184172"/>
              <a:ext cx="27480" cy="26533"/>
            </a:xfrm>
            <a:custGeom>
              <a:avLst/>
              <a:gdLst>
                <a:gd name="T0" fmla="*/ 27 w 27"/>
                <a:gd name="T1" fmla="*/ 15 h 27"/>
                <a:gd name="T2" fmla="*/ 12 w 27"/>
                <a:gd name="T3" fmla="*/ 27 h 27"/>
                <a:gd name="T4" fmla="*/ 0 w 27"/>
                <a:gd name="T5" fmla="*/ 15 h 27"/>
                <a:gd name="T6" fmla="*/ 12 w 27"/>
                <a:gd name="T7" fmla="*/ 0 h 27"/>
                <a:gd name="T8" fmla="*/ 27 w 2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7">
                  <a:moveTo>
                    <a:pt x="27" y="15"/>
                  </a:moveTo>
                  <a:cubicBezTo>
                    <a:pt x="27" y="22"/>
                    <a:pt x="22" y="27"/>
                    <a:pt x="12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" y="0"/>
                    <a:pt x="27" y="5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1" name="Freeform 606">
              <a:extLst>
                <a:ext uri="{FF2B5EF4-FFF2-40B4-BE49-F238E27FC236}">
                  <a16:creationId xmlns:a16="http://schemas.microsoft.com/office/drawing/2014/main" id="{B307A2E4-CCAC-411D-A5A6-55CA85DBD6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20961" y="2787787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5 w 28"/>
                <a:gd name="T3" fmla="*/ 27 h 27"/>
                <a:gd name="T4" fmla="*/ 0 w 28"/>
                <a:gd name="T5" fmla="*/ 15 h 27"/>
                <a:gd name="T6" fmla="*/ 15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5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5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2" name="Oval 607">
              <a:extLst>
                <a:ext uri="{FF2B5EF4-FFF2-40B4-BE49-F238E27FC236}">
                  <a16:creationId xmlns:a16="http://schemas.microsoft.com/office/drawing/2014/main" id="{2500D151-93DE-47A0-8D49-CF924133ABC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936685" y="1494326"/>
              <a:ext cx="28428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3" name="Freeform 608">
              <a:extLst>
                <a:ext uri="{FF2B5EF4-FFF2-40B4-BE49-F238E27FC236}">
                  <a16:creationId xmlns:a16="http://schemas.microsoft.com/office/drawing/2014/main" id="{16C606B1-2DE1-4999-8041-14363D338D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97587" y="1624146"/>
              <a:ext cx="28428" cy="27480"/>
            </a:xfrm>
            <a:custGeom>
              <a:avLst/>
              <a:gdLst>
                <a:gd name="T0" fmla="*/ 28 w 28"/>
                <a:gd name="T1" fmla="*/ 15 h 27"/>
                <a:gd name="T2" fmla="*/ 13 w 28"/>
                <a:gd name="T3" fmla="*/ 27 h 27"/>
                <a:gd name="T4" fmla="*/ 0 w 28"/>
                <a:gd name="T5" fmla="*/ 15 h 27"/>
                <a:gd name="T6" fmla="*/ 13 w 28"/>
                <a:gd name="T7" fmla="*/ 0 h 27"/>
                <a:gd name="T8" fmla="*/ 28 w 28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7">
                  <a:moveTo>
                    <a:pt x="28" y="15"/>
                  </a:moveTo>
                  <a:cubicBezTo>
                    <a:pt x="28" y="22"/>
                    <a:pt x="23" y="27"/>
                    <a:pt x="13" y="27"/>
                  </a:cubicBezTo>
                  <a:cubicBezTo>
                    <a:pt x="5" y="27"/>
                    <a:pt x="0" y="22"/>
                    <a:pt x="0" y="15"/>
                  </a:cubicBezTo>
                  <a:cubicBezTo>
                    <a:pt x="0" y="5"/>
                    <a:pt x="5" y="0"/>
                    <a:pt x="13" y="0"/>
                  </a:cubicBezTo>
                  <a:cubicBezTo>
                    <a:pt x="23" y="0"/>
                    <a:pt x="28" y="5"/>
                    <a:pt x="28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4" name="Oval 609">
              <a:extLst>
                <a:ext uri="{FF2B5EF4-FFF2-40B4-BE49-F238E27FC236}">
                  <a16:creationId xmlns:a16="http://schemas.microsoft.com/office/drawing/2014/main" id="{E153DB21-C66F-4E8E-9CC4-F67E69BF06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898127" y="1350602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5" name="Freeform 610">
              <a:extLst>
                <a:ext uri="{FF2B5EF4-FFF2-40B4-BE49-F238E27FC236}">
                  <a16:creationId xmlns:a16="http://schemas.microsoft.com/office/drawing/2014/main" id="{F3E08005-9335-4AFC-B731-EEEEDDF7B6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77902" y="3602851"/>
              <a:ext cx="26533" cy="29375"/>
            </a:xfrm>
            <a:custGeom>
              <a:avLst/>
              <a:gdLst>
                <a:gd name="T0" fmla="*/ 27 w 27"/>
                <a:gd name="T1" fmla="*/ 15 h 30"/>
                <a:gd name="T2" fmla="*/ 15 w 27"/>
                <a:gd name="T3" fmla="*/ 30 h 30"/>
                <a:gd name="T4" fmla="*/ 0 w 27"/>
                <a:gd name="T5" fmla="*/ 15 h 30"/>
                <a:gd name="T6" fmla="*/ 15 w 27"/>
                <a:gd name="T7" fmla="*/ 0 h 30"/>
                <a:gd name="T8" fmla="*/ 27 w 27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0">
                  <a:moveTo>
                    <a:pt x="27" y="15"/>
                  </a:moveTo>
                  <a:cubicBezTo>
                    <a:pt x="27" y="22"/>
                    <a:pt x="23" y="30"/>
                    <a:pt x="15" y="30"/>
                  </a:cubicBezTo>
                  <a:cubicBezTo>
                    <a:pt x="5" y="30"/>
                    <a:pt x="0" y="22"/>
                    <a:pt x="0" y="15"/>
                  </a:cubicBezTo>
                  <a:cubicBezTo>
                    <a:pt x="0" y="7"/>
                    <a:pt x="5" y="0"/>
                    <a:pt x="15" y="0"/>
                  </a:cubicBezTo>
                  <a:cubicBezTo>
                    <a:pt x="23" y="0"/>
                    <a:pt x="27" y="7"/>
                    <a:pt x="27" y="15"/>
                  </a:cubicBezTo>
                  <a:close/>
                </a:path>
              </a:pathLst>
            </a:cu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6" name="Oval 612">
              <a:extLst>
                <a:ext uri="{FF2B5EF4-FFF2-40B4-BE49-F238E27FC236}">
                  <a16:creationId xmlns:a16="http://schemas.microsoft.com/office/drawing/2014/main" id="{1792852B-21C2-4939-B0FA-9D0860B1272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519152" y="3196334"/>
              <a:ext cx="29375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7" name="Oval 613">
              <a:extLst>
                <a:ext uri="{FF2B5EF4-FFF2-40B4-BE49-F238E27FC236}">
                  <a16:creationId xmlns:a16="http://schemas.microsoft.com/office/drawing/2014/main" id="{9D491E4E-50C4-46C7-9F17-295AE0D157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63572" y="3369744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8" name="Oval 614">
              <a:extLst>
                <a:ext uri="{FF2B5EF4-FFF2-40B4-BE49-F238E27FC236}">
                  <a16:creationId xmlns:a16="http://schemas.microsoft.com/office/drawing/2014/main" id="{B8AC8293-4435-473B-AF8D-D8940220EBD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51195" y="321149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19" name="Oval 616">
              <a:extLst>
                <a:ext uri="{FF2B5EF4-FFF2-40B4-BE49-F238E27FC236}">
                  <a16:creationId xmlns:a16="http://schemas.microsoft.com/office/drawing/2014/main" id="{1F5EDDF0-C902-409C-9306-09F3A1D72E7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309344" y="1189203"/>
              <a:ext cx="28428" cy="30323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20" name="Group 1619">
              <a:extLst>
                <a:ext uri="{FF2B5EF4-FFF2-40B4-BE49-F238E27FC236}">
                  <a16:creationId xmlns:a16="http://schemas.microsoft.com/office/drawing/2014/main" id="{624B81CA-FAAB-4B4A-8062-645756B1E814}"/>
                </a:ext>
              </a:extLst>
            </p:cNvPr>
            <p:cNvGrpSpPr/>
            <p:nvPr userDrawn="1"/>
          </p:nvGrpSpPr>
          <p:grpSpPr>
            <a:xfrm>
              <a:off x="6861250" y="3182425"/>
              <a:ext cx="610458" cy="338975"/>
              <a:chOff x="7177242" y="4261348"/>
              <a:chExt cx="520806" cy="289192"/>
            </a:xfrm>
          </p:grpSpPr>
          <p:sp>
            <p:nvSpPr>
              <p:cNvPr id="2550" name="Freeform 754">
                <a:extLst>
                  <a:ext uri="{FF2B5EF4-FFF2-40B4-BE49-F238E27FC236}">
                    <a16:creationId xmlns:a16="http://schemas.microsoft.com/office/drawing/2014/main" id="{B9F6CE16-526E-4D6E-89A9-831AABD9B6E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96870" y="4405290"/>
                <a:ext cx="501178" cy="145250"/>
              </a:xfrm>
              <a:custGeom>
                <a:avLst/>
                <a:gdLst>
                  <a:gd name="T0" fmla="*/ 321 w 364"/>
                  <a:gd name="T1" fmla="*/ 0 h 106"/>
                  <a:gd name="T2" fmla="*/ 328 w 364"/>
                  <a:gd name="T3" fmla="*/ 30 h 106"/>
                  <a:gd name="T4" fmla="*/ 305 w 364"/>
                  <a:gd name="T5" fmla="*/ 75 h 106"/>
                  <a:gd name="T6" fmla="*/ 276 w 364"/>
                  <a:gd name="T7" fmla="*/ 81 h 106"/>
                  <a:gd name="T8" fmla="*/ 18 w 364"/>
                  <a:gd name="T9" fmla="*/ 81 h 106"/>
                  <a:gd name="T10" fmla="*/ 0 w 364"/>
                  <a:gd name="T11" fmla="*/ 79 h 106"/>
                  <a:gd name="T12" fmla="*/ 52 w 364"/>
                  <a:gd name="T13" fmla="*/ 106 h 106"/>
                  <a:gd name="T14" fmla="*/ 309 w 364"/>
                  <a:gd name="T15" fmla="*/ 106 h 106"/>
                  <a:gd name="T16" fmla="*/ 339 w 364"/>
                  <a:gd name="T17" fmla="*/ 97 h 106"/>
                  <a:gd name="T18" fmla="*/ 364 w 364"/>
                  <a:gd name="T19" fmla="*/ 52 h 106"/>
                  <a:gd name="T20" fmla="*/ 321 w 364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4" h="106">
                    <a:moveTo>
                      <a:pt x="321" y="0"/>
                    </a:moveTo>
                    <a:cubicBezTo>
                      <a:pt x="325" y="9"/>
                      <a:pt x="328" y="18"/>
                      <a:pt x="328" y="30"/>
                    </a:cubicBezTo>
                    <a:cubicBezTo>
                      <a:pt x="328" y="48"/>
                      <a:pt x="319" y="63"/>
                      <a:pt x="305" y="75"/>
                    </a:cubicBezTo>
                    <a:cubicBezTo>
                      <a:pt x="296" y="79"/>
                      <a:pt x="285" y="81"/>
                      <a:pt x="276" y="8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11" y="81"/>
                      <a:pt x="4" y="81"/>
                      <a:pt x="0" y="79"/>
                    </a:cubicBezTo>
                    <a:cubicBezTo>
                      <a:pt x="11" y="95"/>
                      <a:pt x="31" y="106"/>
                      <a:pt x="52" y="106"/>
                    </a:cubicBezTo>
                    <a:cubicBezTo>
                      <a:pt x="309" y="106"/>
                      <a:pt x="309" y="106"/>
                      <a:pt x="309" y="106"/>
                    </a:cubicBezTo>
                    <a:cubicBezTo>
                      <a:pt x="321" y="106"/>
                      <a:pt x="330" y="102"/>
                      <a:pt x="339" y="97"/>
                    </a:cubicBezTo>
                    <a:cubicBezTo>
                      <a:pt x="352" y="88"/>
                      <a:pt x="364" y="72"/>
                      <a:pt x="364" y="52"/>
                    </a:cubicBezTo>
                    <a:cubicBezTo>
                      <a:pt x="364" y="27"/>
                      <a:pt x="343" y="5"/>
                      <a:pt x="321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51" name="Freeform 755">
                <a:extLst>
                  <a:ext uri="{FF2B5EF4-FFF2-40B4-BE49-F238E27FC236}">
                    <a16:creationId xmlns:a16="http://schemas.microsoft.com/office/drawing/2014/main" id="{43397957-0705-4E6B-97F5-DD8CC0852DB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177242" y="4261348"/>
                <a:ext cx="471082" cy="255169"/>
              </a:xfrm>
              <a:custGeom>
                <a:avLst/>
                <a:gdLst>
                  <a:gd name="T0" fmla="*/ 335 w 342"/>
                  <a:gd name="T1" fmla="*/ 105 h 186"/>
                  <a:gd name="T2" fmla="*/ 326 w 342"/>
                  <a:gd name="T3" fmla="*/ 96 h 186"/>
                  <a:gd name="T4" fmla="*/ 326 w 342"/>
                  <a:gd name="T5" fmla="*/ 92 h 186"/>
                  <a:gd name="T6" fmla="*/ 278 w 342"/>
                  <a:gd name="T7" fmla="*/ 29 h 186"/>
                  <a:gd name="T8" fmla="*/ 260 w 342"/>
                  <a:gd name="T9" fmla="*/ 27 h 186"/>
                  <a:gd name="T10" fmla="*/ 222 w 342"/>
                  <a:gd name="T11" fmla="*/ 40 h 186"/>
                  <a:gd name="T12" fmla="*/ 195 w 342"/>
                  <a:gd name="T13" fmla="*/ 11 h 186"/>
                  <a:gd name="T14" fmla="*/ 176 w 342"/>
                  <a:gd name="T15" fmla="*/ 4 h 186"/>
                  <a:gd name="T16" fmla="*/ 149 w 342"/>
                  <a:gd name="T17" fmla="*/ 0 h 186"/>
                  <a:gd name="T18" fmla="*/ 66 w 342"/>
                  <a:gd name="T19" fmla="*/ 78 h 186"/>
                  <a:gd name="T20" fmla="*/ 66 w 342"/>
                  <a:gd name="T21" fmla="*/ 78 h 186"/>
                  <a:gd name="T22" fmla="*/ 66 w 342"/>
                  <a:gd name="T23" fmla="*/ 78 h 186"/>
                  <a:gd name="T24" fmla="*/ 0 w 342"/>
                  <a:gd name="T25" fmla="*/ 146 h 186"/>
                  <a:gd name="T26" fmla="*/ 14 w 342"/>
                  <a:gd name="T27" fmla="*/ 184 h 186"/>
                  <a:gd name="T28" fmla="*/ 32 w 342"/>
                  <a:gd name="T29" fmla="*/ 186 h 186"/>
                  <a:gd name="T30" fmla="*/ 290 w 342"/>
                  <a:gd name="T31" fmla="*/ 186 h 186"/>
                  <a:gd name="T32" fmla="*/ 319 w 342"/>
                  <a:gd name="T33" fmla="*/ 180 h 186"/>
                  <a:gd name="T34" fmla="*/ 342 w 342"/>
                  <a:gd name="T35" fmla="*/ 135 h 186"/>
                  <a:gd name="T36" fmla="*/ 335 w 342"/>
                  <a:gd name="T37" fmla="*/ 105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2" h="186">
                    <a:moveTo>
                      <a:pt x="335" y="105"/>
                    </a:moveTo>
                    <a:cubicBezTo>
                      <a:pt x="333" y="103"/>
                      <a:pt x="330" y="101"/>
                      <a:pt x="326" y="96"/>
                    </a:cubicBezTo>
                    <a:cubicBezTo>
                      <a:pt x="326" y="96"/>
                      <a:pt x="326" y="94"/>
                      <a:pt x="326" y="92"/>
                    </a:cubicBezTo>
                    <a:cubicBezTo>
                      <a:pt x="326" y="63"/>
                      <a:pt x="305" y="38"/>
                      <a:pt x="278" y="29"/>
                    </a:cubicBezTo>
                    <a:cubicBezTo>
                      <a:pt x="271" y="29"/>
                      <a:pt x="267" y="27"/>
                      <a:pt x="260" y="27"/>
                    </a:cubicBezTo>
                    <a:cubicBezTo>
                      <a:pt x="247" y="27"/>
                      <a:pt x="233" y="31"/>
                      <a:pt x="222" y="40"/>
                    </a:cubicBezTo>
                    <a:cubicBezTo>
                      <a:pt x="215" y="29"/>
                      <a:pt x="206" y="18"/>
                      <a:pt x="195" y="11"/>
                    </a:cubicBezTo>
                    <a:cubicBezTo>
                      <a:pt x="188" y="9"/>
                      <a:pt x="183" y="7"/>
                      <a:pt x="176" y="4"/>
                    </a:cubicBezTo>
                    <a:cubicBezTo>
                      <a:pt x="167" y="0"/>
                      <a:pt x="158" y="0"/>
                      <a:pt x="149" y="0"/>
                    </a:cubicBezTo>
                    <a:cubicBezTo>
                      <a:pt x="104" y="0"/>
                      <a:pt x="68" y="34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29" y="78"/>
                      <a:pt x="0" y="108"/>
                      <a:pt x="0" y="146"/>
                    </a:cubicBezTo>
                    <a:cubicBezTo>
                      <a:pt x="0" y="159"/>
                      <a:pt x="5" y="173"/>
                      <a:pt x="14" y="184"/>
                    </a:cubicBezTo>
                    <a:cubicBezTo>
                      <a:pt x="18" y="186"/>
                      <a:pt x="25" y="186"/>
                      <a:pt x="32" y="186"/>
                    </a:cubicBezTo>
                    <a:cubicBezTo>
                      <a:pt x="290" y="186"/>
                      <a:pt x="290" y="186"/>
                      <a:pt x="290" y="186"/>
                    </a:cubicBezTo>
                    <a:cubicBezTo>
                      <a:pt x="299" y="186"/>
                      <a:pt x="310" y="184"/>
                      <a:pt x="319" y="180"/>
                    </a:cubicBezTo>
                    <a:cubicBezTo>
                      <a:pt x="333" y="168"/>
                      <a:pt x="342" y="153"/>
                      <a:pt x="342" y="135"/>
                    </a:cubicBezTo>
                    <a:cubicBezTo>
                      <a:pt x="342" y="123"/>
                      <a:pt x="339" y="114"/>
                      <a:pt x="335" y="10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1" name="Group 1620">
              <a:extLst>
                <a:ext uri="{FF2B5EF4-FFF2-40B4-BE49-F238E27FC236}">
                  <a16:creationId xmlns:a16="http://schemas.microsoft.com/office/drawing/2014/main" id="{2B968D02-CA7E-4E4B-A342-54FB60AE0D1F}"/>
                </a:ext>
              </a:extLst>
            </p:cNvPr>
            <p:cNvGrpSpPr/>
            <p:nvPr userDrawn="1"/>
          </p:nvGrpSpPr>
          <p:grpSpPr>
            <a:xfrm>
              <a:off x="10884663" y="4087020"/>
              <a:ext cx="542371" cy="273023"/>
              <a:chOff x="11257333" y="2592934"/>
              <a:chExt cx="772050" cy="388642"/>
            </a:xfrm>
          </p:grpSpPr>
          <p:sp>
            <p:nvSpPr>
              <p:cNvPr id="2548" name="Freeform 617">
                <a:extLst>
                  <a:ext uri="{FF2B5EF4-FFF2-40B4-BE49-F238E27FC236}">
                    <a16:creationId xmlns:a16="http://schemas.microsoft.com/office/drawing/2014/main" id="{CB3C815D-1845-417C-AEF9-6DF6B424D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9" name="Freeform 618">
                <a:extLst>
                  <a:ext uri="{FF2B5EF4-FFF2-40B4-BE49-F238E27FC236}">
                    <a16:creationId xmlns:a16="http://schemas.microsoft.com/office/drawing/2014/main" id="{3AF48ADA-38C7-4943-8EDA-2BE707B16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2" name="Group 1621">
              <a:extLst>
                <a:ext uri="{FF2B5EF4-FFF2-40B4-BE49-F238E27FC236}">
                  <a16:creationId xmlns:a16="http://schemas.microsoft.com/office/drawing/2014/main" id="{9C5A05C9-CC4C-4716-B279-C45E05EF40C0}"/>
                </a:ext>
              </a:extLst>
            </p:cNvPr>
            <p:cNvGrpSpPr/>
            <p:nvPr userDrawn="1"/>
          </p:nvGrpSpPr>
          <p:grpSpPr>
            <a:xfrm>
              <a:off x="11280374" y="2380435"/>
              <a:ext cx="962028" cy="484273"/>
              <a:chOff x="11257333" y="2592934"/>
              <a:chExt cx="772050" cy="388642"/>
            </a:xfrm>
          </p:grpSpPr>
          <p:sp>
            <p:nvSpPr>
              <p:cNvPr id="2546" name="Freeform 617">
                <a:extLst>
                  <a:ext uri="{FF2B5EF4-FFF2-40B4-BE49-F238E27FC236}">
                    <a16:creationId xmlns:a16="http://schemas.microsoft.com/office/drawing/2014/main" id="{A8C7FD2F-6161-4064-8FFC-7D400C6FBD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7" name="Freeform 618">
                <a:extLst>
                  <a:ext uri="{FF2B5EF4-FFF2-40B4-BE49-F238E27FC236}">
                    <a16:creationId xmlns:a16="http://schemas.microsoft.com/office/drawing/2014/main" id="{C0359548-6356-43AE-A13C-FAB43B5A5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3" name="Group 1622">
              <a:extLst>
                <a:ext uri="{FF2B5EF4-FFF2-40B4-BE49-F238E27FC236}">
                  <a16:creationId xmlns:a16="http://schemas.microsoft.com/office/drawing/2014/main" id="{B7ADDC71-8F3C-4216-A81B-288EA5ACDBF0}"/>
                </a:ext>
              </a:extLst>
            </p:cNvPr>
            <p:cNvGrpSpPr/>
            <p:nvPr userDrawn="1"/>
          </p:nvGrpSpPr>
          <p:grpSpPr>
            <a:xfrm>
              <a:off x="7736892" y="5447571"/>
              <a:ext cx="1160687" cy="584277"/>
              <a:chOff x="11257333" y="2592934"/>
              <a:chExt cx="772050" cy="388642"/>
            </a:xfrm>
          </p:grpSpPr>
          <p:sp>
            <p:nvSpPr>
              <p:cNvPr id="2544" name="Freeform 617">
                <a:extLst>
                  <a:ext uri="{FF2B5EF4-FFF2-40B4-BE49-F238E27FC236}">
                    <a16:creationId xmlns:a16="http://schemas.microsoft.com/office/drawing/2014/main" id="{B90A9E8C-3504-471E-981E-4D49B7835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7333" y="2592934"/>
                <a:ext cx="709240" cy="388642"/>
              </a:xfrm>
              <a:custGeom>
                <a:avLst/>
                <a:gdLst>
                  <a:gd name="T0" fmla="*/ 38 w 515"/>
                  <a:gd name="T1" fmla="*/ 208 h 283"/>
                  <a:gd name="T2" fmla="*/ 81 w 515"/>
                  <a:gd name="T3" fmla="*/ 208 h 283"/>
                  <a:gd name="T4" fmla="*/ 73 w 515"/>
                  <a:gd name="T5" fmla="*/ 172 h 283"/>
                  <a:gd name="T6" fmla="*/ 152 w 515"/>
                  <a:gd name="T7" fmla="*/ 93 h 283"/>
                  <a:gd name="T8" fmla="*/ 185 w 515"/>
                  <a:gd name="T9" fmla="*/ 100 h 283"/>
                  <a:gd name="T10" fmla="*/ 291 w 515"/>
                  <a:gd name="T11" fmla="*/ 0 h 283"/>
                  <a:gd name="T12" fmla="*/ 398 w 515"/>
                  <a:gd name="T13" fmla="*/ 106 h 283"/>
                  <a:gd name="T14" fmla="*/ 398 w 515"/>
                  <a:gd name="T15" fmla="*/ 106 h 283"/>
                  <a:gd name="T16" fmla="*/ 478 w 515"/>
                  <a:gd name="T17" fmla="*/ 185 h 283"/>
                  <a:gd name="T18" fmla="*/ 474 w 515"/>
                  <a:gd name="T19" fmla="*/ 208 h 283"/>
                  <a:gd name="T20" fmla="*/ 478 w 515"/>
                  <a:gd name="T21" fmla="*/ 208 h 283"/>
                  <a:gd name="T22" fmla="*/ 515 w 515"/>
                  <a:gd name="T23" fmla="*/ 245 h 283"/>
                  <a:gd name="T24" fmla="*/ 478 w 515"/>
                  <a:gd name="T25" fmla="*/ 283 h 283"/>
                  <a:gd name="T26" fmla="*/ 38 w 515"/>
                  <a:gd name="T27" fmla="*/ 283 h 283"/>
                  <a:gd name="T28" fmla="*/ 0 w 515"/>
                  <a:gd name="T29" fmla="*/ 245 h 283"/>
                  <a:gd name="T30" fmla="*/ 38 w 515"/>
                  <a:gd name="T31" fmla="*/ 208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15" h="283">
                    <a:moveTo>
                      <a:pt x="38" y="208"/>
                    </a:moveTo>
                    <a:cubicBezTo>
                      <a:pt x="81" y="208"/>
                      <a:pt x="81" y="208"/>
                      <a:pt x="81" y="208"/>
                    </a:cubicBezTo>
                    <a:cubicBezTo>
                      <a:pt x="75" y="196"/>
                      <a:pt x="73" y="185"/>
                      <a:pt x="73" y="172"/>
                    </a:cubicBezTo>
                    <a:cubicBezTo>
                      <a:pt x="73" y="128"/>
                      <a:pt x="108" y="93"/>
                      <a:pt x="152" y="93"/>
                    </a:cubicBezTo>
                    <a:cubicBezTo>
                      <a:pt x="164" y="93"/>
                      <a:pt x="175" y="96"/>
                      <a:pt x="185" y="100"/>
                    </a:cubicBezTo>
                    <a:cubicBezTo>
                      <a:pt x="188" y="44"/>
                      <a:pt x="235" y="0"/>
                      <a:pt x="291" y="0"/>
                    </a:cubicBezTo>
                    <a:cubicBezTo>
                      <a:pt x="350" y="0"/>
                      <a:pt x="398" y="47"/>
                      <a:pt x="398" y="106"/>
                    </a:cubicBezTo>
                    <a:cubicBezTo>
                      <a:pt x="398" y="106"/>
                      <a:pt x="398" y="106"/>
                      <a:pt x="398" y="106"/>
                    </a:cubicBezTo>
                    <a:cubicBezTo>
                      <a:pt x="442" y="106"/>
                      <a:pt x="478" y="142"/>
                      <a:pt x="478" y="185"/>
                    </a:cubicBezTo>
                    <a:cubicBezTo>
                      <a:pt x="478" y="193"/>
                      <a:pt x="476" y="200"/>
                      <a:pt x="474" y="208"/>
                    </a:cubicBezTo>
                    <a:cubicBezTo>
                      <a:pt x="478" y="208"/>
                      <a:pt x="478" y="208"/>
                      <a:pt x="478" y="208"/>
                    </a:cubicBezTo>
                    <a:cubicBezTo>
                      <a:pt x="498" y="208"/>
                      <a:pt x="515" y="224"/>
                      <a:pt x="515" y="245"/>
                    </a:cubicBezTo>
                    <a:cubicBezTo>
                      <a:pt x="515" y="266"/>
                      <a:pt x="498" y="283"/>
                      <a:pt x="478" y="283"/>
                    </a:cubicBezTo>
                    <a:cubicBezTo>
                      <a:pt x="38" y="283"/>
                      <a:pt x="38" y="283"/>
                      <a:pt x="38" y="283"/>
                    </a:cubicBezTo>
                    <a:cubicBezTo>
                      <a:pt x="17" y="283"/>
                      <a:pt x="0" y="266"/>
                      <a:pt x="0" y="245"/>
                    </a:cubicBezTo>
                    <a:cubicBezTo>
                      <a:pt x="0" y="224"/>
                      <a:pt x="17" y="208"/>
                      <a:pt x="38" y="208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5" name="Freeform 618">
                <a:extLst>
                  <a:ext uri="{FF2B5EF4-FFF2-40B4-BE49-F238E27FC236}">
                    <a16:creationId xmlns:a16="http://schemas.microsoft.com/office/drawing/2014/main" id="{2C7EBD2F-8265-46F4-9A50-537F31203C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6412" y="2624339"/>
                <a:ext cx="652971" cy="357237"/>
              </a:xfrm>
              <a:custGeom>
                <a:avLst/>
                <a:gdLst>
                  <a:gd name="T0" fmla="*/ 34 w 474"/>
                  <a:gd name="T1" fmla="*/ 190 h 260"/>
                  <a:gd name="T2" fmla="*/ 75 w 474"/>
                  <a:gd name="T3" fmla="*/ 190 h 260"/>
                  <a:gd name="T4" fmla="*/ 67 w 474"/>
                  <a:gd name="T5" fmla="*/ 158 h 260"/>
                  <a:gd name="T6" fmla="*/ 140 w 474"/>
                  <a:gd name="T7" fmla="*/ 85 h 260"/>
                  <a:gd name="T8" fmla="*/ 170 w 474"/>
                  <a:gd name="T9" fmla="*/ 92 h 260"/>
                  <a:gd name="T10" fmla="*/ 268 w 474"/>
                  <a:gd name="T11" fmla="*/ 0 h 260"/>
                  <a:gd name="T12" fmla="*/ 366 w 474"/>
                  <a:gd name="T13" fmla="*/ 98 h 260"/>
                  <a:gd name="T14" fmla="*/ 366 w 474"/>
                  <a:gd name="T15" fmla="*/ 98 h 260"/>
                  <a:gd name="T16" fmla="*/ 439 w 474"/>
                  <a:gd name="T17" fmla="*/ 170 h 260"/>
                  <a:gd name="T18" fmla="*/ 437 w 474"/>
                  <a:gd name="T19" fmla="*/ 190 h 260"/>
                  <a:gd name="T20" fmla="*/ 439 w 474"/>
                  <a:gd name="T21" fmla="*/ 190 h 260"/>
                  <a:gd name="T22" fmla="*/ 474 w 474"/>
                  <a:gd name="T23" fmla="*/ 225 h 260"/>
                  <a:gd name="T24" fmla="*/ 439 w 474"/>
                  <a:gd name="T25" fmla="*/ 260 h 260"/>
                  <a:gd name="T26" fmla="*/ 34 w 474"/>
                  <a:gd name="T27" fmla="*/ 260 h 260"/>
                  <a:gd name="T28" fmla="*/ 0 w 474"/>
                  <a:gd name="T29" fmla="*/ 225 h 260"/>
                  <a:gd name="T30" fmla="*/ 34 w 474"/>
                  <a:gd name="T31" fmla="*/ 19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4" h="260">
                    <a:moveTo>
                      <a:pt x="34" y="190"/>
                    </a:moveTo>
                    <a:cubicBezTo>
                      <a:pt x="75" y="190"/>
                      <a:pt x="75" y="190"/>
                      <a:pt x="75" y="190"/>
                    </a:cubicBezTo>
                    <a:cubicBezTo>
                      <a:pt x="69" y="181"/>
                      <a:pt x="67" y="170"/>
                      <a:pt x="67" y="158"/>
                    </a:cubicBezTo>
                    <a:cubicBezTo>
                      <a:pt x="67" y="118"/>
                      <a:pt x="100" y="85"/>
                      <a:pt x="140" y="85"/>
                    </a:cubicBezTo>
                    <a:cubicBezTo>
                      <a:pt x="150" y="85"/>
                      <a:pt x="161" y="88"/>
                      <a:pt x="170" y="92"/>
                    </a:cubicBezTo>
                    <a:cubicBezTo>
                      <a:pt x="172" y="40"/>
                      <a:pt x="215" y="0"/>
                      <a:pt x="268" y="0"/>
                    </a:cubicBezTo>
                    <a:cubicBezTo>
                      <a:pt x="322" y="0"/>
                      <a:pt x="366" y="43"/>
                      <a:pt x="366" y="98"/>
                    </a:cubicBezTo>
                    <a:cubicBezTo>
                      <a:pt x="366" y="98"/>
                      <a:pt x="366" y="98"/>
                      <a:pt x="366" y="98"/>
                    </a:cubicBezTo>
                    <a:cubicBezTo>
                      <a:pt x="406" y="98"/>
                      <a:pt x="439" y="130"/>
                      <a:pt x="439" y="170"/>
                    </a:cubicBezTo>
                    <a:cubicBezTo>
                      <a:pt x="439" y="177"/>
                      <a:pt x="438" y="184"/>
                      <a:pt x="437" y="190"/>
                    </a:cubicBezTo>
                    <a:cubicBezTo>
                      <a:pt x="439" y="190"/>
                      <a:pt x="439" y="190"/>
                      <a:pt x="439" y="190"/>
                    </a:cubicBezTo>
                    <a:cubicBezTo>
                      <a:pt x="458" y="190"/>
                      <a:pt x="474" y="206"/>
                      <a:pt x="474" y="225"/>
                    </a:cubicBezTo>
                    <a:cubicBezTo>
                      <a:pt x="474" y="244"/>
                      <a:pt x="458" y="260"/>
                      <a:pt x="439" y="260"/>
                    </a:cubicBezTo>
                    <a:cubicBezTo>
                      <a:pt x="34" y="260"/>
                      <a:pt x="34" y="260"/>
                      <a:pt x="34" y="260"/>
                    </a:cubicBezTo>
                    <a:cubicBezTo>
                      <a:pt x="15" y="260"/>
                      <a:pt x="0" y="244"/>
                      <a:pt x="0" y="225"/>
                    </a:cubicBezTo>
                    <a:cubicBezTo>
                      <a:pt x="0" y="206"/>
                      <a:pt x="15" y="190"/>
                      <a:pt x="34" y="19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624" name="Freeform 784">
              <a:extLst>
                <a:ext uri="{FF2B5EF4-FFF2-40B4-BE49-F238E27FC236}">
                  <a16:creationId xmlns:a16="http://schemas.microsoft.com/office/drawing/2014/main" id="{8D646821-245C-429A-82CE-327829D2FA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32680" y="2796136"/>
              <a:ext cx="149524" cy="203796"/>
            </a:xfrm>
            <a:custGeom>
              <a:avLst/>
              <a:gdLst>
                <a:gd name="T0" fmla="*/ 122 w 135"/>
                <a:gd name="T1" fmla="*/ 13 h 184"/>
                <a:gd name="T2" fmla="*/ 122 w 135"/>
                <a:gd name="T3" fmla="*/ 172 h 184"/>
                <a:gd name="T4" fmla="*/ 13 w 135"/>
                <a:gd name="T5" fmla="*/ 172 h 184"/>
                <a:gd name="T6" fmla="*/ 13 w 135"/>
                <a:gd name="T7" fmla="*/ 13 h 184"/>
                <a:gd name="T8" fmla="*/ 122 w 135"/>
                <a:gd name="T9" fmla="*/ 13 h 184"/>
                <a:gd name="T10" fmla="*/ 135 w 135"/>
                <a:gd name="T11" fmla="*/ 0 h 184"/>
                <a:gd name="T12" fmla="*/ 0 w 135"/>
                <a:gd name="T13" fmla="*/ 0 h 184"/>
                <a:gd name="T14" fmla="*/ 0 w 135"/>
                <a:gd name="T15" fmla="*/ 184 h 184"/>
                <a:gd name="T16" fmla="*/ 135 w 135"/>
                <a:gd name="T17" fmla="*/ 184 h 184"/>
                <a:gd name="T18" fmla="*/ 135 w 135"/>
                <a:gd name="T19" fmla="*/ 0 h 184"/>
                <a:gd name="T20" fmla="*/ 135 w 135"/>
                <a:gd name="T2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84">
                  <a:moveTo>
                    <a:pt x="122" y="13"/>
                  </a:moveTo>
                  <a:lnTo>
                    <a:pt x="122" y="172"/>
                  </a:lnTo>
                  <a:lnTo>
                    <a:pt x="13" y="172"/>
                  </a:lnTo>
                  <a:lnTo>
                    <a:pt x="13" y="13"/>
                  </a:lnTo>
                  <a:lnTo>
                    <a:pt x="122" y="13"/>
                  </a:lnTo>
                  <a:moveTo>
                    <a:pt x="135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35" y="184"/>
                  </a:lnTo>
                  <a:lnTo>
                    <a:pt x="135" y="0"/>
                  </a:lnTo>
                  <a:lnTo>
                    <a:pt x="1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32536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52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ＭＳ Ｐゴシック" charset="0"/>
              </a:endParaRPr>
            </a:p>
          </p:txBody>
        </p:sp>
        <p:sp>
          <p:nvSpPr>
            <p:cNvPr id="1625" name="Freeform 25">
              <a:extLst>
                <a:ext uri="{FF2B5EF4-FFF2-40B4-BE49-F238E27FC236}">
                  <a16:creationId xmlns:a16="http://schemas.microsoft.com/office/drawing/2014/main" id="{65E49B76-BA0D-413F-93E5-CE91B9BC3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7210" y="5931414"/>
              <a:ext cx="104203" cy="0"/>
            </a:xfrm>
            <a:custGeom>
              <a:avLst/>
              <a:gdLst>
                <a:gd name="T0" fmla="*/ 0 w 41"/>
                <a:gd name="T1" fmla="*/ 20 w 41"/>
                <a:gd name="T2" fmla="*/ 41 w 41"/>
                <a:gd name="T3" fmla="*/ 0 w 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1">
                  <a:moveTo>
                    <a:pt x="0" y="0"/>
                  </a:moveTo>
                  <a:cubicBezTo>
                    <a:pt x="7" y="0"/>
                    <a:pt x="13" y="0"/>
                    <a:pt x="20" y="0"/>
                  </a:cubicBezTo>
                  <a:cubicBezTo>
                    <a:pt x="27" y="0"/>
                    <a:pt x="34" y="0"/>
                    <a:pt x="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26" name="Freeform 26">
              <a:extLst>
                <a:ext uri="{FF2B5EF4-FFF2-40B4-BE49-F238E27FC236}">
                  <a16:creationId xmlns:a16="http://schemas.microsoft.com/office/drawing/2014/main" id="{89A7C370-DD00-4BFF-AC5F-6BE5A0BCA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381628" y="5931414"/>
              <a:ext cx="106064" cy="0"/>
            </a:xfrm>
            <a:custGeom>
              <a:avLst/>
              <a:gdLst>
                <a:gd name="T0" fmla="*/ 0 w 42"/>
                <a:gd name="T1" fmla="*/ 21 w 42"/>
                <a:gd name="T2" fmla="*/ 42 w 42"/>
                <a:gd name="T3" fmla="*/ 0 w 4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2">
                  <a:moveTo>
                    <a:pt x="0" y="0"/>
                  </a:moveTo>
                  <a:cubicBezTo>
                    <a:pt x="7" y="0"/>
                    <a:pt x="14" y="0"/>
                    <a:pt x="21" y="0"/>
                  </a:cubicBezTo>
                  <a:cubicBezTo>
                    <a:pt x="28" y="0"/>
                    <a:pt x="35" y="0"/>
                    <a:pt x="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AB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27" name="Group 1626">
              <a:extLst>
                <a:ext uri="{FF2B5EF4-FFF2-40B4-BE49-F238E27FC236}">
                  <a16:creationId xmlns:a16="http://schemas.microsoft.com/office/drawing/2014/main" id="{0E7957A7-5F49-43AA-B512-6EE788FBD568}"/>
                </a:ext>
              </a:extLst>
            </p:cNvPr>
            <p:cNvGrpSpPr/>
            <p:nvPr userDrawn="1"/>
          </p:nvGrpSpPr>
          <p:grpSpPr>
            <a:xfrm>
              <a:off x="7629986" y="3596295"/>
              <a:ext cx="599851" cy="798286"/>
              <a:chOff x="5628229" y="3433724"/>
              <a:chExt cx="736867" cy="980628"/>
            </a:xfrm>
          </p:grpSpPr>
          <p:sp>
            <p:nvSpPr>
              <p:cNvPr id="2517" name="Oval 14">
                <a:extLst>
                  <a:ext uri="{FF2B5EF4-FFF2-40B4-BE49-F238E27FC236}">
                    <a16:creationId xmlns:a16="http://schemas.microsoft.com/office/drawing/2014/main" id="{A3CF82B6-91D4-4610-AFC8-964BA33D6FD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648697" y="3433724"/>
                <a:ext cx="264230" cy="26423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8" name="Freeform 15">
                <a:extLst>
                  <a:ext uri="{FF2B5EF4-FFF2-40B4-BE49-F238E27FC236}">
                    <a16:creationId xmlns:a16="http://schemas.microsoft.com/office/drawing/2014/main" id="{6A4A4A5B-C074-4FF6-B5B7-42E1655BB1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48697" y="4060805"/>
                <a:ext cx="608473" cy="353547"/>
              </a:xfrm>
              <a:custGeom>
                <a:avLst/>
                <a:gdLst>
                  <a:gd name="T0" fmla="*/ 4 w 241"/>
                  <a:gd name="T1" fmla="*/ 140 h 140"/>
                  <a:gd name="T2" fmla="*/ 241 w 241"/>
                  <a:gd name="T3" fmla="*/ 140 h 140"/>
                  <a:gd name="T4" fmla="*/ 241 w 241"/>
                  <a:gd name="T5" fmla="*/ 92 h 140"/>
                  <a:gd name="T6" fmla="*/ 134 w 241"/>
                  <a:gd name="T7" fmla="*/ 0 h 140"/>
                  <a:gd name="T8" fmla="*/ 125 w 241"/>
                  <a:gd name="T9" fmla="*/ 0 h 140"/>
                  <a:gd name="T10" fmla="*/ 111 w 241"/>
                  <a:gd name="T11" fmla="*/ 0 h 140"/>
                  <a:gd name="T12" fmla="*/ 4 w 241"/>
                  <a:gd name="T13" fmla="*/ 107 h 140"/>
                  <a:gd name="T14" fmla="*/ 4 w 241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1" h="140">
                    <a:moveTo>
                      <a:pt x="4" y="140"/>
                    </a:moveTo>
                    <a:cubicBezTo>
                      <a:pt x="241" y="140"/>
                      <a:pt x="241" y="140"/>
                      <a:pt x="241" y="140"/>
                    </a:cubicBezTo>
                    <a:cubicBezTo>
                      <a:pt x="241" y="92"/>
                      <a:pt x="241" y="92"/>
                      <a:pt x="241" y="92"/>
                    </a:cubicBezTo>
                    <a:cubicBezTo>
                      <a:pt x="241" y="92"/>
                      <a:pt x="228" y="10"/>
                      <a:pt x="134" y="0"/>
                    </a:cubicBezTo>
                    <a:cubicBezTo>
                      <a:pt x="134" y="0"/>
                      <a:pt x="126" y="0"/>
                      <a:pt x="125" y="0"/>
                    </a:cubicBezTo>
                    <a:cubicBezTo>
                      <a:pt x="119" y="0"/>
                      <a:pt x="111" y="0"/>
                      <a:pt x="111" y="0"/>
                    </a:cubicBezTo>
                    <a:cubicBezTo>
                      <a:pt x="0" y="7"/>
                      <a:pt x="4" y="107"/>
                      <a:pt x="4" y="107"/>
                    </a:cubicBezTo>
                    <a:lnTo>
                      <a:pt x="4" y="140"/>
                    </a:lnTo>
                    <a:close/>
                  </a:path>
                </a:pathLst>
              </a:custGeom>
              <a:solidFill>
                <a:srgbClr val="5C00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9" name="Freeform 16">
                <a:extLst>
                  <a:ext uri="{FF2B5EF4-FFF2-40B4-BE49-F238E27FC236}">
                    <a16:creationId xmlns:a16="http://schemas.microsoft.com/office/drawing/2014/main" id="{D2D6E702-7181-49B5-AFBA-484BED7FBC9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4118489"/>
                <a:ext cx="152584" cy="295863"/>
              </a:xfrm>
              <a:custGeom>
                <a:avLst/>
                <a:gdLst>
                  <a:gd name="T0" fmla="*/ 82 w 82"/>
                  <a:gd name="T1" fmla="*/ 159 h 159"/>
                  <a:gd name="T2" fmla="*/ 82 w 82"/>
                  <a:gd name="T3" fmla="*/ 0 h 159"/>
                  <a:gd name="T4" fmla="*/ 0 w 82"/>
                  <a:gd name="T5" fmla="*/ 0 h 159"/>
                  <a:gd name="T6" fmla="*/ 64 w 82"/>
                  <a:gd name="T7" fmla="*/ 159 h 159"/>
                  <a:gd name="T8" fmla="*/ 82 w 82"/>
                  <a:gd name="T9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159">
                    <a:moveTo>
                      <a:pt x="82" y="159"/>
                    </a:moveTo>
                    <a:lnTo>
                      <a:pt x="82" y="0"/>
                    </a:lnTo>
                    <a:lnTo>
                      <a:pt x="0" y="0"/>
                    </a:lnTo>
                    <a:lnTo>
                      <a:pt x="64" y="159"/>
                    </a:lnTo>
                    <a:lnTo>
                      <a:pt x="82" y="15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0" name="Oval 17">
                <a:extLst>
                  <a:ext uri="{FF2B5EF4-FFF2-40B4-BE49-F238E27FC236}">
                    <a16:creationId xmlns:a16="http://schemas.microsoft.com/office/drawing/2014/main" id="{EFE179D9-4502-4447-8B75-73DF3F447B7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194781"/>
                <a:ext cx="37215" cy="20469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1" name="Oval 18">
                <a:extLst>
                  <a:ext uri="{FF2B5EF4-FFF2-40B4-BE49-F238E27FC236}">
                    <a16:creationId xmlns:a16="http://schemas.microsoft.com/office/drawing/2014/main" id="{EF71563D-4567-4D82-958B-BF52BC95975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009688" y="4252465"/>
                <a:ext cx="37215" cy="18608"/>
              </a:xfrm>
              <a:prstGeom prst="ellipse">
                <a:avLst/>
              </a:prstGeom>
              <a:solidFill>
                <a:srgbClr val="007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2" name="Freeform 19">
                <a:extLst>
                  <a:ext uri="{FF2B5EF4-FFF2-40B4-BE49-F238E27FC236}">
                    <a16:creationId xmlns:a16="http://schemas.microsoft.com/office/drawing/2014/main" id="{E914ECEF-F8E7-4A35-A803-7BF4F1874DB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28229" y="4060805"/>
                <a:ext cx="333079" cy="353547"/>
              </a:xfrm>
              <a:custGeom>
                <a:avLst/>
                <a:gdLst>
                  <a:gd name="T0" fmla="*/ 7 w 132"/>
                  <a:gd name="T1" fmla="*/ 140 h 140"/>
                  <a:gd name="T2" fmla="*/ 23 w 132"/>
                  <a:gd name="T3" fmla="*/ 140 h 140"/>
                  <a:gd name="T4" fmla="*/ 23 w 132"/>
                  <a:gd name="T5" fmla="*/ 107 h 140"/>
                  <a:gd name="T6" fmla="*/ 132 w 132"/>
                  <a:gd name="T7" fmla="*/ 0 h 140"/>
                  <a:gd name="T8" fmla="*/ 130 w 132"/>
                  <a:gd name="T9" fmla="*/ 0 h 140"/>
                  <a:gd name="T10" fmla="*/ 116 w 132"/>
                  <a:gd name="T11" fmla="*/ 0 h 140"/>
                  <a:gd name="T12" fmla="*/ 7 w 132"/>
                  <a:gd name="T13" fmla="*/ 107 h 140"/>
                  <a:gd name="T14" fmla="*/ 7 w 132"/>
                  <a:gd name="T15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2" h="140">
                    <a:moveTo>
                      <a:pt x="7" y="140"/>
                    </a:moveTo>
                    <a:cubicBezTo>
                      <a:pt x="23" y="140"/>
                      <a:pt x="23" y="140"/>
                      <a:pt x="23" y="140"/>
                    </a:cubicBezTo>
                    <a:cubicBezTo>
                      <a:pt x="23" y="108"/>
                      <a:pt x="23" y="107"/>
                      <a:pt x="23" y="107"/>
                    </a:cubicBezTo>
                    <a:cubicBezTo>
                      <a:pt x="23" y="107"/>
                      <a:pt x="35" y="10"/>
                      <a:pt x="132" y="0"/>
                    </a:cubicBezTo>
                    <a:cubicBezTo>
                      <a:pt x="131" y="0"/>
                      <a:pt x="130" y="0"/>
                      <a:pt x="130" y="0"/>
                    </a:cubicBezTo>
                    <a:cubicBezTo>
                      <a:pt x="124" y="0"/>
                      <a:pt x="116" y="0"/>
                      <a:pt x="116" y="0"/>
                    </a:cubicBezTo>
                    <a:cubicBezTo>
                      <a:pt x="0" y="9"/>
                      <a:pt x="7" y="107"/>
                      <a:pt x="7" y="107"/>
                    </a:cubicBezTo>
                    <a:lnTo>
                      <a:pt x="7" y="140"/>
                    </a:lnTo>
                    <a:close/>
                  </a:path>
                </a:pathLst>
              </a:custGeom>
              <a:solidFill>
                <a:srgbClr val="854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3" name="Freeform 20">
                <a:extLst>
                  <a:ext uri="{FF2B5EF4-FFF2-40B4-BE49-F238E27FC236}">
                    <a16:creationId xmlns:a16="http://schemas.microsoft.com/office/drawing/2014/main" id="{4CC88301-88E0-4AD8-8666-0D7ADBA542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12927" y="3910082"/>
                <a:ext cx="152584" cy="266091"/>
              </a:xfrm>
              <a:custGeom>
                <a:avLst/>
                <a:gdLst>
                  <a:gd name="T0" fmla="*/ 0 w 60"/>
                  <a:gd name="T1" fmla="*/ 0 h 106"/>
                  <a:gd name="T2" fmla="*/ 0 w 60"/>
                  <a:gd name="T3" fmla="*/ 75 h 106"/>
                  <a:gd name="T4" fmla="*/ 30 w 60"/>
                  <a:gd name="T5" fmla="*/ 106 h 106"/>
                  <a:gd name="T6" fmla="*/ 60 w 60"/>
                  <a:gd name="T7" fmla="*/ 75 h 106"/>
                  <a:gd name="T8" fmla="*/ 60 w 60"/>
                  <a:gd name="T9" fmla="*/ 0 h 106"/>
                  <a:gd name="T10" fmla="*/ 0 w 60"/>
                  <a:gd name="T11" fmla="*/ 0 h 106"/>
                  <a:gd name="T12" fmla="*/ 0 w 6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106">
                    <a:moveTo>
                      <a:pt x="0" y="0"/>
                    </a:moveTo>
                    <a:cubicBezTo>
                      <a:pt x="0" y="75"/>
                      <a:pt x="0" y="75"/>
                      <a:pt x="0" y="75"/>
                    </a:cubicBezTo>
                    <a:cubicBezTo>
                      <a:pt x="0" y="92"/>
                      <a:pt x="13" y="106"/>
                      <a:pt x="30" y="106"/>
                    </a:cubicBezTo>
                    <a:cubicBezTo>
                      <a:pt x="46" y="106"/>
                      <a:pt x="60" y="92"/>
                      <a:pt x="60" y="75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4" name="Freeform 32">
                <a:extLst>
                  <a:ext uri="{FF2B5EF4-FFF2-40B4-BE49-F238E27FC236}">
                    <a16:creationId xmlns:a16="http://schemas.microsoft.com/office/drawing/2014/main" id="{A703D59A-2129-41A5-A209-C68181E16B1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38978" y="4021729"/>
                <a:ext cx="318192" cy="351686"/>
              </a:xfrm>
              <a:custGeom>
                <a:avLst/>
                <a:gdLst>
                  <a:gd name="T0" fmla="*/ 110 w 126"/>
                  <a:gd name="T1" fmla="*/ 107 h 140"/>
                  <a:gd name="T2" fmla="*/ 110 w 126"/>
                  <a:gd name="T3" fmla="*/ 140 h 140"/>
                  <a:gd name="T4" fmla="*/ 126 w 126"/>
                  <a:gd name="T5" fmla="*/ 140 h 140"/>
                  <a:gd name="T6" fmla="*/ 126 w 126"/>
                  <a:gd name="T7" fmla="*/ 92 h 140"/>
                  <a:gd name="T8" fmla="*/ 17 w 126"/>
                  <a:gd name="T9" fmla="*/ 0 h 140"/>
                  <a:gd name="T10" fmla="*/ 8 w 126"/>
                  <a:gd name="T11" fmla="*/ 0 h 140"/>
                  <a:gd name="T12" fmla="*/ 0 w 126"/>
                  <a:gd name="T13" fmla="*/ 0 h 140"/>
                  <a:gd name="T14" fmla="*/ 110 w 126"/>
                  <a:gd name="T15" fmla="*/ 10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6" h="140">
                    <a:moveTo>
                      <a:pt x="110" y="107"/>
                    </a:moveTo>
                    <a:cubicBezTo>
                      <a:pt x="110" y="140"/>
                      <a:pt x="110" y="140"/>
                      <a:pt x="110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cubicBezTo>
                      <a:pt x="126" y="92"/>
                      <a:pt x="126" y="92"/>
                      <a:pt x="126" y="92"/>
                    </a:cubicBezTo>
                    <a:cubicBezTo>
                      <a:pt x="126" y="92"/>
                      <a:pt x="113" y="10"/>
                      <a:pt x="17" y="0"/>
                    </a:cubicBezTo>
                    <a:cubicBezTo>
                      <a:pt x="17" y="0"/>
                      <a:pt x="9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7" y="10"/>
                      <a:pt x="110" y="107"/>
                      <a:pt x="110" y="107"/>
                    </a:cubicBezTo>
                    <a:close/>
                  </a:path>
                </a:pathLst>
              </a:custGeom>
              <a:solidFill>
                <a:srgbClr val="400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5" name="Freeform 33">
                <a:extLst>
                  <a:ext uri="{FF2B5EF4-FFF2-40B4-BE49-F238E27FC236}">
                    <a16:creationId xmlns:a16="http://schemas.microsoft.com/office/drawing/2014/main" id="{CDC16290-E7B8-4CE4-A6DD-EEE12D27C4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24989" y="3547232"/>
                <a:ext cx="532182" cy="532181"/>
              </a:xfrm>
              <a:custGeom>
                <a:avLst/>
                <a:gdLst>
                  <a:gd name="T0" fmla="*/ 209 w 211"/>
                  <a:gd name="T1" fmla="*/ 109 h 211"/>
                  <a:gd name="T2" fmla="*/ 101 w 211"/>
                  <a:gd name="T3" fmla="*/ 209 h 211"/>
                  <a:gd name="T4" fmla="*/ 2 w 211"/>
                  <a:gd name="T5" fmla="*/ 102 h 211"/>
                  <a:gd name="T6" fmla="*/ 109 w 211"/>
                  <a:gd name="T7" fmla="*/ 3 h 211"/>
                  <a:gd name="T8" fmla="*/ 209 w 211"/>
                  <a:gd name="T9" fmla="*/ 109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1" h="211">
                    <a:moveTo>
                      <a:pt x="209" y="109"/>
                    </a:moveTo>
                    <a:cubicBezTo>
                      <a:pt x="206" y="167"/>
                      <a:pt x="158" y="211"/>
                      <a:pt x="101" y="209"/>
                    </a:cubicBezTo>
                    <a:cubicBezTo>
                      <a:pt x="44" y="206"/>
                      <a:pt x="0" y="159"/>
                      <a:pt x="2" y="102"/>
                    </a:cubicBezTo>
                    <a:cubicBezTo>
                      <a:pt x="3" y="44"/>
                      <a:pt x="52" y="0"/>
                      <a:pt x="109" y="3"/>
                    </a:cubicBezTo>
                    <a:cubicBezTo>
                      <a:pt x="165" y="5"/>
                      <a:pt x="211" y="52"/>
                      <a:pt x="209" y="10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6" name="Oval 34">
                <a:extLst>
                  <a:ext uri="{FF2B5EF4-FFF2-40B4-BE49-F238E27FC236}">
                    <a16:creationId xmlns:a16="http://schemas.microsoft.com/office/drawing/2014/main" id="{CAC2730F-D260-4C24-9F62-37077FBD23D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762204" y="3831930"/>
                <a:ext cx="94900" cy="113507"/>
              </a:xfrm>
              <a:prstGeom prst="ellipse">
                <a:avLst/>
              </a:prstGeom>
              <a:solidFill>
                <a:srgbClr val="FBD9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7" name="Freeform 35">
                <a:extLst>
                  <a:ext uri="{FF2B5EF4-FFF2-40B4-BE49-F238E27FC236}">
                    <a16:creationId xmlns:a16="http://schemas.microsoft.com/office/drawing/2014/main" id="{66417E0A-3CAE-40E6-A10E-4D15A0EDDA0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62204" y="3831930"/>
                <a:ext cx="94900" cy="94899"/>
              </a:xfrm>
              <a:custGeom>
                <a:avLst/>
                <a:gdLst>
                  <a:gd name="T0" fmla="*/ 23 w 38"/>
                  <a:gd name="T1" fmla="*/ 5 h 38"/>
                  <a:gd name="T2" fmla="*/ 3 w 38"/>
                  <a:gd name="T3" fmla="*/ 28 h 38"/>
                  <a:gd name="T4" fmla="*/ 4 w 38"/>
                  <a:gd name="T5" fmla="*/ 38 h 38"/>
                  <a:gd name="T6" fmla="*/ 0 w 38"/>
                  <a:gd name="T7" fmla="*/ 23 h 38"/>
                  <a:gd name="T8" fmla="*/ 20 w 38"/>
                  <a:gd name="T9" fmla="*/ 0 h 38"/>
                  <a:gd name="T10" fmla="*/ 38 w 38"/>
                  <a:gd name="T11" fmla="*/ 14 h 38"/>
                  <a:gd name="T12" fmla="*/ 23 w 38"/>
                  <a:gd name="T13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8">
                    <a:moveTo>
                      <a:pt x="23" y="5"/>
                    </a:moveTo>
                    <a:cubicBezTo>
                      <a:pt x="11" y="5"/>
                      <a:pt x="3" y="15"/>
                      <a:pt x="3" y="28"/>
                    </a:cubicBezTo>
                    <a:cubicBezTo>
                      <a:pt x="3" y="31"/>
                      <a:pt x="3" y="34"/>
                      <a:pt x="4" y="38"/>
                    </a:cubicBezTo>
                    <a:cubicBezTo>
                      <a:pt x="2" y="33"/>
                      <a:pt x="0" y="28"/>
                      <a:pt x="0" y="23"/>
                    </a:cubicBezTo>
                    <a:cubicBezTo>
                      <a:pt x="0" y="10"/>
                      <a:pt x="9" y="0"/>
                      <a:pt x="20" y="0"/>
                    </a:cubicBezTo>
                    <a:cubicBezTo>
                      <a:pt x="28" y="0"/>
                      <a:pt x="34" y="5"/>
                      <a:pt x="38" y="14"/>
                    </a:cubicBezTo>
                    <a:cubicBezTo>
                      <a:pt x="34" y="9"/>
                      <a:pt x="28" y="5"/>
                      <a:pt x="23" y="5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8" name="Freeform 36">
                <a:extLst>
                  <a:ext uri="{FF2B5EF4-FFF2-40B4-BE49-F238E27FC236}">
                    <a16:creationId xmlns:a16="http://schemas.microsoft.com/office/drawing/2014/main" id="{CB841B08-D2A0-4B31-AB1A-0CD0137190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38496" y="3738891"/>
                <a:ext cx="381459" cy="414952"/>
              </a:xfrm>
              <a:custGeom>
                <a:avLst/>
                <a:gdLst>
                  <a:gd name="T0" fmla="*/ 151 w 151"/>
                  <a:gd name="T1" fmla="*/ 12 h 165"/>
                  <a:gd name="T2" fmla="*/ 141 w 151"/>
                  <a:gd name="T3" fmla="*/ 1 h 165"/>
                  <a:gd name="T4" fmla="*/ 10 w 151"/>
                  <a:gd name="T5" fmla="*/ 0 h 165"/>
                  <a:gd name="T6" fmla="*/ 0 w 151"/>
                  <a:gd name="T7" fmla="*/ 11 h 165"/>
                  <a:gd name="T8" fmla="*/ 0 w 151"/>
                  <a:gd name="T9" fmla="*/ 104 h 165"/>
                  <a:gd name="T10" fmla="*/ 0 w 151"/>
                  <a:gd name="T11" fmla="*/ 106 h 165"/>
                  <a:gd name="T12" fmla="*/ 0 w 151"/>
                  <a:gd name="T13" fmla="*/ 107 h 165"/>
                  <a:gd name="T14" fmla="*/ 7 w 151"/>
                  <a:gd name="T15" fmla="*/ 125 h 165"/>
                  <a:gd name="T16" fmla="*/ 7 w 151"/>
                  <a:gd name="T17" fmla="*/ 125 h 165"/>
                  <a:gd name="T18" fmla="*/ 7 w 151"/>
                  <a:gd name="T19" fmla="*/ 125 h 165"/>
                  <a:gd name="T20" fmla="*/ 12 w 151"/>
                  <a:gd name="T21" fmla="*/ 128 h 165"/>
                  <a:gd name="T22" fmla="*/ 60 w 151"/>
                  <a:gd name="T23" fmla="*/ 159 h 165"/>
                  <a:gd name="T24" fmla="*/ 100 w 151"/>
                  <a:gd name="T25" fmla="*/ 159 h 165"/>
                  <a:gd name="T26" fmla="*/ 138 w 151"/>
                  <a:gd name="T27" fmla="*/ 129 h 165"/>
                  <a:gd name="T28" fmla="*/ 144 w 151"/>
                  <a:gd name="T29" fmla="*/ 123 h 165"/>
                  <a:gd name="T30" fmla="*/ 144 w 151"/>
                  <a:gd name="T31" fmla="*/ 123 h 165"/>
                  <a:gd name="T32" fmla="*/ 144 w 151"/>
                  <a:gd name="T33" fmla="*/ 123 h 165"/>
                  <a:gd name="T34" fmla="*/ 151 w 151"/>
                  <a:gd name="T35" fmla="*/ 109 h 165"/>
                  <a:gd name="T36" fmla="*/ 151 w 151"/>
                  <a:gd name="T37" fmla="*/ 107 h 165"/>
                  <a:gd name="T38" fmla="*/ 151 w 151"/>
                  <a:gd name="T39" fmla="*/ 105 h 165"/>
                  <a:gd name="T40" fmla="*/ 151 w 151"/>
                  <a:gd name="T41" fmla="*/ 12 h 165"/>
                  <a:gd name="T42" fmla="*/ 151 w 151"/>
                  <a:gd name="T43" fmla="*/ 12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1" h="165">
                    <a:moveTo>
                      <a:pt x="151" y="12"/>
                    </a:moveTo>
                    <a:cubicBezTo>
                      <a:pt x="151" y="6"/>
                      <a:pt x="146" y="1"/>
                      <a:pt x="141" y="1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5"/>
                      <a:pt x="0" y="11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5"/>
                      <a:pt x="0" y="105"/>
                      <a:pt x="0" y="106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0" y="114"/>
                      <a:pt x="2" y="120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8" y="126"/>
                      <a:pt x="10" y="127"/>
                      <a:pt x="12" y="128"/>
                    </a:cubicBezTo>
                    <a:cubicBezTo>
                      <a:pt x="60" y="159"/>
                      <a:pt x="60" y="159"/>
                      <a:pt x="60" y="159"/>
                    </a:cubicBezTo>
                    <a:cubicBezTo>
                      <a:pt x="62" y="164"/>
                      <a:pt x="98" y="165"/>
                      <a:pt x="100" y="159"/>
                    </a:cubicBezTo>
                    <a:cubicBezTo>
                      <a:pt x="138" y="129"/>
                      <a:pt x="138" y="129"/>
                      <a:pt x="138" y="129"/>
                    </a:cubicBezTo>
                    <a:cubicBezTo>
                      <a:pt x="140" y="128"/>
                      <a:pt x="142" y="126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4" y="123"/>
                      <a:pt x="144" y="123"/>
                      <a:pt x="144" y="123"/>
                    </a:cubicBezTo>
                    <a:cubicBezTo>
                      <a:pt x="149" y="120"/>
                      <a:pt x="151" y="115"/>
                      <a:pt x="151" y="109"/>
                    </a:cubicBezTo>
                    <a:cubicBezTo>
                      <a:pt x="151" y="107"/>
                      <a:pt x="151" y="107"/>
                      <a:pt x="151" y="107"/>
                    </a:cubicBezTo>
                    <a:cubicBezTo>
                      <a:pt x="151" y="106"/>
                      <a:pt x="151" y="106"/>
                      <a:pt x="151" y="105"/>
                    </a:cubicBezTo>
                    <a:cubicBezTo>
                      <a:pt x="151" y="12"/>
                      <a:pt x="151" y="12"/>
                      <a:pt x="151" y="12"/>
                    </a:cubicBezTo>
                    <a:cubicBezTo>
                      <a:pt x="151" y="12"/>
                      <a:pt x="151" y="12"/>
                      <a:pt x="151" y="12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29" name="Freeform 37">
                <a:extLst>
                  <a:ext uri="{FF2B5EF4-FFF2-40B4-BE49-F238E27FC236}">
                    <a16:creationId xmlns:a16="http://schemas.microsoft.com/office/drawing/2014/main" id="{C2D77868-7222-4C40-816C-20EA8368CFE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26434" y="3776107"/>
                <a:ext cx="193521" cy="377737"/>
              </a:xfrm>
              <a:custGeom>
                <a:avLst/>
                <a:gdLst>
                  <a:gd name="T0" fmla="*/ 68 w 76"/>
                  <a:gd name="T1" fmla="*/ 0 h 150"/>
                  <a:gd name="T2" fmla="*/ 68 w 76"/>
                  <a:gd name="T3" fmla="*/ 91 h 150"/>
                  <a:gd name="T4" fmla="*/ 68 w 76"/>
                  <a:gd name="T5" fmla="*/ 92 h 150"/>
                  <a:gd name="T6" fmla="*/ 68 w 76"/>
                  <a:gd name="T7" fmla="*/ 94 h 150"/>
                  <a:gd name="T8" fmla="*/ 60 w 76"/>
                  <a:gd name="T9" fmla="*/ 110 h 150"/>
                  <a:gd name="T10" fmla="*/ 60 w 76"/>
                  <a:gd name="T11" fmla="*/ 110 h 150"/>
                  <a:gd name="T12" fmla="*/ 59 w 76"/>
                  <a:gd name="T13" fmla="*/ 110 h 150"/>
                  <a:gd name="T14" fmla="*/ 54 w 76"/>
                  <a:gd name="T15" fmla="*/ 116 h 150"/>
                  <a:gd name="T16" fmla="*/ 16 w 76"/>
                  <a:gd name="T17" fmla="*/ 145 h 150"/>
                  <a:gd name="T18" fmla="*/ 0 w 76"/>
                  <a:gd name="T19" fmla="*/ 149 h 150"/>
                  <a:gd name="T20" fmla="*/ 25 w 76"/>
                  <a:gd name="T21" fmla="*/ 145 h 150"/>
                  <a:gd name="T22" fmla="*/ 62 w 76"/>
                  <a:gd name="T23" fmla="*/ 116 h 150"/>
                  <a:gd name="T24" fmla="*/ 69 w 76"/>
                  <a:gd name="T25" fmla="*/ 110 h 150"/>
                  <a:gd name="T26" fmla="*/ 69 w 76"/>
                  <a:gd name="T27" fmla="*/ 110 h 150"/>
                  <a:gd name="T28" fmla="*/ 69 w 76"/>
                  <a:gd name="T29" fmla="*/ 110 h 150"/>
                  <a:gd name="T30" fmla="*/ 76 w 76"/>
                  <a:gd name="T31" fmla="*/ 96 h 150"/>
                  <a:gd name="T32" fmla="*/ 76 w 76"/>
                  <a:gd name="T33" fmla="*/ 94 h 150"/>
                  <a:gd name="T34" fmla="*/ 76 w 76"/>
                  <a:gd name="T35" fmla="*/ 92 h 150"/>
                  <a:gd name="T36" fmla="*/ 76 w 76"/>
                  <a:gd name="T37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6" h="150">
                    <a:moveTo>
                      <a:pt x="68" y="0"/>
                    </a:moveTo>
                    <a:cubicBezTo>
                      <a:pt x="68" y="91"/>
                      <a:pt x="68" y="91"/>
                      <a:pt x="68" y="91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8" y="93"/>
                      <a:pt x="68" y="93"/>
                      <a:pt x="68" y="94"/>
                    </a:cubicBezTo>
                    <a:cubicBezTo>
                      <a:pt x="68" y="100"/>
                      <a:pt x="63" y="107"/>
                      <a:pt x="60" y="110"/>
                    </a:cubicBezTo>
                    <a:cubicBezTo>
                      <a:pt x="60" y="110"/>
                      <a:pt x="60" y="110"/>
                      <a:pt x="60" y="110"/>
                    </a:cubicBezTo>
                    <a:cubicBezTo>
                      <a:pt x="59" y="110"/>
                      <a:pt x="59" y="110"/>
                      <a:pt x="59" y="110"/>
                    </a:cubicBezTo>
                    <a:cubicBezTo>
                      <a:pt x="58" y="113"/>
                      <a:pt x="56" y="115"/>
                      <a:pt x="54" y="116"/>
                    </a:cubicBezTo>
                    <a:cubicBezTo>
                      <a:pt x="16" y="145"/>
                      <a:pt x="16" y="145"/>
                      <a:pt x="16" y="145"/>
                    </a:cubicBezTo>
                    <a:cubicBezTo>
                      <a:pt x="15" y="148"/>
                      <a:pt x="8" y="149"/>
                      <a:pt x="0" y="149"/>
                    </a:cubicBezTo>
                    <a:cubicBezTo>
                      <a:pt x="11" y="150"/>
                      <a:pt x="24" y="149"/>
                      <a:pt x="25" y="145"/>
                    </a:cubicBezTo>
                    <a:cubicBezTo>
                      <a:pt x="62" y="116"/>
                      <a:pt x="62" y="116"/>
                      <a:pt x="62" y="116"/>
                    </a:cubicBezTo>
                    <a:cubicBezTo>
                      <a:pt x="65" y="115"/>
                      <a:pt x="67" y="113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69" y="110"/>
                      <a:pt x="69" y="110"/>
                      <a:pt x="69" y="110"/>
                    </a:cubicBezTo>
                    <a:cubicBezTo>
                      <a:pt x="73" y="107"/>
                      <a:pt x="76" y="102"/>
                      <a:pt x="76" y="96"/>
                    </a:cubicBezTo>
                    <a:cubicBezTo>
                      <a:pt x="76" y="94"/>
                      <a:pt x="76" y="94"/>
                      <a:pt x="76" y="94"/>
                    </a:cubicBezTo>
                    <a:cubicBezTo>
                      <a:pt x="76" y="93"/>
                      <a:pt x="76" y="93"/>
                      <a:pt x="76" y="92"/>
                    </a:cubicBezTo>
                    <a:cubicBezTo>
                      <a:pt x="76" y="1"/>
                      <a:pt x="76" y="1"/>
                      <a:pt x="76" y="1"/>
                    </a:cubicBezTo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0" name="Freeform 38">
                <a:extLst>
                  <a:ext uri="{FF2B5EF4-FFF2-40B4-BE49-F238E27FC236}">
                    <a16:creationId xmlns:a16="http://schemas.microsoft.com/office/drawing/2014/main" id="{7690C88E-DC00-42B6-80A6-90869C41A0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989219" y="3889614"/>
                <a:ext cx="37215" cy="37215"/>
              </a:xfrm>
              <a:custGeom>
                <a:avLst/>
                <a:gdLst>
                  <a:gd name="T0" fmla="*/ 7 w 15"/>
                  <a:gd name="T1" fmla="*/ 14 h 15"/>
                  <a:gd name="T2" fmla="*/ 14 w 15"/>
                  <a:gd name="T3" fmla="*/ 15 h 15"/>
                  <a:gd name="T4" fmla="*/ 15 w 15"/>
                  <a:gd name="T5" fmla="*/ 8 h 15"/>
                  <a:gd name="T6" fmla="*/ 7 w 15"/>
                  <a:gd name="T7" fmla="*/ 0 h 15"/>
                  <a:gd name="T8" fmla="*/ 0 w 15"/>
                  <a:gd name="T9" fmla="*/ 8 h 15"/>
                  <a:gd name="T10" fmla="*/ 2 w 15"/>
                  <a:gd name="T11" fmla="*/ 15 h 15"/>
                  <a:gd name="T12" fmla="*/ 7 w 15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5">
                    <a:moveTo>
                      <a:pt x="7" y="14"/>
                    </a:moveTo>
                    <a:cubicBezTo>
                      <a:pt x="10" y="14"/>
                      <a:pt x="12" y="14"/>
                      <a:pt x="14" y="15"/>
                    </a:cubicBezTo>
                    <a:cubicBezTo>
                      <a:pt x="14" y="13"/>
                      <a:pt x="15" y="11"/>
                      <a:pt x="15" y="8"/>
                    </a:cubicBezTo>
                    <a:cubicBezTo>
                      <a:pt x="15" y="4"/>
                      <a:pt x="12" y="0"/>
                      <a:pt x="7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0"/>
                      <a:pt x="0" y="13"/>
                      <a:pt x="2" y="15"/>
                    </a:cubicBezTo>
                    <a:cubicBezTo>
                      <a:pt x="4" y="14"/>
                      <a:pt x="6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1" name="Freeform 39">
                <a:extLst>
                  <a:ext uri="{FF2B5EF4-FFF2-40B4-BE49-F238E27FC236}">
                    <a16:creationId xmlns:a16="http://schemas.microsoft.com/office/drawing/2014/main" id="{5E8BF0E7-A784-4DFD-85DA-695E8042294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23195" y="3889614"/>
                <a:ext cx="33494" cy="37215"/>
              </a:xfrm>
              <a:custGeom>
                <a:avLst/>
                <a:gdLst>
                  <a:gd name="T0" fmla="*/ 7 w 13"/>
                  <a:gd name="T1" fmla="*/ 14 h 15"/>
                  <a:gd name="T2" fmla="*/ 11 w 13"/>
                  <a:gd name="T3" fmla="*/ 15 h 15"/>
                  <a:gd name="T4" fmla="*/ 13 w 13"/>
                  <a:gd name="T5" fmla="*/ 8 h 15"/>
                  <a:gd name="T6" fmla="*/ 7 w 13"/>
                  <a:gd name="T7" fmla="*/ 0 h 15"/>
                  <a:gd name="T8" fmla="*/ 0 w 13"/>
                  <a:gd name="T9" fmla="*/ 8 h 15"/>
                  <a:gd name="T10" fmla="*/ 2 w 13"/>
                  <a:gd name="T11" fmla="*/ 15 h 15"/>
                  <a:gd name="T12" fmla="*/ 7 w 13"/>
                  <a:gd name="T13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5">
                    <a:moveTo>
                      <a:pt x="7" y="14"/>
                    </a:moveTo>
                    <a:cubicBezTo>
                      <a:pt x="8" y="14"/>
                      <a:pt x="10" y="14"/>
                      <a:pt x="11" y="15"/>
                    </a:cubicBezTo>
                    <a:cubicBezTo>
                      <a:pt x="13" y="13"/>
                      <a:pt x="13" y="11"/>
                      <a:pt x="13" y="8"/>
                    </a:cubicBezTo>
                    <a:cubicBezTo>
                      <a:pt x="13" y="4"/>
                      <a:pt x="11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10"/>
                      <a:pt x="1" y="13"/>
                      <a:pt x="2" y="15"/>
                    </a:cubicBezTo>
                    <a:cubicBezTo>
                      <a:pt x="4" y="14"/>
                      <a:pt x="5" y="14"/>
                      <a:pt x="7" y="1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2" name="Freeform 40">
                <a:extLst>
                  <a:ext uri="{FF2B5EF4-FFF2-40B4-BE49-F238E27FC236}">
                    <a16:creationId xmlns:a16="http://schemas.microsoft.com/office/drawing/2014/main" id="{C89D256C-2EF5-4723-B7F8-E9E04F906F3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875712" y="3718423"/>
                <a:ext cx="360990" cy="150723"/>
              </a:xfrm>
              <a:custGeom>
                <a:avLst/>
                <a:gdLst>
                  <a:gd name="T0" fmla="*/ 143 w 143"/>
                  <a:gd name="T1" fmla="*/ 22 h 60"/>
                  <a:gd name="T2" fmla="*/ 143 w 143"/>
                  <a:gd name="T3" fmla="*/ 58 h 60"/>
                  <a:gd name="T4" fmla="*/ 0 w 143"/>
                  <a:gd name="T5" fmla="*/ 0 h 60"/>
                  <a:gd name="T6" fmla="*/ 133 w 143"/>
                  <a:gd name="T7" fmla="*/ 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3" h="60">
                    <a:moveTo>
                      <a:pt x="143" y="22"/>
                    </a:moveTo>
                    <a:cubicBezTo>
                      <a:pt x="143" y="58"/>
                      <a:pt x="143" y="58"/>
                      <a:pt x="143" y="58"/>
                    </a:cubicBezTo>
                    <a:cubicBezTo>
                      <a:pt x="143" y="58"/>
                      <a:pt x="7" y="60"/>
                      <a:pt x="0" y="0"/>
                    </a:cubicBezTo>
                    <a:cubicBezTo>
                      <a:pt x="99" y="10"/>
                      <a:pt x="133" y="1"/>
                      <a:pt x="133" y="1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3" name="Freeform 41">
                <a:extLst>
                  <a:ext uri="{FF2B5EF4-FFF2-40B4-BE49-F238E27FC236}">
                    <a16:creationId xmlns:a16="http://schemas.microsoft.com/office/drawing/2014/main" id="{889AFCE2-D821-46E6-93F7-2B20B6C8FB3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37215"/>
              </a:xfrm>
              <a:custGeom>
                <a:avLst/>
                <a:gdLst>
                  <a:gd name="T0" fmla="*/ 0 w 53"/>
                  <a:gd name="T1" fmla="*/ 0 h 15"/>
                  <a:gd name="T2" fmla="*/ 26 w 53"/>
                  <a:gd name="T3" fmla="*/ 15 h 15"/>
                  <a:gd name="T4" fmla="*/ 53 w 53"/>
                  <a:gd name="T5" fmla="*/ 0 h 15"/>
                  <a:gd name="T6" fmla="*/ 0 w 53"/>
                  <a:gd name="T7" fmla="*/ 0 h 15"/>
                  <a:gd name="T8" fmla="*/ 0 w 53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15">
                    <a:moveTo>
                      <a:pt x="0" y="0"/>
                    </a:moveTo>
                    <a:cubicBezTo>
                      <a:pt x="5" y="9"/>
                      <a:pt x="14" y="15"/>
                      <a:pt x="26" y="15"/>
                    </a:cubicBezTo>
                    <a:cubicBezTo>
                      <a:pt x="38" y="15"/>
                      <a:pt x="48" y="9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A40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4" name="Freeform 42">
                <a:extLst>
                  <a:ext uri="{FF2B5EF4-FFF2-40B4-BE49-F238E27FC236}">
                    <a16:creationId xmlns:a16="http://schemas.microsoft.com/office/drawing/2014/main" id="{9BA6BB53-68C7-4824-870C-0E83B5C5E25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799420" y="3718423"/>
                <a:ext cx="96760" cy="264230"/>
              </a:xfrm>
              <a:custGeom>
                <a:avLst/>
                <a:gdLst>
                  <a:gd name="T0" fmla="*/ 0 w 38"/>
                  <a:gd name="T1" fmla="*/ 0 h 105"/>
                  <a:gd name="T2" fmla="*/ 0 w 38"/>
                  <a:gd name="T3" fmla="*/ 105 h 105"/>
                  <a:gd name="T4" fmla="*/ 7 w 38"/>
                  <a:gd name="T5" fmla="*/ 101 h 105"/>
                  <a:gd name="T6" fmla="*/ 38 w 38"/>
                  <a:gd name="T7" fmla="*/ 0 h 105"/>
                  <a:gd name="T8" fmla="*/ 0 w 38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05">
                    <a:moveTo>
                      <a:pt x="0" y="0"/>
                    </a:moveTo>
                    <a:cubicBezTo>
                      <a:pt x="0" y="105"/>
                      <a:pt x="0" y="105"/>
                      <a:pt x="0" y="105"/>
                    </a:cubicBezTo>
                    <a:cubicBezTo>
                      <a:pt x="7" y="101"/>
                      <a:pt x="7" y="101"/>
                      <a:pt x="7" y="101"/>
                    </a:cubicBezTo>
                    <a:cubicBezTo>
                      <a:pt x="7" y="101"/>
                      <a:pt x="38" y="31"/>
                      <a:pt x="38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5" name="Freeform 43">
                <a:extLst>
                  <a:ext uri="{FF2B5EF4-FFF2-40B4-BE49-F238E27FC236}">
                    <a16:creationId xmlns:a16="http://schemas.microsoft.com/office/drawing/2014/main" id="{48624B95-229A-493D-9522-3FCD7A6F3F7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889614"/>
                <a:ext cx="39076" cy="93039"/>
              </a:xfrm>
              <a:custGeom>
                <a:avLst/>
                <a:gdLst>
                  <a:gd name="T0" fmla="*/ 15 w 15"/>
                  <a:gd name="T1" fmla="*/ 37 h 37"/>
                  <a:gd name="T2" fmla="*/ 15 w 15"/>
                  <a:gd name="T3" fmla="*/ 0 h 37"/>
                  <a:gd name="T4" fmla="*/ 5 w 15"/>
                  <a:gd name="T5" fmla="*/ 7 h 37"/>
                  <a:gd name="T6" fmla="*/ 0 w 15"/>
                  <a:gd name="T7" fmla="*/ 37 h 37"/>
                  <a:gd name="T8" fmla="*/ 15 w 15"/>
                  <a:gd name="T9" fmla="*/ 37 h 37"/>
                  <a:gd name="T10" fmla="*/ 15 w 15"/>
                  <a:gd name="T1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7">
                    <a:moveTo>
                      <a:pt x="15" y="3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9" y="0"/>
                      <a:pt x="5" y="3"/>
                      <a:pt x="5" y="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5" y="37"/>
                      <a:pt x="15" y="37"/>
                      <a:pt x="15" y="37"/>
                    </a:cubicBezTo>
                    <a:close/>
                  </a:path>
                </a:pathLst>
              </a:custGeom>
              <a:solidFill>
                <a:srgbClr val="F8D5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6" name="Freeform 44">
                <a:extLst>
                  <a:ext uri="{FF2B5EF4-FFF2-40B4-BE49-F238E27FC236}">
                    <a16:creationId xmlns:a16="http://schemas.microsoft.com/office/drawing/2014/main" id="{55AB4B0D-9E46-491B-B758-87F96B0AC9E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46903" y="3982653"/>
                <a:ext cx="76292" cy="20469"/>
              </a:xfrm>
              <a:custGeom>
                <a:avLst/>
                <a:gdLst>
                  <a:gd name="T0" fmla="*/ 0 w 30"/>
                  <a:gd name="T1" fmla="*/ 0 h 8"/>
                  <a:gd name="T2" fmla="*/ 15 w 30"/>
                  <a:gd name="T3" fmla="*/ 8 h 8"/>
                  <a:gd name="T4" fmla="*/ 30 w 30"/>
                  <a:gd name="T5" fmla="*/ 0 h 8"/>
                  <a:gd name="T6" fmla="*/ 0 w 30"/>
                  <a:gd name="T7" fmla="*/ 0 h 8"/>
                  <a:gd name="T8" fmla="*/ 0 w 3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8">
                    <a:moveTo>
                      <a:pt x="0" y="0"/>
                    </a:moveTo>
                    <a:cubicBezTo>
                      <a:pt x="3" y="4"/>
                      <a:pt x="8" y="8"/>
                      <a:pt x="15" y="8"/>
                    </a:cubicBezTo>
                    <a:cubicBezTo>
                      <a:pt x="21" y="8"/>
                      <a:pt x="27" y="4"/>
                      <a:pt x="3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EB6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7" name="Freeform 45">
                <a:extLst>
                  <a:ext uri="{FF2B5EF4-FFF2-40B4-BE49-F238E27FC236}">
                    <a16:creationId xmlns:a16="http://schemas.microsoft.com/office/drawing/2014/main" id="{65448C37-7484-48D7-AB1C-8F390351B6C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09688" y="4021729"/>
                <a:ext cx="133976" cy="18608"/>
              </a:xfrm>
              <a:custGeom>
                <a:avLst/>
                <a:gdLst>
                  <a:gd name="T0" fmla="*/ 0 w 53"/>
                  <a:gd name="T1" fmla="*/ 0 h 8"/>
                  <a:gd name="T2" fmla="*/ 26 w 53"/>
                  <a:gd name="T3" fmla="*/ 8 h 8"/>
                  <a:gd name="T4" fmla="*/ 53 w 53"/>
                  <a:gd name="T5" fmla="*/ 0 h 8"/>
                  <a:gd name="T6" fmla="*/ 0 w 53"/>
                  <a:gd name="T7" fmla="*/ 0 h 8"/>
                  <a:gd name="T8" fmla="*/ 0 w 53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8">
                    <a:moveTo>
                      <a:pt x="0" y="0"/>
                    </a:moveTo>
                    <a:cubicBezTo>
                      <a:pt x="5" y="6"/>
                      <a:pt x="14" y="8"/>
                      <a:pt x="26" y="8"/>
                    </a:cubicBezTo>
                    <a:cubicBezTo>
                      <a:pt x="38" y="8"/>
                      <a:pt x="48" y="6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8" name="Oval 46">
                <a:extLst>
                  <a:ext uri="{FF2B5EF4-FFF2-40B4-BE49-F238E27FC236}">
                    <a16:creationId xmlns:a16="http://schemas.microsoft.com/office/drawing/2014/main" id="{69142236-6D19-4930-8476-2B3FCA584B9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28777" y="4012425"/>
                <a:ext cx="57684" cy="46519"/>
              </a:xfrm>
              <a:prstGeom prst="ellipse">
                <a:avLst/>
              </a:prstGeom>
              <a:solidFill>
                <a:srgbClr val="2828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39" name="Oval 47">
                <a:extLst>
                  <a:ext uri="{FF2B5EF4-FFF2-40B4-BE49-F238E27FC236}">
                    <a16:creationId xmlns:a16="http://schemas.microsoft.com/office/drawing/2014/main" id="{42710D85-5882-43FF-96B9-1B84E99FBC1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143663" y="4012425"/>
                <a:ext cx="42798" cy="46519"/>
              </a:xfrm>
              <a:prstGeom prst="ellipse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0" name="Freeform 48">
                <a:extLst>
                  <a:ext uri="{FF2B5EF4-FFF2-40B4-BE49-F238E27FC236}">
                    <a16:creationId xmlns:a16="http://schemas.microsoft.com/office/drawing/2014/main" id="{5E3CF67D-292A-45CA-BF48-D8AFF0F95A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171575" y="3904500"/>
                <a:ext cx="87456" cy="139558"/>
              </a:xfrm>
              <a:custGeom>
                <a:avLst/>
                <a:gdLst>
                  <a:gd name="T0" fmla="*/ 7 w 35"/>
                  <a:gd name="T1" fmla="*/ 55 h 55"/>
                  <a:gd name="T2" fmla="*/ 24 w 35"/>
                  <a:gd name="T3" fmla="*/ 47 h 55"/>
                  <a:gd name="T4" fmla="*/ 24 w 35"/>
                  <a:gd name="T5" fmla="*/ 1 h 55"/>
                  <a:gd name="T6" fmla="*/ 21 w 35"/>
                  <a:gd name="T7" fmla="*/ 8 h 55"/>
                  <a:gd name="T8" fmla="*/ 20 w 35"/>
                  <a:gd name="T9" fmla="*/ 44 h 55"/>
                  <a:gd name="T10" fmla="*/ 1 w 35"/>
                  <a:gd name="T11" fmla="*/ 49 h 55"/>
                  <a:gd name="T12" fmla="*/ 0 w 35"/>
                  <a:gd name="T13" fmla="*/ 54 h 55"/>
                  <a:gd name="T14" fmla="*/ 7 w 35"/>
                  <a:gd name="T15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" h="55">
                    <a:moveTo>
                      <a:pt x="7" y="55"/>
                    </a:moveTo>
                    <a:cubicBezTo>
                      <a:pt x="15" y="55"/>
                      <a:pt x="20" y="53"/>
                      <a:pt x="24" y="47"/>
                    </a:cubicBezTo>
                    <a:cubicBezTo>
                      <a:pt x="35" y="33"/>
                      <a:pt x="25" y="0"/>
                      <a:pt x="24" y="1"/>
                    </a:cubicBezTo>
                    <a:cubicBezTo>
                      <a:pt x="23" y="6"/>
                      <a:pt x="21" y="8"/>
                      <a:pt x="21" y="8"/>
                    </a:cubicBezTo>
                    <a:cubicBezTo>
                      <a:pt x="21" y="9"/>
                      <a:pt x="28" y="33"/>
                      <a:pt x="20" y="44"/>
                    </a:cubicBezTo>
                    <a:cubicBezTo>
                      <a:pt x="17" y="49"/>
                      <a:pt x="10" y="50"/>
                      <a:pt x="1" y="4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4"/>
                      <a:pt x="5" y="55"/>
                      <a:pt x="7" y="55"/>
                    </a:cubicBez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1" name="Freeform 49">
                <a:extLst>
                  <a:ext uri="{FF2B5EF4-FFF2-40B4-BE49-F238E27FC236}">
                    <a16:creationId xmlns:a16="http://schemas.microsoft.com/office/drawing/2014/main" id="{07DEACAF-47C9-40C7-B0BA-38DEEC0BEF9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6097144" y="4259908"/>
                <a:ext cx="267952" cy="133976"/>
              </a:xfrm>
              <a:custGeom>
                <a:avLst/>
                <a:gdLst>
                  <a:gd name="T0" fmla="*/ 100 w 106"/>
                  <a:gd name="T1" fmla="*/ 41 h 53"/>
                  <a:gd name="T2" fmla="*/ 99 w 106"/>
                  <a:gd name="T3" fmla="*/ 41 h 53"/>
                  <a:gd name="T4" fmla="*/ 100 w 106"/>
                  <a:gd name="T5" fmla="*/ 45 h 53"/>
                  <a:gd name="T6" fmla="*/ 97 w 106"/>
                  <a:gd name="T7" fmla="*/ 53 h 53"/>
                  <a:gd name="T8" fmla="*/ 5 w 106"/>
                  <a:gd name="T9" fmla="*/ 53 h 53"/>
                  <a:gd name="T10" fmla="*/ 1 w 106"/>
                  <a:gd name="T11" fmla="*/ 6 h 53"/>
                  <a:gd name="T12" fmla="*/ 32 w 106"/>
                  <a:gd name="T13" fmla="*/ 1 h 53"/>
                  <a:gd name="T14" fmla="*/ 74 w 106"/>
                  <a:gd name="T15" fmla="*/ 1 h 53"/>
                  <a:gd name="T16" fmla="*/ 95 w 106"/>
                  <a:gd name="T17" fmla="*/ 9 h 53"/>
                  <a:gd name="T18" fmla="*/ 103 w 106"/>
                  <a:gd name="T19" fmla="*/ 21 h 53"/>
                  <a:gd name="T20" fmla="*/ 100 w 106"/>
                  <a:gd name="T21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6" h="53">
                    <a:moveTo>
                      <a:pt x="100" y="41"/>
                    </a:moveTo>
                    <a:cubicBezTo>
                      <a:pt x="99" y="41"/>
                      <a:pt x="99" y="41"/>
                      <a:pt x="99" y="41"/>
                    </a:cubicBezTo>
                    <a:cubicBezTo>
                      <a:pt x="100" y="42"/>
                      <a:pt x="100" y="44"/>
                      <a:pt x="100" y="45"/>
                    </a:cubicBezTo>
                    <a:cubicBezTo>
                      <a:pt x="100" y="48"/>
                      <a:pt x="99" y="50"/>
                      <a:pt x="97" y="53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0" y="4"/>
                      <a:pt x="1" y="6"/>
                      <a:pt x="1" y="6"/>
                    </a:cubicBezTo>
                    <a:cubicBezTo>
                      <a:pt x="32" y="5"/>
                      <a:pt x="32" y="1"/>
                      <a:pt x="32" y="1"/>
                    </a:cubicBezTo>
                    <a:cubicBezTo>
                      <a:pt x="50" y="0"/>
                      <a:pt x="64" y="0"/>
                      <a:pt x="74" y="1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100" y="10"/>
                      <a:pt x="104" y="15"/>
                      <a:pt x="103" y="21"/>
                    </a:cubicBezTo>
                    <a:cubicBezTo>
                      <a:pt x="103" y="21"/>
                      <a:pt x="106" y="41"/>
                      <a:pt x="100" y="41"/>
                    </a:cubicBezTo>
                    <a:close/>
                  </a:path>
                </a:pathLst>
              </a:custGeom>
              <a:solidFill>
                <a:srgbClr val="F6CAA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2" name="Freeform 50">
                <a:extLst>
                  <a:ext uri="{FF2B5EF4-FFF2-40B4-BE49-F238E27FC236}">
                    <a16:creationId xmlns:a16="http://schemas.microsoft.com/office/drawing/2014/main" id="{422B575F-1937-4917-A9C5-9A711A647CB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85913" y="4090577"/>
                <a:ext cx="550789" cy="320053"/>
              </a:xfrm>
              <a:custGeom>
                <a:avLst/>
                <a:gdLst>
                  <a:gd name="T0" fmla="*/ 29 w 218"/>
                  <a:gd name="T1" fmla="*/ 127 h 127"/>
                  <a:gd name="T2" fmla="*/ 127 w 218"/>
                  <a:gd name="T3" fmla="*/ 127 h 127"/>
                  <a:gd name="T4" fmla="*/ 217 w 218"/>
                  <a:gd name="T5" fmla="*/ 122 h 127"/>
                  <a:gd name="T6" fmla="*/ 210 w 218"/>
                  <a:gd name="T7" fmla="*/ 66 h 127"/>
                  <a:gd name="T8" fmla="*/ 70 w 218"/>
                  <a:gd name="T9" fmla="*/ 74 h 127"/>
                  <a:gd name="T10" fmla="*/ 44 w 218"/>
                  <a:gd name="T11" fmla="*/ 0 h 127"/>
                  <a:gd name="T12" fmla="*/ 2 w 218"/>
                  <a:gd name="T13" fmla="*/ 40 h 127"/>
                  <a:gd name="T14" fmla="*/ 6 w 218"/>
                  <a:gd name="T15" fmla="*/ 88 h 127"/>
                  <a:gd name="T16" fmla="*/ 29 w 218"/>
                  <a:gd name="T17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127">
                    <a:moveTo>
                      <a:pt x="29" y="127"/>
                    </a:moveTo>
                    <a:cubicBezTo>
                      <a:pt x="127" y="127"/>
                      <a:pt x="127" y="127"/>
                      <a:pt x="127" y="127"/>
                    </a:cubicBezTo>
                    <a:cubicBezTo>
                      <a:pt x="169" y="125"/>
                      <a:pt x="217" y="122"/>
                      <a:pt x="217" y="122"/>
                    </a:cubicBezTo>
                    <a:cubicBezTo>
                      <a:pt x="218" y="111"/>
                      <a:pt x="210" y="66"/>
                      <a:pt x="210" y="66"/>
                    </a:cubicBezTo>
                    <a:cubicBezTo>
                      <a:pt x="154" y="70"/>
                      <a:pt x="103" y="76"/>
                      <a:pt x="70" y="74"/>
                    </a:cubicBezTo>
                    <a:cubicBezTo>
                      <a:pt x="50" y="73"/>
                      <a:pt x="48" y="50"/>
                      <a:pt x="44" y="0"/>
                    </a:cubicBezTo>
                    <a:cubicBezTo>
                      <a:pt x="23" y="2"/>
                      <a:pt x="0" y="22"/>
                      <a:pt x="2" y="40"/>
                    </a:cubicBezTo>
                    <a:cubicBezTo>
                      <a:pt x="4" y="66"/>
                      <a:pt x="6" y="88"/>
                      <a:pt x="6" y="88"/>
                    </a:cubicBezTo>
                    <a:cubicBezTo>
                      <a:pt x="7" y="111"/>
                      <a:pt x="17" y="122"/>
                      <a:pt x="29" y="127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43" name="Freeform 51">
                <a:extLst>
                  <a:ext uri="{FF2B5EF4-FFF2-40B4-BE49-F238E27FC236}">
                    <a16:creationId xmlns:a16="http://schemas.microsoft.com/office/drawing/2014/main" id="{14916B5B-1E4B-41E4-B6B7-26B9FBA484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91495" y="4099881"/>
                <a:ext cx="85596" cy="310749"/>
              </a:xfrm>
              <a:custGeom>
                <a:avLst/>
                <a:gdLst>
                  <a:gd name="T0" fmla="*/ 34 w 34"/>
                  <a:gd name="T1" fmla="*/ 124 h 124"/>
                  <a:gd name="T2" fmla="*/ 9 w 34"/>
                  <a:gd name="T3" fmla="*/ 37 h 124"/>
                  <a:gd name="T4" fmla="*/ 29 w 34"/>
                  <a:gd name="T5" fmla="*/ 0 h 124"/>
                  <a:gd name="T6" fmla="*/ 0 w 34"/>
                  <a:gd name="T7" fmla="*/ 37 h 124"/>
                  <a:gd name="T8" fmla="*/ 28 w 34"/>
                  <a:gd name="T9" fmla="*/ 124 h 124"/>
                  <a:gd name="T10" fmla="*/ 34 w 34"/>
                  <a:gd name="T11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124">
                    <a:moveTo>
                      <a:pt x="34" y="124"/>
                    </a:moveTo>
                    <a:cubicBezTo>
                      <a:pt x="6" y="111"/>
                      <a:pt x="9" y="37"/>
                      <a:pt x="9" y="37"/>
                    </a:cubicBezTo>
                    <a:cubicBezTo>
                      <a:pt x="11" y="23"/>
                      <a:pt x="18" y="5"/>
                      <a:pt x="29" y="0"/>
                    </a:cubicBezTo>
                    <a:cubicBezTo>
                      <a:pt x="10" y="5"/>
                      <a:pt x="0" y="19"/>
                      <a:pt x="0" y="37"/>
                    </a:cubicBezTo>
                    <a:cubicBezTo>
                      <a:pt x="2" y="74"/>
                      <a:pt x="0" y="117"/>
                      <a:pt x="28" y="124"/>
                    </a:cubicBezTo>
                    <a:lnTo>
                      <a:pt x="34" y="124"/>
                    </a:lnTo>
                    <a:close/>
                  </a:path>
                </a:pathLst>
              </a:custGeom>
              <a:solidFill>
                <a:srgbClr val="654F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8" name="Group 1627">
              <a:extLst>
                <a:ext uri="{FF2B5EF4-FFF2-40B4-BE49-F238E27FC236}">
                  <a16:creationId xmlns:a16="http://schemas.microsoft.com/office/drawing/2014/main" id="{33C48489-AE86-48CC-92E4-50CD64B14A46}"/>
                </a:ext>
              </a:extLst>
            </p:cNvPr>
            <p:cNvGrpSpPr/>
            <p:nvPr userDrawn="1"/>
          </p:nvGrpSpPr>
          <p:grpSpPr>
            <a:xfrm rot="239674">
              <a:off x="9228821" y="5093600"/>
              <a:ext cx="359198" cy="524445"/>
              <a:chOff x="9619221" y="4669751"/>
              <a:chExt cx="414069" cy="604560"/>
            </a:xfrm>
          </p:grpSpPr>
          <p:sp>
            <p:nvSpPr>
              <p:cNvPr id="2513" name="Oval 36">
                <a:extLst>
                  <a:ext uri="{FF2B5EF4-FFF2-40B4-BE49-F238E27FC236}">
                    <a16:creationId xmlns:a16="http://schemas.microsoft.com/office/drawing/2014/main" id="{61F2B2FB-271B-4829-8459-719E4D0231D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4" name="Freeform 37">
                <a:extLst>
                  <a:ext uri="{FF2B5EF4-FFF2-40B4-BE49-F238E27FC236}">
                    <a16:creationId xmlns:a16="http://schemas.microsoft.com/office/drawing/2014/main" id="{A5A7DE6F-A8EC-4393-8D3C-E9CEB07F86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5" name="Freeform 38">
                <a:extLst>
                  <a:ext uri="{FF2B5EF4-FFF2-40B4-BE49-F238E27FC236}">
                    <a16:creationId xmlns:a16="http://schemas.microsoft.com/office/drawing/2014/main" id="{6D99AD2A-4941-400F-8AEF-8B089940B6C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6" name="Freeform 39">
                <a:extLst>
                  <a:ext uri="{FF2B5EF4-FFF2-40B4-BE49-F238E27FC236}">
                    <a16:creationId xmlns:a16="http://schemas.microsoft.com/office/drawing/2014/main" id="{127FCE33-1382-4B91-8543-69E9AF0B3C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29" name="Group 1628">
              <a:extLst>
                <a:ext uri="{FF2B5EF4-FFF2-40B4-BE49-F238E27FC236}">
                  <a16:creationId xmlns:a16="http://schemas.microsoft.com/office/drawing/2014/main" id="{5F7FA6E2-3C7A-4AEF-AAE7-3D5515213AF7}"/>
                </a:ext>
              </a:extLst>
            </p:cNvPr>
            <p:cNvGrpSpPr/>
            <p:nvPr userDrawn="1"/>
          </p:nvGrpSpPr>
          <p:grpSpPr>
            <a:xfrm rot="21363640">
              <a:off x="10630298" y="4497206"/>
              <a:ext cx="238260" cy="347870"/>
              <a:chOff x="9619221" y="4669751"/>
              <a:chExt cx="414069" cy="604560"/>
            </a:xfrm>
          </p:grpSpPr>
          <p:sp>
            <p:nvSpPr>
              <p:cNvPr id="2509" name="Oval 36">
                <a:extLst>
                  <a:ext uri="{FF2B5EF4-FFF2-40B4-BE49-F238E27FC236}">
                    <a16:creationId xmlns:a16="http://schemas.microsoft.com/office/drawing/2014/main" id="{4BF4F5C3-4F5A-487F-92A2-5C5ABEBA333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0" name="Freeform 37">
                <a:extLst>
                  <a:ext uri="{FF2B5EF4-FFF2-40B4-BE49-F238E27FC236}">
                    <a16:creationId xmlns:a16="http://schemas.microsoft.com/office/drawing/2014/main" id="{BDBE368D-149F-49EB-A602-D06A89DE85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1" name="Freeform 38">
                <a:extLst>
                  <a:ext uri="{FF2B5EF4-FFF2-40B4-BE49-F238E27FC236}">
                    <a16:creationId xmlns:a16="http://schemas.microsoft.com/office/drawing/2014/main" id="{81C474C9-7C90-42BA-84D2-53F1F3BF8B5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12" name="Freeform 39">
                <a:extLst>
                  <a:ext uri="{FF2B5EF4-FFF2-40B4-BE49-F238E27FC236}">
                    <a16:creationId xmlns:a16="http://schemas.microsoft.com/office/drawing/2014/main" id="{D9C527F2-A04A-40D1-A895-C4D22559F5B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30" name="Group 1629">
              <a:extLst>
                <a:ext uri="{FF2B5EF4-FFF2-40B4-BE49-F238E27FC236}">
                  <a16:creationId xmlns:a16="http://schemas.microsoft.com/office/drawing/2014/main" id="{F65EA7DE-A618-4CDD-B828-F49A0C6583C6}"/>
                </a:ext>
              </a:extLst>
            </p:cNvPr>
            <p:cNvGrpSpPr/>
            <p:nvPr userDrawn="1"/>
          </p:nvGrpSpPr>
          <p:grpSpPr>
            <a:xfrm>
              <a:off x="8264874" y="2927754"/>
              <a:ext cx="480979" cy="825787"/>
              <a:chOff x="8558450" y="2948468"/>
              <a:chExt cx="552972" cy="949393"/>
            </a:xfrm>
          </p:grpSpPr>
          <p:sp>
            <p:nvSpPr>
              <p:cNvPr id="2451" name="Oval 23">
                <a:extLst>
                  <a:ext uri="{FF2B5EF4-FFF2-40B4-BE49-F238E27FC236}">
                    <a16:creationId xmlns:a16="http://schemas.microsoft.com/office/drawing/2014/main" id="{AE9357C4-0740-4406-99C5-9DC00F4D7E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0241" y="3871262"/>
                <a:ext cx="176391" cy="26599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2" name="Oval 24">
                <a:extLst>
                  <a:ext uri="{FF2B5EF4-FFF2-40B4-BE49-F238E27FC236}">
                    <a16:creationId xmlns:a16="http://schemas.microsoft.com/office/drawing/2014/main" id="{BFEFF93C-A7F3-435F-B037-F0D28F373BD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809037" y="3878262"/>
                <a:ext cx="50398" cy="8399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3" name="Freeform 25">
                <a:extLst>
                  <a:ext uri="{FF2B5EF4-FFF2-40B4-BE49-F238E27FC236}">
                    <a16:creationId xmlns:a16="http://schemas.microsoft.com/office/drawing/2014/main" id="{F6F6E9A1-9516-437D-8C14-2109BFD94A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8450" y="3048104"/>
                <a:ext cx="552972" cy="832958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4" name="Freeform 88">
                <a:extLst>
                  <a:ext uri="{FF2B5EF4-FFF2-40B4-BE49-F238E27FC236}">
                    <a16:creationId xmlns:a16="http://schemas.microsoft.com/office/drawing/2014/main" id="{694CDF21-DDD4-4E88-9864-DA1F794DD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6837" y="3407094"/>
                <a:ext cx="477077" cy="169001"/>
              </a:xfrm>
              <a:custGeom>
                <a:avLst/>
                <a:gdLst>
                  <a:gd name="T0" fmla="*/ 379 w 758"/>
                  <a:gd name="T1" fmla="*/ 268 h 268"/>
                  <a:gd name="T2" fmla="*/ 758 w 758"/>
                  <a:gd name="T3" fmla="*/ 2 h 268"/>
                  <a:gd name="T4" fmla="*/ 604 w 758"/>
                  <a:gd name="T5" fmla="*/ 2 h 268"/>
                  <a:gd name="T6" fmla="*/ 605 w 758"/>
                  <a:gd name="T7" fmla="*/ 0 h 268"/>
                  <a:gd name="T8" fmla="*/ 0 w 758"/>
                  <a:gd name="T9" fmla="*/ 0 h 268"/>
                  <a:gd name="T10" fmla="*/ 379 w 758"/>
                  <a:gd name="T11" fmla="*/ 26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8" h="268">
                    <a:moveTo>
                      <a:pt x="379" y="268"/>
                    </a:moveTo>
                    <a:cubicBezTo>
                      <a:pt x="554" y="268"/>
                      <a:pt x="702" y="157"/>
                      <a:pt x="758" y="2"/>
                    </a:cubicBezTo>
                    <a:cubicBezTo>
                      <a:pt x="604" y="2"/>
                      <a:pt x="604" y="2"/>
                      <a:pt x="604" y="2"/>
                    </a:cubicBezTo>
                    <a:cubicBezTo>
                      <a:pt x="604" y="2"/>
                      <a:pt x="604" y="1"/>
                      <a:pt x="60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156"/>
                      <a:pt x="204" y="268"/>
                      <a:pt x="379" y="268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5" name="Freeform 89">
                <a:extLst>
                  <a:ext uri="{FF2B5EF4-FFF2-40B4-BE49-F238E27FC236}">
                    <a16:creationId xmlns:a16="http://schemas.microsoft.com/office/drawing/2014/main" id="{76DB91C3-D96D-4F94-8DA3-54C7A9E49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81874" y="3070850"/>
                <a:ext cx="478837" cy="336243"/>
              </a:xfrm>
              <a:custGeom>
                <a:avLst/>
                <a:gdLst>
                  <a:gd name="T0" fmla="*/ 699 w 761"/>
                  <a:gd name="T1" fmla="*/ 238 h 536"/>
                  <a:gd name="T2" fmla="*/ 727 w 761"/>
                  <a:gd name="T3" fmla="*/ 262 h 536"/>
                  <a:gd name="T4" fmla="*/ 761 w 761"/>
                  <a:gd name="T5" fmla="*/ 221 h 536"/>
                  <a:gd name="T6" fmla="*/ 402 w 761"/>
                  <a:gd name="T7" fmla="*/ 0 h 536"/>
                  <a:gd name="T8" fmla="*/ 0 w 761"/>
                  <a:gd name="T9" fmla="*/ 402 h 536"/>
                  <a:gd name="T10" fmla="*/ 23 w 761"/>
                  <a:gd name="T11" fmla="*/ 536 h 536"/>
                  <a:gd name="T12" fmla="*/ 628 w 761"/>
                  <a:gd name="T13" fmla="*/ 536 h 536"/>
                  <a:gd name="T14" fmla="*/ 699 w 761"/>
                  <a:gd name="T15" fmla="*/ 238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1" h="536">
                    <a:moveTo>
                      <a:pt x="699" y="238"/>
                    </a:moveTo>
                    <a:cubicBezTo>
                      <a:pt x="705" y="238"/>
                      <a:pt x="715" y="247"/>
                      <a:pt x="727" y="262"/>
                    </a:cubicBezTo>
                    <a:cubicBezTo>
                      <a:pt x="734" y="245"/>
                      <a:pt x="746" y="231"/>
                      <a:pt x="761" y="221"/>
                    </a:cubicBezTo>
                    <a:cubicBezTo>
                      <a:pt x="695" y="90"/>
                      <a:pt x="559" y="0"/>
                      <a:pt x="402" y="0"/>
                    </a:cubicBezTo>
                    <a:cubicBezTo>
                      <a:pt x="180" y="0"/>
                      <a:pt x="0" y="180"/>
                      <a:pt x="0" y="402"/>
                    </a:cubicBezTo>
                    <a:cubicBezTo>
                      <a:pt x="0" y="449"/>
                      <a:pt x="8" y="494"/>
                      <a:pt x="23" y="536"/>
                    </a:cubicBezTo>
                    <a:cubicBezTo>
                      <a:pt x="628" y="536"/>
                      <a:pt x="628" y="536"/>
                      <a:pt x="628" y="536"/>
                    </a:cubicBezTo>
                    <a:cubicBezTo>
                      <a:pt x="699" y="238"/>
                      <a:pt x="699" y="238"/>
                      <a:pt x="699" y="238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6" name="Freeform 90">
                <a:extLst>
                  <a:ext uri="{FF2B5EF4-FFF2-40B4-BE49-F238E27FC236}">
                    <a16:creationId xmlns:a16="http://schemas.microsoft.com/office/drawing/2014/main" id="{24D5CB6F-B67A-46E3-9C15-23893D5EE3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6991" y="3220487"/>
                <a:ext cx="125871" cy="188367"/>
              </a:xfrm>
              <a:custGeom>
                <a:avLst/>
                <a:gdLst>
                  <a:gd name="T0" fmla="*/ 199 w 199"/>
                  <a:gd name="T1" fmla="*/ 0 h 300"/>
                  <a:gd name="T2" fmla="*/ 127 w 199"/>
                  <a:gd name="T3" fmla="*/ 300 h 300"/>
                  <a:gd name="T4" fmla="*/ 0 w 199"/>
                  <a:gd name="T5" fmla="*/ 300 h 300"/>
                  <a:gd name="T6" fmla="*/ 199 w 199"/>
                  <a:gd name="T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9" h="300">
                    <a:moveTo>
                      <a:pt x="199" y="0"/>
                    </a:moveTo>
                    <a:cubicBezTo>
                      <a:pt x="127" y="300"/>
                      <a:pt x="127" y="300"/>
                      <a:pt x="127" y="30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00"/>
                      <a:pt x="163" y="0"/>
                      <a:pt x="199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7" name="Freeform 91">
                <a:extLst>
                  <a:ext uri="{FF2B5EF4-FFF2-40B4-BE49-F238E27FC236}">
                    <a16:creationId xmlns:a16="http://schemas.microsoft.com/office/drawing/2014/main" id="{9BE84BBB-D698-41E5-9AD1-F48F8E4E5A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8997" y="3326113"/>
                <a:ext cx="75699" cy="82741"/>
              </a:xfrm>
              <a:custGeom>
                <a:avLst/>
                <a:gdLst>
                  <a:gd name="T0" fmla="*/ 32 w 119"/>
                  <a:gd name="T1" fmla="*/ 0 h 131"/>
                  <a:gd name="T2" fmla="*/ 119 w 119"/>
                  <a:gd name="T3" fmla="*/ 131 h 131"/>
                  <a:gd name="T4" fmla="*/ 0 w 119"/>
                  <a:gd name="T5" fmla="*/ 131 h 131"/>
                  <a:gd name="T6" fmla="*/ 32 w 119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9" h="131">
                    <a:moveTo>
                      <a:pt x="32" y="0"/>
                    </a:moveTo>
                    <a:cubicBezTo>
                      <a:pt x="47" y="0"/>
                      <a:pt x="119" y="131"/>
                      <a:pt x="119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8" name="Freeform 92">
                <a:extLst>
                  <a:ext uri="{FF2B5EF4-FFF2-40B4-BE49-F238E27FC236}">
                    <a16:creationId xmlns:a16="http://schemas.microsoft.com/office/drawing/2014/main" id="{3F0F5B86-EBC8-46AB-8189-901944C0F5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4668" y="3326113"/>
                <a:ext cx="54573" cy="82741"/>
              </a:xfrm>
              <a:custGeom>
                <a:avLst/>
                <a:gdLst>
                  <a:gd name="T0" fmla="*/ 87 w 87"/>
                  <a:gd name="T1" fmla="*/ 0 h 131"/>
                  <a:gd name="T2" fmla="*/ 55 w 87"/>
                  <a:gd name="T3" fmla="*/ 131 h 131"/>
                  <a:gd name="T4" fmla="*/ 0 w 87"/>
                  <a:gd name="T5" fmla="*/ 131 h 131"/>
                  <a:gd name="T6" fmla="*/ 87 w 87"/>
                  <a:gd name="T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1">
                    <a:moveTo>
                      <a:pt x="87" y="0"/>
                    </a:moveTo>
                    <a:cubicBezTo>
                      <a:pt x="55" y="131"/>
                      <a:pt x="55" y="131"/>
                      <a:pt x="55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1"/>
                      <a:pt x="71" y="0"/>
                      <a:pt x="8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59" name="Freeform 93">
                <a:extLst>
                  <a:ext uri="{FF2B5EF4-FFF2-40B4-BE49-F238E27FC236}">
                    <a16:creationId xmlns:a16="http://schemas.microsoft.com/office/drawing/2014/main" id="{D6736F6D-4836-4E65-A5BE-43F749CFE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0757" y="3188800"/>
                <a:ext cx="58094" cy="32569"/>
              </a:xfrm>
              <a:custGeom>
                <a:avLst/>
                <a:gdLst>
                  <a:gd name="T0" fmla="*/ 80 w 93"/>
                  <a:gd name="T1" fmla="*/ 26 h 52"/>
                  <a:gd name="T2" fmla="*/ 81 w 93"/>
                  <a:gd name="T3" fmla="*/ 23 h 52"/>
                  <a:gd name="T4" fmla="*/ 64 w 93"/>
                  <a:gd name="T5" fmla="*/ 7 h 52"/>
                  <a:gd name="T6" fmla="*/ 54 w 93"/>
                  <a:gd name="T7" fmla="*/ 10 h 52"/>
                  <a:gd name="T8" fmla="*/ 37 w 93"/>
                  <a:gd name="T9" fmla="*/ 0 h 52"/>
                  <a:gd name="T10" fmla="*/ 16 w 93"/>
                  <a:gd name="T11" fmla="*/ 19 h 52"/>
                  <a:gd name="T12" fmla="*/ 16 w 93"/>
                  <a:gd name="T13" fmla="*/ 20 h 52"/>
                  <a:gd name="T14" fmla="*/ 16 w 93"/>
                  <a:gd name="T15" fmla="*/ 20 h 52"/>
                  <a:gd name="T16" fmla="*/ 0 w 93"/>
                  <a:gd name="T17" fmla="*/ 36 h 52"/>
                  <a:gd name="T18" fmla="*/ 16 w 93"/>
                  <a:gd name="T19" fmla="*/ 52 h 52"/>
                  <a:gd name="T20" fmla="*/ 80 w 93"/>
                  <a:gd name="T21" fmla="*/ 52 h 52"/>
                  <a:gd name="T22" fmla="*/ 87 w 93"/>
                  <a:gd name="T23" fmla="*/ 50 h 52"/>
                  <a:gd name="T24" fmla="*/ 93 w 93"/>
                  <a:gd name="T25" fmla="*/ 39 h 52"/>
                  <a:gd name="T26" fmla="*/ 80 w 93"/>
                  <a:gd name="T27" fmla="*/ 2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3" h="52">
                    <a:moveTo>
                      <a:pt x="80" y="26"/>
                    </a:moveTo>
                    <a:cubicBezTo>
                      <a:pt x="81" y="25"/>
                      <a:pt x="81" y="24"/>
                      <a:pt x="81" y="23"/>
                    </a:cubicBezTo>
                    <a:cubicBezTo>
                      <a:pt x="81" y="14"/>
                      <a:pt x="73" y="7"/>
                      <a:pt x="64" y="7"/>
                    </a:cubicBezTo>
                    <a:cubicBezTo>
                      <a:pt x="61" y="7"/>
                      <a:pt x="57" y="8"/>
                      <a:pt x="54" y="10"/>
                    </a:cubicBezTo>
                    <a:cubicBezTo>
                      <a:pt x="51" y="4"/>
                      <a:pt x="44" y="0"/>
                      <a:pt x="37" y="0"/>
                    </a:cubicBezTo>
                    <a:cubicBezTo>
                      <a:pt x="25" y="0"/>
                      <a:pt x="16" y="9"/>
                      <a:pt x="16" y="19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7" y="20"/>
                      <a:pt x="0" y="27"/>
                      <a:pt x="0" y="36"/>
                    </a:cubicBezTo>
                    <a:cubicBezTo>
                      <a:pt x="0" y="45"/>
                      <a:pt x="7" y="52"/>
                      <a:pt x="16" y="52"/>
                    </a:cubicBezTo>
                    <a:cubicBezTo>
                      <a:pt x="80" y="52"/>
                      <a:pt x="80" y="52"/>
                      <a:pt x="80" y="52"/>
                    </a:cubicBezTo>
                    <a:cubicBezTo>
                      <a:pt x="82" y="52"/>
                      <a:pt x="85" y="51"/>
                      <a:pt x="87" y="50"/>
                    </a:cubicBezTo>
                    <a:cubicBezTo>
                      <a:pt x="91" y="48"/>
                      <a:pt x="93" y="44"/>
                      <a:pt x="93" y="39"/>
                    </a:cubicBezTo>
                    <a:cubicBezTo>
                      <a:pt x="93" y="32"/>
                      <a:pt x="87" y="26"/>
                      <a:pt x="80" y="2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0" name="Freeform 94">
                <a:extLst>
                  <a:ext uri="{FF2B5EF4-FFF2-40B4-BE49-F238E27FC236}">
                    <a16:creationId xmlns:a16="http://schemas.microsoft.com/office/drawing/2014/main" id="{81AD9363-696C-4645-B703-8267FE9121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5666" y="3473109"/>
                <a:ext cx="208612" cy="12323"/>
              </a:xfrm>
              <a:custGeom>
                <a:avLst/>
                <a:gdLst>
                  <a:gd name="T0" fmla="*/ 320 w 331"/>
                  <a:gd name="T1" fmla="*/ 20 h 20"/>
                  <a:gd name="T2" fmla="*/ 10 w 331"/>
                  <a:gd name="T3" fmla="*/ 20 h 20"/>
                  <a:gd name="T4" fmla="*/ 0 w 331"/>
                  <a:gd name="T5" fmla="*/ 10 h 20"/>
                  <a:gd name="T6" fmla="*/ 10 w 331"/>
                  <a:gd name="T7" fmla="*/ 0 h 20"/>
                  <a:gd name="T8" fmla="*/ 320 w 331"/>
                  <a:gd name="T9" fmla="*/ 0 h 20"/>
                  <a:gd name="T10" fmla="*/ 331 w 331"/>
                  <a:gd name="T11" fmla="*/ 10 h 20"/>
                  <a:gd name="T12" fmla="*/ 320 w 331"/>
                  <a:gd name="T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1" h="20">
                    <a:moveTo>
                      <a:pt x="32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4" y="20"/>
                      <a:pt x="0" y="15"/>
                      <a:pt x="0" y="10"/>
                    </a:cubicBezTo>
                    <a:cubicBezTo>
                      <a:pt x="0" y="4"/>
                      <a:pt x="4" y="0"/>
                      <a:pt x="10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6" y="0"/>
                      <a:pt x="331" y="4"/>
                      <a:pt x="331" y="10"/>
                    </a:cubicBezTo>
                    <a:cubicBezTo>
                      <a:pt x="331" y="15"/>
                      <a:pt x="326" y="20"/>
                      <a:pt x="320" y="2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2461" name="Group 2460">
                <a:extLst>
                  <a:ext uri="{FF2B5EF4-FFF2-40B4-BE49-F238E27FC236}">
                    <a16:creationId xmlns:a16="http://schemas.microsoft.com/office/drawing/2014/main" id="{4936105D-867E-4879-B139-A62D39290D99}"/>
                  </a:ext>
                </a:extLst>
              </p:cNvPr>
              <p:cNvGrpSpPr/>
              <p:nvPr/>
            </p:nvGrpSpPr>
            <p:grpSpPr>
              <a:xfrm>
                <a:off x="8614464" y="3304540"/>
                <a:ext cx="137165" cy="102553"/>
                <a:chOff x="8632046" y="3336676"/>
                <a:chExt cx="94183" cy="70417"/>
              </a:xfrm>
            </p:grpSpPr>
            <p:sp>
              <p:nvSpPr>
                <p:cNvPr id="2506" name="Freeform 134">
                  <a:extLst>
                    <a:ext uri="{FF2B5EF4-FFF2-40B4-BE49-F238E27FC236}">
                      <a16:creationId xmlns:a16="http://schemas.microsoft.com/office/drawing/2014/main" id="{82E0930B-C898-494A-BC8E-CED4EC4FFC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68136" y="3367483"/>
                  <a:ext cx="15844" cy="39609"/>
                </a:xfrm>
                <a:custGeom>
                  <a:avLst/>
                  <a:gdLst>
                    <a:gd name="T0" fmla="*/ 11 w 25"/>
                    <a:gd name="T1" fmla="*/ 56 h 63"/>
                    <a:gd name="T2" fmla="*/ 10 w 25"/>
                    <a:gd name="T3" fmla="*/ 39 h 63"/>
                    <a:gd name="T4" fmla="*/ 13 w 25"/>
                    <a:gd name="T5" fmla="*/ 28 h 63"/>
                    <a:gd name="T6" fmla="*/ 25 w 25"/>
                    <a:gd name="T7" fmla="*/ 6 h 63"/>
                    <a:gd name="T8" fmla="*/ 9 w 25"/>
                    <a:gd name="T9" fmla="*/ 0 h 63"/>
                    <a:gd name="T10" fmla="*/ 1 w 25"/>
                    <a:gd name="T11" fmla="*/ 29 h 63"/>
                    <a:gd name="T12" fmla="*/ 1 w 25"/>
                    <a:gd name="T13" fmla="*/ 38 h 63"/>
                    <a:gd name="T14" fmla="*/ 6 w 25"/>
                    <a:gd name="T15" fmla="*/ 62 h 63"/>
                    <a:gd name="T16" fmla="*/ 8 w 25"/>
                    <a:gd name="T17" fmla="*/ 63 h 63"/>
                    <a:gd name="T18" fmla="*/ 19 w 25"/>
                    <a:gd name="T19" fmla="*/ 63 h 63"/>
                    <a:gd name="T20" fmla="*/ 18 w 25"/>
                    <a:gd name="T21" fmla="*/ 61 h 63"/>
                    <a:gd name="T22" fmla="*/ 14 w 25"/>
                    <a:gd name="T23" fmla="*/ 59 h 63"/>
                    <a:gd name="T24" fmla="*/ 14 w 25"/>
                    <a:gd name="T25" fmla="*/ 59 h 63"/>
                    <a:gd name="T26" fmla="*/ 11 w 25"/>
                    <a:gd name="T27" fmla="*/ 56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" h="63">
                      <a:moveTo>
                        <a:pt x="11" y="56"/>
                      </a:moveTo>
                      <a:cubicBezTo>
                        <a:pt x="10" y="39"/>
                        <a:pt x="10" y="39"/>
                        <a:pt x="10" y="39"/>
                      </a:cubicBezTo>
                      <a:cubicBezTo>
                        <a:pt x="10" y="35"/>
                        <a:pt x="11" y="31"/>
                        <a:pt x="13" y="28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1" y="29"/>
                        <a:pt x="1" y="29"/>
                        <a:pt x="1" y="29"/>
                      </a:cubicBezTo>
                      <a:cubicBezTo>
                        <a:pt x="0" y="32"/>
                        <a:pt x="0" y="35"/>
                        <a:pt x="1" y="38"/>
                      </a:cubicBezTo>
                      <a:cubicBezTo>
                        <a:pt x="6" y="62"/>
                        <a:pt x="6" y="62"/>
                        <a:pt x="6" y="62"/>
                      </a:cubicBezTo>
                      <a:cubicBezTo>
                        <a:pt x="7" y="63"/>
                        <a:pt x="7" y="63"/>
                        <a:pt x="8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0"/>
                        <a:pt x="15" y="59"/>
                        <a:pt x="14" y="59"/>
                      </a:cubicBezTo>
                      <a:cubicBezTo>
                        <a:pt x="14" y="59"/>
                        <a:pt x="14" y="59"/>
                        <a:pt x="14" y="59"/>
                      </a:cubicBezTo>
                      <a:cubicBezTo>
                        <a:pt x="12" y="59"/>
                        <a:pt x="11" y="58"/>
                        <a:pt x="11" y="5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7" name="Freeform 135">
                  <a:extLst>
                    <a:ext uri="{FF2B5EF4-FFF2-40B4-BE49-F238E27FC236}">
                      <a16:creationId xmlns:a16="http://schemas.microsoft.com/office/drawing/2014/main" id="{5F7D7266-C3C4-4567-B501-9F6ABB2B91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2046" y="3336676"/>
                  <a:ext cx="94183" cy="70417"/>
                </a:xfrm>
                <a:custGeom>
                  <a:avLst/>
                  <a:gdLst>
                    <a:gd name="T0" fmla="*/ 145 w 150"/>
                    <a:gd name="T1" fmla="*/ 6 h 113"/>
                    <a:gd name="T2" fmla="*/ 139 w 150"/>
                    <a:gd name="T3" fmla="*/ 6 h 113"/>
                    <a:gd name="T4" fmla="*/ 135 w 150"/>
                    <a:gd name="T5" fmla="*/ 5 h 113"/>
                    <a:gd name="T6" fmla="*/ 129 w 150"/>
                    <a:gd name="T7" fmla="*/ 4 h 113"/>
                    <a:gd name="T8" fmla="*/ 128 w 150"/>
                    <a:gd name="T9" fmla="*/ 3 h 113"/>
                    <a:gd name="T10" fmla="*/ 125 w 150"/>
                    <a:gd name="T11" fmla="*/ 1 h 113"/>
                    <a:gd name="T12" fmla="*/ 122 w 150"/>
                    <a:gd name="T13" fmla="*/ 4 h 113"/>
                    <a:gd name="T14" fmla="*/ 122 w 150"/>
                    <a:gd name="T15" fmla="*/ 12 h 113"/>
                    <a:gd name="T16" fmla="*/ 104 w 150"/>
                    <a:gd name="T17" fmla="*/ 31 h 113"/>
                    <a:gd name="T18" fmla="*/ 91 w 150"/>
                    <a:gd name="T19" fmla="*/ 27 h 113"/>
                    <a:gd name="T20" fmla="*/ 79 w 150"/>
                    <a:gd name="T21" fmla="*/ 12 h 113"/>
                    <a:gd name="T22" fmla="*/ 57 w 150"/>
                    <a:gd name="T23" fmla="*/ 0 h 113"/>
                    <a:gd name="T24" fmla="*/ 37 w 150"/>
                    <a:gd name="T25" fmla="*/ 10 h 113"/>
                    <a:gd name="T26" fmla="*/ 24 w 150"/>
                    <a:gd name="T27" fmla="*/ 17 h 113"/>
                    <a:gd name="T28" fmla="*/ 23 w 150"/>
                    <a:gd name="T29" fmla="*/ 17 h 113"/>
                    <a:gd name="T30" fmla="*/ 14 w 150"/>
                    <a:gd name="T31" fmla="*/ 23 h 113"/>
                    <a:gd name="T32" fmla="*/ 14 w 150"/>
                    <a:gd name="T33" fmla="*/ 23 h 113"/>
                    <a:gd name="T34" fmla="*/ 14 w 150"/>
                    <a:gd name="T35" fmla="*/ 23 h 113"/>
                    <a:gd name="T36" fmla="*/ 13 w 150"/>
                    <a:gd name="T37" fmla="*/ 25 h 113"/>
                    <a:gd name="T38" fmla="*/ 0 w 150"/>
                    <a:gd name="T39" fmla="*/ 64 h 113"/>
                    <a:gd name="T40" fmla="*/ 3 w 150"/>
                    <a:gd name="T41" fmla="*/ 61 h 113"/>
                    <a:gd name="T42" fmla="*/ 12 w 150"/>
                    <a:gd name="T43" fmla="*/ 41 h 113"/>
                    <a:gd name="T44" fmla="*/ 12 w 150"/>
                    <a:gd name="T45" fmla="*/ 58 h 113"/>
                    <a:gd name="T46" fmla="*/ 17 w 150"/>
                    <a:gd name="T47" fmla="*/ 84 h 113"/>
                    <a:gd name="T48" fmla="*/ 25 w 150"/>
                    <a:gd name="T49" fmla="*/ 112 h 113"/>
                    <a:gd name="T50" fmla="*/ 27 w 150"/>
                    <a:gd name="T51" fmla="*/ 113 h 113"/>
                    <a:gd name="T52" fmla="*/ 37 w 150"/>
                    <a:gd name="T53" fmla="*/ 113 h 113"/>
                    <a:gd name="T54" fmla="*/ 36 w 150"/>
                    <a:gd name="T55" fmla="*/ 110 h 113"/>
                    <a:gd name="T56" fmla="*/ 34 w 150"/>
                    <a:gd name="T57" fmla="*/ 109 h 113"/>
                    <a:gd name="T58" fmla="*/ 32 w 150"/>
                    <a:gd name="T59" fmla="*/ 109 h 113"/>
                    <a:gd name="T60" fmla="*/ 30 w 150"/>
                    <a:gd name="T61" fmla="*/ 106 h 113"/>
                    <a:gd name="T62" fmla="*/ 26 w 150"/>
                    <a:gd name="T63" fmla="*/ 83 h 113"/>
                    <a:gd name="T64" fmla="*/ 28 w 150"/>
                    <a:gd name="T65" fmla="*/ 56 h 113"/>
                    <a:gd name="T66" fmla="*/ 33 w 150"/>
                    <a:gd name="T67" fmla="*/ 56 h 113"/>
                    <a:gd name="T68" fmla="*/ 81 w 150"/>
                    <a:gd name="T69" fmla="*/ 56 h 113"/>
                    <a:gd name="T70" fmla="*/ 100 w 150"/>
                    <a:gd name="T71" fmla="*/ 112 h 113"/>
                    <a:gd name="T72" fmla="*/ 101 w 150"/>
                    <a:gd name="T73" fmla="*/ 113 h 113"/>
                    <a:gd name="T74" fmla="*/ 111 w 150"/>
                    <a:gd name="T75" fmla="*/ 113 h 113"/>
                    <a:gd name="T76" fmla="*/ 110 w 150"/>
                    <a:gd name="T77" fmla="*/ 111 h 113"/>
                    <a:gd name="T78" fmla="*/ 107 w 150"/>
                    <a:gd name="T79" fmla="*/ 109 h 113"/>
                    <a:gd name="T80" fmla="*/ 106 w 150"/>
                    <a:gd name="T81" fmla="*/ 109 h 113"/>
                    <a:gd name="T82" fmla="*/ 104 w 150"/>
                    <a:gd name="T83" fmla="*/ 106 h 113"/>
                    <a:gd name="T84" fmla="*/ 94 w 150"/>
                    <a:gd name="T85" fmla="*/ 56 h 113"/>
                    <a:gd name="T86" fmla="*/ 95 w 150"/>
                    <a:gd name="T87" fmla="*/ 56 h 113"/>
                    <a:gd name="T88" fmla="*/ 136 w 150"/>
                    <a:gd name="T89" fmla="*/ 17 h 113"/>
                    <a:gd name="T90" fmla="*/ 145 w 150"/>
                    <a:gd name="T91" fmla="*/ 17 h 113"/>
                    <a:gd name="T92" fmla="*/ 150 w 150"/>
                    <a:gd name="T93" fmla="*/ 12 h 113"/>
                    <a:gd name="T94" fmla="*/ 145 w 150"/>
                    <a:gd name="T95" fmla="*/ 6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50" h="113">
                      <a:moveTo>
                        <a:pt x="145" y="6"/>
                      </a:moveTo>
                      <a:cubicBezTo>
                        <a:pt x="139" y="6"/>
                        <a:pt x="139" y="6"/>
                        <a:pt x="139" y="6"/>
                      </a:cubicBezTo>
                      <a:cubicBezTo>
                        <a:pt x="138" y="6"/>
                        <a:pt x="136" y="6"/>
                        <a:pt x="135" y="5"/>
                      </a:cubicBezTo>
                      <a:cubicBezTo>
                        <a:pt x="129" y="4"/>
                        <a:pt x="129" y="4"/>
                        <a:pt x="129" y="4"/>
                      </a:cubicBezTo>
                      <a:cubicBezTo>
                        <a:pt x="129" y="4"/>
                        <a:pt x="128" y="3"/>
                        <a:pt x="128" y="3"/>
                      </a:cubicBezTo>
                      <a:cubicBezTo>
                        <a:pt x="127" y="2"/>
                        <a:pt x="126" y="0"/>
                        <a:pt x="125" y="1"/>
                      </a:cubicBezTo>
                      <a:cubicBezTo>
                        <a:pt x="123" y="1"/>
                        <a:pt x="122" y="2"/>
                        <a:pt x="122" y="4"/>
                      </a:cubicBezTo>
                      <a:cubicBezTo>
                        <a:pt x="122" y="12"/>
                        <a:pt x="122" y="12"/>
                        <a:pt x="122" y="12"/>
                      </a:cubicBezTo>
                      <a:cubicBezTo>
                        <a:pt x="122" y="22"/>
                        <a:pt x="114" y="31"/>
                        <a:pt x="104" y="31"/>
                      </a:cubicBezTo>
                      <a:cubicBezTo>
                        <a:pt x="99" y="31"/>
                        <a:pt x="94" y="29"/>
                        <a:pt x="91" y="27"/>
                      </a:cubicBezTo>
                      <a:cubicBezTo>
                        <a:pt x="91" y="27"/>
                        <a:pt x="85" y="21"/>
                        <a:pt x="79" y="12"/>
                      </a:cubicBezTo>
                      <a:cubicBezTo>
                        <a:pt x="75" y="5"/>
                        <a:pt x="67" y="0"/>
                        <a:pt x="57" y="0"/>
                      </a:cubicBezTo>
                      <a:cubicBezTo>
                        <a:pt x="49" y="0"/>
                        <a:pt x="41" y="4"/>
                        <a:pt x="37" y="10"/>
                      </a:cubicBezTo>
                      <a:cubicBezTo>
                        <a:pt x="34" y="14"/>
                        <a:pt x="29" y="17"/>
                        <a:pt x="24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19" y="17"/>
                        <a:pt x="16" y="19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4" y="24"/>
                        <a:pt x="13" y="24"/>
                        <a:pt x="13" y="25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1" y="64"/>
                        <a:pt x="2" y="63"/>
                        <a:pt x="3" y="61"/>
                      </a:cubicBezTo>
                      <a:cubicBezTo>
                        <a:pt x="12" y="41"/>
                        <a:pt x="12" y="41"/>
                        <a:pt x="12" y="41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7" y="84"/>
                        <a:pt x="17" y="84"/>
                        <a:pt x="17" y="84"/>
                      </a:cubicBezTo>
                      <a:cubicBezTo>
                        <a:pt x="25" y="112"/>
                        <a:pt x="25" y="112"/>
                        <a:pt x="25" y="112"/>
                      </a:cubicBezTo>
                      <a:cubicBezTo>
                        <a:pt x="26" y="113"/>
                        <a:pt x="27" y="113"/>
                        <a:pt x="27" y="113"/>
                      </a:cubicBezTo>
                      <a:cubicBezTo>
                        <a:pt x="37" y="113"/>
                        <a:pt x="37" y="113"/>
                        <a:pt x="37" y="113"/>
                      </a:cubicBezTo>
                      <a:cubicBezTo>
                        <a:pt x="36" y="110"/>
                        <a:pt x="36" y="110"/>
                        <a:pt x="36" y="110"/>
                      </a:cubicBezTo>
                      <a:cubicBezTo>
                        <a:pt x="35" y="109"/>
                        <a:pt x="35" y="109"/>
                        <a:pt x="34" y="109"/>
                      </a:cubicBezTo>
                      <a:cubicBezTo>
                        <a:pt x="32" y="109"/>
                        <a:pt x="32" y="109"/>
                        <a:pt x="32" y="109"/>
                      </a:cubicBezTo>
                      <a:cubicBezTo>
                        <a:pt x="31" y="109"/>
                        <a:pt x="30" y="108"/>
                        <a:pt x="30" y="106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33" y="56"/>
                        <a:pt x="33" y="56"/>
                        <a:pt x="33" y="56"/>
                      </a:cubicBezTo>
                      <a:cubicBezTo>
                        <a:pt x="81" y="56"/>
                        <a:pt x="81" y="56"/>
                        <a:pt x="81" y="56"/>
                      </a:cubicBezTo>
                      <a:cubicBezTo>
                        <a:pt x="100" y="112"/>
                        <a:pt x="100" y="112"/>
                        <a:pt x="100" y="112"/>
                      </a:cubicBezTo>
                      <a:cubicBezTo>
                        <a:pt x="100" y="113"/>
                        <a:pt x="101" y="113"/>
                        <a:pt x="101" y="113"/>
                      </a:cubicBezTo>
                      <a:cubicBezTo>
                        <a:pt x="111" y="113"/>
                        <a:pt x="111" y="113"/>
                        <a:pt x="111" y="113"/>
                      </a:cubicBezTo>
                      <a:cubicBezTo>
                        <a:pt x="110" y="111"/>
                        <a:pt x="110" y="111"/>
                        <a:pt x="110" y="111"/>
                      </a:cubicBezTo>
                      <a:cubicBezTo>
                        <a:pt x="110" y="110"/>
                        <a:pt x="109" y="109"/>
                        <a:pt x="107" y="109"/>
                      </a:cubicBezTo>
                      <a:cubicBezTo>
                        <a:pt x="106" y="109"/>
                        <a:pt x="106" y="109"/>
                        <a:pt x="106" y="109"/>
                      </a:cubicBezTo>
                      <a:cubicBezTo>
                        <a:pt x="105" y="109"/>
                        <a:pt x="104" y="108"/>
                        <a:pt x="104" y="106"/>
                      </a:cubicBezTo>
                      <a:cubicBezTo>
                        <a:pt x="94" y="56"/>
                        <a:pt x="94" y="56"/>
                        <a:pt x="94" y="56"/>
                      </a:cubicBezTo>
                      <a:cubicBezTo>
                        <a:pt x="95" y="56"/>
                        <a:pt x="95" y="56"/>
                        <a:pt x="95" y="56"/>
                      </a:cubicBezTo>
                      <a:cubicBezTo>
                        <a:pt x="132" y="56"/>
                        <a:pt x="136" y="17"/>
                        <a:pt x="136" y="17"/>
                      </a:cubicBezTo>
                      <a:cubicBezTo>
                        <a:pt x="145" y="17"/>
                        <a:pt x="145" y="17"/>
                        <a:pt x="145" y="17"/>
                      </a:cubicBezTo>
                      <a:cubicBezTo>
                        <a:pt x="148" y="17"/>
                        <a:pt x="150" y="14"/>
                        <a:pt x="150" y="12"/>
                      </a:cubicBezTo>
                      <a:cubicBezTo>
                        <a:pt x="150" y="8"/>
                        <a:pt x="148" y="6"/>
                        <a:pt x="145" y="6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8" name="Freeform 136">
                  <a:extLst>
                    <a:ext uri="{FF2B5EF4-FFF2-40B4-BE49-F238E27FC236}">
                      <a16:creationId xmlns:a16="http://schemas.microsoft.com/office/drawing/2014/main" id="{4862ABA0-6381-45BE-913B-BB6FE47081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3807" y="3369244"/>
                  <a:ext cx="11443" cy="37849"/>
                </a:xfrm>
                <a:custGeom>
                  <a:avLst/>
                  <a:gdLst>
                    <a:gd name="T0" fmla="*/ 10 w 18"/>
                    <a:gd name="T1" fmla="*/ 54 h 61"/>
                    <a:gd name="T2" fmla="*/ 9 w 18"/>
                    <a:gd name="T3" fmla="*/ 38 h 61"/>
                    <a:gd name="T4" fmla="*/ 11 w 18"/>
                    <a:gd name="T5" fmla="*/ 29 h 61"/>
                    <a:gd name="T6" fmla="*/ 18 w 18"/>
                    <a:gd name="T7" fmla="*/ 13 h 61"/>
                    <a:gd name="T8" fmla="*/ 10 w 18"/>
                    <a:gd name="T9" fmla="*/ 0 h 61"/>
                    <a:gd name="T10" fmla="*/ 1 w 18"/>
                    <a:gd name="T11" fmla="*/ 27 h 61"/>
                    <a:gd name="T12" fmla="*/ 0 w 18"/>
                    <a:gd name="T13" fmla="*/ 37 h 61"/>
                    <a:gd name="T14" fmla="*/ 5 w 18"/>
                    <a:gd name="T15" fmla="*/ 60 h 61"/>
                    <a:gd name="T16" fmla="*/ 7 w 18"/>
                    <a:gd name="T17" fmla="*/ 61 h 61"/>
                    <a:gd name="T18" fmla="*/ 17 w 18"/>
                    <a:gd name="T19" fmla="*/ 61 h 61"/>
                    <a:gd name="T20" fmla="*/ 16 w 18"/>
                    <a:gd name="T21" fmla="*/ 59 h 61"/>
                    <a:gd name="T22" fmla="*/ 12 w 18"/>
                    <a:gd name="T23" fmla="*/ 57 h 61"/>
                    <a:gd name="T24" fmla="*/ 12 w 18"/>
                    <a:gd name="T25" fmla="*/ 57 h 61"/>
                    <a:gd name="T26" fmla="*/ 10 w 18"/>
                    <a:gd name="T27" fmla="*/ 54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61">
                      <a:moveTo>
                        <a:pt x="10" y="54"/>
                      </a:move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9" y="35"/>
                        <a:pt x="9" y="32"/>
                        <a:pt x="11" y="29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0" y="30"/>
                        <a:pt x="0" y="33"/>
                        <a:pt x="0" y="37"/>
                      </a:cubicBezTo>
                      <a:cubicBezTo>
                        <a:pt x="5" y="60"/>
                        <a:pt x="5" y="60"/>
                        <a:pt x="5" y="60"/>
                      </a:cubicBezTo>
                      <a:cubicBezTo>
                        <a:pt x="5" y="61"/>
                        <a:pt x="6" y="61"/>
                        <a:pt x="7" y="61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16" y="59"/>
                        <a:pt x="16" y="59"/>
                        <a:pt x="16" y="59"/>
                      </a:cubicBezTo>
                      <a:cubicBezTo>
                        <a:pt x="15" y="58"/>
                        <a:pt x="14" y="57"/>
                        <a:pt x="12" y="57"/>
                      </a:cubicBezTo>
                      <a:cubicBezTo>
                        <a:pt x="12" y="57"/>
                        <a:pt x="12" y="57"/>
                        <a:pt x="12" y="57"/>
                      </a:cubicBezTo>
                      <a:cubicBezTo>
                        <a:pt x="11" y="57"/>
                        <a:pt x="10" y="56"/>
                        <a:pt x="10" y="54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462" name="Group 2461">
                <a:extLst>
                  <a:ext uri="{FF2B5EF4-FFF2-40B4-BE49-F238E27FC236}">
                    <a16:creationId xmlns:a16="http://schemas.microsoft.com/office/drawing/2014/main" id="{97FCCAFB-CD3A-4B07-9E94-294EFADA3956}"/>
                  </a:ext>
                </a:extLst>
              </p:cNvPr>
              <p:cNvGrpSpPr/>
              <p:nvPr/>
            </p:nvGrpSpPr>
            <p:grpSpPr>
              <a:xfrm>
                <a:off x="8667750" y="2948468"/>
                <a:ext cx="315687" cy="531684"/>
                <a:chOff x="9827424" y="4596065"/>
                <a:chExt cx="114529" cy="192891"/>
              </a:xfrm>
            </p:grpSpPr>
            <p:sp>
              <p:nvSpPr>
                <p:cNvPr id="2466" name="Freeform 95">
                  <a:extLst>
                    <a:ext uri="{FF2B5EF4-FFF2-40B4-BE49-F238E27FC236}">
                      <a16:creationId xmlns:a16="http://schemas.microsoft.com/office/drawing/2014/main" id="{168BD3FC-CFF4-4935-AF79-5FDF11BEA5E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7" name="Freeform 96">
                  <a:extLst>
                    <a:ext uri="{FF2B5EF4-FFF2-40B4-BE49-F238E27FC236}">
                      <a16:creationId xmlns:a16="http://schemas.microsoft.com/office/drawing/2014/main" id="{A931304D-A380-40A4-A296-4CA87A78FF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2698" y="4702305"/>
                  <a:ext cx="53497" cy="67059"/>
                </a:xfrm>
                <a:custGeom>
                  <a:avLst/>
                  <a:gdLst>
                    <a:gd name="T0" fmla="*/ 86 w 99"/>
                    <a:gd name="T1" fmla="*/ 0 h 125"/>
                    <a:gd name="T2" fmla="*/ 85 w 99"/>
                    <a:gd name="T3" fmla="*/ 0 h 125"/>
                    <a:gd name="T4" fmla="*/ 82 w 99"/>
                    <a:gd name="T5" fmla="*/ 0 h 125"/>
                    <a:gd name="T6" fmla="*/ 69 w 99"/>
                    <a:gd name="T7" fmla="*/ 12 h 125"/>
                    <a:gd name="T8" fmla="*/ 61 w 99"/>
                    <a:gd name="T9" fmla="*/ 65 h 125"/>
                    <a:gd name="T10" fmla="*/ 8 w 99"/>
                    <a:gd name="T11" fmla="*/ 99 h 125"/>
                    <a:gd name="T12" fmla="*/ 1 w 99"/>
                    <a:gd name="T13" fmla="*/ 114 h 125"/>
                    <a:gd name="T14" fmla="*/ 2 w 99"/>
                    <a:gd name="T15" fmla="*/ 116 h 125"/>
                    <a:gd name="T16" fmla="*/ 3 w 99"/>
                    <a:gd name="T17" fmla="*/ 119 h 125"/>
                    <a:gd name="T18" fmla="*/ 15 w 99"/>
                    <a:gd name="T19" fmla="*/ 125 h 125"/>
                    <a:gd name="T20" fmla="*/ 23 w 99"/>
                    <a:gd name="T21" fmla="*/ 118 h 125"/>
                    <a:gd name="T22" fmla="*/ 82 w 99"/>
                    <a:gd name="T23" fmla="*/ 85 h 125"/>
                    <a:gd name="T24" fmla="*/ 89 w 99"/>
                    <a:gd name="T25" fmla="*/ 75 h 125"/>
                    <a:gd name="T26" fmla="*/ 98 w 99"/>
                    <a:gd name="T27" fmla="*/ 17 h 125"/>
                    <a:gd name="T28" fmla="*/ 86 w 99"/>
                    <a:gd name="T2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99" h="125">
                      <a:moveTo>
                        <a:pt x="86" y="0"/>
                      </a:moveTo>
                      <a:cubicBezTo>
                        <a:pt x="86" y="0"/>
                        <a:pt x="85" y="0"/>
                        <a:pt x="85" y="0"/>
                      </a:cubicBezTo>
                      <a:cubicBezTo>
                        <a:pt x="84" y="0"/>
                        <a:pt x="83" y="0"/>
                        <a:pt x="82" y="0"/>
                      </a:cubicBezTo>
                      <a:cubicBezTo>
                        <a:pt x="76" y="0"/>
                        <a:pt x="70" y="5"/>
                        <a:pt x="69" y="12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8" y="99"/>
                        <a:pt x="8" y="99"/>
                        <a:pt x="8" y="99"/>
                      </a:cubicBezTo>
                      <a:cubicBezTo>
                        <a:pt x="2" y="102"/>
                        <a:pt x="0" y="108"/>
                        <a:pt x="1" y="114"/>
                      </a:cubicBezTo>
                      <a:cubicBezTo>
                        <a:pt x="1" y="115"/>
                        <a:pt x="1" y="115"/>
                        <a:pt x="2" y="116"/>
                      </a:cubicBezTo>
                      <a:cubicBezTo>
                        <a:pt x="2" y="117"/>
                        <a:pt x="3" y="118"/>
                        <a:pt x="3" y="119"/>
                      </a:cubicBezTo>
                      <a:cubicBezTo>
                        <a:pt x="6" y="123"/>
                        <a:pt x="15" y="125"/>
                        <a:pt x="15" y="125"/>
                      </a:cubicBezTo>
                      <a:cubicBezTo>
                        <a:pt x="23" y="118"/>
                        <a:pt x="23" y="118"/>
                        <a:pt x="23" y="118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5" y="83"/>
                        <a:pt x="88" y="80"/>
                        <a:pt x="89" y="75"/>
                      </a:cubicBezTo>
                      <a:cubicBezTo>
                        <a:pt x="98" y="17"/>
                        <a:pt x="98" y="17"/>
                        <a:pt x="98" y="17"/>
                      </a:cubicBezTo>
                      <a:cubicBezTo>
                        <a:pt x="99" y="8"/>
                        <a:pt x="94" y="1"/>
                        <a:pt x="86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8" name="Freeform 97">
                  <a:extLst>
                    <a:ext uri="{FF2B5EF4-FFF2-40B4-BE49-F238E27FC236}">
                      <a16:creationId xmlns:a16="http://schemas.microsoft.com/office/drawing/2014/main" id="{5699A649-5A6B-490D-8D33-85877397926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3812"/>
                  <a:ext cx="44455" cy="80622"/>
                </a:xfrm>
                <a:custGeom>
                  <a:avLst/>
                  <a:gdLst>
                    <a:gd name="T0" fmla="*/ 79 w 83"/>
                    <a:gd name="T1" fmla="*/ 69 h 150"/>
                    <a:gd name="T2" fmla="*/ 75 w 83"/>
                    <a:gd name="T3" fmla="*/ 59 h 150"/>
                    <a:gd name="T4" fmla="*/ 37 w 83"/>
                    <a:gd name="T5" fmla="*/ 5 h 150"/>
                    <a:gd name="T6" fmla="*/ 17 w 83"/>
                    <a:gd name="T7" fmla="*/ 5 h 150"/>
                    <a:gd name="T8" fmla="*/ 14 w 83"/>
                    <a:gd name="T9" fmla="*/ 8 h 150"/>
                    <a:gd name="T10" fmla="*/ 5 w 83"/>
                    <a:gd name="T11" fmla="*/ 20 h 150"/>
                    <a:gd name="T12" fmla="*/ 50 w 83"/>
                    <a:gd name="T13" fmla="*/ 74 h 150"/>
                    <a:gd name="T14" fmla="*/ 59 w 83"/>
                    <a:gd name="T15" fmla="*/ 135 h 150"/>
                    <a:gd name="T16" fmla="*/ 68 w 83"/>
                    <a:gd name="T17" fmla="*/ 149 h 150"/>
                    <a:gd name="T18" fmla="*/ 73 w 83"/>
                    <a:gd name="T19" fmla="*/ 150 h 150"/>
                    <a:gd name="T20" fmla="*/ 73 w 83"/>
                    <a:gd name="T21" fmla="*/ 150 h 150"/>
                    <a:gd name="T22" fmla="*/ 83 w 83"/>
                    <a:gd name="T23" fmla="*/ 140 h 150"/>
                    <a:gd name="T24" fmla="*/ 79 w 83"/>
                    <a:gd name="T25" fmla="*/ 69 h 150"/>
                    <a:gd name="T26" fmla="*/ 79 w 83"/>
                    <a:gd name="T27" fmla="*/ 69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3" h="150">
                      <a:moveTo>
                        <a:pt x="79" y="69"/>
                      </a:moveTo>
                      <a:cubicBezTo>
                        <a:pt x="79" y="65"/>
                        <a:pt x="78" y="62"/>
                        <a:pt x="75" y="59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1" y="0"/>
                        <a:pt x="22" y="0"/>
                        <a:pt x="17" y="5"/>
                      </a:cubicBezTo>
                      <a:cubicBezTo>
                        <a:pt x="16" y="6"/>
                        <a:pt x="15" y="7"/>
                        <a:pt x="14" y="8"/>
                      </a:cubicBezTo>
                      <a:cubicBezTo>
                        <a:pt x="11" y="13"/>
                        <a:pt x="0" y="15"/>
                        <a:pt x="5" y="20"/>
                      </a:cubicBezTo>
                      <a:cubicBezTo>
                        <a:pt x="50" y="74"/>
                        <a:pt x="50" y="74"/>
                        <a:pt x="50" y="74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cubicBezTo>
                        <a:pt x="59" y="141"/>
                        <a:pt x="68" y="149"/>
                        <a:pt x="68" y="149"/>
                      </a:cubicBezTo>
                      <a:cubicBezTo>
                        <a:pt x="68" y="149"/>
                        <a:pt x="71" y="150"/>
                        <a:pt x="73" y="150"/>
                      </a:cubicBezTo>
                      <a:cubicBezTo>
                        <a:pt x="73" y="150"/>
                        <a:pt x="73" y="150"/>
                        <a:pt x="73" y="150"/>
                      </a:cubicBezTo>
                      <a:cubicBezTo>
                        <a:pt x="83" y="140"/>
                        <a:pt x="83" y="140"/>
                        <a:pt x="83" y="140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9" name="Freeform 98">
                  <a:extLst>
                    <a:ext uri="{FF2B5EF4-FFF2-40B4-BE49-F238E27FC236}">
                      <a16:creationId xmlns:a16="http://schemas.microsoft.com/office/drawing/2014/main" id="{A3BB7F5C-120E-4C7D-8622-DDE622B091E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5646" y="4708333"/>
                  <a:ext cx="37674" cy="76101"/>
                </a:xfrm>
                <a:custGeom>
                  <a:avLst/>
                  <a:gdLst>
                    <a:gd name="T0" fmla="*/ 62 w 71"/>
                    <a:gd name="T1" fmla="*/ 67 h 142"/>
                    <a:gd name="T2" fmla="*/ 58 w 71"/>
                    <a:gd name="T3" fmla="*/ 57 h 142"/>
                    <a:gd name="T4" fmla="*/ 20 w 71"/>
                    <a:gd name="T5" fmla="*/ 3 h 142"/>
                    <a:gd name="T6" fmla="*/ 14 w 71"/>
                    <a:gd name="T7" fmla="*/ 0 h 142"/>
                    <a:gd name="T8" fmla="*/ 5 w 71"/>
                    <a:gd name="T9" fmla="*/ 13 h 142"/>
                    <a:gd name="T10" fmla="*/ 50 w 71"/>
                    <a:gd name="T11" fmla="*/ 67 h 142"/>
                    <a:gd name="T12" fmla="*/ 59 w 71"/>
                    <a:gd name="T13" fmla="*/ 128 h 142"/>
                    <a:gd name="T14" fmla="*/ 69 w 71"/>
                    <a:gd name="T15" fmla="*/ 142 h 142"/>
                    <a:gd name="T16" fmla="*/ 71 w 71"/>
                    <a:gd name="T17" fmla="*/ 134 h 142"/>
                    <a:gd name="T18" fmla="*/ 62 w 71"/>
                    <a:gd name="T19" fmla="*/ 67 h 142"/>
                    <a:gd name="T20" fmla="*/ 62 w 71"/>
                    <a:gd name="T21" fmla="*/ 67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1" h="142">
                      <a:moveTo>
                        <a:pt x="62" y="67"/>
                      </a:moveTo>
                      <a:cubicBezTo>
                        <a:pt x="62" y="63"/>
                        <a:pt x="61" y="60"/>
                        <a:pt x="58" y="57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8" y="2"/>
                        <a:pt x="16" y="0"/>
                        <a:pt x="14" y="0"/>
                      </a:cubicBezTo>
                      <a:cubicBezTo>
                        <a:pt x="11" y="5"/>
                        <a:pt x="0" y="8"/>
                        <a:pt x="5" y="13"/>
                      </a:cubicBezTo>
                      <a:cubicBezTo>
                        <a:pt x="50" y="67"/>
                        <a:pt x="50" y="67"/>
                        <a:pt x="50" y="67"/>
                      </a:cubicBezTo>
                      <a:cubicBezTo>
                        <a:pt x="59" y="128"/>
                        <a:pt x="59" y="128"/>
                        <a:pt x="59" y="128"/>
                      </a:cubicBezTo>
                      <a:cubicBezTo>
                        <a:pt x="59" y="134"/>
                        <a:pt x="63" y="140"/>
                        <a:pt x="69" y="142"/>
                      </a:cubicBezTo>
                      <a:cubicBezTo>
                        <a:pt x="70" y="139"/>
                        <a:pt x="71" y="137"/>
                        <a:pt x="71" y="134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0" name="Freeform 99">
                  <a:extLst>
                    <a:ext uri="{FF2B5EF4-FFF2-40B4-BE49-F238E27FC236}">
                      <a16:creationId xmlns:a16="http://schemas.microsoft.com/office/drawing/2014/main" id="{E639EBE5-5AE8-4F21-8F33-15C532D24D4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37219" y="4702305"/>
                  <a:ext cx="41441" cy="59525"/>
                </a:xfrm>
                <a:custGeom>
                  <a:avLst/>
                  <a:gdLst>
                    <a:gd name="T0" fmla="*/ 76 w 77"/>
                    <a:gd name="T1" fmla="*/ 0 h 111"/>
                    <a:gd name="T2" fmla="*/ 74 w 77"/>
                    <a:gd name="T3" fmla="*/ 0 h 111"/>
                    <a:gd name="T4" fmla="*/ 61 w 77"/>
                    <a:gd name="T5" fmla="*/ 12 h 111"/>
                    <a:gd name="T6" fmla="*/ 53 w 77"/>
                    <a:gd name="T7" fmla="*/ 65 h 111"/>
                    <a:gd name="T8" fmla="*/ 0 w 77"/>
                    <a:gd name="T9" fmla="*/ 99 h 111"/>
                    <a:gd name="T10" fmla="*/ 0 w 77"/>
                    <a:gd name="T11" fmla="*/ 99 h 111"/>
                    <a:gd name="T12" fmla="*/ 2 w 77"/>
                    <a:gd name="T13" fmla="*/ 98 h 111"/>
                    <a:gd name="T14" fmla="*/ 3 w 77"/>
                    <a:gd name="T15" fmla="*/ 109 h 111"/>
                    <a:gd name="T16" fmla="*/ 4 w 77"/>
                    <a:gd name="T17" fmla="*/ 111 h 111"/>
                    <a:gd name="T18" fmla="*/ 61 w 77"/>
                    <a:gd name="T19" fmla="*/ 74 h 111"/>
                    <a:gd name="T20" fmla="*/ 67 w 77"/>
                    <a:gd name="T21" fmla="*/ 64 h 111"/>
                    <a:gd name="T22" fmla="*/ 77 w 77"/>
                    <a:gd name="T23" fmla="*/ 5 h 111"/>
                    <a:gd name="T24" fmla="*/ 76 w 77"/>
                    <a:gd name="T25" fmla="*/ 0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7" h="111">
                      <a:moveTo>
                        <a:pt x="76" y="0"/>
                      </a:moveTo>
                      <a:cubicBezTo>
                        <a:pt x="76" y="0"/>
                        <a:pt x="75" y="0"/>
                        <a:pt x="74" y="0"/>
                      </a:cubicBezTo>
                      <a:cubicBezTo>
                        <a:pt x="68" y="0"/>
                        <a:pt x="62" y="5"/>
                        <a:pt x="61" y="12"/>
                      </a:cubicBezTo>
                      <a:cubicBezTo>
                        <a:pt x="53" y="65"/>
                        <a:pt x="53" y="65"/>
                        <a:pt x="53" y="65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3" y="109"/>
                        <a:pt x="3" y="109"/>
                        <a:pt x="3" y="109"/>
                      </a:cubicBezTo>
                      <a:cubicBezTo>
                        <a:pt x="3" y="110"/>
                        <a:pt x="4" y="110"/>
                        <a:pt x="4" y="111"/>
                      </a:cubicBezTo>
                      <a:cubicBezTo>
                        <a:pt x="61" y="74"/>
                        <a:pt x="61" y="74"/>
                        <a:pt x="61" y="74"/>
                      </a:cubicBezTo>
                      <a:cubicBezTo>
                        <a:pt x="64" y="72"/>
                        <a:pt x="66" y="68"/>
                        <a:pt x="67" y="64"/>
                      </a:cubicBezTo>
                      <a:cubicBezTo>
                        <a:pt x="77" y="5"/>
                        <a:pt x="77" y="5"/>
                        <a:pt x="77" y="5"/>
                      </a:cubicBezTo>
                      <a:cubicBezTo>
                        <a:pt x="77" y="3"/>
                        <a:pt x="77" y="1"/>
                        <a:pt x="76" y="0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1" name="Freeform 100">
                  <a:extLst>
                    <a:ext uri="{FF2B5EF4-FFF2-40B4-BE49-F238E27FC236}">
                      <a16:creationId xmlns:a16="http://schemas.microsoft.com/office/drawing/2014/main" id="{DD55F244-687C-49B5-BB02-447D7AB46C2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28390" y="4649562"/>
                  <a:ext cx="13563" cy="17330"/>
                </a:xfrm>
                <a:custGeom>
                  <a:avLst/>
                  <a:gdLst>
                    <a:gd name="T0" fmla="*/ 4 w 25"/>
                    <a:gd name="T1" fmla="*/ 33 h 33"/>
                    <a:gd name="T2" fmla="*/ 3 w 25"/>
                    <a:gd name="T3" fmla="*/ 32 h 33"/>
                    <a:gd name="T4" fmla="*/ 2 w 25"/>
                    <a:gd name="T5" fmla="*/ 28 h 33"/>
                    <a:gd name="T6" fmla="*/ 18 w 25"/>
                    <a:gd name="T7" fmla="*/ 2 h 33"/>
                    <a:gd name="T8" fmla="*/ 23 w 25"/>
                    <a:gd name="T9" fmla="*/ 1 h 33"/>
                    <a:gd name="T10" fmla="*/ 24 w 25"/>
                    <a:gd name="T11" fmla="*/ 5 h 33"/>
                    <a:gd name="T12" fmla="*/ 7 w 25"/>
                    <a:gd name="T13" fmla="*/ 31 h 33"/>
                    <a:gd name="T14" fmla="*/ 4 w 25"/>
                    <a:gd name="T15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5" h="33">
                      <a:moveTo>
                        <a:pt x="4" y="33"/>
                      </a:moveTo>
                      <a:cubicBezTo>
                        <a:pt x="4" y="33"/>
                        <a:pt x="3" y="32"/>
                        <a:pt x="3" y="32"/>
                      </a:cubicBezTo>
                      <a:cubicBezTo>
                        <a:pt x="1" y="31"/>
                        <a:pt x="0" y="29"/>
                        <a:pt x="2" y="28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9" y="1"/>
                        <a:pt x="21" y="0"/>
                        <a:pt x="23" y="1"/>
                      </a:cubicBezTo>
                      <a:cubicBezTo>
                        <a:pt x="24" y="2"/>
                        <a:pt x="25" y="4"/>
                        <a:pt x="24" y="5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6" y="32"/>
                        <a:pt x="5" y="33"/>
                        <a:pt x="4" y="3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2" name="Freeform 101">
                  <a:extLst>
                    <a:ext uri="{FF2B5EF4-FFF2-40B4-BE49-F238E27FC236}">
                      <a16:creationId xmlns:a16="http://schemas.microsoft.com/office/drawing/2014/main" id="{5E78E988-8FA1-4199-AB75-1F5F64FFD4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17841" y="4656343"/>
                  <a:ext cx="20344" cy="20344"/>
                </a:xfrm>
                <a:custGeom>
                  <a:avLst/>
                  <a:gdLst>
                    <a:gd name="T0" fmla="*/ 36 w 37"/>
                    <a:gd name="T1" fmla="*/ 14 h 38"/>
                    <a:gd name="T2" fmla="*/ 35 w 37"/>
                    <a:gd name="T3" fmla="*/ 12 h 38"/>
                    <a:gd name="T4" fmla="*/ 35 w 37"/>
                    <a:gd name="T5" fmla="*/ 10 h 38"/>
                    <a:gd name="T6" fmla="*/ 32 w 37"/>
                    <a:gd name="T7" fmla="*/ 8 h 38"/>
                    <a:gd name="T8" fmla="*/ 28 w 37"/>
                    <a:gd name="T9" fmla="*/ 9 h 38"/>
                    <a:gd name="T10" fmla="*/ 22 w 37"/>
                    <a:gd name="T11" fmla="*/ 9 h 38"/>
                    <a:gd name="T12" fmla="*/ 27 w 37"/>
                    <a:gd name="T13" fmla="*/ 5 h 38"/>
                    <a:gd name="T14" fmla="*/ 26 w 37"/>
                    <a:gd name="T15" fmla="*/ 0 h 38"/>
                    <a:gd name="T16" fmla="*/ 14 w 37"/>
                    <a:gd name="T17" fmla="*/ 8 h 38"/>
                    <a:gd name="T18" fmla="*/ 12 w 37"/>
                    <a:gd name="T19" fmla="*/ 17 h 38"/>
                    <a:gd name="T20" fmla="*/ 12 w 37"/>
                    <a:gd name="T21" fmla="*/ 17 h 38"/>
                    <a:gd name="T22" fmla="*/ 0 w 37"/>
                    <a:gd name="T23" fmla="*/ 25 h 38"/>
                    <a:gd name="T24" fmla="*/ 9 w 37"/>
                    <a:gd name="T25" fmla="*/ 38 h 38"/>
                    <a:gd name="T26" fmla="*/ 26 w 37"/>
                    <a:gd name="T27" fmla="*/ 25 h 38"/>
                    <a:gd name="T28" fmla="*/ 32 w 37"/>
                    <a:gd name="T29" fmla="*/ 24 h 38"/>
                    <a:gd name="T30" fmla="*/ 34 w 37"/>
                    <a:gd name="T31" fmla="*/ 22 h 38"/>
                    <a:gd name="T32" fmla="*/ 33 w 37"/>
                    <a:gd name="T33" fmla="*/ 21 h 38"/>
                    <a:gd name="T34" fmla="*/ 35 w 37"/>
                    <a:gd name="T35" fmla="*/ 18 h 38"/>
                    <a:gd name="T36" fmla="*/ 34 w 37"/>
                    <a:gd name="T37" fmla="*/ 16 h 38"/>
                    <a:gd name="T38" fmla="*/ 34 w 37"/>
                    <a:gd name="T39" fmla="*/ 16 h 38"/>
                    <a:gd name="T40" fmla="*/ 36 w 37"/>
                    <a:gd name="T41" fmla="*/ 1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7" h="38">
                      <a:moveTo>
                        <a:pt x="36" y="14"/>
                      </a:move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5" y="11"/>
                        <a:pt x="35" y="11"/>
                        <a:pt x="35" y="10"/>
                      </a:cubicBezTo>
                      <a:cubicBezTo>
                        <a:pt x="35" y="9"/>
                        <a:pt x="33" y="8"/>
                        <a:pt x="32" y="8"/>
                      </a:cubicBezTo>
                      <a:cubicBezTo>
                        <a:pt x="28" y="9"/>
                        <a:pt x="28" y="9"/>
                        <a:pt x="28" y="9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7" y="5"/>
                        <a:pt x="27" y="5"/>
                        <a:pt x="27" y="5"/>
                      </a:cubicBezTo>
                      <a:cubicBezTo>
                        <a:pt x="27" y="5"/>
                        <a:pt x="29" y="1"/>
                        <a:pt x="26" y="0"/>
                      </a:cubicBezTo>
                      <a:cubicBezTo>
                        <a:pt x="17" y="7"/>
                        <a:pt x="17" y="5"/>
                        <a:pt x="14" y="8"/>
                      </a:cubicBezTo>
                      <a:cubicBezTo>
                        <a:pt x="12" y="11"/>
                        <a:pt x="12" y="15"/>
                        <a:pt x="12" y="17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9" y="38"/>
                        <a:pt x="9" y="38"/>
                        <a:pt x="9" y="38"/>
                      </a:cubicBezTo>
                      <a:cubicBezTo>
                        <a:pt x="26" y="25"/>
                        <a:pt x="26" y="25"/>
                        <a:pt x="26" y="25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3" y="24"/>
                        <a:pt x="34" y="23"/>
                        <a:pt x="34" y="22"/>
                      </a:cubicBezTo>
                      <a:cubicBezTo>
                        <a:pt x="33" y="21"/>
                        <a:pt x="33" y="21"/>
                        <a:pt x="33" y="21"/>
                      </a:cubicBezTo>
                      <a:cubicBezTo>
                        <a:pt x="34" y="20"/>
                        <a:pt x="35" y="19"/>
                        <a:pt x="35" y="18"/>
                      </a:cubicBezTo>
                      <a:cubicBezTo>
                        <a:pt x="35" y="17"/>
                        <a:pt x="35" y="17"/>
                        <a:pt x="34" y="16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6" y="16"/>
                        <a:pt x="37" y="15"/>
                        <a:pt x="36" y="14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3" name="Freeform 102">
                  <a:extLst>
                    <a:ext uri="{FF2B5EF4-FFF2-40B4-BE49-F238E27FC236}">
                      <a16:creationId xmlns:a16="http://schemas.microsoft.com/office/drawing/2014/main" id="{39487FE7-6D69-4792-B445-1AC1B0238CE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3042" y="4703812"/>
                  <a:ext cx="15069" cy="16576"/>
                </a:xfrm>
                <a:custGeom>
                  <a:avLst/>
                  <a:gdLst>
                    <a:gd name="T0" fmla="*/ 12 w 27"/>
                    <a:gd name="T1" fmla="*/ 6 h 30"/>
                    <a:gd name="T2" fmla="*/ 27 w 27"/>
                    <a:gd name="T3" fmla="*/ 4 h 30"/>
                    <a:gd name="T4" fmla="*/ 25 w 27"/>
                    <a:gd name="T5" fmla="*/ 3 h 30"/>
                    <a:gd name="T6" fmla="*/ 11 w 27"/>
                    <a:gd name="T7" fmla="*/ 0 h 30"/>
                    <a:gd name="T8" fmla="*/ 1 w 27"/>
                    <a:gd name="T9" fmla="*/ 19 h 30"/>
                    <a:gd name="T10" fmla="*/ 1 w 27"/>
                    <a:gd name="T11" fmla="*/ 19 h 30"/>
                    <a:gd name="T12" fmla="*/ 1 w 27"/>
                    <a:gd name="T13" fmla="*/ 19 h 30"/>
                    <a:gd name="T14" fmla="*/ 2 w 27"/>
                    <a:gd name="T15" fmla="*/ 23 h 30"/>
                    <a:gd name="T16" fmla="*/ 4 w 27"/>
                    <a:gd name="T17" fmla="*/ 23 h 30"/>
                    <a:gd name="T18" fmla="*/ 6 w 27"/>
                    <a:gd name="T19" fmla="*/ 26 h 30"/>
                    <a:gd name="T20" fmla="*/ 8 w 27"/>
                    <a:gd name="T21" fmla="*/ 26 h 30"/>
                    <a:gd name="T22" fmla="*/ 10 w 27"/>
                    <a:gd name="T23" fmla="*/ 29 h 30"/>
                    <a:gd name="T24" fmla="*/ 14 w 27"/>
                    <a:gd name="T25" fmla="*/ 28 h 30"/>
                    <a:gd name="T26" fmla="*/ 15 w 27"/>
                    <a:gd name="T27" fmla="*/ 29 h 30"/>
                    <a:gd name="T28" fmla="*/ 19 w 27"/>
                    <a:gd name="T29" fmla="*/ 28 h 30"/>
                    <a:gd name="T30" fmla="*/ 19 w 27"/>
                    <a:gd name="T31" fmla="*/ 28 h 30"/>
                    <a:gd name="T32" fmla="*/ 24 w 27"/>
                    <a:gd name="T33" fmla="*/ 17 h 30"/>
                    <a:gd name="T34" fmla="*/ 24 w 27"/>
                    <a:gd name="T35" fmla="*/ 17 h 30"/>
                    <a:gd name="T36" fmla="*/ 12 w 27"/>
                    <a:gd name="T37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30">
                      <a:moveTo>
                        <a:pt x="12" y="6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3" y="2"/>
                        <a:pt x="11" y="0"/>
                        <a:pt x="11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0" y="21"/>
                        <a:pt x="1" y="22"/>
                        <a:pt x="2" y="23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4" y="24"/>
                        <a:pt x="5" y="26"/>
                        <a:pt x="6" y="26"/>
                      </a:cubicBezTo>
                      <a:cubicBezTo>
                        <a:pt x="7" y="26"/>
                        <a:pt x="8" y="26"/>
                        <a:pt x="8" y="26"/>
                      </a:cubicBezTo>
                      <a:cubicBezTo>
                        <a:pt x="8" y="27"/>
                        <a:pt x="9" y="29"/>
                        <a:pt x="10" y="29"/>
                      </a:cubicBezTo>
                      <a:cubicBezTo>
                        <a:pt x="11" y="30"/>
                        <a:pt x="13" y="29"/>
                        <a:pt x="14" y="28"/>
                      </a:cubicBezTo>
                      <a:cubicBezTo>
                        <a:pt x="14" y="29"/>
                        <a:pt x="15" y="29"/>
                        <a:pt x="15" y="29"/>
                      </a:cubicBezTo>
                      <a:cubicBezTo>
                        <a:pt x="17" y="30"/>
                        <a:pt x="19" y="29"/>
                        <a:pt x="19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14" y="17"/>
                        <a:pt x="12" y="6"/>
                        <a:pt x="12" y="6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4" name="Freeform 103">
                  <a:extLst>
                    <a:ext uri="{FF2B5EF4-FFF2-40B4-BE49-F238E27FC236}">
                      <a16:creationId xmlns:a16="http://schemas.microsoft.com/office/drawing/2014/main" id="{29381E82-43F9-4464-BB89-89212556512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5" name="Freeform 104">
                  <a:extLst>
                    <a:ext uri="{FF2B5EF4-FFF2-40B4-BE49-F238E27FC236}">
                      <a16:creationId xmlns:a16="http://schemas.microsoft.com/office/drawing/2014/main" id="{1329248E-1341-4803-80C0-B4E629A0E56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706073"/>
                  <a:ext cx="9042" cy="11302"/>
                </a:xfrm>
                <a:custGeom>
                  <a:avLst/>
                  <a:gdLst>
                    <a:gd name="T0" fmla="*/ 11 w 17"/>
                    <a:gd name="T1" fmla="*/ 17 h 20"/>
                    <a:gd name="T2" fmla="*/ 15 w 17"/>
                    <a:gd name="T3" fmla="*/ 18 h 20"/>
                    <a:gd name="T4" fmla="*/ 17 w 17"/>
                    <a:gd name="T5" fmla="*/ 6 h 20"/>
                    <a:gd name="T6" fmla="*/ 14 w 17"/>
                    <a:gd name="T7" fmla="*/ 0 h 20"/>
                    <a:gd name="T8" fmla="*/ 0 w 17"/>
                    <a:gd name="T9" fmla="*/ 2 h 20"/>
                    <a:gd name="T10" fmla="*/ 12 w 17"/>
                    <a:gd name="T11" fmla="*/ 12 h 20"/>
                    <a:gd name="T12" fmla="*/ 12 w 17"/>
                    <a:gd name="T13" fmla="*/ 12 h 20"/>
                    <a:gd name="T14" fmla="*/ 12 w 17"/>
                    <a:gd name="T15" fmla="*/ 11 h 20"/>
                    <a:gd name="T16" fmla="*/ 11 w 17"/>
                    <a:gd name="T17" fmla="*/ 17 h 20"/>
                    <a:gd name="T18" fmla="*/ 11 w 17"/>
                    <a:gd name="T19" fmla="*/ 17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0">
                      <a:moveTo>
                        <a:pt x="11" y="17"/>
                      </a:moveTo>
                      <a:cubicBezTo>
                        <a:pt x="11" y="17"/>
                        <a:pt x="14" y="20"/>
                        <a:pt x="15" y="18"/>
                      </a:cubicBezTo>
                      <a:cubicBezTo>
                        <a:pt x="16" y="7"/>
                        <a:pt x="17" y="6"/>
                        <a:pt x="17" y="6"/>
                      </a:cubicBezTo>
                      <a:cubicBezTo>
                        <a:pt x="17" y="6"/>
                        <a:pt x="15" y="2"/>
                        <a:pt x="14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2" y="12"/>
                        <a:pt x="12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lose/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6" name="Freeform 105">
                  <a:extLst>
                    <a:ext uri="{FF2B5EF4-FFF2-40B4-BE49-F238E27FC236}">
                      <a16:creationId xmlns:a16="http://schemas.microsoft.com/office/drawing/2014/main" id="{C79D7937-BA8B-4435-BE2A-FF9F90D11A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9823" y="4694017"/>
                  <a:ext cx="13563" cy="16576"/>
                </a:xfrm>
                <a:custGeom>
                  <a:avLst/>
                  <a:gdLst>
                    <a:gd name="T0" fmla="*/ 0 w 18"/>
                    <a:gd name="T1" fmla="*/ 18 h 22"/>
                    <a:gd name="T2" fmla="*/ 11 w 18"/>
                    <a:gd name="T3" fmla="*/ 22 h 22"/>
                    <a:gd name="T4" fmla="*/ 18 w 18"/>
                    <a:gd name="T5" fmla="*/ 4 h 22"/>
                    <a:gd name="T6" fmla="*/ 6 w 18"/>
                    <a:gd name="T7" fmla="*/ 0 h 22"/>
                    <a:gd name="T8" fmla="*/ 0 w 18"/>
                    <a:gd name="T9" fmla="*/ 18 h 22"/>
                    <a:gd name="T10" fmla="*/ 0 w 18"/>
                    <a:gd name="T11" fmla="*/ 18 h 22"/>
                    <a:gd name="T12" fmla="*/ 0 w 18"/>
                    <a:gd name="T13" fmla="*/ 1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22">
                      <a:moveTo>
                        <a:pt x="0" y="18"/>
                      </a:moveTo>
                      <a:lnTo>
                        <a:pt x="11" y="22"/>
                      </a:lnTo>
                      <a:lnTo>
                        <a:pt x="18" y="4"/>
                      </a:lnTo>
                      <a:lnTo>
                        <a:pt x="6" y="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solidFill>
                  <a:srgbClr val="8A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7" name="Freeform 106">
                  <a:extLst>
                    <a:ext uri="{FF2B5EF4-FFF2-40B4-BE49-F238E27FC236}">
                      <a16:creationId xmlns:a16="http://schemas.microsoft.com/office/drawing/2014/main" id="{DD9008BD-E410-4612-888B-1B661ABA235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5303" y="4692510"/>
                  <a:ext cx="9042" cy="15070"/>
                </a:xfrm>
                <a:custGeom>
                  <a:avLst/>
                  <a:gdLst>
                    <a:gd name="T0" fmla="*/ 12 w 12"/>
                    <a:gd name="T1" fmla="*/ 3 h 20"/>
                    <a:gd name="T2" fmla="*/ 7 w 12"/>
                    <a:gd name="T3" fmla="*/ 0 h 20"/>
                    <a:gd name="T4" fmla="*/ 0 w 12"/>
                    <a:gd name="T5" fmla="*/ 18 h 20"/>
                    <a:gd name="T6" fmla="*/ 6 w 12"/>
                    <a:gd name="T7" fmla="*/ 20 h 20"/>
                    <a:gd name="T8" fmla="*/ 12 w 12"/>
                    <a:gd name="T9" fmla="*/ 3 h 20"/>
                    <a:gd name="T10" fmla="*/ 12 w 12"/>
                    <a:gd name="T11" fmla="*/ 3 h 20"/>
                    <a:gd name="T12" fmla="*/ 12 w 12"/>
                    <a:gd name="T13" fmla="*/ 3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20">
                      <a:moveTo>
                        <a:pt x="12" y="3"/>
                      </a:moveTo>
                      <a:lnTo>
                        <a:pt x="7" y="0"/>
                      </a:lnTo>
                      <a:lnTo>
                        <a:pt x="0" y="18"/>
                      </a:lnTo>
                      <a:lnTo>
                        <a:pt x="6" y="20"/>
                      </a:lnTo>
                      <a:lnTo>
                        <a:pt x="12" y="3"/>
                      </a:lnTo>
                      <a:lnTo>
                        <a:pt x="12" y="3"/>
                      </a:lnTo>
                      <a:lnTo>
                        <a:pt x="12" y="3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8" name="Freeform 107">
                  <a:extLst>
                    <a:ext uri="{FF2B5EF4-FFF2-40B4-BE49-F238E27FC236}">
                      <a16:creationId xmlns:a16="http://schemas.microsoft.com/office/drawing/2014/main" id="{611FF043-EFF2-4CE2-9D3D-54B2904E97D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1674" y="4637507"/>
                  <a:ext cx="15069" cy="13563"/>
                </a:xfrm>
                <a:custGeom>
                  <a:avLst/>
                  <a:gdLst>
                    <a:gd name="T0" fmla="*/ 19 w 20"/>
                    <a:gd name="T1" fmla="*/ 18 h 18"/>
                    <a:gd name="T2" fmla="*/ 0 w 20"/>
                    <a:gd name="T3" fmla="*/ 18 h 18"/>
                    <a:gd name="T4" fmla="*/ 5 w 20"/>
                    <a:gd name="T5" fmla="*/ 0 h 18"/>
                    <a:gd name="T6" fmla="*/ 20 w 20"/>
                    <a:gd name="T7" fmla="*/ 11 h 18"/>
                    <a:gd name="T8" fmla="*/ 19 w 20"/>
                    <a:gd name="T9" fmla="*/ 18 h 18"/>
                    <a:gd name="T10" fmla="*/ 19 w 20"/>
                    <a:gd name="T11" fmla="*/ 18 h 18"/>
                    <a:gd name="T12" fmla="*/ 19 w 20"/>
                    <a:gd name="T13" fmla="*/ 18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18">
                      <a:moveTo>
                        <a:pt x="19" y="18"/>
                      </a:moveTo>
                      <a:lnTo>
                        <a:pt x="0" y="18"/>
                      </a:lnTo>
                      <a:lnTo>
                        <a:pt x="5" y="0"/>
                      </a:lnTo>
                      <a:lnTo>
                        <a:pt x="20" y="11"/>
                      </a:lnTo>
                      <a:lnTo>
                        <a:pt x="19" y="18"/>
                      </a:lnTo>
                      <a:lnTo>
                        <a:pt x="19" y="18"/>
                      </a:lnTo>
                      <a:lnTo>
                        <a:pt x="19" y="18"/>
                      </a:ln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9" name="Freeform 108">
                  <a:extLst>
                    <a:ext uri="{FF2B5EF4-FFF2-40B4-BE49-F238E27FC236}">
                      <a16:creationId xmlns:a16="http://schemas.microsoft.com/office/drawing/2014/main" id="{996E7A24-402D-4FFB-9FD7-6414C8DC24F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5442" y="4640520"/>
                  <a:ext cx="11302" cy="7535"/>
                </a:xfrm>
                <a:custGeom>
                  <a:avLst/>
                  <a:gdLst>
                    <a:gd name="T0" fmla="*/ 5 w 21"/>
                    <a:gd name="T1" fmla="*/ 0 h 14"/>
                    <a:gd name="T2" fmla="*/ 20 w 21"/>
                    <a:gd name="T3" fmla="*/ 14 h 14"/>
                    <a:gd name="T4" fmla="*/ 21 w 21"/>
                    <a:gd name="T5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" h="14">
                      <a:moveTo>
                        <a:pt x="5" y="0"/>
                      </a:moveTo>
                      <a:cubicBezTo>
                        <a:pt x="5" y="0"/>
                        <a:pt x="0" y="7"/>
                        <a:pt x="20" y="14"/>
                      </a:cubicBezTo>
                      <a:cubicBezTo>
                        <a:pt x="21" y="12"/>
                        <a:pt x="21" y="12"/>
                        <a:pt x="21" y="12"/>
                      </a:cubicBezTo>
                    </a:path>
                  </a:pathLst>
                </a:custGeom>
                <a:solidFill>
                  <a:srgbClr val="4F31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0" name="Freeform 109">
                  <a:extLst>
                    <a:ext uri="{FF2B5EF4-FFF2-40B4-BE49-F238E27FC236}">
                      <a16:creationId xmlns:a16="http://schemas.microsoft.com/office/drawing/2014/main" id="{9CB08D97-C298-40D1-A822-7F3E85299E9B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885442" y="4617163"/>
                  <a:ext cx="27879" cy="33153"/>
                </a:xfrm>
                <a:custGeom>
                  <a:avLst/>
                  <a:gdLst>
                    <a:gd name="T0" fmla="*/ 51 w 53"/>
                    <a:gd name="T1" fmla="*/ 38 h 62"/>
                    <a:gd name="T2" fmla="*/ 49 w 53"/>
                    <a:gd name="T3" fmla="*/ 22 h 62"/>
                    <a:gd name="T4" fmla="*/ 50 w 53"/>
                    <a:gd name="T5" fmla="*/ 20 h 62"/>
                    <a:gd name="T6" fmla="*/ 50 w 53"/>
                    <a:gd name="T7" fmla="*/ 20 h 62"/>
                    <a:gd name="T8" fmla="*/ 40 w 53"/>
                    <a:gd name="T9" fmla="*/ 11 h 62"/>
                    <a:gd name="T10" fmla="*/ 33 w 53"/>
                    <a:gd name="T11" fmla="*/ 0 h 62"/>
                    <a:gd name="T12" fmla="*/ 27 w 53"/>
                    <a:gd name="T13" fmla="*/ 19 h 62"/>
                    <a:gd name="T14" fmla="*/ 27 w 53"/>
                    <a:gd name="T15" fmla="*/ 25 h 62"/>
                    <a:gd name="T16" fmla="*/ 24 w 53"/>
                    <a:gd name="T17" fmla="*/ 23 h 62"/>
                    <a:gd name="T18" fmla="*/ 20 w 53"/>
                    <a:gd name="T19" fmla="*/ 16 h 62"/>
                    <a:gd name="T20" fmla="*/ 11 w 53"/>
                    <a:gd name="T21" fmla="*/ 13 h 62"/>
                    <a:gd name="T22" fmla="*/ 10 w 53"/>
                    <a:gd name="T23" fmla="*/ 27 h 62"/>
                    <a:gd name="T24" fmla="*/ 9 w 53"/>
                    <a:gd name="T25" fmla="*/ 29 h 62"/>
                    <a:gd name="T26" fmla="*/ 9 w 53"/>
                    <a:gd name="T27" fmla="*/ 29 h 62"/>
                    <a:gd name="T28" fmla="*/ 9 w 53"/>
                    <a:gd name="T29" fmla="*/ 30 h 62"/>
                    <a:gd name="T30" fmla="*/ 0 w 53"/>
                    <a:gd name="T31" fmla="*/ 40 h 62"/>
                    <a:gd name="T32" fmla="*/ 0 w 53"/>
                    <a:gd name="T33" fmla="*/ 40 h 62"/>
                    <a:gd name="T34" fmla="*/ 0 w 53"/>
                    <a:gd name="T35" fmla="*/ 40 h 62"/>
                    <a:gd name="T36" fmla="*/ 0 w 53"/>
                    <a:gd name="T37" fmla="*/ 40 h 62"/>
                    <a:gd name="T38" fmla="*/ 0 w 53"/>
                    <a:gd name="T39" fmla="*/ 40 h 62"/>
                    <a:gd name="T40" fmla="*/ 27 w 53"/>
                    <a:gd name="T41" fmla="*/ 59 h 62"/>
                    <a:gd name="T42" fmla="*/ 35 w 53"/>
                    <a:gd name="T43" fmla="*/ 59 h 62"/>
                    <a:gd name="T44" fmla="*/ 38 w 53"/>
                    <a:gd name="T45" fmla="*/ 53 h 62"/>
                    <a:gd name="T46" fmla="*/ 32 w 53"/>
                    <a:gd name="T47" fmla="*/ 40 h 62"/>
                    <a:gd name="T48" fmla="*/ 33 w 53"/>
                    <a:gd name="T49" fmla="*/ 41 h 62"/>
                    <a:gd name="T50" fmla="*/ 33 w 53"/>
                    <a:gd name="T51" fmla="*/ 41 h 62"/>
                    <a:gd name="T52" fmla="*/ 42 w 53"/>
                    <a:gd name="T53" fmla="*/ 46 h 62"/>
                    <a:gd name="T54" fmla="*/ 45 w 53"/>
                    <a:gd name="T55" fmla="*/ 41 h 62"/>
                    <a:gd name="T56" fmla="*/ 51 w 53"/>
                    <a:gd name="T57" fmla="*/ 38 h 62"/>
                    <a:gd name="T58" fmla="*/ 41 w 53"/>
                    <a:gd name="T59" fmla="*/ 30 h 62"/>
                    <a:gd name="T60" fmla="*/ 39 w 53"/>
                    <a:gd name="T61" fmla="*/ 28 h 62"/>
                    <a:gd name="T62" fmla="*/ 39 w 53"/>
                    <a:gd name="T63" fmla="*/ 27 h 62"/>
                    <a:gd name="T64" fmla="*/ 41 w 53"/>
                    <a:gd name="T65" fmla="*/ 25 h 62"/>
                    <a:gd name="T66" fmla="*/ 42 w 53"/>
                    <a:gd name="T67" fmla="*/ 25 h 62"/>
                    <a:gd name="T68" fmla="*/ 44 w 53"/>
                    <a:gd name="T69" fmla="*/ 28 h 62"/>
                    <a:gd name="T70" fmla="*/ 41 w 53"/>
                    <a:gd name="T71" fmla="*/ 3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53" h="62">
                      <a:moveTo>
                        <a:pt x="51" y="38"/>
                      </a:moveTo>
                      <a:cubicBezTo>
                        <a:pt x="51" y="37"/>
                        <a:pt x="48" y="25"/>
                        <a:pt x="49" y="22"/>
                      </a:cubicBezTo>
                      <a:cubicBezTo>
                        <a:pt x="50" y="22"/>
                        <a:pt x="50" y="21"/>
                        <a:pt x="50" y="20"/>
                      </a:cubicBezTo>
                      <a:cubicBezTo>
                        <a:pt x="50" y="20"/>
                        <a:pt x="50" y="20"/>
                        <a:pt x="50" y="20"/>
                      </a:cubicBezTo>
                      <a:cubicBezTo>
                        <a:pt x="44" y="19"/>
                        <a:pt x="42" y="13"/>
                        <a:pt x="40" y="11"/>
                      </a:cubicBezTo>
                      <a:cubicBezTo>
                        <a:pt x="39" y="11"/>
                        <a:pt x="34" y="0"/>
                        <a:pt x="33" y="0"/>
                      </a:cubicBezTo>
                      <a:cubicBezTo>
                        <a:pt x="31" y="2"/>
                        <a:pt x="28" y="17"/>
                        <a:pt x="27" y="19"/>
                      </a:cubicBezTo>
                      <a:cubicBezTo>
                        <a:pt x="27" y="21"/>
                        <a:pt x="27" y="24"/>
                        <a:pt x="27" y="25"/>
                      </a:cubicBezTo>
                      <a:cubicBezTo>
                        <a:pt x="26" y="27"/>
                        <a:pt x="24" y="23"/>
                        <a:pt x="24" y="23"/>
                      </a:cubicBezTo>
                      <a:cubicBezTo>
                        <a:pt x="24" y="23"/>
                        <a:pt x="22" y="19"/>
                        <a:pt x="20" y="16"/>
                      </a:cubicBezTo>
                      <a:cubicBezTo>
                        <a:pt x="20" y="14"/>
                        <a:pt x="18" y="6"/>
                        <a:pt x="11" y="13"/>
                      </a:cubicBezTo>
                      <a:cubicBezTo>
                        <a:pt x="9" y="16"/>
                        <a:pt x="10" y="26"/>
                        <a:pt x="10" y="27"/>
                      </a:cubicBezTo>
                      <a:cubicBezTo>
                        <a:pt x="10" y="29"/>
                        <a:pt x="9" y="29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8" y="42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7" y="51"/>
                        <a:pt x="21" y="56"/>
                        <a:pt x="27" y="59"/>
                      </a:cubicBezTo>
                      <a:cubicBezTo>
                        <a:pt x="33" y="62"/>
                        <a:pt x="35" y="59"/>
                        <a:pt x="35" y="59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4" y="49"/>
                        <a:pt x="32" y="40"/>
                        <a:pt x="32" y="40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33" y="41"/>
                        <a:pt x="33" y="41"/>
                        <a:pt x="33" y="41"/>
                      </a:cubicBezTo>
                      <a:cubicBezTo>
                        <a:pt x="42" y="46"/>
                        <a:pt x="42" y="46"/>
                        <a:pt x="42" y="46"/>
                      </a:cubicBezTo>
                      <a:cubicBezTo>
                        <a:pt x="45" y="41"/>
                        <a:pt x="45" y="41"/>
                        <a:pt x="45" y="41"/>
                      </a:cubicBezTo>
                      <a:cubicBezTo>
                        <a:pt x="53" y="43"/>
                        <a:pt x="52" y="39"/>
                        <a:pt x="51" y="38"/>
                      </a:cubicBezTo>
                      <a:close/>
                      <a:moveTo>
                        <a:pt x="41" y="30"/>
                      </a:moveTo>
                      <a:cubicBezTo>
                        <a:pt x="40" y="30"/>
                        <a:pt x="39" y="29"/>
                        <a:pt x="39" y="28"/>
                      </a:cubicBezTo>
                      <a:cubicBezTo>
                        <a:pt x="39" y="28"/>
                        <a:pt x="39" y="27"/>
                        <a:pt x="39" y="27"/>
                      </a:cubicBezTo>
                      <a:cubicBezTo>
                        <a:pt x="39" y="26"/>
                        <a:pt x="40" y="25"/>
                        <a:pt x="41" y="25"/>
                      </a:cubicBezTo>
                      <a:cubicBezTo>
                        <a:pt x="41" y="25"/>
                        <a:pt x="41" y="25"/>
                        <a:pt x="42" y="25"/>
                      </a:cubicBezTo>
                      <a:cubicBezTo>
                        <a:pt x="43" y="25"/>
                        <a:pt x="44" y="27"/>
                        <a:pt x="44" y="28"/>
                      </a:cubicBezTo>
                      <a:cubicBezTo>
                        <a:pt x="43" y="30"/>
                        <a:pt x="42" y="30"/>
                        <a:pt x="41" y="30"/>
                      </a:cubicBezTo>
                      <a:close/>
                    </a:path>
                  </a:pathLst>
                </a:custGeom>
                <a:solidFill>
                  <a:srgbClr val="62402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1" name="Freeform 110">
                  <a:extLst>
                    <a:ext uri="{FF2B5EF4-FFF2-40B4-BE49-F238E27FC236}">
                      <a16:creationId xmlns:a16="http://schemas.microsoft.com/office/drawing/2014/main" id="{D0A6893D-26ED-467B-A218-049C2A84911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6065"/>
                  <a:ext cx="43702" cy="43702"/>
                </a:xfrm>
                <a:custGeom>
                  <a:avLst/>
                  <a:gdLst>
                    <a:gd name="T0" fmla="*/ 70 w 81"/>
                    <a:gd name="T1" fmla="*/ 31 h 81"/>
                    <a:gd name="T2" fmla="*/ 49 w 81"/>
                    <a:gd name="T3" fmla="*/ 16 h 81"/>
                    <a:gd name="T4" fmla="*/ 33 w 81"/>
                    <a:gd name="T5" fmla="*/ 15 h 81"/>
                    <a:gd name="T6" fmla="*/ 22 w 81"/>
                    <a:gd name="T7" fmla="*/ 2 h 81"/>
                    <a:gd name="T8" fmla="*/ 4 w 81"/>
                    <a:gd name="T9" fmla="*/ 13 h 81"/>
                    <a:gd name="T10" fmla="*/ 10 w 81"/>
                    <a:gd name="T11" fmla="*/ 29 h 81"/>
                    <a:gd name="T12" fmla="*/ 4 w 81"/>
                    <a:gd name="T13" fmla="*/ 41 h 81"/>
                    <a:gd name="T14" fmla="*/ 19 w 81"/>
                    <a:gd name="T15" fmla="*/ 80 h 81"/>
                    <a:gd name="T16" fmla="*/ 19 w 81"/>
                    <a:gd name="T17" fmla="*/ 80 h 81"/>
                    <a:gd name="T18" fmla="*/ 19 w 81"/>
                    <a:gd name="T19" fmla="*/ 80 h 81"/>
                    <a:gd name="T20" fmla="*/ 31 w 81"/>
                    <a:gd name="T21" fmla="*/ 70 h 81"/>
                    <a:gd name="T22" fmla="*/ 31 w 81"/>
                    <a:gd name="T23" fmla="*/ 70 h 81"/>
                    <a:gd name="T24" fmla="*/ 31 w 81"/>
                    <a:gd name="T25" fmla="*/ 70 h 81"/>
                    <a:gd name="T26" fmla="*/ 31 w 81"/>
                    <a:gd name="T27" fmla="*/ 68 h 81"/>
                    <a:gd name="T28" fmla="*/ 31 w 81"/>
                    <a:gd name="T29" fmla="*/ 63 h 81"/>
                    <a:gd name="T30" fmla="*/ 34 w 81"/>
                    <a:gd name="T31" fmla="*/ 56 h 81"/>
                    <a:gd name="T32" fmla="*/ 39 w 81"/>
                    <a:gd name="T33" fmla="*/ 56 h 81"/>
                    <a:gd name="T34" fmla="*/ 43 w 81"/>
                    <a:gd name="T35" fmla="*/ 63 h 81"/>
                    <a:gd name="T36" fmla="*/ 46 w 81"/>
                    <a:gd name="T37" fmla="*/ 64 h 81"/>
                    <a:gd name="T38" fmla="*/ 53 w 81"/>
                    <a:gd name="T39" fmla="*/ 45 h 81"/>
                    <a:gd name="T40" fmla="*/ 53 w 81"/>
                    <a:gd name="T41" fmla="*/ 45 h 81"/>
                    <a:gd name="T42" fmla="*/ 57 w 81"/>
                    <a:gd name="T43" fmla="*/ 53 h 81"/>
                    <a:gd name="T44" fmla="*/ 69 w 81"/>
                    <a:gd name="T45" fmla="*/ 60 h 81"/>
                    <a:gd name="T46" fmla="*/ 69 w 81"/>
                    <a:gd name="T47" fmla="*/ 60 h 81"/>
                    <a:gd name="T48" fmla="*/ 79 w 81"/>
                    <a:gd name="T49" fmla="*/ 49 h 81"/>
                    <a:gd name="T50" fmla="*/ 70 w 81"/>
                    <a:gd name="T51" fmla="*/ 3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1" h="81">
                      <a:moveTo>
                        <a:pt x="70" y="31"/>
                      </a:moveTo>
                      <a:cubicBezTo>
                        <a:pt x="65" y="24"/>
                        <a:pt x="58" y="18"/>
                        <a:pt x="49" y="16"/>
                      </a:cubicBezTo>
                      <a:cubicBezTo>
                        <a:pt x="44" y="14"/>
                        <a:pt x="38" y="14"/>
                        <a:pt x="33" y="15"/>
                      </a:cubicBezTo>
                      <a:cubicBezTo>
                        <a:pt x="32" y="9"/>
                        <a:pt x="28" y="4"/>
                        <a:pt x="22" y="2"/>
                      </a:cubicBezTo>
                      <a:cubicBezTo>
                        <a:pt x="14" y="0"/>
                        <a:pt x="6" y="5"/>
                        <a:pt x="4" y="13"/>
                      </a:cubicBezTo>
                      <a:cubicBezTo>
                        <a:pt x="2" y="19"/>
                        <a:pt x="5" y="25"/>
                        <a:pt x="10" y="29"/>
                      </a:cubicBezTo>
                      <a:cubicBezTo>
                        <a:pt x="7" y="32"/>
                        <a:pt x="6" y="36"/>
                        <a:pt x="4" y="41"/>
                      </a:cubicBezTo>
                      <a:cubicBezTo>
                        <a:pt x="0" y="56"/>
                        <a:pt x="6" y="72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19" y="80"/>
                        <a:pt x="19" y="80"/>
                        <a:pt x="19" y="80"/>
                      </a:cubicBezTo>
                      <a:cubicBezTo>
                        <a:pt x="27" y="81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69"/>
                        <a:pt x="31" y="68"/>
                      </a:cubicBezTo>
                      <a:cubicBezTo>
                        <a:pt x="31" y="67"/>
                        <a:pt x="31" y="65"/>
                        <a:pt x="31" y="63"/>
                      </a:cubicBezTo>
                      <a:cubicBezTo>
                        <a:pt x="32" y="60"/>
                        <a:pt x="32" y="57"/>
                        <a:pt x="34" y="56"/>
                      </a:cubicBezTo>
                      <a:cubicBezTo>
                        <a:pt x="36" y="54"/>
                        <a:pt x="37" y="55"/>
                        <a:pt x="39" y="56"/>
                      </a:cubicBezTo>
                      <a:cubicBezTo>
                        <a:pt x="41" y="59"/>
                        <a:pt x="43" y="63"/>
                        <a:pt x="43" y="63"/>
                      </a:cubicBezTo>
                      <a:cubicBezTo>
                        <a:pt x="43" y="63"/>
                        <a:pt x="45" y="67"/>
                        <a:pt x="46" y="64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5"/>
                        <a:pt x="53" y="45"/>
                        <a:pt x="53" y="45"/>
                      </a:cubicBezTo>
                      <a:cubicBezTo>
                        <a:pt x="53" y="46"/>
                        <a:pt x="54" y="50"/>
                        <a:pt x="57" y="53"/>
                      </a:cubicBezTo>
                      <a:cubicBezTo>
                        <a:pt x="59" y="56"/>
                        <a:pt x="63" y="59"/>
                        <a:pt x="69" y="60"/>
                      </a:cubicBezTo>
                      <a:cubicBezTo>
                        <a:pt x="69" y="60"/>
                        <a:pt x="69" y="60"/>
                        <a:pt x="69" y="60"/>
                      </a:cubicBezTo>
                      <a:cubicBezTo>
                        <a:pt x="74" y="58"/>
                        <a:pt x="78" y="54"/>
                        <a:pt x="79" y="49"/>
                      </a:cubicBezTo>
                      <a:cubicBezTo>
                        <a:pt x="81" y="42"/>
                        <a:pt x="77" y="34"/>
                        <a:pt x="70" y="3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2" name="Freeform 111">
                  <a:extLst>
                    <a:ext uri="{FF2B5EF4-FFF2-40B4-BE49-F238E27FC236}">
                      <a16:creationId xmlns:a16="http://schemas.microsoft.com/office/drawing/2014/main" id="{3262D13D-8194-491C-A248-1B17AC78751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48055"/>
                  <a:ext cx="37674" cy="69320"/>
                </a:xfrm>
                <a:custGeom>
                  <a:avLst/>
                  <a:gdLst>
                    <a:gd name="T0" fmla="*/ 42 w 71"/>
                    <a:gd name="T1" fmla="*/ 2 h 128"/>
                    <a:gd name="T2" fmla="*/ 9 w 71"/>
                    <a:gd name="T3" fmla="*/ 29 h 128"/>
                    <a:gd name="T4" fmla="*/ 0 w 71"/>
                    <a:gd name="T5" fmla="*/ 111 h 128"/>
                    <a:gd name="T6" fmla="*/ 11 w 71"/>
                    <a:gd name="T7" fmla="*/ 124 h 128"/>
                    <a:gd name="T8" fmla="*/ 47 w 71"/>
                    <a:gd name="T9" fmla="*/ 127 h 128"/>
                    <a:gd name="T10" fmla="*/ 61 w 71"/>
                    <a:gd name="T11" fmla="*/ 117 h 128"/>
                    <a:gd name="T12" fmla="*/ 69 w 71"/>
                    <a:gd name="T13" fmla="*/ 36 h 128"/>
                    <a:gd name="T14" fmla="*/ 42 w 71"/>
                    <a:gd name="T15" fmla="*/ 2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1" h="128">
                      <a:moveTo>
                        <a:pt x="42" y="2"/>
                      </a:moveTo>
                      <a:cubicBezTo>
                        <a:pt x="26" y="0"/>
                        <a:pt x="10" y="12"/>
                        <a:pt x="9" y="29"/>
                      </a:cubicBezTo>
                      <a:cubicBezTo>
                        <a:pt x="0" y="111"/>
                        <a:pt x="0" y="111"/>
                        <a:pt x="0" y="111"/>
                      </a:cubicBezTo>
                      <a:cubicBezTo>
                        <a:pt x="0" y="117"/>
                        <a:pt x="5" y="123"/>
                        <a:pt x="11" y="124"/>
                      </a:cubicBezTo>
                      <a:cubicBezTo>
                        <a:pt x="47" y="127"/>
                        <a:pt x="47" y="127"/>
                        <a:pt x="47" y="127"/>
                      </a:cubicBezTo>
                      <a:cubicBezTo>
                        <a:pt x="54" y="128"/>
                        <a:pt x="60" y="123"/>
                        <a:pt x="61" y="117"/>
                      </a:cubicBezTo>
                      <a:cubicBezTo>
                        <a:pt x="69" y="36"/>
                        <a:pt x="69" y="36"/>
                        <a:pt x="69" y="36"/>
                      </a:cubicBezTo>
                      <a:cubicBezTo>
                        <a:pt x="71" y="19"/>
                        <a:pt x="59" y="4"/>
                        <a:pt x="42" y="2"/>
                      </a:cubicBez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3" name="Freeform 112">
                  <a:extLst>
                    <a:ext uri="{FF2B5EF4-FFF2-40B4-BE49-F238E27FC236}">
                      <a16:creationId xmlns:a16="http://schemas.microsoft.com/office/drawing/2014/main" id="{236405CD-FA39-4918-A759-0A283F211D2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68112" y="4651069"/>
                  <a:ext cx="30139" cy="66306"/>
                </a:xfrm>
                <a:custGeom>
                  <a:avLst/>
                  <a:gdLst>
                    <a:gd name="T0" fmla="*/ 52 w 57"/>
                    <a:gd name="T1" fmla="*/ 117 h 122"/>
                    <a:gd name="T2" fmla="*/ 16 w 57"/>
                    <a:gd name="T3" fmla="*/ 114 h 122"/>
                    <a:gd name="T4" fmla="*/ 6 w 57"/>
                    <a:gd name="T5" fmla="*/ 101 h 122"/>
                    <a:gd name="T6" fmla="*/ 14 w 57"/>
                    <a:gd name="T7" fmla="*/ 20 h 122"/>
                    <a:gd name="T8" fmla="*/ 23 w 57"/>
                    <a:gd name="T9" fmla="*/ 0 h 122"/>
                    <a:gd name="T10" fmla="*/ 9 w 57"/>
                    <a:gd name="T11" fmla="*/ 24 h 122"/>
                    <a:gd name="T12" fmla="*/ 0 w 57"/>
                    <a:gd name="T13" fmla="*/ 105 h 122"/>
                    <a:gd name="T14" fmla="*/ 11 w 57"/>
                    <a:gd name="T15" fmla="*/ 118 h 122"/>
                    <a:gd name="T16" fmla="*/ 46 w 57"/>
                    <a:gd name="T17" fmla="*/ 121 h 122"/>
                    <a:gd name="T18" fmla="*/ 57 w 57"/>
                    <a:gd name="T19" fmla="*/ 117 h 122"/>
                    <a:gd name="T20" fmla="*/ 52 w 57"/>
                    <a:gd name="T21" fmla="*/ 117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7" h="122">
                      <a:moveTo>
                        <a:pt x="52" y="117"/>
                      </a:moveTo>
                      <a:cubicBezTo>
                        <a:pt x="16" y="114"/>
                        <a:pt x="16" y="114"/>
                        <a:pt x="16" y="114"/>
                      </a:cubicBezTo>
                      <a:cubicBezTo>
                        <a:pt x="10" y="113"/>
                        <a:pt x="5" y="107"/>
                        <a:pt x="6" y="101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15" y="12"/>
                        <a:pt x="18" y="5"/>
                        <a:pt x="23" y="0"/>
                      </a:cubicBezTo>
                      <a:cubicBezTo>
                        <a:pt x="15" y="5"/>
                        <a:pt x="10" y="14"/>
                        <a:pt x="9" y="24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11"/>
                        <a:pt x="5" y="117"/>
                        <a:pt x="11" y="118"/>
                      </a:cubicBezTo>
                      <a:cubicBezTo>
                        <a:pt x="46" y="121"/>
                        <a:pt x="46" y="121"/>
                        <a:pt x="46" y="121"/>
                      </a:cubicBezTo>
                      <a:cubicBezTo>
                        <a:pt x="50" y="122"/>
                        <a:pt x="54" y="120"/>
                        <a:pt x="57" y="117"/>
                      </a:cubicBezTo>
                      <a:cubicBezTo>
                        <a:pt x="55" y="117"/>
                        <a:pt x="53" y="118"/>
                        <a:pt x="52" y="117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4" name="Freeform 113">
                  <a:extLst>
                    <a:ext uri="{FF2B5EF4-FFF2-40B4-BE49-F238E27FC236}">
                      <a16:creationId xmlns:a16="http://schemas.microsoft.com/office/drawing/2014/main" id="{51B83451-38F1-4425-A5B8-7E9425BC291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1879" y="4648055"/>
                  <a:ext cx="33906" cy="26372"/>
                </a:xfrm>
                <a:custGeom>
                  <a:avLst/>
                  <a:gdLst>
                    <a:gd name="T0" fmla="*/ 59 w 63"/>
                    <a:gd name="T1" fmla="*/ 49 h 49"/>
                    <a:gd name="T2" fmla="*/ 59 w 63"/>
                    <a:gd name="T3" fmla="*/ 49 h 49"/>
                    <a:gd name="T4" fmla="*/ 57 w 63"/>
                    <a:gd name="T5" fmla="*/ 47 h 49"/>
                    <a:gd name="T6" fmla="*/ 58 w 63"/>
                    <a:gd name="T7" fmla="*/ 36 h 49"/>
                    <a:gd name="T8" fmla="*/ 52 w 63"/>
                    <a:gd name="T9" fmla="*/ 15 h 49"/>
                    <a:gd name="T10" fmla="*/ 33 w 63"/>
                    <a:gd name="T11" fmla="*/ 5 h 49"/>
                    <a:gd name="T12" fmla="*/ 5 w 63"/>
                    <a:gd name="T13" fmla="*/ 19 h 49"/>
                    <a:gd name="T14" fmla="*/ 3 w 63"/>
                    <a:gd name="T15" fmla="*/ 22 h 49"/>
                    <a:gd name="T16" fmla="*/ 1 w 63"/>
                    <a:gd name="T17" fmla="*/ 22 h 49"/>
                    <a:gd name="T18" fmla="*/ 0 w 63"/>
                    <a:gd name="T19" fmla="*/ 19 h 49"/>
                    <a:gd name="T20" fmla="*/ 2 w 63"/>
                    <a:gd name="T21" fmla="*/ 17 h 49"/>
                    <a:gd name="T22" fmla="*/ 33 w 63"/>
                    <a:gd name="T23" fmla="*/ 1 h 49"/>
                    <a:gd name="T24" fmla="*/ 55 w 63"/>
                    <a:gd name="T25" fmla="*/ 13 h 49"/>
                    <a:gd name="T26" fmla="*/ 62 w 63"/>
                    <a:gd name="T27" fmla="*/ 36 h 49"/>
                    <a:gd name="T28" fmla="*/ 61 w 63"/>
                    <a:gd name="T29" fmla="*/ 47 h 49"/>
                    <a:gd name="T30" fmla="*/ 59 w 63"/>
                    <a:gd name="T31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3" h="49">
                      <a:moveTo>
                        <a:pt x="59" y="49"/>
                      </a:moveTo>
                      <a:cubicBezTo>
                        <a:pt x="59" y="49"/>
                        <a:pt x="59" y="49"/>
                        <a:pt x="59" y="49"/>
                      </a:cubicBezTo>
                      <a:cubicBezTo>
                        <a:pt x="57" y="49"/>
                        <a:pt x="57" y="48"/>
                        <a:pt x="57" y="47"/>
                      </a:cubicBez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59" y="28"/>
                        <a:pt x="57" y="21"/>
                        <a:pt x="52" y="15"/>
                      </a:cubicBezTo>
                      <a:cubicBezTo>
                        <a:pt x="47" y="10"/>
                        <a:pt x="40" y="6"/>
                        <a:pt x="33" y="5"/>
                      </a:cubicBezTo>
                      <a:cubicBezTo>
                        <a:pt x="22" y="4"/>
                        <a:pt x="11" y="9"/>
                        <a:pt x="5" y="19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3" y="22"/>
                        <a:pt x="2" y="23"/>
                        <a:pt x="1" y="22"/>
                      </a:cubicBezTo>
                      <a:cubicBezTo>
                        <a:pt x="0" y="22"/>
                        <a:pt x="0" y="20"/>
                        <a:pt x="0" y="19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9" y="6"/>
                        <a:pt x="21" y="0"/>
                        <a:pt x="33" y="1"/>
                      </a:cubicBezTo>
                      <a:cubicBezTo>
                        <a:pt x="41" y="2"/>
                        <a:pt x="49" y="7"/>
                        <a:pt x="55" y="13"/>
                      </a:cubicBezTo>
                      <a:cubicBezTo>
                        <a:pt x="60" y="19"/>
                        <a:pt x="63" y="28"/>
                        <a:pt x="62" y="36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1" y="48"/>
                        <a:pt x="60" y="49"/>
                        <a:pt x="59" y="49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5" name="Freeform 114">
                  <a:extLst>
                    <a:ext uri="{FF2B5EF4-FFF2-40B4-BE49-F238E27FC236}">
                      <a16:creationId xmlns:a16="http://schemas.microsoft.com/office/drawing/2014/main" id="{8059B0AB-7701-4314-A706-EFA74681FE4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3132"/>
                  <a:ext cx="30892" cy="15823"/>
                </a:xfrm>
                <a:custGeom>
                  <a:avLst/>
                  <a:gdLst>
                    <a:gd name="T0" fmla="*/ 52 w 57"/>
                    <a:gd name="T1" fmla="*/ 14 h 29"/>
                    <a:gd name="T2" fmla="*/ 24 w 57"/>
                    <a:gd name="T3" fmla="*/ 1 h 29"/>
                    <a:gd name="T4" fmla="*/ 24 w 57"/>
                    <a:gd name="T5" fmla="*/ 1 h 29"/>
                    <a:gd name="T6" fmla="*/ 23 w 57"/>
                    <a:gd name="T7" fmla="*/ 0 h 29"/>
                    <a:gd name="T8" fmla="*/ 20 w 57"/>
                    <a:gd name="T9" fmla="*/ 3 h 29"/>
                    <a:gd name="T10" fmla="*/ 20 w 57"/>
                    <a:gd name="T11" fmla="*/ 3 h 29"/>
                    <a:gd name="T12" fmla="*/ 10 w 57"/>
                    <a:gd name="T13" fmla="*/ 10 h 29"/>
                    <a:gd name="T14" fmla="*/ 0 w 57"/>
                    <a:gd name="T15" fmla="*/ 4 h 29"/>
                    <a:gd name="T16" fmla="*/ 0 w 57"/>
                    <a:gd name="T17" fmla="*/ 24 h 29"/>
                    <a:gd name="T18" fmla="*/ 4 w 57"/>
                    <a:gd name="T19" fmla="*/ 28 h 29"/>
                    <a:gd name="T20" fmla="*/ 53 w 57"/>
                    <a:gd name="T21" fmla="*/ 28 h 29"/>
                    <a:gd name="T22" fmla="*/ 56 w 57"/>
                    <a:gd name="T23" fmla="*/ 25 h 29"/>
                    <a:gd name="T24" fmla="*/ 56 w 57"/>
                    <a:gd name="T25" fmla="*/ 19 h 29"/>
                    <a:gd name="T26" fmla="*/ 52 w 57"/>
                    <a:gd name="T27" fmla="*/ 14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7" h="29">
                      <a:moveTo>
                        <a:pt x="52" y="14"/>
                      </a:moveTo>
                      <a:cubicBezTo>
                        <a:pt x="48" y="12"/>
                        <a:pt x="24" y="1"/>
                        <a:pt x="24" y="1"/>
                      </a:cubicBezTo>
                      <a:cubicBezTo>
                        <a:pt x="24" y="1"/>
                        <a:pt x="24" y="1"/>
                        <a:pt x="24" y="1"/>
                      </a:cubicBezTo>
                      <a:cubicBezTo>
                        <a:pt x="24" y="1"/>
                        <a:pt x="23" y="0"/>
                        <a:pt x="23" y="0"/>
                      </a:cubicBezTo>
                      <a:cubicBezTo>
                        <a:pt x="21" y="0"/>
                        <a:pt x="20" y="1"/>
                        <a:pt x="20" y="3"/>
                      </a:cubicBez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9" y="5"/>
                        <a:pt x="17" y="10"/>
                        <a:pt x="10" y="10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4"/>
                        <a:pt x="0" y="28"/>
                        <a:pt x="4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3" y="28"/>
                        <a:pt x="56" y="29"/>
                        <a:pt x="56" y="25"/>
                      </a:cubicBezTo>
                      <a:cubicBezTo>
                        <a:pt x="56" y="19"/>
                        <a:pt x="56" y="19"/>
                        <a:pt x="56" y="19"/>
                      </a:cubicBezTo>
                      <a:cubicBezTo>
                        <a:pt x="56" y="19"/>
                        <a:pt x="57" y="16"/>
                        <a:pt x="52" y="14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6" name="Freeform 115">
                  <a:extLst>
                    <a:ext uri="{FF2B5EF4-FFF2-40B4-BE49-F238E27FC236}">
                      <a16:creationId xmlns:a16="http://schemas.microsoft.com/office/drawing/2014/main" id="{FA04CADC-5ABC-4BF8-BA2B-7C1BA71ABC8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1069"/>
                  <a:ext cx="48976" cy="41441"/>
                </a:xfrm>
                <a:custGeom>
                  <a:avLst/>
                  <a:gdLst>
                    <a:gd name="T0" fmla="*/ 91 w 91"/>
                    <a:gd name="T1" fmla="*/ 43 h 77"/>
                    <a:gd name="T2" fmla="*/ 91 w 91"/>
                    <a:gd name="T3" fmla="*/ 42 h 77"/>
                    <a:gd name="T4" fmla="*/ 90 w 91"/>
                    <a:gd name="T5" fmla="*/ 42 h 77"/>
                    <a:gd name="T6" fmla="*/ 90 w 91"/>
                    <a:gd name="T7" fmla="*/ 42 h 77"/>
                    <a:gd name="T8" fmla="*/ 89 w 91"/>
                    <a:gd name="T9" fmla="*/ 40 h 77"/>
                    <a:gd name="T10" fmla="*/ 79 w 91"/>
                    <a:gd name="T11" fmla="*/ 30 h 77"/>
                    <a:gd name="T12" fmla="*/ 53 w 91"/>
                    <a:gd name="T13" fmla="*/ 48 h 77"/>
                    <a:gd name="T14" fmla="*/ 28 w 91"/>
                    <a:gd name="T15" fmla="*/ 8 h 77"/>
                    <a:gd name="T16" fmla="*/ 8 w 91"/>
                    <a:gd name="T17" fmla="*/ 5 h 77"/>
                    <a:gd name="T18" fmla="*/ 5 w 91"/>
                    <a:gd name="T19" fmla="*/ 24 h 77"/>
                    <a:gd name="T20" fmla="*/ 39 w 91"/>
                    <a:gd name="T21" fmla="*/ 72 h 77"/>
                    <a:gd name="T22" fmla="*/ 48 w 91"/>
                    <a:gd name="T23" fmla="*/ 77 h 77"/>
                    <a:gd name="T24" fmla="*/ 50 w 91"/>
                    <a:gd name="T25" fmla="*/ 77 h 77"/>
                    <a:gd name="T26" fmla="*/ 58 w 91"/>
                    <a:gd name="T27" fmla="*/ 75 h 77"/>
                    <a:gd name="T28" fmla="*/ 91 w 91"/>
                    <a:gd name="T29" fmla="*/ 43 h 77"/>
                    <a:gd name="T30" fmla="*/ 91 w 91"/>
                    <a:gd name="T31" fmla="*/ 43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1" h="77">
                      <a:moveTo>
                        <a:pt x="91" y="43"/>
                      </a:moveTo>
                      <a:cubicBezTo>
                        <a:pt x="91" y="42"/>
                        <a:pt x="91" y="42"/>
                        <a:pt x="91" y="42"/>
                      </a:cubicBezTo>
                      <a:cubicBezTo>
                        <a:pt x="91" y="42"/>
                        <a:pt x="91" y="42"/>
                        <a:pt x="90" y="42"/>
                      </a:cubicBezTo>
                      <a:cubicBezTo>
                        <a:pt x="90" y="42"/>
                        <a:pt x="90" y="42"/>
                        <a:pt x="90" y="42"/>
                      </a:cubicBezTo>
                      <a:cubicBezTo>
                        <a:pt x="90" y="41"/>
                        <a:pt x="90" y="41"/>
                        <a:pt x="89" y="40"/>
                      </a:cubicBezTo>
                      <a:cubicBezTo>
                        <a:pt x="86" y="37"/>
                        <a:pt x="79" y="30"/>
                        <a:pt x="79" y="30"/>
                      </a:cubicBezTo>
                      <a:cubicBezTo>
                        <a:pt x="53" y="48"/>
                        <a:pt x="53" y="48"/>
                        <a:pt x="53" y="48"/>
                      </a:cubicBezTo>
                      <a:cubicBezTo>
                        <a:pt x="28" y="8"/>
                        <a:pt x="28" y="8"/>
                        <a:pt x="28" y="8"/>
                      </a:cubicBezTo>
                      <a:cubicBezTo>
                        <a:pt x="25" y="3"/>
                        <a:pt x="14" y="0"/>
                        <a:pt x="8" y="5"/>
                      </a:cubicBezTo>
                      <a:cubicBezTo>
                        <a:pt x="0" y="12"/>
                        <a:pt x="2" y="21"/>
                        <a:pt x="5" y="24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41" y="75"/>
                        <a:pt x="44" y="77"/>
                        <a:pt x="48" y="77"/>
                      </a:cubicBezTo>
                      <a:cubicBezTo>
                        <a:pt x="49" y="77"/>
                        <a:pt x="49" y="77"/>
                        <a:pt x="50" y="77"/>
                      </a:cubicBezTo>
                      <a:cubicBezTo>
                        <a:pt x="53" y="77"/>
                        <a:pt x="55" y="76"/>
                        <a:pt x="58" y="75"/>
                      </a:cubicBezTo>
                      <a:cubicBezTo>
                        <a:pt x="58" y="75"/>
                        <a:pt x="91" y="43"/>
                        <a:pt x="91" y="43"/>
                      </a:cubicBezTo>
                      <a:cubicBezTo>
                        <a:pt x="91" y="43"/>
                        <a:pt x="91" y="43"/>
                        <a:pt x="91" y="43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7" name="Freeform 116">
                  <a:extLst>
                    <a:ext uri="{FF2B5EF4-FFF2-40B4-BE49-F238E27FC236}">
                      <a16:creationId xmlns:a16="http://schemas.microsoft.com/office/drawing/2014/main" id="{85E5AED2-DC4E-4ED2-8763-279DAFFCC9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5507" y="4649562"/>
                  <a:ext cx="27879" cy="55757"/>
                </a:xfrm>
                <a:custGeom>
                  <a:avLst/>
                  <a:gdLst>
                    <a:gd name="T0" fmla="*/ 5 w 51"/>
                    <a:gd name="T1" fmla="*/ 41 h 104"/>
                    <a:gd name="T2" fmla="*/ 1 w 51"/>
                    <a:gd name="T3" fmla="*/ 83 h 104"/>
                    <a:gd name="T4" fmla="*/ 15 w 51"/>
                    <a:gd name="T5" fmla="*/ 101 h 104"/>
                    <a:gd name="T6" fmla="*/ 41 w 51"/>
                    <a:gd name="T7" fmla="*/ 104 h 104"/>
                    <a:gd name="T8" fmla="*/ 51 w 51"/>
                    <a:gd name="T9" fmla="*/ 3 h 104"/>
                    <a:gd name="T10" fmla="*/ 5 w 51"/>
                    <a:gd name="T11" fmla="*/ 4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" h="104">
                      <a:moveTo>
                        <a:pt x="5" y="41"/>
                      </a:move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0" y="92"/>
                        <a:pt x="7" y="100"/>
                        <a:pt x="15" y="101"/>
                      </a:cubicBezTo>
                      <a:cubicBezTo>
                        <a:pt x="41" y="104"/>
                        <a:pt x="41" y="104"/>
                        <a:pt x="41" y="104"/>
                      </a:cubicBezTo>
                      <a:cubicBezTo>
                        <a:pt x="51" y="3"/>
                        <a:pt x="51" y="3"/>
                        <a:pt x="51" y="3"/>
                      </a:cubicBezTo>
                      <a:cubicBezTo>
                        <a:pt x="28" y="0"/>
                        <a:pt x="7" y="17"/>
                        <a:pt x="5" y="4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8" name="Freeform 117">
                  <a:extLst>
                    <a:ext uri="{FF2B5EF4-FFF2-40B4-BE49-F238E27FC236}">
                      <a16:creationId xmlns:a16="http://schemas.microsoft.com/office/drawing/2014/main" id="{B5E319EA-D020-4D72-9D66-0C8BB5F698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44754" y="4679701"/>
                  <a:ext cx="4521" cy="12809"/>
                </a:xfrm>
                <a:custGeom>
                  <a:avLst/>
                  <a:gdLst>
                    <a:gd name="T0" fmla="*/ 3 w 8"/>
                    <a:gd name="T1" fmla="*/ 24 h 24"/>
                    <a:gd name="T2" fmla="*/ 3 w 8"/>
                    <a:gd name="T3" fmla="*/ 24 h 24"/>
                    <a:gd name="T4" fmla="*/ 0 w 8"/>
                    <a:gd name="T5" fmla="*/ 22 h 24"/>
                    <a:gd name="T6" fmla="*/ 3 w 8"/>
                    <a:gd name="T7" fmla="*/ 2 h 24"/>
                    <a:gd name="T8" fmla="*/ 6 w 8"/>
                    <a:gd name="T9" fmla="*/ 0 h 24"/>
                    <a:gd name="T10" fmla="*/ 8 w 8"/>
                    <a:gd name="T11" fmla="*/ 2 h 24"/>
                    <a:gd name="T12" fmla="*/ 5 w 8"/>
                    <a:gd name="T13" fmla="*/ 23 h 24"/>
                    <a:gd name="T14" fmla="*/ 3 w 8"/>
                    <a:gd name="T1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" h="24">
                      <a:moveTo>
                        <a:pt x="3" y="24"/>
                      </a:move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1" y="24"/>
                        <a:pt x="0" y="23"/>
                        <a:pt x="0" y="2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1"/>
                        <a:pt x="4" y="0"/>
                        <a:pt x="6" y="0"/>
                      </a:cubicBezTo>
                      <a:cubicBezTo>
                        <a:pt x="7" y="0"/>
                        <a:pt x="8" y="1"/>
                        <a:pt x="8" y="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5" y="24"/>
                        <a:pt x="4" y="24"/>
                        <a:pt x="3" y="24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9" name="Freeform 118">
                  <a:extLst>
                    <a:ext uri="{FF2B5EF4-FFF2-40B4-BE49-F238E27FC236}">
                      <a16:creationId xmlns:a16="http://schemas.microsoft.com/office/drawing/2014/main" id="{17E7DE48-3F49-4396-B850-D9D75B0F3F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4222"/>
                  <a:ext cx="15069" cy="14316"/>
                </a:xfrm>
                <a:custGeom>
                  <a:avLst/>
                  <a:gdLst>
                    <a:gd name="T0" fmla="*/ 13 w 27"/>
                    <a:gd name="T1" fmla="*/ 27 h 27"/>
                    <a:gd name="T2" fmla="*/ 12 w 27"/>
                    <a:gd name="T3" fmla="*/ 27 h 27"/>
                    <a:gd name="T4" fmla="*/ 1 w 27"/>
                    <a:gd name="T5" fmla="*/ 13 h 27"/>
                    <a:gd name="T6" fmla="*/ 2 w 27"/>
                    <a:gd name="T7" fmla="*/ 0 h 27"/>
                    <a:gd name="T8" fmla="*/ 5 w 27"/>
                    <a:gd name="T9" fmla="*/ 1 h 27"/>
                    <a:gd name="T10" fmla="*/ 4 w 27"/>
                    <a:gd name="T11" fmla="*/ 13 h 27"/>
                    <a:gd name="T12" fmla="*/ 12 w 27"/>
                    <a:gd name="T13" fmla="*/ 24 h 27"/>
                    <a:gd name="T14" fmla="*/ 19 w 27"/>
                    <a:gd name="T15" fmla="*/ 22 h 27"/>
                    <a:gd name="T16" fmla="*/ 22 w 27"/>
                    <a:gd name="T17" fmla="*/ 15 h 27"/>
                    <a:gd name="T18" fmla="*/ 24 w 27"/>
                    <a:gd name="T19" fmla="*/ 2 h 27"/>
                    <a:gd name="T20" fmla="*/ 27 w 27"/>
                    <a:gd name="T21" fmla="*/ 3 h 27"/>
                    <a:gd name="T22" fmla="*/ 25 w 27"/>
                    <a:gd name="T23" fmla="*/ 16 h 27"/>
                    <a:gd name="T24" fmla="*/ 21 w 27"/>
                    <a:gd name="T25" fmla="*/ 24 h 27"/>
                    <a:gd name="T26" fmla="*/ 13 w 27"/>
                    <a:gd name="T27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" h="27">
                      <a:moveTo>
                        <a:pt x="13" y="27"/>
                      </a:moveTo>
                      <a:cubicBezTo>
                        <a:pt x="13" y="27"/>
                        <a:pt x="12" y="27"/>
                        <a:pt x="12" y="27"/>
                      </a:cubicBezTo>
                      <a:cubicBezTo>
                        <a:pt x="5" y="26"/>
                        <a:pt x="0" y="20"/>
                        <a:pt x="1" y="1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9"/>
                        <a:pt x="7" y="23"/>
                        <a:pt x="12" y="24"/>
                      </a:cubicBezTo>
                      <a:cubicBezTo>
                        <a:pt x="15" y="24"/>
                        <a:pt x="17" y="23"/>
                        <a:pt x="19" y="22"/>
                      </a:cubicBezTo>
                      <a:cubicBezTo>
                        <a:pt x="21" y="20"/>
                        <a:pt x="22" y="18"/>
                        <a:pt x="22" y="15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5" y="16"/>
                        <a:pt x="25" y="16"/>
                        <a:pt x="25" y="16"/>
                      </a:cubicBezTo>
                      <a:cubicBezTo>
                        <a:pt x="25" y="19"/>
                        <a:pt x="23" y="22"/>
                        <a:pt x="21" y="24"/>
                      </a:cubicBezTo>
                      <a:cubicBezTo>
                        <a:pt x="19" y="25"/>
                        <a:pt x="16" y="27"/>
                        <a:pt x="13" y="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0" name="Freeform 119">
                  <a:extLst>
                    <a:ext uri="{FF2B5EF4-FFF2-40B4-BE49-F238E27FC236}">
                      <a16:creationId xmlns:a16="http://schemas.microsoft.com/office/drawing/2014/main" id="{1F6430F1-0DA2-40F0-A305-5B8CBA4306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83181" y="4700045"/>
                  <a:ext cx="15069" cy="5274"/>
                </a:xfrm>
                <a:custGeom>
                  <a:avLst/>
                  <a:gdLst>
                    <a:gd name="T0" fmla="*/ 25 w 29"/>
                    <a:gd name="T1" fmla="*/ 10 h 10"/>
                    <a:gd name="T2" fmla="*/ 24 w 29"/>
                    <a:gd name="T3" fmla="*/ 10 h 10"/>
                    <a:gd name="T4" fmla="*/ 4 w 29"/>
                    <a:gd name="T5" fmla="*/ 8 h 10"/>
                    <a:gd name="T6" fmla="*/ 1 w 29"/>
                    <a:gd name="T7" fmla="*/ 3 h 10"/>
                    <a:gd name="T8" fmla="*/ 5 w 29"/>
                    <a:gd name="T9" fmla="*/ 0 h 10"/>
                    <a:gd name="T10" fmla="*/ 25 w 29"/>
                    <a:gd name="T11" fmla="*/ 2 h 10"/>
                    <a:gd name="T12" fmla="*/ 28 w 29"/>
                    <a:gd name="T13" fmla="*/ 6 h 10"/>
                    <a:gd name="T14" fmla="*/ 25 w 29"/>
                    <a:gd name="T1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" h="10">
                      <a:moveTo>
                        <a:pt x="25" y="10"/>
                      </a:moveTo>
                      <a:cubicBezTo>
                        <a:pt x="25" y="10"/>
                        <a:pt x="25" y="10"/>
                        <a:pt x="24" y="10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2" y="7"/>
                        <a:pt x="0" y="5"/>
                        <a:pt x="1" y="3"/>
                      </a:cubicBezTo>
                      <a:cubicBezTo>
                        <a:pt x="1" y="1"/>
                        <a:pt x="2" y="0"/>
                        <a:pt x="5" y="0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7" y="2"/>
                        <a:pt x="29" y="4"/>
                        <a:pt x="28" y="6"/>
                      </a:cubicBezTo>
                      <a:cubicBezTo>
                        <a:pt x="28" y="9"/>
                        <a:pt x="27" y="10"/>
                        <a:pt x="25" y="1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1" name="Freeform 120">
                  <a:extLst>
                    <a:ext uri="{FF2B5EF4-FFF2-40B4-BE49-F238E27FC236}">
                      <a16:creationId xmlns:a16="http://schemas.microsoft.com/office/drawing/2014/main" id="{493969E2-7E5C-478A-AE2D-5D8119FE8E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018" y="4638260"/>
                  <a:ext cx="3767" cy="6781"/>
                </a:xfrm>
                <a:custGeom>
                  <a:avLst/>
                  <a:gdLst>
                    <a:gd name="T0" fmla="*/ 1 w 8"/>
                    <a:gd name="T1" fmla="*/ 1 h 12"/>
                    <a:gd name="T2" fmla="*/ 0 w 8"/>
                    <a:gd name="T3" fmla="*/ 0 h 12"/>
                    <a:gd name="T4" fmla="*/ 7 w 8"/>
                    <a:gd name="T5" fmla="*/ 12 h 12"/>
                    <a:gd name="T6" fmla="*/ 8 w 8"/>
                    <a:gd name="T7" fmla="*/ 11 h 12"/>
                    <a:gd name="T8" fmla="*/ 1 w 8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2" y="9"/>
                        <a:pt x="7" y="12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3" y="8"/>
                        <a:pt x="2" y="2"/>
                        <a:pt x="1" y="1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2" name="Freeform 121">
                  <a:extLst>
                    <a:ext uri="{FF2B5EF4-FFF2-40B4-BE49-F238E27FC236}">
                      <a16:creationId xmlns:a16="http://schemas.microsoft.com/office/drawing/2014/main" id="{519AE772-FBDE-44FA-A4C0-917D83A1DA3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2772" y="4639767"/>
                  <a:ext cx="5274" cy="5274"/>
                </a:xfrm>
                <a:custGeom>
                  <a:avLst/>
                  <a:gdLst>
                    <a:gd name="T0" fmla="*/ 6 w 10"/>
                    <a:gd name="T1" fmla="*/ 10 h 10"/>
                    <a:gd name="T2" fmla="*/ 10 w 10"/>
                    <a:gd name="T3" fmla="*/ 5 h 10"/>
                    <a:gd name="T4" fmla="*/ 0 w 10"/>
                    <a:gd name="T5" fmla="*/ 0 h 10"/>
                    <a:gd name="T6" fmla="*/ 6 w 10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0">
                      <a:moveTo>
                        <a:pt x="6" y="10"/>
                      </a:move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2" y="7"/>
                        <a:pt x="6" y="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3" name="Freeform 122">
                  <a:extLst>
                    <a:ext uri="{FF2B5EF4-FFF2-40B4-BE49-F238E27FC236}">
                      <a16:creationId xmlns:a16="http://schemas.microsoft.com/office/drawing/2014/main" id="{172C927F-0C7B-4C4A-992E-3B7BC7FE5A8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0511" y="4620177"/>
                  <a:ext cx="4521" cy="7535"/>
                </a:xfrm>
                <a:custGeom>
                  <a:avLst/>
                  <a:gdLst>
                    <a:gd name="T0" fmla="*/ 4 w 8"/>
                    <a:gd name="T1" fmla="*/ 0 h 14"/>
                    <a:gd name="T2" fmla="*/ 2 w 8"/>
                    <a:gd name="T3" fmla="*/ 7 h 14"/>
                    <a:gd name="T4" fmla="*/ 2 w 8"/>
                    <a:gd name="T5" fmla="*/ 7 h 14"/>
                    <a:gd name="T6" fmla="*/ 0 w 8"/>
                    <a:gd name="T7" fmla="*/ 14 h 14"/>
                    <a:gd name="T8" fmla="*/ 8 w 8"/>
                    <a:gd name="T9" fmla="*/ 8 h 14"/>
                    <a:gd name="T10" fmla="*/ 4 w 8"/>
                    <a:gd name="T11" fmla="*/ 0 h 14"/>
                    <a:gd name="T12" fmla="*/ 4 w 8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14">
                      <a:moveTo>
                        <a:pt x="4" y="0"/>
                      </a:move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8"/>
                        <a:pt x="1" y="11"/>
                        <a:pt x="0" y="14"/>
                      </a:cubicBezTo>
                      <a:cubicBezTo>
                        <a:pt x="1" y="12"/>
                        <a:pt x="4" y="9"/>
                        <a:pt x="8" y="8"/>
                      </a:cubicBezTo>
                      <a:cubicBezTo>
                        <a:pt x="5" y="4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4" name="Freeform 123">
                  <a:extLst>
                    <a:ext uri="{FF2B5EF4-FFF2-40B4-BE49-F238E27FC236}">
                      <a16:creationId xmlns:a16="http://schemas.microsoft.com/office/drawing/2014/main" id="{B0DB79AA-4AE8-43EA-8B53-9289D28BB21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91469" y="4625451"/>
                  <a:ext cx="3014" cy="6781"/>
                </a:xfrm>
                <a:custGeom>
                  <a:avLst/>
                  <a:gdLst>
                    <a:gd name="T0" fmla="*/ 6 w 6"/>
                    <a:gd name="T1" fmla="*/ 1 h 12"/>
                    <a:gd name="T2" fmla="*/ 3 w 6"/>
                    <a:gd name="T3" fmla="*/ 1 h 12"/>
                    <a:gd name="T4" fmla="*/ 1 w 6"/>
                    <a:gd name="T5" fmla="*/ 7 h 12"/>
                    <a:gd name="T6" fmla="*/ 0 w 6"/>
                    <a:gd name="T7" fmla="*/ 12 h 12"/>
                    <a:gd name="T8" fmla="*/ 6 w 6"/>
                    <a:gd name="T9" fmla="*/ 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2">
                      <a:moveTo>
                        <a:pt x="6" y="1"/>
                      </a:moveTo>
                      <a:cubicBezTo>
                        <a:pt x="6" y="0"/>
                        <a:pt x="4" y="0"/>
                        <a:pt x="3" y="1"/>
                      </a:cubicBezTo>
                      <a:cubicBezTo>
                        <a:pt x="2" y="2"/>
                        <a:pt x="1" y="5"/>
                        <a:pt x="1" y="7"/>
                      </a:cubicBezTo>
                      <a:cubicBezTo>
                        <a:pt x="0" y="9"/>
                        <a:pt x="0" y="11"/>
                        <a:pt x="0" y="12"/>
                      </a:cubicBezTo>
                      <a:cubicBezTo>
                        <a:pt x="1" y="9"/>
                        <a:pt x="3" y="2"/>
                        <a:pt x="6" y="1"/>
                      </a:cubicBezTo>
                      <a:close/>
                    </a:path>
                  </a:pathLst>
                </a:custGeom>
                <a:solidFill>
                  <a:srgbClr val="593A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5" name="Freeform 124">
                  <a:extLst>
                    <a:ext uri="{FF2B5EF4-FFF2-40B4-BE49-F238E27FC236}">
                      <a16:creationId xmlns:a16="http://schemas.microsoft.com/office/drawing/2014/main" id="{DFAF80D0-531C-4EFE-B14C-466E228B8D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4139" y="4599079"/>
                  <a:ext cx="16576" cy="40688"/>
                </a:xfrm>
                <a:custGeom>
                  <a:avLst/>
                  <a:gdLst>
                    <a:gd name="T0" fmla="*/ 22 w 30"/>
                    <a:gd name="T1" fmla="*/ 70 h 75"/>
                    <a:gd name="T2" fmla="*/ 22 w 30"/>
                    <a:gd name="T3" fmla="*/ 70 h 75"/>
                    <a:gd name="T4" fmla="*/ 21 w 30"/>
                    <a:gd name="T5" fmla="*/ 70 h 75"/>
                    <a:gd name="T6" fmla="*/ 7 w 30"/>
                    <a:gd name="T7" fmla="*/ 30 h 75"/>
                    <a:gd name="T8" fmla="*/ 12 w 30"/>
                    <a:gd name="T9" fmla="*/ 18 h 75"/>
                    <a:gd name="T10" fmla="*/ 6 w 30"/>
                    <a:gd name="T11" fmla="*/ 2 h 75"/>
                    <a:gd name="T12" fmla="*/ 7 w 30"/>
                    <a:gd name="T13" fmla="*/ 0 h 75"/>
                    <a:gd name="T14" fmla="*/ 4 w 30"/>
                    <a:gd name="T15" fmla="*/ 6 h 75"/>
                    <a:gd name="T16" fmla="*/ 10 w 30"/>
                    <a:gd name="T17" fmla="*/ 22 h 75"/>
                    <a:gd name="T18" fmla="*/ 4 w 30"/>
                    <a:gd name="T19" fmla="*/ 34 h 75"/>
                    <a:gd name="T20" fmla="*/ 19 w 30"/>
                    <a:gd name="T21" fmla="*/ 74 h 75"/>
                    <a:gd name="T22" fmla="*/ 19 w 30"/>
                    <a:gd name="T23" fmla="*/ 74 h 75"/>
                    <a:gd name="T24" fmla="*/ 19 w 30"/>
                    <a:gd name="T25" fmla="*/ 74 h 75"/>
                    <a:gd name="T26" fmla="*/ 30 w 30"/>
                    <a:gd name="T27" fmla="*/ 66 h 75"/>
                    <a:gd name="T28" fmla="*/ 22 w 30"/>
                    <a:gd name="T29" fmla="*/ 7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75">
                      <a:moveTo>
                        <a:pt x="22" y="70"/>
                      </a:moveTo>
                      <a:cubicBezTo>
                        <a:pt x="22" y="70"/>
                        <a:pt x="22" y="70"/>
                        <a:pt x="22" y="70"/>
                      </a:cubicBezTo>
                      <a:cubicBezTo>
                        <a:pt x="21" y="70"/>
                        <a:pt x="21" y="70"/>
                        <a:pt x="21" y="70"/>
                      </a:cubicBezTo>
                      <a:cubicBezTo>
                        <a:pt x="9" y="61"/>
                        <a:pt x="2" y="46"/>
                        <a:pt x="7" y="30"/>
                      </a:cubicBezTo>
                      <a:cubicBezTo>
                        <a:pt x="8" y="26"/>
                        <a:pt x="10" y="22"/>
                        <a:pt x="12" y="18"/>
                      </a:cubicBezTo>
                      <a:cubicBezTo>
                        <a:pt x="7" y="15"/>
                        <a:pt x="5" y="8"/>
                        <a:pt x="6" y="2"/>
                      </a:cubicBezTo>
                      <a:cubicBezTo>
                        <a:pt x="7" y="1"/>
                        <a:pt x="7" y="1"/>
                        <a:pt x="7" y="0"/>
                      </a:cubicBezTo>
                      <a:cubicBezTo>
                        <a:pt x="6" y="2"/>
                        <a:pt x="5" y="4"/>
                        <a:pt x="4" y="6"/>
                      </a:cubicBezTo>
                      <a:cubicBezTo>
                        <a:pt x="2" y="12"/>
                        <a:pt x="5" y="19"/>
                        <a:pt x="10" y="22"/>
                      </a:cubicBezTo>
                      <a:cubicBezTo>
                        <a:pt x="7" y="26"/>
                        <a:pt x="6" y="30"/>
                        <a:pt x="4" y="34"/>
                      </a:cubicBezTo>
                      <a:cubicBezTo>
                        <a:pt x="0" y="50"/>
                        <a:pt x="6" y="65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19" y="74"/>
                        <a:pt x="19" y="74"/>
                        <a:pt x="19" y="74"/>
                      </a:cubicBezTo>
                      <a:cubicBezTo>
                        <a:pt x="25" y="75"/>
                        <a:pt x="29" y="69"/>
                        <a:pt x="30" y="66"/>
                      </a:cubicBezTo>
                      <a:cubicBezTo>
                        <a:pt x="28" y="68"/>
                        <a:pt x="25" y="71"/>
                        <a:pt x="22" y="7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6" name="Oval 125">
                  <a:extLst>
                    <a:ext uri="{FF2B5EF4-FFF2-40B4-BE49-F238E27FC236}">
                      <a16:creationId xmlns:a16="http://schemas.microsoft.com/office/drawing/2014/main" id="{BBA067CA-0F48-4E93-8106-4011FDACF1C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49275" y="4642027"/>
                  <a:ext cx="26372" cy="26372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7" name="Oval 126">
                  <a:extLst>
                    <a:ext uri="{FF2B5EF4-FFF2-40B4-BE49-F238E27FC236}">
                      <a16:creationId xmlns:a16="http://schemas.microsoft.com/office/drawing/2014/main" id="{A9E1AAD2-2E70-4828-9453-1EF252E6C7D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2289" y="4645041"/>
                  <a:ext cx="19590" cy="1959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8" name="Oval 127">
                  <a:extLst>
                    <a:ext uri="{FF2B5EF4-FFF2-40B4-BE49-F238E27FC236}">
                      <a16:creationId xmlns:a16="http://schemas.microsoft.com/office/drawing/2014/main" id="{5656A92C-007E-4E0B-B1D2-B2997B945DB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5303" y="4648055"/>
                  <a:ext cx="13563" cy="1431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9" name="Oval 128">
                  <a:extLst>
                    <a:ext uri="{FF2B5EF4-FFF2-40B4-BE49-F238E27FC236}">
                      <a16:creationId xmlns:a16="http://schemas.microsoft.com/office/drawing/2014/main" id="{7952138A-C7AB-4FA8-A35C-EA060FCA5DB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857563" y="4650316"/>
                  <a:ext cx="9042" cy="9042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0" name="Freeform 129">
                  <a:extLst>
                    <a:ext uri="{FF2B5EF4-FFF2-40B4-BE49-F238E27FC236}">
                      <a16:creationId xmlns:a16="http://schemas.microsoft.com/office/drawing/2014/main" id="{C7D76A00-1A88-4FF7-8FDB-5F94754D659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50782" y="4683469"/>
                  <a:ext cx="17330" cy="3014"/>
                </a:xfrm>
                <a:custGeom>
                  <a:avLst/>
                  <a:gdLst>
                    <a:gd name="T0" fmla="*/ 29 w 31"/>
                    <a:gd name="T1" fmla="*/ 6 h 6"/>
                    <a:gd name="T2" fmla="*/ 28 w 31"/>
                    <a:gd name="T3" fmla="*/ 6 h 6"/>
                    <a:gd name="T4" fmla="*/ 2 w 31"/>
                    <a:gd name="T5" fmla="*/ 4 h 6"/>
                    <a:gd name="T6" fmla="*/ 0 w 31"/>
                    <a:gd name="T7" fmla="*/ 2 h 6"/>
                    <a:gd name="T8" fmla="*/ 3 w 31"/>
                    <a:gd name="T9" fmla="*/ 0 h 6"/>
                    <a:gd name="T10" fmla="*/ 29 w 31"/>
                    <a:gd name="T11" fmla="*/ 2 h 6"/>
                    <a:gd name="T12" fmla="*/ 31 w 31"/>
                    <a:gd name="T13" fmla="*/ 5 h 6"/>
                    <a:gd name="T14" fmla="*/ 29 w 31"/>
                    <a:gd name="T15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6">
                      <a:moveTo>
                        <a:pt x="29" y="6"/>
                      </a:moveTo>
                      <a:cubicBezTo>
                        <a:pt x="29" y="6"/>
                        <a:pt x="29" y="6"/>
                        <a:pt x="28" y="6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29" y="2"/>
                        <a:pt x="29" y="2"/>
                        <a:pt x="29" y="2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1" y="6"/>
                        <a:pt x="30" y="6"/>
                        <a:pt x="29" y="6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1" name="Freeform 130">
                  <a:extLst>
                    <a:ext uri="{FF2B5EF4-FFF2-40B4-BE49-F238E27FC236}">
                      <a16:creationId xmlns:a16="http://schemas.microsoft.com/office/drawing/2014/main" id="{4F0EB2EA-79F3-43BA-B064-D7D41844CB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21851" cy="31646"/>
                </a:xfrm>
                <a:custGeom>
                  <a:avLst/>
                  <a:gdLst>
                    <a:gd name="T0" fmla="*/ 39 w 40"/>
                    <a:gd name="T1" fmla="*/ 48 h 59"/>
                    <a:gd name="T2" fmla="*/ 35 w 40"/>
                    <a:gd name="T3" fmla="*/ 18 h 59"/>
                    <a:gd name="T4" fmla="*/ 35 w 40"/>
                    <a:gd name="T5" fmla="*/ 18 h 59"/>
                    <a:gd name="T6" fmla="*/ 35 w 40"/>
                    <a:gd name="T7" fmla="*/ 16 h 59"/>
                    <a:gd name="T8" fmla="*/ 31 w 40"/>
                    <a:gd name="T9" fmla="*/ 15 h 59"/>
                    <a:gd name="T10" fmla="*/ 31 w 40"/>
                    <a:gd name="T11" fmla="*/ 15 h 59"/>
                    <a:gd name="T12" fmla="*/ 20 w 40"/>
                    <a:gd name="T13" fmla="*/ 11 h 59"/>
                    <a:gd name="T14" fmla="*/ 19 w 40"/>
                    <a:gd name="T15" fmla="*/ 0 h 59"/>
                    <a:gd name="T16" fmla="*/ 3 w 40"/>
                    <a:gd name="T17" fmla="*/ 10 h 59"/>
                    <a:gd name="T18" fmla="*/ 2 w 40"/>
                    <a:gd name="T19" fmla="*/ 16 h 59"/>
                    <a:gd name="T20" fmla="*/ 28 w 40"/>
                    <a:gd name="T21" fmla="*/ 56 h 59"/>
                    <a:gd name="T22" fmla="*/ 32 w 40"/>
                    <a:gd name="T23" fmla="*/ 57 h 59"/>
                    <a:gd name="T24" fmla="*/ 38 w 40"/>
                    <a:gd name="T25" fmla="*/ 53 h 59"/>
                    <a:gd name="T26" fmla="*/ 39 w 40"/>
                    <a:gd name="T27" fmla="*/ 48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0" h="59">
                      <a:moveTo>
                        <a:pt x="39" y="48"/>
                      </a:moveTo>
                      <a:cubicBezTo>
                        <a:pt x="39" y="42"/>
                        <a:pt x="35" y="18"/>
                        <a:pt x="35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5" y="17"/>
                        <a:pt x="35" y="17"/>
                        <a:pt x="35" y="16"/>
                      </a:cubicBezTo>
                      <a:cubicBezTo>
                        <a:pt x="34" y="15"/>
                        <a:pt x="32" y="15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29" y="16"/>
                        <a:pt x="23" y="16"/>
                        <a:pt x="20" y="11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6"/>
                      </a:cubicBezTo>
                      <a:cubicBezTo>
                        <a:pt x="28" y="56"/>
                        <a:pt x="28" y="56"/>
                        <a:pt x="28" y="56"/>
                      </a:cubicBezTo>
                      <a:cubicBezTo>
                        <a:pt x="28" y="56"/>
                        <a:pt x="30" y="59"/>
                        <a:pt x="32" y="57"/>
                      </a:cubicBezTo>
                      <a:cubicBezTo>
                        <a:pt x="38" y="53"/>
                        <a:pt x="38" y="53"/>
                        <a:pt x="38" y="53"/>
                      </a:cubicBezTo>
                      <a:cubicBezTo>
                        <a:pt x="38" y="53"/>
                        <a:pt x="40" y="53"/>
                        <a:pt x="39" y="48"/>
                      </a:cubicBez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2" name="Freeform 131">
                  <a:extLst>
                    <a:ext uri="{FF2B5EF4-FFF2-40B4-BE49-F238E27FC236}">
                      <a16:creationId xmlns:a16="http://schemas.microsoft.com/office/drawing/2014/main" id="{4B5DA83C-0FB4-401C-9DDB-4D1DDE6594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27424" y="4755049"/>
                  <a:ext cx="12056" cy="12056"/>
                </a:xfrm>
                <a:custGeom>
                  <a:avLst/>
                  <a:gdLst>
                    <a:gd name="T0" fmla="*/ 8 w 22"/>
                    <a:gd name="T1" fmla="*/ 21 h 22"/>
                    <a:gd name="T2" fmla="*/ 22 w 22"/>
                    <a:gd name="T3" fmla="*/ 13 h 22"/>
                    <a:gd name="T4" fmla="*/ 20 w 22"/>
                    <a:gd name="T5" fmla="*/ 11 h 22"/>
                    <a:gd name="T6" fmla="*/ 20 w 22"/>
                    <a:gd name="T7" fmla="*/ 0 h 22"/>
                    <a:gd name="T8" fmla="*/ 3 w 22"/>
                    <a:gd name="T9" fmla="*/ 10 h 22"/>
                    <a:gd name="T10" fmla="*/ 2 w 22"/>
                    <a:gd name="T11" fmla="*/ 15 h 22"/>
                    <a:gd name="T12" fmla="*/ 7 w 22"/>
                    <a:gd name="T13" fmla="*/ 22 h 22"/>
                    <a:gd name="T14" fmla="*/ 8 w 22"/>
                    <a:gd name="T15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" h="22">
                      <a:moveTo>
                        <a:pt x="8" y="21"/>
                      </a:move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1" y="12"/>
                        <a:pt x="21" y="11"/>
                        <a:pt x="20" y="11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3" y="10"/>
                        <a:pt x="0" y="12"/>
                        <a:pt x="2" y="15"/>
                      </a:cubicBezTo>
                      <a:cubicBezTo>
                        <a:pt x="7" y="22"/>
                        <a:pt x="7" y="22"/>
                        <a:pt x="7" y="22"/>
                      </a:cubicBezTo>
                      <a:cubicBezTo>
                        <a:pt x="7" y="22"/>
                        <a:pt x="8" y="21"/>
                        <a:pt x="8" y="2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3" name="Freeform 132">
                  <a:extLst>
                    <a:ext uri="{FF2B5EF4-FFF2-40B4-BE49-F238E27FC236}">
                      <a16:creationId xmlns:a16="http://schemas.microsoft.com/office/drawing/2014/main" id="{32193068-35C7-4F00-AA3F-6192AC6BEEC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905785" y="4775393"/>
                  <a:ext cx="7535" cy="13563"/>
                </a:xfrm>
                <a:custGeom>
                  <a:avLst/>
                  <a:gdLst>
                    <a:gd name="T0" fmla="*/ 14 w 14"/>
                    <a:gd name="T1" fmla="*/ 6 h 25"/>
                    <a:gd name="T2" fmla="*/ 11 w 14"/>
                    <a:gd name="T3" fmla="*/ 6 h 25"/>
                    <a:gd name="T4" fmla="*/ 0 w 14"/>
                    <a:gd name="T5" fmla="*/ 0 h 25"/>
                    <a:gd name="T6" fmla="*/ 0 w 14"/>
                    <a:gd name="T7" fmla="*/ 21 h 25"/>
                    <a:gd name="T8" fmla="*/ 5 w 14"/>
                    <a:gd name="T9" fmla="*/ 25 h 25"/>
                    <a:gd name="T10" fmla="*/ 14 w 14"/>
                    <a:gd name="T11" fmla="*/ 25 h 25"/>
                    <a:gd name="T12" fmla="*/ 14 w 14"/>
                    <a:gd name="T13" fmla="*/ 6 h 25"/>
                    <a:gd name="T14" fmla="*/ 14 w 14"/>
                    <a:gd name="T15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25">
                      <a:moveTo>
                        <a:pt x="14" y="6"/>
                      </a:moveTo>
                      <a:cubicBezTo>
                        <a:pt x="13" y="6"/>
                        <a:pt x="12" y="6"/>
                        <a:pt x="11" y="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0" y="25"/>
                        <a:pt x="5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4" name="Oval 133">
                  <a:extLst>
                    <a:ext uri="{FF2B5EF4-FFF2-40B4-BE49-F238E27FC236}">
                      <a16:creationId xmlns:a16="http://schemas.microsoft.com/office/drawing/2014/main" id="{839D2BAF-176C-4426-87AE-61EEFD7AD63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9905785" y="4630725"/>
                  <a:ext cx="2260" cy="226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5" name="Freeform 137">
                  <a:extLst>
                    <a:ext uri="{FF2B5EF4-FFF2-40B4-BE49-F238E27FC236}">
                      <a16:creationId xmlns:a16="http://schemas.microsoft.com/office/drawing/2014/main" id="{9D27DF80-248F-4D46-9928-924EFAA4A0D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879414" y="4654836"/>
                  <a:ext cx="48976" cy="37674"/>
                </a:xfrm>
                <a:custGeom>
                  <a:avLst/>
                  <a:gdLst>
                    <a:gd name="T0" fmla="*/ 58 w 91"/>
                    <a:gd name="T1" fmla="*/ 59 h 71"/>
                    <a:gd name="T2" fmla="*/ 50 w 91"/>
                    <a:gd name="T3" fmla="*/ 62 h 71"/>
                    <a:gd name="T4" fmla="*/ 48 w 91"/>
                    <a:gd name="T5" fmla="*/ 62 h 71"/>
                    <a:gd name="T6" fmla="*/ 40 w 91"/>
                    <a:gd name="T7" fmla="*/ 57 h 71"/>
                    <a:gd name="T8" fmla="*/ 7 w 91"/>
                    <a:gd name="T9" fmla="*/ 4 h 71"/>
                    <a:gd name="T10" fmla="*/ 5 w 91"/>
                    <a:gd name="T11" fmla="*/ 0 h 71"/>
                    <a:gd name="T12" fmla="*/ 3 w 91"/>
                    <a:gd name="T13" fmla="*/ 15 h 71"/>
                    <a:gd name="T14" fmla="*/ 39 w 91"/>
                    <a:gd name="T15" fmla="*/ 66 h 71"/>
                    <a:gd name="T16" fmla="*/ 48 w 91"/>
                    <a:gd name="T17" fmla="*/ 71 h 71"/>
                    <a:gd name="T18" fmla="*/ 49 w 91"/>
                    <a:gd name="T19" fmla="*/ 71 h 71"/>
                    <a:gd name="T20" fmla="*/ 57 w 91"/>
                    <a:gd name="T21" fmla="*/ 69 h 71"/>
                    <a:gd name="T22" fmla="*/ 91 w 91"/>
                    <a:gd name="T23" fmla="*/ 36 h 71"/>
                    <a:gd name="T24" fmla="*/ 87 w 91"/>
                    <a:gd name="T25" fmla="*/ 31 h 71"/>
                    <a:gd name="T26" fmla="*/ 58 w 91"/>
                    <a:gd name="T27" fmla="*/ 5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1" h="71">
                      <a:moveTo>
                        <a:pt x="58" y="59"/>
                      </a:moveTo>
                      <a:cubicBezTo>
                        <a:pt x="56" y="61"/>
                        <a:pt x="53" y="62"/>
                        <a:pt x="50" y="62"/>
                      </a:cubicBezTo>
                      <a:cubicBezTo>
                        <a:pt x="50" y="62"/>
                        <a:pt x="49" y="62"/>
                        <a:pt x="48" y="62"/>
                      </a:cubicBezTo>
                      <a:cubicBezTo>
                        <a:pt x="45" y="62"/>
                        <a:pt x="42" y="60"/>
                        <a:pt x="40" y="57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3"/>
                        <a:pt x="5" y="1"/>
                        <a:pt x="5" y="0"/>
                      </a:cubicBezTo>
                      <a:cubicBezTo>
                        <a:pt x="3" y="4"/>
                        <a:pt x="0" y="9"/>
                        <a:pt x="3" y="15"/>
                      </a:cubicBezTo>
                      <a:cubicBezTo>
                        <a:pt x="39" y="66"/>
                        <a:pt x="39" y="66"/>
                        <a:pt x="39" y="66"/>
                      </a:cubicBezTo>
                      <a:cubicBezTo>
                        <a:pt x="41" y="69"/>
                        <a:pt x="44" y="71"/>
                        <a:pt x="48" y="71"/>
                      </a:cubicBezTo>
                      <a:cubicBezTo>
                        <a:pt x="48" y="71"/>
                        <a:pt x="49" y="71"/>
                        <a:pt x="49" y="71"/>
                      </a:cubicBezTo>
                      <a:cubicBezTo>
                        <a:pt x="52" y="71"/>
                        <a:pt x="55" y="70"/>
                        <a:pt x="57" y="69"/>
                      </a:cubicBezTo>
                      <a:cubicBezTo>
                        <a:pt x="57" y="69"/>
                        <a:pt x="91" y="36"/>
                        <a:pt x="91" y="36"/>
                      </a:cubicBezTo>
                      <a:cubicBezTo>
                        <a:pt x="91" y="36"/>
                        <a:pt x="89" y="34"/>
                        <a:pt x="87" y="31"/>
                      </a:cubicBezTo>
                      <a:cubicBezTo>
                        <a:pt x="78" y="41"/>
                        <a:pt x="58" y="59"/>
                        <a:pt x="58" y="59"/>
                      </a:cubicBezTo>
                      <a:close/>
                    </a:path>
                  </a:pathLst>
                </a:custGeom>
                <a:solidFill>
                  <a:srgbClr val="B82F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463" name="Freeform 138">
                <a:extLst>
                  <a:ext uri="{FF2B5EF4-FFF2-40B4-BE49-F238E27FC236}">
                    <a16:creationId xmlns:a16="http://schemas.microsoft.com/office/drawing/2014/main" id="{B567DF83-0275-45A5-872B-17376EA27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84477" y="3301468"/>
                <a:ext cx="2640" cy="4401"/>
              </a:xfrm>
              <a:custGeom>
                <a:avLst/>
                <a:gdLst>
                  <a:gd name="T0" fmla="*/ 4 w 4"/>
                  <a:gd name="T1" fmla="*/ 6 h 6"/>
                  <a:gd name="T2" fmla="*/ 4 w 4"/>
                  <a:gd name="T3" fmla="*/ 0 h 6"/>
                  <a:gd name="T4" fmla="*/ 0 w 4"/>
                  <a:gd name="T5" fmla="*/ 0 h 6"/>
                  <a:gd name="T6" fmla="*/ 4 w 4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4" y="6"/>
                    </a:moveTo>
                    <a:cubicBezTo>
                      <a:pt x="4" y="4"/>
                      <a:pt x="4" y="2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2"/>
                      <a:pt x="3" y="4"/>
                      <a:pt x="4" y="6"/>
                    </a:cubicBez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4" name="Freeform 139">
                <a:extLst>
                  <a:ext uri="{FF2B5EF4-FFF2-40B4-BE49-F238E27FC236}">
                    <a16:creationId xmlns:a16="http://schemas.microsoft.com/office/drawing/2014/main" id="{C76D9926-6E9D-4076-AA52-D0DDD10F73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586" y="3209045"/>
                <a:ext cx="47532" cy="92423"/>
              </a:xfrm>
              <a:custGeom>
                <a:avLst/>
                <a:gdLst>
                  <a:gd name="T0" fmla="*/ 0 w 76"/>
                  <a:gd name="T1" fmla="*/ 41 h 147"/>
                  <a:gd name="T2" fmla="*/ 72 w 76"/>
                  <a:gd name="T3" fmla="*/ 147 h 147"/>
                  <a:gd name="T4" fmla="*/ 76 w 76"/>
                  <a:gd name="T5" fmla="*/ 147 h 147"/>
                  <a:gd name="T6" fmla="*/ 34 w 76"/>
                  <a:gd name="T7" fmla="*/ 0 h 147"/>
                  <a:gd name="T8" fmla="*/ 0 w 76"/>
                  <a:gd name="T9" fmla="*/ 4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47">
                    <a:moveTo>
                      <a:pt x="0" y="41"/>
                    </a:moveTo>
                    <a:cubicBezTo>
                      <a:pt x="20" y="65"/>
                      <a:pt x="46" y="105"/>
                      <a:pt x="72" y="147"/>
                    </a:cubicBezTo>
                    <a:cubicBezTo>
                      <a:pt x="73" y="147"/>
                      <a:pt x="75" y="147"/>
                      <a:pt x="76" y="147"/>
                    </a:cubicBezTo>
                    <a:cubicBezTo>
                      <a:pt x="71" y="95"/>
                      <a:pt x="57" y="45"/>
                      <a:pt x="34" y="0"/>
                    </a:cubicBezTo>
                    <a:cubicBezTo>
                      <a:pt x="19" y="10"/>
                      <a:pt x="7" y="24"/>
                      <a:pt x="0" y="41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65" name="Freeform 140">
                <a:extLst>
                  <a:ext uri="{FF2B5EF4-FFF2-40B4-BE49-F238E27FC236}">
                    <a16:creationId xmlns:a16="http://schemas.microsoft.com/office/drawing/2014/main" id="{B77DA47B-5A27-4AA9-BA0B-3D948BCE88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6211" y="3220487"/>
                <a:ext cx="111787" cy="188367"/>
              </a:xfrm>
              <a:custGeom>
                <a:avLst/>
                <a:gdLst>
                  <a:gd name="T0" fmla="*/ 176 w 177"/>
                  <a:gd name="T1" fmla="*/ 136 h 300"/>
                  <a:gd name="T2" fmla="*/ 172 w 177"/>
                  <a:gd name="T3" fmla="*/ 130 h 300"/>
                  <a:gd name="T4" fmla="*/ 100 w 177"/>
                  <a:gd name="T5" fmla="*/ 24 h 300"/>
                  <a:gd name="T6" fmla="*/ 72 w 177"/>
                  <a:gd name="T7" fmla="*/ 0 h 300"/>
                  <a:gd name="T8" fmla="*/ 1 w 177"/>
                  <a:gd name="T9" fmla="*/ 298 h 300"/>
                  <a:gd name="T10" fmla="*/ 0 w 177"/>
                  <a:gd name="T11" fmla="*/ 300 h 300"/>
                  <a:gd name="T12" fmla="*/ 154 w 177"/>
                  <a:gd name="T13" fmla="*/ 300 h 300"/>
                  <a:gd name="T14" fmla="*/ 154 w 177"/>
                  <a:gd name="T15" fmla="*/ 298 h 300"/>
                  <a:gd name="T16" fmla="*/ 177 w 177"/>
                  <a:gd name="T17" fmla="*/ 164 h 300"/>
                  <a:gd name="T18" fmla="*/ 176 w 177"/>
                  <a:gd name="T19" fmla="*/ 1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7" h="300">
                    <a:moveTo>
                      <a:pt x="176" y="136"/>
                    </a:moveTo>
                    <a:cubicBezTo>
                      <a:pt x="175" y="134"/>
                      <a:pt x="174" y="132"/>
                      <a:pt x="172" y="130"/>
                    </a:cubicBezTo>
                    <a:cubicBezTo>
                      <a:pt x="146" y="88"/>
                      <a:pt x="120" y="48"/>
                      <a:pt x="100" y="24"/>
                    </a:cubicBezTo>
                    <a:cubicBezTo>
                      <a:pt x="88" y="9"/>
                      <a:pt x="78" y="0"/>
                      <a:pt x="72" y="0"/>
                    </a:cubicBezTo>
                    <a:cubicBezTo>
                      <a:pt x="72" y="0"/>
                      <a:pt x="72" y="0"/>
                      <a:pt x="1" y="298"/>
                    </a:cubicBezTo>
                    <a:cubicBezTo>
                      <a:pt x="0" y="299"/>
                      <a:pt x="0" y="300"/>
                      <a:pt x="0" y="300"/>
                    </a:cubicBezTo>
                    <a:cubicBezTo>
                      <a:pt x="0" y="300"/>
                      <a:pt x="0" y="300"/>
                      <a:pt x="154" y="300"/>
                    </a:cubicBezTo>
                    <a:cubicBezTo>
                      <a:pt x="154" y="300"/>
                      <a:pt x="154" y="299"/>
                      <a:pt x="154" y="298"/>
                    </a:cubicBezTo>
                    <a:cubicBezTo>
                      <a:pt x="169" y="256"/>
                      <a:pt x="177" y="211"/>
                      <a:pt x="177" y="164"/>
                    </a:cubicBezTo>
                    <a:cubicBezTo>
                      <a:pt x="177" y="155"/>
                      <a:pt x="177" y="146"/>
                      <a:pt x="176" y="136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31" name="Group 1630">
              <a:extLst>
                <a:ext uri="{FF2B5EF4-FFF2-40B4-BE49-F238E27FC236}">
                  <a16:creationId xmlns:a16="http://schemas.microsoft.com/office/drawing/2014/main" id="{49AB3B50-0D21-4AD9-95F7-73B514C04F1E}"/>
                </a:ext>
              </a:extLst>
            </p:cNvPr>
            <p:cNvGrpSpPr/>
            <p:nvPr userDrawn="1"/>
          </p:nvGrpSpPr>
          <p:grpSpPr>
            <a:xfrm>
              <a:off x="9255918" y="2134438"/>
              <a:ext cx="361316" cy="591783"/>
              <a:chOff x="8053027" y="2742099"/>
              <a:chExt cx="2058714" cy="3371876"/>
            </a:xfrm>
          </p:grpSpPr>
          <p:sp>
            <p:nvSpPr>
              <p:cNvPr id="2395" name="Oval 23">
                <a:extLst>
                  <a:ext uri="{FF2B5EF4-FFF2-40B4-BE49-F238E27FC236}">
                    <a16:creationId xmlns:a16="http://schemas.microsoft.com/office/drawing/2014/main" id="{1334CD6F-C064-4982-B8F6-4385BA4BF6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7064" y="6014948"/>
                <a:ext cx="656705" cy="99027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6" name="Oval 24">
                <a:extLst>
                  <a:ext uri="{FF2B5EF4-FFF2-40B4-BE49-F238E27FC236}">
                    <a16:creationId xmlns:a16="http://schemas.microsoft.com/office/drawing/2014/main" id="{71F5F052-464C-4CB9-B7DA-59A391A6B58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8985961" y="6041008"/>
                <a:ext cx="187630" cy="31271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7" name="Freeform 25">
                <a:extLst>
                  <a:ext uri="{FF2B5EF4-FFF2-40B4-BE49-F238E27FC236}">
                    <a16:creationId xmlns:a16="http://schemas.microsoft.com/office/drawing/2014/main" id="{EEA51A98-5CF8-4C81-99D8-165A91AD3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3027" y="2950343"/>
                <a:ext cx="2058714" cy="3101090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8" name="Freeform 89">
                <a:extLst>
                  <a:ext uri="{FF2B5EF4-FFF2-40B4-BE49-F238E27FC236}">
                    <a16:creationId xmlns:a16="http://schemas.microsoft.com/office/drawing/2014/main" id="{73972B2B-65DA-4FE5-B823-16D4571B4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0234" y="3035027"/>
                <a:ext cx="1885116" cy="188110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99" name="Freeform: Shape 2398">
                <a:extLst>
                  <a:ext uri="{FF2B5EF4-FFF2-40B4-BE49-F238E27FC236}">
                    <a16:creationId xmlns:a16="http://schemas.microsoft.com/office/drawing/2014/main" id="{7CE7145C-6E06-41FA-B1EC-D9F4164B62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437" y="4268435"/>
                <a:ext cx="1790710" cy="647700"/>
              </a:xfrm>
              <a:custGeom>
                <a:avLst/>
                <a:gdLst>
                  <a:gd name="connsiteX0" fmla="*/ 0 w 1790710"/>
                  <a:gd name="connsiteY0" fmla="*/ 0 h 647700"/>
                  <a:gd name="connsiteX1" fmla="*/ 1790710 w 1790710"/>
                  <a:gd name="connsiteY1" fmla="*/ 0 h 647700"/>
                  <a:gd name="connsiteX2" fmla="*/ 1763842 w 1790710"/>
                  <a:gd name="connsiteY2" fmla="*/ 73252 h 647700"/>
                  <a:gd name="connsiteX3" fmla="*/ 895355 w 1790710"/>
                  <a:gd name="connsiteY3" fmla="*/ 647700 h 647700"/>
                  <a:gd name="connsiteX4" fmla="*/ 26868 w 1790710"/>
                  <a:gd name="connsiteY4" fmla="*/ 73252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0710" h="647700">
                    <a:moveTo>
                      <a:pt x="0" y="0"/>
                    </a:moveTo>
                    <a:lnTo>
                      <a:pt x="1790710" y="0"/>
                    </a:lnTo>
                    <a:lnTo>
                      <a:pt x="1763842" y="73252"/>
                    </a:lnTo>
                    <a:cubicBezTo>
                      <a:pt x="1620754" y="410831"/>
                      <a:pt x="1285775" y="647700"/>
                      <a:pt x="895355" y="647700"/>
                    </a:cubicBezTo>
                    <a:cubicBezTo>
                      <a:pt x="504935" y="647700"/>
                      <a:pt x="169956" y="410831"/>
                      <a:pt x="26868" y="73252"/>
                    </a:cubicBezTo>
                    <a:close/>
                  </a:path>
                </a:pathLst>
              </a:custGeom>
              <a:solidFill>
                <a:srgbClr val="00BCF2">
                  <a:lumMod val="40000"/>
                  <a:lumOff val="6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2400" name="Group 2399">
                <a:extLst>
                  <a:ext uri="{FF2B5EF4-FFF2-40B4-BE49-F238E27FC236}">
                    <a16:creationId xmlns:a16="http://schemas.microsoft.com/office/drawing/2014/main" id="{B151F380-41C0-48F0-9AB0-6556051F4161}"/>
                  </a:ext>
                </a:extLst>
              </p:cNvPr>
              <p:cNvGrpSpPr/>
              <p:nvPr/>
            </p:nvGrpSpPr>
            <p:grpSpPr>
              <a:xfrm>
                <a:off x="8091944" y="2742099"/>
                <a:ext cx="1981696" cy="1940774"/>
                <a:chOff x="10941050" y="12026900"/>
                <a:chExt cx="1230312" cy="1204913"/>
              </a:xfrm>
            </p:grpSpPr>
            <p:sp>
              <p:nvSpPr>
                <p:cNvPr id="2401" name="Rectangle 524">
                  <a:extLst>
                    <a:ext uri="{FF2B5EF4-FFF2-40B4-BE49-F238E27FC236}">
                      <a16:creationId xmlns:a16="http://schemas.microsoft.com/office/drawing/2014/main" id="{9B3EE1EC-C601-48E3-A6B4-23323AA289A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068050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2" name="Rectangle 525">
                  <a:extLst>
                    <a:ext uri="{FF2B5EF4-FFF2-40B4-BE49-F238E27FC236}">
                      <a16:creationId xmlns:a16="http://schemas.microsoft.com/office/drawing/2014/main" id="{B6C3D2F5-F8B6-47AD-9C4C-E4F5ECA012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2925" y="12461875"/>
                  <a:ext cx="73025" cy="558800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3" name="Freeform 526">
                  <a:extLst>
                    <a:ext uri="{FF2B5EF4-FFF2-40B4-BE49-F238E27FC236}">
                      <a16:creationId xmlns:a16="http://schemas.microsoft.com/office/drawing/2014/main" id="{AE733EEB-4B16-4C85-B56F-9D6AD59F27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41050" y="12747625"/>
                  <a:ext cx="1230312" cy="73025"/>
                </a:xfrm>
                <a:custGeom>
                  <a:avLst/>
                  <a:gdLst>
                    <a:gd name="T0" fmla="*/ 924 w 924"/>
                    <a:gd name="T1" fmla="*/ 41 h 56"/>
                    <a:gd name="T2" fmla="*/ 909 w 924"/>
                    <a:gd name="T3" fmla="*/ 56 h 56"/>
                    <a:gd name="T4" fmla="*/ 16 w 924"/>
                    <a:gd name="T5" fmla="*/ 56 h 56"/>
                    <a:gd name="T6" fmla="*/ 0 w 924"/>
                    <a:gd name="T7" fmla="*/ 41 h 56"/>
                    <a:gd name="T8" fmla="*/ 0 w 924"/>
                    <a:gd name="T9" fmla="*/ 15 h 56"/>
                    <a:gd name="T10" fmla="*/ 16 w 924"/>
                    <a:gd name="T11" fmla="*/ 0 h 56"/>
                    <a:gd name="T12" fmla="*/ 909 w 924"/>
                    <a:gd name="T13" fmla="*/ 0 h 56"/>
                    <a:gd name="T14" fmla="*/ 924 w 924"/>
                    <a:gd name="T15" fmla="*/ 15 h 56"/>
                    <a:gd name="T16" fmla="*/ 924 w 924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4" h="56">
                      <a:moveTo>
                        <a:pt x="924" y="41"/>
                      </a:moveTo>
                      <a:cubicBezTo>
                        <a:pt x="924" y="49"/>
                        <a:pt x="918" y="56"/>
                        <a:pt x="909" y="56"/>
                      </a:cubicBezTo>
                      <a:cubicBezTo>
                        <a:pt x="16" y="56"/>
                        <a:pt x="16" y="56"/>
                        <a:pt x="16" y="56"/>
                      </a:cubicBezTo>
                      <a:cubicBezTo>
                        <a:pt x="7" y="56"/>
                        <a:pt x="0" y="49"/>
                        <a:pt x="0" y="41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7" y="0"/>
                        <a:pt x="16" y="0"/>
                      </a:cubicBezTo>
                      <a:cubicBezTo>
                        <a:pt x="909" y="0"/>
                        <a:pt x="909" y="0"/>
                        <a:pt x="909" y="0"/>
                      </a:cubicBezTo>
                      <a:cubicBezTo>
                        <a:pt x="918" y="0"/>
                        <a:pt x="924" y="7"/>
                        <a:pt x="924" y="15"/>
                      </a:cubicBezTo>
                      <a:lnTo>
                        <a:pt x="924" y="41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4" name="Freeform 527">
                  <a:extLst>
                    <a:ext uri="{FF2B5EF4-FFF2-40B4-BE49-F238E27FC236}">
                      <a16:creationId xmlns:a16="http://schemas.microsoft.com/office/drawing/2014/main" id="{06EA0958-E279-42EE-BFFC-2B241E7144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634913"/>
                  <a:ext cx="1200150" cy="74613"/>
                </a:xfrm>
                <a:custGeom>
                  <a:avLst/>
                  <a:gdLst>
                    <a:gd name="T0" fmla="*/ 901 w 901"/>
                    <a:gd name="T1" fmla="*/ 41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1 h 56"/>
                    <a:gd name="T8" fmla="*/ 0 w 901"/>
                    <a:gd name="T9" fmla="*/ 16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6 h 56"/>
                    <a:gd name="T16" fmla="*/ 901 w 901"/>
                    <a:gd name="T17" fmla="*/ 41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1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1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6"/>
                      </a:cubicBezTo>
                      <a:lnTo>
                        <a:pt x="901" y="41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5" name="Freeform 528">
                  <a:extLst>
                    <a:ext uri="{FF2B5EF4-FFF2-40B4-BE49-F238E27FC236}">
                      <a16:creationId xmlns:a16="http://schemas.microsoft.com/office/drawing/2014/main" id="{0B490C00-DDF9-4ECE-A9DF-F2055624F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525375"/>
                  <a:ext cx="1200150" cy="73025"/>
                </a:xfrm>
                <a:custGeom>
                  <a:avLst/>
                  <a:gdLst>
                    <a:gd name="T0" fmla="*/ 901 w 901"/>
                    <a:gd name="T1" fmla="*/ 40 h 55"/>
                    <a:gd name="T2" fmla="*/ 886 w 901"/>
                    <a:gd name="T3" fmla="*/ 55 h 55"/>
                    <a:gd name="T4" fmla="*/ 15 w 901"/>
                    <a:gd name="T5" fmla="*/ 55 h 55"/>
                    <a:gd name="T6" fmla="*/ 0 w 901"/>
                    <a:gd name="T7" fmla="*/ 40 h 55"/>
                    <a:gd name="T8" fmla="*/ 0 w 901"/>
                    <a:gd name="T9" fmla="*/ 15 h 55"/>
                    <a:gd name="T10" fmla="*/ 15 w 901"/>
                    <a:gd name="T11" fmla="*/ 0 h 55"/>
                    <a:gd name="T12" fmla="*/ 886 w 901"/>
                    <a:gd name="T13" fmla="*/ 0 h 55"/>
                    <a:gd name="T14" fmla="*/ 901 w 901"/>
                    <a:gd name="T15" fmla="*/ 15 h 55"/>
                    <a:gd name="T16" fmla="*/ 901 w 901"/>
                    <a:gd name="T17" fmla="*/ 4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5">
                      <a:moveTo>
                        <a:pt x="901" y="40"/>
                      </a:moveTo>
                      <a:cubicBezTo>
                        <a:pt x="901" y="49"/>
                        <a:pt x="894" y="55"/>
                        <a:pt x="886" y="55"/>
                      </a:cubicBezTo>
                      <a:cubicBezTo>
                        <a:pt x="15" y="55"/>
                        <a:pt x="15" y="55"/>
                        <a:pt x="15" y="55"/>
                      </a:cubicBezTo>
                      <a:cubicBezTo>
                        <a:pt x="6" y="55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6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6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6" name="Freeform 529">
                  <a:extLst>
                    <a:ext uri="{FF2B5EF4-FFF2-40B4-BE49-F238E27FC236}">
                      <a16:creationId xmlns:a16="http://schemas.microsoft.com/office/drawing/2014/main" id="{1B8D6E9D-D5B6-4FA9-BE3A-80A8F675C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56925" y="12414250"/>
                  <a:ext cx="1200150" cy="74613"/>
                </a:xfrm>
                <a:custGeom>
                  <a:avLst/>
                  <a:gdLst>
                    <a:gd name="T0" fmla="*/ 901 w 901"/>
                    <a:gd name="T1" fmla="*/ 40 h 56"/>
                    <a:gd name="T2" fmla="*/ 886 w 901"/>
                    <a:gd name="T3" fmla="*/ 56 h 56"/>
                    <a:gd name="T4" fmla="*/ 15 w 901"/>
                    <a:gd name="T5" fmla="*/ 56 h 56"/>
                    <a:gd name="T6" fmla="*/ 0 w 901"/>
                    <a:gd name="T7" fmla="*/ 40 h 56"/>
                    <a:gd name="T8" fmla="*/ 0 w 901"/>
                    <a:gd name="T9" fmla="*/ 15 h 56"/>
                    <a:gd name="T10" fmla="*/ 15 w 901"/>
                    <a:gd name="T11" fmla="*/ 0 h 56"/>
                    <a:gd name="T12" fmla="*/ 886 w 901"/>
                    <a:gd name="T13" fmla="*/ 0 h 56"/>
                    <a:gd name="T14" fmla="*/ 901 w 901"/>
                    <a:gd name="T15" fmla="*/ 15 h 56"/>
                    <a:gd name="T16" fmla="*/ 901 w 901"/>
                    <a:gd name="T17" fmla="*/ 4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1" h="56">
                      <a:moveTo>
                        <a:pt x="901" y="40"/>
                      </a:moveTo>
                      <a:cubicBezTo>
                        <a:pt x="901" y="49"/>
                        <a:pt x="894" y="56"/>
                        <a:pt x="886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6" y="56"/>
                        <a:pt x="0" y="49"/>
                        <a:pt x="0" y="4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886" y="0"/>
                        <a:pt x="886" y="0"/>
                        <a:pt x="886" y="0"/>
                      </a:cubicBezTo>
                      <a:cubicBezTo>
                        <a:pt x="894" y="0"/>
                        <a:pt x="901" y="7"/>
                        <a:pt x="901" y="15"/>
                      </a:cubicBezTo>
                      <a:lnTo>
                        <a:pt x="901" y="4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7" name="Freeform 536">
                  <a:extLst>
                    <a:ext uri="{FF2B5EF4-FFF2-40B4-BE49-F238E27FC236}">
                      <a16:creationId xmlns:a16="http://schemas.microsoft.com/office/drawing/2014/main" id="{230CAE44-75F6-4EB3-819A-0594FF1ECF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109575"/>
                  <a:ext cx="112712" cy="109538"/>
                </a:xfrm>
                <a:custGeom>
                  <a:avLst/>
                  <a:gdLst>
                    <a:gd name="T0" fmla="*/ 74 w 84"/>
                    <a:gd name="T1" fmla="*/ 49 h 82"/>
                    <a:gd name="T2" fmla="*/ 52 w 84"/>
                    <a:gd name="T3" fmla="*/ 21 h 82"/>
                    <a:gd name="T4" fmla="*/ 52 w 84"/>
                    <a:gd name="T5" fmla="*/ 1 h 82"/>
                    <a:gd name="T6" fmla="*/ 0 w 84"/>
                    <a:gd name="T7" fmla="*/ 0 h 82"/>
                    <a:gd name="T8" fmla="*/ 0 w 84"/>
                    <a:gd name="T9" fmla="*/ 82 h 82"/>
                    <a:gd name="T10" fmla="*/ 76 w 84"/>
                    <a:gd name="T11" fmla="*/ 82 h 82"/>
                    <a:gd name="T12" fmla="*/ 82 w 84"/>
                    <a:gd name="T13" fmla="*/ 75 h 82"/>
                    <a:gd name="T14" fmla="*/ 82 w 84"/>
                    <a:gd name="T15" fmla="*/ 60 h 82"/>
                    <a:gd name="T16" fmla="*/ 74 w 84"/>
                    <a:gd name="T17" fmla="*/ 49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4" h="82">
                      <a:moveTo>
                        <a:pt x="74" y="49"/>
                      </a:moveTo>
                      <a:cubicBezTo>
                        <a:pt x="67" y="44"/>
                        <a:pt x="54" y="28"/>
                        <a:pt x="52" y="21"/>
                      </a:cubicBezTo>
                      <a:cubicBezTo>
                        <a:pt x="52" y="1"/>
                        <a:pt x="52" y="1"/>
                        <a:pt x="5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2"/>
                        <a:pt x="0" y="82"/>
                        <a:pt x="0" y="82"/>
                      </a:cubicBezTo>
                      <a:cubicBezTo>
                        <a:pt x="76" y="82"/>
                        <a:pt x="76" y="82"/>
                        <a:pt x="76" y="82"/>
                      </a:cubicBezTo>
                      <a:cubicBezTo>
                        <a:pt x="76" y="82"/>
                        <a:pt x="82" y="82"/>
                        <a:pt x="82" y="75"/>
                      </a:cubicBezTo>
                      <a:cubicBezTo>
                        <a:pt x="82" y="68"/>
                        <a:pt x="82" y="60"/>
                        <a:pt x="82" y="60"/>
                      </a:cubicBezTo>
                      <a:cubicBezTo>
                        <a:pt x="82" y="60"/>
                        <a:pt x="84" y="54"/>
                        <a:pt x="74" y="4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8" name="Freeform 537">
                  <a:extLst>
                    <a:ext uri="{FF2B5EF4-FFF2-40B4-BE49-F238E27FC236}">
                      <a16:creationId xmlns:a16="http://schemas.microsoft.com/office/drawing/2014/main" id="{4E779531-8E9D-492D-9091-FA7025B5B7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09" name="Freeform 538">
                  <a:extLst>
                    <a:ext uri="{FF2B5EF4-FFF2-40B4-BE49-F238E27FC236}">
                      <a16:creationId xmlns:a16="http://schemas.microsoft.com/office/drawing/2014/main" id="{2F0B1158-5008-4B9D-8549-8EFCE5E258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7163" y="13111163"/>
                  <a:ext cx="119062" cy="107950"/>
                </a:xfrm>
                <a:custGeom>
                  <a:avLst/>
                  <a:gdLst>
                    <a:gd name="T0" fmla="*/ 79 w 89"/>
                    <a:gd name="T1" fmla="*/ 48 h 81"/>
                    <a:gd name="T2" fmla="*/ 57 w 89"/>
                    <a:gd name="T3" fmla="*/ 20 h 81"/>
                    <a:gd name="T4" fmla="*/ 57 w 89"/>
                    <a:gd name="T5" fmla="*/ 0 h 81"/>
                    <a:gd name="T6" fmla="*/ 44 w 89"/>
                    <a:gd name="T7" fmla="*/ 0 h 81"/>
                    <a:gd name="T8" fmla="*/ 39 w 89"/>
                    <a:gd name="T9" fmla="*/ 20 h 81"/>
                    <a:gd name="T10" fmla="*/ 61 w 89"/>
                    <a:gd name="T11" fmla="*/ 47 h 81"/>
                    <a:gd name="T12" fmla="*/ 69 w 89"/>
                    <a:gd name="T13" fmla="*/ 59 h 81"/>
                    <a:gd name="T14" fmla="*/ 69 w 89"/>
                    <a:gd name="T15" fmla="*/ 74 h 81"/>
                    <a:gd name="T16" fmla="*/ 63 w 89"/>
                    <a:gd name="T17" fmla="*/ 81 h 81"/>
                    <a:gd name="T18" fmla="*/ 0 w 89"/>
                    <a:gd name="T19" fmla="*/ 81 h 81"/>
                    <a:gd name="T20" fmla="*/ 0 w 89"/>
                    <a:gd name="T21" fmla="*/ 81 h 81"/>
                    <a:gd name="T22" fmla="*/ 81 w 89"/>
                    <a:gd name="T23" fmla="*/ 81 h 81"/>
                    <a:gd name="T24" fmla="*/ 87 w 89"/>
                    <a:gd name="T25" fmla="*/ 74 h 81"/>
                    <a:gd name="T26" fmla="*/ 87 w 89"/>
                    <a:gd name="T27" fmla="*/ 59 h 81"/>
                    <a:gd name="T28" fmla="*/ 79 w 89"/>
                    <a:gd name="T29" fmla="*/ 48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89" h="81">
                      <a:moveTo>
                        <a:pt x="79" y="48"/>
                      </a:moveTo>
                      <a:cubicBezTo>
                        <a:pt x="72" y="43"/>
                        <a:pt x="59" y="27"/>
                        <a:pt x="57" y="20"/>
                      </a:cubicBezTo>
                      <a:cubicBezTo>
                        <a:pt x="57" y="0"/>
                        <a:pt x="57" y="0"/>
                        <a:pt x="57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39" y="20"/>
                        <a:pt x="39" y="20"/>
                        <a:pt x="39" y="20"/>
                      </a:cubicBezTo>
                      <a:cubicBezTo>
                        <a:pt x="41" y="27"/>
                        <a:pt x="54" y="43"/>
                        <a:pt x="61" y="47"/>
                      </a:cubicBezTo>
                      <a:cubicBezTo>
                        <a:pt x="71" y="53"/>
                        <a:pt x="69" y="59"/>
                        <a:pt x="69" y="59"/>
                      </a:cubicBezTo>
                      <a:cubicBezTo>
                        <a:pt x="69" y="59"/>
                        <a:pt x="69" y="67"/>
                        <a:pt x="69" y="74"/>
                      </a:cubicBezTo>
                      <a:cubicBezTo>
                        <a:pt x="69" y="81"/>
                        <a:pt x="63" y="81"/>
                        <a:pt x="63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81" y="81"/>
                        <a:pt x="81" y="81"/>
                        <a:pt x="81" y="81"/>
                      </a:cubicBezTo>
                      <a:cubicBezTo>
                        <a:pt x="81" y="81"/>
                        <a:pt x="87" y="81"/>
                        <a:pt x="87" y="74"/>
                      </a:cubicBezTo>
                      <a:cubicBezTo>
                        <a:pt x="87" y="67"/>
                        <a:pt x="87" y="59"/>
                        <a:pt x="87" y="59"/>
                      </a:cubicBezTo>
                      <a:cubicBezTo>
                        <a:pt x="87" y="59"/>
                        <a:pt x="89" y="53"/>
                        <a:pt x="79" y="48"/>
                      </a:cubicBez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0" name="Freeform 539">
                  <a:extLst>
                    <a:ext uri="{FF2B5EF4-FFF2-40B4-BE49-F238E27FC236}">
                      <a16:creationId xmlns:a16="http://schemas.microsoft.com/office/drawing/2014/main" id="{45B741EA-8496-4885-80D3-BCADD4E88F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838" y="13193713"/>
                  <a:ext cx="107950" cy="23813"/>
                </a:xfrm>
                <a:custGeom>
                  <a:avLst/>
                  <a:gdLst>
                    <a:gd name="T0" fmla="*/ 0 w 82"/>
                    <a:gd name="T1" fmla="*/ 1 h 18"/>
                    <a:gd name="T2" fmla="*/ 1 w 82"/>
                    <a:gd name="T3" fmla="*/ 10 h 18"/>
                    <a:gd name="T4" fmla="*/ 8 w 82"/>
                    <a:gd name="T5" fmla="*/ 17 h 18"/>
                    <a:gd name="T6" fmla="*/ 82 w 82"/>
                    <a:gd name="T7" fmla="*/ 9 h 18"/>
                    <a:gd name="T8" fmla="*/ 81 w 82"/>
                    <a:gd name="T9" fmla="*/ 0 h 18"/>
                    <a:gd name="T10" fmla="*/ 7 w 82"/>
                    <a:gd name="T11" fmla="*/ 7 h 18"/>
                    <a:gd name="T12" fmla="*/ 0 w 82"/>
                    <a:gd name="T13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8">
                      <a:moveTo>
                        <a:pt x="0" y="1"/>
                      </a:moveTo>
                      <a:cubicBezTo>
                        <a:pt x="0" y="4"/>
                        <a:pt x="0" y="7"/>
                        <a:pt x="1" y="10"/>
                      </a:cubicBezTo>
                      <a:cubicBezTo>
                        <a:pt x="1" y="18"/>
                        <a:pt x="8" y="17"/>
                        <a:pt x="8" y="17"/>
                      </a:cubicBezTo>
                      <a:cubicBezTo>
                        <a:pt x="82" y="9"/>
                        <a:pt x="82" y="9"/>
                        <a:pt x="82" y="9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7"/>
                        <a:pt x="0" y="8"/>
                        <a:pt x="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1" name="Freeform 540">
                  <a:extLst>
                    <a:ext uri="{FF2B5EF4-FFF2-40B4-BE49-F238E27FC236}">
                      <a16:creationId xmlns:a16="http://schemas.microsoft.com/office/drawing/2014/main" id="{52678A9B-75AD-40C2-8A7F-B3FCE4CF51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3085763"/>
                  <a:ext cx="114300" cy="119063"/>
                </a:xfrm>
                <a:custGeom>
                  <a:avLst/>
                  <a:gdLst>
                    <a:gd name="T0" fmla="*/ 26 w 85"/>
                    <a:gd name="T1" fmla="*/ 6 h 90"/>
                    <a:gd name="T2" fmla="*/ 28 w 85"/>
                    <a:gd name="T3" fmla="*/ 26 h 90"/>
                    <a:gd name="T4" fmla="*/ 9 w 85"/>
                    <a:gd name="T5" fmla="*/ 56 h 90"/>
                    <a:gd name="T6" fmla="*/ 2 w 85"/>
                    <a:gd name="T7" fmla="*/ 68 h 90"/>
                    <a:gd name="T8" fmla="*/ 4 w 85"/>
                    <a:gd name="T9" fmla="*/ 83 h 90"/>
                    <a:gd name="T10" fmla="*/ 11 w 85"/>
                    <a:gd name="T11" fmla="*/ 89 h 90"/>
                    <a:gd name="T12" fmla="*/ 85 w 85"/>
                    <a:gd name="T13" fmla="*/ 82 h 90"/>
                    <a:gd name="T14" fmla="*/ 77 w 85"/>
                    <a:gd name="T15" fmla="*/ 0 h 90"/>
                    <a:gd name="T16" fmla="*/ 26 w 85"/>
                    <a:gd name="T17" fmla="*/ 6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5" h="90">
                      <a:moveTo>
                        <a:pt x="26" y="6"/>
                      </a:moveTo>
                      <a:cubicBezTo>
                        <a:pt x="28" y="26"/>
                        <a:pt x="28" y="26"/>
                        <a:pt x="28" y="26"/>
                      </a:cubicBezTo>
                      <a:cubicBezTo>
                        <a:pt x="27" y="33"/>
                        <a:pt x="15" y="50"/>
                        <a:pt x="9" y="56"/>
                      </a:cubicBezTo>
                      <a:cubicBezTo>
                        <a:pt x="0" y="62"/>
                        <a:pt x="2" y="68"/>
                        <a:pt x="2" y="68"/>
                      </a:cubicBezTo>
                      <a:cubicBezTo>
                        <a:pt x="2" y="68"/>
                        <a:pt x="3" y="76"/>
                        <a:pt x="4" y="83"/>
                      </a:cubicBezTo>
                      <a:cubicBezTo>
                        <a:pt x="4" y="90"/>
                        <a:pt x="11" y="89"/>
                        <a:pt x="11" y="89"/>
                      </a:cubicBezTo>
                      <a:cubicBezTo>
                        <a:pt x="85" y="82"/>
                        <a:pt x="85" y="82"/>
                        <a:pt x="85" y="82"/>
                      </a:cubicBezTo>
                      <a:cubicBezTo>
                        <a:pt x="77" y="0"/>
                        <a:pt x="77" y="0"/>
                        <a:pt x="77" y="0"/>
                      </a:cubicBezTo>
                      <a:lnTo>
                        <a:pt x="26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2" name="Freeform 541">
                  <a:extLst>
                    <a:ext uri="{FF2B5EF4-FFF2-40B4-BE49-F238E27FC236}">
                      <a16:creationId xmlns:a16="http://schemas.microsoft.com/office/drawing/2014/main" id="{2F1AE5DB-B1AE-4D3F-928A-152D3AF5B0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3085763"/>
                  <a:ext cx="58737" cy="112713"/>
                </a:xfrm>
                <a:custGeom>
                  <a:avLst/>
                  <a:gdLst>
                    <a:gd name="T0" fmla="*/ 30 w 44"/>
                    <a:gd name="T1" fmla="*/ 1 h 86"/>
                    <a:gd name="T2" fmla="*/ 28 w 44"/>
                    <a:gd name="T3" fmla="*/ 22 h 86"/>
                    <a:gd name="T4" fmla="*/ 8 w 44"/>
                    <a:gd name="T5" fmla="*/ 51 h 86"/>
                    <a:gd name="T6" fmla="*/ 2 w 44"/>
                    <a:gd name="T7" fmla="*/ 63 h 86"/>
                    <a:gd name="T8" fmla="*/ 4 w 44"/>
                    <a:gd name="T9" fmla="*/ 78 h 86"/>
                    <a:gd name="T10" fmla="*/ 11 w 44"/>
                    <a:gd name="T11" fmla="*/ 85 h 86"/>
                    <a:gd name="T12" fmla="*/ 44 w 44"/>
                    <a:gd name="T13" fmla="*/ 82 h 86"/>
                    <a:gd name="T14" fmla="*/ 36 w 44"/>
                    <a:gd name="T15" fmla="*/ 0 h 86"/>
                    <a:gd name="T16" fmla="*/ 30 w 44"/>
                    <a:gd name="T17" fmla="*/ 1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6">
                      <a:moveTo>
                        <a:pt x="30" y="1"/>
                      </a:moveTo>
                      <a:cubicBezTo>
                        <a:pt x="28" y="22"/>
                        <a:pt x="28" y="22"/>
                        <a:pt x="28" y="22"/>
                      </a:cubicBezTo>
                      <a:cubicBezTo>
                        <a:pt x="27" y="29"/>
                        <a:pt x="15" y="46"/>
                        <a:pt x="8" y="51"/>
                      </a:cubicBezTo>
                      <a:cubicBezTo>
                        <a:pt x="0" y="58"/>
                        <a:pt x="2" y="63"/>
                        <a:pt x="2" y="63"/>
                      </a:cubicBezTo>
                      <a:cubicBezTo>
                        <a:pt x="2" y="63"/>
                        <a:pt x="3" y="71"/>
                        <a:pt x="4" y="78"/>
                      </a:cubicBezTo>
                      <a:cubicBezTo>
                        <a:pt x="4" y="86"/>
                        <a:pt x="11" y="85"/>
                        <a:pt x="11" y="85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36" y="0"/>
                        <a:pt x="36" y="0"/>
                        <a:pt x="36" y="0"/>
                      </a:cubicBezTo>
                      <a:lnTo>
                        <a:pt x="30" y="1"/>
                      </a:lnTo>
                      <a:close/>
                    </a:path>
                  </a:pathLst>
                </a:custGeom>
                <a:solidFill>
                  <a:srgbClr val="63636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3" name="Freeform 550">
                  <a:extLst>
                    <a:ext uri="{FF2B5EF4-FFF2-40B4-BE49-F238E27FC236}">
                      <a16:creationId xmlns:a16="http://schemas.microsoft.com/office/drawing/2014/main" id="{D23E3925-4D58-4F3D-A7C7-06227167C3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39513" y="12309475"/>
                  <a:ext cx="447675" cy="454025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4" name="Rectangle 551">
                  <a:extLst>
                    <a:ext uri="{FF2B5EF4-FFF2-40B4-BE49-F238E27FC236}">
                      <a16:creationId xmlns:a16="http://schemas.microsoft.com/office/drawing/2014/main" id="{D459EE50-0D04-4C82-9D0F-D562C0592E0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410950" y="12720638"/>
                  <a:ext cx="277812" cy="100013"/>
                </a:xfrm>
                <a:prstGeom prst="rect">
                  <a:avLst/>
                </a:pr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5" name="Freeform 552">
                  <a:extLst>
                    <a:ext uri="{FF2B5EF4-FFF2-40B4-BE49-F238E27FC236}">
                      <a16:creationId xmlns:a16="http://schemas.microsoft.com/office/drawing/2014/main" id="{F75A64C8-C25A-4984-BB94-97D68BDC24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98263" y="12311063"/>
                  <a:ext cx="104775" cy="292100"/>
                </a:xfrm>
                <a:custGeom>
                  <a:avLst/>
                  <a:gdLst>
                    <a:gd name="T0" fmla="*/ 32 w 66"/>
                    <a:gd name="T1" fmla="*/ 184 h 184"/>
                    <a:gd name="T2" fmla="*/ 0 w 66"/>
                    <a:gd name="T3" fmla="*/ 0 h 184"/>
                    <a:gd name="T4" fmla="*/ 66 w 66"/>
                    <a:gd name="T5" fmla="*/ 0 h 184"/>
                    <a:gd name="T6" fmla="*/ 32 w 66"/>
                    <a:gd name="T7" fmla="*/ 184 h 1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184">
                      <a:moveTo>
                        <a:pt x="32" y="184"/>
                      </a:moveTo>
                      <a:lnTo>
                        <a:pt x="0" y="0"/>
                      </a:lnTo>
                      <a:lnTo>
                        <a:pt x="66" y="0"/>
                      </a:lnTo>
                      <a:lnTo>
                        <a:pt x="32" y="18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6" name="Freeform 553">
                  <a:extLst>
                    <a:ext uri="{FF2B5EF4-FFF2-40B4-BE49-F238E27FC236}">
                      <a16:creationId xmlns:a16="http://schemas.microsoft.com/office/drawing/2014/main" id="{092E7D12-998E-4C14-94C7-82F6F7F6F5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  <a:gd name="T8" fmla="*/ 0 w 15"/>
                    <a:gd name="T9" fmla="*/ 2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7" name="Freeform 554">
                  <a:extLst>
                    <a:ext uri="{FF2B5EF4-FFF2-40B4-BE49-F238E27FC236}">
                      <a16:creationId xmlns:a16="http://schemas.microsoft.com/office/drawing/2014/main" id="{CD21D93A-B906-4847-9F0D-F6A494C7D5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80825" y="12438063"/>
                  <a:ext cx="23812" cy="282575"/>
                </a:xfrm>
                <a:custGeom>
                  <a:avLst/>
                  <a:gdLst>
                    <a:gd name="T0" fmla="*/ 0 w 15"/>
                    <a:gd name="T1" fmla="*/ 2 h 178"/>
                    <a:gd name="T2" fmla="*/ 0 w 15"/>
                    <a:gd name="T3" fmla="*/ 178 h 178"/>
                    <a:gd name="T4" fmla="*/ 5 w 15"/>
                    <a:gd name="T5" fmla="*/ 178 h 178"/>
                    <a:gd name="T6" fmla="*/ 15 w 15"/>
                    <a:gd name="T7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5" h="178">
                      <a:moveTo>
                        <a:pt x="0" y="2"/>
                      </a:moveTo>
                      <a:lnTo>
                        <a:pt x="0" y="178"/>
                      </a:lnTo>
                      <a:lnTo>
                        <a:pt x="5" y="178"/>
                      </a:lnTo>
                      <a:lnTo>
                        <a:pt x="15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8" name="Freeform 555">
                  <a:extLst>
                    <a:ext uri="{FF2B5EF4-FFF2-40B4-BE49-F238E27FC236}">
                      <a16:creationId xmlns:a16="http://schemas.microsoft.com/office/drawing/2014/main" id="{8A671B2D-27A8-40D2-A307-49F097022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326938"/>
                  <a:ext cx="161925" cy="300038"/>
                </a:xfrm>
                <a:custGeom>
                  <a:avLst/>
                  <a:gdLst>
                    <a:gd name="T0" fmla="*/ 118 w 122"/>
                    <a:gd name="T1" fmla="*/ 178 h 226"/>
                    <a:gd name="T2" fmla="*/ 90 w 122"/>
                    <a:gd name="T3" fmla="*/ 163 h 226"/>
                    <a:gd name="T4" fmla="*/ 65 w 122"/>
                    <a:gd name="T5" fmla="*/ 160 h 226"/>
                    <a:gd name="T6" fmla="*/ 79 w 122"/>
                    <a:gd name="T7" fmla="*/ 36 h 226"/>
                    <a:gd name="T8" fmla="*/ 53 w 122"/>
                    <a:gd name="T9" fmla="*/ 2 h 226"/>
                    <a:gd name="T10" fmla="*/ 20 w 122"/>
                    <a:gd name="T11" fmla="*/ 29 h 226"/>
                    <a:gd name="T12" fmla="*/ 1 w 122"/>
                    <a:gd name="T13" fmla="*/ 184 h 226"/>
                    <a:gd name="T14" fmla="*/ 0 w 122"/>
                    <a:gd name="T15" fmla="*/ 197 h 226"/>
                    <a:gd name="T16" fmla="*/ 32 w 122"/>
                    <a:gd name="T17" fmla="*/ 225 h 226"/>
                    <a:gd name="T18" fmla="*/ 94 w 122"/>
                    <a:gd name="T19" fmla="*/ 219 h 226"/>
                    <a:gd name="T20" fmla="*/ 121 w 122"/>
                    <a:gd name="T21" fmla="*/ 187 h 226"/>
                    <a:gd name="T22" fmla="*/ 118 w 122"/>
                    <a:gd name="T23" fmla="*/ 178 h 2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22" h="226">
                      <a:moveTo>
                        <a:pt x="118" y="178"/>
                      </a:moveTo>
                      <a:cubicBezTo>
                        <a:pt x="113" y="168"/>
                        <a:pt x="102" y="162"/>
                        <a:pt x="90" y="163"/>
                      </a:cubicBezTo>
                      <a:cubicBezTo>
                        <a:pt x="65" y="160"/>
                        <a:pt x="65" y="160"/>
                        <a:pt x="65" y="160"/>
                      </a:cubicBezTo>
                      <a:cubicBezTo>
                        <a:pt x="79" y="36"/>
                        <a:pt x="79" y="36"/>
                        <a:pt x="79" y="36"/>
                      </a:cubicBezTo>
                      <a:cubicBezTo>
                        <a:pt x="81" y="19"/>
                        <a:pt x="69" y="4"/>
                        <a:pt x="53" y="2"/>
                      </a:cubicBezTo>
                      <a:cubicBezTo>
                        <a:pt x="37" y="0"/>
                        <a:pt x="22" y="12"/>
                        <a:pt x="20" y="29"/>
                      </a:cubicBezTo>
                      <a:cubicBezTo>
                        <a:pt x="1" y="184"/>
                        <a:pt x="1" y="184"/>
                        <a:pt x="1" y="184"/>
                      </a:cubicBezTo>
                      <a:cubicBezTo>
                        <a:pt x="0" y="188"/>
                        <a:pt x="0" y="193"/>
                        <a:pt x="0" y="197"/>
                      </a:cubicBezTo>
                      <a:cubicBezTo>
                        <a:pt x="1" y="214"/>
                        <a:pt x="16" y="226"/>
                        <a:pt x="32" y="225"/>
                      </a:cubicBezTo>
                      <a:cubicBezTo>
                        <a:pt x="94" y="219"/>
                        <a:pt x="94" y="219"/>
                        <a:pt x="94" y="219"/>
                      </a:cubicBezTo>
                      <a:cubicBezTo>
                        <a:pt x="110" y="218"/>
                        <a:pt x="122" y="204"/>
                        <a:pt x="121" y="187"/>
                      </a:cubicBezTo>
                      <a:cubicBezTo>
                        <a:pt x="121" y="183"/>
                        <a:pt x="120" y="182"/>
                        <a:pt x="118" y="178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19" name="Freeform 556">
                  <a:extLst>
                    <a:ext uri="{FF2B5EF4-FFF2-40B4-BE49-F238E27FC236}">
                      <a16:creationId xmlns:a16="http://schemas.microsoft.com/office/drawing/2014/main" id="{3142B0CA-F40C-499E-8E98-32276E4C7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23650" y="12434888"/>
                  <a:ext cx="84137" cy="125413"/>
                </a:xfrm>
                <a:custGeom>
                  <a:avLst/>
                  <a:gdLst>
                    <a:gd name="T0" fmla="*/ 38 w 63"/>
                    <a:gd name="T1" fmla="*/ 81 h 94"/>
                    <a:gd name="T2" fmla="*/ 13 w 63"/>
                    <a:gd name="T3" fmla="*/ 78 h 94"/>
                    <a:gd name="T4" fmla="*/ 19 w 63"/>
                    <a:gd name="T5" fmla="*/ 23 h 94"/>
                    <a:gd name="T6" fmla="*/ 10 w 63"/>
                    <a:gd name="T7" fmla="*/ 0 h 94"/>
                    <a:gd name="T8" fmla="*/ 4 w 63"/>
                    <a:gd name="T9" fmla="*/ 53 h 94"/>
                    <a:gd name="T10" fmla="*/ 4 w 63"/>
                    <a:gd name="T11" fmla="*/ 87 h 94"/>
                    <a:gd name="T12" fmla="*/ 33 w 63"/>
                    <a:gd name="T13" fmla="*/ 94 h 94"/>
                    <a:gd name="T14" fmla="*/ 63 w 63"/>
                    <a:gd name="T15" fmla="*/ 91 h 94"/>
                    <a:gd name="T16" fmla="*/ 38 w 63"/>
                    <a:gd name="T17" fmla="*/ 8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3" h="94">
                      <a:moveTo>
                        <a:pt x="38" y="81"/>
                      </a:moveTo>
                      <a:cubicBezTo>
                        <a:pt x="13" y="78"/>
                        <a:pt x="13" y="78"/>
                        <a:pt x="13" y="78"/>
                      </a:cubicBezTo>
                      <a:cubicBezTo>
                        <a:pt x="19" y="23"/>
                        <a:pt x="19" y="23"/>
                        <a:pt x="19" y="23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53"/>
                        <a:pt x="4" y="53"/>
                        <a:pt x="4" y="53"/>
                      </a:cubicBezTo>
                      <a:cubicBezTo>
                        <a:pt x="4" y="53"/>
                        <a:pt x="0" y="83"/>
                        <a:pt x="4" y="87"/>
                      </a:cubicBezTo>
                      <a:cubicBezTo>
                        <a:pt x="9" y="94"/>
                        <a:pt x="23" y="94"/>
                        <a:pt x="33" y="94"/>
                      </a:cubicBezTo>
                      <a:cubicBezTo>
                        <a:pt x="63" y="91"/>
                        <a:pt x="63" y="91"/>
                        <a:pt x="63" y="91"/>
                      </a:cubicBezTo>
                      <a:cubicBezTo>
                        <a:pt x="57" y="84"/>
                        <a:pt x="48" y="80"/>
                        <a:pt x="38" y="81"/>
                      </a:cubicBezTo>
                      <a:close/>
                    </a:path>
                  </a:pathLst>
                </a:custGeom>
                <a:solidFill>
                  <a:srgbClr val="40785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0" name="Freeform 557">
                  <a:extLst>
                    <a:ext uri="{FF2B5EF4-FFF2-40B4-BE49-F238E27FC236}">
                      <a16:creationId xmlns:a16="http://schemas.microsoft.com/office/drawing/2014/main" id="{B7C69392-22ED-4C88-A21B-496BF67617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85688"/>
                  <a:ext cx="44450" cy="52388"/>
                </a:xfrm>
                <a:custGeom>
                  <a:avLst/>
                  <a:gdLst>
                    <a:gd name="T0" fmla="*/ 28 w 28"/>
                    <a:gd name="T1" fmla="*/ 30 h 33"/>
                    <a:gd name="T2" fmla="*/ 0 w 28"/>
                    <a:gd name="T3" fmla="*/ 33 h 33"/>
                    <a:gd name="T4" fmla="*/ 0 w 28"/>
                    <a:gd name="T5" fmla="*/ 0 h 33"/>
                    <a:gd name="T6" fmla="*/ 28 w 28"/>
                    <a:gd name="T7" fmla="*/ 0 h 33"/>
                    <a:gd name="T8" fmla="*/ 28 w 28"/>
                    <a:gd name="T9" fmla="*/ 3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33">
                      <a:moveTo>
                        <a:pt x="28" y="30"/>
                      </a:moveTo>
                      <a:lnTo>
                        <a:pt x="0" y="33"/>
                      </a:lnTo>
                      <a:lnTo>
                        <a:pt x="0" y="0"/>
                      </a:lnTo>
                      <a:lnTo>
                        <a:pt x="28" y="0"/>
                      </a:lnTo>
                      <a:lnTo>
                        <a:pt x="28" y="3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1" name="Freeform 558">
                  <a:extLst>
                    <a:ext uri="{FF2B5EF4-FFF2-40B4-BE49-F238E27FC236}">
                      <a16:creationId xmlns:a16="http://schemas.microsoft.com/office/drawing/2014/main" id="{B039B544-42EB-4C95-9C8B-908C492533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9550" y="12169775"/>
                  <a:ext cx="57150" cy="57150"/>
                </a:xfrm>
                <a:custGeom>
                  <a:avLst/>
                  <a:gdLst>
                    <a:gd name="T0" fmla="*/ 42 w 42"/>
                    <a:gd name="T1" fmla="*/ 22 h 43"/>
                    <a:gd name="T2" fmla="*/ 21 w 42"/>
                    <a:gd name="T3" fmla="*/ 43 h 43"/>
                    <a:gd name="T4" fmla="*/ 0 w 42"/>
                    <a:gd name="T5" fmla="*/ 22 h 43"/>
                    <a:gd name="T6" fmla="*/ 21 w 42"/>
                    <a:gd name="T7" fmla="*/ 1 h 43"/>
                    <a:gd name="T8" fmla="*/ 42 w 42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43">
                      <a:moveTo>
                        <a:pt x="42" y="22"/>
                      </a:moveTo>
                      <a:cubicBezTo>
                        <a:pt x="42" y="33"/>
                        <a:pt x="33" y="43"/>
                        <a:pt x="21" y="43"/>
                      </a:cubicBezTo>
                      <a:cubicBezTo>
                        <a:pt x="10" y="43"/>
                        <a:pt x="0" y="33"/>
                        <a:pt x="0" y="22"/>
                      </a:cubicBezTo>
                      <a:cubicBezTo>
                        <a:pt x="0" y="10"/>
                        <a:pt x="9" y="1"/>
                        <a:pt x="21" y="1"/>
                      </a:cubicBezTo>
                      <a:cubicBezTo>
                        <a:pt x="33" y="0"/>
                        <a:pt x="42" y="10"/>
                        <a:pt x="42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2" name="Freeform 559">
                  <a:extLst>
                    <a:ext uri="{FF2B5EF4-FFF2-40B4-BE49-F238E27FC236}">
                      <a16:creationId xmlns:a16="http://schemas.microsoft.com/office/drawing/2014/main" id="{37FA12F5-697D-47B3-90FA-DD0CE9C628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7150" cy="57150"/>
                </a:xfrm>
                <a:custGeom>
                  <a:avLst/>
                  <a:gdLst>
                    <a:gd name="T0" fmla="*/ 0 w 43"/>
                    <a:gd name="T1" fmla="*/ 22 h 43"/>
                    <a:gd name="T2" fmla="*/ 21 w 43"/>
                    <a:gd name="T3" fmla="*/ 43 h 43"/>
                    <a:gd name="T4" fmla="*/ 43 w 43"/>
                    <a:gd name="T5" fmla="*/ 22 h 43"/>
                    <a:gd name="T6" fmla="*/ 21 w 43"/>
                    <a:gd name="T7" fmla="*/ 1 h 43"/>
                    <a:gd name="T8" fmla="*/ 0 w 43"/>
                    <a:gd name="T9" fmla="*/ 22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3" h="43">
                      <a:moveTo>
                        <a:pt x="0" y="22"/>
                      </a:moveTo>
                      <a:cubicBezTo>
                        <a:pt x="0" y="33"/>
                        <a:pt x="10" y="43"/>
                        <a:pt x="21" y="43"/>
                      </a:cubicBezTo>
                      <a:cubicBezTo>
                        <a:pt x="33" y="43"/>
                        <a:pt x="43" y="33"/>
                        <a:pt x="43" y="22"/>
                      </a:cubicBezTo>
                      <a:cubicBezTo>
                        <a:pt x="43" y="10"/>
                        <a:pt x="33" y="1"/>
                        <a:pt x="21" y="1"/>
                      </a:cubicBezTo>
                      <a:cubicBezTo>
                        <a:pt x="10" y="0"/>
                        <a:pt x="0" y="10"/>
                        <a:pt x="0" y="2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3" name="Freeform 560">
                  <a:extLst>
                    <a:ext uri="{FF2B5EF4-FFF2-40B4-BE49-F238E27FC236}">
                      <a16:creationId xmlns:a16="http://schemas.microsoft.com/office/drawing/2014/main" id="{0C1A5F4E-A31E-4247-9248-4C6DEE097B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03100"/>
                  <a:ext cx="236537" cy="225425"/>
                </a:xfrm>
                <a:custGeom>
                  <a:avLst/>
                  <a:gdLst>
                    <a:gd name="T0" fmla="*/ 178 w 178"/>
                    <a:gd name="T1" fmla="*/ 12 h 170"/>
                    <a:gd name="T2" fmla="*/ 167 w 178"/>
                    <a:gd name="T3" fmla="*/ 0 h 170"/>
                    <a:gd name="T4" fmla="*/ 11 w 178"/>
                    <a:gd name="T5" fmla="*/ 0 h 170"/>
                    <a:gd name="T6" fmla="*/ 0 w 178"/>
                    <a:gd name="T7" fmla="*/ 12 h 170"/>
                    <a:gd name="T8" fmla="*/ 0 w 178"/>
                    <a:gd name="T9" fmla="*/ 109 h 170"/>
                    <a:gd name="T10" fmla="*/ 8 w 178"/>
                    <a:gd name="T11" fmla="*/ 126 h 170"/>
                    <a:gd name="T12" fmla="*/ 8 w 178"/>
                    <a:gd name="T13" fmla="*/ 126 h 170"/>
                    <a:gd name="T14" fmla="*/ 8 w 178"/>
                    <a:gd name="T15" fmla="*/ 126 h 170"/>
                    <a:gd name="T16" fmla="*/ 58 w 178"/>
                    <a:gd name="T17" fmla="*/ 161 h 170"/>
                    <a:gd name="T18" fmla="*/ 73 w 178"/>
                    <a:gd name="T19" fmla="*/ 170 h 170"/>
                    <a:gd name="T20" fmla="*/ 105 w 178"/>
                    <a:gd name="T21" fmla="*/ 170 h 170"/>
                    <a:gd name="T22" fmla="*/ 120 w 178"/>
                    <a:gd name="T23" fmla="*/ 161 h 170"/>
                    <a:gd name="T24" fmla="*/ 171 w 178"/>
                    <a:gd name="T25" fmla="*/ 126 h 170"/>
                    <a:gd name="T26" fmla="*/ 171 w 178"/>
                    <a:gd name="T27" fmla="*/ 126 h 170"/>
                    <a:gd name="T28" fmla="*/ 171 w 178"/>
                    <a:gd name="T29" fmla="*/ 126 h 170"/>
                    <a:gd name="T30" fmla="*/ 178 w 178"/>
                    <a:gd name="T31" fmla="*/ 108 h 170"/>
                    <a:gd name="T32" fmla="*/ 178 w 178"/>
                    <a:gd name="T33" fmla="*/ 12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8" h="170">
                      <a:moveTo>
                        <a:pt x="178" y="12"/>
                      </a:moveTo>
                      <a:cubicBezTo>
                        <a:pt x="178" y="5"/>
                        <a:pt x="173" y="0"/>
                        <a:pt x="167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2"/>
                      </a:cubicBezTo>
                      <a:cubicBezTo>
                        <a:pt x="0" y="12"/>
                        <a:pt x="0" y="108"/>
                        <a:pt x="0" y="109"/>
                      </a:cubicBezTo>
                      <a:cubicBezTo>
                        <a:pt x="0" y="116"/>
                        <a:pt x="3" y="122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8" y="126"/>
                        <a:pt x="8" y="126"/>
                        <a:pt x="8" y="126"/>
                      </a:cubicBezTo>
                      <a:cubicBezTo>
                        <a:pt x="10" y="128"/>
                        <a:pt x="58" y="161"/>
                        <a:pt x="58" y="161"/>
                      </a:cubicBezTo>
                      <a:cubicBezTo>
                        <a:pt x="62" y="166"/>
                        <a:pt x="68" y="170"/>
                        <a:pt x="73" y="170"/>
                      </a:cubicBezTo>
                      <a:cubicBezTo>
                        <a:pt x="105" y="170"/>
                        <a:pt x="105" y="170"/>
                        <a:pt x="105" y="170"/>
                      </a:cubicBezTo>
                      <a:cubicBezTo>
                        <a:pt x="110" y="170"/>
                        <a:pt x="117" y="166"/>
                        <a:pt x="120" y="161"/>
                      </a:cubicBezTo>
                      <a:cubicBezTo>
                        <a:pt x="120" y="161"/>
                        <a:pt x="169" y="127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1" y="126"/>
                        <a:pt x="171" y="126"/>
                        <a:pt x="171" y="126"/>
                      </a:cubicBezTo>
                      <a:cubicBezTo>
                        <a:pt x="175" y="122"/>
                        <a:pt x="178" y="115"/>
                        <a:pt x="178" y="108"/>
                      </a:cubicBezTo>
                      <a:cubicBezTo>
                        <a:pt x="178" y="108"/>
                        <a:pt x="178" y="12"/>
                        <a:pt x="178" y="12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4" name="Freeform 561">
                  <a:extLst>
                    <a:ext uri="{FF2B5EF4-FFF2-40B4-BE49-F238E27FC236}">
                      <a16:creationId xmlns:a16="http://schemas.microsoft.com/office/drawing/2014/main" id="{4C1090CD-EAA0-444D-A254-AC1A041B70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3025" y="12198350"/>
                  <a:ext cx="22225" cy="19050"/>
                </a:xfrm>
                <a:custGeom>
                  <a:avLst/>
                  <a:gdLst>
                    <a:gd name="T0" fmla="*/ 8 w 17"/>
                    <a:gd name="T1" fmla="*/ 13 h 14"/>
                    <a:gd name="T2" fmla="*/ 14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6" y="12"/>
                        <a:pt x="17" y="10"/>
                        <a:pt x="17" y="8"/>
                      </a:cubicBezTo>
                      <a:cubicBezTo>
                        <a:pt x="17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5" name="Freeform 562">
                  <a:extLst>
                    <a:ext uri="{FF2B5EF4-FFF2-40B4-BE49-F238E27FC236}">
                      <a16:creationId xmlns:a16="http://schemas.microsoft.com/office/drawing/2014/main" id="{64737788-9EC0-4C90-B851-6D1938DEC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74463" y="12198350"/>
                  <a:ext cx="22225" cy="19050"/>
                </a:xfrm>
                <a:custGeom>
                  <a:avLst/>
                  <a:gdLst>
                    <a:gd name="T0" fmla="*/ 8 w 16"/>
                    <a:gd name="T1" fmla="*/ 13 h 14"/>
                    <a:gd name="T2" fmla="*/ 14 w 16"/>
                    <a:gd name="T3" fmla="*/ 14 h 14"/>
                    <a:gd name="T4" fmla="*/ 16 w 16"/>
                    <a:gd name="T5" fmla="*/ 8 h 14"/>
                    <a:gd name="T6" fmla="*/ 8 w 16"/>
                    <a:gd name="T7" fmla="*/ 0 h 14"/>
                    <a:gd name="T8" fmla="*/ 0 w 16"/>
                    <a:gd name="T9" fmla="*/ 8 h 14"/>
                    <a:gd name="T10" fmla="*/ 2 w 16"/>
                    <a:gd name="T11" fmla="*/ 14 h 14"/>
                    <a:gd name="T12" fmla="*/ 8 w 16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8" y="13"/>
                      </a:moveTo>
                      <a:cubicBezTo>
                        <a:pt x="10" y="13"/>
                        <a:pt x="12" y="13"/>
                        <a:pt x="14" y="14"/>
                      </a:cubicBezTo>
                      <a:cubicBezTo>
                        <a:pt x="15" y="12"/>
                        <a:pt x="16" y="10"/>
                        <a:pt x="16" y="8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4" y="0"/>
                        <a:pt x="0" y="3"/>
                        <a:pt x="0" y="8"/>
                      </a:cubicBezTo>
                      <a:cubicBezTo>
                        <a:pt x="0" y="10"/>
                        <a:pt x="1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6" name="Freeform 563">
                  <a:extLst>
                    <a:ext uri="{FF2B5EF4-FFF2-40B4-BE49-F238E27FC236}">
                      <a16:creationId xmlns:a16="http://schemas.microsoft.com/office/drawing/2014/main" id="{C4ED12F4-684D-46C7-8B20-16F2B665C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77625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8 w 43"/>
                    <a:gd name="T3" fmla="*/ 14 h 14"/>
                    <a:gd name="T4" fmla="*/ 0 w 43"/>
                    <a:gd name="T5" fmla="*/ 7 h 14"/>
                    <a:gd name="T6" fmla="*/ 8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4" y="14"/>
                        <a:pt x="0" y="11"/>
                        <a:pt x="0" y="7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7" name="Freeform 564">
                  <a:extLst>
                    <a:ext uri="{FF2B5EF4-FFF2-40B4-BE49-F238E27FC236}">
                      <a16:creationId xmlns:a16="http://schemas.microsoft.com/office/drawing/2014/main" id="{284FED45-7E43-48C2-923B-793816964D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64938" y="12163425"/>
                  <a:ext cx="57150" cy="19050"/>
                </a:xfrm>
                <a:custGeom>
                  <a:avLst/>
                  <a:gdLst>
                    <a:gd name="T0" fmla="*/ 36 w 43"/>
                    <a:gd name="T1" fmla="*/ 14 h 14"/>
                    <a:gd name="T2" fmla="*/ 7 w 43"/>
                    <a:gd name="T3" fmla="*/ 14 h 14"/>
                    <a:gd name="T4" fmla="*/ 0 w 43"/>
                    <a:gd name="T5" fmla="*/ 7 h 14"/>
                    <a:gd name="T6" fmla="*/ 7 w 43"/>
                    <a:gd name="T7" fmla="*/ 0 h 14"/>
                    <a:gd name="T8" fmla="*/ 36 w 43"/>
                    <a:gd name="T9" fmla="*/ 0 h 14"/>
                    <a:gd name="T10" fmla="*/ 43 w 43"/>
                    <a:gd name="T11" fmla="*/ 7 h 14"/>
                    <a:gd name="T12" fmla="*/ 36 w 43"/>
                    <a:gd name="T1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14">
                      <a:moveTo>
                        <a:pt x="36" y="14"/>
                      </a:move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3" y="14"/>
                        <a:pt x="0" y="11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40" y="0"/>
                        <a:pt x="43" y="3"/>
                        <a:pt x="43" y="7"/>
                      </a:cubicBezTo>
                      <a:cubicBezTo>
                        <a:pt x="43" y="11"/>
                        <a:pt x="40" y="14"/>
                        <a:pt x="36" y="14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8" name="Freeform 565">
                  <a:extLst>
                    <a:ext uri="{FF2B5EF4-FFF2-40B4-BE49-F238E27FC236}">
                      <a16:creationId xmlns:a16="http://schemas.microsoft.com/office/drawing/2014/main" id="{0E87543E-341F-4A18-AC83-C697F56F51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192000"/>
                  <a:ext cx="77787" cy="123825"/>
                </a:xfrm>
                <a:custGeom>
                  <a:avLst/>
                  <a:gdLst>
                    <a:gd name="T0" fmla="*/ 50 w 58"/>
                    <a:gd name="T1" fmla="*/ 46 h 94"/>
                    <a:gd name="T2" fmla="*/ 0 w 58"/>
                    <a:gd name="T3" fmla="*/ 94 h 94"/>
                    <a:gd name="T4" fmla="*/ 51 w 58"/>
                    <a:gd name="T5" fmla="*/ 59 h 94"/>
                    <a:gd name="T6" fmla="*/ 51 w 58"/>
                    <a:gd name="T7" fmla="*/ 59 h 94"/>
                    <a:gd name="T8" fmla="*/ 51 w 58"/>
                    <a:gd name="T9" fmla="*/ 59 h 94"/>
                    <a:gd name="T10" fmla="*/ 58 w 58"/>
                    <a:gd name="T11" fmla="*/ 41 h 94"/>
                    <a:gd name="T12" fmla="*/ 58 w 58"/>
                    <a:gd name="T13" fmla="*/ 0 h 94"/>
                    <a:gd name="T14" fmla="*/ 49 w 58"/>
                    <a:gd name="T15" fmla="*/ 2 h 94"/>
                    <a:gd name="T16" fmla="*/ 50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50" y="46"/>
                      </a:moveTo>
                      <a:cubicBezTo>
                        <a:pt x="47" y="53"/>
                        <a:pt x="0" y="94"/>
                        <a:pt x="0" y="94"/>
                      </a:cubicBezTo>
                      <a:cubicBezTo>
                        <a:pt x="0" y="94"/>
                        <a:pt x="49" y="60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1" y="59"/>
                        <a:pt x="51" y="59"/>
                        <a:pt x="51" y="59"/>
                      </a:cubicBezTo>
                      <a:cubicBezTo>
                        <a:pt x="55" y="55"/>
                        <a:pt x="58" y="48"/>
                        <a:pt x="58" y="41"/>
                      </a:cubicBezTo>
                      <a:cubicBezTo>
                        <a:pt x="58" y="41"/>
                        <a:pt x="58" y="20"/>
                        <a:pt x="58" y="0"/>
                      </a:cubicBezTo>
                      <a:cubicBezTo>
                        <a:pt x="49" y="2"/>
                        <a:pt x="49" y="2"/>
                        <a:pt x="49" y="2"/>
                      </a:cubicBezTo>
                      <a:cubicBezTo>
                        <a:pt x="49" y="2"/>
                        <a:pt x="54" y="36"/>
                        <a:pt x="50" y="46"/>
                      </a:cubicBezTo>
                      <a:close/>
                    </a:path>
                  </a:pathLst>
                </a:custGeom>
                <a:solidFill>
                  <a:srgbClr val="C2A08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29" name="Freeform 566">
                  <a:extLst>
                    <a:ext uri="{FF2B5EF4-FFF2-40B4-BE49-F238E27FC236}">
                      <a16:creationId xmlns:a16="http://schemas.microsoft.com/office/drawing/2014/main" id="{95AFF792-C7AB-4916-9F0B-66116A0E19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34925"/>
                  <a:ext cx="107950" cy="387350"/>
                </a:xfrm>
                <a:custGeom>
                  <a:avLst/>
                  <a:gdLst>
                    <a:gd name="T0" fmla="*/ 81 w 81"/>
                    <a:gd name="T1" fmla="*/ 289 h 292"/>
                    <a:gd name="T2" fmla="*/ 72 w 81"/>
                    <a:gd name="T3" fmla="*/ 35 h 292"/>
                    <a:gd name="T4" fmla="*/ 35 w 81"/>
                    <a:gd name="T5" fmla="*/ 1 h 292"/>
                    <a:gd name="T6" fmla="*/ 1 w 81"/>
                    <a:gd name="T7" fmla="*/ 39 h 292"/>
                    <a:gd name="T8" fmla="*/ 23 w 81"/>
                    <a:gd name="T9" fmla="*/ 292 h 292"/>
                    <a:gd name="T10" fmla="*/ 81 w 81"/>
                    <a:gd name="T11" fmla="*/ 289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292">
                      <a:moveTo>
                        <a:pt x="81" y="289"/>
                      </a:moveTo>
                      <a:cubicBezTo>
                        <a:pt x="72" y="35"/>
                        <a:pt x="72" y="35"/>
                        <a:pt x="72" y="35"/>
                      </a:cubicBezTo>
                      <a:cubicBezTo>
                        <a:pt x="71" y="15"/>
                        <a:pt x="54" y="0"/>
                        <a:pt x="35" y="1"/>
                      </a:cubicBezTo>
                      <a:cubicBezTo>
                        <a:pt x="15" y="2"/>
                        <a:pt x="0" y="19"/>
                        <a:pt x="1" y="39"/>
                      </a:cubicBezTo>
                      <a:cubicBezTo>
                        <a:pt x="23" y="292"/>
                        <a:pt x="23" y="292"/>
                        <a:pt x="23" y="292"/>
                      </a:cubicBezTo>
                      <a:lnTo>
                        <a:pt x="81" y="289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0" name="Freeform 567">
                  <a:extLst>
                    <a:ext uri="{FF2B5EF4-FFF2-40B4-BE49-F238E27FC236}">
                      <a16:creationId xmlns:a16="http://schemas.microsoft.com/office/drawing/2014/main" id="{CD9C4847-3958-4D14-84B8-7C65588584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69688" y="12753975"/>
                  <a:ext cx="31750" cy="363538"/>
                </a:xfrm>
                <a:custGeom>
                  <a:avLst/>
                  <a:gdLst>
                    <a:gd name="T0" fmla="*/ 15 w 24"/>
                    <a:gd name="T1" fmla="*/ 21 h 275"/>
                    <a:gd name="T2" fmla="*/ 7 w 24"/>
                    <a:gd name="T3" fmla="*/ 0 h 275"/>
                    <a:gd name="T4" fmla="*/ 0 w 24"/>
                    <a:gd name="T5" fmla="*/ 22 h 275"/>
                    <a:gd name="T6" fmla="*/ 14 w 24"/>
                    <a:gd name="T7" fmla="*/ 275 h 275"/>
                    <a:gd name="T8" fmla="*/ 19 w 24"/>
                    <a:gd name="T9" fmla="*/ 275 h 275"/>
                    <a:gd name="T10" fmla="*/ 24 w 24"/>
                    <a:gd name="T11" fmla="*/ 275 h 275"/>
                    <a:gd name="T12" fmla="*/ 15 w 24"/>
                    <a:gd name="T13" fmla="*/ 21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275">
                      <a:moveTo>
                        <a:pt x="15" y="21"/>
                      </a:moveTo>
                      <a:cubicBezTo>
                        <a:pt x="15" y="13"/>
                        <a:pt x="12" y="5"/>
                        <a:pt x="7" y="0"/>
                      </a:cubicBezTo>
                      <a:cubicBezTo>
                        <a:pt x="2" y="6"/>
                        <a:pt x="0" y="13"/>
                        <a:pt x="0" y="22"/>
                      </a:cubicBezTo>
                      <a:cubicBezTo>
                        <a:pt x="14" y="275"/>
                        <a:pt x="14" y="275"/>
                        <a:pt x="14" y="275"/>
                      </a:cubicBezTo>
                      <a:cubicBezTo>
                        <a:pt x="19" y="275"/>
                        <a:pt x="19" y="275"/>
                        <a:pt x="19" y="275"/>
                      </a:cubicBezTo>
                      <a:cubicBezTo>
                        <a:pt x="24" y="275"/>
                        <a:pt x="24" y="275"/>
                        <a:pt x="24" y="275"/>
                      </a:cubicBezTo>
                      <a:lnTo>
                        <a:pt x="15" y="21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1" name="Freeform 568">
                  <a:extLst>
                    <a:ext uri="{FF2B5EF4-FFF2-40B4-BE49-F238E27FC236}">
                      <a16:creationId xmlns:a16="http://schemas.microsoft.com/office/drawing/2014/main" id="{7EC3F9EC-97E8-43A9-A7F6-9FDF91BD1C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3488" y="12757150"/>
                  <a:ext cx="44450" cy="365125"/>
                </a:xfrm>
                <a:custGeom>
                  <a:avLst/>
                  <a:gdLst>
                    <a:gd name="T0" fmla="*/ 1 w 33"/>
                    <a:gd name="T1" fmla="*/ 22 h 275"/>
                    <a:gd name="T2" fmla="*/ 7 w 33"/>
                    <a:gd name="T3" fmla="*/ 0 h 275"/>
                    <a:gd name="T4" fmla="*/ 16 w 33"/>
                    <a:gd name="T5" fmla="*/ 21 h 275"/>
                    <a:gd name="T6" fmla="*/ 33 w 33"/>
                    <a:gd name="T7" fmla="*/ 275 h 275"/>
                    <a:gd name="T8" fmla="*/ 27 w 33"/>
                    <a:gd name="T9" fmla="*/ 275 h 275"/>
                    <a:gd name="T10" fmla="*/ 23 w 33"/>
                    <a:gd name="T11" fmla="*/ 275 h 275"/>
                    <a:gd name="T12" fmla="*/ 1 w 33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" h="275">
                      <a:moveTo>
                        <a:pt x="1" y="22"/>
                      </a:moveTo>
                      <a:cubicBezTo>
                        <a:pt x="0" y="14"/>
                        <a:pt x="3" y="6"/>
                        <a:pt x="7" y="0"/>
                      </a:cubicBezTo>
                      <a:cubicBezTo>
                        <a:pt x="12" y="6"/>
                        <a:pt x="16" y="13"/>
                        <a:pt x="16" y="21"/>
                      </a:cubicBezTo>
                      <a:cubicBezTo>
                        <a:pt x="33" y="275"/>
                        <a:pt x="33" y="275"/>
                        <a:pt x="33" y="275"/>
                      </a:cubicBezTo>
                      <a:cubicBezTo>
                        <a:pt x="27" y="275"/>
                        <a:pt x="27" y="275"/>
                        <a:pt x="27" y="275"/>
                      </a:cubicBezTo>
                      <a:cubicBezTo>
                        <a:pt x="23" y="275"/>
                        <a:pt x="23" y="275"/>
                        <a:pt x="23" y="275"/>
                      </a:cubicBezTo>
                      <a:lnTo>
                        <a:pt x="1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2" name="Freeform 569">
                  <a:extLst>
                    <a:ext uri="{FF2B5EF4-FFF2-40B4-BE49-F238E27FC236}">
                      <a16:creationId xmlns:a16="http://schemas.microsoft.com/office/drawing/2014/main" id="{64A6AF83-9F91-4E5B-95DD-505CFED0A6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53975"/>
                  <a:ext cx="103187" cy="387350"/>
                </a:xfrm>
                <a:custGeom>
                  <a:avLst/>
                  <a:gdLst>
                    <a:gd name="T0" fmla="*/ 58 w 77"/>
                    <a:gd name="T1" fmla="*/ 292 h 292"/>
                    <a:gd name="T2" fmla="*/ 76 w 77"/>
                    <a:gd name="T3" fmla="*/ 39 h 292"/>
                    <a:gd name="T4" fmla="*/ 42 w 77"/>
                    <a:gd name="T5" fmla="*/ 1 h 292"/>
                    <a:gd name="T6" fmla="*/ 4 w 77"/>
                    <a:gd name="T7" fmla="*/ 36 h 292"/>
                    <a:gd name="T8" fmla="*/ 0 w 77"/>
                    <a:gd name="T9" fmla="*/ 290 h 292"/>
                    <a:gd name="T10" fmla="*/ 58 w 77"/>
                    <a:gd name="T11" fmla="*/ 292 h 2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292">
                      <a:moveTo>
                        <a:pt x="58" y="292"/>
                      </a:move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7" y="19"/>
                        <a:pt x="61" y="2"/>
                        <a:pt x="42" y="1"/>
                      </a:cubicBezTo>
                      <a:cubicBezTo>
                        <a:pt x="22" y="0"/>
                        <a:pt x="5" y="16"/>
                        <a:pt x="4" y="36"/>
                      </a:cubicBezTo>
                      <a:cubicBezTo>
                        <a:pt x="0" y="290"/>
                        <a:pt x="0" y="290"/>
                        <a:pt x="0" y="290"/>
                      </a:cubicBezTo>
                      <a:lnTo>
                        <a:pt x="58" y="292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3" name="Freeform 570">
                  <a:extLst>
                    <a:ext uri="{FF2B5EF4-FFF2-40B4-BE49-F238E27FC236}">
                      <a16:creationId xmlns:a16="http://schemas.microsoft.com/office/drawing/2014/main" id="{449E49FE-FA75-4FAB-85E6-4692172690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55425" y="12776200"/>
                  <a:ext cx="36512" cy="365125"/>
                </a:xfrm>
                <a:custGeom>
                  <a:avLst/>
                  <a:gdLst>
                    <a:gd name="T0" fmla="*/ 28 w 28"/>
                    <a:gd name="T1" fmla="*/ 22 h 275"/>
                    <a:gd name="T2" fmla="*/ 21 w 28"/>
                    <a:gd name="T3" fmla="*/ 0 h 275"/>
                    <a:gd name="T4" fmla="*/ 12 w 28"/>
                    <a:gd name="T5" fmla="*/ 21 h 275"/>
                    <a:gd name="T6" fmla="*/ 0 w 28"/>
                    <a:gd name="T7" fmla="*/ 275 h 275"/>
                    <a:gd name="T8" fmla="*/ 5 w 28"/>
                    <a:gd name="T9" fmla="*/ 275 h 275"/>
                    <a:gd name="T10" fmla="*/ 10 w 28"/>
                    <a:gd name="T11" fmla="*/ 275 h 275"/>
                    <a:gd name="T12" fmla="*/ 28 w 28"/>
                    <a:gd name="T13" fmla="*/ 22 h 2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" h="275">
                      <a:moveTo>
                        <a:pt x="28" y="22"/>
                      </a:moveTo>
                      <a:cubicBezTo>
                        <a:pt x="28" y="14"/>
                        <a:pt x="26" y="6"/>
                        <a:pt x="21" y="0"/>
                      </a:cubicBezTo>
                      <a:cubicBezTo>
                        <a:pt x="16" y="5"/>
                        <a:pt x="13" y="13"/>
                        <a:pt x="12" y="21"/>
                      </a:cubicBezTo>
                      <a:cubicBezTo>
                        <a:pt x="0" y="275"/>
                        <a:pt x="0" y="275"/>
                        <a:pt x="0" y="275"/>
                      </a:cubicBezTo>
                      <a:cubicBezTo>
                        <a:pt x="5" y="275"/>
                        <a:pt x="5" y="275"/>
                        <a:pt x="5" y="275"/>
                      </a:cubicBezTo>
                      <a:cubicBezTo>
                        <a:pt x="10" y="275"/>
                        <a:pt x="10" y="275"/>
                        <a:pt x="10" y="275"/>
                      </a:cubicBezTo>
                      <a:lnTo>
                        <a:pt x="28" y="22"/>
                      </a:ln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4" name="Freeform 571">
                  <a:extLst>
                    <a:ext uri="{FF2B5EF4-FFF2-40B4-BE49-F238E27FC236}">
                      <a16:creationId xmlns:a16="http://schemas.microsoft.com/office/drawing/2014/main" id="{FC1F26C2-4DA7-4F6C-AA46-A88B0D8F7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0338" y="12771438"/>
                  <a:ext cx="26987" cy="366713"/>
                </a:xfrm>
                <a:custGeom>
                  <a:avLst/>
                  <a:gdLst>
                    <a:gd name="T0" fmla="*/ 4 w 20"/>
                    <a:gd name="T1" fmla="*/ 22 h 276"/>
                    <a:gd name="T2" fmla="*/ 13 w 20"/>
                    <a:gd name="T3" fmla="*/ 0 h 276"/>
                    <a:gd name="T4" fmla="*/ 20 w 20"/>
                    <a:gd name="T5" fmla="*/ 22 h 276"/>
                    <a:gd name="T6" fmla="*/ 10 w 20"/>
                    <a:gd name="T7" fmla="*/ 276 h 276"/>
                    <a:gd name="T8" fmla="*/ 4 w 20"/>
                    <a:gd name="T9" fmla="*/ 276 h 276"/>
                    <a:gd name="T10" fmla="*/ 0 w 20"/>
                    <a:gd name="T11" fmla="*/ 276 h 276"/>
                    <a:gd name="T12" fmla="*/ 4 w 20"/>
                    <a:gd name="T13" fmla="*/ 22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0" h="276">
                      <a:moveTo>
                        <a:pt x="4" y="22"/>
                      </a:moveTo>
                      <a:cubicBezTo>
                        <a:pt x="5" y="13"/>
                        <a:pt x="8" y="6"/>
                        <a:pt x="13" y="0"/>
                      </a:cubicBezTo>
                      <a:cubicBezTo>
                        <a:pt x="17" y="6"/>
                        <a:pt x="20" y="14"/>
                        <a:pt x="20" y="22"/>
                      </a:cubicBezTo>
                      <a:cubicBezTo>
                        <a:pt x="10" y="276"/>
                        <a:pt x="10" y="276"/>
                        <a:pt x="10" y="276"/>
                      </a:cubicBezTo>
                      <a:cubicBezTo>
                        <a:pt x="4" y="276"/>
                        <a:pt x="4" y="276"/>
                        <a:pt x="4" y="276"/>
                      </a:cubicBezTo>
                      <a:cubicBezTo>
                        <a:pt x="0" y="276"/>
                        <a:pt x="0" y="276"/>
                        <a:pt x="0" y="276"/>
                      </a:cubicBezTo>
                      <a:lnTo>
                        <a:pt x="4" y="22"/>
                      </a:lnTo>
                      <a:close/>
                    </a:path>
                  </a:pathLst>
                </a:custGeom>
                <a:solidFill>
                  <a:srgbClr val="001A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5" name="Freeform 572">
                  <a:extLst>
                    <a:ext uri="{FF2B5EF4-FFF2-40B4-BE49-F238E27FC236}">
                      <a16:creationId xmlns:a16="http://schemas.microsoft.com/office/drawing/2014/main" id="{2B3ED47A-8077-469F-A0B6-E2C1B49121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52238" y="12185650"/>
                  <a:ext cx="14287" cy="50800"/>
                </a:xfrm>
                <a:custGeom>
                  <a:avLst/>
                  <a:gdLst>
                    <a:gd name="T0" fmla="*/ 0 w 11"/>
                    <a:gd name="T1" fmla="*/ 38 h 38"/>
                    <a:gd name="T2" fmla="*/ 0 w 11"/>
                    <a:gd name="T3" fmla="*/ 0 h 38"/>
                    <a:gd name="T4" fmla="*/ 0 w 11"/>
                    <a:gd name="T5" fmla="*/ 0 h 38"/>
                    <a:gd name="T6" fmla="*/ 8 w 11"/>
                    <a:gd name="T7" fmla="*/ 8 h 38"/>
                    <a:gd name="T8" fmla="*/ 11 w 11"/>
                    <a:gd name="T9" fmla="*/ 38 h 38"/>
                    <a:gd name="T10" fmla="*/ 0 w 11"/>
                    <a:gd name="T11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38">
                      <a:moveTo>
                        <a:pt x="0" y="38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" y="0"/>
                        <a:pt x="7" y="4"/>
                        <a:pt x="8" y="8"/>
                      </a:cubicBezTo>
                      <a:cubicBezTo>
                        <a:pt x="11" y="38"/>
                        <a:pt x="11" y="38"/>
                        <a:pt x="11" y="38"/>
                      </a:cubicBezTo>
                      <a:lnTo>
                        <a:pt x="0" y="38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6" name="Freeform 573">
                  <a:extLst>
                    <a:ext uri="{FF2B5EF4-FFF2-40B4-BE49-F238E27FC236}">
                      <a16:creationId xmlns:a16="http://schemas.microsoft.com/office/drawing/2014/main" id="{7B45675B-F430-46F2-B5E5-3A9BC7F96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8900" y="12260263"/>
                  <a:ext cx="63500" cy="12700"/>
                </a:xfrm>
                <a:custGeom>
                  <a:avLst/>
                  <a:gdLst>
                    <a:gd name="T0" fmla="*/ 2 w 47"/>
                    <a:gd name="T1" fmla="*/ 0 h 9"/>
                    <a:gd name="T2" fmla="*/ 1 w 47"/>
                    <a:gd name="T3" fmla="*/ 1 h 9"/>
                    <a:gd name="T4" fmla="*/ 23 w 47"/>
                    <a:gd name="T5" fmla="*/ 9 h 9"/>
                    <a:gd name="T6" fmla="*/ 46 w 47"/>
                    <a:gd name="T7" fmla="*/ 1 h 9"/>
                    <a:gd name="T8" fmla="*/ 45 w 47"/>
                    <a:gd name="T9" fmla="*/ 0 h 9"/>
                    <a:gd name="T10" fmla="*/ 2 w 47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7" h="9">
                      <a:moveTo>
                        <a:pt x="2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1"/>
                        <a:pt x="6" y="9"/>
                        <a:pt x="23" y="9"/>
                      </a:cubicBezTo>
                      <a:cubicBezTo>
                        <a:pt x="40" y="9"/>
                        <a:pt x="46" y="1"/>
                        <a:pt x="46" y="1"/>
                      </a:cubicBezTo>
                      <a:cubicBezTo>
                        <a:pt x="47" y="0"/>
                        <a:pt x="46" y="0"/>
                        <a:pt x="45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7" name="Freeform 578">
                  <a:extLst>
                    <a:ext uri="{FF2B5EF4-FFF2-40B4-BE49-F238E27FC236}">
                      <a16:creationId xmlns:a16="http://schemas.microsoft.com/office/drawing/2014/main" id="{816DE5AC-65F7-4587-A518-0E32CB2C90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26838" y="12328525"/>
                  <a:ext cx="46037" cy="277813"/>
                </a:xfrm>
                <a:custGeom>
                  <a:avLst/>
                  <a:gdLst>
                    <a:gd name="T0" fmla="*/ 29 w 29"/>
                    <a:gd name="T1" fmla="*/ 0 h 175"/>
                    <a:gd name="T2" fmla="*/ 0 w 29"/>
                    <a:gd name="T3" fmla="*/ 0 h 175"/>
                    <a:gd name="T4" fmla="*/ 0 w 29"/>
                    <a:gd name="T5" fmla="*/ 14 h 175"/>
                    <a:gd name="T6" fmla="*/ 7 w 29"/>
                    <a:gd name="T7" fmla="*/ 20 h 175"/>
                    <a:gd name="T8" fmla="*/ 6 w 29"/>
                    <a:gd name="T9" fmla="*/ 141 h 175"/>
                    <a:gd name="T10" fmla="*/ 14 w 29"/>
                    <a:gd name="T11" fmla="*/ 175 h 175"/>
                    <a:gd name="T12" fmla="*/ 23 w 29"/>
                    <a:gd name="T13" fmla="*/ 140 h 175"/>
                    <a:gd name="T14" fmla="*/ 23 w 29"/>
                    <a:gd name="T15" fmla="*/ 20 h 175"/>
                    <a:gd name="T16" fmla="*/ 29 w 29"/>
                    <a:gd name="T17" fmla="*/ 14 h 175"/>
                    <a:gd name="T18" fmla="*/ 29 w 29"/>
                    <a:gd name="T19" fmla="*/ 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" h="175">
                      <a:moveTo>
                        <a:pt x="29" y="0"/>
                      </a:moveTo>
                      <a:lnTo>
                        <a:pt x="0" y="0"/>
                      </a:lnTo>
                      <a:lnTo>
                        <a:pt x="0" y="14"/>
                      </a:lnTo>
                      <a:lnTo>
                        <a:pt x="7" y="20"/>
                      </a:lnTo>
                      <a:lnTo>
                        <a:pt x="6" y="141"/>
                      </a:lnTo>
                      <a:lnTo>
                        <a:pt x="14" y="175"/>
                      </a:lnTo>
                      <a:lnTo>
                        <a:pt x="23" y="140"/>
                      </a:lnTo>
                      <a:lnTo>
                        <a:pt x="23" y="20"/>
                      </a:lnTo>
                      <a:lnTo>
                        <a:pt x="29" y="14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8" name="Freeform 579">
                  <a:extLst>
                    <a:ext uri="{FF2B5EF4-FFF2-40B4-BE49-F238E27FC236}">
                      <a16:creationId xmlns:a16="http://schemas.microsoft.com/office/drawing/2014/main" id="{A861CD82-C9D4-44E0-AC58-A9AC63EEF8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2725" y="12169775"/>
                  <a:ext cx="53975" cy="47625"/>
                </a:xfrm>
                <a:custGeom>
                  <a:avLst/>
                  <a:gdLst>
                    <a:gd name="T0" fmla="*/ 16 w 40"/>
                    <a:gd name="T1" fmla="*/ 5 h 35"/>
                    <a:gd name="T2" fmla="*/ 37 w 40"/>
                    <a:gd name="T3" fmla="*/ 27 h 35"/>
                    <a:gd name="T4" fmla="*/ 36 w 40"/>
                    <a:gd name="T5" fmla="*/ 35 h 35"/>
                    <a:gd name="T6" fmla="*/ 40 w 40"/>
                    <a:gd name="T7" fmla="*/ 22 h 35"/>
                    <a:gd name="T8" fmla="*/ 19 w 40"/>
                    <a:gd name="T9" fmla="*/ 1 h 35"/>
                    <a:gd name="T10" fmla="*/ 0 w 40"/>
                    <a:gd name="T11" fmla="*/ 13 h 35"/>
                    <a:gd name="T12" fmla="*/ 16 w 40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0" h="35">
                      <a:moveTo>
                        <a:pt x="16" y="5"/>
                      </a:moveTo>
                      <a:cubicBezTo>
                        <a:pt x="28" y="5"/>
                        <a:pt x="37" y="15"/>
                        <a:pt x="37" y="27"/>
                      </a:cubicBezTo>
                      <a:cubicBezTo>
                        <a:pt x="37" y="30"/>
                        <a:pt x="37" y="32"/>
                        <a:pt x="36" y="35"/>
                      </a:cubicBezTo>
                      <a:cubicBezTo>
                        <a:pt x="39" y="31"/>
                        <a:pt x="40" y="27"/>
                        <a:pt x="40" y="22"/>
                      </a:cubicBezTo>
                      <a:cubicBezTo>
                        <a:pt x="40" y="10"/>
                        <a:pt x="31" y="0"/>
                        <a:pt x="19" y="1"/>
                      </a:cubicBezTo>
                      <a:cubicBezTo>
                        <a:pt x="10" y="1"/>
                        <a:pt x="3" y="6"/>
                        <a:pt x="0" y="13"/>
                      </a:cubicBezTo>
                      <a:cubicBezTo>
                        <a:pt x="4" y="9"/>
                        <a:pt x="10" y="5"/>
                        <a:pt x="16" y="5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39" name="Freeform 580">
                  <a:extLst>
                    <a:ext uri="{FF2B5EF4-FFF2-40B4-BE49-F238E27FC236}">
                      <a16:creationId xmlns:a16="http://schemas.microsoft.com/office/drawing/2014/main" id="{757F9FCB-F882-4BE1-B671-AD9CEC8BD5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3013" y="12169775"/>
                  <a:ext cx="53975" cy="47625"/>
                </a:xfrm>
                <a:custGeom>
                  <a:avLst/>
                  <a:gdLst>
                    <a:gd name="T0" fmla="*/ 24 w 41"/>
                    <a:gd name="T1" fmla="*/ 5 h 35"/>
                    <a:gd name="T2" fmla="*/ 3 w 41"/>
                    <a:gd name="T3" fmla="*/ 27 h 35"/>
                    <a:gd name="T4" fmla="*/ 5 w 41"/>
                    <a:gd name="T5" fmla="*/ 35 h 35"/>
                    <a:gd name="T6" fmla="*/ 0 w 41"/>
                    <a:gd name="T7" fmla="*/ 22 h 35"/>
                    <a:gd name="T8" fmla="*/ 21 w 41"/>
                    <a:gd name="T9" fmla="*/ 1 h 35"/>
                    <a:gd name="T10" fmla="*/ 41 w 41"/>
                    <a:gd name="T11" fmla="*/ 13 h 35"/>
                    <a:gd name="T12" fmla="*/ 24 w 41"/>
                    <a:gd name="T13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1" h="35">
                      <a:moveTo>
                        <a:pt x="24" y="5"/>
                      </a:moveTo>
                      <a:cubicBezTo>
                        <a:pt x="13" y="5"/>
                        <a:pt x="3" y="15"/>
                        <a:pt x="3" y="27"/>
                      </a:cubicBezTo>
                      <a:cubicBezTo>
                        <a:pt x="3" y="30"/>
                        <a:pt x="4" y="32"/>
                        <a:pt x="5" y="35"/>
                      </a:cubicBezTo>
                      <a:cubicBezTo>
                        <a:pt x="2" y="31"/>
                        <a:pt x="0" y="27"/>
                        <a:pt x="0" y="22"/>
                      </a:cubicBezTo>
                      <a:cubicBezTo>
                        <a:pt x="0" y="10"/>
                        <a:pt x="10" y="0"/>
                        <a:pt x="21" y="1"/>
                      </a:cubicBezTo>
                      <a:cubicBezTo>
                        <a:pt x="30" y="1"/>
                        <a:pt x="38" y="6"/>
                        <a:pt x="41" y="13"/>
                      </a:cubicBezTo>
                      <a:cubicBezTo>
                        <a:pt x="37" y="9"/>
                        <a:pt x="31" y="5"/>
                        <a:pt x="24" y="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0" name="Freeform 581">
                  <a:extLst>
                    <a:ext uri="{FF2B5EF4-FFF2-40B4-BE49-F238E27FC236}">
                      <a16:creationId xmlns:a16="http://schemas.microsoft.com/office/drawing/2014/main" id="{6DCAF889-DF88-434B-9EBA-161A888A02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31588" y="12192000"/>
                  <a:ext cx="76200" cy="123825"/>
                </a:xfrm>
                <a:custGeom>
                  <a:avLst/>
                  <a:gdLst>
                    <a:gd name="T0" fmla="*/ 9 w 58"/>
                    <a:gd name="T1" fmla="*/ 46 h 94"/>
                    <a:gd name="T2" fmla="*/ 58 w 58"/>
                    <a:gd name="T3" fmla="*/ 94 h 94"/>
                    <a:gd name="T4" fmla="*/ 8 w 58"/>
                    <a:gd name="T5" fmla="*/ 59 h 94"/>
                    <a:gd name="T6" fmla="*/ 8 w 58"/>
                    <a:gd name="T7" fmla="*/ 59 h 94"/>
                    <a:gd name="T8" fmla="*/ 7 w 58"/>
                    <a:gd name="T9" fmla="*/ 59 h 94"/>
                    <a:gd name="T10" fmla="*/ 0 w 58"/>
                    <a:gd name="T11" fmla="*/ 41 h 94"/>
                    <a:gd name="T12" fmla="*/ 0 w 58"/>
                    <a:gd name="T13" fmla="*/ 0 h 94"/>
                    <a:gd name="T14" fmla="*/ 9 w 58"/>
                    <a:gd name="T15" fmla="*/ 2 h 94"/>
                    <a:gd name="T16" fmla="*/ 9 w 58"/>
                    <a:gd name="T17" fmla="*/ 4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94">
                      <a:moveTo>
                        <a:pt x="9" y="46"/>
                      </a:moveTo>
                      <a:cubicBezTo>
                        <a:pt x="12" y="53"/>
                        <a:pt x="58" y="94"/>
                        <a:pt x="58" y="94"/>
                      </a:cubicBezTo>
                      <a:cubicBezTo>
                        <a:pt x="58" y="94"/>
                        <a:pt x="9" y="60"/>
                        <a:pt x="8" y="59"/>
                      </a:cubicBezTo>
                      <a:cubicBezTo>
                        <a:pt x="8" y="59"/>
                        <a:pt x="8" y="59"/>
                        <a:pt x="8" y="59"/>
                      </a:cubicBezTo>
                      <a:cubicBezTo>
                        <a:pt x="7" y="59"/>
                        <a:pt x="7" y="59"/>
                        <a:pt x="7" y="59"/>
                      </a:cubicBezTo>
                      <a:cubicBezTo>
                        <a:pt x="3" y="55"/>
                        <a:pt x="0" y="48"/>
                        <a:pt x="0" y="41"/>
                      </a:cubicBezTo>
                      <a:cubicBezTo>
                        <a:pt x="0" y="41"/>
                        <a:pt x="0" y="20"/>
                        <a:pt x="0" y="0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4" y="36"/>
                        <a:pt x="9" y="46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1" name="Freeform 582">
                  <a:extLst>
                    <a:ext uri="{FF2B5EF4-FFF2-40B4-BE49-F238E27FC236}">
                      <a16:creationId xmlns:a16="http://schemas.microsoft.com/office/drawing/2014/main" id="{0BA82E54-07EF-4595-8C5F-17976B8EAF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49050" y="12101513"/>
                  <a:ext cx="41275" cy="46038"/>
                </a:xfrm>
                <a:custGeom>
                  <a:avLst/>
                  <a:gdLst>
                    <a:gd name="T0" fmla="*/ 0 w 31"/>
                    <a:gd name="T1" fmla="*/ 35 h 35"/>
                    <a:gd name="T2" fmla="*/ 31 w 31"/>
                    <a:gd name="T3" fmla="*/ 11 h 35"/>
                    <a:gd name="T4" fmla="*/ 0 w 31"/>
                    <a:gd name="T5" fmla="*/ 0 h 35"/>
                    <a:gd name="T6" fmla="*/ 0 w 31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5">
                      <a:moveTo>
                        <a:pt x="0" y="35"/>
                      </a:moveTo>
                      <a:cubicBezTo>
                        <a:pt x="6" y="18"/>
                        <a:pt x="31" y="11"/>
                        <a:pt x="31" y="1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31"/>
                        <a:pt x="0" y="35"/>
                      </a:cubicBezTo>
                      <a:close/>
                    </a:path>
                  </a:pathLst>
                </a:custGeom>
                <a:solidFill>
                  <a:srgbClr val="BC987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2" name="Freeform 583">
                  <a:extLst>
                    <a:ext uri="{FF2B5EF4-FFF2-40B4-BE49-F238E27FC236}">
                      <a16:creationId xmlns:a16="http://schemas.microsoft.com/office/drawing/2014/main" id="{83B5DE40-168A-45CB-95A7-97CAB0F4DA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07775" y="12026900"/>
                  <a:ext cx="260350" cy="171450"/>
                </a:xfrm>
                <a:custGeom>
                  <a:avLst/>
                  <a:gdLst>
                    <a:gd name="T0" fmla="*/ 196 w 196"/>
                    <a:gd name="T1" fmla="*/ 66 h 129"/>
                    <a:gd name="T2" fmla="*/ 133 w 196"/>
                    <a:gd name="T3" fmla="*/ 0 h 129"/>
                    <a:gd name="T4" fmla="*/ 0 w 196"/>
                    <a:gd name="T5" fmla="*/ 0 h 129"/>
                    <a:gd name="T6" fmla="*/ 0 w 196"/>
                    <a:gd name="T7" fmla="*/ 0 h 129"/>
                    <a:gd name="T8" fmla="*/ 18 w 196"/>
                    <a:gd name="T9" fmla="*/ 46 h 129"/>
                    <a:gd name="T10" fmla="*/ 18 w 196"/>
                    <a:gd name="T11" fmla="*/ 122 h 129"/>
                    <a:gd name="T12" fmla="*/ 18 w 196"/>
                    <a:gd name="T13" fmla="*/ 122 h 129"/>
                    <a:gd name="T14" fmla="*/ 18 w 196"/>
                    <a:gd name="T15" fmla="*/ 122 h 129"/>
                    <a:gd name="T16" fmla="*/ 25 w 196"/>
                    <a:gd name="T17" fmla="*/ 129 h 129"/>
                    <a:gd name="T18" fmla="*/ 31 w 196"/>
                    <a:gd name="T19" fmla="*/ 122 h 129"/>
                    <a:gd name="T20" fmla="*/ 31 w 196"/>
                    <a:gd name="T21" fmla="*/ 57 h 129"/>
                    <a:gd name="T22" fmla="*/ 64 w 196"/>
                    <a:gd name="T23" fmla="*/ 67 h 129"/>
                    <a:gd name="T24" fmla="*/ 184 w 196"/>
                    <a:gd name="T25" fmla="*/ 67 h 129"/>
                    <a:gd name="T26" fmla="*/ 184 w 196"/>
                    <a:gd name="T27" fmla="*/ 122 h 129"/>
                    <a:gd name="T28" fmla="*/ 184 w 196"/>
                    <a:gd name="T29" fmla="*/ 122 h 129"/>
                    <a:gd name="T30" fmla="*/ 184 w 196"/>
                    <a:gd name="T31" fmla="*/ 122 h 129"/>
                    <a:gd name="T32" fmla="*/ 190 w 196"/>
                    <a:gd name="T33" fmla="*/ 129 h 129"/>
                    <a:gd name="T34" fmla="*/ 196 w 196"/>
                    <a:gd name="T35" fmla="*/ 122 h 129"/>
                    <a:gd name="T36" fmla="*/ 196 w 196"/>
                    <a:gd name="T37" fmla="*/ 67 h 129"/>
                    <a:gd name="T38" fmla="*/ 196 w 196"/>
                    <a:gd name="T39" fmla="*/ 67 h 129"/>
                    <a:gd name="T40" fmla="*/ 196 w 196"/>
                    <a:gd name="T41" fmla="*/ 66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96" h="129">
                      <a:moveTo>
                        <a:pt x="196" y="66"/>
                      </a:moveTo>
                      <a:cubicBezTo>
                        <a:pt x="195" y="31"/>
                        <a:pt x="167" y="0"/>
                        <a:pt x="13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7"/>
                        <a:pt x="7" y="34"/>
                        <a:pt x="18" y="46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2"/>
                        <a:pt x="18" y="122"/>
                        <a:pt x="18" y="122"/>
                      </a:cubicBezTo>
                      <a:cubicBezTo>
                        <a:pt x="18" y="126"/>
                        <a:pt x="21" y="129"/>
                        <a:pt x="25" y="129"/>
                      </a:cubicBezTo>
                      <a:cubicBezTo>
                        <a:pt x="28" y="129"/>
                        <a:pt x="31" y="126"/>
                        <a:pt x="31" y="122"/>
                      </a:cubicBezTo>
                      <a:cubicBezTo>
                        <a:pt x="31" y="110"/>
                        <a:pt x="31" y="75"/>
                        <a:pt x="31" y="57"/>
                      </a:cubicBezTo>
                      <a:cubicBezTo>
                        <a:pt x="41" y="63"/>
                        <a:pt x="52" y="67"/>
                        <a:pt x="64" y="67"/>
                      </a:cubicBezTo>
                      <a:cubicBezTo>
                        <a:pt x="184" y="67"/>
                        <a:pt x="184" y="67"/>
                        <a:pt x="184" y="67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2"/>
                        <a:pt x="184" y="122"/>
                        <a:pt x="184" y="122"/>
                      </a:cubicBezTo>
                      <a:cubicBezTo>
                        <a:pt x="184" y="126"/>
                        <a:pt x="186" y="129"/>
                        <a:pt x="190" y="129"/>
                      </a:cubicBezTo>
                      <a:cubicBezTo>
                        <a:pt x="193" y="129"/>
                        <a:pt x="196" y="126"/>
                        <a:pt x="196" y="122"/>
                      </a:cubicBezTo>
                      <a:cubicBezTo>
                        <a:pt x="196" y="107"/>
                        <a:pt x="196" y="74"/>
                        <a:pt x="196" y="67"/>
                      </a:cubicBezTo>
                      <a:cubicBezTo>
                        <a:pt x="196" y="67"/>
                        <a:pt x="196" y="67"/>
                        <a:pt x="196" y="67"/>
                      </a:cubicBezTo>
                      <a:cubicBezTo>
                        <a:pt x="196" y="66"/>
                        <a:pt x="196" y="66"/>
                        <a:pt x="196" y="66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3" name="Freeform 608">
                  <a:extLst>
                    <a:ext uri="{FF2B5EF4-FFF2-40B4-BE49-F238E27FC236}">
                      <a16:creationId xmlns:a16="http://schemas.microsoft.com/office/drawing/2014/main" id="{E2D9ACA8-AB3C-41C3-A4F9-7B8CDE8D91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15725" y="12468225"/>
                  <a:ext cx="77787" cy="100013"/>
                </a:xfrm>
                <a:custGeom>
                  <a:avLst/>
                  <a:gdLst>
                    <a:gd name="T0" fmla="*/ 59 w 59"/>
                    <a:gd name="T1" fmla="*/ 5 h 75"/>
                    <a:gd name="T2" fmla="*/ 53 w 59"/>
                    <a:gd name="T3" fmla="*/ 0 h 75"/>
                    <a:gd name="T4" fmla="*/ 5 w 59"/>
                    <a:gd name="T5" fmla="*/ 0 h 75"/>
                    <a:gd name="T6" fmla="*/ 0 w 59"/>
                    <a:gd name="T7" fmla="*/ 5 h 75"/>
                    <a:gd name="T8" fmla="*/ 0 w 59"/>
                    <a:gd name="T9" fmla="*/ 70 h 75"/>
                    <a:gd name="T10" fmla="*/ 5 w 59"/>
                    <a:gd name="T11" fmla="*/ 75 h 75"/>
                    <a:gd name="T12" fmla="*/ 53 w 59"/>
                    <a:gd name="T13" fmla="*/ 75 h 75"/>
                    <a:gd name="T14" fmla="*/ 59 w 59"/>
                    <a:gd name="T15" fmla="*/ 70 h 75"/>
                    <a:gd name="T16" fmla="*/ 59 w 59"/>
                    <a:gd name="T17" fmla="*/ 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9" h="75">
                      <a:moveTo>
                        <a:pt x="59" y="5"/>
                      </a:moveTo>
                      <a:cubicBezTo>
                        <a:pt x="59" y="2"/>
                        <a:pt x="56" y="0"/>
                        <a:pt x="53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3"/>
                        <a:pt x="2" y="75"/>
                        <a:pt x="5" y="75"/>
                      </a:cubicBezTo>
                      <a:cubicBezTo>
                        <a:pt x="53" y="75"/>
                        <a:pt x="53" y="75"/>
                        <a:pt x="53" y="75"/>
                      </a:cubicBezTo>
                      <a:cubicBezTo>
                        <a:pt x="56" y="75"/>
                        <a:pt x="59" y="73"/>
                        <a:pt x="59" y="70"/>
                      </a:cubicBezTo>
                      <a:lnTo>
                        <a:pt x="59" y="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4" name="Freeform 609">
                  <a:extLst>
                    <a:ext uri="{FF2B5EF4-FFF2-40B4-BE49-F238E27FC236}">
                      <a16:creationId xmlns:a16="http://schemas.microsoft.com/office/drawing/2014/main" id="{D88B1F7B-6648-46EA-939A-F5E9504BB8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93513" y="13209588"/>
                  <a:ext cx="109537" cy="22225"/>
                </a:xfrm>
                <a:custGeom>
                  <a:avLst/>
                  <a:gdLst>
                    <a:gd name="T0" fmla="*/ 82 w 82"/>
                    <a:gd name="T1" fmla="*/ 0 h 17"/>
                    <a:gd name="T2" fmla="*/ 82 w 82"/>
                    <a:gd name="T3" fmla="*/ 10 h 17"/>
                    <a:gd name="T4" fmla="*/ 76 w 82"/>
                    <a:gd name="T5" fmla="*/ 17 h 17"/>
                    <a:gd name="T6" fmla="*/ 0 w 82"/>
                    <a:gd name="T7" fmla="*/ 17 h 17"/>
                    <a:gd name="T8" fmla="*/ 0 w 82"/>
                    <a:gd name="T9" fmla="*/ 7 h 17"/>
                    <a:gd name="T10" fmla="*/ 76 w 82"/>
                    <a:gd name="T11" fmla="*/ 7 h 17"/>
                    <a:gd name="T12" fmla="*/ 82 w 82"/>
                    <a:gd name="T13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2" h="17">
                      <a:moveTo>
                        <a:pt x="82" y="0"/>
                      </a:moveTo>
                      <a:cubicBezTo>
                        <a:pt x="82" y="3"/>
                        <a:pt x="82" y="6"/>
                        <a:pt x="82" y="10"/>
                      </a:cubicBezTo>
                      <a:cubicBezTo>
                        <a:pt x="82" y="17"/>
                        <a:pt x="76" y="17"/>
                        <a:pt x="76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76" y="7"/>
                        <a:pt x="76" y="7"/>
                        <a:pt x="76" y="7"/>
                      </a:cubicBezTo>
                      <a:cubicBezTo>
                        <a:pt x="76" y="7"/>
                        <a:pt x="82" y="7"/>
                        <a:pt x="82" y="0"/>
                      </a:cubicBezTo>
                      <a:close/>
                    </a:path>
                  </a:pathLst>
                </a:custGeom>
                <a:solidFill>
                  <a:srgbClr val="7C7C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5" name="Freeform 610">
                  <a:extLst>
                    <a:ext uri="{FF2B5EF4-FFF2-40B4-BE49-F238E27FC236}">
                      <a16:creationId xmlns:a16="http://schemas.microsoft.com/office/drawing/2014/main" id="{91DA6BB0-895B-4DF4-B8F2-8244A8E6BE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53800" y="12573000"/>
                  <a:ext cx="161925" cy="53975"/>
                </a:xfrm>
                <a:custGeom>
                  <a:avLst/>
                  <a:gdLst>
                    <a:gd name="T0" fmla="*/ 94 w 122"/>
                    <a:gd name="T1" fmla="*/ 22 h 40"/>
                    <a:gd name="T2" fmla="*/ 33 w 122"/>
                    <a:gd name="T3" fmla="*/ 27 h 40"/>
                    <a:gd name="T4" fmla="*/ 1 w 122"/>
                    <a:gd name="T5" fmla="*/ 0 h 40"/>
                    <a:gd name="T6" fmla="*/ 1 w 122"/>
                    <a:gd name="T7" fmla="*/ 0 h 40"/>
                    <a:gd name="T8" fmla="*/ 0 w 122"/>
                    <a:gd name="T9" fmla="*/ 11 h 40"/>
                    <a:gd name="T10" fmla="*/ 32 w 122"/>
                    <a:gd name="T11" fmla="*/ 39 h 40"/>
                    <a:gd name="T12" fmla="*/ 94 w 122"/>
                    <a:gd name="T13" fmla="*/ 33 h 40"/>
                    <a:gd name="T14" fmla="*/ 121 w 122"/>
                    <a:gd name="T15" fmla="*/ 1 h 40"/>
                    <a:gd name="T16" fmla="*/ 121 w 122"/>
                    <a:gd name="T17" fmla="*/ 0 h 40"/>
                    <a:gd name="T18" fmla="*/ 94 w 122"/>
                    <a:gd name="T19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2" h="40">
                      <a:moveTo>
                        <a:pt x="94" y="22"/>
                      </a:move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17" y="29"/>
                        <a:pt x="2" y="16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4"/>
                        <a:pt x="0" y="8"/>
                        <a:pt x="0" y="11"/>
                      </a:cubicBezTo>
                      <a:cubicBezTo>
                        <a:pt x="1" y="28"/>
                        <a:pt x="16" y="40"/>
                        <a:pt x="32" y="39"/>
                      </a:cubicBezTo>
                      <a:cubicBezTo>
                        <a:pt x="94" y="33"/>
                        <a:pt x="94" y="33"/>
                        <a:pt x="94" y="33"/>
                      </a:cubicBezTo>
                      <a:cubicBezTo>
                        <a:pt x="110" y="32"/>
                        <a:pt x="122" y="18"/>
                        <a:pt x="121" y="1"/>
                      </a:cubicBezTo>
                      <a:cubicBezTo>
                        <a:pt x="121" y="1"/>
                        <a:pt x="121" y="0"/>
                        <a:pt x="121" y="0"/>
                      </a:cubicBezTo>
                      <a:cubicBezTo>
                        <a:pt x="118" y="12"/>
                        <a:pt x="107" y="21"/>
                        <a:pt x="94" y="22"/>
                      </a:cubicBezTo>
                      <a:close/>
                    </a:path>
                  </a:pathLst>
                </a:custGeom>
                <a:solidFill>
                  <a:srgbClr val="003C1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446" name="Freeform 611">
                  <a:extLst>
                    <a:ext uri="{FF2B5EF4-FFF2-40B4-BE49-F238E27FC236}">
                      <a16:creationId xmlns:a16="http://schemas.microsoft.com/office/drawing/2014/main" id="{6E1F1E7B-073E-443F-98F8-48DCC5792D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2388" y="12490450"/>
                  <a:ext cx="119062" cy="123825"/>
                </a:xfrm>
                <a:custGeom>
                  <a:avLst/>
                  <a:gdLst>
                    <a:gd name="T0" fmla="*/ 88 w 89"/>
                    <a:gd name="T1" fmla="*/ 49 h 94"/>
                    <a:gd name="T2" fmla="*/ 82 w 89"/>
                    <a:gd name="T3" fmla="*/ 43 h 94"/>
                    <a:gd name="T4" fmla="*/ 82 w 89"/>
                    <a:gd name="T5" fmla="*/ 37 h 94"/>
                    <a:gd name="T6" fmla="*/ 71 w 89"/>
                    <a:gd name="T7" fmla="*/ 30 h 94"/>
                    <a:gd name="T8" fmla="*/ 58 w 89"/>
                    <a:gd name="T9" fmla="*/ 33 h 94"/>
                    <a:gd name="T10" fmla="*/ 36 w 89"/>
                    <a:gd name="T11" fmla="*/ 35 h 94"/>
                    <a:gd name="T12" fmla="*/ 53 w 89"/>
                    <a:gd name="T13" fmla="*/ 19 h 94"/>
                    <a:gd name="T14" fmla="*/ 48 w 89"/>
                    <a:gd name="T15" fmla="*/ 0 h 94"/>
                    <a:gd name="T16" fmla="*/ 8 w 89"/>
                    <a:gd name="T17" fmla="*/ 34 h 94"/>
                    <a:gd name="T18" fmla="*/ 2 w 89"/>
                    <a:gd name="T19" fmla="*/ 67 h 94"/>
                    <a:gd name="T20" fmla="*/ 2 w 89"/>
                    <a:gd name="T21" fmla="*/ 67 h 94"/>
                    <a:gd name="T22" fmla="*/ 8 w 89"/>
                    <a:gd name="T23" fmla="*/ 93 h 94"/>
                    <a:gd name="T24" fmla="*/ 53 w 89"/>
                    <a:gd name="T25" fmla="*/ 94 h 94"/>
                    <a:gd name="T26" fmla="*/ 73 w 89"/>
                    <a:gd name="T27" fmla="*/ 90 h 94"/>
                    <a:gd name="T28" fmla="*/ 80 w 89"/>
                    <a:gd name="T29" fmla="*/ 79 h 94"/>
                    <a:gd name="T30" fmla="*/ 78 w 89"/>
                    <a:gd name="T31" fmla="*/ 75 h 94"/>
                    <a:gd name="T32" fmla="*/ 84 w 89"/>
                    <a:gd name="T33" fmla="*/ 65 h 94"/>
                    <a:gd name="T34" fmla="*/ 81 w 89"/>
                    <a:gd name="T35" fmla="*/ 60 h 94"/>
                    <a:gd name="T36" fmla="*/ 81 w 89"/>
                    <a:gd name="T37" fmla="*/ 60 h 94"/>
                    <a:gd name="T38" fmla="*/ 88 w 89"/>
                    <a:gd name="T39" fmla="*/ 49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89" h="94">
                      <a:moveTo>
                        <a:pt x="88" y="49"/>
                      </a:moveTo>
                      <a:cubicBezTo>
                        <a:pt x="87" y="46"/>
                        <a:pt x="85" y="44"/>
                        <a:pt x="82" y="43"/>
                      </a:cubicBezTo>
                      <a:cubicBezTo>
                        <a:pt x="82" y="41"/>
                        <a:pt x="83" y="39"/>
                        <a:pt x="82" y="37"/>
                      </a:cubicBezTo>
                      <a:cubicBezTo>
                        <a:pt x="81" y="32"/>
                        <a:pt x="76" y="29"/>
                        <a:pt x="71" y="30"/>
                      </a:cubicBezTo>
                      <a:cubicBezTo>
                        <a:pt x="58" y="33"/>
                        <a:pt x="58" y="33"/>
                        <a:pt x="58" y="33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53" y="19"/>
                        <a:pt x="53" y="19"/>
                        <a:pt x="53" y="19"/>
                      </a:cubicBezTo>
                      <a:cubicBezTo>
                        <a:pt x="53" y="19"/>
                        <a:pt x="60" y="4"/>
                        <a:pt x="48" y="0"/>
                      </a:cubicBezTo>
                      <a:cubicBezTo>
                        <a:pt x="19" y="29"/>
                        <a:pt x="17" y="23"/>
                        <a:pt x="8" y="34"/>
                      </a:cubicBezTo>
                      <a:cubicBezTo>
                        <a:pt x="0" y="45"/>
                        <a:pt x="0" y="60"/>
                        <a:pt x="2" y="67"/>
                      </a:cubicBezTo>
                      <a:cubicBezTo>
                        <a:pt x="2" y="67"/>
                        <a:pt x="2" y="67"/>
                        <a:pt x="2" y="67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53" y="94"/>
                        <a:pt x="53" y="94"/>
                        <a:pt x="53" y="94"/>
                      </a:cubicBezTo>
                      <a:cubicBezTo>
                        <a:pt x="73" y="90"/>
                        <a:pt x="73" y="90"/>
                        <a:pt x="73" y="90"/>
                      </a:cubicBezTo>
                      <a:cubicBezTo>
                        <a:pt x="78" y="89"/>
                        <a:pt x="81" y="84"/>
                        <a:pt x="80" y="79"/>
                      </a:cubicBezTo>
                      <a:cubicBezTo>
                        <a:pt x="79" y="78"/>
                        <a:pt x="79" y="76"/>
                        <a:pt x="78" y="75"/>
                      </a:cubicBezTo>
                      <a:cubicBezTo>
                        <a:pt x="82" y="74"/>
                        <a:pt x="84" y="69"/>
                        <a:pt x="84" y="65"/>
                      </a:cubicBezTo>
                      <a:cubicBezTo>
                        <a:pt x="83" y="63"/>
                        <a:pt x="82" y="61"/>
                        <a:pt x="81" y="60"/>
                      </a:cubicBezTo>
                      <a:cubicBezTo>
                        <a:pt x="81" y="60"/>
                        <a:pt x="81" y="60"/>
                        <a:pt x="81" y="60"/>
                      </a:cubicBezTo>
                      <a:cubicBezTo>
                        <a:pt x="86" y="59"/>
                        <a:pt x="89" y="54"/>
                        <a:pt x="88" y="49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447" name="Group 2446">
                  <a:extLst>
                    <a:ext uri="{FF2B5EF4-FFF2-40B4-BE49-F238E27FC236}">
                      <a16:creationId xmlns:a16="http://schemas.microsoft.com/office/drawing/2014/main" id="{78AE7B6F-FA48-4323-B72B-BC573320F2A6}"/>
                    </a:ext>
                  </a:extLst>
                </p:cNvPr>
                <p:cNvGrpSpPr/>
                <p:nvPr/>
              </p:nvGrpSpPr>
              <p:grpSpPr>
                <a:xfrm rot="5400000" flipV="1">
                  <a:off x="11600342" y="12721909"/>
                  <a:ext cx="106994" cy="95250"/>
                  <a:chOff x="12028488" y="12206288"/>
                  <a:chExt cx="130175" cy="115887"/>
                </a:xfrm>
              </p:grpSpPr>
              <p:sp>
                <p:nvSpPr>
                  <p:cNvPr id="2449" name="Freeform 548">
                    <a:extLst>
                      <a:ext uri="{FF2B5EF4-FFF2-40B4-BE49-F238E27FC236}">
                        <a16:creationId xmlns:a16="http://schemas.microsoft.com/office/drawing/2014/main" id="{18439315-37BB-45A1-8D84-C26FF8CB19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41188" y="12233275"/>
                    <a:ext cx="96837" cy="88900"/>
                  </a:xfrm>
                  <a:custGeom>
                    <a:avLst/>
                    <a:gdLst>
                      <a:gd name="T0" fmla="*/ 69 w 72"/>
                      <a:gd name="T1" fmla="*/ 25 h 67"/>
                      <a:gd name="T2" fmla="*/ 66 w 72"/>
                      <a:gd name="T3" fmla="*/ 0 h 67"/>
                      <a:gd name="T4" fmla="*/ 60 w 72"/>
                      <a:gd name="T5" fmla="*/ 2 h 67"/>
                      <a:gd name="T6" fmla="*/ 60 w 72"/>
                      <a:gd name="T7" fmla="*/ 2 h 67"/>
                      <a:gd name="T8" fmla="*/ 45 w 72"/>
                      <a:gd name="T9" fmla="*/ 5 h 67"/>
                      <a:gd name="T10" fmla="*/ 9 w 72"/>
                      <a:gd name="T11" fmla="*/ 32 h 67"/>
                      <a:gd name="T12" fmla="*/ 0 w 72"/>
                      <a:gd name="T13" fmla="*/ 30 h 67"/>
                      <a:gd name="T14" fmla="*/ 11 w 72"/>
                      <a:gd name="T15" fmla="*/ 53 h 67"/>
                      <a:gd name="T16" fmla="*/ 66 w 72"/>
                      <a:gd name="T17" fmla="*/ 53 h 67"/>
                      <a:gd name="T18" fmla="*/ 69 w 72"/>
                      <a:gd name="T19" fmla="*/ 25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72" h="67">
                        <a:moveTo>
                          <a:pt x="69" y="25"/>
                        </a:moveTo>
                        <a:cubicBezTo>
                          <a:pt x="72" y="13"/>
                          <a:pt x="66" y="0"/>
                          <a:pt x="66" y="0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60" y="2"/>
                          <a:pt x="60" y="2"/>
                          <a:pt x="60" y="2"/>
                        </a:cubicBezTo>
                        <a:cubicBezTo>
                          <a:pt x="53" y="2"/>
                          <a:pt x="46" y="3"/>
                          <a:pt x="45" y="5"/>
                        </a:cubicBezTo>
                        <a:cubicBezTo>
                          <a:pt x="43" y="7"/>
                          <a:pt x="36" y="37"/>
                          <a:pt x="9" y="32"/>
                        </a:cubicBezTo>
                        <a:cubicBezTo>
                          <a:pt x="5" y="32"/>
                          <a:pt x="2" y="32"/>
                          <a:pt x="0" y="30"/>
                        </a:cubicBezTo>
                        <a:cubicBezTo>
                          <a:pt x="11" y="53"/>
                          <a:pt x="11" y="53"/>
                          <a:pt x="11" y="53"/>
                        </a:cubicBezTo>
                        <a:cubicBezTo>
                          <a:pt x="34" y="67"/>
                          <a:pt x="66" y="53"/>
                          <a:pt x="66" y="53"/>
                        </a:cubicBezTo>
                        <a:cubicBezTo>
                          <a:pt x="66" y="53"/>
                          <a:pt x="67" y="38"/>
                          <a:pt x="69" y="2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450" name="Freeform 549">
                    <a:extLst>
                      <a:ext uri="{FF2B5EF4-FFF2-40B4-BE49-F238E27FC236}">
                        <a16:creationId xmlns:a16="http://schemas.microsoft.com/office/drawing/2014/main" id="{2E315A7A-0AF8-4F16-BE04-80C7E245FD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28488" y="12206288"/>
                    <a:ext cx="130175" cy="76200"/>
                  </a:xfrm>
                  <a:custGeom>
                    <a:avLst/>
                    <a:gdLst>
                      <a:gd name="T0" fmla="*/ 92 w 98"/>
                      <a:gd name="T1" fmla="*/ 0 h 57"/>
                      <a:gd name="T2" fmla="*/ 56 w 98"/>
                      <a:gd name="T3" fmla="*/ 4 h 57"/>
                      <a:gd name="T4" fmla="*/ 0 w 98"/>
                      <a:gd name="T5" fmla="*/ 29 h 57"/>
                      <a:gd name="T6" fmla="*/ 10 w 98"/>
                      <a:gd name="T7" fmla="*/ 50 h 57"/>
                      <a:gd name="T8" fmla="*/ 19 w 98"/>
                      <a:gd name="T9" fmla="*/ 52 h 57"/>
                      <a:gd name="T10" fmla="*/ 55 w 98"/>
                      <a:gd name="T11" fmla="*/ 25 h 57"/>
                      <a:gd name="T12" fmla="*/ 70 w 98"/>
                      <a:gd name="T13" fmla="*/ 22 h 57"/>
                      <a:gd name="T14" fmla="*/ 92 w 98"/>
                      <a:gd name="T15" fmla="*/ 0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8" h="57">
                        <a:moveTo>
                          <a:pt x="92" y="0"/>
                        </a:moveTo>
                        <a:cubicBezTo>
                          <a:pt x="76" y="11"/>
                          <a:pt x="56" y="4"/>
                          <a:pt x="56" y="4"/>
                        </a:cubicBezTo>
                        <a:cubicBezTo>
                          <a:pt x="0" y="29"/>
                          <a:pt x="0" y="29"/>
                          <a:pt x="0" y="29"/>
                        </a:cubicBezTo>
                        <a:cubicBezTo>
                          <a:pt x="10" y="50"/>
                          <a:pt x="10" y="50"/>
                          <a:pt x="10" y="50"/>
                        </a:cubicBezTo>
                        <a:cubicBezTo>
                          <a:pt x="12" y="52"/>
                          <a:pt x="15" y="52"/>
                          <a:pt x="19" y="52"/>
                        </a:cubicBezTo>
                        <a:cubicBezTo>
                          <a:pt x="46" y="57"/>
                          <a:pt x="53" y="27"/>
                          <a:pt x="55" y="25"/>
                        </a:cubicBezTo>
                        <a:cubicBezTo>
                          <a:pt x="56" y="23"/>
                          <a:pt x="63" y="22"/>
                          <a:pt x="70" y="22"/>
                        </a:cubicBezTo>
                        <a:cubicBezTo>
                          <a:pt x="88" y="25"/>
                          <a:pt x="98" y="8"/>
                          <a:pt x="92" y="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448" name="Freeform 546">
                  <a:extLst>
                    <a:ext uri="{FF2B5EF4-FFF2-40B4-BE49-F238E27FC236}">
                      <a16:creationId xmlns:a16="http://schemas.microsoft.com/office/drawing/2014/main" id="{E0A44013-76D0-46CA-99D5-AC7A2876D3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5375518" flipH="1">
                  <a:off x="11456988" y="12437268"/>
                  <a:ext cx="409575" cy="212725"/>
                </a:xfrm>
                <a:custGeom>
                  <a:avLst/>
                  <a:gdLst>
                    <a:gd name="T0" fmla="*/ 17 w 307"/>
                    <a:gd name="T1" fmla="*/ 160 h 160"/>
                    <a:gd name="T2" fmla="*/ 0 w 307"/>
                    <a:gd name="T3" fmla="*/ 71 h 160"/>
                    <a:gd name="T4" fmla="*/ 131 w 307"/>
                    <a:gd name="T5" fmla="*/ 77 h 160"/>
                    <a:gd name="T6" fmla="*/ 277 w 307"/>
                    <a:gd name="T7" fmla="*/ 0 h 160"/>
                    <a:gd name="T8" fmla="*/ 307 w 307"/>
                    <a:gd name="T9" fmla="*/ 64 h 160"/>
                    <a:gd name="T10" fmla="*/ 152 w 307"/>
                    <a:gd name="T11" fmla="*/ 145 h 160"/>
                    <a:gd name="T12" fmla="*/ 134 w 307"/>
                    <a:gd name="T13" fmla="*/ 149 h 160"/>
                    <a:gd name="T14" fmla="*/ 17 w 307"/>
                    <a:gd name="T15" fmla="*/ 16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07" h="160">
                      <a:moveTo>
                        <a:pt x="17" y="160"/>
                      </a:move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31" y="77"/>
                        <a:pt x="131" y="77"/>
                        <a:pt x="131" y="77"/>
                      </a:cubicBezTo>
                      <a:cubicBezTo>
                        <a:pt x="277" y="0"/>
                        <a:pt x="277" y="0"/>
                        <a:pt x="277" y="0"/>
                      </a:cubicBezTo>
                      <a:cubicBezTo>
                        <a:pt x="307" y="64"/>
                        <a:pt x="307" y="64"/>
                        <a:pt x="307" y="64"/>
                      </a:cubicBezTo>
                      <a:cubicBezTo>
                        <a:pt x="152" y="145"/>
                        <a:pt x="152" y="145"/>
                        <a:pt x="152" y="145"/>
                      </a:cubicBezTo>
                      <a:cubicBezTo>
                        <a:pt x="147" y="148"/>
                        <a:pt x="140" y="149"/>
                        <a:pt x="134" y="149"/>
                      </a:cubicBezTo>
                      <a:lnTo>
                        <a:pt x="17" y="16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sp>
          <p:nvSpPr>
            <p:cNvPr id="1632" name="Oval 593">
              <a:extLst>
                <a:ext uri="{FF2B5EF4-FFF2-40B4-BE49-F238E27FC236}">
                  <a16:creationId xmlns:a16="http://schemas.microsoft.com/office/drawing/2014/main" id="{2A384BD0-E63A-4FCB-AD59-ED969D6D61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46475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3" name="Oval 593">
              <a:extLst>
                <a:ext uri="{FF2B5EF4-FFF2-40B4-BE49-F238E27FC236}">
                  <a16:creationId xmlns:a16="http://schemas.microsoft.com/office/drawing/2014/main" id="{A19088CB-210E-435E-B880-675EA92D015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937189" y="240022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4" name="Oval 593">
              <a:extLst>
                <a:ext uri="{FF2B5EF4-FFF2-40B4-BE49-F238E27FC236}">
                  <a16:creationId xmlns:a16="http://schemas.microsoft.com/office/drawing/2014/main" id="{A545EA56-6461-49D4-AAED-70B6E7D757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076086" y="2747462"/>
              <a:ext cx="26533" cy="29375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5" name="Oval 598">
              <a:extLst>
                <a:ext uri="{FF2B5EF4-FFF2-40B4-BE49-F238E27FC236}">
                  <a16:creationId xmlns:a16="http://schemas.microsoft.com/office/drawing/2014/main" id="{E46A11F8-8BF3-4637-AC65-FCC709A8DA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013978" y="2436216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636" name="Oval 598">
              <a:extLst>
                <a:ext uri="{FF2B5EF4-FFF2-40B4-BE49-F238E27FC236}">
                  <a16:creationId xmlns:a16="http://schemas.microsoft.com/office/drawing/2014/main" id="{34546BA7-0CCA-4E04-AF7B-A05B1B21B1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48929" y="1505611"/>
              <a:ext cx="29375" cy="28428"/>
            </a:xfrm>
            <a:prstGeom prst="ellipse">
              <a:avLst/>
            </a:prstGeom>
            <a:solidFill>
              <a:srgbClr val="0078D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grpSp>
          <p:nvGrpSpPr>
            <p:cNvPr id="1637" name="Group 1636">
              <a:extLst>
                <a:ext uri="{FF2B5EF4-FFF2-40B4-BE49-F238E27FC236}">
                  <a16:creationId xmlns:a16="http://schemas.microsoft.com/office/drawing/2014/main" id="{484ECA8F-A31E-4494-9FDC-DD6781EC8DE9}"/>
                </a:ext>
              </a:extLst>
            </p:cNvPr>
            <p:cNvGrpSpPr/>
            <p:nvPr userDrawn="1"/>
          </p:nvGrpSpPr>
          <p:grpSpPr>
            <a:xfrm>
              <a:off x="9392130" y="962677"/>
              <a:ext cx="609928" cy="609928"/>
              <a:chOff x="911428" y="3230880"/>
              <a:chExt cx="1958652" cy="1958650"/>
            </a:xfrm>
          </p:grpSpPr>
          <p:sp>
            <p:nvSpPr>
              <p:cNvPr id="2387" name="Diamond 2386">
                <a:extLst>
                  <a:ext uri="{FF2B5EF4-FFF2-40B4-BE49-F238E27FC236}">
                    <a16:creationId xmlns:a16="http://schemas.microsoft.com/office/drawing/2014/main" id="{A4A0B9CD-54F6-4F8A-9B50-D431335CF150}"/>
                  </a:ext>
                </a:extLst>
              </p:cNvPr>
              <p:cNvSpPr/>
              <p:nvPr/>
            </p:nvSpPr>
            <p:spPr bwMode="auto">
              <a:xfrm flipV="1">
                <a:off x="1831171" y="3230880"/>
                <a:ext cx="119164" cy="1958650"/>
              </a:xfrm>
              <a:prstGeom prst="diamond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softEdge rad="0"/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2388" name="Group 2387">
                <a:extLst>
                  <a:ext uri="{FF2B5EF4-FFF2-40B4-BE49-F238E27FC236}">
                    <a16:creationId xmlns:a16="http://schemas.microsoft.com/office/drawing/2014/main" id="{D4BE00CF-81E9-4744-A221-D6E1D8E75F13}"/>
                  </a:ext>
                </a:extLst>
              </p:cNvPr>
              <p:cNvGrpSpPr/>
              <p:nvPr/>
            </p:nvGrpSpPr>
            <p:grpSpPr>
              <a:xfrm>
                <a:off x="911428" y="3706217"/>
                <a:ext cx="1958652" cy="1007979"/>
                <a:chOff x="911428" y="3706217"/>
                <a:chExt cx="1958652" cy="1007979"/>
              </a:xfrm>
            </p:grpSpPr>
            <p:sp>
              <p:nvSpPr>
                <p:cNvPr id="2389" name="Oval 2388">
                  <a:extLst>
                    <a:ext uri="{FF2B5EF4-FFF2-40B4-BE49-F238E27FC236}">
                      <a16:creationId xmlns:a16="http://schemas.microsoft.com/office/drawing/2014/main" id="{E4D53FDA-1CCC-4E4C-B9E2-F503AF2BA582}"/>
                    </a:ext>
                  </a:extLst>
                </p:cNvPr>
                <p:cNvSpPr/>
                <p:nvPr/>
              </p:nvSpPr>
              <p:spPr bwMode="auto">
                <a:xfrm>
                  <a:off x="1386760" y="3706217"/>
                  <a:ext cx="1007992" cy="1007979"/>
                </a:xfrm>
                <a:prstGeom prst="ellipse">
                  <a:avLst/>
                </a:prstGeom>
                <a:solidFill>
                  <a:srgbClr val="FFFFFF">
                    <a:alpha val="1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90" name="Diamond 2389">
                  <a:extLst>
                    <a:ext uri="{FF2B5EF4-FFF2-40B4-BE49-F238E27FC236}">
                      <a16:creationId xmlns:a16="http://schemas.microsoft.com/office/drawing/2014/main" id="{C75A864B-ACAA-4C8D-ABC8-B9FA4A6BB2CE}"/>
                    </a:ext>
                  </a:extLst>
                </p:cNvPr>
                <p:cNvSpPr/>
                <p:nvPr/>
              </p:nvSpPr>
              <p:spPr bwMode="auto">
                <a:xfrm rot="16200000" flipV="1">
                  <a:off x="1831172" y="3230880"/>
                  <a:ext cx="119164" cy="1958652"/>
                </a:xfrm>
                <a:prstGeom prst="diamond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softEdge rad="0"/>
                </a:effectLst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91" name="Group 2390">
                  <a:extLst>
                    <a:ext uri="{FF2B5EF4-FFF2-40B4-BE49-F238E27FC236}">
                      <a16:creationId xmlns:a16="http://schemas.microsoft.com/office/drawing/2014/main" id="{C79995AC-83EF-4D78-A7FD-248047209EC4}"/>
                    </a:ext>
                  </a:extLst>
                </p:cNvPr>
                <p:cNvGrpSpPr/>
                <p:nvPr/>
              </p:nvGrpSpPr>
              <p:grpSpPr>
                <a:xfrm>
                  <a:off x="1213055" y="4172365"/>
                  <a:ext cx="1355396" cy="46302"/>
                  <a:chOff x="1127392" y="4172365"/>
                  <a:chExt cx="1355396" cy="46302"/>
                </a:xfrm>
              </p:grpSpPr>
              <p:sp>
                <p:nvSpPr>
                  <p:cNvPr id="2393" name="Diamond 2392">
                    <a:extLst>
                      <a:ext uri="{FF2B5EF4-FFF2-40B4-BE49-F238E27FC236}">
                        <a16:creationId xmlns:a16="http://schemas.microsoft.com/office/drawing/2014/main" id="{F77B9633-296A-4F0C-8126-FD300F162191}"/>
                      </a:ext>
                    </a:extLst>
                  </p:cNvPr>
                  <p:cNvSpPr/>
                  <p:nvPr/>
                </p:nvSpPr>
                <p:spPr bwMode="auto">
                  <a:xfrm rot="13614187" flipV="1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94" name="Diamond 2393">
                    <a:extLst>
                      <a:ext uri="{FF2B5EF4-FFF2-40B4-BE49-F238E27FC236}">
                        <a16:creationId xmlns:a16="http://schemas.microsoft.com/office/drawing/2014/main" id="{602ABA4C-AF41-408D-A54D-3ED1238214D7}"/>
                      </a:ext>
                    </a:extLst>
                  </p:cNvPr>
                  <p:cNvSpPr/>
                  <p:nvPr/>
                </p:nvSpPr>
                <p:spPr bwMode="auto">
                  <a:xfrm rot="7985813">
                    <a:off x="1781939" y="3517818"/>
                    <a:ext cx="46302" cy="1355396"/>
                  </a:xfrm>
                  <a:prstGeom prst="diamond">
                    <a:avLst/>
                  </a:prstGeom>
                  <a:solidFill>
                    <a:srgbClr val="FFFFFF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softEdge rad="0"/>
                  </a:effectLst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3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Segoe UI Light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2392" name="Oval 2391">
                  <a:extLst>
                    <a:ext uri="{FF2B5EF4-FFF2-40B4-BE49-F238E27FC236}">
                      <a16:creationId xmlns:a16="http://schemas.microsoft.com/office/drawing/2014/main" id="{79A26F99-78C4-40BC-B3A3-6B5063D39FBC}"/>
                    </a:ext>
                  </a:extLst>
                </p:cNvPr>
                <p:cNvSpPr/>
                <p:nvPr/>
              </p:nvSpPr>
              <p:spPr bwMode="auto">
                <a:xfrm flipV="1">
                  <a:off x="1627707" y="3947160"/>
                  <a:ext cx="526094" cy="526092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32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 Light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1638" name="Group 1637">
              <a:extLst>
                <a:ext uri="{FF2B5EF4-FFF2-40B4-BE49-F238E27FC236}">
                  <a16:creationId xmlns:a16="http://schemas.microsoft.com/office/drawing/2014/main" id="{143ED6C0-1350-4356-B897-04E983E94F0C}"/>
                </a:ext>
              </a:extLst>
            </p:cNvPr>
            <p:cNvGrpSpPr/>
            <p:nvPr userDrawn="1"/>
          </p:nvGrpSpPr>
          <p:grpSpPr>
            <a:xfrm>
              <a:off x="10121406" y="3200400"/>
              <a:ext cx="592604" cy="518637"/>
              <a:chOff x="5164619" y="1447102"/>
              <a:chExt cx="415037" cy="363233"/>
            </a:xfrm>
          </p:grpSpPr>
          <p:grpSp>
            <p:nvGrpSpPr>
              <p:cNvPr id="2195" name="Group 2194">
                <a:extLst>
                  <a:ext uri="{FF2B5EF4-FFF2-40B4-BE49-F238E27FC236}">
                    <a16:creationId xmlns:a16="http://schemas.microsoft.com/office/drawing/2014/main" id="{872A9DBE-FC48-4B9B-BEEE-8E2AA612C7E3}"/>
                  </a:ext>
                </a:extLst>
              </p:cNvPr>
              <p:cNvGrpSpPr/>
              <p:nvPr/>
            </p:nvGrpSpPr>
            <p:grpSpPr>
              <a:xfrm>
                <a:off x="5164619" y="1447102"/>
                <a:ext cx="415037" cy="259020"/>
                <a:chOff x="-13707469" y="1658113"/>
                <a:chExt cx="5416478" cy="3380376"/>
              </a:xfrm>
            </p:grpSpPr>
            <p:grpSp>
              <p:nvGrpSpPr>
                <p:cNvPr id="2352" name="Group 2351">
                  <a:extLst>
                    <a:ext uri="{FF2B5EF4-FFF2-40B4-BE49-F238E27FC236}">
                      <a16:creationId xmlns:a16="http://schemas.microsoft.com/office/drawing/2014/main" id="{F3178031-1A74-4E4F-BB23-B5625F93941A}"/>
                    </a:ext>
                  </a:extLst>
                </p:cNvPr>
                <p:cNvGrpSpPr/>
                <p:nvPr/>
              </p:nvGrpSpPr>
              <p:grpSpPr>
                <a:xfrm>
                  <a:off x="-13707469" y="1658113"/>
                  <a:ext cx="5416478" cy="3380376"/>
                  <a:chOff x="5059982" y="1949051"/>
                  <a:chExt cx="5767675" cy="2995149"/>
                </a:xfrm>
              </p:grpSpPr>
              <p:sp>
                <p:nvSpPr>
                  <p:cNvPr id="2385" name="Rectangle 8">
                    <a:extLst>
                      <a:ext uri="{FF2B5EF4-FFF2-40B4-BE49-F238E27FC236}">
                        <a16:creationId xmlns:a16="http://schemas.microsoft.com/office/drawing/2014/main" id="{5D4D03BF-D174-4C41-8670-3436A628A98F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93983" y="2100101"/>
                    <a:ext cx="5733665" cy="2844099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86" name="Rectangle 6">
                    <a:extLst>
                      <a:ext uri="{FF2B5EF4-FFF2-40B4-BE49-F238E27FC236}">
                        <a16:creationId xmlns:a16="http://schemas.microsoft.com/office/drawing/2014/main" id="{97F3C4EA-DD79-485D-9022-A526BB0150C6}"/>
                      </a:ext>
                    </a:extLst>
                  </p:cNvPr>
                  <p:cNvSpPr>
                    <a:spLocks noChangeArrowheads="1"/>
                  </p:cNvSpPr>
                  <p:nvPr userDrawn="1"/>
                </p:nvSpPr>
                <p:spPr bwMode="auto">
                  <a:xfrm>
                    <a:off x="5059982" y="1949051"/>
                    <a:ext cx="5767675" cy="173023"/>
                  </a:xfrm>
                  <a:prstGeom prst="rect">
                    <a:avLst/>
                  </a:prstGeom>
                  <a:solidFill>
                    <a:srgbClr val="0078D7">
                      <a:lumMod val="5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353" name="Rectangle 2352">
                  <a:extLst>
                    <a:ext uri="{FF2B5EF4-FFF2-40B4-BE49-F238E27FC236}">
                      <a16:creationId xmlns:a16="http://schemas.microsoft.com/office/drawing/2014/main" id="{BF7D64BF-9536-4A3A-82C7-5AED4FEA3A0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57287" y="2002145"/>
                  <a:ext cx="916630" cy="1125695"/>
                </a:xfrm>
                <a:prstGeom prst="rect">
                  <a:avLst/>
                </a:prstGeom>
                <a:solidFill>
                  <a:srgbClr val="5C2D9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4" name="Rectangle: Rounded Corners 2353">
                  <a:extLst>
                    <a:ext uri="{FF2B5EF4-FFF2-40B4-BE49-F238E27FC236}">
                      <a16:creationId xmlns:a16="http://schemas.microsoft.com/office/drawing/2014/main" id="{FA1D29EF-DBDB-407F-B9BE-AA6791C11F2D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142624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5" name="Rectangle: Rounded Corners 2354">
                  <a:extLst>
                    <a:ext uri="{FF2B5EF4-FFF2-40B4-BE49-F238E27FC236}">
                      <a16:creationId xmlns:a16="http://schemas.microsoft.com/office/drawing/2014/main" id="{6C07E629-4FE9-4EB2-B0EC-F66817EBBA99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279040"/>
                  <a:ext cx="631836" cy="30315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6" name="Rectangle: Rounded Corners 2355">
                  <a:extLst>
                    <a:ext uri="{FF2B5EF4-FFF2-40B4-BE49-F238E27FC236}">
                      <a16:creationId xmlns:a16="http://schemas.microsoft.com/office/drawing/2014/main" id="{0604A37F-25CA-401A-B1BC-7613C1946912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415454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7" name="Rectangle: Rounded Corners 2356">
                  <a:extLst>
                    <a:ext uri="{FF2B5EF4-FFF2-40B4-BE49-F238E27FC236}">
                      <a16:creationId xmlns:a16="http://schemas.microsoft.com/office/drawing/2014/main" id="{D21CCC82-D9AC-4C59-85E3-34CD327EDEE3}"/>
                    </a:ext>
                  </a:extLst>
                </p:cNvPr>
                <p:cNvSpPr/>
                <p:nvPr userDrawn="1"/>
              </p:nvSpPr>
              <p:spPr bwMode="auto">
                <a:xfrm>
                  <a:off x="-13305716" y="2536712"/>
                  <a:ext cx="359008" cy="27282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505050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8" name="Rectangle 2357">
                  <a:extLst>
                    <a:ext uri="{FF2B5EF4-FFF2-40B4-BE49-F238E27FC236}">
                      <a16:creationId xmlns:a16="http://schemas.microsoft.com/office/drawing/2014/main" id="{400F23CA-132C-43BB-86C8-18DDBD95C9E1}"/>
                    </a:ext>
                  </a:extLst>
                </p:cNvPr>
                <p:cNvSpPr/>
                <p:nvPr userDrawn="1"/>
              </p:nvSpPr>
              <p:spPr bwMode="auto">
                <a:xfrm>
                  <a:off x="-13089440" y="1940118"/>
                  <a:ext cx="224621" cy="98468"/>
                </a:xfrm>
                <a:prstGeom prst="rect">
                  <a:avLst/>
                </a:prstGeom>
                <a:solidFill>
                  <a:srgbClr val="5C2D91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59" name="Rectangle 2358">
                  <a:extLst>
                    <a:ext uri="{FF2B5EF4-FFF2-40B4-BE49-F238E27FC236}">
                      <a16:creationId xmlns:a16="http://schemas.microsoft.com/office/drawing/2014/main" id="{C85DCAE2-3CB9-4D58-AB70-992AC657DF58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428108"/>
                  <a:ext cx="916630" cy="85554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0" name="Rectangle 2359">
                  <a:extLst>
                    <a:ext uri="{FF2B5EF4-FFF2-40B4-BE49-F238E27FC236}">
                      <a16:creationId xmlns:a16="http://schemas.microsoft.com/office/drawing/2014/main" id="{CDE8E251-DBD4-45F1-8EDB-2D48660F112F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3" y="3608710"/>
                  <a:ext cx="1972794" cy="5453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1" name="Rectangle 2360">
                  <a:extLst>
                    <a:ext uri="{FF2B5EF4-FFF2-40B4-BE49-F238E27FC236}">
                      <a16:creationId xmlns:a16="http://schemas.microsoft.com/office/drawing/2014/main" id="{2385A340-E011-4B12-BF09-0060B056FACF}"/>
                    </a:ext>
                  </a:extLst>
                </p:cNvPr>
                <p:cNvSpPr/>
                <p:nvPr userDrawn="1"/>
              </p:nvSpPr>
              <p:spPr bwMode="auto">
                <a:xfrm>
                  <a:off x="-13461982" y="3763511"/>
                  <a:ext cx="1326585" cy="51599"/>
                </a:xfrm>
                <a:prstGeom prst="rect">
                  <a:avLst/>
                </a:prstGeom>
                <a:solidFill>
                  <a:srgbClr val="D83B01">
                    <a:lumMod val="60000"/>
                    <a:lumOff val="4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2362" name="Group 2361">
                  <a:extLst>
                    <a:ext uri="{FF2B5EF4-FFF2-40B4-BE49-F238E27FC236}">
                      <a16:creationId xmlns:a16="http://schemas.microsoft.com/office/drawing/2014/main" id="{32445C8A-2219-4744-8DA0-7F4FC96C0CCC}"/>
                    </a:ext>
                  </a:extLst>
                </p:cNvPr>
                <p:cNvGrpSpPr/>
                <p:nvPr/>
              </p:nvGrpSpPr>
              <p:grpSpPr>
                <a:xfrm>
                  <a:off x="-12031113" y="1940118"/>
                  <a:ext cx="859429" cy="666431"/>
                  <a:chOff x="7525278" y="2222566"/>
                  <a:chExt cx="1357138" cy="1052371"/>
                </a:xfrm>
              </p:grpSpPr>
              <p:sp>
                <p:nvSpPr>
                  <p:cNvPr id="2379" name="Rectangle 2378">
                    <a:extLst>
                      <a:ext uri="{FF2B5EF4-FFF2-40B4-BE49-F238E27FC236}">
                        <a16:creationId xmlns:a16="http://schemas.microsoft.com/office/drawing/2014/main" id="{F0137139-1D01-44BA-A4EF-D07C6E88E7C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525278" y="2277525"/>
                    <a:ext cx="1357138" cy="997412"/>
                  </a:xfrm>
                  <a:prstGeom prst="rect">
                    <a:avLst/>
                  </a:prstGeom>
                  <a:solidFill>
                    <a:srgbClr val="505050">
                      <a:lumMod val="9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0" name="Rectangle: Rounded Corners 2379">
                    <a:extLst>
                      <a:ext uri="{FF2B5EF4-FFF2-40B4-BE49-F238E27FC236}">
                        <a16:creationId xmlns:a16="http://schemas.microsoft.com/office/drawing/2014/main" id="{CAC3EE7D-D67F-4373-B6D6-E2D7A594F43C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5" y="240199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1" name="Rectangle: Rounded Corners 2380">
                    <a:extLst>
                      <a:ext uri="{FF2B5EF4-FFF2-40B4-BE49-F238E27FC236}">
                        <a16:creationId xmlns:a16="http://schemas.microsoft.com/office/drawing/2014/main" id="{E8D92BE9-5C3F-4868-84A7-EDF9B2623D92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3" y="2556818"/>
                    <a:ext cx="1057326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2" name="Rectangle: Rounded Corners 2381">
                    <a:extLst>
                      <a:ext uri="{FF2B5EF4-FFF2-40B4-BE49-F238E27FC236}">
                        <a16:creationId xmlns:a16="http://schemas.microsoft.com/office/drawing/2014/main" id="{FF89B93B-4ACE-4243-982D-F7CE6A58D87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659571" y="2751172"/>
                    <a:ext cx="600770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3" name="Rectangle 2382">
                    <a:extLst>
                      <a:ext uri="{FF2B5EF4-FFF2-40B4-BE49-F238E27FC236}">
                        <a16:creationId xmlns:a16="http://schemas.microsoft.com/office/drawing/2014/main" id="{A5B8A860-EB30-4816-8666-E57F1AAA1FD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7851206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84" name="Rectangle 2383">
                    <a:extLst>
                      <a:ext uri="{FF2B5EF4-FFF2-40B4-BE49-F238E27FC236}">
                        <a16:creationId xmlns:a16="http://schemas.microsoft.com/office/drawing/2014/main" id="{4CC8B3C0-1C4B-4B40-8783-840726370201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8343481" y="2222566"/>
                    <a:ext cx="199024" cy="87247"/>
                  </a:xfrm>
                  <a:prstGeom prst="rect">
                    <a:avLst/>
                  </a:prstGeom>
                  <a:solidFill>
                    <a:srgbClr val="FFFFFF">
                      <a:lumMod val="5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2363" name="Group 2362">
                  <a:extLst>
                    <a:ext uri="{FF2B5EF4-FFF2-40B4-BE49-F238E27FC236}">
                      <a16:creationId xmlns:a16="http://schemas.microsoft.com/office/drawing/2014/main" id="{C04CC559-0C89-4EC6-AF8C-864B3C6839BB}"/>
                    </a:ext>
                  </a:extLst>
                </p:cNvPr>
                <p:cNvGrpSpPr/>
                <p:nvPr/>
              </p:nvGrpSpPr>
              <p:grpSpPr>
                <a:xfrm rot="20953302">
                  <a:off x="-9125158" y="2757628"/>
                  <a:ext cx="533844" cy="700217"/>
                  <a:chOff x="9903205" y="2604018"/>
                  <a:chExt cx="473008" cy="620420"/>
                </a:xfrm>
              </p:grpSpPr>
              <p:sp>
                <p:nvSpPr>
                  <p:cNvPr id="2374" name="Rectangle 2373">
                    <a:extLst>
                      <a:ext uri="{FF2B5EF4-FFF2-40B4-BE49-F238E27FC236}">
                        <a16:creationId xmlns:a16="http://schemas.microsoft.com/office/drawing/2014/main" id="{FA130773-2262-4F4C-9673-7FD8C7025CB7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5" y="2604018"/>
                    <a:ext cx="473008" cy="620420"/>
                  </a:xfrm>
                  <a:prstGeom prst="rect">
                    <a:avLst/>
                  </a:prstGeom>
                  <a:solidFill>
                    <a:srgbClr val="505050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5" name="Rectangle 2374">
                    <a:extLst>
                      <a:ext uri="{FF2B5EF4-FFF2-40B4-BE49-F238E27FC236}">
                        <a16:creationId xmlns:a16="http://schemas.microsoft.com/office/drawing/2014/main" id="{99A02577-A20E-4750-B0DE-CE1BD6D7CA1A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6" name="Rectangle 2375">
                    <a:extLst>
                      <a:ext uri="{FF2B5EF4-FFF2-40B4-BE49-F238E27FC236}">
                        <a16:creationId xmlns:a16="http://schemas.microsoft.com/office/drawing/2014/main" id="{642CA11B-5542-4E15-AA37-A5F0E8BE913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0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7" name="Rectangle 2376">
                    <a:extLst>
                      <a:ext uri="{FF2B5EF4-FFF2-40B4-BE49-F238E27FC236}">
                        <a16:creationId xmlns:a16="http://schemas.microsoft.com/office/drawing/2014/main" id="{015AA4E6-CE74-40A1-B92E-07C0CECB7AE5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9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8" name="Oval 2377">
                    <a:extLst>
                      <a:ext uri="{FF2B5EF4-FFF2-40B4-BE49-F238E27FC236}">
                        <a16:creationId xmlns:a16="http://schemas.microsoft.com/office/drawing/2014/main" id="{8B080603-8D57-4270-BC93-24123B853DA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2364" name="Group 2363">
                  <a:extLst>
                    <a:ext uri="{FF2B5EF4-FFF2-40B4-BE49-F238E27FC236}">
                      <a16:creationId xmlns:a16="http://schemas.microsoft.com/office/drawing/2014/main" id="{278EF3EE-95D0-4C56-BCAB-7CD241D73001}"/>
                    </a:ext>
                  </a:extLst>
                </p:cNvPr>
                <p:cNvGrpSpPr/>
                <p:nvPr/>
              </p:nvGrpSpPr>
              <p:grpSpPr>
                <a:xfrm>
                  <a:off x="-9053495" y="1953908"/>
                  <a:ext cx="533844" cy="700217"/>
                  <a:chOff x="9903202" y="2604018"/>
                  <a:chExt cx="473008" cy="620420"/>
                </a:xfrm>
              </p:grpSpPr>
              <p:sp>
                <p:nvSpPr>
                  <p:cNvPr id="2369" name="Rectangle 2368">
                    <a:extLst>
                      <a:ext uri="{FF2B5EF4-FFF2-40B4-BE49-F238E27FC236}">
                        <a16:creationId xmlns:a16="http://schemas.microsoft.com/office/drawing/2014/main" id="{F6D038C2-14DD-43FA-BA72-F3187EBB2C65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03202" y="2604018"/>
                    <a:ext cx="473008" cy="620420"/>
                  </a:xfrm>
                  <a:prstGeom prst="rect">
                    <a:avLst/>
                  </a:prstGeom>
                  <a:solidFill>
                    <a:srgbClr val="00BCF2">
                      <a:lumMod val="40000"/>
                      <a:lumOff val="60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0" name="Rectangle 2369">
                    <a:extLst>
                      <a:ext uri="{FF2B5EF4-FFF2-40B4-BE49-F238E27FC236}">
                        <a16:creationId xmlns:a16="http://schemas.microsoft.com/office/drawing/2014/main" id="{5A9FEB4E-CCF3-4D1B-BB1E-1C77DCD6E3C1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6" y="2751656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1" name="Rectangle 2370">
                    <a:extLst>
                      <a:ext uri="{FF2B5EF4-FFF2-40B4-BE49-F238E27FC236}">
                        <a16:creationId xmlns:a16="http://schemas.microsoft.com/office/drawing/2014/main" id="{71D203D2-3AFD-4990-BD32-C7A2D67B1049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69" y="283261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2" name="Rectangle 2371">
                    <a:extLst>
                      <a:ext uri="{FF2B5EF4-FFF2-40B4-BE49-F238E27FC236}">
                        <a16:creationId xmlns:a16="http://schemas.microsoft.com/office/drawing/2014/main" id="{9DE93668-D3B9-44CF-8655-A034411F1FDE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9984173" y="2942158"/>
                    <a:ext cx="307752" cy="45719"/>
                  </a:xfrm>
                  <a:prstGeom prst="rect">
                    <a:avLst/>
                  </a:prstGeom>
                  <a:solidFill>
                    <a:srgbClr val="505050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73" name="Oval 2372">
                    <a:extLst>
                      <a:ext uri="{FF2B5EF4-FFF2-40B4-BE49-F238E27FC236}">
                        <a16:creationId xmlns:a16="http://schemas.microsoft.com/office/drawing/2014/main" id="{4BA9536A-EEB3-4FA0-9B62-581D245177E6}"/>
                      </a:ext>
                    </a:extLst>
                  </p:cNvPr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rgbClr val="0078D7"/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1268069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 err="1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"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2365" name="Partial Circle 2364">
                  <a:extLst>
                    <a:ext uri="{FF2B5EF4-FFF2-40B4-BE49-F238E27FC236}">
                      <a16:creationId xmlns:a16="http://schemas.microsoft.com/office/drawing/2014/main" id="{C70D27F5-4DEC-4BC7-8B92-735A008A6F7F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64" y="2935514"/>
                  <a:ext cx="551142" cy="551143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6" name="Partial Circle 2365">
                  <a:extLst>
                    <a:ext uri="{FF2B5EF4-FFF2-40B4-BE49-F238E27FC236}">
                      <a16:creationId xmlns:a16="http://schemas.microsoft.com/office/drawing/2014/main" id="{E0A05202-E123-4620-BE8C-672FC03C3888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8" y="2946266"/>
                  <a:ext cx="551142" cy="551143"/>
                </a:xfrm>
                <a:prstGeom prst="pie">
                  <a:avLst>
                    <a:gd name="adj1" fmla="val 9813399"/>
                    <a:gd name="adj2" fmla="val 9155922"/>
                  </a:avLst>
                </a:prstGeom>
                <a:solidFill>
                  <a:srgbClr val="505050">
                    <a:lumMod val="9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7" name="Partial Circle 2366">
                  <a:extLst>
                    <a:ext uri="{FF2B5EF4-FFF2-40B4-BE49-F238E27FC236}">
                      <a16:creationId xmlns:a16="http://schemas.microsoft.com/office/drawing/2014/main" id="{17351111-B065-4E5F-BB48-7499A4A1EC63}"/>
                    </a:ext>
                  </a:extLst>
                </p:cNvPr>
                <p:cNvSpPr/>
                <p:nvPr userDrawn="1"/>
              </p:nvSpPr>
              <p:spPr bwMode="auto">
                <a:xfrm>
                  <a:off x="-11297056" y="2946265"/>
                  <a:ext cx="551142" cy="551143"/>
                </a:xfrm>
                <a:prstGeom prst="pie">
                  <a:avLst>
                    <a:gd name="adj1" fmla="val 8894201"/>
                    <a:gd name="adj2" fmla="val 16200000"/>
                  </a:avLst>
                </a:prstGeom>
                <a:solidFill>
                  <a:srgbClr val="0078D7">
                    <a:lumMod val="40000"/>
                    <a:lumOff val="6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368" name="Partial Circle 2367">
                  <a:extLst>
                    <a:ext uri="{FF2B5EF4-FFF2-40B4-BE49-F238E27FC236}">
                      <a16:creationId xmlns:a16="http://schemas.microsoft.com/office/drawing/2014/main" id="{221207E7-42C9-454B-AF6D-E8EB4E4CCA9A}"/>
                    </a:ext>
                  </a:extLst>
                </p:cNvPr>
                <p:cNvSpPr/>
                <p:nvPr userDrawn="1"/>
              </p:nvSpPr>
              <p:spPr bwMode="auto">
                <a:xfrm>
                  <a:off x="-12092572" y="2935512"/>
                  <a:ext cx="551142" cy="551143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rgbClr val="505050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196" name="Group 2195">
                <a:extLst>
                  <a:ext uri="{FF2B5EF4-FFF2-40B4-BE49-F238E27FC236}">
                    <a16:creationId xmlns:a16="http://schemas.microsoft.com/office/drawing/2014/main" id="{0F6492A4-8561-4A0C-979C-095FBBD67A7A}"/>
                  </a:ext>
                </a:extLst>
              </p:cNvPr>
              <p:cNvGrpSpPr/>
              <p:nvPr/>
            </p:nvGrpSpPr>
            <p:grpSpPr>
              <a:xfrm>
                <a:off x="5212902" y="1468748"/>
                <a:ext cx="344419" cy="341587"/>
                <a:chOff x="3981800" y="2103438"/>
                <a:chExt cx="938615" cy="930897"/>
              </a:xfrm>
            </p:grpSpPr>
            <p:sp>
              <p:nvSpPr>
                <p:cNvPr id="2210" name="Rectangle: Rounded Corners 2209">
                  <a:extLst>
                    <a:ext uri="{FF2B5EF4-FFF2-40B4-BE49-F238E27FC236}">
                      <a16:creationId xmlns:a16="http://schemas.microsoft.com/office/drawing/2014/main" id="{E68CC524-F9CF-484A-9E49-4F8997D1FB8C}"/>
                    </a:ext>
                  </a:extLst>
                </p:cNvPr>
                <p:cNvSpPr/>
                <p:nvPr/>
              </p:nvSpPr>
              <p:spPr bwMode="auto">
                <a:xfrm>
                  <a:off x="4088064" y="2952449"/>
                  <a:ext cx="832351" cy="4572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BCF2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24347" tIns="62174" rIns="124347" bIns="6217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6806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11" name="Freeform 48">
                  <a:extLst>
                    <a:ext uri="{FF2B5EF4-FFF2-40B4-BE49-F238E27FC236}">
                      <a16:creationId xmlns:a16="http://schemas.microsoft.com/office/drawing/2014/main" id="{44C96C95-E378-4363-8BAC-6D0DB9A1F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7063" y="2913063"/>
                  <a:ext cx="42863" cy="52388"/>
                </a:xfrm>
                <a:custGeom>
                  <a:avLst/>
                  <a:gdLst>
                    <a:gd name="T0" fmla="*/ 0 w 27"/>
                    <a:gd name="T1" fmla="*/ 32 h 33"/>
                    <a:gd name="T2" fmla="*/ 27 w 27"/>
                    <a:gd name="T3" fmla="*/ 33 h 33"/>
                    <a:gd name="T4" fmla="*/ 27 w 27"/>
                    <a:gd name="T5" fmla="*/ 0 h 33"/>
                    <a:gd name="T6" fmla="*/ 2 w 27"/>
                    <a:gd name="T7" fmla="*/ 0 h 33"/>
                    <a:gd name="T8" fmla="*/ 0 w 27"/>
                    <a:gd name="T9" fmla="*/ 3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33">
                      <a:moveTo>
                        <a:pt x="0" y="32"/>
                      </a:moveTo>
                      <a:lnTo>
                        <a:pt x="27" y="33"/>
                      </a:lnTo>
                      <a:lnTo>
                        <a:pt x="27" y="0"/>
                      </a:lnTo>
                      <a:lnTo>
                        <a:pt x="2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2" name="Freeform 49">
                  <a:extLst>
                    <a:ext uri="{FF2B5EF4-FFF2-40B4-BE49-F238E27FC236}">
                      <a16:creationId xmlns:a16="http://schemas.microsoft.com/office/drawing/2014/main" id="{00D6104B-560B-42DB-98A4-4EF88E9E9D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7538" y="2940051"/>
                  <a:ext cx="131763" cy="52388"/>
                </a:xfrm>
                <a:custGeom>
                  <a:avLst/>
                  <a:gdLst>
                    <a:gd name="T0" fmla="*/ 0 w 193"/>
                    <a:gd name="T1" fmla="*/ 70 h 76"/>
                    <a:gd name="T2" fmla="*/ 58 w 193"/>
                    <a:gd name="T3" fmla="*/ 73 h 76"/>
                    <a:gd name="T4" fmla="*/ 61 w 193"/>
                    <a:gd name="T5" fmla="*/ 64 h 76"/>
                    <a:gd name="T6" fmla="*/ 141 w 193"/>
                    <a:gd name="T7" fmla="*/ 76 h 76"/>
                    <a:gd name="T8" fmla="*/ 189 w 193"/>
                    <a:gd name="T9" fmla="*/ 70 h 76"/>
                    <a:gd name="T10" fmla="*/ 193 w 193"/>
                    <a:gd name="T11" fmla="*/ 64 h 76"/>
                    <a:gd name="T12" fmla="*/ 77 w 193"/>
                    <a:gd name="T13" fmla="*/ 0 h 76"/>
                    <a:gd name="T14" fmla="*/ 74 w 193"/>
                    <a:gd name="T15" fmla="*/ 0 h 76"/>
                    <a:gd name="T16" fmla="*/ 46 w 193"/>
                    <a:gd name="T17" fmla="*/ 18 h 76"/>
                    <a:gd name="T18" fmla="*/ 13 w 193"/>
                    <a:gd name="T19" fmla="*/ 0 h 76"/>
                    <a:gd name="T20" fmla="*/ 0 w 193"/>
                    <a:gd name="T21" fmla="*/ 70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3" h="76">
                      <a:moveTo>
                        <a:pt x="0" y="70"/>
                      </a:moveTo>
                      <a:cubicBezTo>
                        <a:pt x="58" y="73"/>
                        <a:pt x="58" y="73"/>
                        <a:pt x="58" y="73"/>
                      </a:cubicBezTo>
                      <a:cubicBezTo>
                        <a:pt x="61" y="64"/>
                        <a:pt x="61" y="64"/>
                        <a:pt x="61" y="64"/>
                      </a:cubicBezTo>
                      <a:cubicBezTo>
                        <a:pt x="80" y="67"/>
                        <a:pt x="119" y="73"/>
                        <a:pt x="141" y="76"/>
                      </a:cubicBezTo>
                      <a:cubicBezTo>
                        <a:pt x="156" y="76"/>
                        <a:pt x="177" y="76"/>
                        <a:pt x="189" y="70"/>
                      </a:cubicBezTo>
                      <a:cubicBezTo>
                        <a:pt x="189" y="70"/>
                        <a:pt x="193" y="67"/>
                        <a:pt x="193" y="64"/>
                      </a:cubicBezTo>
                      <a:cubicBezTo>
                        <a:pt x="193" y="40"/>
                        <a:pt x="101" y="27"/>
                        <a:pt x="77" y="0"/>
                      </a:cubicBezTo>
                      <a:cubicBezTo>
                        <a:pt x="74" y="0"/>
                        <a:pt x="74" y="0"/>
                        <a:pt x="74" y="0"/>
                      </a:cubicBezTo>
                      <a:cubicBezTo>
                        <a:pt x="67" y="6"/>
                        <a:pt x="61" y="18"/>
                        <a:pt x="46" y="18"/>
                      </a:cubicBezTo>
                      <a:cubicBezTo>
                        <a:pt x="31" y="18"/>
                        <a:pt x="19" y="3"/>
                        <a:pt x="13" y="0"/>
                      </a:cubicBezTo>
                      <a:cubicBezTo>
                        <a:pt x="3" y="6"/>
                        <a:pt x="0" y="67"/>
                        <a:pt x="0" y="70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3" name="Freeform 50">
                  <a:extLst>
                    <a:ext uri="{FF2B5EF4-FFF2-40B4-BE49-F238E27FC236}">
                      <a16:creationId xmlns:a16="http://schemas.microsoft.com/office/drawing/2014/main" id="{C05ECD75-B46E-4933-BFC2-F3478D2223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9900" y="2933701"/>
                  <a:ext cx="60325" cy="50800"/>
                </a:xfrm>
                <a:custGeom>
                  <a:avLst/>
                  <a:gdLst>
                    <a:gd name="T0" fmla="*/ 32 w 87"/>
                    <a:gd name="T1" fmla="*/ 0 h 75"/>
                    <a:gd name="T2" fmla="*/ 32 w 87"/>
                    <a:gd name="T3" fmla="*/ 13 h 75"/>
                    <a:gd name="T4" fmla="*/ 0 w 87"/>
                    <a:gd name="T5" fmla="*/ 55 h 75"/>
                    <a:gd name="T6" fmla="*/ 0 w 87"/>
                    <a:gd name="T7" fmla="*/ 69 h 75"/>
                    <a:gd name="T8" fmla="*/ 6 w 87"/>
                    <a:gd name="T9" fmla="*/ 75 h 75"/>
                    <a:gd name="T10" fmla="*/ 75 w 87"/>
                    <a:gd name="T11" fmla="*/ 75 h 75"/>
                    <a:gd name="T12" fmla="*/ 87 w 87"/>
                    <a:gd name="T13" fmla="*/ 63 h 75"/>
                    <a:gd name="T14" fmla="*/ 87 w 87"/>
                    <a:gd name="T15" fmla="*/ 22 h 75"/>
                    <a:gd name="T16" fmla="*/ 87 w 87"/>
                    <a:gd name="T17" fmla="*/ 9 h 75"/>
                    <a:gd name="T18" fmla="*/ 87 w 87"/>
                    <a:gd name="T19" fmla="*/ 0 h 75"/>
                    <a:gd name="T20" fmla="*/ 32 w 87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7" h="75">
                      <a:moveTo>
                        <a:pt x="32" y="0"/>
                      </a:moveTo>
                      <a:cubicBezTo>
                        <a:pt x="32" y="13"/>
                        <a:pt x="32" y="13"/>
                        <a:pt x="32" y="13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2"/>
                        <a:pt x="3" y="75"/>
                        <a:pt x="6" y="75"/>
                      </a:cubicBezTo>
                      <a:cubicBezTo>
                        <a:pt x="75" y="75"/>
                        <a:pt x="75" y="75"/>
                        <a:pt x="75" y="75"/>
                      </a:cubicBezTo>
                      <a:cubicBezTo>
                        <a:pt x="82" y="75"/>
                        <a:pt x="87" y="69"/>
                        <a:pt x="87" y="63"/>
                      </a:cubicBezTo>
                      <a:cubicBezTo>
                        <a:pt x="87" y="22"/>
                        <a:pt x="87" y="22"/>
                        <a:pt x="87" y="22"/>
                      </a:cubicBezTo>
                      <a:cubicBezTo>
                        <a:pt x="87" y="9"/>
                        <a:pt x="87" y="9"/>
                        <a:pt x="87" y="9"/>
                      </a:cubicBezTo>
                      <a:cubicBezTo>
                        <a:pt x="87" y="0"/>
                        <a:pt x="87" y="0"/>
                        <a:pt x="87" y="0"/>
                      </a:cubicBez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4" name="Freeform 51">
                  <a:extLst>
                    <a:ext uri="{FF2B5EF4-FFF2-40B4-BE49-F238E27FC236}">
                      <a16:creationId xmlns:a16="http://schemas.microsoft.com/office/drawing/2014/main" id="{4FD1240A-9800-4BF6-9683-85D0E1CDFF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2125" y="2490788"/>
                  <a:ext cx="196850" cy="442913"/>
                </a:xfrm>
                <a:custGeom>
                  <a:avLst/>
                  <a:gdLst>
                    <a:gd name="T0" fmla="*/ 198 w 290"/>
                    <a:gd name="T1" fmla="*/ 652 h 652"/>
                    <a:gd name="T2" fmla="*/ 197 w 290"/>
                    <a:gd name="T3" fmla="*/ 350 h 652"/>
                    <a:gd name="T4" fmla="*/ 163 w 290"/>
                    <a:gd name="T5" fmla="*/ 195 h 652"/>
                    <a:gd name="T6" fmla="*/ 152 w 290"/>
                    <a:gd name="T7" fmla="*/ 198 h 652"/>
                    <a:gd name="T8" fmla="*/ 101 w 290"/>
                    <a:gd name="T9" fmla="*/ 342 h 652"/>
                    <a:gd name="T10" fmla="*/ 55 w 290"/>
                    <a:gd name="T11" fmla="*/ 652 h 652"/>
                    <a:gd name="T12" fmla="*/ 0 w 290"/>
                    <a:gd name="T13" fmla="*/ 652 h 652"/>
                    <a:gd name="T14" fmla="*/ 14 w 290"/>
                    <a:gd name="T15" fmla="*/ 325 h 652"/>
                    <a:gd name="T16" fmla="*/ 38 w 290"/>
                    <a:gd name="T17" fmla="*/ 90 h 652"/>
                    <a:gd name="T18" fmla="*/ 265 w 290"/>
                    <a:gd name="T19" fmla="*/ 0 h 652"/>
                    <a:gd name="T20" fmla="*/ 289 w 290"/>
                    <a:gd name="T21" fmla="*/ 347 h 652"/>
                    <a:gd name="T22" fmla="*/ 259 w 290"/>
                    <a:gd name="T23" fmla="*/ 652 h 652"/>
                    <a:gd name="T24" fmla="*/ 198 w 290"/>
                    <a:gd name="T25" fmla="*/ 652 h 6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0" h="652">
                      <a:moveTo>
                        <a:pt x="198" y="652"/>
                      </a:moveTo>
                      <a:cubicBezTo>
                        <a:pt x="193" y="620"/>
                        <a:pt x="204" y="463"/>
                        <a:pt x="197" y="350"/>
                      </a:cubicBezTo>
                      <a:cubicBezTo>
                        <a:pt x="190" y="240"/>
                        <a:pt x="163" y="195"/>
                        <a:pt x="163" y="195"/>
                      </a:cubicBezTo>
                      <a:cubicBezTo>
                        <a:pt x="163" y="195"/>
                        <a:pt x="154" y="189"/>
                        <a:pt x="152" y="198"/>
                      </a:cubicBezTo>
                      <a:cubicBezTo>
                        <a:pt x="151" y="202"/>
                        <a:pt x="101" y="342"/>
                        <a:pt x="101" y="342"/>
                      </a:cubicBezTo>
                      <a:cubicBezTo>
                        <a:pt x="101" y="342"/>
                        <a:pt x="68" y="597"/>
                        <a:pt x="55" y="652"/>
                      </a:cubicBezTo>
                      <a:cubicBezTo>
                        <a:pt x="0" y="652"/>
                        <a:pt x="0" y="652"/>
                        <a:pt x="0" y="652"/>
                      </a:cubicBezTo>
                      <a:cubicBezTo>
                        <a:pt x="14" y="325"/>
                        <a:pt x="14" y="325"/>
                        <a:pt x="14" y="325"/>
                      </a:cubicBezTo>
                      <a:cubicBezTo>
                        <a:pt x="38" y="90"/>
                        <a:pt x="38" y="90"/>
                        <a:pt x="38" y="90"/>
                      </a:cubicBezTo>
                      <a:cubicBezTo>
                        <a:pt x="265" y="0"/>
                        <a:pt x="265" y="0"/>
                        <a:pt x="265" y="0"/>
                      </a:cubicBezTo>
                      <a:cubicBezTo>
                        <a:pt x="259" y="32"/>
                        <a:pt x="290" y="196"/>
                        <a:pt x="289" y="347"/>
                      </a:cubicBezTo>
                      <a:cubicBezTo>
                        <a:pt x="287" y="475"/>
                        <a:pt x="258" y="628"/>
                        <a:pt x="259" y="652"/>
                      </a:cubicBezTo>
                      <a:lnTo>
                        <a:pt x="198" y="65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5" name="Freeform 52">
                  <a:extLst>
                    <a:ext uri="{FF2B5EF4-FFF2-40B4-BE49-F238E27FC236}">
                      <a16:creationId xmlns:a16="http://schemas.microsoft.com/office/drawing/2014/main" id="{C8588ADF-3B7A-4E97-92DA-4F877E058E8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95775" y="2481263"/>
                  <a:ext cx="209550" cy="458788"/>
                </a:xfrm>
                <a:custGeom>
                  <a:avLst/>
                  <a:gdLst>
                    <a:gd name="T0" fmla="*/ 71 w 307"/>
                    <a:gd name="T1" fmla="*/ 675 h 675"/>
                    <a:gd name="T2" fmla="*/ 0 w 307"/>
                    <a:gd name="T3" fmla="*/ 675 h 675"/>
                    <a:gd name="T4" fmla="*/ 15 w 307"/>
                    <a:gd name="T5" fmla="*/ 338 h 675"/>
                    <a:gd name="T6" fmla="*/ 39 w 307"/>
                    <a:gd name="T7" fmla="*/ 98 h 675"/>
                    <a:gd name="T8" fmla="*/ 285 w 307"/>
                    <a:gd name="T9" fmla="*/ 0 h 675"/>
                    <a:gd name="T10" fmla="*/ 282 w 307"/>
                    <a:gd name="T11" fmla="*/ 15 h 675"/>
                    <a:gd name="T12" fmla="*/ 289 w 307"/>
                    <a:gd name="T13" fmla="*/ 114 h 675"/>
                    <a:gd name="T14" fmla="*/ 306 w 307"/>
                    <a:gd name="T15" fmla="*/ 361 h 675"/>
                    <a:gd name="T16" fmla="*/ 283 w 307"/>
                    <a:gd name="T17" fmla="*/ 602 h 675"/>
                    <a:gd name="T18" fmla="*/ 276 w 307"/>
                    <a:gd name="T19" fmla="*/ 666 h 675"/>
                    <a:gd name="T20" fmla="*/ 277 w 307"/>
                    <a:gd name="T21" fmla="*/ 675 h 675"/>
                    <a:gd name="T22" fmla="*/ 200 w 307"/>
                    <a:gd name="T23" fmla="*/ 675 h 675"/>
                    <a:gd name="T24" fmla="*/ 198 w 307"/>
                    <a:gd name="T25" fmla="*/ 668 h 675"/>
                    <a:gd name="T26" fmla="*/ 198 w 307"/>
                    <a:gd name="T27" fmla="*/ 567 h 675"/>
                    <a:gd name="T28" fmla="*/ 197 w 307"/>
                    <a:gd name="T29" fmla="*/ 364 h 675"/>
                    <a:gd name="T30" fmla="*/ 168 w 307"/>
                    <a:gd name="T31" fmla="*/ 218 h 675"/>
                    <a:gd name="T32" fmla="*/ 118 w 307"/>
                    <a:gd name="T33" fmla="*/ 358 h 675"/>
                    <a:gd name="T34" fmla="*/ 72 w 307"/>
                    <a:gd name="T35" fmla="*/ 668 h 675"/>
                    <a:gd name="T36" fmla="*/ 71 w 307"/>
                    <a:gd name="T37" fmla="*/ 675 h 675"/>
                    <a:gd name="T38" fmla="*/ 18 w 307"/>
                    <a:gd name="T39" fmla="*/ 658 h 675"/>
                    <a:gd name="T40" fmla="*/ 57 w 307"/>
                    <a:gd name="T41" fmla="*/ 658 h 675"/>
                    <a:gd name="T42" fmla="*/ 102 w 307"/>
                    <a:gd name="T43" fmla="*/ 355 h 675"/>
                    <a:gd name="T44" fmla="*/ 102 w 307"/>
                    <a:gd name="T45" fmla="*/ 353 h 675"/>
                    <a:gd name="T46" fmla="*/ 153 w 307"/>
                    <a:gd name="T47" fmla="*/ 209 h 675"/>
                    <a:gd name="T48" fmla="*/ 161 w 307"/>
                    <a:gd name="T49" fmla="*/ 200 h 675"/>
                    <a:gd name="T50" fmla="*/ 177 w 307"/>
                    <a:gd name="T51" fmla="*/ 202 h 675"/>
                    <a:gd name="T52" fmla="*/ 179 w 307"/>
                    <a:gd name="T53" fmla="*/ 203 h 675"/>
                    <a:gd name="T54" fmla="*/ 180 w 307"/>
                    <a:gd name="T55" fmla="*/ 205 h 675"/>
                    <a:gd name="T56" fmla="*/ 214 w 307"/>
                    <a:gd name="T57" fmla="*/ 363 h 675"/>
                    <a:gd name="T58" fmla="*/ 215 w 307"/>
                    <a:gd name="T59" fmla="*/ 567 h 675"/>
                    <a:gd name="T60" fmla="*/ 214 w 307"/>
                    <a:gd name="T61" fmla="*/ 658 h 675"/>
                    <a:gd name="T62" fmla="*/ 260 w 307"/>
                    <a:gd name="T63" fmla="*/ 658 h 675"/>
                    <a:gd name="T64" fmla="*/ 267 w 307"/>
                    <a:gd name="T65" fmla="*/ 600 h 675"/>
                    <a:gd name="T66" fmla="*/ 289 w 307"/>
                    <a:gd name="T67" fmla="*/ 361 h 675"/>
                    <a:gd name="T68" fmla="*/ 273 w 307"/>
                    <a:gd name="T69" fmla="*/ 116 h 675"/>
                    <a:gd name="T70" fmla="*/ 265 w 307"/>
                    <a:gd name="T71" fmla="*/ 26 h 675"/>
                    <a:gd name="T72" fmla="*/ 55 w 307"/>
                    <a:gd name="T73" fmla="*/ 110 h 675"/>
                    <a:gd name="T74" fmla="*/ 32 w 307"/>
                    <a:gd name="T75" fmla="*/ 339 h 675"/>
                    <a:gd name="T76" fmla="*/ 18 w 307"/>
                    <a:gd name="T77" fmla="*/ 658 h 6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07" h="675">
                      <a:moveTo>
                        <a:pt x="71" y="675"/>
                      </a:moveTo>
                      <a:cubicBezTo>
                        <a:pt x="0" y="675"/>
                        <a:pt x="0" y="675"/>
                        <a:pt x="0" y="675"/>
                      </a:cubicBezTo>
                      <a:cubicBezTo>
                        <a:pt x="15" y="338"/>
                        <a:pt x="15" y="338"/>
                        <a:pt x="15" y="338"/>
                      </a:cubicBezTo>
                      <a:cubicBezTo>
                        <a:pt x="39" y="98"/>
                        <a:pt x="39" y="98"/>
                        <a:pt x="39" y="98"/>
                      </a:cubicBezTo>
                      <a:cubicBezTo>
                        <a:pt x="285" y="0"/>
                        <a:pt x="285" y="0"/>
                        <a:pt x="285" y="0"/>
                      </a:cubicBezTo>
                      <a:cubicBezTo>
                        <a:pt x="282" y="15"/>
                        <a:pt x="282" y="15"/>
                        <a:pt x="282" y="15"/>
                      </a:cubicBezTo>
                      <a:cubicBezTo>
                        <a:pt x="280" y="28"/>
                        <a:pt x="284" y="68"/>
                        <a:pt x="289" y="114"/>
                      </a:cubicBezTo>
                      <a:cubicBezTo>
                        <a:pt x="297" y="181"/>
                        <a:pt x="307" y="273"/>
                        <a:pt x="306" y="361"/>
                      </a:cubicBezTo>
                      <a:cubicBezTo>
                        <a:pt x="305" y="445"/>
                        <a:pt x="292" y="540"/>
                        <a:pt x="283" y="602"/>
                      </a:cubicBezTo>
                      <a:cubicBezTo>
                        <a:pt x="279" y="634"/>
                        <a:pt x="276" y="658"/>
                        <a:pt x="276" y="666"/>
                      </a:cubicBezTo>
                      <a:cubicBezTo>
                        <a:pt x="277" y="675"/>
                        <a:pt x="277" y="675"/>
                        <a:pt x="277" y="675"/>
                      </a:cubicBezTo>
                      <a:cubicBezTo>
                        <a:pt x="200" y="675"/>
                        <a:pt x="200" y="675"/>
                        <a:pt x="200" y="675"/>
                      </a:cubicBezTo>
                      <a:cubicBezTo>
                        <a:pt x="198" y="668"/>
                        <a:pt x="198" y="668"/>
                        <a:pt x="198" y="668"/>
                      </a:cubicBezTo>
                      <a:cubicBezTo>
                        <a:pt x="196" y="653"/>
                        <a:pt x="197" y="615"/>
                        <a:pt x="198" y="567"/>
                      </a:cubicBezTo>
                      <a:cubicBezTo>
                        <a:pt x="200" y="505"/>
                        <a:pt x="201" y="428"/>
                        <a:pt x="197" y="364"/>
                      </a:cubicBezTo>
                      <a:cubicBezTo>
                        <a:pt x="192" y="277"/>
                        <a:pt x="174" y="232"/>
                        <a:pt x="168" y="218"/>
                      </a:cubicBezTo>
                      <a:cubicBezTo>
                        <a:pt x="160" y="240"/>
                        <a:pt x="126" y="335"/>
                        <a:pt x="118" y="358"/>
                      </a:cubicBezTo>
                      <a:cubicBezTo>
                        <a:pt x="116" y="377"/>
                        <a:pt x="85" y="614"/>
                        <a:pt x="72" y="668"/>
                      </a:cubicBezTo>
                      <a:lnTo>
                        <a:pt x="71" y="675"/>
                      </a:lnTo>
                      <a:close/>
                      <a:moveTo>
                        <a:pt x="18" y="658"/>
                      </a:moveTo>
                      <a:cubicBezTo>
                        <a:pt x="57" y="658"/>
                        <a:pt x="57" y="658"/>
                        <a:pt x="57" y="658"/>
                      </a:cubicBezTo>
                      <a:cubicBezTo>
                        <a:pt x="71" y="592"/>
                        <a:pt x="101" y="357"/>
                        <a:pt x="102" y="355"/>
                      </a:cubicBezTo>
                      <a:cubicBezTo>
                        <a:pt x="102" y="353"/>
                        <a:pt x="102" y="353"/>
                        <a:pt x="102" y="353"/>
                      </a:cubicBezTo>
                      <a:cubicBezTo>
                        <a:pt x="122" y="298"/>
                        <a:pt x="152" y="213"/>
                        <a:pt x="153" y="209"/>
                      </a:cubicBezTo>
                      <a:cubicBezTo>
                        <a:pt x="155" y="203"/>
                        <a:pt x="159" y="201"/>
                        <a:pt x="161" y="200"/>
                      </a:cubicBezTo>
                      <a:cubicBezTo>
                        <a:pt x="169" y="197"/>
                        <a:pt x="176" y="201"/>
                        <a:pt x="177" y="202"/>
                      </a:cubicBezTo>
                      <a:cubicBezTo>
                        <a:pt x="179" y="203"/>
                        <a:pt x="179" y="203"/>
                        <a:pt x="179" y="203"/>
                      </a:cubicBezTo>
                      <a:cubicBezTo>
                        <a:pt x="180" y="205"/>
                        <a:pt x="180" y="205"/>
                        <a:pt x="180" y="205"/>
                      </a:cubicBezTo>
                      <a:cubicBezTo>
                        <a:pt x="181" y="207"/>
                        <a:pt x="207" y="253"/>
                        <a:pt x="214" y="363"/>
                      </a:cubicBezTo>
                      <a:cubicBezTo>
                        <a:pt x="218" y="428"/>
                        <a:pt x="216" y="505"/>
                        <a:pt x="215" y="567"/>
                      </a:cubicBezTo>
                      <a:cubicBezTo>
                        <a:pt x="214" y="606"/>
                        <a:pt x="213" y="641"/>
                        <a:pt x="214" y="658"/>
                      </a:cubicBezTo>
                      <a:cubicBezTo>
                        <a:pt x="260" y="658"/>
                        <a:pt x="260" y="658"/>
                        <a:pt x="260" y="658"/>
                      </a:cubicBezTo>
                      <a:cubicBezTo>
                        <a:pt x="260" y="646"/>
                        <a:pt x="263" y="627"/>
                        <a:pt x="267" y="600"/>
                      </a:cubicBezTo>
                      <a:cubicBezTo>
                        <a:pt x="275" y="538"/>
                        <a:pt x="288" y="444"/>
                        <a:pt x="289" y="361"/>
                      </a:cubicBezTo>
                      <a:cubicBezTo>
                        <a:pt x="290" y="274"/>
                        <a:pt x="280" y="183"/>
                        <a:pt x="273" y="116"/>
                      </a:cubicBezTo>
                      <a:cubicBezTo>
                        <a:pt x="268" y="75"/>
                        <a:pt x="265" y="45"/>
                        <a:pt x="265" y="26"/>
                      </a:cubicBezTo>
                      <a:cubicBezTo>
                        <a:pt x="55" y="110"/>
                        <a:pt x="55" y="110"/>
                        <a:pt x="55" y="110"/>
                      </a:cubicBezTo>
                      <a:cubicBezTo>
                        <a:pt x="32" y="339"/>
                        <a:pt x="32" y="339"/>
                        <a:pt x="32" y="339"/>
                      </a:cubicBezTo>
                      <a:lnTo>
                        <a:pt x="18" y="658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6" name="Freeform 53">
                  <a:extLst>
                    <a:ext uri="{FF2B5EF4-FFF2-40B4-BE49-F238E27FC236}">
                      <a16:creationId xmlns:a16="http://schemas.microsoft.com/office/drawing/2014/main" id="{F2D611D6-5574-4051-9B7C-533EAB6A2F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4825" y="2292351"/>
                  <a:ext cx="138113" cy="261938"/>
                </a:xfrm>
                <a:custGeom>
                  <a:avLst/>
                  <a:gdLst>
                    <a:gd name="T0" fmla="*/ 87 w 87"/>
                    <a:gd name="T1" fmla="*/ 165 h 165"/>
                    <a:gd name="T2" fmla="*/ 4 w 87"/>
                    <a:gd name="T3" fmla="*/ 165 h 165"/>
                    <a:gd name="T4" fmla="*/ 3 w 87"/>
                    <a:gd name="T5" fmla="*/ 60 h 165"/>
                    <a:gd name="T6" fmla="*/ 0 w 87"/>
                    <a:gd name="T7" fmla="*/ 6 h 165"/>
                    <a:gd name="T8" fmla="*/ 79 w 87"/>
                    <a:gd name="T9" fmla="*/ 0 h 165"/>
                    <a:gd name="T10" fmla="*/ 87 w 87"/>
                    <a:gd name="T11" fmla="*/ 165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7" h="165">
                      <a:moveTo>
                        <a:pt x="87" y="165"/>
                      </a:moveTo>
                      <a:lnTo>
                        <a:pt x="4" y="165"/>
                      </a:lnTo>
                      <a:lnTo>
                        <a:pt x="3" y="60"/>
                      </a:lnTo>
                      <a:lnTo>
                        <a:pt x="0" y="6"/>
                      </a:lnTo>
                      <a:lnTo>
                        <a:pt x="79" y="0"/>
                      </a:lnTo>
                      <a:lnTo>
                        <a:pt x="87" y="16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7" name="Freeform 54">
                  <a:extLst>
                    <a:ext uri="{FF2B5EF4-FFF2-40B4-BE49-F238E27FC236}">
                      <a16:creationId xmlns:a16="http://schemas.microsoft.com/office/drawing/2014/main" id="{93A640B9-D51A-42F5-BFCB-7A7E3B929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6413" y="2259013"/>
                  <a:ext cx="96838" cy="71438"/>
                </a:xfrm>
                <a:custGeom>
                  <a:avLst/>
                  <a:gdLst>
                    <a:gd name="T0" fmla="*/ 7 w 61"/>
                    <a:gd name="T1" fmla="*/ 45 h 45"/>
                    <a:gd name="T2" fmla="*/ 0 w 61"/>
                    <a:gd name="T3" fmla="*/ 11 h 45"/>
                    <a:gd name="T4" fmla="*/ 54 w 61"/>
                    <a:gd name="T5" fmla="*/ 0 h 45"/>
                    <a:gd name="T6" fmla="*/ 61 w 61"/>
                    <a:gd name="T7" fmla="*/ 33 h 45"/>
                    <a:gd name="T8" fmla="*/ 7 w 61"/>
                    <a:gd name="T9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45">
                      <a:moveTo>
                        <a:pt x="7" y="45"/>
                      </a:moveTo>
                      <a:lnTo>
                        <a:pt x="0" y="11"/>
                      </a:lnTo>
                      <a:lnTo>
                        <a:pt x="54" y="0"/>
                      </a:lnTo>
                      <a:lnTo>
                        <a:pt x="61" y="33"/>
                      </a:lnTo>
                      <a:lnTo>
                        <a:pt x="7" y="45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8" name="Freeform 55">
                  <a:extLst>
                    <a:ext uri="{FF2B5EF4-FFF2-40B4-BE49-F238E27FC236}">
                      <a16:creationId xmlns:a16="http://schemas.microsoft.com/office/drawing/2014/main" id="{A9749721-9A9F-4D8A-A984-4F5B3B3EC2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6900" y="2295526"/>
                  <a:ext cx="92075" cy="258763"/>
                </a:xfrm>
                <a:custGeom>
                  <a:avLst/>
                  <a:gdLst>
                    <a:gd name="T0" fmla="*/ 0 w 58"/>
                    <a:gd name="T1" fmla="*/ 163 h 163"/>
                    <a:gd name="T2" fmla="*/ 54 w 58"/>
                    <a:gd name="T3" fmla="*/ 163 h 163"/>
                    <a:gd name="T4" fmla="*/ 56 w 58"/>
                    <a:gd name="T5" fmla="*/ 58 h 163"/>
                    <a:gd name="T6" fmla="*/ 58 w 58"/>
                    <a:gd name="T7" fmla="*/ 4 h 163"/>
                    <a:gd name="T8" fmla="*/ 0 w 58"/>
                    <a:gd name="T9" fmla="*/ 0 h 163"/>
                    <a:gd name="T10" fmla="*/ 0 w 58"/>
                    <a:gd name="T11" fmla="*/ 163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163">
                      <a:moveTo>
                        <a:pt x="0" y="163"/>
                      </a:moveTo>
                      <a:lnTo>
                        <a:pt x="54" y="163"/>
                      </a:lnTo>
                      <a:lnTo>
                        <a:pt x="56" y="58"/>
                      </a:lnTo>
                      <a:lnTo>
                        <a:pt x="58" y="4"/>
                      </a:lnTo>
                      <a:lnTo>
                        <a:pt x="0" y="0"/>
                      </a:lnTo>
                      <a:lnTo>
                        <a:pt x="0" y="163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19" name="Freeform 56">
                  <a:extLst>
                    <a:ext uri="{FF2B5EF4-FFF2-40B4-BE49-F238E27FC236}">
                      <a16:creationId xmlns:a16="http://schemas.microsoft.com/office/drawing/2014/main" id="{303153D4-9DED-4C7B-919B-C1549F0D47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2138" y="2257426"/>
                  <a:ext cx="103188" cy="73025"/>
                </a:xfrm>
                <a:custGeom>
                  <a:avLst/>
                  <a:gdLst>
                    <a:gd name="T0" fmla="*/ 58 w 65"/>
                    <a:gd name="T1" fmla="*/ 46 h 46"/>
                    <a:gd name="T2" fmla="*/ 0 w 65"/>
                    <a:gd name="T3" fmla="*/ 34 h 46"/>
                    <a:gd name="T4" fmla="*/ 7 w 65"/>
                    <a:gd name="T5" fmla="*/ 0 h 46"/>
                    <a:gd name="T6" fmla="*/ 65 w 65"/>
                    <a:gd name="T7" fmla="*/ 12 h 46"/>
                    <a:gd name="T8" fmla="*/ 58 w 65"/>
                    <a:gd name="T9" fmla="*/ 46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6">
                      <a:moveTo>
                        <a:pt x="58" y="46"/>
                      </a:moveTo>
                      <a:lnTo>
                        <a:pt x="0" y="34"/>
                      </a:lnTo>
                      <a:lnTo>
                        <a:pt x="7" y="0"/>
                      </a:lnTo>
                      <a:lnTo>
                        <a:pt x="65" y="12"/>
                      </a:lnTo>
                      <a:lnTo>
                        <a:pt x="58" y="46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0" name="Freeform 57">
                  <a:extLst>
                    <a:ext uri="{FF2B5EF4-FFF2-40B4-BE49-F238E27FC236}">
                      <a16:creationId xmlns:a16="http://schemas.microsoft.com/office/drawing/2014/main" id="{DD28BE36-5506-4020-BA0C-78D66CFF0D5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57688" y="2335213"/>
                  <a:ext cx="100013" cy="57150"/>
                </a:xfrm>
                <a:custGeom>
                  <a:avLst/>
                  <a:gdLst>
                    <a:gd name="T0" fmla="*/ 105 w 147"/>
                    <a:gd name="T1" fmla="*/ 33 h 85"/>
                    <a:gd name="T2" fmla="*/ 101 w 147"/>
                    <a:gd name="T3" fmla="*/ 21 h 85"/>
                    <a:gd name="T4" fmla="*/ 100 w 147"/>
                    <a:gd name="T5" fmla="*/ 6 h 85"/>
                    <a:gd name="T6" fmla="*/ 96 w 147"/>
                    <a:gd name="T7" fmla="*/ 1 h 85"/>
                    <a:gd name="T8" fmla="*/ 84 w 147"/>
                    <a:gd name="T9" fmla="*/ 0 h 85"/>
                    <a:gd name="T10" fmla="*/ 84 w 147"/>
                    <a:gd name="T11" fmla="*/ 4 h 85"/>
                    <a:gd name="T12" fmla="*/ 96 w 147"/>
                    <a:gd name="T13" fmla="*/ 6 h 85"/>
                    <a:gd name="T14" fmla="*/ 94 w 147"/>
                    <a:gd name="T15" fmla="*/ 11 h 85"/>
                    <a:gd name="T16" fmla="*/ 57 w 147"/>
                    <a:gd name="T17" fmla="*/ 20 h 85"/>
                    <a:gd name="T18" fmla="*/ 67 w 147"/>
                    <a:gd name="T19" fmla="*/ 11 h 85"/>
                    <a:gd name="T20" fmla="*/ 51 w 147"/>
                    <a:gd name="T21" fmla="*/ 18 h 85"/>
                    <a:gd name="T22" fmla="*/ 53 w 147"/>
                    <a:gd name="T23" fmla="*/ 18 h 85"/>
                    <a:gd name="T24" fmla="*/ 44 w 147"/>
                    <a:gd name="T25" fmla="*/ 34 h 85"/>
                    <a:gd name="T26" fmla="*/ 0 w 147"/>
                    <a:gd name="T27" fmla="*/ 57 h 85"/>
                    <a:gd name="T28" fmla="*/ 55 w 147"/>
                    <a:gd name="T29" fmla="*/ 64 h 85"/>
                    <a:gd name="T30" fmla="*/ 65 w 147"/>
                    <a:gd name="T31" fmla="*/ 71 h 85"/>
                    <a:gd name="T32" fmla="*/ 61 w 147"/>
                    <a:gd name="T33" fmla="*/ 77 h 85"/>
                    <a:gd name="T34" fmla="*/ 61 w 147"/>
                    <a:gd name="T35" fmla="*/ 80 h 85"/>
                    <a:gd name="T36" fmla="*/ 70 w 147"/>
                    <a:gd name="T37" fmla="*/ 78 h 85"/>
                    <a:gd name="T38" fmla="*/ 67 w 147"/>
                    <a:gd name="T39" fmla="*/ 77 h 85"/>
                    <a:gd name="T40" fmla="*/ 75 w 147"/>
                    <a:gd name="T41" fmla="*/ 64 h 85"/>
                    <a:gd name="T42" fmla="*/ 101 w 147"/>
                    <a:gd name="T43" fmla="*/ 30 h 85"/>
                    <a:gd name="T44" fmla="*/ 91 w 147"/>
                    <a:gd name="T45" fmla="*/ 57 h 85"/>
                    <a:gd name="T46" fmla="*/ 147 w 147"/>
                    <a:gd name="T47" fmla="*/ 57 h 85"/>
                    <a:gd name="T48" fmla="*/ 28 w 147"/>
                    <a:gd name="T49" fmla="*/ 81 h 85"/>
                    <a:gd name="T50" fmla="*/ 28 w 147"/>
                    <a:gd name="T51" fmla="*/ 33 h 85"/>
                    <a:gd name="T52" fmla="*/ 28 w 147"/>
                    <a:gd name="T53" fmla="*/ 54 h 85"/>
                    <a:gd name="T54" fmla="*/ 25 w 147"/>
                    <a:gd name="T55" fmla="*/ 57 h 85"/>
                    <a:gd name="T56" fmla="*/ 25 w 147"/>
                    <a:gd name="T57" fmla="*/ 58 h 85"/>
                    <a:gd name="T58" fmla="*/ 28 w 147"/>
                    <a:gd name="T59" fmla="*/ 60 h 85"/>
                    <a:gd name="T60" fmla="*/ 51 w 147"/>
                    <a:gd name="T61" fmla="*/ 63 h 85"/>
                    <a:gd name="T62" fmla="*/ 52 w 147"/>
                    <a:gd name="T63" fmla="*/ 57 h 85"/>
                    <a:gd name="T64" fmla="*/ 31 w 147"/>
                    <a:gd name="T65" fmla="*/ 56 h 85"/>
                    <a:gd name="T66" fmla="*/ 52 w 147"/>
                    <a:gd name="T67" fmla="*/ 57 h 85"/>
                    <a:gd name="T68" fmla="*/ 55 w 147"/>
                    <a:gd name="T69" fmla="*/ 25 h 85"/>
                    <a:gd name="T70" fmla="*/ 62 w 147"/>
                    <a:gd name="T71" fmla="*/ 62 h 85"/>
                    <a:gd name="T72" fmla="*/ 56 w 147"/>
                    <a:gd name="T73" fmla="*/ 57 h 85"/>
                    <a:gd name="T74" fmla="*/ 72 w 147"/>
                    <a:gd name="T75" fmla="*/ 57 h 85"/>
                    <a:gd name="T76" fmla="*/ 76 w 147"/>
                    <a:gd name="T77" fmla="*/ 51 h 85"/>
                    <a:gd name="T78" fmla="*/ 76 w 147"/>
                    <a:gd name="T79" fmla="*/ 48 h 85"/>
                    <a:gd name="T80" fmla="*/ 67 w 147"/>
                    <a:gd name="T81" fmla="*/ 50 h 85"/>
                    <a:gd name="T82" fmla="*/ 70 w 147"/>
                    <a:gd name="T83" fmla="*/ 51 h 85"/>
                    <a:gd name="T84" fmla="*/ 68 w 147"/>
                    <a:gd name="T85" fmla="*/ 58 h 85"/>
                    <a:gd name="T86" fmla="*/ 58 w 147"/>
                    <a:gd name="T87" fmla="*/ 23 h 85"/>
                    <a:gd name="T88" fmla="*/ 100 w 147"/>
                    <a:gd name="T89" fmla="*/ 26 h 85"/>
                    <a:gd name="T90" fmla="*/ 119 w 147"/>
                    <a:gd name="T91" fmla="*/ 81 h 85"/>
                    <a:gd name="T92" fmla="*/ 104 w 147"/>
                    <a:gd name="T93" fmla="*/ 39 h 85"/>
                    <a:gd name="T94" fmla="*/ 116 w 147"/>
                    <a:gd name="T95" fmla="*/ 57 h 85"/>
                    <a:gd name="T96" fmla="*/ 119 w 147"/>
                    <a:gd name="T97" fmla="*/ 60 h 85"/>
                    <a:gd name="T98" fmla="*/ 119 w 147"/>
                    <a:gd name="T99" fmla="*/ 54 h 85"/>
                    <a:gd name="T100" fmla="*/ 109 w 147"/>
                    <a:gd name="T101" fmla="*/ 43 h 85"/>
                    <a:gd name="T102" fmla="*/ 119 w 147"/>
                    <a:gd name="T103" fmla="*/ 33 h 85"/>
                    <a:gd name="T104" fmla="*/ 119 w 147"/>
                    <a:gd name="T105" fmla="*/ 81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47" h="85">
                      <a:moveTo>
                        <a:pt x="119" y="29"/>
                      </a:moveTo>
                      <a:cubicBezTo>
                        <a:pt x="114" y="29"/>
                        <a:pt x="109" y="30"/>
                        <a:pt x="105" y="33"/>
                      </a:cubicBezTo>
                      <a:cubicBezTo>
                        <a:pt x="105" y="30"/>
                        <a:pt x="104" y="28"/>
                        <a:pt x="103" y="26"/>
                      </a:cubicBezTo>
                      <a:cubicBezTo>
                        <a:pt x="101" y="21"/>
                        <a:pt x="101" y="21"/>
                        <a:pt x="101" y="21"/>
                      </a:cubicBezTo>
                      <a:cubicBezTo>
                        <a:pt x="100" y="16"/>
                        <a:pt x="98" y="12"/>
                        <a:pt x="98" y="10"/>
                      </a:cubicBezTo>
                      <a:cubicBezTo>
                        <a:pt x="100" y="6"/>
                        <a:pt x="100" y="6"/>
                        <a:pt x="100" y="6"/>
                      </a:cubicBezTo>
                      <a:cubicBezTo>
                        <a:pt x="100" y="5"/>
                        <a:pt x="100" y="5"/>
                        <a:pt x="99" y="4"/>
                      </a:cubicBezTo>
                      <a:cubicBezTo>
                        <a:pt x="96" y="1"/>
                        <a:pt x="96" y="1"/>
                        <a:pt x="96" y="1"/>
                      </a:cubicBezTo>
                      <a:cubicBezTo>
                        <a:pt x="96" y="0"/>
                        <a:pt x="95" y="0"/>
                        <a:pt x="95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1"/>
                        <a:pt x="82" y="2"/>
                      </a:cubicBezTo>
                      <a:cubicBezTo>
                        <a:pt x="82" y="3"/>
                        <a:pt x="83" y="4"/>
                        <a:pt x="84" y="4"/>
                      </a:cubicBezTo>
                      <a:cubicBezTo>
                        <a:pt x="94" y="4"/>
                        <a:pt x="94" y="4"/>
                        <a:pt x="94" y="4"/>
                      </a:cubicBezTo>
                      <a:cubicBezTo>
                        <a:pt x="96" y="6"/>
                        <a:pt x="96" y="6"/>
                        <a:pt x="96" y="6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0"/>
                        <a:pt x="94" y="10"/>
                        <a:pt x="94" y="11"/>
                      </a:cubicBezTo>
                      <a:cubicBezTo>
                        <a:pt x="95" y="11"/>
                        <a:pt x="96" y="15"/>
                        <a:pt x="98" y="20"/>
                      </a:cubicBezTo>
                      <a:cubicBezTo>
                        <a:pt x="57" y="20"/>
                        <a:pt x="57" y="20"/>
                        <a:pt x="57" y="20"/>
                      </a:cubicBezTo>
                      <a:cubicBezTo>
                        <a:pt x="56" y="17"/>
                        <a:pt x="56" y="17"/>
                        <a:pt x="56" y="17"/>
                      </a:cubicBezTo>
                      <a:cubicBezTo>
                        <a:pt x="60" y="16"/>
                        <a:pt x="65" y="14"/>
                        <a:pt x="67" y="11"/>
                      </a:cubicBezTo>
                      <a:cubicBezTo>
                        <a:pt x="42" y="11"/>
                        <a:pt x="42" y="11"/>
                        <a:pt x="42" y="11"/>
                      </a:cubicBezTo>
                      <a:cubicBezTo>
                        <a:pt x="42" y="15"/>
                        <a:pt x="46" y="18"/>
                        <a:pt x="51" y="18"/>
                      </a:cubicBezTo>
                      <a:cubicBezTo>
                        <a:pt x="52" y="18"/>
                        <a:pt x="52" y="18"/>
                        <a:pt x="53" y="18"/>
                      </a:cubicBezTo>
                      <a:cubicBezTo>
                        <a:pt x="53" y="18"/>
                        <a:pt x="53" y="18"/>
                        <a:pt x="53" y="18"/>
                      </a:cubicBezTo>
                      <a:cubicBezTo>
                        <a:pt x="54" y="22"/>
                        <a:pt x="54" y="22"/>
                        <a:pt x="54" y="22"/>
                      </a:cubicBezTo>
                      <a:cubicBezTo>
                        <a:pt x="44" y="34"/>
                        <a:pt x="44" y="34"/>
                        <a:pt x="44" y="34"/>
                      </a:cubicBezTo>
                      <a:cubicBezTo>
                        <a:pt x="39" y="31"/>
                        <a:pt x="34" y="29"/>
                        <a:pt x="28" y="29"/>
                      </a:cubicBezTo>
                      <a:cubicBezTo>
                        <a:pt x="13" y="29"/>
                        <a:pt x="0" y="41"/>
                        <a:pt x="0" y="57"/>
                      </a:cubicBezTo>
                      <a:cubicBezTo>
                        <a:pt x="0" y="72"/>
                        <a:pt x="13" y="85"/>
                        <a:pt x="28" y="85"/>
                      </a:cubicBezTo>
                      <a:cubicBezTo>
                        <a:pt x="41" y="85"/>
                        <a:pt x="52" y="76"/>
                        <a:pt x="55" y="64"/>
                      </a:cubicBezTo>
                      <a:cubicBezTo>
                        <a:pt x="61" y="65"/>
                        <a:pt x="61" y="65"/>
                        <a:pt x="61" y="65"/>
                      </a:cubicBezTo>
                      <a:cubicBezTo>
                        <a:pt x="61" y="67"/>
                        <a:pt x="63" y="70"/>
                        <a:pt x="65" y="71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61" y="77"/>
                        <a:pt x="61" y="77"/>
                        <a:pt x="61" y="77"/>
                      </a:cubicBezTo>
                      <a:cubicBezTo>
                        <a:pt x="60" y="77"/>
                        <a:pt x="59" y="77"/>
                        <a:pt x="59" y="78"/>
                      </a:cubicBezTo>
                      <a:cubicBezTo>
                        <a:pt x="59" y="79"/>
                        <a:pt x="60" y="80"/>
                        <a:pt x="61" y="80"/>
                      </a:cubicBezTo>
                      <a:cubicBezTo>
                        <a:pt x="69" y="80"/>
                        <a:pt x="69" y="80"/>
                        <a:pt x="69" y="80"/>
                      </a:cubicBezTo>
                      <a:cubicBezTo>
                        <a:pt x="70" y="80"/>
                        <a:pt x="70" y="79"/>
                        <a:pt x="70" y="78"/>
                      </a:cubicBezTo>
                      <a:cubicBezTo>
                        <a:pt x="70" y="77"/>
                        <a:pt x="70" y="77"/>
                        <a:pt x="69" y="77"/>
                      </a:cubicBezTo>
                      <a:cubicBezTo>
                        <a:pt x="67" y="77"/>
                        <a:pt x="67" y="77"/>
                        <a:pt x="67" y="77"/>
                      </a:cubicBezTo>
                      <a:cubicBezTo>
                        <a:pt x="68" y="71"/>
                        <a:pt x="68" y="71"/>
                        <a:pt x="68" y="71"/>
                      </a:cubicBezTo>
                      <a:cubicBezTo>
                        <a:pt x="72" y="71"/>
                        <a:pt x="75" y="68"/>
                        <a:pt x="75" y="64"/>
                      </a:cubicBezTo>
                      <a:cubicBezTo>
                        <a:pt x="75" y="63"/>
                        <a:pt x="74" y="62"/>
                        <a:pt x="73" y="61"/>
                      </a:cubicBezTo>
                      <a:cubicBezTo>
                        <a:pt x="101" y="30"/>
                        <a:pt x="101" y="30"/>
                        <a:pt x="101" y="30"/>
                      </a:cubicBezTo>
                      <a:cubicBezTo>
                        <a:pt x="102" y="31"/>
                        <a:pt x="102" y="33"/>
                        <a:pt x="103" y="34"/>
                      </a:cubicBezTo>
                      <a:cubicBezTo>
                        <a:pt x="96" y="40"/>
                        <a:pt x="91" y="47"/>
                        <a:pt x="91" y="57"/>
                      </a:cubicBezTo>
                      <a:cubicBezTo>
                        <a:pt x="91" y="72"/>
                        <a:pt x="103" y="85"/>
                        <a:pt x="119" y="85"/>
                      </a:cubicBezTo>
                      <a:cubicBezTo>
                        <a:pt x="135" y="85"/>
                        <a:pt x="147" y="72"/>
                        <a:pt x="147" y="57"/>
                      </a:cubicBezTo>
                      <a:cubicBezTo>
                        <a:pt x="147" y="41"/>
                        <a:pt x="135" y="29"/>
                        <a:pt x="119" y="29"/>
                      </a:cubicBezTo>
                      <a:close/>
                      <a:moveTo>
                        <a:pt x="28" y="81"/>
                      </a:moveTo>
                      <a:cubicBezTo>
                        <a:pt x="15" y="81"/>
                        <a:pt x="4" y="70"/>
                        <a:pt x="4" y="57"/>
                      </a:cubicBezTo>
                      <a:cubicBezTo>
                        <a:pt x="4" y="44"/>
                        <a:pt x="15" y="33"/>
                        <a:pt x="28" y="33"/>
                      </a:cubicBezTo>
                      <a:cubicBezTo>
                        <a:pt x="33" y="33"/>
                        <a:pt x="37" y="35"/>
                        <a:pt x="41" y="37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8" y="54"/>
                        <a:pt x="28" y="54"/>
                        <a:pt x="28" y="54"/>
                      </a:cubicBezTo>
                      <a:cubicBezTo>
                        <a:pt x="27" y="54"/>
                        <a:pt x="25" y="55"/>
                        <a:pt x="25" y="57"/>
                      </a:cubicBezTo>
                      <a:cubicBezTo>
                        <a:pt x="25" y="57"/>
                        <a:pt x="26" y="57"/>
                        <a:pt x="26" y="57"/>
                      </a:cubicBezTo>
                      <a:cubicBezTo>
                        <a:pt x="25" y="58"/>
                        <a:pt x="25" y="58"/>
                        <a:pt x="25" y="58"/>
                      </a:cubicBezTo>
                      <a:cubicBezTo>
                        <a:pt x="27" y="58"/>
                        <a:pt x="27" y="58"/>
                        <a:pt x="27" y="58"/>
                      </a:cubicBezTo>
                      <a:cubicBezTo>
                        <a:pt x="27" y="59"/>
                        <a:pt x="27" y="60"/>
                        <a:pt x="28" y="60"/>
                      </a:cubicBezTo>
                      <a:cubicBezTo>
                        <a:pt x="29" y="60"/>
                        <a:pt x="29" y="59"/>
                        <a:pt x="29" y="59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48" y="73"/>
                        <a:pt x="39" y="81"/>
                        <a:pt x="28" y="81"/>
                      </a:cubicBezTo>
                      <a:close/>
                      <a:moveTo>
                        <a:pt x="52" y="57"/>
                      </a:moveTo>
                      <a:cubicBezTo>
                        <a:pt x="52" y="58"/>
                        <a:pt x="52" y="59"/>
                        <a:pt x="52" y="60"/>
                      </a:cubicBezTo>
                      <a:cubicBezTo>
                        <a:pt x="31" y="56"/>
                        <a:pt x="31" y="56"/>
                        <a:pt x="31" y="56"/>
                      </a:cubicBezTo>
                      <a:cubicBezTo>
                        <a:pt x="44" y="39"/>
                        <a:pt x="44" y="39"/>
                        <a:pt x="44" y="39"/>
                      </a:cubicBezTo>
                      <a:cubicBezTo>
                        <a:pt x="49" y="44"/>
                        <a:pt x="52" y="50"/>
                        <a:pt x="52" y="57"/>
                      </a:cubicBezTo>
                      <a:close/>
                      <a:moveTo>
                        <a:pt x="47" y="36"/>
                      </a:move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65" y="59"/>
                        <a:pt x="65" y="59"/>
                        <a:pt x="65" y="59"/>
                      </a:cubicBezTo>
                      <a:cubicBezTo>
                        <a:pt x="63" y="60"/>
                        <a:pt x="63" y="60"/>
                        <a:pt x="62" y="62"/>
                      </a:cubicBezTo>
                      <a:cubicBezTo>
                        <a:pt x="56" y="60"/>
                        <a:pt x="56" y="60"/>
                        <a:pt x="56" y="60"/>
                      </a:cubicBezTo>
                      <a:cubicBezTo>
                        <a:pt x="56" y="59"/>
                        <a:pt x="56" y="58"/>
                        <a:pt x="56" y="57"/>
                      </a:cubicBezTo>
                      <a:cubicBezTo>
                        <a:pt x="56" y="48"/>
                        <a:pt x="53" y="41"/>
                        <a:pt x="47" y="36"/>
                      </a:cubicBezTo>
                      <a:close/>
                      <a:moveTo>
                        <a:pt x="72" y="57"/>
                      </a:moveTo>
                      <a:cubicBezTo>
                        <a:pt x="74" y="51"/>
                        <a:pt x="74" y="51"/>
                        <a:pt x="74" y="51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7" y="51"/>
                        <a:pt x="78" y="50"/>
                        <a:pt x="78" y="50"/>
                      </a:cubicBezTo>
                      <a:cubicBezTo>
                        <a:pt x="78" y="49"/>
                        <a:pt x="77" y="48"/>
                        <a:pt x="76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68" y="48"/>
                        <a:pt x="67" y="49"/>
                        <a:pt x="67" y="50"/>
                      </a:cubicBezTo>
                      <a:cubicBezTo>
                        <a:pt x="67" y="50"/>
                        <a:pt x="68" y="51"/>
                        <a:pt x="69" y="51"/>
                      </a:cubicBezTo>
                      <a:cubicBezTo>
                        <a:pt x="70" y="51"/>
                        <a:pt x="70" y="51"/>
                        <a:pt x="70" y="51"/>
                      </a:cubicBezTo>
                      <a:cubicBezTo>
                        <a:pt x="69" y="58"/>
                        <a:pt x="69" y="58"/>
                        <a:pt x="69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68" y="58"/>
                        <a:pt x="68" y="58"/>
                        <a:pt x="68" y="58"/>
                      </a:cubicBezTo>
                      <a:cubicBezTo>
                        <a:pt x="58" y="23"/>
                        <a:pt x="58" y="23"/>
                        <a:pt x="58" y="23"/>
                      </a:cubicBezTo>
                      <a:cubicBezTo>
                        <a:pt x="99" y="23"/>
                        <a:pt x="99" y="23"/>
                        <a:pt x="99" y="23"/>
                      </a:cubicBezTo>
                      <a:cubicBezTo>
                        <a:pt x="99" y="24"/>
                        <a:pt x="99" y="25"/>
                        <a:pt x="100" y="26"/>
                      </a:cubicBezTo>
                      <a:lnTo>
                        <a:pt x="72" y="57"/>
                      </a:lnTo>
                      <a:close/>
                      <a:moveTo>
                        <a:pt x="119" y="81"/>
                      </a:moveTo>
                      <a:cubicBezTo>
                        <a:pt x="106" y="81"/>
                        <a:pt x="95" y="70"/>
                        <a:pt x="95" y="57"/>
                      </a:cubicBezTo>
                      <a:cubicBezTo>
                        <a:pt x="95" y="49"/>
                        <a:pt x="99" y="43"/>
                        <a:pt x="104" y="39"/>
                      </a:cubicBezTo>
                      <a:cubicBezTo>
                        <a:pt x="105" y="41"/>
                        <a:pt x="106" y="43"/>
                        <a:pt x="106" y="45"/>
                      </a:cubicBezTo>
                      <a:cubicBezTo>
                        <a:pt x="109" y="50"/>
                        <a:pt x="114" y="54"/>
                        <a:pt x="116" y="57"/>
                      </a:cubicBezTo>
                      <a:cubicBezTo>
                        <a:pt x="116" y="57"/>
                        <a:pt x="116" y="57"/>
                        <a:pt x="116" y="57"/>
                      </a:cubicBezTo>
                      <a:cubicBezTo>
                        <a:pt x="116" y="58"/>
                        <a:pt x="117" y="60"/>
                        <a:pt x="119" y="60"/>
                      </a:cubicBezTo>
                      <a:cubicBezTo>
                        <a:pt x="121" y="60"/>
                        <a:pt x="122" y="58"/>
                        <a:pt x="122" y="57"/>
                      </a:cubicBezTo>
                      <a:cubicBezTo>
                        <a:pt x="122" y="55"/>
                        <a:pt x="121" y="54"/>
                        <a:pt x="119" y="54"/>
                      </a:cubicBezTo>
                      <a:cubicBezTo>
                        <a:pt x="119" y="54"/>
                        <a:pt x="119" y="54"/>
                        <a:pt x="119" y="54"/>
                      </a:cubicBezTo>
                      <a:cubicBezTo>
                        <a:pt x="116" y="52"/>
                        <a:pt x="111" y="48"/>
                        <a:pt x="109" y="43"/>
                      </a:cubicBezTo>
                      <a:cubicBezTo>
                        <a:pt x="109" y="42"/>
                        <a:pt x="108" y="40"/>
                        <a:pt x="107" y="37"/>
                      </a:cubicBezTo>
                      <a:cubicBezTo>
                        <a:pt x="110" y="35"/>
                        <a:pt x="114" y="33"/>
                        <a:pt x="119" y="33"/>
                      </a:cubicBezTo>
                      <a:cubicBezTo>
                        <a:pt x="132" y="33"/>
                        <a:pt x="143" y="44"/>
                        <a:pt x="143" y="57"/>
                      </a:cubicBezTo>
                      <a:cubicBezTo>
                        <a:pt x="143" y="70"/>
                        <a:pt x="132" y="81"/>
                        <a:pt x="119" y="81"/>
                      </a:cubicBezTo>
                      <a:close/>
                    </a:path>
                  </a:pathLst>
                </a:custGeom>
                <a:solidFill>
                  <a:srgbClr val="00B2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1" name="Freeform 58">
                  <a:extLst>
                    <a:ext uri="{FF2B5EF4-FFF2-40B4-BE49-F238E27FC236}">
                      <a16:creationId xmlns:a16="http://schemas.microsoft.com/office/drawing/2014/main" id="{734E1291-43F3-4B54-BE7A-AAE09A895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8488" y="2279651"/>
                  <a:ext cx="3175" cy="3175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0 w 4"/>
                    <a:gd name="T5" fmla="*/ 2 h 3"/>
                    <a:gd name="T6" fmla="*/ 4 w 4"/>
                    <a:gd name="T7" fmla="*/ 0 h 3"/>
                    <a:gd name="T8" fmla="*/ 4 w 4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4" y="2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0" y="2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lose/>
                    </a:path>
                  </a:pathLst>
                </a:custGeom>
                <a:solidFill>
                  <a:srgbClr val="F27AB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2" name="Freeform 59">
                  <a:extLst>
                    <a:ext uri="{FF2B5EF4-FFF2-40B4-BE49-F238E27FC236}">
                      <a16:creationId xmlns:a16="http://schemas.microsoft.com/office/drawing/2014/main" id="{82F40D38-77BA-4696-AACA-7BB5C33B4B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36788"/>
                  <a:ext cx="69850" cy="55563"/>
                </a:xfrm>
                <a:custGeom>
                  <a:avLst/>
                  <a:gdLst>
                    <a:gd name="T0" fmla="*/ 51 w 102"/>
                    <a:gd name="T1" fmla="*/ 82 h 82"/>
                    <a:gd name="T2" fmla="*/ 0 w 102"/>
                    <a:gd name="T3" fmla="*/ 36 h 82"/>
                    <a:gd name="T4" fmla="*/ 0 w 102"/>
                    <a:gd name="T5" fmla="*/ 0 h 82"/>
                    <a:gd name="T6" fmla="*/ 102 w 102"/>
                    <a:gd name="T7" fmla="*/ 0 h 82"/>
                    <a:gd name="T8" fmla="*/ 102 w 102"/>
                    <a:gd name="T9" fmla="*/ 36 h 82"/>
                    <a:gd name="T10" fmla="*/ 51 w 102"/>
                    <a:gd name="T11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2" h="82">
                      <a:moveTo>
                        <a:pt x="51" y="82"/>
                      </a:moveTo>
                      <a:cubicBezTo>
                        <a:pt x="23" y="82"/>
                        <a:pt x="0" y="64"/>
                        <a:pt x="0" y="3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cubicBezTo>
                        <a:pt x="102" y="36"/>
                        <a:pt x="102" y="36"/>
                        <a:pt x="102" y="36"/>
                      </a:cubicBezTo>
                      <a:cubicBezTo>
                        <a:pt x="102" y="64"/>
                        <a:pt x="79" y="82"/>
                        <a:pt x="51" y="8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3" name="Freeform 60">
                  <a:extLst>
                    <a:ext uri="{FF2B5EF4-FFF2-40B4-BE49-F238E27FC236}">
                      <a16:creationId xmlns:a16="http://schemas.microsoft.com/office/drawing/2014/main" id="{E3723CC5-14AB-45FF-8372-74850F11AC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6613"/>
                  <a:ext cx="109538" cy="149225"/>
                </a:xfrm>
                <a:custGeom>
                  <a:avLst/>
                  <a:gdLst>
                    <a:gd name="T0" fmla="*/ 161 w 161"/>
                    <a:gd name="T1" fmla="*/ 114 h 220"/>
                    <a:gd name="T2" fmla="*/ 80 w 161"/>
                    <a:gd name="T3" fmla="*/ 220 h 220"/>
                    <a:gd name="T4" fmla="*/ 0 w 161"/>
                    <a:gd name="T5" fmla="*/ 114 h 220"/>
                    <a:gd name="T6" fmla="*/ 80 w 161"/>
                    <a:gd name="T7" fmla="*/ 0 h 220"/>
                    <a:gd name="T8" fmla="*/ 161 w 161"/>
                    <a:gd name="T9" fmla="*/ 114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1" h="220">
                      <a:moveTo>
                        <a:pt x="161" y="114"/>
                      </a:moveTo>
                      <a:cubicBezTo>
                        <a:pt x="161" y="177"/>
                        <a:pt x="126" y="220"/>
                        <a:pt x="80" y="220"/>
                      </a:cubicBezTo>
                      <a:cubicBezTo>
                        <a:pt x="34" y="220"/>
                        <a:pt x="0" y="177"/>
                        <a:pt x="0" y="114"/>
                      </a:cubicBezTo>
                      <a:cubicBezTo>
                        <a:pt x="0" y="51"/>
                        <a:pt x="34" y="0"/>
                        <a:pt x="80" y="0"/>
                      </a:cubicBezTo>
                      <a:cubicBezTo>
                        <a:pt x="138" y="0"/>
                        <a:pt x="161" y="51"/>
                        <a:pt x="161" y="114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4" name="Freeform 61">
                  <a:extLst>
                    <a:ext uri="{FF2B5EF4-FFF2-40B4-BE49-F238E27FC236}">
                      <a16:creationId xmlns:a16="http://schemas.microsoft.com/office/drawing/2014/main" id="{42407AA8-9DEA-40B5-A6D4-B9790C5877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44988" y="2174876"/>
                  <a:ext cx="14288" cy="33338"/>
                </a:xfrm>
                <a:custGeom>
                  <a:avLst/>
                  <a:gdLst>
                    <a:gd name="T0" fmla="*/ 19 w 19"/>
                    <a:gd name="T1" fmla="*/ 0 h 50"/>
                    <a:gd name="T2" fmla="*/ 8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8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8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5" name="Freeform 62">
                  <a:extLst>
                    <a:ext uri="{FF2B5EF4-FFF2-40B4-BE49-F238E27FC236}">
                      <a16:creationId xmlns:a16="http://schemas.microsoft.com/office/drawing/2014/main" id="{82B33BBF-4C6C-48CE-A504-FCF2CD5146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7700" y="2174876"/>
                  <a:ext cx="12700" cy="33338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4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6" y="50"/>
                        <a:pt x="11" y="50"/>
                      </a:cubicBezTo>
                      <a:cubicBezTo>
                        <a:pt x="4" y="50"/>
                        <a:pt x="4" y="50"/>
                        <a:pt x="4" y="50"/>
                      </a:cubicBezTo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6" name="Freeform 63">
                  <a:extLst>
                    <a:ext uri="{FF2B5EF4-FFF2-40B4-BE49-F238E27FC236}">
                      <a16:creationId xmlns:a16="http://schemas.microsoft.com/office/drawing/2014/main" id="{98C37BBB-E66B-4AE1-A1DA-44260F26E5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1500" y="2178051"/>
                  <a:ext cx="7938" cy="7938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2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7" name="Freeform 64">
                  <a:extLst>
                    <a:ext uri="{FF2B5EF4-FFF2-40B4-BE49-F238E27FC236}">
                      <a16:creationId xmlns:a16="http://schemas.microsoft.com/office/drawing/2014/main" id="{53214FB0-8963-4C94-8C91-E618A9D628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9125" y="2178051"/>
                  <a:ext cx="7938" cy="9525"/>
                </a:xfrm>
                <a:custGeom>
                  <a:avLst/>
                  <a:gdLst>
                    <a:gd name="T0" fmla="*/ 6 w 12"/>
                    <a:gd name="T1" fmla="*/ 13 h 13"/>
                    <a:gd name="T2" fmla="*/ 12 w 12"/>
                    <a:gd name="T3" fmla="*/ 6 h 13"/>
                    <a:gd name="T4" fmla="*/ 6 w 12"/>
                    <a:gd name="T5" fmla="*/ 0 h 13"/>
                    <a:gd name="T6" fmla="*/ 0 w 12"/>
                    <a:gd name="T7" fmla="*/ 7 h 13"/>
                    <a:gd name="T8" fmla="*/ 6 w 12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6" y="13"/>
                      </a:moveTo>
                      <a:cubicBezTo>
                        <a:pt x="9" y="13"/>
                        <a:pt x="12" y="10"/>
                        <a:pt x="12" y="6"/>
                      </a:cubicBezTo>
                      <a:cubicBezTo>
                        <a:pt x="12" y="3"/>
                        <a:pt x="9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8" name="Freeform 65">
                  <a:extLst>
                    <a:ext uri="{FF2B5EF4-FFF2-40B4-BE49-F238E27FC236}">
                      <a16:creationId xmlns:a16="http://schemas.microsoft.com/office/drawing/2014/main" id="{CDA1E7FF-9791-46BD-A05F-397363E850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6738" y="2235201"/>
                  <a:ext cx="63500" cy="23813"/>
                </a:xfrm>
                <a:custGeom>
                  <a:avLst/>
                  <a:gdLst>
                    <a:gd name="T0" fmla="*/ 0 w 94"/>
                    <a:gd name="T1" fmla="*/ 0 h 36"/>
                    <a:gd name="T2" fmla="*/ 94 w 94"/>
                    <a:gd name="T3" fmla="*/ 0 h 36"/>
                    <a:gd name="T4" fmla="*/ 47 w 94"/>
                    <a:gd name="T5" fmla="*/ 36 h 36"/>
                    <a:gd name="T6" fmla="*/ 0 w 94"/>
                    <a:gd name="T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4" h="36">
                      <a:moveTo>
                        <a:pt x="0" y="0"/>
                      </a:move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82" y="22"/>
                        <a:pt x="66" y="36"/>
                        <a:pt x="47" y="36"/>
                      </a:cubicBezTo>
                      <a:cubicBezTo>
                        <a:pt x="28" y="36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29" name="Freeform 66">
                  <a:extLst>
                    <a:ext uri="{FF2B5EF4-FFF2-40B4-BE49-F238E27FC236}">
                      <a16:creationId xmlns:a16="http://schemas.microsoft.com/office/drawing/2014/main" id="{250A4016-28F6-4F8F-B000-958C8ECA9F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241551"/>
                  <a:ext cx="69850" cy="22225"/>
                </a:xfrm>
                <a:custGeom>
                  <a:avLst/>
                  <a:gdLst>
                    <a:gd name="T0" fmla="*/ 102 w 102"/>
                    <a:gd name="T1" fmla="*/ 0 h 33"/>
                    <a:gd name="T2" fmla="*/ 102 w 102"/>
                    <a:gd name="T3" fmla="*/ 8 h 33"/>
                    <a:gd name="T4" fmla="*/ 51 w 102"/>
                    <a:gd name="T5" fmla="*/ 33 h 33"/>
                    <a:gd name="T6" fmla="*/ 0 w 102"/>
                    <a:gd name="T7" fmla="*/ 8 h 33"/>
                    <a:gd name="T8" fmla="*/ 0 w 102"/>
                    <a:gd name="T9" fmla="*/ 0 h 33"/>
                    <a:gd name="T10" fmla="*/ 24 w 102"/>
                    <a:gd name="T11" fmla="*/ 17 h 33"/>
                    <a:gd name="T12" fmla="*/ 51 w 102"/>
                    <a:gd name="T13" fmla="*/ 27 h 33"/>
                    <a:gd name="T14" fmla="*/ 78 w 102"/>
                    <a:gd name="T15" fmla="*/ 17 h 33"/>
                    <a:gd name="T16" fmla="*/ 102 w 102"/>
                    <a:gd name="T17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2" h="33">
                      <a:moveTo>
                        <a:pt x="102" y="0"/>
                      </a:moveTo>
                      <a:cubicBezTo>
                        <a:pt x="102" y="8"/>
                        <a:pt x="102" y="8"/>
                        <a:pt x="102" y="8"/>
                      </a:cubicBezTo>
                      <a:cubicBezTo>
                        <a:pt x="102" y="16"/>
                        <a:pt x="69" y="33"/>
                        <a:pt x="51" y="33"/>
                      </a:cubicBezTo>
                      <a:cubicBezTo>
                        <a:pt x="34" y="33"/>
                        <a:pt x="0" y="20"/>
                        <a:pt x="0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7" y="7"/>
                        <a:pt x="15" y="13"/>
                        <a:pt x="24" y="17"/>
                      </a:cubicBezTo>
                      <a:cubicBezTo>
                        <a:pt x="32" y="24"/>
                        <a:pt x="41" y="27"/>
                        <a:pt x="51" y="27"/>
                      </a:cubicBezTo>
                      <a:cubicBezTo>
                        <a:pt x="61" y="27"/>
                        <a:pt x="70" y="24"/>
                        <a:pt x="78" y="17"/>
                      </a:cubicBezTo>
                      <a:cubicBezTo>
                        <a:pt x="87" y="13"/>
                        <a:pt x="95" y="7"/>
                        <a:pt x="102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0" name="Freeform 67">
                  <a:extLst>
                    <a:ext uri="{FF2B5EF4-FFF2-40B4-BE49-F238E27FC236}">
                      <a16:creationId xmlns:a16="http://schemas.microsoft.com/office/drawing/2014/main" id="{1D31C447-86C0-42E4-8DB1-6330F8E537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87850" y="2228851"/>
                  <a:ext cx="42863" cy="4763"/>
                </a:xfrm>
                <a:custGeom>
                  <a:avLst/>
                  <a:gdLst>
                    <a:gd name="T0" fmla="*/ 32 w 64"/>
                    <a:gd name="T1" fmla="*/ 6 h 6"/>
                    <a:gd name="T2" fmla="*/ 64 w 64"/>
                    <a:gd name="T3" fmla="*/ 0 h 6"/>
                    <a:gd name="T4" fmla="*/ 32 w 64"/>
                    <a:gd name="T5" fmla="*/ 2 h 6"/>
                    <a:gd name="T6" fmla="*/ 0 w 64"/>
                    <a:gd name="T7" fmla="*/ 0 h 6"/>
                    <a:gd name="T8" fmla="*/ 32 w 64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4" h="6">
                      <a:moveTo>
                        <a:pt x="32" y="6"/>
                      </a:moveTo>
                      <a:cubicBezTo>
                        <a:pt x="47" y="6"/>
                        <a:pt x="54" y="2"/>
                        <a:pt x="64" y="0"/>
                      </a:cubicBezTo>
                      <a:cubicBezTo>
                        <a:pt x="59" y="1"/>
                        <a:pt x="47" y="2"/>
                        <a:pt x="32" y="2"/>
                      </a:cubicBezTo>
                      <a:cubicBezTo>
                        <a:pt x="16" y="2"/>
                        <a:pt x="5" y="1"/>
                        <a:pt x="0" y="0"/>
                      </a:cubicBezTo>
                      <a:cubicBezTo>
                        <a:pt x="10" y="2"/>
                        <a:pt x="17" y="6"/>
                        <a:pt x="32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1" name="Freeform 68">
                  <a:extLst>
                    <a:ext uri="{FF2B5EF4-FFF2-40B4-BE49-F238E27FC236}">
                      <a16:creationId xmlns:a16="http://schemas.microsoft.com/office/drawing/2014/main" id="{8277468D-221F-44BE-8B17-383D820C392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86263" y="2228851"/>
                  <a:ext cx="46038" cy="4763"/>
                </a:xfrm>
                <a:custGeom>
                  <a:avLst/>
                  <a:gdLst>
                    <a:gd name="T0" fmla="*/ 34 w 67"/>
                    <a:gd name="T1" fmla="*/ 8 h 8"/>
                    <a:gd name="T2" fmla="*/ 11 w 67"/>
                    <a:gd name="T3" fmla="*/ 5 h 8"/>
                    <a:gd name="T4" fmla="*/ 3 w 67"/>
                    <a:gd name="T5" fmla="*/ 2 h 8"/>
                    <a:gd name="T6" fmla="*/ 1 w 67"/>
                    <a:gd name="T7" fmla="*/ 2 h 8"/>
                    <a:gd name="T8" fmla="*/ 0 w 67"/>
                    <a:gd name="T9" fmla="*/ 1 h 8"/>
                    <a:gd name="T10" fmla="*/ 2 w 67"/>
                    <a:gd name="T11" fmla="*/ 0 h 8"/>
                    <a:gd name="T12" fmla="*/ 4 w 67"/>
                    <a:gd name="T13" fmla="*/ 0 h 8"/>
                    <a:gd name="T14" fmla="*/ 34 w 67"/>
                    <a:gd name="T15" fmla="*/ 2 h 8"/>
                    <a:gd name="T16" fmla="*/ 64 w 67"/>
                    <a:gd name="T17" fmla="*/ 0 h 8"/>
                    <a:gd name="T18" fmla="*/ 66 w 67"/>
                    <a:gd name="T19" fmla="*/ 0 h 8"/>
                    <a:gd name="T20" fmla="*/ 67 w 67"/>
                    <a:gd name="T21" fmla="*/ 1 h 8"/>
                    <a:gd name="T22" fmla="*/ 66 w 67"/>
                    <a:gd name="T23" fmla="*/ 2 h 8"/>
                    <a:gd name="T24" fmla="*/ 64 w 67"/>
                    <a:gd name="T25" fmla="*/ 2 h 8"/>
                    <a:gd name="T26" fmla="*/ 56 w 67"/>
                    <a:gd name="T27" fmla="*/ 5 h 8"/>
                    <a:gd name="T28" fmla="*/ 34 w 67"/>
                    <a:gd name="T29" fmla="*/ 8 h 8"/>
                    <a:gd name="T30" fmla="*/ 16 w 67"/>
                    <a:gd name="T31" fmla="*/ 4 h 8"/>
                    <a:gd name="T32" fmla="*/ 34 w 67"/>
                    <a:gd name="T33" fmla="*/ 6 h 8"/>
                    <a:gd name="T34" fmla="*/ 52 w 67"/>
                    <a:gd name="T35" fmla="*/ 4 h 8"/>
                    <a:gd name="T36" fmla="*/ 34 w 67"/>
                    <a:gd name="T37" fmla="*/ 4 h 8"/>
                    <a:gd name="T38" fmla="*/ 16 w 67"/>
                    <a:gd name="T3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7" h="8">
                      <a:moveTo>
                        <a:pt x="34" y="8"/>
                      </a:moveTo>
                      <a:cubicBezTo>
                        <a:pt x="24" y="8"/>
                        <a:pt x="18" y="6"/>
                        <a:pt x="11" y="5"/>
                      </a:cubicBezTo>
                      <a:cubicBezTo>
                        <a:pt x="9" y="4"/>
                        <a:pt x="6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3" y="0"/>
                        <a:pt x="4" y="0"/>
                      </a:cubicBezTo>
                      <a:cubicBezTo>
                        <a:pt x="9" y="1"/>
                        <a:pt x="20" y="2"/>
                        <a:pt x="34" y="2"/>
                      </a:cubicBezTo>
                      <a:cubicBezTo>
                        <a:pt x="47" y="2"/>
                        <a:pt x="58" y="1"/>
                        <a:pt x="64" y="0"/>
                      </a:cubicBezTo>
                      <a:cubicBezTo>
                        <a:pt x="65" y="0"/>
                        <a:pt x="65" y="0"/>
                        <a:pt x="66" y="0"/>
                      </a:cubicBezTo>
                      <a:cubicBezTo>
                        <a:pt x="67" y="0"/>
                        <a:pt x="67" y="0"/>
                        <a:pt x="67" y="1"/>
                      </a:cubicBezTo>
                      <a:cubicBezTo>
                        <a:pt x="67" y="1"/>
                        <a:pt x="67" y="2"/>
                        <a:pt x="66" y="2"/>
                      </a:cubicBezTo>
                      <a:cubicBezTo>
                        <a:pt x="66" y="2"/>
                        <a:pt x="65" y="2"/>
                        <a:pt x="64" y="2"/>
                      </a:cubicBezTo>
                      <a:cubicBezTo>
                        <a:pt x="62" y="3"/>
                        <a:pt x="59" y="4"/>
                        <a:pt x="56" y="5"/>
                      </a:cubicBezTo>
                      <a:cubicBezTo>
                        <a:pt x="50" y="6"/>
                        <a:pt x="43" y="8"/>
                        <a:pt x="34" y="8"/>
                      </a:cubicBezTo>
                      <a:close/>
                      <a:moveTo>
                        <a:pt x="16" y="4"/>
                      </a:moveTo>
                      <a:cubicBezTo>
                        <a:pt x="21" y="5"/>
                        <a:pt x="27" y="6"/>
                        <a:pt x="34" y="6"/>
                      </a:cubicBezTo>
                      <a:cubicBezTo>
                        <a:pt x="41" y="6"/>
                        <a:pt x="47" y="5"/>
                        <a:pt x="52" y="4"/>
                      </a:cubicBezTo>
                      <a:cubicBezTo>
                        <a:pt x="46" y="4"/>
                        <a:pt x="40" y="4"/>
                        <a:pt x="34" y="4"/>
                      </a:cubicBezTo>
                      <a:cubicBezTo>
                        <a:pt x="27" y="4"/>
                        <a:pt x="21" y="4"/>
                        <a:pt x="16" y="4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2" name="Freeform 69">
                  <a:extLst>
                    <a:ext uri="{FF2B5EF4-FFF2-40B4-BE49-F238E27FC236}">
                      <a16:creationId xmlns:a16="http://schemas.microsoft.com/office/drawing/2014/main" id="{60F55FC7-6C26-4E77-B30A-5A239941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7375" y="2208213"/>
                  <a:ext cx="22225" cy="7938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5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5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0" y="6"/>
                        <a:pt x="27" y="5"/>
                      </a:cubicBezTo>
                      <a:cubicBezTo>
                        <a:pt x="26" y="5"/>
                        <a:pt x="25" y="7"/>
                        <a:pt x="23" y="8"/>
                      </a:cubicBezTo>
                      <a:cubicBezTo>
                        <a:pt x="21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5"/>
                        <a:pt x="6" y="5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A8D5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3" name="Freeform 70">
                  <a:extLst>
                    <a:ext uri="{FF2B5EF4-FFF2-40B4-BE49-F238E27FC236}">
                      <a16:creationId xmlns:a16="http://schemas.microsoft.com/office/drawing/2014/main" id="{8DD8B1CC-17B7-4D53-9C43-CBD22379B4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54513" y="2103438"/>
                  <a:ext cx="109538" cy="96838"/>
                </a:xfrm>
                <a:custGeom>
                  <a:avLst/>
                  <a:gdLst>
                    <a:gd name="T0" fmla="*/ 162 w 162"/>
                    <a:gd name="T1" fmla="*/ 74 h 143"/>
                    <a:gd name="T2" fmla="*/ 162 w 162"/>
                    <a:gd name="T3" fmla="*/ 143 h 143"/>
                    <a:gd name="T4" fmla="*/ 155 w 162"/>
                    <a:gd name="T5" fmla="*/ 143 h 143"/>
                    <a:gd name="T6" fmla="*/ 151 w 162"/>
                    <a:gd name="T7" fmla="*/ 60 h 143"/>
                    <a:gd name="T8" fmla="*/ 129 w 162"/>
                    <a:gd name="T9" fmla="*/ 64 h 143"/>
                    <a:gd name="T10" fmla="*/ 33 w 162"/>
                    <a:gd name="T11" fmla="*/ 64 h 143"/>
                    <a:gd name="T12" fmla="*/ 11 w 162"/>
                    <a:gd name="T13" fmla="*/ 60 h 143"/>
                    <a:gd name="T14" fmla="*/ 6 w 162"/>
                    <a:gd name="T15" fmla="*/ 142 h 143"/>
                    <a:gd name="T16" fmla="*/ 0 w 162"/>
                    <a:gd name="T17" fmla="*/ 142 h 143"/>
                    <a:gd name="T18" fmla="*/ 0 w 162"/>
                    <a:gd name="T19" fmla="*/ 74 h 143"/>
                    <a:gd name="T20" fmla="*/ 62 w 162"/>
                    <a:gd name="T21" fmla="*/ 0 h 143"/>
                    <a:gd name="T22" fmla="*/ 99 w 162"/>
                    <a:gd name="T23" fmla="*/ 0 h 143"/>
                    <a:gd name="T24" fmla="*/ 162 w 162"/>
                    <a:gd name="T25" fmla="*/ 74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2" h="143">
                      <a:moveTo>
                        <a:pt x="162" y="74"/>
                      </a:moveTo>
                      <a:cubicBezTo>
                        <a:pt x="162" y="143"/>
                        <a:pt x="162" y="143"/>
                        <a:pt x="162" y="143"/>
                      </a:cubicBezTo>
                      <a:cubicBezTo>
                        <a:pt x="155" y="143"/>
                        <a:pt x="155" y="143"/>
                        <a:pt x="155" y="143"/>
                      </a:cubicBezTo>
                      <a:cubicBezTo>
                        <a:pt x="151" y="60"/>
                        <a:pt x="151" y="60"/>
                        <a:pt x="151" y="60"/>
                      </a:cubicBezTo>
                      <a:cubicBezTo>
                        <a:pt x="129" y="64"/>
                        <a:pt x="129" y="64"/>
                        <a:pt x="129" y="64"/>
                      </a:cubicBezTo>
                      <a:cubicBezTo>
                        <a:pt x="97" y="68"/>
                        <a:pt x="65" y="68"/>
                        <a:pt x="33" y="64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6" y="142"/>
                        <a:pt x="6" y="142"/>
                        <a:pt x="6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33"/>
                        <a:pt x="28" y="0"/>
                        <a:pt x="62" y="0"/>
                      </a:cubicBezTo>
                      <a:cubicBezTo>
                        <a:pt x="99" y="0"/>
                        <a:pt x="99" y="0"/>
                        <a:pt x="99" y="0"/>
                      </a:cubicBezTo>
                      <a:cubicBezTo>
                        <a:pt x="134" y="0"/>
                        <a:pt x="162" y="33"/>
                        <a:pt x="162" y="74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4" name="Freeform 71">
                  <a:extLst>
                    <a:ext uri="{FF2B5EF4-FFF2-40B4-BE49-F238E27FC236}">
                      <a16:creationId xmlns:a16="http://schemas.microsoft.com/office/drawing/2014/main" id="{F4232C6C-4C05-4AD5-AF29-3FEB70836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4363" y="2165351"/>
                  <a:ext cx="20638" cy="9525"/>
                </a:xfrm>
                <a:custGeom>
                  <a:avLst/>
                  <a:gdLst>
                    <a:gd name="T0" fmla="*/ 30 w 30"/>
                    <a:gd name="T1" fmla="*/ 12 h 12"/>
                    <a:gd name="T2" fmla="*/ 25 w 30"/>
                    <a:gd name="T3" fmla="*/ 9 h 12"/>
                    <a:gd name="T4" fmla="*/ 21 w 30"/>
                    <a:gd name="T5" fmla="*/ 7 h 12"/>
                    <a:gd name="T6" fmla="*/ 19 w 30"/>
                    <a:gd name="T7" fmla="*/ 6 h 12"/>
                    <a:gd name="T8" fmla="*/ 17 w 30"/>
                    <a:gd name="T9" fmla="*/ 5 h 12"/>
                    <a:gd name="T10" fmla="*/ 16 w 30"/>
                    <a:gd name="T11" fmla="*/ 5 h 12"/>
                    <a:gd name="T12" fmla="*/ 5 w 30"/>
                    <a:gd name="T13" fmla="*/ 5 h 12"/>
                    <a:gd name="T14" fmla="*/ 2 w 30"/>
                    <a:gd name="T15" fmla="*/ 5 h 12"/>
                    <a:gd name="T16" fmla="*/ 0 w 30"/>
                    <a:gd name="T17" fmla="*/ 5 h 12"/>
                    <a:gd name="T18" fmla="*/ 0 w 30"/>
                    <a:gd name="T19" fmla="*/ 5 h 12"/>
                    <a:gd name="T20" fmla="*/ 0 w 30"/>
                    <a:gd name="T21" fmla="*/ 4 h 12"/>
                    <a:gd name="T22" fmla="*/ 5 w 30"/>
                    <a:gd name="T23" fmla="*/ 2 h 12"/>
                    <a:gd name="T24" fmla="*/ 17 w 30"/>
                    <a:gd name="T25" fmla="*/ 1 h 12"/>
                    <a:gd name="T26" fmla="*/ 19 w 30"/>
                    <a:gd name="T27" fmla="*/ 1 h 12"/>
                    <a:gd name="T28" fmla="*/ 20 w 30"/>
                    <a:gd name="T29" fmla="*/ 2 h 12"/>
                    <a:gd name="T30" fmla="*/ 23 w 30"/>
                    <a:gd name="T31" fmla="*/ 3 h 12"/>
                    <a:gd name="T32" fmla="*/ 27 w 30"/>
                    <a:gd name="T33" fmla="*/ 7 h 12"/>
                    <a:gd name="T34" fmla="*/ 30 w 30"/>
                    <a:gd name="T35" fmla="*/ 10 h 12"/>
                    <a:gd name="T36" fmla="*/ 30 w 30"/>
                    <a:gd name="T37" fmla="*/ 12 h 12"/>
                    <a:gd name="T38" fmla="*/ 30 w 30"/>
                    <a:gd name="T39" fmla="*/ 12 h 12"/>
                    <a:gd name="T40" fmla="*/ 30 w 30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0" h="12">
                      <a:moveTo>
                        <a:pt x="30" y="12"/>
                      </a:moveTo>
                      <a:cubicBezTo>
                        <a:pt x="30" y="12"/>
                        <a:pt x="28" y="11"/>
                        <a:pt x="25" y="9"/>
                      </a:cubicBezTo>
                      <a:cubicBezTo>
                        <a:pt x="24" y="9"/>
                        <a:pt x="23" y="8"/>
                        <a:pt x="21" y="7"/>
                      </a:cubicBezTo>
                      <a:cubicBezTo>
                        <a:pt x="20" y="6"/>
                        <a:pt x="19" y="6"/>
                        <a:pt x="19" y="6"/>
                      </a:cubicBezTo>
                      <a:cubicBezTo>
                        <a:pt x="19" y="6"/>
                        <a:pt x="18" y="5"/>
                        <a:pt x="17" y="5"/>
                      </a:cubicBezTo>
                      <a:cubicBezTo>
                        <a:pt x="17" y="5"/>
                        <a:pt x="17" y="5"/>
                        <a:pt x="16" y="5"/>
                      </a:cubicBezTo>
                      <a:cubicBezTo>
                        <a:pt x="12" y="4"/>
                        <a:pt x="8" y="5"/>
                        <a:pt x="5" y="5"/>
                      </a:cubicBezTo>
                      <a:cubicBezTo>
                        <a:pt x="4" y="5"/>
                        <a:pt x="3" y="5"/>
                        <a:pt x="2" y="5"/>
                      </a:cubicBezTo>
                      <a:cubicBezTo>
                        <a:pt x="1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2" y="3"/>
                        <a:pt x="5" y="2"/>
                      </a:cubicBezTo>
                      <a:cubicBezTo>
                        <a:pt x="8" y="1"/>
                        <a:pt x="12" y="0"/>
                        <a:pt x="17" y="1"/>
                      </a:cubicBezTo>
                      <a:cubicBezTo>
                        <a:pt x="17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20" y="2"/>
                      </a:cubicBezTo>
                      <a:cubicBezTo>
                        <a:pt x="21" y="2"/>
                        <a:pt x="22" y="3"/>
                        <a:pt x="23" y="3"/>
                      </a:cubicBezTo>
                      <a:cubicBezTo>
                        <a:pt x="25" y="5"/>
                        <a:pt x="26" y="6"/>
                        <a:pt x="27" y="7"/>
                      </a:cubicBezTo>
                      <a:cubicBezTo>
                        <a:pt x="28" y="8"/>
                        <a:pt x="29" y="10"/>
                        <a:pt x="30" y="10"/>
                      </a:cubicBezTo>
                      <a:cubicBezTo>
                        <a:pt x="30" y="11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5" name="Freeform 72">
                  <a:extLst>
                    <a:ext uri="{FF2B5EF4-FFF2-40B4-BE49-F238E27FC236}">
                      <a16:creationId xmlns:a16="http://schemas.microsoft.com/office/drawing/2014/main" id="{8A26569A-2DC2-4CE7-BD27-E3935E8A5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563" y="2166938"/>
                  <a:ext cx="20638" cy="79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4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4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1 h 12"/>
                    <a:gd name="T18" fmla="*/ 0 w 31"/>
                    <a:gd name="T19" fmla="*/ 11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0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1 w 31"/>
                    <a:gd name="T31" fmla="*/ 0 h 12"/>
                    <a:gd name="T32" fmla="*/ 26 w 31"/>
                    <a:gd name="T33" fmla="*/ 1 h 12"/>
                    <a:gd name="T34" fmla="*/ 29 w 31"/>
                    <a:gd name="T35" fmla="*/ 3 h 12"/>
                    <a:gd name="T36" fmla="*/ 31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4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4"/>
                      </a:cubicBezTo>
                      <a:cubicBezTo>
                        <a:pt x="11" y="5"/>
                        <a:pt x="8" y="7"/>
                        <a:pt x="5" y="9"/>
                      </a:cubicBezTo>
                      <a:cubicBezTo>
                        <a:pt x="4" y="10"/>
                        <a:pt x="3" y="10"/>
                        <a:pt x="2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12"/>
                        <a:pt x="0" y="12"/>
                        <a:pt x="0" y="11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4"/>
                        <a:pt x="9" y="2"/>
                        <a:pt x="14" y="0"/>
                      </a:cubicBezTo>
                      <a:cubicBezTo>
                        <a:pt x="14" y="0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20" y="0"/>
                        <a:pt x="21" y="0"/>
                      </a:cubicBezTo>
                      <a:cubicBezTo>
                        <a:pt x="23" y="0"/>
                        <a:pt x="24" y="1"/>
                        <a:pt x="26" y="1"/>
                      </a:cubicBezTo>
                      <a:cubicBezTo>
                        <a:pt x="27" y="2"/>
                        <a:pt x="29" y="3"/>
                        <a:pt x="29" y="3"/>
                      </a:cubicBezTo>
                      <a:cubicBezTo>
                        <a:pt x="30" y="4"/>
                        <a:pt x="31" y="4"/>
                        <a:pt x="31" y="4"/>
                      </a:cubicBezTo>
                      <a:cubicBezTo>
                        <a:pt x="31" y="4"/>
                        <a:pt x="31" y="4"/>
                        <a:pt x="31" y="5"/>
                      </a:cubicBezTo>
                      <a:cubicBezTo>
                        <a:pt x="31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6" name="Freeform 73">
                  <a:extLst>
                    <a:ext uri="{FF2B5EF4-FFF2-40B4-BE49-F238E27FC236}">
                      <a16:creationId xmlns:a16="http://schemas.microsoft.com/office/drawing/2014/main" id="{5192D2E6-CB72-401C-9E3F-6197560EE8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8963" y="2174876"/>
                  <a:ext cx="11113" cy="31750"/>
                </a:xfrm>
                <a:custGeom>
                  <a:avLst/>
                  <a:gdLst>
                    <a:gd name="T0" fmla="*/ 17 w 17"/>
                    <a:gd name="T1" fmla="*/ 0 h 46"/>
                    <a:gd name="T2" fmla="*/ 17 w 17"/>
                    <a:gd name="T3" fmla="*/ 46 h 46"/>
                    <a:gd name="T4" fmla="*/ 0 w 17"/>
                    <a:gd name="T5" fmla="*/ 46 h 46"/>
                    <a:gd name="T6" fmla="*/ 2 w 17"/>
                    <a:gd name="T7" fmla="*/ 42 h 46"/>
                    <a:gd name="T8" fmla="*/ 8 w 17"/>
                    <a:gd name="T9" fmla="*/ 28 h 46"/>
                    <a:gd name="T10" fmla="*/ 9 w 17"/>
                    <a:gd name="T11" fmla="*/ 8 h 46"/>
                    <a:gd name="T12" fmla="*/ 17 w 17"/>
                    <a:gd name="T13" fmla="*/ 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46">
                      <a:moveTo>
                        <a:pt x="17" y="0"/>
                      </a:move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45"/>
                        <a:pt x="1" y="43"/>
                        <a:pt x="2" y="42"/>
                      </a:cubicBezTo>
                      <a:cubicBezTo>
                        <a:pt x="5" y="39"/>
                        <a:pt x="7" y="34"/>
                        <a:pt x="8" y="2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D9B07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7" name="Freeform 74">
                  <a:extLst>
                    <a:ext uri="{FF2B5EF4-FFF2-40B4-BE49-F238E27FC236}">
                      <a16:creationId xmlns:a16="http://schemas.microsoft.com/office/drawing/2014/main" id="{3F161A65-6694-4C4A-BD52-418584652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349501"/>
                  <a:ext cx="187325" cy="188913"/>
                </a:xfrm>
                <a:custGeom>
                  <a:avLst/>
                  <a:gdLst>
                    <a:gd name="T0" fmla="*/ 47 w 118"/>
                    <a:gd name="T1" fmla="*/ 119 h 119"/>
                    <a:gd name="T2" fmla="*/ 118 w 118"/>
                    <a:gd name="T3" fmla="*/ 50 h 119"/>
                    <a:gd name="T4" fmla="*/ 70 w 118"/>
                    <a:gd name="T5" fmla="*/ 0 h 119"/>
                    <a:gd name="T6" fmla="*/ 0 w 118"/>
                    <a:gd name="T7" fmla="*/ 70 h 119"/>
                    <a:gd name="T8" fmla="*/ 47 w 118"/>
                    <a:gd name="T9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9">
                      <a:moveTo>
                        <a:pt x="47" y="119"/>
                      </a:moveTo>
                      <a:lnTo>
                        <a:pt x="118" y="50"/>
                      </a:lnTo>
                      <a:lnTo>
                        <a:pt x="70" y="0"/>
                      </a:lnTo>
                      <a:lnTo>
                        <a:pt x="0" y="70"/>
                      </a:lnTo>
                      <a:lnTo>
                        <a:pt x="47" y="119"/>
                      </a:lnTo>
                      <a:close/>
                    </a:path>
                  </a:pathLst>
                </a:custGeom>
                <a:solidFill>
                  <a:srgbClr val="E61E2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8" name="Freeform 75">
                  <a:extLst>
                    <a:ext uri="{FF2B5EF4-FFF2-40B4-BE49-F238E27FC236}">
                      <a16:creationId xmlns:a16="http://schemas.microsoft.com/office/drawing/2014/main" id="{27D64480-3497-4865-9D4C-D18A6E8D3E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67200" y="2428876"/>
                  <a:ext cx="187325" cy="109538"/>
                </a:xfrm>
                <a:custGeom>
                  <a:avLst/>
                  <a:gdLst>
                    <a:gd name="T0" fmla="*/ 47 w 118"/>
                    <a:gd name="T1" fmla="*/ 69 h 69"/>
                    <a:gd name="T2" fmla="*/ 118 w 118"/>
                    <a:gd name="T3" fmla="*/ 0 h 69"/>
                    <a:gd name="T4" fmla="*/ 0 w 118"/>
                    <a:gd name="T5" fmla="*/ 20 h 69"/>
                    <a:gd name="T6" fmla="*/ 47 w 118"/>
                    <a:gd name="T7" fmla="*/ 6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8" h="69">
                      <a:moveTo>
                        <a:pt x="47" y="69"/>
                      </a:moveTo>
                      <a:lnTo>
                        <a:pt x="118" y="0"/>
                      </a:lnTo>
                      <a:lnTo>
                        <a:pt x="0" y="20"/>
                      </a:lnTo>
                      <a:lnTo>
                        <a:pt x="47" y="69"/>
                      </a:lnTo>
                      <a:close/>
                    </a:path>
                  </a:pathLst>
                </a:custGeom>
                <a:solidFill>
                  <a:srgbClr val="ED4E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39" name="Freeform 76">
                  <a:extLst>
                    <a:ext uri="{FF2B5EF4-FFF2-40B4-BE49-F238E27FC236}">
                      <a16:creationId xmlns:a16="http://schemas.microsoft.com/office/drawing/2014/main" id="{54D83FA5-4D63-44BA-A603-F175D0280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33863" y="2290763"/>
                  <a:ext cx="115888" cy="128588"/>
                </a:xfrm>
                <a:custGeom>
                  <a:avLst/>
                  <a:gdLst>
                    <a:gd name="T0" fmla="*/ 0 w 73"/>
                    <a:gd name="T1" fmla="*/ 61 h 81"/>
                    <a:gd name="T2" fmla="*/ 26 w 73"/>
                    <a:gd name="T3" fmla="*/ 81 h 81"/>
                    <a:gd name="T4" fmla="*/ 73 w 73"/>
                    <a:gd name="T5" fmla="*/ 27 h 81"/>
                    <a:gd name="T6" fmla="*/ 36 w 73"/>
                    <a:gd name="T7" fmla="*/ 0 h 81"/>
                    <a:gd name="T8" fmla="*/ 0 w 73"/>
                    <a:gd name="T9" fmla="*/ 61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81">
                      <a:moveTo>
                        <a:pt x="0" y="61"/>
                      </a:moveTo>
                      <a:lnTo>
                        <a:pt x="26" y="81"/>
                      </a:lnTo>
                      <a:lnTo>
                        <a:pt x="73" y="27"/>
                      </a:lnTo>
                      <a:lnTo>
                        <a:pt x="36" y="0"/>
                      </a:lnTo>
                      <a:lnTo>
                        <a:pt x="0" y="61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0" name="Freeform 77">
                  <a:extLst>
                    <a:ext uri="{FF2B5EF4-FFF2-40B4-BE49-F238E27FC236}">
                      <a16:creationId xmlns:a16="http://schemas.microsoft.com/office/drawing/2014/main" id="{5A996652-63AD-494C-A0CC-E02A31287C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78313" y="2271713"/>
                  <a:ext cx="82550" cy="82550"/>
                </a:xfrm>
                <a:custGeom>
                  <a:avLst/>
                  <a:gdLst>
                    <a:gd name="T0" fmla="*/ 17 w 120"/>
                    <a:gd name="T1" fmla="*/ 29 h 121"/>
                    <a:gd name="T2" fmla="*/ 91 w 120"/>
                    <a:gd name="T3" fmla="*/ 18 h 121"/>
                    <a:gd name="T4" fmla="*/ 103 w 120"/>
                    <a:gd name="T5" fmla="*/ 92 h 121"/>
                    <a:gd name="T6" fmla="*/ 29 w 120"/>
                    <a:gd name="T7" fmla="*/ 104 h 121"/>
                    <a:gd name="T8" fmla="*/ 17 w 120"/>
                    <a:gd name="T9" fmla="*/ 29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1">
                      <a:moveTo>
                        <a:pt x="17" y="29"/>
                      </a:moveTo>
                      <a:cubicBezTo>
                        <a:pt x="34" y="6"/>
                        <a:pt x="67" y="0"/>
                        <a:pt x="91" y="18"/>
                      </a:cubicBezTo>
                      <a:cubicBezTo>
                        <a:pt x="115" y="35"/>
                        <a:pt x="120" y="68"/>
                        <a:pt x="103" y="92"/>
                      </a:cubicBezTo>
                      <a:cubicBezTo>
                        <a:pt x="85" y="115"/>
                        <a:pt x="53" y="121"/>
                        <a:pt x="29" y="104"/>
                      </a:cubicBezTo>
                      <a:cubicBezTo>
                        <a:pt x="5" y="87"/>
                        <a:pt x="0" y="54"/>
                        <a:pt x="17" y="29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1" name="Freeform 78">
                  <a:extLst>
                    <a:ext uri="{FF2B5EF4-FFF2-40B4-BE49-F238E27FC236}">
                      <a16:creationId xmlns:a16="http://schemas.microsoft.com/office/drawing/2014/main" id="{99082DB8-0F6E-4E4A-BB88-4C29D89045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25938" y="2427288"/>
                  <a:ext cx="106363" cy="74613"/>
                </a:xfrm>
                <a:custGeom>
                  <a:avLst/>
                  <a:gdLst>
                    <a:gd name="T0" fmla="*/ 41 w 157"/>
                    <a:gd name="T1" fmla="*/ 77 h 109"/>
                    <a:gd name="T2" fmla="*/ 106 w 157"/>
                    <a:gd name="T3" fmla="*/ 106 h 109"/>
                    <a:gd name="T4" fmla="*/ 123 w 157"/>
                    <a:gd name="T5" fmla="*/ 98 h 109"/>
                    <a:gd name="T6" fmla="*/ 142 w 157"/>
                    <a:gd name="T7" fmla="*/ 90 h 109"/>
                    <a:gd name="T8" fmla="*/ 156 w 157"/>
                    <a:gd name="T9" fmla="*/ 81 h 109"/>
                    <a:gd name="T10" fmla="*/ 142 w 157"/>
                    <a:gd name="T11" fmla="*/ 75 h 109"/>
                    <a:gd name="T12" fmla="*/ 132 w 157"/>
                    <a:gd name="T13" fmla="*/ 62 h 109"/>
                    <a:gd name="T14" fmla="*/ 116 w 157"/>
                    <a:gd name="T15" fmla="*/ 56 h 109"/>
                    <a:gd name="T16" fmla="*/ 129 w 157"/>
                    <a:gd name="T17" fmla="*/ 40 h 109"/>
                    <a:gd name="T18" fmla="*/ 80 w 157"/>
                    <a:gd name="T19" fmla="*/ 37 h 109"/>
                    <a:gd name="T20" fmla="*/ 71 w 157"/>
                    <a:gd name="T21" fmla="*/ 39 h 109"/>
                    <a:gd name="T22" fmla="*/ 7 w 157"/>
                    <a:gd name="T23" fmla="*/ 0 h 109"/>
                    <a:gd name="T24" fmla="*/ 0 w 157"/>
                    <a:gd name="T25" fmla="*/ 55 h 109"/>
                    <a:gd name="T26" fmla="*/ 41 w 157"/>
                    <a:gd name="T27" fmla="*/ 77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57" h="109">
                      <a:moveTo>
                        <a:pt x="41" y="77"/>
                      </a:moveTo>
                      <a:cubicBezTo>
                        <a:pt x="66" y="100"/>
                        <a:pt x="78" y="102"/>
                        <a:pt x="106" y="106"/>
                      </a:cubicBezTo>
                      <a:cubicBezTo>
                        <a:pt x="123" y="109"/>
                        <a:pt x="129" y="104"/>
                        <a:pt x="123" y="98"/>
                      </a:cubicBezTo>
                      <a:cubicBezTo>
                        <a:pt x="138" y="105"/>
                        <a:pt x="153" y="95"/>
                        <a:pt x="142" y="90"/>
                      </a:cubicBezTo>
                      <a:cubicBezTo>
                        <a:pt x="146" y="90"/>
                        <a:pt x="156" y="87"/>
                        <a:pt x="156" y="81"/>
                      </a:cubicBezTo>
                      <a:cubicBezTo>
                        <a:pt x="157" y="76"/>
                        <a:pt x="146" y="75"/>
                        <a:pt x="142" y="75"/>
                      </a:cubicBezTo>
                      <a:cubicBezTo>
                        <a:pt x="146" y="70"/>
                        <a:pt x="145" y="63"/>
                        <a:pt x="132" y="62"/>
                      </a:cubicBezTo>
                      <a:cubicBezTo>
                        <a:pt x="122" y="61"/>
                        <a:pt x="116" y="56"/>
                        <a:pt x="116" y="56"/>
                      </a:cubicBezTo>
                      <a:cubicBezTo>
                        <a:pt x="128" y="53"/>
                        <a:pt x="132" y="45"/>
                        <a:pt x="129" y="40"/>
                      </a:cubicBezTo>
                      <a:cubicBezTo>
                        <a:pt x="116" y="41"/>
                        <a:pt x="96" y="36"/>
                        <a:pt x="80" y="37"/>
                      </a:cubicBezTo>
                      <a:cubicBezTo>
                        <a:pt x="77" y="37"/>
                        <a:pt x="74" y="38"/>
                        <a:pt x="71" y="39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55"/>
                        <a:pt x="0" y="55"/>
                        <a:pt x="0" y="55"/>
                      </a:cubicBezTo>
                      <a:lnTo>
                        <a:pt x="41" y="77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2" name="Freeform 79">
                  <a:extLst>
                    <a:ext uri="{FF2B5EF4-FFF2-40B4-BE49-F238E27FC236}">
                      <a16:creationId xmlns:a16="http://schemas.microsoft.com/office/drawing/2014/main" id="{382F93F0-DF8A-471D-BB6C-00BB489C7B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2750" y="2373313"/>
                  <a:ext cx="60325" cy="60325"/>
                </a:xfrm>
                <a:custGeom>
                  <a:avLst/>
                  <a:gdLst>
                    <a:gd name="T0" fmla="*/ 64 w 87"/>
                    <a:gd name="T1" fmla="*/ 12 h 88"/>
                    <a:gd name="T2" fmla="*/ 77 w 87"/>
                    <a:gd name="T3" fmla="*/ 65 h 88"/>
                    <a:gd name="T4" fmla="*/ 24 w 87"/>
                    <a:gd name="T5" fmla="*/ 77 h 88"/>
                    <a:gd name="T6" fmla="*/ 10 w 87"/>
                    <a:gd name="T7" fmla="*/ 25 h 88"/>
                    <a:gd name="T8" fmla="*/ 64 w 87"/>
                    <a:gd name="T9" fmla="*/ 12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88">
                      <a:moveTo>
                        <a:pt x="64" y="12"/>
                      </a:moveTo>
                      <a:cubicBezTo>
                        <a:pt x="82" y="23"/>
                        <a:pt x="87" y="46"/>
                        <a:pt x="77" y="65"/>
                      </a:cubicBezTo>
                      <a:cubicBezTo>
                        <a:pt x="66" y="82"/>
                        <a:pt x="42" y="88"/>
                        <a:pt x="24" y="77"/>
                      </a:cubicBezTo>
                      <a:cubicBezTo>
                        <a:pt x="5" y="67"/>
                        <a:pt x="0" y="43"/>
                        <a:pt x="10" y="25"/>
                      </a:cubicBezTo>
                      <a:cubicBezTo>
                        <a:pt x="22" y="6"/>
                        <a:pt x="45" y="0"/>
                        <a:pt x="64" y="12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3" name="Freeform 80">
                  <a:extLst>
                    <a:ext uri="{FF2B5EF4-FFF2-40B4-BE49-F238E27FC236}">
                      <a16:creationId xmlns:a16="http://schemas.microsoft.com/office/drawing/2014/main" id="{BA2B1234-4D68-40DC-8D30-64D872649D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0213" y="2381251"/>
                  <a:ext cx="119063" cy="98425"/>
                </a:xfrm>
                <a:custGeom>
                  <a:avLst/>
                  <a:gdLst>
                    <a:gd name="T0" fmla="*/ 71 w 75"/>
                    <a:gd name="T1" fmla="*/ 62 h 62"/>
                    <a:gd name="T2" fmla="*/ 75 w 75"/>
                    <a:gd name="T3" fmla="*/ 41 h 62"/>
                    <a:gd name="T4" fmla="*/ 17 w 75"/>
                    <a:gd name="T5" fmla="*/ 0 h 62"/>
                    <a:gd name="T6" fmla="*/ 0 w 75"/>
                    <a:gd name="T7" fmla="*/ 28 h 62"/>
                    <a:gd name="T8" fmla="*/ 71 w 75"/>
                    <a:gd name="T9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62">
                      <a:moveTo>
                        <a:pt x="71" y="62"/>
                      </a:moveTo>
                      <a:lnTo>
                        <a:pt x="75" y="41"/>
                      </a:lnTo>
                      <a:lnTo>
                        <a:pt x="17" y="0"/>
                      </a:lnTo>
                      <a:lnTo>
                        <a:pt x="0" y="28"/>
                      </a:lnTo>
                      <a:lnTo>
                        <a:pt x="71" y="62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4" name="Freeform 81">
                  <a:extLst>
                    <a:ext uri="{FF2B5EF4-FFF2-40B4-BE49-F238E27FC236}">
                      <a16:creationId xmlns:a16="http://schemas.microsoft.com/office/drawing/2014/main" id="{A44E534E-29A3-4AF6-8611-C6D0A748FE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6563" y="2290763"/>
                  <a:ext cx="120650" cy="104775"/>
                </a:xfrm>
                <a:custGeom>
                  <a:avLst/>
                  <a:gdLst>
                    <a:gd name="T0" fmla="*/ 0 w 76"/>
                    <a:gd name="T1" fmla="*/ 41 h 66"/>
                    <a:gd name="T2" fmla="*/ 37 w 76"/>
                    <a:gd name="T3" fmla="*/ 66 h 66"/>
                    <a:gd name="T4" fmla="*/ 76 w 76"/>
                    <a:gd name="T5" fmla="*/ 20 h 66"/>
                    <a:gd name="T6" fmla="*/ 44 w 76"/>
                    <a:gd name="T7" fmla="*/ 0 h 66"/>
                    <a:gd name="T8" fmla="*/ 28 w 76"/>
                    <a:gd name="T9" fmla="*/ 0 h 66"/>
                    <a:gd name="T10" fmla="*/ 0 w 76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6" h="66">
                      <a:moveTo>
                        <a:pt x="0" y="41"/>
                      </a:moveTo>
                      <a:lnTo>
                        <a:pt x="37" y="66"/>
                      </a:lnTo>
                      <a:lnTo>
                        <a:pt x="76" y="20"/>
                      </a:lnTo>
                      <a:lnTo>
                        <a:pt x="44" y="0"/>
                      </a:lnTo>
                      <a:lnTo>
                        <a:pt x="28" y="0"/>
                      </a:ln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5" name="Freeform 82">
                  <a:extLst>
                    <a:ext uri="{FF2B5EF4-FFF2-40B4-BE49-F238E27FC236}">
                      <a16:creationId xmlns:a16="http://schemas.microsoft.com/office/drawing/2014/main" id="{FA5DF209-CDBE-4109-AB5B-63CF91074B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0875" y="2287588"/>
                  <a:ext cx="117475" cy="128588"/>
                </a:xfrm>
                <a:custGeom>
                  <a:avLst/>
                  <a:gdLst>
                    <a:gd name="T0" fmla="*/ 74 w 74"/>
                    <a:gd name="T1" fmla="*/ 65 h 81"/>
                    <a:gd name="T2" fmla="*/ 46 w 74"/>
                    <a:gd name="T3" fmla="*/ 81 h 81"/>
                    <a:gd name="T4" fmla="*/ 0 w 74"/>
                    <a:gd name="T5" fmla="*/ 27 h 81"/>
                    <a:gd name="T6" fmla="*/ 37 w 74"/>
                    <a:gd name="T7" fmla="*/ 0 h 81"/>
                    <a:gd name="T8" fmla="*/ 74 w 74"/>
                    <a:gd name="T9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4" h="81">
                      <a:moveTo>
                        <a:pt x="74" y="65"/>
                      </a:moveTo>
                      <a:lnTo>
                        <a:pt x="46" y="81"/>
                      </a:lnTo>
                      <a:lnTo>
                        <a:pt x="0" y="27"/>
                      </a:lnTo>
                      <a:lnTo>
                        <a:pt x="37" y="0"/>
                      </a:lnTo>
                      <a:lnTo>
                        <a:pt x="74" y="65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6" name="Freeform 83">
                  <a:extLst>
                    <a:ext uri="{FF2B5EF4-FFF2-40B4-BE49-F238E27FC236}">
                      <a16:creationId xmlns:a16="http://schemas.microsoft.com/office/drawing/2014/main" id="{670ED712-9388-4062-8E10-DCCF8EDDCC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8175" y="2268538"/>
                  <a:ext cx="82550" cy="80963"/>
                </a:xfrm>
                <a:custGeom>
                  <a:avLst/>
                  <a:gdLst>
                    <a:gd name="T0" fmla="*/ 104 w 120"/>
                    <a:gd name="T1" fmla="*/ 28 h 120"/>
                    <a:gd name="T2" fmla="*/ 29 w 120"/>
                    <a:gd name="T3" fmla="*/ 17 h 120"/>
                    <a:gd name="T4" fmla="*/ 18 w 120"/>
                    <a:gd name="T5" fmla="*/ 91 h 120"/>
                    <a:gd name="T6" fmla="*/ 92 w 120"/>
                    <a:gd name="T7" fmla="*/ 103 h 120"/>
                    <a:gd name="T8" fmla="*/ 104 w 120"/>
                    <a:gd name="T9" fmla="*/ 28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0" h="120">
                      <a:moveTo>
                        <a:pt x="104" y="28"/>
                      </a:moveTo>
                      <a:cubicBezTo>
                        <a:pt x="86" y="5"/>
                        <a:pt x="54" y="0"/>
                        <a:pt x="29" y="17"/>
                      </a:cubicBezTo>
                      <a:cubicBezTo>
                        <a:pt x="5" y="35"/>
                        <a:pt x="0" y="67"/>
                        <a:pt x="18" y="91"/>
                      </a:cubicBezTo>
                      <a:cubicBezTo>
                        <a:pt x="35" y="115"/>
                        <a:pt x="68" y="120"/>
                        <a:pt x="92" y="103"/>
                      </a:cubicBezTo>
                      <a:cubicBezTo>
                        <a:pt x="115" y="86"/>
                        <a:pt x="120" y="53"/>
                        <a:pt x="104" y="28"/>
                      </a:cubicBez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7" name="Freeform 84">
                  <a:extLst>
                    <a:ext uri="{FF2B5EF4-FFF2-40B4-BE49-F238E27FC236}">
                      <a16:creationId xmlns:a16="http://schemas.microsoft.com/office/drawing/2014/main" id="{7A31AD85-FE1A-4E69-95A7-1C77779A3D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225" y="2463801"/>
                  <a:ext cx="74613" cy="112713"/>
                </a:xfrm>
                <a:custGeom>
                  <a:avLst/>
                  <a:gdLst>
                    <a:gd name="T0" fmla="*/ 92 w 109"/>
                    <a:gd name="T1" fmla="*/ 81 h 165"/>
                    <a:gd name="T2" fmla="*/ 60 w 109"/>
                    <a:gd name="T3" fmla="*/ 144 h 165"/>
                    <a:gd name="T4" fmla="*/ 42 w 109"/>
                    <a:gd name="T5" fmla="*/ 149 h 165"/>
                    <a:gd name="T6" fmla="*/ 22 w 109"/>
                    <a:gd name="T7" fmla="*/ 155 h 165"/>
                    <a:gd name="T8" fmla="*/ 6 w 109"/>
                    <a:gd name="T9" fmla="*/ 157 h 165"/>
                    <a:gd name="T10" fmla="*/ 12 w 109"/>
                    <a:gd name="T11" fmla="*/ 144 h 165"/>
                    <a:gd name="T12" fmla="*/ 12 w 109"/>
                    <a:gd name="T13" fmla="*/ 127 h 165"/>
                    <a:gd name="T14" fmla="*/ 21 w 109"/>
                    <a:gd name="T15" fmla="*/ 112 h 165"/>
                    <a:gd name="T16" fmla="*/ 0 w 109"/>
                    <a:gd name="T17" fmla="*/ 108 h 165"/>
                    <a:gd name="T18" fmla="*/ 36 w 109"/>
                    <a:gd name="T19" fmla="*/ 75 h 165"/>
                    <a:gd name="T20" fmla="*/ 45 w 109"/>
                    <a:gd name="T21" fmla="*/ 70 h 165"/>
                    <a:gd name="T22" fmla="*/ 69 w 109"/>
                    <a:gd name="T23" fmla="*/ 0 h 165"/>
                    <a:gd name="T24" fmla="*/ 109 w 109"/>
                    <a:gd name="T25" fmla="*/ 37 h 165"/>
                    <a:gd name="T26" fmla="*/ 92 w 109"/>
                    <a:gd name="T27" fmla="*/ 81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9" h="165">
                      <a:moveTo>
                        <a:pt x="92" y="81"/>
                      </a:moveTo>
                      <a:cubicBezTo>
                        <a:pt x="87" y="114"/>
                        <a:pt x="79" y="123"/>
                        <a:pt x="60" y="144"/>
                      </a:cubicBezTo>
                      <a:cubicBezTo>
                        <a:pt x="49" y="157"/>
                        <a:pt x="41" y="157"/>
                        <a:pt x="42" y="149"/>
                      </a:cubicBezTo>
                      <a:cubicBezTo>
                        <a:pt x="35" y="164"/>
                        <a:pt x="17" y="165"/>
                        <a:pt x="22" y="155"/>
                      </a:cubicBezTo>
                      <a:cubicBezTo>
                        <a:pt x="19" y="157"/>
                        <a:pt x="10" y="162"/>
                        <a:pt x="6" y="157"/>
                      </a:cubicBezTo>
                      <a:cubicBezTo>
                        <a:pt x="2" y="154"/>
                        <a:pt x="9" y="146"/>
                        <a:pt x="12" y="144"/>
                      </a:cubicBezTo>
                      <a:cubicBezTo>
                        <a:pt x="6" y="142"/>
                        <a:pt x="2" y="136"/>
                        <a:pt x="12" y="127"/>
                      </a:cubicBezTo>
                      <a:cubicBezTo>
                        <a:pt x="19" y="120"/>
                        <a:pt x="21" y="112"/>
                        <a:pt x="21" y="112"/>
                      </a:cubicBezTo>
                      <a:cubicBezTo>
                        <a:pt x="9" y="117"/>
                        <a:pt x="1" y="114"/>
                        <a:pt x="0" y="108"/>
                      </a:cubicBezTo>
                      <a:cubicBezTo>
                        <a:pt x="11" y="101"/>
                        <a:pt x="23" y="84"/>
                        <a:pt x="36" y="75"/>
                      </a:cubicBezTo>
                      <a:cubicBezTo>
                        <a:pt x="39" y="73"/>
                        <a:pt x="42" y="71"/>
                        <a:pt x="45" y="70"/>
                      </a:cubicBezTo>
                      <a:cubicBezTo>
                        <a:pt x="69" y="0"/>
                        <a:pt x="69" y="0"/>
                        <a:pt x="69" y="0"/>
                      </a:cubicBezTo>
                      <a:cubicBezTo>
                        <a:pt x="109" y="37"/>
                        <a:pt x="109" y="37"/>
                        <a:pt x="109" y="37"/>
                      </a:cubicBezTo>
                      <a:lnTo>
                        <a:pt x="92" y="81"/>
                      </a:lnTo>
                      <a:close/>
                    </a:path>
                  </a:pathLst>
                </a:custGeom>
                <a:solidFill>
                  <a:srgbClr val="CD9B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8" name="Freeform 85">
                  <a:extLst>
                    <a:ext uri="{FF2B5EF4-FFF2-40B4-BE49-F238E27FC236}">
                      <a16:creationId xmlns:a16="http://schemas.microsoft.com/office/drawing/2014/main" id="{CC0DC7C1-5C70-4131-AEAD-402D2BE77F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37075" y="2376488"/>
                  <a:ext cx="47625" cy="49213"/>
                </a:xfrm>
                <a:custGeom>
                  <a:avLst/>
                  <a:gdLst>
                    <a:gd name="T0" fmla="*/ 19 w 71"/>
                    <a:gd name="T1" fmla="*/ 9 h 71"/>
                    <a:gd name="T2" fmla="*/ 9 w 71"/>
                    <a:gd name="T3" fmla="*/ 52 h 71"/>
                    <a:gd name="T4" fmla="*/ 52 w 71"/>
                    <a:gd name="T5" fmla="*/ 62 h 71"/>
                    <a:gd name="T6" fmla="*/ 62 w 71"/>
                    <a:gd name="T7" fmla="*/ 20 h 71"/>
                    <a:gd name="T8" fmla="*/ 19 w 71"/>
                    <a:gd name="T9" fmla="*/ 9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1" h="71">
                      <a:moveTo>
                        <a:pt x="19" y="9"/>
                      </a:moveTo>
                      <a:cubicBezTo>
                        <a:pt x="5" y="18"/>
                        <a:pt x="0" y="38"/>
                        <a:pt x="9" y="52"/>
                      </a:cubicBezTo>
                      <a:cubicBezTo>
                        <a:pt x="18" y="66"/>
                        <a:pt x="37" y="71"/>
                        <a:pt x="52" y="62"/>
                      </a:cubicBezTo>
                      <a:cubicBezTo>
                        <a:pt x="67" y="54"/>
                        <a:pt x="71" y="35"/>
                        <a:pt x="62" y="20"/>
                      </a:cubicBezTo>
                      <a:cubicBezTo>
                        <a:pt x="53" y="5"/>
                        <a:pt x="34" y="0"/>
                        <a:pt x="19" y="9"/>
                      </a:cubicBez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49" name="Freeform 86">
                  <a:extLst>
                    <a:ext uri="{FF2B5EF4-FFF2-40B4-BE49-F238E27FC236}">
                      <a16:creationId xmlns:a16="http://schemas.microsoft.com/office/drawing/2014/main" id="{70A21190-208F-4409-896D-ECCC5E0310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03738" y="2387601"/>
                  <a:ext cx="77788" cy="131763"/>
                </a:xfrm>
                <a:custGeom>
                  <a:avLst/>
                  <a:gdLst>
                    <a:gd name="T0" fmla="*/ 17 w 49"/>
                    <a:gd name="T1" fmla="*/ 83 h 83"/>
                    <a:gd name="T2" fmla="*/ 0 w 49"/>
                    <a:gd name="T3" fmla="*/ 69 h 83"/>
                    <a:gd name="T4" fmla="*/ 19 w 49"/>
                    <a:gd name="T5" fmla="*/ 0 h 83"/>
                    <a:gd name="T6" fmla="*/ 49 w 49"/>
                    <a:gd name="T7" fmla="*/ 12 h 83"/>
                    <a:gd name="T8" fmla="*/ 17 w 49"/>
                    <a:gd name="T9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9" h="83">
                      <a:moveTo>
                        <a:pt x="17" y="83"/>
                      </a:moveTo>
                      <a:lnTo>
                        <a:pt x="0" y="69"/>
                      </a:lnTo>
                      <a:lnTo>
                        <a:pt x="19" y="0"/>
                      </a:lnTo>
                      <a:lnTo>
                        <a:pt x="49" y="12"/>
                      </a:lnTo>
                      <a:lnTo>
                        <a:pt x="17" y="83"/>
                      </a:lnTo>
                      <a:close/>
                    </a:path>
                  </a:pathLst>
                </a:custGeom>
                <a:solidFill>
                  <a:srgbClr val="CE9C5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0" name="Freeform 87">
                  <a:extLst>
                    <a:ext uri="{FF2B5EF4-FFF2-40B4-BE49-F238E27FC236}">
                      <a16:creationId xmlns:a16="http://schemas.microsoft.com/office/drawing/2014/main" id="{B3E0D7CF-2E86-42E2-820E-041E462B30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43413" y="2287588"/>
                  <a:ext cx="119063" cy="104775"/>
                </a:xfrm>
                <a:custGeom>
                  <a:avLst/>
                  <a:gdLst>
                    <a:gd name="T0" fmla="*/ 75 w 75"/>
                    <a:gd name="T1" fmla="*/ 41 h 66"/>
                    <a:gd name="T2" fmla="*/ 39 w 75"/>
                    <a:gd name="T3" fmla="*/ 66 h 66"/>
                    <a:gd name="T4" fmla="*/ 0 w 75"/>
                    <a:gd name="T5" fmla="*/ 20 h 66"/>
                    <a:gd name="T6" fmla="*/ 31 w 75"/>
                    <a:gd name="T7" fmla="*/ 0 h 66"/>
                    <a:gd name="T8" fmla="*/ 48 w 75"/>
                    <a:gd name="T9" fmla="*/ 0 h 66"/>
                    <a:gd name="T10" fmla="*/ 75 w 75"/>
                    <a:gd name="T11" fmla="*/ 4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66">
                      <a:moveTo>
                        <a:pt x="75" y="41"/>
                      </a:moveTo>
                      <a:lnTo>
                        <a:pt x="39" y="66"/>
                      </a:lnTo>
                      <a:lnTo>
                        <a:pt x="0" y="20"/>
                      </a:lnTo>
                      <a:lnTo>
                        <a:pt x="31" y="0"/>
                      </a:lnTo>
                      <a:lnTo>
                        <a:pt x="48" y="0"/>
                      </a:lnTo>
                      <a:lnTo>
                        <a:pt x="75" y="41"/>
                      </a:lnTo>
                      <a:close/>
                    </a:path>
                  </a:pathLst>
                </a:custGeom>
                <a:solidFill>
                  <a:srgbClr val="E6E7E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251" name="Group 2250">
                  <a:extLst>
                    <a:ext uri="{FF2B5EF4-FFF2-40B4-BE49-F238E27FC236}">
                      <a16:creationId xmlns:a16="http://schemas.microsoft.com/office/drawing/2014/main" id="{C26FF430-6E3D-47CF-AE43-9E6E4C7CA9F0}"/>
                    </a:ext>
                  </a:extLst>
                </p:cNvPr>
                <p:cNvGrpSpPr/>
                <p:nvPr/>
              </p:nvGrpSpPr>
              <p:grpSpPr>
                <a:xfrm rot="2320768">
                  <a:off x="4088113" y="2340894"/>
                  <a:ext cx="183577" cy="193873"/>
                  <a:chOff x="1340719" y="4753193"/>
                  <a:chExt cx="342123" cy="361311"/>
                </a:xfrm>
              </p:grpSpPr>
              <p:sp>
                <p:nvSpPr>
                  <p:cNvPr id="2341" name="Freeform 33">
                    <a:extLst>
                      <a:ext uri="{FF2B5EF4-FFF2-40B4-BE49-F238E27FC236}">
                        <a16:creationId xmlns:a16="http://schemas.microsoft.com/office/drawing/2014/main" id="{E87A562E-1521-4F1C-B477-E6F1A7310A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grpSp>
                <p:nvGrpSpPr>
                  <p:cNvPr id="2342" name="Group 2341">
                    <a:extLst>
                      <a:ext uri="{FF2B5EF4-FFF2-40B4-BE49-F238E27FC236}">
                        <a16:creationId xmlns:a16="http://schemas.microsoft.com/office/drawing/2014/main" id="{7296BC72-3ADD-4C56-9E5F-5DB02C75BB63}"/>
                      </a:ext>
                    </a:extLst>
                  </p:cNvPr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2343" name="Freeform 32">
                      <a:extLst>
                        <a:ext uri="{FF2B5EF4-FFF2-40B4-BE49-F238E27FC236}">
                          <a16:creationId xmlns:a16="http://schemas.microsoft.com/office/drawing/2014/main" id="{7021C0F3-2D90-45B6-9838-FB748E43C3C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4" name="Freeform 34">
                      <a:extLst>
                        <a:ext uri="{FF2B5EF4-FFF2-40B4-BE49-F238E27FC236}">
                          <a16:creationId xmlns:a16="http://schemas.microsoft.com/office/drawing/2014/main" id="{A62398E0-ADA9-41DF-8DA5-A65AEC0ACF5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5" name="Freeform 35">
                      <a:extLst>
                        <a:ext uri="{FF2B5EF4-FFF2-40B4-BE49-F238E27FC236}">
                          <a16:creationId xmlns:a16="http://schemas.microsoft.com/office/drawing/2014/main" id="{03A5B008-3DD1-4440-A890-2F7E7464AA5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6" name="Freeform 36">
                      <a:extLst>
                        <a:ext uri="{FF2B5EF4-FFF2-40B4-BE49-F238E27FC236}">
                          <a16:creationId xmlns:a16="http://schemas.microsoft.com/office/drawing/2014/main" id="{84AAF302-83F0-4B56-ACAA-00DAB512EF7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7" name="Freeform 37">
                      <a:extLst>
                        <a:ext uri="{FF2B5EF4-FFF2-40B4-BE49-F238E27FC236}">
                          <a16:creationId xmlns:a16="http://schemas.microsoft.com/office/drawing/2014/main" id="{8AB9F562-82F4-423B-9F9F-11378DB648F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8" name="Freeform 38">
                      <a:extLst>
                        <a:ext uri="{FF2B5EF4-FFF2-40B4-BE49-F238E27FC236}">
                          <a16:creationId xmlns:a16="http://schemas.microsoft.com/office/drawing/2014/main" id="{DE22E7B4-CDD4-44D4-9808-EF86D01A2ED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49" name="Freeform 39">
                      <a:extLst>
                        <a:ext uri="{FF2B5EF4-FFF2-40B4-BE49-F238E27FC236}">
                          <a16:creationId xmlns:a16="http://schemas.microsoft.com/office/drawing/2014/main" id="{CC89F61E-7115-46B4-B382-B6D1E013F70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50" name="Freeform 40">
                      <a:extLst>
                        <a:ext uri="{FF2B5EF4-FFF2-40B4-BE49-F238E27FC236}">
                          <a16:creationId xmlns:a16="http://schemas.microsoft.com/office/drawing/2014/main" id="{D3BE6AD7-8DAD-44A3-B7FF-72D621EA6DC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6FC8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51" name="Freeform 41">
                      <a:extLst>
                        <a:ext uri="{FF2B5EF4-FFF2-40B4-BE49-F238E27FC236}">
                          <a16:creationId xmlns:a16="http://schemas.microsoft.com/office/drawing/2014/main" id="{039E0C80-CC80-4306-9ED9-512A46CE8B1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</p:grpSp>
            <p:grpSp>
              <p:nvGrpSpPr>
                <p:cNvPr id="2252" name="Group 2251">
                  <a:extLst>
                    <a:ext uri="{FF2B5EF4-FFF2-40B4-BE49-F238E27FC236}">
                      <a16:creationId xmlns:a16="http://schemas.microsoft.com/office/drawing/2014/main" id="{23D8A2F2-C975-4EC9-9ACF-C68BBA478F3A}"/>
                    </a:ext>
                  </a:extLst>
                </p:cNvPr>
                <p:cNvGrpSpPr/>
                <p:nvPr/>
              </p:nvGrpSpPr>
              <p:grpSpPr>
                <a:xfrm>
                  <a:off x="4529949" y="2344611"/>
                  <a:ext cx="358617" cy="653693"/>
                  <a:chOff x="3255246" y="4723255"/>
                  <a:chExt cx="668337" cy="1218253"/>
                </a:xfrm>
              </p:grpSpPr>
              <p:grpSp>
                <p:nvGrpSpPr>
                  <p:cNvPr id="2295" name="Group 2294">
                    <a:extLst>
                      <a:ext uri="{FF2B5EF4-FFF2-40B4-BE49-F238E27FC236}">
                        <a16:creationId xmlns:a16="http://schemas.microsoft.com/office/drawing/2014/main" id="{72122AA4-520A-46E1-8760-B94B0C354F1D}"/>
                      </a:ext>
                    </a:extLst>
                  </p:cNvPr>
                  <p:cNvGrpSpPr/>
                  <p:nvPr/>
                </p:nvGrpSpPr>
                <p:grpSpPr>
                  <a:xfrm>
                    <a:off x="3531107" y="5229443"/>
                    <a:ext cx="372986" cy="712065"/>
                    <a:chOff x="3119809" y="5200964"/>
                    <a:chExt cx="401638" cy="766764"/>
                  </a:xfrm>
                </p:grpSpPr>
                <p:grpSp>
                  <p:nvGrpSpPr>
                    <p:cNvPr id="2330" name="Group 2329">
                      <a:extLst>
                        <a:ext uri="{FF2B5EF4-FFF2-40B4-BE49-F238E27FC236}">
                          <a16:creationId xmlns:a16="http://schemas.microsoft.com/office/drawing/2014/main" id="{6E04DBE3-6F57-4A8C-843A-BD6B963AA3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47180" y="5200964"/>
                      <a:ext cx="200026" cy="365126"/>
                      <a:chOff x="3321421" y="5200965"/>
                      <a:chExt cx="200026" cy="365126"/>
                    </a:xfrm>
                  </p:grpSpPr>
                  <p:sp>
                    <p:nvSpPr>
                      <p:cNvPr id="2337" name="Freeform 76">
                        <a:extLst>
                          <a:ext uri="{FF2B5EF4-FFF2-40B4-BE49-F238E27FC236}">
                            <a16:creationId xmlns:a16="http://schemas.microsoft.com/office/drawing/2014/main" id="{C85B0751-71FF-42B0-AC18-2C32478FEBF4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438897" y="5297803"/>
                        <a:ext cx="34925" cy="268288"/>
                      </a:xfrm>
                      <a:custGeom>
                        <a:avLst/>
                        <a:gdLst>
                          <a:gd name="T0" fmla="*/ 12 w 23"/>
                          <a:gd name="T1" fmla="*/ 182 h 182"/>
                          <a:gd name="T2" fmla="*/ 0 w 23"/>
                          <a:gd name="T3" fmla="*/ 170 h 182"/>
                          <a:gd name="T4" fmla="*/ 0 w 23"/>
                          <a:gd name="T5" fmla="*/ 12 h 182"/>
                          <a:gd name="T6" fmla="*/ 12 w 23"/>
                          <a:gd name="T7" fmla="*/ 0 h 182"/>
                          <a:gd name="T8" fmla="*/ 23 w 23"/>
                          <a:gd name="T9" fmla="*/ 12 h 182"/>
                          <a:gd name="T10" fmla="*/ 23 w 23"/>
                          <a:gd name="T11" fmla="*/ 170 h 182"/>
                          <a:gd name="T12" fmla="*/ 12 w 23"/>
                          <a:gd name="T13" fmla="*/ 182 h 18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</a:cxnLst>
                        <a:rect l="0" t="0" r="r" b="b"/>
                        <a:pathLst>
                          <a:path w="23" h="182">
                            <a:moveTo>
                              <a:pt x="12" y="182"/>
                            </a:moveTo>
                            <a:cubicBezTo>
                              <a:pt x="5" y="182"/>
                              <a:pt x="0" y="177"/>
                              <a:pt x="0" y="170"/>
                            </a:cubicBezTo>
                            <a:cubicBezTo>
                              <a:pt x="0" y="12"/>
                              <a:pt x="0" y="12"/>
                              <a:pt x="0" y="12"/>
                            </a:cubicBezTo>
                            <a:cubicBezTo>
                              <a:pt x="0" y="5"/>
                              <a:pt x="5" y="0"/>
                              <a:pt x="12" y="0"/>
                            </a:cubicBezTo>
                            <a:cubicBezTo>
                              <a:pt x="18" y="0"/>
                              <a:pt x="23" y="5"/>
                              <a:pt x="23" y="12"/>
                            </a:cubicBezTo>
                            <a:cubicBezTo>
                              <a:pt x="23" y="170"/>
                              <a:pt x="23" y="170"/>
                              <a:pt x="23" y="170"/>
                            </a:cubicBezTo>
                            <a:cubicBezTo>
                              <a:pt x="23" y="177"/>
                              <a:pt x="18" y="182"/>
                              <a:pt x="12" y="182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38" name="Freeform 73">
                        <a:extLst>
                          <a:ext uri="{FF2B5EF4-FFF2-40B4-BE49-F238E27FC236}">
                            <a16:creationId xmlns:a16="http://schemas.microsoft.com/office/drawing/2014/main" id="{7F50E8D0-8898-4939-A837-624A3B4F1910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21421" y="5200965"/>
                        <a:ext cx="71438" cy="225425"/>
                      </a:xfrm>
                      <a:custGeom>
                        <a:avLst/>
                        <a:gdLst>
                          <a:gd name="T0" fmla="*/ 17 w 49"/>
                          <a:gd name="T1" fmla="*/ 0 h 153"/>
                          <a:gd name="T2" fmla="*/ 0 w 49"/>
                          <a:gd name="T3" fmla="*/ 0 h 153"/>
                          <a:gd name="T4" fmla="*/ 25 w 49"/>
                          <a:gd name="T5" fmla="*/ 35 h 153"/>
                          <a:gd name="T6" fmla="*/ 25 w 49"/>
                          <a:gd name="T7" fmla="*/ 117 h 153"/>
                          <a:gd name="T8" fmla="*/ 0 w 49"/>
                          <a:gd name="T9" fmla="*/ 152 h 153"/>
                          <a:gd name="T10" fmla="*/ 17 w 49"/>
                          <a:gd name="T11" fmla="*/ 152 h 153"/>
                          <a:gd name="T12" fmla="*/ 49 w 49"/>
                          <a:gd name="T13" fmla="*/ 117 h 153"/>
                          <a:gd name="T14" fmla="*/ 49 w 49"/>
                          <a:gd name="T15" fmla="*/ 35 h 153"/>
                          <a:gd name="T16" fmla="*/ 17 w 49"/>
                          <a:gd name="T17" fmla="*/ 0 h 15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9" h="153">
                            <a:moveTo>
                              <a:pt x="17" y="0"/>
                            </a:moveTo>
                            <a:cubicBezTo>
                              <a:pt x="17" y="0"/>
                              <a:pt x="8" y="0"/>
                              <a:pt x="0" y="0"/>
                            </a:cubicBezTo>
                            <a:cubicBezTo>
                              <a:pt x="13" y="4"/>
                              <a:pt x="25" y="19"/>
                              <a:pt x="25" y="35"/>
                            </a:cubicBezTo>
                            <a:cubicBezTo>
                              <a:pt x="25" y="117"/>
                              <a:pt x="25" y="117"/>
                              <a:pt x="25" y="117"/>
                            </a:cubicBezTo>
                            <a:cubicBezTo>
                              <a:pt x="25" y="134"/>
                              <a:pt x="14" y="149"/>
                              <a:pt x="0" y="152"/>
                            </a:cubicBezTo>
                            <a:cubicBezTo>
                              <a:pt x="8" y="153"/>
                              <a:pt x="17" y="152"/>
                              <a:pt x="17" y="152"/>
                            </a:cubicBezTo>
                            <a:cubicBezTo>
                              <a:pt x="35" y="152"/>
                              <a:pt x="49" y="137"/>
                              <a:pt x="49" y="117"/>
                            </a:cubicBezTo>
                            <a:cubicBezTo>
                              <a:pt x="49" y="35"/>
                              <a:pt x="49" y="35"/>
                              <a:pt x="49" y="35"/>
                            </a:cubicBezTo>
                            <a:cubicBezTo>
                              <a:pt x="49" y="16"/>
                              <a:pt x="35" y="0"/>
                              <a:pt x="17" y="0"/>
                            </a:cubicBezTo>
                            <a:close/>
                          </a:path>
                        </a:pathLst>
                      </a:custGeom>
                      <a:solidFill>
                        <a:srgbClr val="A800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39" name="Freeform 74">
                        <a:extLst>
                          <a:ext uri="{FF2B5EF4-FFF2-40B4-BE49-F238E27FC236}">
                            <a16:creationId xmlns:a16="http://schemas.microsoft.com/office/drawing/2014/main" id="{9A00EB1D-86CE-49CD-A5C5-47A4777B5527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2" y="5200965"/>
                        <a:ext cx="174625" cy="223838"/>
                      </a:xfrm>
                      <a:custGeom>
                        <a:avLst/>
                        <a:gdLst>
                          <a:gd name="T0" fmla="*/ 118 w 118"/>
                          <a:gd name="T1" fmla="*/ 117 h 152"/>
                          <a:gd name="T2" fmla="*/ 86 w 118"/>
                          <a:gd name="T3" fmla="*/ 152 h 152"/>
                          <a:gd name="T4" fmla="*/ 59 w 118"/>
                          <a:gd name="T5" fmla="*/ 151 h 152"/>
                          <a:gd name="T6" fmla="*/ 32 w 118"/>
                          <a:gd name="T7" fmla="*/ 152 h 152"/>
                          <a:gd name="T8" fmla="*/ 0 w 118"/>
                          <a:gd name="T9" fmla="*/ 117 h 152"/>
                          <a:gd name="T10" fmla="*/ 0 w 118"/>
                          <a:gd name="T11" fmla="*/ 35 h 152"/>
                          <a:gd name="T12" fmla="*/ 32 w 118"/>
                          <a:gd name="T13" fmla="*/ 0 h 152"/>
                          <a:gd name="T14" fmla="*/ 59 w 118"/>
                          <a:gd name="T15" fmla="*/ 2 h 152"/>
                          <a:gd name="T16" fmla="*/ 86 w 118"/>
                          <a:gd name="T17" fmla="*/ 0 h 152"/>
                          <a:gd name="T18" fmla="*/ 118 w 118"/>
                          <a:gd name="T19" fmla="*/ 35 h 152"/>
                          <a:gd name="T20" fmla="*/ 118 w 118"/>
                          <a:gd name="T21" fmla="*/ 117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</a:cxnLst>
                        <a:rect l="0" t="0" r="r" b="b"/>
                        <a:pathLst>
                          <a:path w="118" h="152">
                            <a:moveTo>
                              <a:pt x="118" y="117"/>
                            </a:moveTo>
                            <a:cubicBezTo>
                              <a:pt x="118" y="137"/>
                              <a:pt x="104" y="152"/>
                              <a:pt x="86" y="152"/>
                            </a:cubicBezTo>
                            <a:cubicBezTo>
                              <a:pt x="86" y="152"/>
                              <a:pt x="69" y="151"/>
                              <a:pt x="59" y="151"/>
                            </a:cubicBezTo>
                            <a:cubicBezTo>
                              <a:pt x="50" y="151"/>
                              <a:pt x="32" y="152"/>
                              <a:pt x="32" y="152"/>
                            </a:cubicBezTo>
                            <a:cubicBezTo>
                              <a:pt x="15" y="152"/>
                              <a:pt x="0" y="137"/>
                              <a:pt x="0" y="117"/>
                            </a:cubicBezTo>
                            <a:cubicBezTo>
                              <a:pt x="0" y="35"/>
                              <a:pt x="0" y="35"/>
                              <a:pt x="0" y="35"/>
                            </a:cubicBezTo>
                            <a:cubicBezTo>
                              <a:pt x="0" y="16"/>
                              <a:pt x="15" y="0"/>
                              <a:pt x="32" y="0"/>
                            </a:cubicBezTo>
                            <a:cubicBezTo>
                              <a:pt x="32" y="0"/>
                              <a:pt x="47" y="2"/>
                              <a:pt x="59" y="2"/>
                            </a:cubicBezTo>
                            <a:cubicBezTo>
                              <a:pt x="72" y="2"/>
                              <a:pt x="86" y="0"/>
                              <a:pt x="86" y="0"/>
                            </a:cubicBezTo>
                            <a:cubicBezTo>
                              <a:pt x="104" y="0"/>
                              <a:pt x="118" y="16"/>
                              <a:pt x="118" y="35"/>
                            </a:cubicBezTo>
                            <a:lnTo>
                              <a:pt x="118" y="117"/>
                            </a:lnTo>
                            <a:close/>
                          </a:path>
                        </a:pathLst>
                      </a:custGeom>
                      <a:solidFill>
                        <a:srgbClr val="D83B0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  <p:sp>
                    <p:nvSpPr>
                      <p:cNvPr id="2340" name="Freeform 75">
                        <a:extLst>
                          <a:ext uri="{FF2B5EF4-FFF2-40B4-BE49-F238E27FC236}">
                            <a16:creationId xmlns:a16="http://schemas.microsoft.com/office/drawing/2014/main" id="{E0F32AEC-475A-45CB-A939-2184F1B79CAE}"/>
                          </a:ext>
                        </a:extLst>
                      </p:cNvPr>
                      <p:cNvSpPr>
                        <a:spLocks/>
                      </p:cNvSpPr>
                      <p:nvPr/>
                    </p:nvSpPr>
                    <p:spPr bwMode="auto">
                      <a:xfrm flipH="1">
                        <a:off x="3346821" y="5200965"/>
                        <a:ext cx="61913" cy="223838"/>
                      </a:xfrm>
                      <a:custGeom>
                        <a:avLst/>
                        <a:gdLst>
                          <a:gd name="T0" fmla="*/ 9 w 41"/>
                          <a:gd name="T1" fmla="*/ 0 h 152"/>
                          <a:gd name="T2" fmla="*/ 2 w 41"/>
                          <a:gd name="T3" fmla="*/ 1 h 152"/>
                          <a:gd name="T4" fmla="*/ 27 w 41"/>
                          <a:gd name="T5" fmla="*/ 35 h 152"/>
                          <a:gd name="T6" fmla="*/ 27 w 41"/>
                          <a:gd name="T7" fmla="*/ 117 h 152"/>
                          <a:gd name="T8" fmla="*/ 0 w 41"/>
                          <a:gd name="T9" fmla="*/ 152 h 152"/>
                          <a:gd name="T10" fmla="*/ 9 w 41"/>
                          <a:gd name="T11" fmla="*/ 152 h 152"/>
                          <a:gd name="T12" fmla="*/ 41 w 41"/>
                          <a:gd name="T13" fmla="*/ 117 h 152"/>
                          <a:gd name="T14" fmla="*/ 41 w 41"/>
                          <a:gd name="T15" fmla="*/ 35 h 152"/>
                          <a:gd name="T16" fmla="*/ 9 w 41"/>
                          <a:gd name="T17" fmla="*/ 0 h 152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</a:cxnLst>
                        <a:rect l="0" t="0" r="r" b="b"/>
                        <a:pathLst>
                          <a:path w="41" h="152">
                            <a:moveTo>
                              <a:pt x="9" y="0"/>
                            </a:moveTo>
                            <a:cubicBezTo>
                              <a:pt x="9" y="0"/>
                              <a:pt x="6" y="1"/>
                              <a:pt x="2" y="1"/>
                            </a:cubicBezTo>
                            <a:cubicBezTo>
                              <a:pt x="16" y="4"/>
                              <a:pt x="27" y="19"/>
                              <a:pt x="27" y="35"/>
                            </a:cubicBezTo>
                            <a:cubicBezTo>
                              <a:pt x="27" y="117"/>
                              <a:pt x="27" y="117"/>
                              <a:pt x="27" y="117"/>
                            </a:cubicBezTo>
                            <a:cubicBezTo>
                              <a:pt x="27" y="135"/>
                              <a:pt x="15" y="149"/>
                              <a:pt x="0" y="152"/>
                            </a:cubicBezTo>
                            <a:cubicBezTo>
                              <a:pt x="5" y="152"/>
                              <a:pt x="9" y="152"/>
                              <a:pt x="9" y="152"/>
                            </a:cubicBezTo>
                            <a:cubicBezTo>
                              <a:pt x="27" y="152"/>
                              <a:pt x="41" y="137"/>
                              <a:pt x="41" y="117"/>
                            </a:cubicBezTo>
                            <a:cubicBezTo>
                              <a:pt x="41" y="35"/>
                              <a:pt x="41" y="35"/>
                              <a:pt x="41" y="35"/>
                            </a:cubicBezTo>
                            <a:cubicBezTo>
                              <a:pt x="41" y="16"/>
                              <a:pt x="27" y="0"/>
                              <a:pt x="9" y="0"/>
                            </a:cubicBezTo>
                            <a:close/>
                          </a:path>
                        </a:pathLst>
                      </a:custGeom>
                      <a:solidFill>
                        <a:srgbClr val="E26C4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round/>
                            <a:headEnd/>
                            <a:tailEnd/>
                          </a14:hiddenLine>
                        </a:ext>
                      </a:extLst>
                    </p:spPr>
                    <p:txBody>
                      <a:bodyPr vert="horz" wrap="square" lIns="124347" tIns="62174" rIns="124347" bIns="62174" numCol="1" anchor="t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marL="0" marR="0" lvl="0" indent="0" defTabSz="621746" eaLnBrk="1" fontAlgn="base" latinLnBrk="0" hangingPunct="1">
                          <a:lnSpc>
                            <a:spcPct val="100000"/>
                          </a:lnSpc>
                          <a:spcBef>
                            <a:spcPct val="0"/>
                          </a:spcBef>
                          <a:spcAft>
                            <a:spcPct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fr-FR" sz="952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Times New Roman" charset="0"/>
                          <a:ea typeface="ＭＳ Ｐゴシック" charset="0"/>
                        </a:endParaRPr>
                      </a:p>
                    </p:txBody>
                  </p:sp>
                </p:grpSp>
                <p:sp>
                  <p:nvSpPr>
                    <p:cNvPr id="2331" name="Freeform 67">
                      <a:extLst>
                        <a:ext uri="{FF2B5EF4-FFF2-40B4-BE49-F238E27FC236}">
                          <a16:creationId xmlns:a16="http://schemas.microsoft.com/office/drawing/2014/main" id="{13266A7A-25B6-4D04-A7A1-CDA1B4F63D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299196" y="5566090"/>
                      <a:ext cx="42863" cy="333375"/>
                    </a:xfrm>
                    <a:custGeom>
                      <a:avLst/>
                      <a:gdLst>
                        <a:gd name="T0" fmla="*/ 15 w 29"/>
                        <a:gd name="T1" fmla="*/ 227 h 227"/>
                        <a:gd name="T2" fmla="*/ 0 w 29"/>
                        <a:gd name="T3" fmla="*/ 212 h 227"/>
                        <a:gd name="T4" fmla="*/ 0 w 29"/>
                        <a:gd name="T5" fmla="*/ 15 h 227"/>
                        <a:gd name="T6" fmla="*/ 15 w 29"/>
                        <a:gd name="T7" fmla="*/ 0 h 227"/>
                        <a:gd name="T8" fmla="*/ 29 w 29"/>
                        <a:gd name="T9" fmla="*/ 15 h 227"/>
                        <a:gd name="T10" fmla="*/ 29 w 29"/>
                        <a:gd name="T11" fmla="*/ 212 h 227"/>
                        <a:gd name="T12" fmla="*/ 15 w 29"/>
                        <a:gd name="T13" fmla="*/ 227 h 2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9" h="227">
                          <a:moveTo>
                            <a:pt x="15" y="227"/>
                          </a:moveTo>
                          <a:cubicBezTo>
                            <a:pt x="6" y="227"/>
                            <a:pt x="0" y="221"/>
                            <a:pt x="0" y="212"/>
                          </a:cubicBezTo>
                          <a:cubicBezTo>
                            <a:pt x="0" y="15"/>
                            <a:pt x="0" y="15"/>
                            <a:pt x="0" y="15"/>
                          </a:cubicBezTo>
                          <a:cubicBezTo>
                            <a:pt x="0" y="7"/>
                            <a:pt x="6" y="0"/>
                            <a:pt x="15" y="0"/>
                          </a:cubicBezTo>
                          <a:cubicBezTo>
                            <a:pt x="23" y="0"/>
                            <a:pt x="29" y="7"/>
                            <a:pt x="29" y="15"/>
                          </a:cubicBezTo>
                          <a:cubicBezTo>
                            <a:pt x="29" y="212"/>
                            <a:pt x="29" y="212"/>
                            <a:pt x="29" y="212"/>
                          </a:cubicBezTo>
                          <a:cubicBezTo>
                            <a:pt x="29" y="221"/>
                            <a:pt x="23" y="227"/>
                            <a:pt x="15" y="22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2" name="Freeform 68">
                      <a:extLst>
                        <a:ext uri="{FF2B5EF4-FFF2-40B4-BE49-F238E27FC236}">
                          <a16:creationId xmlns:a16="http://schemas.microsoft.com/office/drawing/2014/main" id="{A2C60939-B60E-40C9-BB56-7F18710B5EA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401638" cy="63500"/>
                    </a:xfrm>
                    <a:custGeom>
                      <a:avLst/>
                      <a:gdLst>
                        <a:gd name="T0" fmla="*/ 228 w 271"/>
                        <a:gd name="T1" fmla="*/ 0 h 43"/>
                        <a:gd name="T2" fmla="*/ 146 w 271"/>
                        <a:gd name="T3" fmla="*/ 0 h 43"/>
                        <a:gd name="T4" fmla="*/ 43 w 271"/>
                        <a:gd name="T5" fmla="*/ 0 h 43"/>
                        <a:gd name="T6" fmla="*/ 0 w 271"/>
                        <a:gd name="T7" fmla="*/ 43 h 43"/>
                        <a:gd name="T8" fmla="*/ 271 w 271"/>
                        <a:gd name="T9" fmla="*/ 43 h 43"/>
                        <a:gd name="T10" fmla="*/ 228 w 271"/>
                        <a:gd name="T11" fmla="*/ 0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271" h="43">
                          <a:moveTo>
                            <a:pt x="228" y="0"/>
                          </a:moveTo>
                          <a:cubicBezTo>
                            <a:pt x="146" y="0"/>
                            <a:pt x="146" y="0"/>
                            <a:pt x="146" y="0"/>
                          </a:cubicBezTo>
                          <a:cubicBezTo>
                            <a:pt x="43" y="0"/>
                            <a:pt x="43" y="0"/>
                            <a:pt x="43" y="0"/>
                          </a:cubicBezTo>
                          <a:cubicBezTo>
                            <a:pt x="19" y="0"/>
                            <a:pt x="0" y="19"/>
                            <a:pt x="0" y="43"/>
                          </a:cubicBezTo>
                          <a:cubicBezTo>
                            <a:pt x="271" y="43"/>
                            <a:pt x="271" y="43"/>
                            <a:pt x="271" y="43"/>
                          </a:cubicBezTo>
                          <a:cubicBezTo>
                            <a:pt x="271" y="19"/>
                            <a:pt x="252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3" name="Freeform 69">
                      <a:extLst>
                        <a:ext uri="{FF2B5EF4-FFF2-40B4-BE49-F238E27FC236}">
                          <a16:creationId xmlns:a16="http://schemas.microsoft.com/office/drawing/2014/main" id="{46271E44-90B0-4B3A-916E-A83AD915D1A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19809" y="5524815"/>
                      <a:ext cx="360363" cy="63500"/>
                    </a:xfrm>
                    <a:custGeom>
                      <a:avLst/>
                      <a:gdLst>
                        <a:gd name="T0" fmla="*/ 91 w 244"/>
                        <a:gd name="T1" fmla="*/ 3 h 43"/>
                        <a:gd name="T2" fmla="*/ 173 w 244"/>
                        <a:gd name="T3" fmla="*/ 3 h 43"/>
                        <a:gd name="T4" fmla="*/ 216 w 244"/>
                        <a:gd name="T5" fmla="*/ 43 h 43"/>
                        <a:gd name="T6" fmla="*/ 244 w 244"/>
                        <a:gd name="T7" fmla="*/ 43 h 43"/>
                        <a:gd name="T8" fmla="*/ 201 w 244"/>
                        <a:gd name="T9" fmla="*/ 0 h 43"/>
                        <a:gd name="T10" fmla="*/ 150 w 244"/>
                        <a:gd name="T11" fmla="*/ 0 h 43"/>
                        <a:gd name="T12" fmla="*/ 16 w 244"/>
                        <a:gd name="T13" fmla="*/ 0 h 43"/>
                        <a:gd name="T14" fmla="*/ 0 w 244"/>
                        <a:gd name="T15" fmla="*/ 3 h 43"/>
                        <a:gd name="T16" fmla="*/ 91 w 244"/>
                        <a:gd name="T17" fmla="*/ 3 h 4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244" h="43">
                          <a:moveTo>
                            <a:pt x="91" y="3"/>
                          </a:moveTo>
                          <a:cubicBezTo>
                            <a:pt x="173" y="3"/>
                            <a:pt x="173" y="3"/>
                            <a:pt x="173" y="3"/>
                          </a:cubicBezTo>
                          <a:cubicBezTo>
                            <a:pt x="196" y="3"/>
                            <a:pt x="214" y="21"/>
                            <a:pt x="216" y="43"/>
                          </a:cubicBezTo>
                          <a:cubicBezTo>
                            <a:pt x="244" y="43"/>
                            <a:pt x="244" y="43"/>
                            <a:pt x="244" y="43"/>
                          </a:cubicBezTo>
                          <a:cubicBezTo>
                            <a:pt x="244" y="19"/>
                            <a:pt x="225" y="0"/>
                            <a:pt x="201" y="0"/>
                          </a:cubicBezTo>
                          <a:cubicBezTo>
                            <a:pt x="150" y="0"/>
                            <a:pt x="150" y="0"/>
                            <a:pt x="150" y="0"/>
                          </a:cubicBezTo>
                          <a:cubicBezTo>
                            <a:pt x="16" y="0"/>
                            <a:pt x="16" y="0"/>
                            <a:pt x="16" y="0"/>
                          </a:cubicBezTo>
                          <a:cubicBezTo>
                            <a:pt x="10" y="0"/>
                            <a:pt x="5" y="1"/>
                            <a:pt x="0" y="3"/>
                          </a:cubicBezTo>
                          <a:lnTo>
                            <a:pt x="91" y="3"/>
                          </a:ln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4" name="Freeform 70">
                      <a:extLst>
                        <a:ext uri="{FF2B5EF4-FFF2-40B4-BE49-F238E27FC236}">
                          <a16:creationId xmlns:a16="http://schemas.microsoft.com/office/drawing/2014/main" id="{BE8C8C10-EC35-4E2B-AEC0-8C7241D1678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 flipH="1">
                      <a:off x="3170609" y="5832790"/>
                      <a:ext cx="298450" cy="101600"/>
                    </a:xfrm>
                    <a:custGeom>
                      <a:avLst/>
                      <a:gdLst>
                        <a:gd name="T0" fmla="*/ 184 w 201"/>
                        <a:gd name="T1" fmla="*/ 67 h 69"/>
                        <a:gd name="T2" fmla="*/ 173 w 201"/>
                        <a:gd name="T3" fmla="*/ 62 h 69"/>
                        <a:gd name="T4" fmla="*/ 101 w 201"/>
                        <a:gd name="T5" fmla="*/ 30 h 69"/>
                        <a:gd name="T6" fmla="*/ 28 w 201"/>
                        <a:gd name="T7" fmla="*/ 62 h 69"/>
                        <a:gd name="T8" fmla="*/ 7 w 201"/>
                        <a:gd name="T9" fmla="*/ 63 h 69"/>
                        <a:gd name="T10" fmla="*/ 6 w 201"/>
                        <a:gd name="T11" fmla="*/ 42 h 69"/>
                        <a:gd name="T12" fmla="*/ 101 w 201"/>
                        <a:gd name="T13" fmla="*/ 0 h 69"/>
                        <a:gd name="T14" fmla="*/ 195 w 201"/>
                        <a:gd name="T15" fmla="*/ 42 h 69"/>
                        <a:gd name="T16" fmla="*/ 194 w 201"/>
                        <a:gd name="T17" fmla="*/ 63 h 69"/>
                        <a:gd name="T18" fmla="*/ 184 w 201"/>
                        <a:gd name="T19" fmla="*/ 67 h 6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</a:cxnLst>
                      <a:rect l="0" t="0" r="r" b="b"/>
                      <a:pathLst>
                        <a:path w="201" h="69">
                          <a:moveTo>
                            <a:pt x="184" y="67"/>
                          </a:moveTo>
                          <a:cubicBezTo>
                            <a:pt x="180" y="67"/>
                            <a:pt x="176" y="65"/>
                            <a:pt x="173" y="62"/>
                          </a:cubicBezTo>
                          <a:cubicBezTo>
                            <a:pt x="155" y="42"/>
                            <a:pt x="128" y="30"/>
                            <a:pt x="101" y="30"/>
                          </a:cubicBezTo>
                          <a:cubicBezTo>
                            <a:pt x="73" y="30"/>
                            <a:pt x="47" y="42"/>
                            <a:pt x="28" y="62"/>
                          </a:cubicBezTo>
                          <a:cubicBezTo>
                            <a:pt x="23" y="68"/>
                            <a:pt x="13" y="69"/>
                            <a:pt x="7" y="63"/>
                          </a:cubicBezTo>
                          <a:cubicBezTo>
                            <a:pt x="1" y="58"/>
                            <a:pt x="0" y="48"/>
                            <a:pt x="6" y="42"/>
                          </a:cubicBezTo>
                          <a:cubicBezTo>
                            <a:pt x="30" y="15"/>
                            <a:pt x="65" y="0"/>
                            <a:pt x="101" y="0"/>
                          </a:cubicBezTo>
                          <a:cubicBezTo>
                            <a:pt x="137" y="0"/>
                            <a:pt x="171" y="15"/>
                            <a:pt x="195" y="42"/>
                          </a:cubicBezTo>
                          <a:cubicBezTo>
                            <a:pt x="201" y="48"/>
                            <a:pt x="200" y="58"/>
                            <a:pt x="194" y="63"/>
                          </a:cubicBezTo>
                          <a:cubicBezTo>
                            <a:pt x="191" y="66"/>
                            <a:pt x="188" y="67"/>
                            <a:pt x="184" y="67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5" name="Oval 71">
                      <a:extLst>
                        <a:ext uri="{FF2B5EF4-FFF2-40B4-BE49-F238E27FC236}">
                          <a16:creationId xmlns:a16="http://schemas.microsoft.com/office/drawing/2014/main" id="{3000CD9D-F8D3-4F56-943D-C41D5293963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41984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  <p:sp>
                  <p:nvSpPr>
                    <p:cNvPr id="2336" name="Oval 72">
                      <a:extLst>
                        <a:ext uri="{FF2B5EF4-FFF2-40B4-BE49-F238E27FC236}">
                          <a16:creationId xmlns:a16="http://schemas.microsoft.com/office/drawing/2014/main" id="{D7EDA1F7-1C14-4A7D-ABD4-7E61A99CD2F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 flipH="1">
                      <a:off x="3172197" y="5918515"/>
                      <a:ext cx="47625" cy="49213"/>
                    </a:xfrm>
                    <a:prstGeom prst="ellipse">
                      <a:avLst/>
                    </a:pr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124347" tIns="62174" rIns="124347" bIns="62174" numCol="1" anchor="t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marL="0" marR="0" lvl="0" indent="0" defTabSz="621746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952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Times New Roman" charset="0"/>
                        <a:ea typeface="ＭＳ Ｐゴシック" charset="0"/>
                      </a:endParaRPr>
                    </a:p>
                  </p:txBody>
                </p:sp>
              </p:grpSp>
              <p:sp>
                <p:nvSpPr>
                  <p:cNvPr id="2296" name="Freeform 221">
                    <a:extLst>
                      <a:ext uri="{FF2B5EF4-FFF2-40B4-BE49-F238E27FC236}">
                        <a16:creationId xmlns:a16="http://schemas.microsoft.com/office/drawing/2014/main" id="{9FEF9F0C-4173-49FB-9975-C62860F7C1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7876" y="4820499"/>
                    <a:ext cx="180345" cy="242229"/>
                  </a:xfrm>
                  <a:custGeom>
                    <a:avLst/>
                    <a:gdLst>
                      <a:gd name="T0" fmla="*/ 122 w 122"/>
                      <a:gd name="T1" fmla="*/ 143 h 166"/>
                      <a:gd name="T2" fmla="*/ 0 w 122"/>
                      <a:gd name="T3" fmla="*/ 67 h 166"/>
                      <a:gd name="T4" fmla="*/ 0 w 122"/>
                      <a:gd name="T5" fmla="*/ 3 h 166"/>
                      <a:gd name="T6" fmla="*/ 94 w 122"/>
                      <a:gd name="T7" fmla="*/ 0 h 166"/>
                      <a:gd name="T8" fmla="*/ 95 w 122"/>
                      <a:gd name="T9" fmla="*/ 7 h 166"/>
                      <a:gd name="T10" fmla="*/ 122 w 122"/>
                      <a:gd name="T11" fmla="*/ 143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2" h="166">
                        <a:moveTo>
                          <a:pt x="122" y="143"/>
                        </a:moveTo>
                        <a:cubicBezTo>
                          <a:pt x="49" y="166"/>
                          <a:pt x="0" y="67"/>
                          <a:pt x="0" y="67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94" y="0"/>
                          <a:pt x="94" y="0"/>
                          <a:pt x="94" y="0"/>
                        </a:cubicBezTo>
                        <a:cubicBezTo>
                          <a:pt x="95" y="7"/>
                          <a:pt x="95" y="7"/>
                          <a:pt x="95" y="7"/>
                        </a:cubicBezTo>
                        <a:cubicBezTo>
                          <a:pt x="95" y="83"/>
                          <a:pt x="95" y="117"/>
                          <a:pt x="122" y="14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7" name="Freeform 222">
                    <a:extLst>
                      <a:ext uri="{FF2B5EF4-FFF2-40B4-BE49-F238E27FC236}">
                        <a16:creationId xmlns:a16="http://schemas.microsoft.com/office/drawing/2014/main" id="{4D54599A-9FCA-40C0-BD5D-0A3F02F132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55246" y="5867493"/>
                    <a:ext cx="160897" cy="63651"/>
                  </a:xfrm>
                  <a:custGeom>
                    <a:avLst/>
                    <a:gdLst>
                      <a:gd name="T0" fmla="*/ 110 w 110"/>
                      <a:gd name="T1" fmla="*/ 44 h 44"/>
                      <a:gd name="T2" fmla="*/ 110 w 110"/>
                      <a:gd name="T3" fmla="*/ 0 h 44"/>
                      <a:gd name="T4" fmla="*/ 61 w 110"/>
                      <a:gd name="T5" fmla="*/ 0 h 44"/>
                      <a:gd name="T6" fmla="*/ 0 w 110"/>
                      <a:gd name="T7" fmla="*/ 44 h 44"/>
                      <a:gd name="T8" fmla="*/ 110 w 110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0" h="44">
                        <a:moveTo>
                          <a:pt x="110" y="44"/>
                        </a:moveTo>
                        <a:cubicBezTo>
                          <a:pt x="110" y="0"/>
                          <a:pt x="110" y="0"/>
                          <a:pt x="110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10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8" name="Freeform 223">
                    <a:extLst>
                      <a:ext uri="{FF2B5EF4-FFF2-40B4-BE49-F238E27FC236}">
                        <a16:creationId xmlns:a16="http://schemas.microsoft.com/office/drawing/2014/main" id="{750B4D9E-0053-49F9-9B5A-6F070A2DE8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2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9" name="Freeform 224">
                    <a:extLst>
                      <a:ext uri="{FF2B5EF4-FFF2-40B4-BE49-F238E27FC236}">
                        <a16:creationId xmlns:a16="http://schemas.microsoft.com/office/drawing/2014/main" id="{31D004C1-21E8-4BF8-B8F6-305EE05A41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40114" y="5396895"/>
                    <a:ext cx="378371" cy="473679"/>
                  </a:xfrm>
                  <a:custGeom>
                    <a:avLst/>
                    <a:gdLst>
                      <a:gd name="T0" fmla="*/ 142 w 259"/>
                      <a:gd name="T1" fmla="*/ 0 h 303"/>
                      <a:gd name="T2" fmla="*/ 142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91 h 303"/>
                      <a:gd name="T20" fmla="*/ 180 w 259"/>
                      <a:gd name="T21" fmla="*/ 92 h 303"/>
                      <a:gd name="T22" fmla="*/ 182 w 259"/>
                      <a:gd name="T23" fmla="*/ 88 h 303"/>
                      <a:gd name="T24" fmla="*/ 259 w 259"/>
                      <a:gd name="T25" fmla="*/ 0 h 303"/>
                      <a:gd name="T26" fmla="*/ 142 w 259"/>
                      <a:gd name="T27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59" h="303">
                        <a:moveTo>
                          <a:pt x="142" y="0"/>
                        </a:moveTo>
                        <a:cubicBezTo>
                          <a:pt x="142" y="1"/>
                          <a:pt x="142" y="1"/>
                          <a:pt x="142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91"/>
                          <a:pt x="67" y="91"/>
                          <a:pt x="67" y="91"/>
                        </a:cubicBezTo>
                        <a:cubicBezTo>
                          <a:pt x="180" y="92"/>
                          <a:pt x="180" y="92"/>
                          <a:pt x="180" y="92"/>
                        </a:cubicBezTo>
                        <a:cubicBezTo>
                          <a:pt x="181" y="87"/>
                          <a:pt x="182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42" y="0"/>
                        </a:lnTo>
                        <a:close/>
                      </a:path>
                    </a:pathLst>
                  </a:custGeom>
                  <a:solidFill>
                    <a:srgbClr val="4D004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0" name="Freeform 225">
                    <a:extLst>
                      <a:ext uri="{FF2B5EF4-FFF2-40B4-BE49-F238E27FC236}">
                        <a16:creationId xmlns:a16="http://schemas.microsoft.com/office/drawing/2014/main" id="{BFDC75D6-7A03-4EC8-9CA4-C5F01B08DB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63880" y="5403968"/>
                    <a:ext cx="380139" cy="472366"/>
                  </a:xfrm>
                  <a:custGeom>
                    <a:avLst/>
                    <a:gdLst>
                      <a:gd name="T0" fmla="*/ 133 w 259"/>
                      <a:gd name="T1" fmla="*/ 0 h 303"/>
                      <a:gd name="T2" fmla="*/ 133 w 259"/>
                      <a:gd name="T3" fmla="*/ 1 h 303"/>
                      <a:gd name="T4" fmla="*/ 75 w 259"/>
                      <a:gd name="T5" fmla="*/ 1 h 303"/>
                      <a:gd name="T6" fmla="*/ 0 w 259"/>
                      <a:gd name="T7" fmla="*/ 83 h 303"/>
                      <a:gd name="T8" fmla="*/ 0 w 259"/>
                      <a:gd name="T9" fmla="*/ 83 h 303"/>
                      <a:gd name="T10" fmla="*/ 0 w 259"/>
                      <a:gd name="T11" fmla="*/ 86 h 303"/>
                      <a:gd name="T12" fmla="*/ 0 w 259"/>
                      <a:gd name="T13" fmla="*/ 87 h 303"/>
                      <a:gd name="T14" fmla="*/ 0 w 259"/>
                      <a:gd name="T15" fmla="*/ 303 h 303"/>
                      <a:gd name="T16" fmla="*/ 50 w 259"/>
                      <a:gd name="T17" fmla="*/ 303 h 303"/>
                      <a:gd name="T18" fmla="*/ 67 w 259"/>
                      <a:gd name="T19" fmla="*/ 87 h 303"/>
                      <a:gd name="T20" fmla="*/ 182 w 259"/>
                      <a:gd name="T21" fmla="*/ 88 h 303"/>
                      <a:gd name="T22" fmla="*/ 259 w 259"/>
                      <a:gd name="T23" fmla="*/ 0 h 303"/>
                      <a:gd name="T24" fmla="*/ 133 w 259"/>
                      <a:gd name="T25" fmla="*/ 0 h 30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59" h="303">
                        <a:moveTo>
                          <a:pt x="133" y="0"/>
                        </a:moveTo>
                        <a:cubicBezTo>
                          <a:pt x="133" y="1"/>
                          <a:pt x="133" y="1"/>
                          <a:pt x="133" y="1"/>
                        </a:cubicBezTo>
                        <a:cubicBezTo>
                          <a:pt x="75" y="1"/>
                          <a:pt x="75" y="1"/>
                          <a:pt x="75" y="1"/>
                        </a:cubicBezTo>
                        <a:cubicBezTo>
                          <a:pt x="34" y="1"/>
                          <a:pt x="1" y="43"/>
                          <a:pt x="0" y="83"/>
                        </a:cubicBezTo>
                        <a:cubicBezTo>
                          <a:pt x="0" y="83"/>
                          <a:pt x="0" y="83"/>
                          <a:pt x="0" y="83"/>
                        </a:cubicBezTo>
                        <a:cubicBezTo>
                          <a:pt x="0" y="86"/>
                          <a:pt x="0" y="86"/>
                          <a:pt x="0" y="86"/>
                        </a:cubicBezTo>
                        <a:cubicBezTo>
                          <a:pt x="0" y="87"/>
                          <a:pt x="0" y="87"/>
                          <a:pt x="0" y="87"/>
                        </a:cubicBezTo>
                        <a:cubicBezTo>
                          <a:pt x="0" y="303"/>
                          <a:pt x="0" y="303"/>
                          <a:pt x="0" y="303"/>
                        </a:cubicBezTo>
                        <a:cubicBezTo>
                          <a:pt x="50" y="303"/>
                          <a:pt x="50" y="303"/>
                          <a:pt x="50" y="303"/>
                        </a:cubicBezTo>
                        <a:cubicBezTo>
                          <a:pt x="67" y="87"/>
                          <a:pt x="67" y="87"/>
                          <a:pt x="67" y="87"/>
                        </a:cubicBezTo>
                        <a:cubicBezTo>
                          <a:pt x="67" y="87"/>
                          <a:pt x="181" y="88"/>
                          <a:pt x="182" y="88"/>
                        </a:cubicBezTo>
                        <a:cubicBezTo>
                          <a:pt x="225" y="88"/>
                          <a:pt x="259" y="43"/>
                          <a:pt x="259" y="0"/>
                        </a:cubicBezTo>
                        <a:lnTo>
                          <a:pt x="133" y="0"/>
                        </a:lnTo>
                        <a:close/>
                      </a:path>
                    </a:pathLst>
                  </a:cu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1" name="Freeform 226">
                    <a:extLst>
                      <a:ext uri="{FF2B5EF4-FFF2-40B4-BE49-F238E27FC236}">
                        <a16:creationId xmlns:a16="http://schemas.microsoft.com/office/drawing/2014/main" id="{8B3BD1F5-B39E-4D1B-BB14-89E7E50749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79012" y="5867493"/>
                    <a:ext cx="159128" cy="63651"/>
                  </a:xfrm>
                  <a:custGeom>
                    <a:avLst/>
                    <a:gdLst>
                      <a:gd name="T0" fmla="*/ 109 w 109"/>
                      <a:gd name="T1" fmla="*/ 44 h 44"/>
                      <a:gd name="T2" fmla="*/ 109 w 109"/>
                      <a:gd name="T3" fmla="*/ 0 h 44"/>
                      <a:gd name="T4" fmla="*/ 61 w 109"/>
                      <a:gd name="T5" fmla="*/ 0 h 44"/>
                      <a:gd name="T6" fmla="*/ 0 w 109"/>
                      <a:gd name="T7" fmla="*/ 44 h 44"/>
                      <a:gd name="T8" fmla="*/ 109 w 109"/>
                      <a:gd name="T9" fmla="*/ 44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44">
                        <a:moveTo>
                          <a:pt x="109" y="44"/>
                        </a:moveTo>
                        <a:cubicBezTo>
                          <a:pt x="109" y="0"/>
                          <a:pt x="109" y="0"/>
                          <a:pt x="109" y="0"/>
                        </a:cubicBezTo>
                        <a:cubicBezTo>
                          <a:pt x="61" y="0"/>
                          <a:pt x="61" y="0"/>
                          <a:pt x="61" y="0"/>
                        </a:cubicBezTo>
                        <a:cubicBezTo>
                          <a:pt x="33" y="0"/>
                          <a:pt x="9" y="18"/>
                          <a:pt x="0" y="44"/>
                        </a:cubicBezTo>
                        <a:lnTo>
                          <a:pt x="109" y="4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2" name="Freeform 227">
                    <a:extLst>
                      <a:ext uri="{FF2B5EF4-FFF2-40B4-BE49-F238E27FC236}">
                        <a16:creationId xmlns:a16="http://schemas.microsoft.com/office/drawing/2014/main" id="{7EE167C2-A1A3-4884-BFAB-B14DB7617C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89621" y="5867493"/>
                    <a:ext cx="148519" cy="44203"/>
                  </a:xfrm>
                  <a:custGeom>
                    <a:avLst/>
                    <a:gdLst>
                      <a:gd name="T0" fmla="*/ 54 w 102"/>
                      <a:gd name="T1" fmla="*/ 0 h 30"/>
                      <a:gd name="T2" fmla="*/ 0 w 102"/>
                      <a:gd name="T3" fmla="*/ 30 h 30"/>
                      <a:gd name="T4" fmla="*/ 69 w 102"/>
                      <a:gd name="T5" fmla="*/ 30 h 30"/>
                      <a:gd name="T6" fmla="*/ 102 w 102"/>
                      <a:gd name="T7" fmla="*/ 0 h 30"/>
                      <a:gd name="T8" fmla="*/ 54 w 102"/>
                      <a:gd name="T9" fmla="*/ 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2" h="30">
                        <a:moveTo>
                          <a:pt x="54" y="0"/>
                        </a:moveTo>
                        <a:cubicBezTo>
                          <a:pt x="31" y="0"/>
                          <a:pt x="11" y="12"/>
                          <a:pt x="0" y="30"/>
                        </a:cubicBezTo>
                        <a:cubicBezTo>
                          <a:pt x="69" y="30"/>
                          <a:pt x="69" y="30"/>
                          <a:pt x="69" y="30"/>
                        </a:cubicBezTo>
                        <a:cubicBezTo>
                          <a:pt x="86" y="30"/>
                          <a:pt x="100" y="17"/>
                          <a:pt x="102" y="0"/>
                        </a:cubicBez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3" name="Freeform 228">
                    <a:extLst>
                      <a:ext uri="{FF2B5EF4-FFF2-40B4-BE49-F238E27FC236}">
                        <a16:creationId xmlns:a16="http://schemas.microsoft.com/office/drawing/2014/main" id="{5F7E0D2C-8123-4A12-B506-6894D86B07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168813"/>
                    <a:ext cx="357154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8 w 243"/>
                      <a:gd name="T3" fmla="*/ 0 h 152"/>
                      <a:gd name="T4" fmla="*/ 188 w 243"/>
                      <a:gd name="T5" fmla="*/ 72 h 152"/>
                      <a:gd name="T6" fmla="*/ 183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6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2"/>
                          <a:pt x="188" y="72"/>
                          <a:pt x="188" y="72"/>
                        </a:cubicBezTo>
                        <a:cubicBezTo>
                          <a:pt x="188" y="75"/>
                          <a:pt x="186" y="78"/>
                          <a:pt x="183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6" y="125"/>
                          <a:pt x="216" y="125"/>
                          <a:pt x="216" y="125"/>
                        </a:cubicBezTo>
                        <a:cubicBezTo>
                          <a:pt x="231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4" name="Freeform 229">
                    <a:extLst>
                      <a:ext uri="{FF2B5EF4-FFF2-40B4-BE49-F238E27FC236}">
                        <a16:creationId xmlns:a16="http://schemas.microsoft.com/office/drawing/2014/main" id="{8163047B-FB9D-4355-A676-C0C4E4330F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4912440"/>
                    <a:ext cx="166200" cy="275822"/>
                  </a:xfrm>
                  <a:custGeom>
                    <a:avLst/>
                    <a:gdLst>
                      <a:gd name="T0" fmla="*/ 81 w 113"/>
                      <a:gd name="T1" fmla="*/ 60 h 189"/>
                      <a:gd name="T2" fmla="*/ 81 w 113"/>
                      <a:gd name="T3" fmla="*/ 0 h 189"/>
                      <a:gd name="T4" fmla="*/ 23 w 113"/>
                      <a:gd name="T5" fmla="*/ 0 h 189"/>
                      <a:gd name="T6" fmla="*/ 22 w 113"/>
                      <a:gd name="T7" fmla="*/ 59 h 189"/>
                      <a:gd name="T8" fmla="*/ 15 w 113"/>
                      <a:gd name="T9" fmla="*/ 64 h 189"/>
                      <a:gd name="T10" fmla="*/ 0 w 113"/>
                      <a:gd name="T11" fmla="*/ 64 h 189"/>
                      <a:gd name="T12" fmla="*/ 0 w 113"/>
                      <a:gd name="T13" fmla="*/ 189 h 189"/>
                      <a:gd name="T14" fmla="*/ 113 w 113"/>
                      <a:gd name="T15" fmla="*/ 189 h 189"/>
                      <a:gd name="T16" fmla="*/ 113 w 113"/>
                      <a:gd name="T17" fmla="*/ 64 h 189"/>
                      <a:gd name="T18" fmla="*/ 85 w 113"/>
                      <a:gd name="T19" fmla="*/ 64 h 189"/>
                      <a:gd name="T20" fmla="*/ 81 w 113"/>
                      <a:gd name="T21" fmla="*/ 6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13" h="189">
                        <a:moveTo>
                          <a:pt x="81" y="60"/>
                        </a:move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59"/>
                          <a:pt x="22" y="59"/>
                          <a:pt x="22" y="59"/>
                        </a:cubicBezTo>
                        <a:cubicBezTo>
                          <a:pt x="21" y="62"/>
                          <a:pt x="18" y="64"/>
                          <a:pt x="15" y="64"/>
                        </a:cubicBezTo>
                        <a:cubicBezTo>
                          <a:pt x="0" y="64"/>
                          <a:pt x="0" y="64"/>
                          <a:pt x="0" y="64"/>
                        </a:cubicBezTo>
                        <a:cubicBezTo>
                          <a:pt x="0" y="189"/>
                          <a:pt x="0" y="189"/>
                          <a:pt x="0" y="189"/>
                        </a:cubicBezTo>
                        <a:cubicBezTo>
                          <a:pt x="113" y="189"/>
                          <a:pt x="113" y="189"/>
                          <a:pt x="113" y="189"/>
                        </a:cubicBezTo>
                        <a:cubicBezTo>
                          <a:pt x="113" y="64"/>
                          <a:pt x="113" y="64"/>
                          <a:pt x="113" y="64"/>
                        </a:cubicBezTo>
                        <a:cubicBezTo>
                          <a:pt x="85" y="64"/>
                          <a:pt x="85" y="64"/>
                          <a:pt x="85" y="64"/>
                        </a:cubicBezTo>
                        <a:cubicBezTo>
                          <a:pt x="83" y="64"/>
                          <a:pt x="81" y="62"/>
                          <a:pt x="81" y="60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5" name="Freeform 230">
                    <a:extLst>
                      <a:ext uri="{FF2B5EF4-FFF2-40B4-BE49-F238E27FC236}">
                        <a16:creationId xmlns:a16="http://schemas.microsoft.com/office/drawing/2014/main" id="{80C060C1-BBDC-41DD-AC99-C5D17EF773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0804" y="4912440"/>
                    <a:ext cx="86637" cy="83101"/>
                  </a:xfrm>
                  <a:custGeom>
                    <a:avLst/>
                    <a:gdLst>
                      <a:gd name="T0" fmla="*/ 59 w 59"/>
                      <a:gd name="T1" fmla="*/ 36 h 57"/>
                      <a:gd name="T2" fmla="*/ 59 w 59"/>
                      <a:gd name="T3" fmla="*/ 0 h 57"/>
                      <a:gd name="T4" fmla="*/ 1 w 59"/>
                      <a:gd name="T5" fmla="*/ 0 h 57"/>
                      <a:gd name="T6" fmla="*/ 0 w 59"/>
                      <a:gd name="T7" fmla="*/ 57 h 57"/>
                      <a:gd name="T8" fmla="*/ 59 w 59"/>
                      <a:gd name="T9" fmla="*/ 36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9" h="57">
                        <a:moveTo>
                          <a:pt x="59" y="36"/>
                        </a:moveTo>
                        <a:cubicBezTo>
                          <a:pt x="59" y="0"/>
                          <a:pt x="59" y="0"/>
                          <a:pt x="59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57"/>
                          <a:pt x="0" y="57"/>
                          <a:pt x="0" y="57"/>
                        </a:cubicBezTo>
                        <a:cubicBezTo>
                          <a:pt x="49" y="57"/>
                          <a:pt x="59" y="36"/>
                          <a:pt x="59" y="36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6" name="Freeform 231">
                    <a:extLst>
                      <a:ext uri="{FF2B5EF4-FFF2-40B4-BE49-F238E27FC236}">
                        <a16:creationId xmlns:a16="http://schemas.microsoft.com/office/drawing/2014/main" id="{FE74D58F-67D2-4250-B699-C22705C989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8978" y="5004380"/>
                    <a:ext cx="22986" cy="146752"/>
                  </a:xfrm>
                  <a:custGeom>
                    <a:avLst/>
                    <a:gdLst>
                      <a:gd name="T0" fmla="*/ 16 w 16"/>
                      <a:gd name="T1" fmla="*/ 0 h 101"/>
                      <a:gd name="T2" fmla="*/ 15 w 16"/>
                      <a:gd name="T3" fmla="*/ 1 h 101"/>
                      <a:gd name="T4" fmla="*/ 0 w 16"/>
                      <a:gd name="T5" fmla="*/ 1 h 101"/>
                      <a:gd name="T6" fmla="*/ 0 w 16"/>
                      <a:gd name="T7" fmla="*/ 96 h 101"/>
                      <a:gd name="T8" fmla="*/ 3 w 16"/>
                      <a:gd name="T9" fmla="*/ 101 h 101"/>
                      <a:gd name="T10" fmla="*/ 4 w 16"/>
                      <a:gd name="T11" fmla="*/ 101 h 101"/>
                      <a:gd name="T12" fmla="*/ 6 w 16"/>
                      <a:gd name="T13" fmla="*/ 100 h 101"/>
                      <a:gd name="T14" fmla="*/ 6 w 16"/>
                      <a:gd name="T15" fmla="*/ 98 h 101"/>
                      <a:gd name="T16" fmla="*/ 16 w 16"/>
                      <a:gd name="T17" fmla="*/ 0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1">
                        <a:moveTo>
                          <a:pt x="16" y="0"/>
                        </a:moveTo>
                        <a:cubicBezTo>
                          <a:pt x="16" y="1"/>
                          <a:pt x="15" y="1"/>
                          <a:pt x="15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96"/>
                          <a:pt x="0" y="96"/>
                          <a:pt x="0" y="96"/>
                        </a:cubicBezTo>
                        <a:cubicBezTo>
                          <a:pt x="2" y="97"/>
                          <a:pt x="4" y="98"/>
                          <a:pt x="3" y="101"/>
                        </a:cubicBezTo>
                        <a:cubicBezTo>
                          <a:pt x="4" y="101"/>
                          <a:pt x="4" y="101"/>
                          <a:pt x="4" y="101"/>
                        </a:cubicBezTo>
                        <a:cubicBezTo>
                          <a:pt x="4" y="101"/>
                          <a:pt x="5" y="101"/>
                          <a:pt x="6" y="100"/>
                        </a:cubicBezTo>
                        <a:cubicBezTo>
                          <a:pt x="6" y="99"/>
                          <a:pt x="6" y="99"/>
                          <a:pt x="6" y="98"/>
                        </a:cubicBezTo>
                        <a:cubicBezTo>
                          <a:pt x="4" y="66"/>
                          <a:pt x="16" y="0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7" name="Rectangle 232">
                    <a:extLst>
                      <a:ext uri="{FF2B5EF4-FFF2-40B4-BE49-F238E27FC236}">
                        <a16:creationId xmlns:a16="http://schemas.microsoft.com/office/drawing/2014/main" id="{820ADAC3-832F-4042-B8B0-1330EF06209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596486" y="5368606"/>
                    <a:ext cx="247532" cy="44203"/>
                  </a:xfrm>
                  <a:prstGeom prst="rect">
                    <a:avLst/>
                  </a:prstGeom>
                  <a:solidFill>
                    <a:srgbClr val="5C005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8" name="Freeform 233">
                    <a:extLst>
                      <a:ext uri="{FF2B5EF4-FFF2-40B4-BE49-F238E27FC236}">
                        <a16:creationId xmlns:a16="http://schemas.microsoft.com/office/drawing/2014/main" id="{948E9BB9-1FA5-48A4-B45E-0CFB5FD390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89414" y="5396896"/>
                    <a:ext cx="256373" cy="125535"/>
                  </a:xfrm>
                  <a:custGeom>
                    <a:avLst/>
                    <a:gdLst>
                      <a:gd name="T0" fmla="*/ 0 w 174"/>
                      <a:gd name="T1" fmla="*/ 0 h 86"/>
                      <a:gd name="T2" fmla="*/ 174 w 174"/>
                      <a:gd name="T3" fmla="*/ 86 h 86"/>
                      <a:gd name="T4" fmla="*/ 174 w 174"/>
                      <a:gd name="T5" fmla="*/ 0 h 86"/>
                      <a:gd name="T6" fmla="*/ 0 w 174"/>
                      <a:gd name="T7" fmla="*/ 0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74" h="86">
                        <a:moveTo>
                          <a:pt x="0" y="0"/>
                        </a:moveTo>
                        <a:cubicBezTo>
                          <a:pt x="0" y="0"/>
                          <a:pt x="72" y="86"/>
                          <a:pt x="174" y="86"/>
                        </a:cubicBezTo>
                        <a:cubicBezTo>
                          <a:pt x="174" y="0"/>
                          <a:pt x="174" y="0"/>
                          <a:pt x="17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09" name="Freeform 234">
                    <a:extLst>
                      <a:ext uri="{FF2B5EF4-FFF2-40B4-BE49-F238E27FC236}">
                        <a16:creationId xmlns:a16="http://schemas.microsoft.com/office/drawing/2014/main" id="{60788695-C341-45FE-92D2-E78265D0B5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77038" y="5006149"/>
                    <a:ext cx="346545" cy="390748"/>
                  </a:xfrm>
                  <a:custGeom>
                    <a:avLst/>
                    <a:gdLst>
                      <a:gd name="T0" fmla="*/ 174 w 237"/>
                      <a:gd name="T1" fmla="*/ 0 h 269"/>
                      <a:gd name="T2" fmla="*/ 148 w 237"/>
                      <a:gd name="T3" fmla="*/ 0 h 269"/>
                      <a:gd name="T4" fmla="*/ 69 w 237"/>
                      <a:gd name="T5" fmla="*/ 94 h 269"/>
                      <a:gd name="T6" fmla="*/ 72 w 237"/>
                      <a:gd name="T7" fmla="*/ 0 h 269"/>
                      <a:gd name="T8" fmla="*/ 67 w 237"/>
                      <a:gd name="T9" fmla="*/ 0 h 269"/>
                      <a:gd name="T10" fmla="*/ 0 w 237"/>
                      <a:gd name="T11" fmla="*/ 66 h 269"/>
                      <a:gd name="T12" fmla="*/ 0 w 237"/>
                      <a:gd name="T13" fmla="*/ 112 h 269"/>
                      <a:gd name="T14" fmla="*/ 13 w 237"/>
                      <a:gd name="T15" fmla="*/ 112 h 269"/>
                      <a:gd name="T16" fmla="*/ 13 w 237"/>
                      <a:gd name="T17" fmla="*/ 269 h 269"/>
                      <a:gd name="T18" fmla="*/ 183 w 237"/>
                      <a:gd name="T19" fmla="*/ 269 h 269"/>
                      <a:gd name="T20" fmla="*/ 183 w 237"/>
                      <a:gd name="T21" fmla="*/ 112 h 269"/>
                      <a:gd name="T22" fmla="*/ 237 w 237"/>
                      <a:gd name="T23" fmla="*/ 112 h 269"/>
                      <a:gd name="T24" fmla="*/ 237 w 237"/>
                      <a:gd name="T25" fmla="*/ 62 h 269"/>
                      <a:gd name="T26" fmla="*/ 174 w 237"/>
                      <a:gd name="T27" fmla="*/ 0 h 2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37" h="269">
                        <a:moveTo>
                          <a:pt x="174" y="0"/>
                        </a:moveTo>
                        <a:cubicBezTo>
                          <a:pt x="148" y="0"/>
                          <a:pt x="148" y="0"/>
                          <a:pt x="148" y="0"/>
                        </a:cubicBezTo>
                        <a:cubicBezTo>
                          <a:pt x="127" y="37"/>
                          <a:pt x="102" y="70"/>
                          <a:pt x="69" y="94"/>
                        </a:cubicBezTo>
                        <a:cubicBezTo>
                          <a:pt x="63" y="64"/>
                          <a:pt x="66" y="33"/>
                          <a:pt x="72" y="0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30" y="0"/>
                          <a:pt x="0" y="30"/>
                          <a:pt x="0" y="66"/>
                        </a:cubicBezTo>
                        <a:cubicBezTo>
                          <a:pt x="0" y="112"/>
                          <a:pt x="0" y="112"/>
                          <a:pt x="0" y="112"/>
                        </a:cubicBezTo>
                        <a:cubicBezTo>
                          <a:pt x="13" y="112"/>
                          <a:pt x="13" y="112"/>
                          <a:pt x="13" y="112"/>
                        </a:cubicBezTo>
                        <a:cubicBezTo>
                          <a:pt x="13" y="210"/>
                          <a:pt x="13" y="269"/>
                          <a:pt x="13" y="269"/>
                        </a:cubicBezTo>
                        <a:cubicBezTo>
                          <a:pt x="183" y="269"/>
                          <a:pt x="183" y="269"/>
                          <a:pt x="183" y="269"/>
                        </a:cubicBezTo>
                        <a:cubicBezTo>
                          <a:pt x="183" y="112"/>
                          <a:pt x="183" y="112"/>
                          <a:pt x="183" y="112"/>
                        </a:cubicBezTo>
                        <a:cubicBezTo>
                          <a:pt x="237" y="112"/>
                          <a:pt x="237" y="112"/>
                          <a:pt x="237" y="112"/>
                        </a:cubicBezTo>
                        <a:cubicBezTo>
                          <a:pt x="237" y="62"/>
                          <a:pt x="237" y="62"/>
                          <a:pt x="237" y="62"/>
                        </a:cubicBezTo>
                        <a:cubicBezTo>
                          <a:pt x="236" y="28"/>
                          <a:pt x="20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0" name="Freeform 235">
                    <a:extLst>
                      <a:ext uri="{FF2B5EF4-FFF2-40B4-BE49-F238E27FC236}">
                        <a16:creationId xmlns:a16="http://schemas.microsoft.com/office/drawing/2014/main" id="{19F083CB-896F-4A86-8417-8F22AE1626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96486" y="5168813"/>
                    <a:ext cx="111390" cy="228084"/>
                  </a:xfrm>
                  <a:custGeom>
                    <a:avLst/>
                    <a:gdLst>
                      <a:gd name="T0" fmla="*/ 0 w 76"/>
                      <a:gd name="T1" fmla="*/ 0 h 157"/>
                      <a:gd name="T2" fmla="*/ 0 w 76"/>
                      <a:gd name="T3" fmla="*/ 157 h 157"/>
                      <a:gd name="T4" fmla="*/ 76 w 76"/>
                      <a:gd name="T5" fmla="*/ 157 h 157"/>
                      <a:gd name="T6" fmla="*/ 0 w 76"/>
                      <a:gd name="T7" fmla="*/ 0 h 1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76" h="157">
                        <a:moveTo>
                          <a:pt x="0" y="0"/>
                        </a:moveTo>
                        <a:cubicBezTo>
                          <a:pt x="0" y="98"/>
                          <a:pt x="0" y="157"/>
                          <a:pt x="0" y="157"/>
                        </a:cubicBezTo>
                        <a:cubicBezTo>
                          <a:pt x="76" y="157"/>
                          <a:pt x="76" y="157"/>
                          <a:pt x="76" y="157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0AE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1" name="Freeform 236">
                    <a:extLst>
                      <a:ext uri="{FF2B5EF4-FFF2-40B4-BE49-F238E27FC236}">
                        <a16:creationId xmlns:a16="http://schemas.microsoft.com/office/drawing/2014/main" id="{8C292C76-4AAC-40DC-97DA-BDB9DAEDC9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68197" y="5168813"/>
                    <a:ext cx="355386" cy="221012"/>
                  </a:xfrm>
                  <a:custGeom>
                    <a:avLst/>
                    <a:gdLst>
                      <a:gd name="T0" fmla="*/ 243 w 243"/>
                      <a:gd name="T1" fmla="*/ 0 h 152"/>
                      <a:gd name="T2" fmla="*/ 189 w 243"/>
                      <a:gd name="T3" fmla="*/ 0 h 152"/>
                      <a:gd name="T4" fmla="*/ 189 w 243"/>
                      <a:gd name="T5" fmla="*/ 72 h 152"/>
                      <a:gd name="T6" fmla="*/ 184 w 243"/>
                      <a:gd name="T7" fmla="*/ 78 h 152"/>
                      <a:gd name="T8" fmla="*/ 77 w 243"/>
                      <a:gd name="T9" fmla="*/ 108 h 152"/>
                      <a:gd name="T10" fmla="*/ 0 w 243"/>
                      <a:gd name="T11" fmla="*/ 152 h 152"/>
                      <a:gd name="T12" fmla="*/ 77 w 243"/>
                      <a:gd name="T13" fmla="*/ 152 h 152"/>
                      <a:gd name="T14" fmla="*/ 217 w 243"/>
                      <a:gd name="T15" fmla="*/ 125 h 152"/>
                      <a:gd name="T16" fmla="*/ 243 w 243"/>
                      <a:gd name="T17" fmla="*/ 94 h 152"/>
                      <a:gd name="T18" fmla="*/ 243 w 243"/>
                      <a:gd name="T1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3" h="152">
                        <a:moveTo>
                          <a:pt x="243" y="0"/>
                        </a:moveTo>
                        <a:cubicBezTo>
                          <a:pt x="189" y="0"/>
                          <a:pt x="189" y="0"/>
                          <a:pt x="189" y="0"/>
                        </a:cubicBezTo>
                        <a:cubicBezTo>
                          <a:pt x="189" y="72"/>
                          <a:pt x="189" y="72"/>
                          <a:pt x="189" y="72"/>
                        </a:cubicBezTo>
                        <a:cubicBezTo>
                          <a:pt x="189" y="75"/>
                          <a:pt x="187" y="78"/>
                          <a:pt x="184" y="78"/>
                        </a:cubicBezTo>
                        <a:cubicBezTo>
                          <a:pt x="77" y="108"/>
                          <a:pt x="77" y="108"/>
                          <a:pt x="77" y="108"/>
                        </a:cubicBezTo>
                        <a:cubicBezTo>
                          <a:pt x="4" y="108"/>
                          <a:pt x="0" y="152"/>
                          <a:pt x="0" y="152"/>
                        </a:cubicBezTo>
                        <a:cubicBezTo>
                          <a:pt x="77" y="152"/>
                          <a:pt x="77" y="152"/>
                          <a:pt x="77" y="152"/>
                        </a:cubicBezTo>
                        <a:cubicBezTo>
                          <a:pt x="217" y="125"/>
                          <a:pt x="217" y="125"/>
                          <a:pt x="217" y="125"/>
                        </a:cubicBezTo>
                        <a:cubicBezTo>
                          <a:pt x="232" y="123"/>
                          <a:pt x="243" y="110"/>
                          <a:pt x="243" y="94"/>
                        </a:cubicBezTo>
                        <a:lnTo>
                          <a:pt x="243" y="0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2" name="Freeform 237">
                    <a:extLst>
                      <a:ext uri="{FF2B5EF4-FFF2-40B4-BE49-F238E27FC236}">
                        <a16:creationId xmlns:a16="http://schemas.microsoft.com/office/drawing/2014/main" id="{5A7DED7C-C1D0-4367-9E4C-FCB4F19AA8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45787" y="5168813"/>
                    <a:ext cx="77796" cy="22986"/>
                  </a:xfrm>
                  <a:custGeom>
                    <a:avLst/>
                    <a:gdLst>
                      <a:gd name="T0" fmla="*/ 44 w 44"/>
                      <a:gd name="T1" fmla="*/ 13 h 13"/>
                      <a:gd name="T2" fmla="*/ 44 w 44"/>
                      <a:gd name="T3" fmla="*/ 0 h 13"/>
                      <a:gd name="T4" fmla="*/ 0 w 44"/>
                      <a:gd name="T5" fmla="*/ 0 h 13"/>
                      <a:gd name="T6" fmla="*/ 44 w 44"/>
                      <a:gd name="T7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4" h="13">
                        <a:moveTo>
                          <a:pt x="44" y="13"/>
                        </a:moveTo>
                        <a:lnTo>
                          <a:pt x="44" y="0"/>
                        </a:lnTo>
                        <a:lnTo>
                          <a:pt x="0" y="0"/>
                        </a:lnTo>
                        <a:lnTo>
                          <a:pt x="44" y="13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3" name="Freeform 238">
                    <a:extLst>
                      <a:ext uri="{FF2B5EF4-FFF2-40B4-BE49-F238E27FC236}">
                        <a16:creationId xmlns:a16="http://schemas.microsoft.com/office/drawing/2014/main" id="{FBDABB02-C080-4F29-B112-F85D4E42BD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65855" y="5159972"/>
                    <a:ext cx="337705" cy="226315"/>
                  </a:xfrm>
                  <a:custGeom>
                    <a:avLst/>
                    <a:gdLst>
                      <a:gd name="T0" fmla="*/ 201 w 231"/>
                      <a:gd name="T1" fmla="*/ 0 h 155"/>
                      <a:gd name="T2" fmla="*/ 6 w 231"/>
                      <a:gd name="T3" fmla="*/ 0 h 155"/>
                      <a:gd name="T4" fmla="*/ 1 w 231"/>
                      <a:gd name="T5" fmla="*/ 6 h 155"/>
                      <a:gd name="T6" fmla="*/ 25 w 231"/>
                      <a:gd name="T7" fmla="*/ 155 h 155"/>
                      <a:gd name="T8" fmla="*/ 231 w 231"/>
                      <a:gd name="T9" fmla="*/ 155 h 155"/>
                      <a:gd name="T10" fmla="*/ 207 w 231"/>
                      <a:gd name="T11" fmla="*/ 4 h 155"/>
                      <a:gd name="T12" fmla="*/ 201 w 231"/>
                      <a:gd name="T13" fmla="*/ 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1" h="155">
                        <a:moveTo>
                          <a:pt x="201" y="0"/>
                        </a:moveTo>
                        <a:cubicBezTo>
                          <a:pt x="6" y="0"/>
                          <a:pt x="6" y="0"/>
                          <a:pt x="6" y="0"/>
                        </a:cubicBezTo>
                        <a:cubicBezTo>
                          <a:pt x="3" y="0"/>
                          <a:pt x="0" y="2"/>
                          <a:pt x="1" y="6"/>
                        </a:cubicBezTo>
                        <a:cubicBezTo>
                          <a:pt x="25" y="155"/>
                          <a:pt x="25" y="155"/>
                          <a:pt x="25" y="155"/>
                        </a:cubicBezTo>
                        <a:cubicBezTo>
                          <a:pt x="231" y="155"/>
                          <a:pt x="231" y="155"/>
                          <a:pt x="231" y="155"/>
                        </a:cubicBezTo>
                        <a:cubicBezTo>
                          <a:pt x="207" y="4"/>
                          <a:pt x="207" y="4"/>
                          <a:pt x="207" y="4"/>
                        </a:cubicBezTo>
                        <a:cubicBezTo>
                          <a:pt x="206" y="1"/>
                          <a:pt x="204" y="0"/>
                          <a:pt x="201" y="0"/>
                        </a:cubicBezTo>
                        <a:close/>
                      </a:path>
                    </a:pathLst>
                  </a:custGeom>
                  <a:solidFill>
                    <a:srgbClr val="00188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4" name="Freeform 239">
                    <a:extLst>
                      <a:ext uri="{FF2B5EF4-FFF2-40B4-BE49-F238E27FC236}">
                        <a16:creationId xmlns:a16="http://schemas.microsoft.com/office/drawing/2014/main" id="{6A65D7C5-3BDC-49FD-8484-F109FAC5AE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1216" y="5386287"/>
                    <a:ext cx="302343" cy="17681"/>
                  </a:xfrm>
                  <a:custGeom>
                    <a:avLst/>
                    <a:gdLst>
                      <a:gd name="T0" fmla="*/ 206 w 206"/>
                      <a:gd name="T1" fmla="*/ 12 h 12"/>
                      <a:gd name="T2" fmla="*/ 5 w 206"/>
                      <a:gd name="T3" fmla="*/ 12 h 12"/>
                      <a:gd name="T4" fmla="*/ 0 w 206"/>
                      <a:gd name="T5" fmla="*/ 7 h 12"/>
                      <a:gd name="T6" fmla="*/ 0 w 206"/>
                      <a:gd name="T7" fmla="*/ 0 h 12"/>
                      <a:gd name="T8" fmla="*/ 206 w 206"/>
                      <a:gd name="T9" fmla="*/ 0 h 12"/>
                      <a:gd name="T10" fmla="*/ 206 w 206"/>
                      <a:gd name="T11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6" h="12">
                        <a:moveTo>
                          <a:pt x="206" y="12"/>
                        </a:moveTo>
                        <a:cubicBezTo>
                          <a:pt x="5" y="12"/>
                          <a:pt x="5" y="12"/>
                          <a:pt x="5" y="12"/>
                        </a:cubicBezTo>
                        <a:cubicBezTo>
                          <a:pt x="2" y="12"/>
                          <a:pt x="0" y="10"/>
                          <a:pt x="0" y="7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206" y="0"/>
                          <a:pt x="206" y="0"/>
                          <a:pt x="206" y="0"/>
                        </a:cubicBezTo>
                        <a:lnTo>
                          <a:pt x="206" y="12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5" name="Freeform 240">
                    <a:extLst>
                      <a:ext uri="{FF2B5EF4-FFF2-40B4-BE49-F238E27FC236}">
                        <a16:creationId xmlns:a16="http://schemas.microsoft.com/office/drawing/2014/main" id="{DCA8367B-BE02-4123-BBE4-542B02D9A5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3559" y="5386287"/>
                    <a:ext cx="113158" cy="17681"/>
                  </a:xfrm>
                  <a:custGeom>
                    <a:avLst/>
                    <a:gdLst>
                      <a:gd name="T0" fmla="*/ 0 w 77"/>
                      <a:gd name="T1" fmla="*/ 12 h 12"/>
                      <a:gd name="T2" fmla="*/ 75 w 77"/>
                      <a:gd name="T3" fmla="*/ 12 h 12"/>
                      <a:gd name="T4" fmla="*/ 77 w 77"/>
                      <a:gd name="T5" fmla="*/ 10 h 12"/>
                      <a:gd name="T6" fmla="*/ 77 w 77"/>
                      <a:gd name="T7" fmla="*/ 4 h 12"/>
                      <a:gd name="T8" fmla="*/ 75 w 77"/>
                      <a:gd name="T9" fmla="*/ 2 h 12"/>
                      <a:gd name="T10" fmla="*/ 0 w 77"/>
                      <a:gd name="T11" fmla="*/ 0 h 12"/>
                      <a:gd name="T12" fmla="*/ 0 w 77"/>
                      <a:gd name="T13" fmla="*/ 1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7" h="12">
                        <a:moveTo>
                          <a:pt x="0" y="12"/>
                        </a:moveTo>
                        <a:cubicBezTo>
                          <a:pt x="75" y="12"/>
                          <a:pt x="75" y="12"/>
                          <a:pt x="75" y="12"/>
                        </a:cubicBezTo>
                        <a:cubicBezTo>
                          <a:pt x="76" y="12"/>
                          <a:pt x="77" y="11"/>
                          <a:pt x="77" y="10"/>
                        </a:cubicBezTo>
                        <a:cubicBezTo>
                          <a:pt x="77" y="4"/>
                          <a:pt x="77" y="4"/>
                          <a:pt x="77" y="4"/>
                        </a:cubicBezTo>
                        <a:cubicBezTo>
                          <a:pt x="77" y="3"/>
                          <a:pt x="76" y="2"/>
                          <a:pt x="75" y="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2"/>
                        </a:lnTo>
                        <a:close/>
                      </a:path>
                    </a:pathLst>
                  </a:custGeom>
                  <a:solidFill>
                    <a:srgbClr val="4052A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6" name="Oval 241">
                    <a:extLst>
                      <a:ext uri="{FF2B5EF4-FFF2-40B4-BE49-F238E27FC236}">
                        <a16:creationId xmlns:a16="http://schemas.microsoft.com/office/drawing/2014/main" id="{B6A5D6CC-545F-4CAB-B717-6EB45424CED3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38180"/>
                    <a:ext cx="58347" cy="58347"/>
                  </a:xfrm>
                  <a:prstGeom prst="ellipse">
                    <a:avLst/>
                  </a:pr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7" name="Oval 242">
                    <a:extLst>
                      <a:ext uri="{FF2B5EF4-FFF2-40B4-BE49-F238E27FC236}">
                        <a16:creationId xmlns:a16="http://schemas.microsoft.com/office/drawing/2014/main" id="{A41217DE-B873-4AE0-AC00-BE1A1C7018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35384" y="4878847"/>
                    <a:ext cx="17681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8" name="Oval 243">
                    <a:extLst>
                      <a:ext uri="{FF2B5EF4-FFF2-40B4-BE49-F238E27FC236}">
                        <a16:creationId xmlns:a16="http://schemas.microsoft.com/office/drawing/2014/main" id="{AC24FF9D-47A8-4047-82BE-5F3653E57D2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94512" y="4838180"/>
                    <a:ext cx="58347" cy="58347"/>
                  </a:xfrm>
                  <a:prstGeom prst="ellipse">
                    <a:avLst/>
                  </a:pr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19" name="Oval 244">
                    <a:extLst>
                      <a:ext uri="{FF2B5EF4-FFF2-40B4-BE49-F238E27FC236}">
                        <a16:creationId xmlns:a16="http://schemas.microsoft.com/office/drawing/2014/main" id="{489B7B85-69C6-437F-869E-709779C3A18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836946" y="4878847"/>
                    <a:ext cx="15913" cy="17681"/>
                  </a:xfrm>
                  <a:prstGeom prst="ellipse">
                    <a:avLst/>
                  </a:pr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0" name="Freeform 245">
                    <a:extLst>
                      <a:ext uri="{FF2B5EF4-FFF2-40B4-BE49-F238E27FC236}">
                        <a16:creationId xmlns:a16="http://schemas.microsoft.com/office/drawing/2014/main" id="{6335163F-A972-41DE-BBD1-215F05AEB9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23008" y="4751544"/>
                    <a:ext cx="206867" cy="231620"/>
                  </a:xfrm>
                  <a:custGeom>
                    <a:avLst/>
                    <a:gdLst>
                      <a:gd name="T0" fmla="*/ 141 w 141"/>
                      <a:gd name="T1" fmla="*/ 28 h 159"/>
                      <a:gd name="T2" fmla="*/ 83 w 141"/>
                      <a:gd name="T3" fmla="*/ 1 h 159"/>
                      <a:gd name="T4" fmla="*/ 21 w 141"/>
                      <a:gd name="T5" fmla="*/ 105 h 159"/>
                      <a:gd name="T6" fmla="*/ 46 w 141"/>
                      <a:gd name="T7" fmla="*/ 142 h 159"/>
                      <a:gd name="T8" fmla="*/ 60 w 141"/>
                      <a:gd name="T9" fmla="*/ 152 h 159"/>
                      <a:gd name="T10" fmla="*/ 106 w 141"/>
                      <a:gd name="T11" fmla="*/ 146 h 159"/>
                      <a:gd name="T12" fmla="*/ 124 w 141"/>
                      <a:gd name="T13" fmla="*/ 132 h 159"/>
                      <a:gd name="T14" fmla="*/ 138 w 141"/>
                      <a:gd name="T15" fmla="*/ 103 h 159"/>
                      <a:gd name="T16" fmla="*/ 141 w 141"/>
                      <a:gd name="T17" fmla="*/ 28 h 1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1" h="159">
                        <a:moveTo>
                          <a:pt x="141" y="28"/>
                        </a:moveTo>
                        <a:cubicBezTo>
                          <a:pt x="127" y="11"/>
                          <a:pt x="105" y="0"/>
                          <a:pt x="83" y="1"/>
                        </a:cubicBezTo>
                        <a:cubicBezTo>
                          <a:pt x="31" y="1"/>
                          <a:pt x="0" y="58"/>
                          <a:pt x="21" y="105"/>
                        </a:cubicBezTo>
                        <a:cubicBezTo>
                          <a:pt x="27" y="120"/>
                          <a:pt x="34" y="132"/>
                          <a:pt x="46" y="142"/>
                        </a:cubicBezTo>
                        <a:cubicBezTo>
                          <a:pt x="50" y="146"/>
                          <a:pt x="55" y="150"/>
                          <a:pt x="60" y="152"/>
                        </a:cubicBezTo>
                        <a:cubicBezTo>
                          <a:pt x="77" y="159"/>
                          <a:pt x="92" y="154"/>
                          <a:pt x="106" y="146"/>
                        </a:cubicBezTo>
                        <a:cubicBezTo>
                          <a:pt x="112" y="142"/>
                          <a:pt x="118" y="137"/>
                          <a:pt x="124" y="132"/>
                        </a:cubicBezTo>
                        <a:cubicBezTo>
                          <a:pt x="133" y="125"/>
                          <a:pt x="138" y="114"/>
                          <a:pt x="138" y="103"/>
                        </a:cubicBezTo>
                        <a:lnTo>
                          <a:pt x="141" y="28"/>
                        </a:ln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1" name="Freeform 246">
                    <a:extLst>
                      <a:ext uri="{FF2B5EF4-FFF2-40B4-BE49-F238E27FC236}">
                        <a16:creationId xmlns:a16="http://schemas.microsoft.com/office/drawing/2014/main" id="{E0A61E23-E635-4EBA-BA2F-32CF608738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5993" y="4762153"/>
                    <a:ext cx="53043" cy="190953"/>
                  </a:xfrm>
                  <a:custGeom>
                    <a:avLst/>
                    <a:gdLst>
                      <a:gd name="T0" fmla="*/ 17 w 36"/>
                      <a:gd name="T1" fmla="*/ 42 h 131"/>
                      <a:gd name="T2" fmla="*/ 36 w 36"/>
                      <a:gd name="T3" fmla="*/ 0 h 131"/>
                      <a:gd name="T4" fmla="*/ 0 w 36"/>
                      <a:gd name="T5" fmla="*/ 66 h 131"/>
                      <a:gd name="T6" fmla="*/ 27 w 36"/>
                      <a:gd name="T7" fmla="*/ 131 h 131"/>
                      <a:gd name="T8" fmla="*/ 17 w 36"/>
                      <a:gd name="T9" fmla="*/ 42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6" h="131">
                        <a:moveTo>
                          <a:pt x="17" y="42"/>
                        </a:moveTo>
                        <a:cubicBezTo>
                          <a:pt x="20" y="26"/>
                          <a:pt x="28" y="12"/>
                          <a:pt x="36" y="0"/>
                        </a:cubicBezTo>
                        <a:cubicBezTo>
                          <a:pt x="12" y="12"/>
                          <a:pt x="0" y="37"/>
                          <a:pt x="0" y="66"/>
                        </a:cubicBezTo>
                        <a:cubicBezTo>
                          <a:pt x="0" y="92"/>
                          <a:pt x="6" y="110"/>
                          <a:pt x="27" y="131"/>
                        </a:cubicBezTo>
                        <a:cubicBezTo>
                          <a:pt x="13" y="106"/>
                          <a:pt x="11" y="68"/>
                          <a:pt x="17" y="4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2" name="Freeform 247">
                    <a:extLst>
                      <a:ext uri="{FF2B5EF4-FFF2-40B4-BE49-F238E27FC236}">
                        <a16:creationId xmlns:a16="http://schemas.microsoft.com/office/drawing/2014/main" id="{DD805010-832A-424A-B942-933F18EE51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40689" y="4723255"/>
                    <a:ext cx="206867" cy="118462"/>
                  </a:xfrm>
                  <a:custGeom>
                    <a:avLst/>
                    <a:gdLst>
                      <a:gd name="T0" fmla="*/ 72 w 141"/>
                      <a:gd name="T1" fmla="*/ 0 h 82"/>
                      <a:gd name="T2" fmla="*/ 0 w 141"/>
                      <a:gd name="T3" fmla="*/ 75 h 82"/>
                      <a:gd name="T4" fmla="*/ 23 w 141"/>
                      <a:gd name="T5" fmla="*/ 81 h 82"/>
                      <a:gd name="T6" fmla="*/ 92 w 141"/>
                      <a:gd name="T7" fmla="*/ 28 h 82"/>
                      <a:gd name="T8" fmla="*/ 132 w 141"/>
                      <a:gd name="T9" fmla="*/ 80 h 82"/>
                      <a:gd name="T10" fmla="*/ 141 w 141"/>
                      <a:gd name="T11" fmla="*/ 74 h 82"/>
                      <a:gd name="T12" fmla="*/ 72 w 141"/>
                      <a:gd name="T13" fmla="*/ 0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1" h="82">
                        <a:moveTo>
                          <a:pt x="72" y="0"/>
                        </a:moveTo>
                        <a:cubicBezTo>
                          <a:pt x="33" y="0"/>
                          <a:pt x="1" y="33"/>
                          <a:pt x="0" y="75"/>
                        </a:cubicBezTo>
                        <a:cubicBezTo>
                          <a:pt x="9" y="79"/>
                          <a:pt x="13" y="81"/>
                          <a:pt x="23" y="81"/>
                        </a:cubicBezTo>
                        <a:cubicBezTo>
                          <a:pt x="55" y="81"/>
                          <a:pt x="82" y="59"/>
                          <a:pt x="92" y="28"/>
                        </a:cubicBezTo>
                        <a:cubicBezTo>
                          <a:pt x="99" y="48"/>
                          <a:pt x="107" y="70"/>
                          <a:pt x="132" y="80"/>
                        </a:cubicBezTo>
                        <a:cubicBezTo>
                          <a:pt x="135" y="82"/>
                          <a:pt x="138" y="73"/>
                          <a:pt x="141" y="74"/>
                        </a:cubicBezTo>
                        <a:cubicBezTo>
                          <a:pt x="139" y="33"/>
                          <a:pt x="112" y="0"/>
                          <a:pt x="7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3" name="Freeform 248">
                    <a:extLst>
                      <a:ext uri="{FF2B5EF4-FFF2-40B4-BE49-F238E27FC236}">
                        <a16:creationId xmlns:a16="http://schemas.microsoft.com/office/drawing/2014/main" id="{B1167079-87F7-4024-A438-C5D6AD3262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855861"/>
                    <a:ext cx="12377" cy="45970"/>
                  </a:xfrm>
                  <a:custGeom>
                    <a:avLst/>
                    <a:gdLst>
                      <a:gd name="T0" fmla="*/ 8 w 8"/>
                      <a:gd name="T1" fmla="*/ 32 h 32"/>
                      <a:gd name="T2" fmla="*/ 8 w 8"/>
                      <a:gd name="T3" fmla="*/ 0 h 32"/>
                      <a:gd name="T4" fmla="*/ 2 w 8"/>
                      <a:gd name="T5" fmla="*/ 6 h 32"/>
                      <a:gd name="T6" fmla="*/ 0 w 8"/>
                      <a:gd name="T7" fmla="*/ 32 h 32"/>
                      <a:gd name="T8" fmla="*/ 8 w 8"/>
                      <a:gd name="T9" fmla="*/ 32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32">
                        <a:moveTo>
                          <a:pt x="8" y="32"/>
                        </a:move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5" y="0"/>
                          <a:pt x="3" y="3"/>
                          <a:pt x="2" y="6"/>
                        </a:cubicBezTo>
                        <a:cubicBezTo>
                          <a:pt x="0" y="32"/>
                          <a:pt x="0" y="32"/>
                          <a:pt x="0" y="32"/>
                        </a:cubicBezTo>
                        <a:lnTo>
                          <a:pt x="8" y="32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4" name="Freeform 249">
                    <a:extLst>
                      <a:ext uri="{FF2B5EF4-FFF2-40B4-BE49-F238E27FC236}">
                        <a16:creationId xmlns:a16="http://schemas.microsoft.com/office/drawing/2014/main" id="{C90711C8-A3D3-4A4A-A359-04D36C0F1B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1413" y="4901831"/>
                    <a:ext cx="35362" cy="8841"/>
                  </a:xfrm>
                  <a:custGeom>
                    <a:avLst/>
                    <a:gdLst>
                      <a:gd name="T0" fmla="*/ 0 w 24"/>
                      <a:gd name="T1" fmla="*/ 0 h 6"/>
                      <a:gd name="T2" fmla="*/ 12 w 24"/>
                      <a:gd name="T3" fmla="*/ 6 h 6"/>
                      <a:gd name="T4" fmla="*/ 24 w 24"/>
                      <a:gd name="T5" fmla="*/ 0 h 6"/>
                      <a:gd name="T6" fmla="*/ 0 w 24"/>
                      <a:gd name="T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4" h="6">
                        <a:moveTo>
                          <a:pt x="0" y="0"/>
                        </a:moveTo>
                        <a:cubicBezTo>
                          <a:pt x="3" y="4"/>
                          <a:pt x="7" y="6"/>
                          <a:pt x="12" y="6"/>
                        </a:cubicBezTo>
                        <a:cubicBezTo>
                          <a:pt x="17" y="6"/>
                          <a:pt x="22" y="4"/>
                          <a:pt x="24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5" name="Freeform 250">
                    <a:extLst>
                      <a:ext uri="{FF2B5EF4-FFF2-40B4-BE49-F238E27FC236}">
                        <a16:creationId xmlns:a16="http://schemas.microsoft.com/office/drawing/2014/main" id="{68D40117-F8E9-4330-82EE-3A44064452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17745"/>
                    <a:ext cx="67187" cy="38898"/>
                  </a:xfrm>
                  <a:custGeom>
                    <a:avLst/>
                    <a:gdLst>
                      <a:gd name="T0" fmla="*/ 27 w 46"/>
                      <a:gd name="T1" fmla="*/ 0 h 26"/>
                      <a:gd name="T2" fmla="*/ 23 w 46"/>
                      <a:gd name="T3" fmla="*/ 4 h 26"/>
                      <a:gd name="T4" fmla="*/ 19 w 46"/>
                      <a:gd name="T5" fmla="*/ 0 h 26"/>
                      <a:gd name="T6" fmla="*/ 0 w 46"/>
                      <a:gd name="T7" fmla="*/ 4 h 26"/>
                      <a:gd name="T8" fmla="*/ 23 w 46"/>
                      <a:gd name="T9" fmla="*/ 26 h 26"/>
                      <a:gd name="T10" fmla="*/ 46 w 46"/>
                      <a:gd name="T11" fmla="*/ 4 h 26"/>
                      <a:gd name="T12" fmla="*/ 27 w 46"/>
                      <a:gd name="T13" fmla="*/ 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6" h="26">
                        <a:moveTo>
                          <a:pt x="27" y="0"/>
                        </a:moveTo>
                        <a:cubicBezTo>
                          <a:pt x="25" y="0"/>
                          <a:pt x="23" y="2"/>
                          <a:pt x="23" y="4"/>
                        </a:cubicBezTo>
                        <a:cubicBezTo>
                          <a:pt x="22" y="2"/>
                          <a:pt x="20" y="0"/>
                          <a:pt x="19" y="0"/>
                        </a:cubicBezTo>
                        <a:cubicBezTo>
                          <a:pt x="8" y="0"/>
                          <a:pt x="0" y="4"/>
                          <a:pt x="0" y="4"/>
                        </a:cubicBezTo>
                        <a:cubicBezTo>
                          <a:pt x="3" y="17"/>
                          <a:pt x="12" y="26"/>
                          <a:pt x="23" y="26"/>
                        </a:cubicBezTo>
                        <a:cubicBezTo>
                          <a:pt x="34" y="26"/>
                          <a:pt x="43" y="17"/>
                          <a:pt x="46" y="4"/>
                        </a:cubicBezTo>
                        <a:cubicBezTo>
                          <a:pt x="46" y="4"/>
                          <a:pt x="38" y="0"/>
                          <a:pt x="27" y="0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6" name="Freeform 251">
                    <a:extLst>
                      <a:ext uri="{FF2B5EF4-FFF2-40B4-BE49-F238E27FC236}">
                        <a16:creationId xmlns:a16="http://schemas.microsoft.com/office/drawing/2014/main" id="{486E17D5-6ACC-4209-BB5E-02F8AFEED5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24753"/>
                  </a:xfrm>
                  <a:custGeom>
                    <a:avLst/>
                    <a:gdLst>
                      <a:gd name="T0" fmla="*/ 0 w 46"/>
                      <a:gd name="T1" fmla="*/ 0 h 17"/>
                      <a:gd name="T2" fmla="*/ 23 w 46"/>
                      <a:gd name="T3" fmla="*/ 17 h 17"/>
                      <a:gd name="T4" fmla="*/ 46 w 46"/>
                      <a:gd name="T5" fmla="*/ 0 h 17"/>
                      <a:gd name="T6" fmla="*/ 0 w 46"/>
                      <a:gd name="T7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7">
                        <a:moveTo>
                          <a:pt x="0" y="0"/>
                        </a:moveTo>
                        <a:cubicBezTo>
                          <a:pt x="3" y="10"/>
                          <a:pt x="12" y="17"/>
                          <a:pt x="23" y="17"/>
                        </a:cubicBezTo>
                        <a:cubicBezTo>
                          <a:pt x="34" y="17"/>
                          <a:pt x="43" y="10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B89E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7" name="Freeform 252">
                    <a:extLst>
                      <a:ext uri="{FF2B5EF4-FFF2-40B4-BE49-F238E27FC236}">
                        <a16:creationId xmlns:a16="http://schemas.microsoft.com/office/drawing/2014/main" id="{A9746CFA-C292-41C8-BCC1-7A5759928A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5499" y="4924817"/>
                    <a:ext cx="67187" cy="17681"/>
                  </a:xfrm>
                  <a:custGeom>
                    <a:avLst/>
                    <a:gdLst>
                      <a:gd name="T0" fmla="*/ 0 w 46"/>
                      <a:gd name="T1" fmla="*/ 0 h 12"/>
                      <a:gd name="T2" fmla="*/ 23 w 46"/>
                      <a:gd name="T3" fmla="*/ 12 h 12"/>
                      <a:gd name="T4" fmla="*/ 46 w 46"/>
                      <a:gd name="T5" fmla="*/ 0 h 12"/>
                      <a:gd name="T6" fmla="*/ 0 w 46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46" h="12">
                        <a:moveTo>
                          <a:pt x="0" y="0"/>
                        </a:moveTo>
                        <a:cubicBezTo>
                          <a:pt x="3" y="7"/>
                          <a:pt x="12" y="12"/>
                          <a:pt x="23" y="12"/>
                        </a:cubicBezTo>
                        <a:cubicBezTo>
                          <a:pt x="34" y="12"/>
                          <a:pt x="43" y="7"/>
                          <a:pt x="46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8" name="Oval 253">
                    <a:extLst>
                      <a:ext uri="{FF2B5EF4-FFF2-40B4-BE49-F238E27FC236}">
                        <a16:creationId xmlns:a16="http://schemas.microsoft.com/office/drawing/2014/main" id="{DAA96394-734E-4857-971B-63AA004DB54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674282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329" name="Oval 254">
                    <a:extLst>
                      <a:ext uri="{FF2B5EF4-FFF2-40B4-BE49-F238E27FC236}">
                        <a16:creationId xmlns:a16="http://schemas.microsoft.com/office/drawing/2014/main" id="{A9B44A84-3FFC-47A9-AFE3-98361790D7B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760919" y="4850557"/>
                    <a:ext cx="17681" cy="15913"/>
                  </a:xfrm>
                  <a:prstGeom prst="ellipse">
                    <a:avLst/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253" name="Freeform 7">
                  <a:extLst>
                    <a:ext uri="{FF2B5EF4-FFF2-40B4-BE49-F238E27FC236}">
                      <a16:creationId xmlns:a16="http://schemas.microsoft.com/office/drawing/2014/main" id="{3BBDB6D1-A6FB-4D04-9F80-317EACEB05B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561891" y="2675717"/>
                  <a:ext cx="130329" cy="34669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4" name="Freeform 8">
                  <a:extLst>
                    <a:ext uri="{FF2B5EF4-FFF2-40B4-BE49-F238E27FC236}">
                      <a16:creationId xmlns:a16="http://schemas.microsoft.com/office/drawing/2014/main" id="{85A514D1-6B0F-4AC1-B39D-2AAAC37AF8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03095" y="2675717"/>
                  <a:ext cx="131181" cy="34669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5" name="Freeform 9">
                  <a:extLst>
                    <a:ext uri="{FF2B5EF4-FFF2-40B4-BE49-F238E27FC236}">
                      <a16:creationId xmlns:a16="http://schemas.microsoft.com/office/drawing/2014/main" id="{B07CF82D-0EB4-49A4-95E1-70D1EAFAAA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800" y="2675717"/>
                  <a:ext cx="731716" cy="459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6" name="Oval 2255">
                  <a:extLst>
                    <a:ext uri="{FF2B5EF4-FFF2-40B4-BE49-F238E27FC236}">
                      <a16:creationId xmlns:a16="http://schemas.microsoft.com/office/drawing/2014/main" id="{B596FAFE-E52D-47C6-B5F2-DAF29F4D43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981800" y="2645903"/>
                  <a:ext cx="731716" cy="60480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7" name="Rectangle 2256">
                  <a:extLst>
                    <a:ext uri="{FF2B5EF4-FFF2-40B4-BE49-F238E27FC236}">
                      <a16:creationId xmlns:a16="http://schemas.microsoft.com/office/drawing/2014/main" id="{89F3AB6E-1087-4DAD-824C-CC18A3B82E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10604" y="2671458"/>
                  <a:ext cx="5111" cy="5111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8" name="Freeform 12">
                  <a:extLst>
                    <a:ext uri="{FF2B5EF4-FFF2-40B4-BE49-F238E27FC236}">
                      <a16:creationId xmlns:a16="http://schemas.microsoft.com/office/drawing/2014/main" id="{5F6135E9-EF41-4F3F-898D-65B810660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5717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59" name="Freeform 13">
                  <a:extLst>
                    <a:ext uri="{FF2B5EF4-FFF2-40B4-BE49-F238E27FC236}">
                      <a16:creationId xmlns:a16="http://schemas.microsoft.com/office/drawing/2014/main" id="{D1F0C1B1-AC2F-4DE6-913B-A2F4A1BD18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671458"/>
                  <a:ext cx="160143" cy="14481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0" name="Rectangle 43">
                  <a:extLst>
                    <a:ext uri="{FF2B5EF4-FFF2-40B4-BE49-F238E27FC236}">
                      <a16:creationId xmlns:a16="http://schemas.microsoft.com/office/drawing/2014/main" id="{5D3CA2A3-431B-45F9-AD81-1925E018487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62387" y="2777084"/>
                  <a:ext cx="45998" cy="17036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1" name="Freeform 44">
                  <a:extLst>
                    <a:ext uri="{FF2B5EF4-FFF2-40B4-BE49-F238E27FC236}">
                      <a16:creationId xmlns:a16="http://schemas.microsoft.com/office/drawing/2014/main" id="{027735B5-6DBD-4284-B872-253E40EC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551351"/>
                  <a:ext cx="58776" cy="118404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2" name="Freeform 45">
                  <a:extLst>
                    <a:ext uri="{FF2B5EF4-FFF2-40B4-BE49-F238E27FC236}">
                      <a16:creationId xmlns:a16="http://schemas.microsoft.com/office/drawing/2014/main" id="{ECDD2ACF-E84F-439C-B22C-1A494F88DD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78031" cy="288769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3" name="Freeform 46">
                  <a:extLst>
                    <a:ext uri="{FF2B5EF4-FFF2-40B4-BE49-F238E27FC236}">
                      <a16:creationId xmlns:a16="http://schemas.microsoft.com/office/drawing/2014/main" id="{54475A43-F080-404F-9717-E5CB2C9544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4" name="Freeform 47">
                  <a:extLst>
                    <a:ext uri="{FF2B5EF4-FFF2-40B4-BE49-F238E27FC236}">
                      <a16:creationId xmlns:a16="http://schemas.microsoft.com/office/drawing/2014/main" id="{8F665B4F-45DF-4F79-92BA-E60CAD8C67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0683" y="2720012"/>
                  <a:ext cx="147366" cy="288769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5" name="Freeform 48">
                  <a:extLst>
                    <a:ext uri="{FF2B5EF4-FFF2-40B4-BE49-F238E27FC236}">
                      <a16:creationId xmlns:a16="http://schemas.microsoft.com/office/drawing/2014/main" id="{4DA0959F-8511-4F64-A7AF-B9DF7FBFFC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28530"/>
                  <a:ext cx="284509" cy="283658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6" name="Freeform 49">
                  <a:extLst>
                    <a:ext uri="{FF2B5EF4-FFF2-40B4-BE49-F238E27FC236}">
                      <a16:creationId xmlns:a16="http://schemas.microsoft.com/office/drawing/2014/main" id="{00C94112-1961-4F6E-B04A-5DD642E68D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6424" y="2772825"/>
                  <a:ext cx="247881" cy="239363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7" name="Freeform 50">
                  <a:extLst>
                    <a:ext uri="{FF2B5EF4-FFF2-40B4-BE49-F238E27FC236}">
                      <a16:creationId xmlns:a16="http://schemas.microsoft.com/office/drawing/2014/main" id="{AE8D7F5E-AA3A-4BC2-9210-EC94467E9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4569" y="2735345"/>
                  <a:ext cx="154180" cy="29814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409A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8" name="Freeform 51">
                  <a:extLst>
                    <a:ext uri="{FF2B5EF4-FFF2-40B4-BE49-F238E27FC236}">
                      <a16:creationId xmlns:a16="http://schemas.microsoft.com/office/drawing/2014/main" id="{5E6A0202-7413-4E5D-AF94-8506C198FC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6796" y="2530055"/>
                  <a:ext cx="159291" cy="275139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69" name="Freeform 52">
                  <a:extLst>
                    <a:ext uri="{FF2B5EF4-FFF2-40B4-BE49-F238E27FC236}">
                      <a16:creationId xmlns:a16="http://schemas.microsoft.com/office/drawing/2014/main" id="{9FB21B44-5788-455C-AE54-4005A1CD8B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12129" y="2509502"/>
                  <a:ext cx="90293" cy="47811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006FC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0" name="Freeform 53">
                  <a:extLst>
                    <a:ext uri="{FF2B5EF4-FFF2-40B4-BE49-F238E27FC236}">
                      <a16:creationId xmlns:a16="http://schemas.microsoft.com/office/drawing/2014/main" id="{CC65BBC7-53B8-47F8-9EC2-CD19A8722F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96975" y="2985781"/>
                  <a:ext cx="97108" cy="48554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1" name="Freeform 54">
                  <a:extLst>
                    <a:ext uri="{FF2B5EF4-FFF2-40B4-BE49-F238E27FC236}">
                      <a16:creationId xmlns:a16="http://schemas.microsoft.com/office/drawing/2014/main" id="{E36A44C2-ADD2-4640-AB05-2C6137BF9B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91527" y="2984077"/>
                  <a:ext cx="105626" cy="50258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2272" name="Group 2271">
                  <a:extLst>
                    <a:ext uri="{FF2B5EF4-FFF2-40B4-BE49-F238E27FC236}">
                      <a16:creationId xmlns:a16="http://schemas.microsoft.com/office/drawing/2014/main" id="{0744A8F7-1082-4174-8638-D8271FC58590}"/>
                    </a:ext>
                  </a:extLst>
                </p:cNvPr>
                <p:cNvGrpSpPr/>
                <p:nvPr/>
              </p:nvGrpSpPr>
              <p:grpSpPr>
                <a:xfrm rot="2008726">
                  <a:off x="4325805" y="2440938"/>
                  <a:ext cx="150773" cy="163550"/>
                  <a:chOff x="1980482" y="4056281"/>
                  <a:chExt cx="280988" cy="304800"/>
                </a:xfrm>
              </p:grpSpPr>
              <p:sp>
                <p:nvSpPr>
                  <p:cNvPr id="2286" name="Freeform 56">
                    <a:extLst>
                      <a:ext uri="{FF2B5EF4-FFF2-40B4-BE49-F238E27FC236}">
                        <a16:creationId xmlns:a16="http://schemas.microsoft.com/office/drawing/2014/main" id="{0178AEDA-6589-4596-B2BD-0604CC8E25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056281"/>
                    <a:ext cx="269875" cy="269875"/>
                  </a:xfrm>
                  <a:custGeom>
                    <a:avLst/>
                    <a:gdLst>
                      <a:gd name="T0" fmla="*/ 175 w 182"/>
                      <a:gd name="T1" fmla="*/ 83 h 184"/>
                      <a:gd name="T2" fmla="*/ 120 w 182"/>
                      <a:gd name="T3" fmla="*/ 43 h 184"/>
                      <a:gd name="T4" fmla="*/ 124 w 182"/>
                      <a:gd name="T5" fmla="*/ 37 h 184"/>
                      <a:gd name="T6" fmla="*/ 122 w 182"/>
                      <a:gd name="T7" fmla="*/ 27 h 184"/>
                      <a:gd name="T8" fmla="*/ 88 w 182"/>
                      <a:gd name="T9" fmla="*/ 2 h 184"/>
                      <a:gd name="T10" fmla="*/ 78 w 182"/>
                      <a:gd name="T11" fmla="*/ 4 h 184"/>
                      <a:gd name="T12" fmla="*/ 74 w 182"/>
                      <a:gd name="T13" fmla="*/ 10 h 184"/>
                      <a:gd name="T14" fmla="*/ 58 w 182"/>
                      <a:gd name="T15" fmla="*/ 15 h 184"/>
                      <a:gd name="T16" fmla="*/ 4 w 182"/>
                      <a:gd name="T17" fmla="*/ 88 h 184"/>
                      <a:gd name="T18" fmla="*/ 7 w 182"/>
                      <a:gd name="T19" fmla="*/ 108 h 184"/>
                      <a:gd name="T20" fmla="*/ 104 w 182"/>
                      <a:gd name="T21" fmla="*/ 179 h 184"/>
                      <a:gd name="T22" fmla="*/ 124 w 182"/>
                      <a:gd name="T23" fmla="*/ 176 h 184"/>
                      <a:gd name="T24" fmla="*/ 178 w 182"/>
                      <a:gd name="T25" fmla="*/ 103 h 184"/>
                      <a:gd name="T26" fmla="*/ 175 w 182"/>
                      <a:gd name="T27" fmla="*/ 83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82" h="184">
                        <a:moveTo>
                          <a:pt x="175" y="83"/>
                        </a:moveTo>
                        <a:cubicBezTo>
                          <a:pt x="120" y="43"/>
                          <a:pt x="120" y="43"/>
                          <a:pt x="120" y="43"/>
                        </a:cubicBezTo>
                        <a:cubicBezTo>
                          <a:pt x="124" y="37"/>
                          <a:pt x="124" y="37"/>
                          <a:pt x="124" y="37"/>
                        </a:cubicBezTo>
                        <a:cubicBezTo>
                          <a:pt x="126" y="34"/>
                          <a:pt x="126" y="30"/>
                          <a:pt x="122" y="27"/>
                        </a:cubicBezTo>
                        <a:cubicBezTo>
                          <a:pt x="88" y="2"/>
                          <a:pt x="88" y="2"/>
                          <a:pt x="88" y="2"/>
                        </a:cubicBezTo>
                        <a:cubicBezTo>
                          <a:pt x="85" y="0"/>
                          <a:pt x="81" y="1"/>
                          <a:pt x="78" y="4"/>
                        </a:cubicBezTo>
                        <a:cubicBezTo>
                          <a:pt x="74" y="10"/>
                          <a:pt x="74" y="10"/>
                          <a:pt x="74" y="10"/>
                        </a:cubicBezTo>
                        <a:cubicBezTo>
                          <a:pt x="68" y="8"/>
                          <a:pt x="62" y="10"/>
                          <a:pt x="58" y="15"/>
                        </a:cubicBezTo>
                        <a:cubicBezTo>
                          <a:pt x="4" y="88"/>
                          <a:pt x="4" y="88"/>
                          <a:pt x="4" y="88"/>
                        </a:cubicBezTo>
                        <a:cubicBezTo>
                          <a:pt x="0" y="95"/>
                          <a:pt x="1" y="103"/>
                          <a:pt x="7" y="108"/>
                        </a:cubicBezTo>
                        <a:cubicBezTo>
                          <a:pt x="104" y="179"/>
                          <a:pt x="104" y="179"/>
                          <a:pt x="104" y="179"/>
                        </a:cubicBezTo>
                        <a:cubicBezTo>
                          <a:pt x="110" y="184"/>
                          <a:pt x="119" y="182"/>
                          <a:pt x="124" y="176"/>
                        </a:cubicBezTo>
                        <a:cubicBezTo>
                          <a:pt x="178" y="103"/>
                          <a:pt x="178" y="103"/>
                          <a:pt x="178" y="103"/>
                        </a:cubicBezTo>
                        <a:cubicBezTo>
                          <a:pt x="182" y="96"/>
                          <a:pt x="181" y="88"/>
                          <a:pt x="175" y="83"/>
                        </a:cubicBezTo>
                        <a:close/>
                      </a:path>
                    </a:pathLst>
                  </a:custGeom>
                  <a:solidFill>
                    <a:srgbClr val="D6CA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7" name="Freeform 57">
                    <a:extLst>
                      <a:ext uri="{FF2B5EF4-FFF2-40B4-BE49-F238E27FC236}">
                        <a16:creationId xmlns:a16="http://schemas.microsoft.com/office/drawing/2014/main" id="{5974A8F0-2127-4AEC-B838-92381D8F0A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80482" y="4103906"/>
                    <a:ext cx="280988" cy="220663"/>
                  </a:xfrm>
                  <a:custGeom>
                    <a:avLst/>
                    <a:gdLst>
                      <a:gd name="T0" fmla="*/ 126 w 190"/>
                      <a:gd name="T1" fmla="*/ 145 h 150"/>
                      <a:gd name="T2" fmla="*/ 104 w 190"/>
                      <a:gd name="T3" fmla="*/ 146 h 150"/>
                      <a:gd name="T4" fmla="*/ 7 w 190"/>
                      <a:gd name="T5" fmla="*/ 75 h 150"/>
                      <a:gd name="T6" fmla="*/ 6 w 190"/>
                      <a:gd name="T7" fmla="*/ 57 h 150"/>
                      <a:gd name="T8" fmla="*/ 64 w 190"/>
                      <a:gd name="T9" fmla="*/ 6 h 150"/>
                      <a:gd name="T10" fmla="*/ 86 w 190"/>
                      <a:gd name="T11" fmla="*/ 5 h 150"/>
                      <a:gd name="T12" fmla="*/ 183 w 190"/>
                      <a:gd name="T13" fmla="*/ 76 h 150"/>
                      <a:gd name="T14" fmla="*/ 184 w 190"/>
                      <a:gd name="T15" fmla="*/ 94 h 150"/>
                      <a:gd name="T16" fmla="*/ 126 w 190"/>
                      <a:gd name="T17" fmla="*/ 145 h 1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0" h="150">
                        <a:moveTo>
                          <a:pt x="126" y="145"/>
                        </a:moveTo>
                        <a:cubicBezTo>
                          <a:pt x="120" y="150"/>
                          <a:pt x="110" y="150"/>
                          <a:pt x="104" y="146"/>
                        </a:cubicBezTo>
                        <a:cubicBezTo>
                          <a:pt x="7" y="75"/>
                          <a:pt x="7" y="75"/>
                          <a:pt x="7" y="75"/>
                        </a:cubicBezTo>
                        <a:cubicBezTo>
                          <a:pt x="0" y="70"/>
                          <a:pt x="0" y="62"/>
                          <a:pt x="6" y="57"/>
                        </a:cubicBezTo>
                        <a:cubicBezTo>
                          <a:pt x="64" y="6"/>
                          <a:pt x="64" y="6"/>
                          <a:pt x="64" y="6"/>
                        </a:cubicBezTo>
                        <a:cubicBezTo>
                          <a:pt x="70" y="1"/>
                          <a:pt x="80" y="0"/>
                          <a:pt x="86" y="5"/>
                        </a:cubicBezTo>
                        <a:cubicBezTo>
                          <a:pt x="183" y="76"/>
                          <a:pt x="183" y="76"/>
                          <a:pt x="183" y="76"/>
                        </a:cubicBezTo>
                        <a:cubicBezTo>
                          <a:pt x="190" y="81"/>
                          <a:pt x="190" y="89"/>
                          <a:pt x="184" y="94"/>
                        </a:cubicBezTo>
                        <a:lnTo>
                          <a:pt x="126" y="145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8" name="Freeform 58">
                    <a:extLst>
                      <a:ext uri="{FF2B5EF4-FFF2-40B4-BE49-F238E27FC236}">
                        <a16:creationId xmlns:a16="http://schemas.microsoft.com/office/drawing/2014/main" id="{07CC2B09-3B46-4914-8E3E-B60EF7653E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238843"/>
                    <a:ext cx="23813" cy="82550"/>
                  </a:xfrm>
                  <a:custGeom>
                    <a:avLst/>
                    <a:gdLst>
                      <a:gd name="T0" fmla="*/ 7 w 17"/>
                      <a:gd name="T1" fmla="*/ 57 h 57"/>
                      <a:gd name="T2" fmla="*/ 0 w 17"/>
                      <a:gd name="T3" fmla="*/ 50 h 57"/>
                      <a:gd name="T4" fmla="*/ 2 w 17"/>
                      <a:gd name="T5" fmla="*/ 7 h 57"/>
                      <a:gd name="T6" fmla="*/ 10 w 17"/>
                      <a:gd name="T7" fmla="*/ 0 h 57"/>
                      <a:gd name="T8" fmla="*/ 17 w 17"/>
                      <a:gd name="T9" fmla="*/ 8 h 57"/>
                      <a:gd name="T10" fmla="*/ 14 w 17"/>
                      <a:gd name="T11" fmla="*/ 50 h 57"/>
                      <a:gd name="T12" fmla="*/ 7 w 17"/>
                      <a:gd name="T13" fmla="*/ 5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7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0"/>
                          <a:pt x="17" y="4"/>
                          <a:pt x="17" y="8"/>
                        </a:cubicBezTo>
                        <a:cubicBezTo>
                          <a:pt x="14" y="50"/>
                          <a:pt x="14" y="50"/>
                          <a:pt x="14" y="50"/>
                        </a:cubicBezTo>
                        <a:cubicBezTo>
                          <a:pt x="14" y="54"/>
                          <a:pt x="11" y="57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89" name="Freeform 59">
                    <a:extLst>
                      <a:ext uri="{FF2B5EF4-FFF2-40B4-BE49-F238E27FC236}">
                        <a16:creationId xmlns:a16="http://schemas.microsoft.com/office/drawing/2014/main" id="{4C108A53-2544-4793-B77A-A5E0D45322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5107" y="4254718"/>
                    <a:ext cx="25400" cy="85725"/>
                  </a:xfrm>
                  <a:custGeom>
                    <a:avLst/>
                    <a:gdLst>
                      <a:gd name="T0" fmla="*/ 7 w 17"/>
                      <a:gd name="T1" fmla="*/ 57 h 58"/>
                      <a:gd name="T2" fmla="*/ 0 w 17"/>
                      <a:gd name="T3" fmla="*/ 50 h 58"/>
                      <a:gd name="T4" fmla="*/ 2 w 17"/>
                      <a:gd name="T5" fmla="*/ 7 h 58"/>
                      <a:gd name="T6" fmla="*/ 10 w 17"/>
                      <a:gd name="T7" fmla="*/ 1 h 58"/>
                      <a:gd name="T8" fmla="*/ 16 w 17"/>
                      <a:gd name="T9" fmla="*/ 8 h 58"/>
                      <a:gd name="T10" fmla="*/ 14 w 17"/>
                      <a:gd name="T11" fmla="*/ 51 h 58"/>
                      <a:gd name="T12" fmla="*/ 7 w 17"/>
                      <a:gd name="T13" fmla="*/ 57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8">
                        <a:moveTo>
                          <a:pt x="7" y="57"/>
                        </a:moveTo>
                        <a:cubicBezTo>
                          <a:pt x="3" y="57"/>
                          <a:pt x="0" y="54"/>
                          <a:pt x="0" y="50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3"/>
                          <a:pt x="6" y="0"/>
                          <a:pt x="10" y="1"/>
                        </a:cubicBezTo>
                        <a:cubicBezTo>
                          <a:pt x="14" y="1"/>
                          <a:pt x="17" y="4"/>
                          <a:pt x="16" y="8"/>
                        </a:cubicBezTo>
                        <a:cubicBezTo>
                          <a:pt x="14" y="51"/>
                          <a:pt x="14" y="51"/>
                          <a:pt x="14" y="51"/>
                        </a:cubicBezTo>
                        <a:cubicBezTo>
                          <a:pt x="14" y="55"/>
                          <a:pt x="11" y="58"/>
                          <a:pt x="7" y="57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0" name="Freeform 60">
                    <a:extLst>
                      <a:ext uri="{FF2B5EF4-FFF2-40B4-BE49-F238E27FC236}">
                        <a16:creationId xmlns:a16="http://schemas.microsoft.com/office/drawing/2014/main" id="{A05A9A7C-33C6-44DA-AFD2-F5C7DE15C6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70982" y="4267418"/>
                    <a:ext cx="25400" cy="74613"/>
                  </a:xfrm>
                  <a:custGeom>
                    <a:avLst/>
                    <a:gdLst>
                      <a:gd name="T0" fmla="*/ 7 w 17"/>
                      <a:gd name="T1" fmla="*/ 51 h 51"/>
                      <a:gd name="T2" fmla="*/ 1 w 17"/>
                      <a:gd name="T3" fmla="*/ 44 h 51"/>
                      <a:gd name="T4" fmla="*/ 2 w 17"/>
                      <a:gd name="T5" fmla="*/ 7 h 51"/>
                      <a:gd name="T6" fmla="*/ 10 w 17"/>
                      <a:gd name="T7" fmla="*/ 0 h 51"/>
                      <a:gd name="T8" fmla="*/ 17 w 17"/>
                      <a:gd name="T9" fmla="*/ 8 h 51"/>
                      <a:gd name="T10" fmla="*/ 15 w 17"/>
                      <a:gd name="T11" fmla="*/ 44 h 51"/>
                      <a:gd name="T12" fmla="*/ 7 w 17"/>
                      <a:gd name="T13" fmla="*/ 51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51">
                        <a:moveTo>
                          <a:pt x="7" y="51"/>
                        </a:moveTo>
                        <a:cubicBezTo>
                          <a:pt x="3" y="51"/>
                          <a:pt x="0" y="48"/>
                          <a:pt x="1" y="44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44"/>
                          <a:pt x="15" y="44"/>
                          <a:pt x="15" y="44"/>
                        </a:cubicBezTo>
                        <a:cubicBezTo>
                          <a:pt x="14" y="48"/>
                          <a:pt x="11" y="51"/>
                          <a:pt x="7" y="5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1" name="Freeform 61">
                    <a:extLst>
                      <a:ext uri="{FF2B5EF4-FFF2-40B4-BE49-F238E27FC236}">
                        <a16:creationId xmlns:a16="http://schemas.microsoft.com/office/drawing/2014/main" id="{4658C809-0B4B-4E3C-9970-5D3683BE16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37644" y="4248368"/>
                    <a:ext cx="25400" cy="90488"/>
                  </a:xfrm>
                  <a:custGeom>
                    <a:avLst/>
                    <a:gdLst>
                      <a:gd name="T0" fmla="*/ 7 w 17"/>
                      <a:gd name="T1" fmla="*/ 61 h 61"/>
                      <a:gd name="T2" fmla="*/ 0 w 17"/>
                      <a:gd name="T3" fmla="*/ 53 h 61"/>
                      <a:gd name="T4" fmla="*/ 3 w 17"/>
                      <a:gd name="T5" fmla="*/ 7 h 61"/>
                      <a:gd name="T6" fmla="*/ 10 w 17"/>
                      <a:gd name="T7" fmla="*/ 0 h 61"/>
                      <a:gd name="T8" fmla="*/ 17 w 17"/>
                      <a:gd name="T9" fmla="*/ 8 h 61"/>
                      <a:gd name="T10" fmla="*/ 15 w 17"/>
                      <a:gd name="T11" fmla="*/ 54 h 61"/>
                      <a:gd name="T12" fmla="*/ 7 w 17"/>
                      <a:gd name="T13" fmla="*/ 61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61">
                        <a:moveTo>
                          <a:pt x="7" y="61"/>
                        </a:moveTo>
                        <a:cubicBezTo>
                          <a:pt x="3" y="61"/>
                          <a:pt x="0" y="57"/>
                          <a:pt x="0" y="53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3"/>
                          <a:pt x="6" y="0"/>
                          <a:pt x="10" y="0"/>
                        </a:cubicBezTo>
                        <a:cubicBezTo>
                          <a:pt x="14" y="1"/>
                          <a:pt x="17" y="4"/>
                          <a:pt x="17" y="8"/>
                        </a:cubicBezTo>
                        <a:cubicBezTo>
                          <a:pt x="15" y="54"/>
                          <a:pt x="15" y="54"/>
                          <a:pt x="15" y="54"/>
                        </a:cubicBezTo>
                        <a:cubicBezTo>
                          <a:pt x="14" y="58"/>
                          <a:pt x="11" y="61"/>
                          <a:pt x="7" y="61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2" name="Freeform 62">
                    <a:extLst>
                      <a:ext uri="{FF2B5EF4-FFF2-40B4-BE49-F238E27FC236}">
                        <a16:creationId xmlns:a16="http://schemas.microsoft.com/office/drawing/2014/main" id="{3884808D-00F9-427A-A652-62979C9D84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21769" y="4315043"/>
                    <a:ext cx="76200" cy="31750"/>
                  </a:xfrm>
                  <a:custGeom>
                    <a:avLst/>
                    <a:gdLst>
                      <a:gd name="T0" fmla="*/ 38 w 52"/>
                      <a:gd name="T1" fmla="*/ 22 h 22"/>
                      <a:gd name="T2" fmla="*/ 0 w 52"/>
                      <a:gd name="T3" fmla="*/ 21 h 22"/>
                      <a:gd name="T4" fmla="*/ 0 w 52"/>
                      <a:gd name="T5" fmla="*/ 0 h 22"/>
                      <a:gd name="T6" fmla="*/ 49 w 52"/>
                      <a:gd name="T7" fmla="*/ 3 h 22"/>
                      <a:gd name="T8" fmla="*/ 38 w 5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2" h="22">
                        <a:moveTo>
                          <a:pt x="38" y="22"/>
                        </a:moveTo>
                        <a:cubicBezTo>
                          <a:pt x="23" y="22"/>
                          <a:pt x="0" y="21"/>
                          <a:pt x="0" y="2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9" y="3"/>
                          <a:pt x="49" y="3"/>
                          <a:pt x="49" y="3"/>
                        </a:cubicBezTo>
                        <a:cubicBezTo>
                          <a:pt x="49" y="3"/>
                          <a:pt x="52" y="22"/>
                          <a:pt x="38" y="22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3" name="Rectangle 63">
                    <a:extLst>
                      <a:ext uri="{FF2B5EF4-FFF2-40B4-BE49-F238E27FC236}">
                        <a16:creationId xmlns:a16="http://schemas.microsoft.com/office/drawing/2014/main" id="{0BF497FC-C036-4796-B957-689262C8467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110657" y="4346793"/>
                    <a:ext cx="84138" cy="14288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294" name="Freeform 66">
                    <a:extLst>
                      <a:ext uri="{FF2B5EF4-FFF2-40B4-BE49-F238E27FC236}">
                        <a16:creationId xmlns:a16="http://schemas.microsoft.com/office/drawing/2014/main" id="{78B31E7F-7AAC-4165-8D01-183DD9A04B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10657" y="4310281"/>
                    <a:ext cx="26988" cy="34925"/>
                  </a:xfrm>
                  <a:custGeom>
                    <a:avLst/>
                    <a:gdLst>
                      <a:gd name="T0" fmla="*/ 7 w 18"/>
                      <a:gd name="T1" fmla="*/ 0 h 24"/>
                      <a:gd name="T2" fmla="*/ 5 w 18"/>
                      <a:gd name="T3" fmla="*/ 24 h 24"/>
                      <a:gd name="T4" fmla="*/ 18 w 18"/>
                      <a:gd name="T5" fmla="*/ 24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24">
                        <a:moveTo>
                          <a:pt x="7" y="0"/>
                        </a:moveTo>
                        <a:cubicBezTo>
                          <a:pt x="7" y="0"/>
                          <a:pt x="0" y="12"/>
                          <a:pt x="5" y="24"/>
                        </a:cubicBezTo>
                        <a:cubicBezTo>
                          <a:pt x="15" y="24"/>
                          <a:pt x="18" y="24"/>
                          <a:pt x="18" y="24"/>
                        </a:cubicBezTo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621746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fr-FR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273" name="Freeform 67">
                  <a:extLst>
                    <a:ext uri="{FF2B5EF4-FFF2-40B4-BE49-F238E27FC236}">
                      <a16:creationId xmlns:a16="http://schemas.microsoft.com/office/drawing/2014/main" id="{2644E500-C344-490A-AC81-0623956FA2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69201" y="2813712"/>
                  <a:ext cx="22999" cy="178883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4" name="Freeform 68">
                  <a:extLst>
                    <a:ext uri="{FF2B5EF4-FFF2-40B4-BE49-F238E27FC236}">
                      <a16:creationId xmlns:a16="http://schemas.microsoft.com/office/drawing/2014/main" id="{4537E3C6-9D6B-45A4-8C8B-84473F9102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791565"/>
                  <a:ext cx="215512" cy="34073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5" name="Freeform 69">
                  <a:extLst>
                    <a:ext uri="{FF2B5EF4-FFF2-40B4-BE49-F238E27FC236}">
                      <a16:creationId xmlns:a16="http://schemas.microsoft.com/office/drawing/2014/main" id="{3625E7FF-9D06-4B5A-B505-74AAA91A7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5092" y="2791565"/>
                  <a:ext cx="193364" cy="34073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6" name="Freeform 70">
                  <a:extLst>
                    <a:ext uri="{FF2B5EF4-FFF2-40B4-BE49-F238E27FC236}">
                      <a16:creationId xmlns:a16="http://schemas.microsoft.com/office/drawing/2014/main" id="{FFC0FDD5-E137-45AA-A99E-A3F5F2DD45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1055" y="2956819"/>
                  <a:ext cx="160143" cy="54517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7" name="Oval 71">
                  <a:extLst>
                    <a:ext uri="{FF2B5EF4-FFF2-40B4-BE49-F238E27FC236}">
                      <a16:creationId xmlns:a16="http://schemas.microsoft.com/office/drawing/2014/main" id="{B140AC3D-7865-458D-B426-3E3125D200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1907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8" name="Oval 72">
                  <a:extLst>
                    <a:ext uri="{FF2B5EF4-FFF2-40B4-BE49-F238E27FC236}">
                      <a16:creationId xmlns:a16="http://schemas.microsoft.com/office/drawing/2014/main" id="{A5F66DAF-96C6-4A19-97F2-F77A0BFEF5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34791" y="3002817"/>
                  <a:ext cx="25555" cy="26407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79" name="Freeform 73">
                  <a:extLst>
                    <a:ext uri="{FF2B5EF4-FFF2-40B4-BE49-F238E27FC236}">
                      <a16:creationId xmlns:a16="http://schemas.microsoft.com/office/drawing/2014/main" id="{1872FB40-0CC9-4995-A850-86C557C4B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1943" y="2617793"/>
                  <a:ext cx="38332" cy="120959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0" name="Freeform 74">
                  <a:extLst>
                    <a:ext uri="{FF2B5EF4-FFF2-40B4-BE49-F238E27FC236}">
                      <a16:creationId xmlns:a16="http://schemas.microsoft.com/office/drawing/2014/main" id="{2F73B9FF-F48F-487A-BF05-5F2228A428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2945" y="2617793"/>
                  <a:ext cx="93701" cy="120107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1" name="Freeform 75">
                  <a:extLst>
                    <a:ext uri="{FF2B5EF4-FFF2-40B4-BE49-F238E27FC236}">
                      <a16:creationId xmlns:a16="http://schemas.microsoft.com/office/drawing/2014/main" id="{50724869-756E-4322-914F-6A9E3EEEA1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33425" y="2617793"/>
                  <a:ext cx="33221" cy="120107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rgbClr val="E26C4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2" name="Freeform 76">
                  <a:extLst>
                    <a:ext uri="{FF2B5EF4-FFF2-40B4-BE49-F238E27FC236}">
                      <a16:creationId xmlns:a16="http://schemas.microsoft.com/office/drawing/2014/main" id="{2D547F4D-57C6-4825-AF46-DADB03B88E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98500" y="2669754"/>
                  <a:ext cx="18740" cy="143959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83" name="Rectangle: Rounded Corners 430">
                  <a:extLst>
                    <a:ext uri="{FF2B5EF4-FFF2-40B4-BE49-F238E27FC236}">
                      <a16:creationId xmlns:a16="http://schemas.microsoft.com/office/drawing/2014/main" id="{DDF5EB9B-2FEF-4E90-ABA0-468DB36BA481}"/>
                    </a:ext>
                  </a:extLst>
                </p:cNvPr>
                <p:cNvSpPr/>
                <p:nvPr/>
              </p:nvSpPr>
              <p:spPr bwMode="auto">
                <a:xfrm rot="3465276">
                  <a:off x="4135584" y="2603040"/>
                  <a:ext cx="177667" cy="39569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4" name="Rectangle: Rounded Corners 2283">
                  <a:extLst>
                    <a:ext uri="{FF2B5EF4-FFF2-40B4-BE49-F238E27FC236}">
                      <a16:creationId xmlns:a16="http://schemas.microsoft.com/office/drawing/2014/main" id="{D1186EEA-1278-42ED-8C14-84962440F318}"/>
                    </a:ext>
                  </a:extLst>
                </p:cNvPr>
                <p:cNvSpPr/>
                <p:nvPr/>
              </p:nvSpPr>
              <p:spPr bwMode="auto">
                <a:xfrm rot="19290484">
                  <a:off x="4232757" y="2619686"/>
                  <a:ext cx="165254" cy="39569"/>
                </a:xfrm>
                <a:prstGeom prst="roundRect">
                  <a:avLst/>
                </a:prstGeom>
                <a:solidFill>
                  <a:srgbClr val="0078D7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5" name="Rectangle: Rounded Corners 435">
                  <a:extLst>
                    <a:ext uri="{FF2B5EF4-FFF2-40B4-BE49-F238E27FC236}">
                      <a16:creationId xmlns:a16="http://schemas.microsoft.com/office/drawing/2014/main" id="{F6CFFBA1-1689-4DE9-9240-B929952DA573}"/>
                    </a:ext>
                  </a:extLst>
                </p:cNvPr>
                <p:cNvSpPr/>
                <p:nvPr/>
              </p:nvSpPr>
              <p:spPr bwMode="auto">
                <a:xfrm rot="3465276">
                  <a:off x="4131581" y="2615869"/>
                  <a:ext cx="174593" cy="24532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006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fr-FR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197" name="Group 2196">
                <a:extLst>
                  <a:ext uri="{FF2B5EF4-FFF2-40B4-BE49-F238E27FC236}">
                    <a16:creationId xmlns:a16="http://schemas.microsoft.com/office/drawing/2014/main" id="{512CDA40-0057-4C00-A7F6-A6A24E65C1E3}"/>
                  </a:ext>
                </a:extLst>
              </p:cNvPr>
              <p:cNvGrpSpPr/>
              <p:nvPr/>
            </p:nvGrpSpPr>
            <p:grpSpPr>
              <a:xfrm>
                <a:off x="5352842" y="1662556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7" name="Freeform 5">
                  <a:extLst>
                    <a:ext uri="{FF2B5EF4-FFF2-40B4-BE49-F238E27FC236}">
                      <a16:creationId xmlns:a16="http://schemas.microsoft.com/office/drawing/2014/main" id="{0609836C-B586-425A-A027-8FAA1938EB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8" name="Freeform 6">
                  <a:extLst>
                    <a:ext uri="{FF2B5EF4-FFF2-40B4-BE49-F238E27FC236}">
                      <a16:creationId xmlns:a16="http://schemas.microsoft.com/office/drawing/2014/main" id="{A40D6D22-4D30-4C03-B9EC-C31D4B58FD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9" name="Freeform 7">
                  <a:extLst>
                    <a:ext uri="{FF2B5EF4-FFF2-40B4-BE49-F238E27FC236}">
                      <a16:creationId xmlns:a16="http://schemas.microsoft.com/office/drawing/2014/main" id="{A20AD7AB-84FE-42C8-B933-6152F40928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2198" name="Group 2197">
                <a:extLst>
                  <a:ext uri="{FF2B5EF4-FFF2-40B4-BE49-F238E27FC236}">
                    <a16:creationId xmlns:a16="http://schemas.microsoft.com/office/drawing/2014/main" id="{91F1C212-76A5-49DF-8C84-4050B71AB506}"/>
                  </a:ext>
                </a:extLst>
              </p:cNvPr>
              <p:cNvGrpSpPr/>
              <p:nvPr/>
            </p:nvGrpSpPr>
            <p:grpSpPr>
              <a:xfrm>
                <a:off x="5441035" y="1657846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4" name="Freeform 5">
                  <a:extLst>
                    <a:ext uri="{FF2B5EF4-FFF2-40B4-BE49-F238E27FC236}">
                      <a16:creationId xmlns:a16="http://schemas.microsoft.com/office/drawing/2014/main" id="{F8083ABC-B64C-4B79-ADE3-9ABD871CDD5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5" name="Freeform 6">
                  <a:extLst>
                    <a:ext uri="{FF2B5EF4-FFF2-40B4-BE49-F238E27FC236}">
                      <a16:creationId xmlns:a16="http://schemas.microsoft.com/office/drawing/2014/main" id="{8243E602-1B0C-42A4-ACFC-098889A3B2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6" name="Freeform 7">
                  <a:extLst>
                    <a:ext uri="{FF2B5EF4-FFF2-40B4-BE49-F238E27FC236}">
                      <a16:creationId xmlns:a16="http://schemas.microsoft.com/office/drawing/2014/main" id="{51047932-02AD-4B04-B3F2-A8476E957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008A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2199" name="Freeform 11">
                <a:extLst>
                  <a:ext uri="{FF2B5EF4-FFF2-40B4-BE49-F238E27FC236}">
                    <a16:creationId xmlns:a16="http://schemas.microsoft.com/office/drawing/2014/main" id="{E96E4C91-60A8-4CD2-A01E-0151D3DA6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8242" y="1670670"/>
                <a:ext cx="12726" cy="12726"/>
              </a:xfrm>
              <a:custGeom>
                <a:avLst/>
                <a:gdLst>
                  <a:gd name="T0" fmla="*/ 145 w 175"/>
                  <a:gd name="T1" fmla="*/ 144 h 174"/>
                  <a:gd name="T2" fmla="*/ 163 w 175"/>
                  <a:gd name="T3" fmla="*/ 57 h 174"/>
                  <a:gd name="T4" fmla="*/ 164 w 175"/>
                  <a:gd name="T5" fmla="*/ 37 h 174"/>
                  <a:gd name="T6" fmla="*/ 165 w 175"/>
                  <a:gd name="T7" fmla="*/ 36 h 174"/>
                  <a:gd name="T8" fmla="*/ 160 w 175"/>
                  <a:gd name="T9" fmla="*/ 15 h 174"/>
                  <a:gd name="T10" fmla="*/ 138 w 175"/>
                  <a:gd name="T11" fmla="*/ 10 h 174"/>
                  <a:gd name="T12" fmla="*/ 137 w 175"/>
                  <a:gd name="T13" fmla="*/ 10 h 174"/>
                  <a:gd name="T14" fmla="*/ 137 w 175"/>
                  <a:gd name="T15" fmla="*/ 10 h 174"/>
                  <a:gd name="T16" fmla="*/ 135 w 175"/>
                  <a:gd name="T17" fmla="*/ 11 h 174"/>
                  <a:gd name="T18" fmla="*/ 118 w 175"/>
                  <a:gd name="T19" fmla="*/ 11 h 174"/>
                  <a:gd name="T20" fmla="*/ 30 w 175"/>
                  <a:gd name="T21" fmla="*/ 29 h 174"/>
                  <a:gd name="T22" fmla="*/ 30 w 175"/>
                  <a:gd name="T23" fmla="*/ 29 h 174"/>
                  <a:gd name="T24" fmla="*/ 30 w 175"/>
                  <a:gd name="T25" fmla="*/ 30 h 174"/>
                  <a:gd name="T26" fmla="*/ 11 w 175"/>
                  <a:gd name="T27" fmla="*/ 117 h 174"/>
                  <a:gd name="T28" fmla="*/ 10 w 175"/>
                  <a:gd name="T29" fmla="*/ 137 h 174"/>
                  <a:gd name="T30" fmla="*/ 10 w 175"/>
                  <a:gd name="T31" fmla="*/ 138 h 174"/>
                  <a:gd name="T32" fmla="*/ 15 w 175"/>
                  <a:gd name="T33" fmla="*/ 159 h 174"/>
                  <a:gd name="T34" fmla="*/ 37 w 175"/>
                  <a:gd name="T35" fmla="*/ 164 h 174"/>
                  <a:gd name="T36" fmla="*/ 38 w 175"/>
                  <a:gd name="T37" fmla="*/ 164 h 174"/>
                  <a:gd name="T38" fmla="*/ 38 w 175"/>
                  <a:gd name="T39" fmla="*/ 164 h 174"/>
                  <a:gd name="T40" fmla="*/ 40 w 175"/>
                  <a:gd name="T41" fmla="*/ 163 h 174"/>
                  <a:gd name="T42" fmla="*/ 57 w 175"/>
                  <a:gd name="T43" fmla="*/ 163 h 174"/>
                  <a:gd name="T44" fmla="*/ 145 w 175"/>
                  <a:gd name="T45" fmla="*/ 145 h 174"/>
                  <a:gd name="T46" fmla="*/ 145 w 175"/>
                  <a:gd name="T47" fmla="*/ 145 h 174"/>
                  <a:gd name="T48" fmla="*/ 145 w 175"/>
                  <a:gd name="T49" fmla="*/ 14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174">
                    <a:moveTo>
                      <a:pt x="145" y="144"/>
                    </a:moveTo>
                    <a:cubicBezTo>
                      <a:pt x="169" y="121"/>
                      <a:pt x="175" y="86"/>
                      <a:pt x="163" y="57"/>
                    </a:cubicBezTo>
                    <a:cubicBezTo>
                      <a:pt x="161" y="48"/>
                      <a:pt x="161" y="43"/>
                      <a:pt x="164" y="37"/>
                    </a:cubicBezTo>
                    <a:cubicBezTo>
                      <a:pt x="165" y="37"/>
                      <a:pt x="165" y="37"/>
                      <a:pt x="165" y="36"/>
                    </a:cubicBezTo>
                    <a:cubicBezTo>
                      <a:pt x="167" y="29"/>
                      <a:pt x="166" y="20"/>
                      <a:pt x="160" y="15"/>
                    </a:cubicBezTo>
                    <a:cubicBezTo>
                      <a:pt x="154" y="9"/>
                      <a:pt x="145" y="7"/>
                      <a:pt x="138" y="10"/>
                    </a:cubicBezTo>
                    <a:cubicBezTo>
                      <a:pt x="138" y="10"/>
                      <a:pt x="137" y="10"/>
                      <a:pt x="137" y="10"/>
                    </a:cubicBezTo>
                    <a:cubicBezTo>
                      <a:pt x="137" y="10"/>
                      <a:pt x="137" y="10"/>
                      <a:pt x="137" y="10"/>
                    </a:cubicBezTo>
                    <a:cubicBezTo>
                      <a:pt x="136" y="10"/>
                      <a:pt x="136" y="11"/>
                      <a:pt x="135" y="11"/>
                    </a:cubicBezTo>
                    <a:cubicBezTo>
                      <a:pt x="130" y="13"/>
                      <a:pt x="125" y="13"/>
                      <a:pt x="118" y="11"/>
                    </a:cubicBezTo>
                    <a:cubicBezTo>
                      <a:pt x="88" y="0"/>
                      <a:pt x="54" y="6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30"/>
                    </a:cubicBezTo>
                    <a:cubicBezTo>
                      <a:pt x="6" y="53"/>
                      <a:pt x="0" y="88"/>
                      <a:pt x="11" y="117"/>
                    </a:cubicBezTo>
                    <a:cubicBezTo>
                      <a:pt x="14" y="126"/>
                      <a:pt x="14" y="131"/>
                      <a:pt x="10" y="137"/>
                    </a:cubicBezTo>
                    <a:cubicBezTo>
                      <a:pt x="10" y="137"/>
                      <a:pt x="10" y="137"/>
                      <a:pt x="10" y="138"/>
                    </a:cubicBezTo>
                    <a:cubicBezTo>
                      <a:pt x="8" y="145"/>
                      <a:pt x="9" y="153"/>
                      <a:pt x="15" y="159"/>
                    </a:cubicBezTo>
                    <a:cubicBezTo>
                      <a:pt x="21" y="165"/>
                      <a:pt x="29" y="167"/>
                      <a:pt x="37" y="164"/>
                    </a:cubicBezTo>
                    <a:cubicBezTo>
                      <a:pt x="37" y="164"/>
                      <a:pt x="37" y="164"/>
                      <a:pt x="38" y="164"/>
                    </a:cubicBezTo>
                    <a:cubicBezTo>
                      <a:pt x="38" y="164"/>
                      <a:pt x="38" y="164"/>
                      <a:pt x="38" y="164"/>
                    </a:cubicBezTo>
                    <a:cubicBezTo>
                      <a:pt x="39" y="164"/>
                      <a:pt x="39" y="163"/>
                      <a:pt x="40" y="163"/>
                    </a:cubicBezTo>
                    <a:cubicBezTo>
                      <a:pt x="45" y="161"/>
                      <a:pt x="50" y="161"/>
                      <a:pt x="57" y="163"/>
                    </a:cubicBezTo>
                    <a:cubicBezTo>
                      <a:pt x="87" y="174"/>
                      <a:pt x="121" y="168"/>
                      <a:pt x="145" y="145"/>
                    </a:cubicBezTo>
                    <a:cubicBezTo>
                      <a:pt x="145" y="145"/>
                      <a:pt x="145" y="145"/>
                      <a:pt x="145" y="145"/>
                    </a:cubicBezTo>
                    <a:cubicBezTo>
                      <a:pt x="145" y="144"/>
                      <a:pt x="145" y="144"/>
                      <a:pt x="145" y="144"/>
                    </a:cubicBezTo>
                    <a:close/>
                  </a:path>
                </a:pathLst>
              </a:custGeom>
              <a:solidFill>
                <a:srgbClr val="FCD1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621746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2200" name="Group 2199">
                <a:extLst>
                  <a:ext uri="{FF2B5EF4-FFF2-40B4-BE49-F238E27FC236}">
                    <a16:creationId xmlns:a16="http://schemas.microsoft.com/office/drawing/2014/main" id="{ED4A9C11-FF31-43B3-A3A7-AD5532A5A11B}"/>
                  </a:ext>
                </a:extLst>
              </p:cNvPr>
              <p:cNvGrpSpPr/>
              <p:nvPr/>
            </p:nvGrpSpPr>
            <p:grpSpPr>
              <a:xfrm flipH="1">
                <a:off x="5387996" y="1654049"/>
                <a:ext cx="26711" cy="23061"/>
                <a:chOff x="2290763" y="5226050"/>
                <a:chExt cx="1649412" cy="1423988"/>
              </a:xfrm>
            </p:grpSpPr>
            <p:sp>
              <p:nvSpPr>
                <p:cNvPr id="2201" name="Freeform 5">
                  <a:extLst>
                    <a:ext uri="{FF2B5EF4-FFF2-40B4-BE49-F238E27FC236}">
                      <a16:creationId xmlns:a16="http://schemas.microsoft.com/office/drawing/2014/main" id="{9FEDB886-BF4A-4892-9069-07B3AE6DCDC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63" y="5226050"/>
                  <a:ext cx="1649412" cy="1423988"/>
                </a:xfrm>
                <a:custGeom>
                  <a:avLst/>
                  <a:gdLst>
                    <a:gd name="T0" fmla="*/ 366 w 437"/>
                    <a:gd name="T1" fmla="*/ 72 h 377"/>
                    <a:gd name="T2" fmla="*/ 312 w 437"/>
                    <a:gd name="T3" fmla="*/ 72 h 377"/>
                    <a:gd name="T4" fmla="*/ 312 w 437"/>
                    <a:gd name="T5" fmla="*/ 13 h 377"/>
                    <a:gd name="T6" fmla="*/ 299 w 437"/>
                    <a:gd name="T7" fmla="*/ 0 h 377"/>
                    <a:gd name="T8" fmla="*/ 13 w 437"/>
                    <a:gd name="T9" fmla="*/ 0 h 377"/>
                    <a:gd name="T10" fmla="*/ 0 w 437"/>
                    <a:gd name="T11" fmla="*/ 13 h 377"/>
                    <a:gd name="T12" fmla="*/ 0 w 437"/>
                    <a:gd name="T13" fmla="*/ 347 h 377"/>
                    <a:gd name="T14" fmla="*/ 13 w 437"/>
                    <a:gd name="T15" fmla="*/ 360 h 377"/>
                    <a:gd name="T16" fmla="*/ 28 w 437"/>
                    <a:gd name="T17" fmla="*/ 360 h 377"/>
                    <a:gd name="T18" fmla="*/ 28 w 437"/>
                    <a:gd name="T19" fmla="*/ 377 h 377"/>
                    <a:gd name="T20" fmla="*/ 287 w 437"/>
                    <a:gd name="T21" fmla="*/ 377 h 377"/>
                    <a:gd name="T22" fmla="*/ 287 w 437"/>
                    <a:gd name="T23" fmla="*/ 360 h 377"/>
                    <a:gd name="T24" fmla="*/ 299 w 437"/>
                    <a:gd name="T25" fmla="*/ 360 h 377"/>
                    <a:gd name="T26" fmla="*/ 312 w 437"/>
                    <a:gd name="T27" fmla="*/ 347 h 377"/>
                    <a:gd name="T28" fmla="*/ 312 w 437"/>
                    <a:gd name="T29" fmla="*/ 281 h 377"/>
                    <a:gd name="T30" fmla="*/ 366 w 437"/>
                    <a:gd name="T31" fmla="*/ 281 h 377"/>
                    <a:gd name="T32" fmla="*/ 437 w 437"/>
                    <a:gd name="T33" fmla="*/ 210 h 377"/>
                    <a:gd name="T34" fmla="*/ 437 w 437"/>
                    <a:gd name="T35" fmla="*/ 143 h 377"/>
                    <a:gd name="T36" fmla="*/ 366 w 437"/>
                    <a:gd name="T37" fmla="*/ 72 h 377"/>
                    <a:gd name="T38" fmla="*/ 401 w 437"/>
                    <a:gd name="T39" fmla="*/ 210 h 377"/>
                    <a:gd name="T40" fmla="*/ 366 w 437"/>
                    <a:gd name="T41" fmla="*/ 246 h 377"/>
                    <a:gd name="T42" fmla="*/ 312 w 437"/>
                    <a:gd name="T43" fmla="*/ 246 h 377"/>
                    <a:gd name="T44" fmla="*/ 312 w 437"/>
                    <a:gd name="T45" fmla="*/ 107 h 377"/>
                    <a:gd name="T46" fmla="*/ 366 w 437"/>
                    <a:gd name="T47" fmla="*/ 107 h 377"/>
                    <a:gd name="T48" fmla="*/ 401 w 437"/>
                    <a:gd name="T49" fmla="*/ 143 h 377"/>
                    <a:gd name="T50" fmla="*/ 401 w 437"/>
                    <a:gd name="T51" fmla="*/ 210 h 3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37" h="377">
                      <a:moveTo>
                        <a:pt x="366" y="72"/>
                      </a:moveTo>
                      <a:cubicBezTo>
                        <a:pt x="312" y="72"/>
                        <a:pt x="312" y="72"/>
                        <a:pt x="312" y="72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2" y="6"/>
                        <a:pt x="306" y="0"/>
                        <a:pt x="299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6" y="0"/>
                        <a:pt x="0" y="6"/>
                        <a:pt x="0" y="13"/>
                      </a:cubicBezTo>
                      <a:cubicBezTo>
                        <a:pt x="0" y="347"/>
                        <a:pt x="0" y="347"/>
                        <a:pt x="0" y="347"/>
                      </a:cubicBezTo>
                      <a:cubicBezTo>
                        <a:pt x="0" y="354"/>
                        <a:pt x="6" y="360"/>
                        <a:pt x="13" y="360"/>
                      </a:cubicBezTo>
                      <a:cubicBezTo>
                        <a:pt x="28" y="360"/>
                        <a:pt x="28" y="360"/>
                        <a:pt x="28" y="360"/>
                      </a:cubicBezTo>
                      <a:cubicBezTo>
                        <a:pt x="28" y="377"/>
                        <a:pt x="28" y="377"/>
                        <a:pt x="28" y="377"/>
                      </a:cubicBezTo>
                      <a:cubicBezTo>
                        <a:pt x="287" y="377"/>
                        <a:pt x="287" y="377"/>
                        <a:pt x="287" y="377"/>
                      </a:cubicBezTo>
                      <a:cubicBezTo>
                        <a:pt x="287" y="360"/>
                        <a:pt x="287" y="360"/>
                        <a:pt x="287" y="360"/>
                      </a:cubicBezTo>
                      <a:cubicBezTo>
                        <a:pt x="299" y="360"/>
                        <a:pt x="299" y="360"/>
                        <a:pt x="299" y="360"/>
                      </a:cubicBezTo>
                      <a:cubicBezTo>
                        <a:pt x="306" y="360"/>
                        <a:pt x="312" y="354"/>
                        <a:pt x="312" y="347"/>
                      </a:cubicBezTo>
                      <a:cubicBezTo>
                        <a:pt x="312" y="281"/>
                        <a:pt x="312" y="281"/>
                        <a:pt x="312" y="281"/>
                      </a:cubicBezTo>
                      <a:cubicBezTo>
                        <a:pt x="366" y="281"/>
                        <a:pt x="366" y="281"/>
                        <a:pt x="366" y="281"/>
                      </a:cubicBezTo>
                      <a:cubicBezTo>
                        <a:pt x="405" y="281"/>
                        <a:pt x="437" y="249"/>
                        <a:pt x="437" y="210"/>
                      </a:cubicBezTo>
                      <a:cubicBezTo>
                        <a:pt x="437" y="143"/>
                        <a:pt x="437" y="143"/>
                        <a:pt x="437" y="143"/>
                      </a:cubicBezTo>
                      <a:cubicBezTo>
                        <a:pt x="437" y="104"/>
                        <a:pt x="405" y="72"/>
                        <a:pt x="366" y="72"/>
                      </a:cubicBezTo>
                      <a:close/>
                      <a:moveTo>
                        <a:pt x="401" y="210"/>
                      </a:moveTo>
                      <a:cubicBezTo>
                        <a:pt x="401" y="230"/>
                        <a:pt x="385" y="246"/>
                        <a:pt x="366" y="246"/>
                      </a:cubicBezTo>
                      <a:cubicBezTo>
                        <a:pt x="312" y="246"/>
                        <a:pt x="312" y="246"/>
                        <a:pt x="312" y="246"/>
                      </a:cubicBezTo>
                      <a:cubicBezTo>
                        <a:pt x="312" y="107"/>
                        <a:pt x="312" y="107"/>
                        <a:pt x="312" y="107"/>
                      </a:cubicBezTo>
                      <a:cubicBezTo>
                        <a:pt x="366" y="107"/>
                        <a:pt x="366" y="107"/>
                        <a:pt x="366" y="107"/>
                      </a:cubicBezTo>
                      <a:cubicBezTo>
                        <a:pt x="385" y="107"/>
                        <a:pt x="401" y="123"/>
                        <a:pt x="401" y="143"/>
                      </a:cubicBezTo>
                      <a:lnTo>
                        <a:pt x="401" y="210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2" name="Freeform 6">
                  <a:extLst>
                    <a:ext uri="{FF2B5EF4-FFF2-40B4-BE49-F238E27FC236}">
                      <a16:creationId xmlns:a16="http://schemas.microsoft.com/office/drawing/2014/main" id="{9F2600F5-2D3D-4457-B9FF-E954BEAD7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1413" y="5743575"/>
                  <a:ext cx="438150" cy="188913"/>
                </a:xfrm>
                <a:custGeom>
                  <a:avLst/>
                  <a:gdLst>
                    <a:gd name="T0" fmla="*/ 79 w 116"/>
                    <a:gd name="T1" fmla="*/ 16 h 50"/>
                    <a:gd name="T2" fmla="*/ 21 w 116"/>
                    <a:gd name="T3" fmla="*/ 38 h 50"/>
                    <a:gd name="T4" fmla="*/ 10 w 116"/>
                    <a:gd name="T5" fmla="*/ 20 h 50"/>
                    <a:gd name="T6" fmla="*/ 25 w 116"/>
                    <a:gd name="T7" fmla="*/ 0 h 50"/>
                    <a:gd name="T8" fmla="*/ 22 w 116"/>
                    <a:gd name="T9" fmla="*/ 0 h 50"/>
                    <a:gd name="T10" fmla="*/ 0 w 116"/>
                    <a:gd name="T11" fmla="*/ 25 h 50"/>
                    <a:gd name="T12" fmla="*/ 21 w 116"/>
                    <a:gd name="T13" fmla="*/ 50 h 50"/>
                    <a:gd name="T14" fmla="*/ 116 w 116"/>
                    <a:gd name="T15" fmla="*/ 50 h 50"/>
                    <a:gd name="T16" fmla="*/ 79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79" y="16"/>
                      </a:moveTo>
                      <a:cubicBezTo>
                        <a:pt x="55" y="16"/>
                        <a:pt x="50" y="38"/>
                        <a:pt x="21" y="38"/>
                      </a:cubicBezTo>
                      <a:cubicBezTo>
                        <a:pt x="13" y="38"/>
                        <a:pt x="10" y="28"/>
                        <a:pt x="10" y="20"/>
                      </a:cubicBezTo>
                      <a:cubicBezTo>
                        <a:pt x="10" y="10"/>
                        <a:pt x="16" y="1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39"/>
                        <a:pt x="9" y="50"/>
                        <a:pt x="21" y="50"/>
                      </a:cubicBezTo>
                      <a:cubicBezTo>
                        <a:pt x="39" y="50"/>
                        <a:pt x="116" y="50"/>
                        <a:pt x="116" y="50"/>
                      </a:cubicBezTo>
                      <a:cubicBezTo>
                        <a:pt x="116" y="50"/>
                        <a:pt x="114" y="16"/>
                        <a:pt x="79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203" name="Freeform 7">
                  <a:extLst>
                    <a:ext uri="{FF2B5EF4-FFF2-40B4-BE49-F238E27FC236}">
                      <a16:creationId xmlns:a16="http://schemas.microsoft.com/office/drawing/2014/main" id="{DD94A9E3-BBD3-487E-A160-EE75644D80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7825" y="5743575"/>
                  <a:ext cx="438150" cy="188913"/>
                </a:xfrm>
                <a:custGeom>
                  <a:avLst/>
                  <a:gdLst>
                    <a:gd name="T0" fmla="*/ 37 w 116"/>
                    <a:gd name="T1" fmla="*/ 16 h 50"/>
                    <a:gd name="T2" fmla="*/ 94 w 116"/>
                    <a:gd name="T3" fmla="*/ 38 h 50"/>
                    <a:gd name="T4" fmla="*/ 106 w 116"/>
                    <a:gd name="T5" fmla="*/ 20 h 50"/>
                    <a:gd name="T6" fmla="*/ 90 w 116"/>
                    <a:gd name="T7" fmla="*/ 0 h 50"/>
                    <a:gd name="T8" fmla="*/ 93 w 116"/>
                    <a:gd name="T9" fmla="*/ 0 h 50"/>
                    <a:gd name="T10" fmla="*/ 116 w 116"/>
                    <a:gd name="T11" fmla="*/ 25 h 50"/>
                    <a:gd name="T12" fmla="*/ 94 w 116"/>
                    <a:gd name="T13" fmla="*/ 50 h 50"/>
                    <a:gd name="T14" fmla="*/ 0 w 116"/>
                    <a:gd name="T15" fmla="*/ 50 h 50"/>
                    <a:gd name="T16" fmla="*/ 37 w 116"/>
                    <a:gd name="T17" fmla="*/ 16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50">
                      <a:moveTo>
                        <a:pt x="37" y="16"/>
                      </a:moveTo>
                      <a:cubicBezTo>
                        <a:pt x="60" y="16"/>
                        <a:pt x="65" y="38"/>
                        <a:pt x="94" y="38"/>
                      </a:cubicBezTo>
                      <a:cubicBezTo>
                        <a:pt x="103" y="38"/>
                        <a:pt x="106" y="28"/>
                        <a:pt x="106" y="20"/>
                      </a:cubicBezTo>
                      <a:cubicBezTo>
                        <a:pt x="106" y="10"/>
                        <a:pt x="99" y="1"/>
                        <a:pt x="90" y="0"/>
                      </a:cubicBezTo>
                      <a:cubicBezTo>
                        <a:pt x="91" y="0"/>
                        <a:pt x="92" y="0"/>
                        <a:pt x="93" y="0"/>
                      </a:cubicBezTo>
                      <a:cubicBezTo>
                        <a:pt x="106" y="0"/>
                        <a:pt x="116" y="11"/>
                        <a:pt x="116" y="25"/>
                      </a:cubicBezTo>
                      <a:cubicBezTo>
                        <a:pt x="116" y="39"/>
                        <a:pt x="106" y="50"/>
                        <a:pt x="94" y="50"/>
                      </a:cubicBezTo>
                      <a:cubicBezTo>
                        <a:pt x="76" y="50"/>
                        <a:pt x="0" y="50"/>
                        <a:pt x="0" y="50"/>
                      </a:cubicBezTo>
                      <a:cubicBezTo>
                        <a:pt x="0" y="50"/>
                        <a:pt x="1" y="16"/>
                        <a:pt x="37" y="16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621746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</p:grpSp>
        <p:grpSp>
          <p:nvGrpSpPr>
            <p:cNvPr id="1639" name="Group 1638">
              <a:extLst>
                <a:ext uri="{FF2B5EF4-FFF2-40B4-BE49-F238E27FC236}">
                  <a16:creationId xmlns:a16="http://schemas.microsoft.com/office/drawing/2014/main" id="{C82C88C4-03CE-49B7-B6EF-2CF73CBD2D6C}"/>
                </a:ext>
              </a:extLst>
            </p:cNvPr>
            <p:cNvGrpSpPr/>
            <p:nvPr userDrawn="1"/>
          </p:nvGrpSpPr>
          <p:grpSpPr>
            <a:xfrm>
              <a:off x="9712468" y="1998990"/>
              <a:ext cx="1088201" cy="1163322"/>
              <a:chOff x="2979609" y="1670185"/>
              <a:chExt cx="1088201" cy="1163322"/>
            </a:xfrm>
          </p:grpSpPr>
          <p:sp>
            <p:nvSpPr>
              <p:cNvPr id="1909" name="Freeform 7">
                <a:extLst>
                  <a:ext uri="{FF2B5EF4-FFF2-40B4-BE49-F238E27FC236}">
                    <a16:creationId xmlns:a16="http://schemas.microsoft.com/office/drawing/2014/main" id="{307C8347-4284-440F-929C-F4B6441BE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319" y="1877568"/>
                <a:ext cx="502413" cy="282843"/>
              </a:xfrm>
              <a:custGeom>
                <a:avLst/>
                <a:gdLst>
                  <a:gd name="T0" fmla="*/ 1298 w 1553"/>
                  <a:gd name="T1" fmla="*/ 368 h 879"/>
                  <a:gd name="T2" fmla="*/ 1272 w 1553"/>
                  <a:gd name="T3" fmla="*/ 369 h 879"/>
                  <a:gd name="T4" fmla="*/ 1298 w 1553"/>
                  <a:gd name="T5" fmla="*/ 256 h 879"/>
                  <a:gd name="T6" fmla="*/ 1042 w 1553"/>
                  <a:gd name="T7" fmla="*/ 0 h 879"/>
                  <a:gd name="T8" fmla="*/ 789 w 1553"/>
                  <a:gd name="T9" fmla="*/ 226 h 879"/>
                  <a:gd name="T10" fmla="*/ 599 w 1553"/>
                  <a:gd name="T11" fmla="*/ 141 h 879"/>
                  <a:gd name="T12" fmla="*/ 344 w 1553"/>
                  <a:gd name="T13" fmla="*/ 384 h 879"/>
                  <a:gd name="T14" fmla="*/ 255 w 1553"/>
                  <a:gd name="T15" fmla="*/ 368 h 879"/>
                  <a:gd name="T16" fmla="*/ 0 w 1553"/>
                  <a:gd name="T17" fmla="*/ 623 h 879"/>
                  <a:gd name="T18" fmla="*/ 255 w 1553"/>
                  <a:gd name="T19" fmla="*/ 879 h 879"/>
                  <a:gd name="T20" fmla="*/ 1298 w 1553"/>
                  <a:gd name="T21" fmla="*/ 879 h 879"/>
                  <a:gd name="T22" fmla="*/ 1553 w 1553"/>
                  <a:gd name="T23" fmla="*/ 623 h 879"/>
                  <a:gd name="T24" fmla="*/ 1298 w 1553"/>
                  <a:gd name="T25" fmla="*/ 368 h 8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53" h="879">
                    <a:moveTo>
                      <a:pt x="1298" y="368"/>
                    </a:moveTo>
                    <a:cubicBezTo>
                      <a:pt x="1289" y="368"/>
                      <a:pt x="1280" y="368"/>
                      <a:pt x="1272" y="369"/>
                    </a:cubicBezTo>
                    <a:cubicBezTo>
                      <a:pt x="1288" y="335"/>
                      <a:pt x="1298" y="297"/>
                      <a:pt x="1298" y="256"/>
                    </a:cubicBezTo>
                    <a:cubicBezTo>
                      <a:pt x="1298" y="115"/>
                      <a:pt x="1183" y="0"/>
                      <a:pt x="1042" y="0"/>
                    </a:cubicBezTo>
                    <a:cubicBezTo>
                      <a:pt x="911" y="0"/>
                      <a:pt x="804" y="99"/>
                      <a:pt x="789" y="226"/>
                    </a:cubicBezTo>
                    <a:cubicBezTo>
                      <a:pt x="742" y="174"/>
                      <a:pt x="674" y="141"/>
                      <a:pt x="599" y="141"/>
                    </a:cubicBezTo>
                    <a:cubicBezTo>
                      <a:pt x="462" y="141"/>
                      <a:pt x="351" y="249"/>
                      <a:pt x="344" y="384"/>
                    </a:cubicBezTo>
                    <a:cubicBezTo>
                      <a:pt x="316" y="373"/>
                      <a:pt x="286" y="368"/>
                      <a:pt x="255" y="368"/>
                    </a:cubicBezTo>
                    <a:cubicBezTo>
                      <a:pt x="114" y="368"/>
                      <a:pt x="0" y="482"/>
                      <a:pt x="0" y="623"/>
                    </a:cubicBezTo>
                    <a:cubicBezTo>
                      <a:pt x="0" y="765"/>
                      <a:pt x="114" y="879"/>
                      <a:pt x="255" y="879"/>
                    </a:cubicBezTo>
                    <a:cubicBezTo>
                      <a:pt x="1298" y="879"/>
                      <a:pt x="1298" y="879"/>
                      <a:pt x="1298" y="879"/>
                    </a:cubicBezTo>
                    <a:cubicBezTo>
                      <a:pt x="1439" y="879"/>
                      <a:pt x="1553" y="765"/>
                      <a:pt x="1553" y="623"/>
                    </a:cubicBezTo>
                    <a:cubicBezTo>
                      <a:pt x="1553" y="482"/>
                      <a:pt x="1439" y="368"/>
                      <a:pt x="1298" y="36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124347" tIns="62174" rIns="124347" bIns="62174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1243493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952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1910" name="Group 1909">
                <a:extLst>
                  <a:ext uri="{FF2B5EF4-FFF2-40B4-BE49-F238E27FC236}">
                    <a16:creationId xmlns:a16="http://schemas.microsoft.com/office/drawing/2014/main" id="{C6012E38-455E-4E61-A925-B5A842DAAEBC}"/>
                  </a:ext>
                </a:extLst>
              </p:cNvPr>
              <p:cNvGrpSpPr/>
              <p:nvPr/>
            </p:nvGrpSpPr>
            <p:grpSpPr>
              <a:xfrm>
                <a:off x="3775753" y="1799507"/>
                <a:ext cx="292057" cy="290847"/>
                <a:chOff x="-320220" y="2600456"/>
                <a:chExt cx="822528" cy="819122"/>
              </a:xfrm>
            </p:grpSpPr>
            <p:sp>
              <p:nvSpPr>
                <p:cNvPr id="2184" name="Freeform 146">
                  <a:extLst>
                    <a:ext uri="{FF2B5EF4-FFF2-40B4-BE49-F238E27FC236}">
                      <a16:creationId xmlns:a16="http://schemas.microsoft.com/office/drawing/2014/main" id="{B6BBDA29-5DA2-48EC-ADE2-4E6DE890FB5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-320220" y="2600456"/>
                  <a:ext cx="822528" cy="819122"/>
                </a:xfrm>
                <a:custGeom>
                  <a:avLst/>
                  <a:gdLst>
                    <a:gd name="T0" fmla="*/ 129 w 258"/>
                    <a:gd name="T1" fmla="*/ 220 h 258"/>
                    <a:gd name="T2" fmla="*/ 38 w 258"/>
                    <a:gd name="T3" fmla="*/ 129 h 258"/>
                    <a:gd name="T4" fmla="*/ 129 w 258"/>
                    <a:gd name="T5" fmla="*/ 37 h 258"/>
                    <a:gd name="T6" fmla="*/ 220 w 258"/>
                    <a:gd name="T7" fmla="*/ 129 h 258"/>
                    <a:gd name="T8" fmla="*/ 129 w 258"/>
                    <a:gd name="T9" fmla="*/ 220 h 258"/>
                    <a:gd name="T10" fmla="*/ 129 w 258"/>
                    <a:gd name="T11" fmla="*/ 0 h 258"/>
                    <a:gd name="T12" fmla="*/ 0 w 258"/>
                    <a:gd name="T13" fmla="*/ 129 h 258"/>
                    <a:gd name="T14" fmla="*/ 129 w 258"/>
                    <a:gd name="T15" fmla="*/ 258 h 258"/>
                    <a:gd name="T16" fmla="*/ 258 w 258"/>
                    <a:gd name="T17" fmla="*/ 129 h 258"/>
                    <a:gd name="T18" fmla="*/ 129 w 258"/>
                    <a:gd name="T19" fmla="*/ 0 h 2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58" h="258">
                      <a:moveTo>
                        <a:pt x="129" y="220"/>
                      </a:moveTo>
                      <a:cubicBezTo>
                        <a:pt x="79" y="220"/>
                        <a:pt x="38" y="179"/>
                        <a:pt x="38" y="129"/>
                      </a:cubicBezTo>
                      <a:cubicBezTo>
                        <a:pt x="38" y="78"/>
                        <a:pt x="79" y="37"/>
                        <a:pt x="129" y="37"/>
                      </a:cubicBezTo>
                      <a:cubicBezTo>
                        <a:pt x="180" y="37"/>
                        <a:pt x="220" y="78"/>
                        <a:pt x="220" y="129"/>
                      </a:cubicBezTo>
                      <a:cubicBezTo>
                        <a:pt x="220" y="179"/>
                        <a:pt x="180" y="220"/>
                        <a:pt x="129" y="220"/>
                      </a:cubicBezTo>
                      <a:moveTo>
                        <a:pt x="129" y="0"/>
                      </a:moveTo>
                      <a:cubicBezTo>
                        <a:pt x="58" y="0"/>
                        <a:pt x="0" y="57"/>
                        <a:pt x="0" y="129"/>
                      </a:cubicBezTo>
                      <a:cubicBezTo>
                        <a:pt x="0" y="200"/>
                        <a:pt x="58" y="258"/>
                        <a:pt x="129" y="258"/>
                      </a:cubicBezTo>
                      <a:cubicBezTo>
                        <a:pt x="200" y="258"/>
                        <a:pt x="258" y="200"/>
                        <a:pt x="258" y="129"/>
                      </a:cubicBezTo>
                      <a:cubicBezTo>
                        <a:pt x="258" y="57"/>
                        <a:pt x="200" y="0"/>
                        <a:pt x="129" y="0"/>
                      </a:cubicBezTo>
                    </a:path>
                  </a:pathLst>
                </a:custGeom>
                <a:solidFill>
                  <a:srgbClr val="FFB900">
                    <a:lumMod val="40000"/>
                    <a:lumOff val="6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5" name="Oval 147">
                  <a:extLst>
                    <a:ext uri="{FF2B5EF4-FFF2-40B4-BE49-F238E27FC236}">
                      <a16:creationId xmlns:a16="http://schemas.microsoft.com/office/drawing/2014/main" id="{B16A216C-778C-4321-94B8-B79C7FCBF45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-221739" y="2695531"/>
                  <a:ext cx="625567" cy="625566"/>
                </a:xfrm>
                <a:prstGeom prst="ellipse">
                  <a:avLst/>
                </a:prstGeom>
                <a:solidFill>
                  <a:srgbClr val="FFB900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6" name="Freeform 148">
                  <a:extLst>
                    <a:ext uri="{FF2B5EF4-FFF2-40B4-BE49-F238E27FC236}">
                      <a16:creationId xmlns:a16="http://schemas.microsoft.com/office/drawing/2014/main" id="{B1DAD907-F57D-4BD6-98AE-5693378C7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93726" y="2823544"/>
                  <a:ext cx="369542" cy="463204"/>
                </a:xfrm>
                <a:custGeom>
                  <a:avLst/>
                  <a:gdLst>
                    <a:gd name="T0" fmla="*/ 116 w 116"/>
                    <a:gd name="T1" fmla="*/ 58 h 146"/>
                    <a:gd name="T2" fmla="*/ 58 w 116"/>
                    <a:gd name="T3" fmla="*/ 0 h 146"/>
                    <a:gd name="T4" fmla="*/ 0 w 116"/>
                    <a:gd name="T5" fmla="*/ 58 h 146"/>
                    <a:gd name="T6" fmla="*/ 18 w 116"/>
                    <a:gd name="T7" fmla="*/ 99 h 146"/>
                    <a:gd name="T8" fmla="*/ 36 w 116"/>
                    <a:gd name="T9" fmla="*/ 136 h 146"/>
                    <a:gd name="T10" fmla="*/ 57 w 116"/>
                    <a:gd name="T11" fmla="*/ 145 h 146"/>
                    <a:gd name="T12" fmla="*/ 57 w 116"/>
                    <a:gd name="T13" fmla="*/ 146 h 146"/>
                    <a:gd name="T14" fmla="*/ 58 w 116"/>
                    <a:gd name="T15" fmla="*/ 146 h 146"/>
                    <a:gd name="T16" fmla="*/ 59 w 116"/>
                    <a:gd name="T17" fmla="*/ 146 h 146"/>
                    <a:gd name="T18" fmla="*/ 59 w 116"/>
                    <a:gd name="T19" fmla="*/ 145 h 146"/>
                    <a:gd name="T20" fmla="*/ 80 w 116"/>
                    <a:gd name="T21" fmla="*/ 136 h 146"/>
                    <a:gd name="T22" fmla="*/ 98 w 116"/>
                    <a:gd name="T23" fmla="*/ 100 h 146"/>
                    <a:gd name="T24" fmla="*/ 116 w 116"/>
                    <a:gd name="T25" fmla="*/ 58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6">
                      <a:moveTo>
                        <a:pt x="116" y="58"/>
                      </a:moveTo>
                      <a:cubicBezTo>
                        <a:pt x="116" y="26"/>
                        <a:pt x="90" y="0"/>
                        <a:pt x="58" y="0"/>
                      </a:cubicBezTo>
                      <a:cubicBezTo>
                        <a:pt x="26" y="0"/>
                        <a:pt x="0" y="26"/>
                        <a:pt x="0" y="58"/>
                      </a:cubicBezTo>
                      <a:cubicBezTo>
                        <a:pt x="0" y="74"/>
                        <a:pt x="7" y="88"/>
                        <a:pt x="18" y="99"/>
                      </a:cubicBezTo>
                      <a:cubicBezTo>
                        <a:pt x="35" y="117"/>
                        <a:pt x="36" y="136"/>
                        <a:pt x="36" y="136"/>
                      </a:cubicBezTo>
                      <a:cubicBezTo>
                        <a:pt x="57" y="145"/>
                        <a:pt x="57" y="145"/>
                        <a:pt x="57" y="145"/>
                      </a:cubicBezTo>
                      <a:cubicBezTo>
                        <a:pt x="57" y="146"/>
                        <a:pt x="57" y="146"/>
                        <a:pt x="57" y="146"/>
                      </a:cubicBezTo>
                      <a:cubicBezTo>
                        <a:pt x="58" y="146"/>
                        <a:pt x="58" y="146"/>
                        <a:pt x="58" y="146"/>
                      </a:cubicBezTo>
                      <a:cubicBezTo>
                        <a:pt x="59" y="146"/>
                        <a:pt x="59" y="146"/>
                        <a:pt x="59" y="146"/>
                      </a:cubicBezTo>
                      <a:cubicBezTo>
                        <a:pt x="59" y="145"/>
                        <a:pt x="59" y="145"/>
                        <a:pt x="59" y="145"/>
                      </a:cubicBezTo>
                      <a:cubicBezTo>
                        <a:pt x="80" y="136"/>
                        <a:pt x="80" y="136"/>
                        <a:pt x="80" y="136"/>
                      </a:cubicBezTo>
                      <a:cubicBezTo>
                        <a:pt x="80" y="136"/>
                        <a:pt x="81" y="117"/>
                        <a:pt x="98" y="100"/>
                      </a:cubicBezTo>
                      <a:cubicBezTo>
                        <a:pt x="109" y="89"/>
                        <a:pt x="116" y="74"/>
                        <a:pt x="116" y="58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7" name="Freeform 150">
                  <a:extLst>
                    <a:ext uri="{FF2B5EF4-FFF2-40B4-BE49-F238E27FC236}">
                      <a16:creationId xmlns:a16="http://schemas.microsoft.com/office/drawing/2014/main" id="{D4143B58-F096-4BBA-9E8C-C397E84BD5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17094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8" name="Freeform 151">
                  <a:extLst>
                    <a:ext uri="{FF2B5EF4-FFF2-40B4-BE49-F238E27FC236}">
                      <a16:creationId xmlns:a16="http://schemas.microsoft.com/office/drawing/2014/main" id="{B9A3A594-B3C1-4A16-B5F4-D689D2A6C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77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9" name="Freeform 152">
                  <a:extLst>
                    <a:ext uri="{FF2B5EF4-FFF2-40B4-BE49-F238E27FC236}">
                      <a16:creationId xmlns:a16="http://schemas.microsoft.com/office/drawing/2014/main" id="{F1F59CE2-D722-4F2A-AEBA-09CCFA9BDF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48" y="2968294"/>
                  <a:ext cx="45980" cy="102177"/>
                </a:xfrm>
                <a:custGeom>
                  <a:avLst/>
                  <a:gdLst>
                    <a:gd name="T0" fmla="*/ 25 w 27"/>
                    <a:gd name="T1" fmla="*/ 0 h 60"/>
                    <a:gd name="T2" fmla="*/ 25 w 27"/>
                    <a:gd name="T3" fmla="*/ 0 h 60"/>
                    <a:gd name="T4" fmla="*/ 0 w 27"/>
                    <a:gd name="T5" fmla="*/ 0 h 60"/>
                    <a:gd name="T6" fmla="*/ 0 w 27"/>
                    <a:gd name="T7" fmla="*/ 60 h 60"/>
                    <a:gd name="T8" fmla="*/ 27 w 27"/>
                    <a:gd name="T9" fmla="*/ 60 h 60"/>
                    <a:gd name="T10" fmla="*/ 27 w 27"/>
                    <a:gd name="T11" fmla="*/ 0 h 60"/>
                    <a:gd name="T12" fmla="*/ 25 w 27"/>
                    <a:gd name="T13" fmla="*/ 0 h 60"/>
                    <a:gd name="T14" fmla="*/ 25 w 27"/>
                    <a:gd name="T15" fmla="*/ 0 h 60"/>
                    <a:gd name="T16" fmla="*/ 25 w 27"/>
                    <a:gd name="T17" fmla="*/ 0 h 60"/>
                    <a:gd name="T18" fmla="*/ 25 w 27"/>
                    <a:gd name="T19" fmla="*/ 58 h 60"/>
                    <a:gd name="T20" fmla="*/ 2 w 27"/>
                    <a:gd name="T21" fmla="*/ 58 h 60"/>
                    <a:gd name="T22" fmla="*/ 2 w 27"/>
                    <a:gd name="T23" fmla="*/ 0 h 60"/>
                    <a:gd name="T24" fmla="*/ 25 w 27"/>
                    <a:gd name="T25" fmla="*/ 0 h 60"/>
                    <a:gd name="T26" fmla="*/ 25 w 27"/>
                    <a:gd name="T27" fmla="*/ 0 h 60"/>
                    <a:gd name="T28" fmla="*/ 25 w 27"/>
                    <a:gd name="T29" fmla="*/ 0 h 60"/>
                    <a:gd name="T30" fmla="*/ 25 w 27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60">
                      <a:moveTo>
                        <a:pt x="25" y="0"/>
                      </a:moveTo>
                      <a:lnTo>
                        <a:pt x="25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7" y="60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0" name="Freeform 153">
                  <a:extLst>
                    <a:ext uri="{FF2B5EF4-FFF2-40B4-BE49-F238E27FC236}">
                      <a16:creationId xmlns:a16="http://schemas.microsoft.com/office/drawing/2014/main" id="{AE770535-4010-432D-AC84-929B252973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22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1" name="Freeform 154">
                  <a:extLst>
                    <a:ext uri="{FF2B5EF4-FFF2-40B4-BE49-F238E27FC236}">
                      <a16:creationId xmlns:a16="http://schemas.microsoft.com/office/drawing/2014/main" id="{5246CC08-E93F-4DF0-AF77-361D70D83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093" y="2968294"/>
                  <a:ext cx="44277" cy="102177"/>
                </a:xfrm>
                <a:custGeom>
                  <a:avLst/>
                  <a:gdLst>
                    <a:gd name="T0" fmla="*/ 24 w 26"/>
                    <a:gd name="T1" fmla="*/ 0 h 60"/>
                    <a:gd name="T2" fmla="*/ 24 w 26"/>
                    <a:gd name="T3" fmla="*/ 0 h 60"/>
                    <a:gd name="T4" fmla="*/ 0 w 26"/>
                    <a:gd name="T5" fmla="*/ 0 h 60"/>
                    <a:gd name="T6" fmla="*/ 0 w 26"/>
                    <a:gd name="T7" fmla="*/ 60 h 60"/>
                    <a:gd name="T8" fmla="*/ 26 w 26"/>
                    <a:gd name="T9" fmla="*/ 60 h 60"/>
                    <a:gd name="T10" fmla="*/ 26 w 26"/>
                    <a:gd name="T11" fmla="*/ 0 h 60"/>
                    <a:gd name="T12" fmla="*/ 24 w 26"/>
                    <a:gd name="T13" fmla="*/ 0 h 60"/>
                    <a:gd name="T14" fmla="*/ 24 w 26"/>
                    <a:gd name="T15" fmla="*/ 0 h 60"/>
                    <a:gd name="T16" fmla="*/ 24 w 26"/>
                    <a:gd name="T17" fmla="*/ 0 h 60"/>
                    <a:gd name="T18" fmla="*/ 24 w 26"/>
                    <a:gd name="T19" fmla="*/ 58 h 60"/>
                    <a:gd name="T20" fmla="*/ 2 w 26"/>
                    <a:gd name="T21" fmla="*/ 58 h 60"/>
                    <a:gd name="T22" fmla="*/ 2 w 26"/>
                    <a:gd name="T23" fmla="*/ 0 h 60"/>
                    <a:gd name="T24" fmla="*/ 24 w 26"/>
                    <a:gd name="T25" fmla="*/ 0 h 60"/>
                    <a:gd name="T26" fmla="*/ 24 w 26"/>
                    <a:gd name="T27" fmla="*/ 0 h 60"/>
                    <a:gd name="T28" fmla="*/ 24 w 26"/>
                    <a:gd name="T29" fmla="*/ 0 h 60"/>
                    <a:gd name="T30" fmla="*/ 24 w 26"/>
                    <a:gd name="T31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6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0"/>
                      </a:lnTo>
                      <a:lnTo>
                        <a:pt x="0" y="60"/>
                      </a:lnTo>
                      <a:lnTo>
                        <a:pt x="26" y="60"/>
                      </a:lnTo>
                      <a:lnTo>
                        <a:pt x="26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58"/>
                      </a:lnTo>
                      <a:lnTo>
                        <a:pt x="2" y="58"/>
                      </a:lnTo>
                      <a:lnTo>
                        <a:pt x="2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rgbClr val="FFB900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2" name="Freeform 155">
                  <a:extLst>
                    <a:ext uri="{FF2B5EF4-FFF2-40B4-BE49-F238E27FC236}">
                      <a16:creationId xmlns:a16="http://schemas.microsoft.com/office/drawing/2014/main" id="{E3BF1026-183C-4317-A7C8-7E0F29DA62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-23906" y="2944453"/>
                  <a:ext cx="229899" cy="129425"/>
                </a:xfrm>
                <a:custGeom>
                  <a:avLst/>
                  <a:gdLst>
                    <a:gd name="T0" fmla="*/ 7 w 135"/>
                    <a:gd name="T1" fmla="*/ 76 h 76"/>
                    <a:gd name="T2" fmla="*/ 30 w 135"/>
                    <a:gd name="T3" fmla="*/ 46 h 76"/>
                    <a:gd name="T4" fmla="*/ 54 w 135"/>
                    <a:gd name="T5" fmla="*/ 63 h 76"/>
                    <a:gd name="T6" fmla="*/ 79 w 135"/>
                    <a:gd name="T7" fmla="*/ 37 h 76"/>
                    <a:gd name="T8" fmla="*/ 103 w 135"/>
                    <a:gd name="T9" fmla="*/ 50 h 76"/>
                    <a:gd name="T10" fmla="*/ 135 w 135"/>
                    <a:gd name="T11" fmla="*/ 5 h 76"/>
                    <a:gd name="T12" fmla="*/ 127 w 135"/>
                    <a:gd name="T13" fmla="*/ 0 h 76"/>
                    <a:gd name="T14" fmla="*/ 101 w 135"/>
                    <a:gd name="T15" fmla="*/ 39 h 76"/>
                    <a:gd name="T16" fmla="*/ 77 w 135"/>
                    <a:gd name="T17" fmla="*/ 27 h 76"/>
                    <a:gd name="T18" fmla="*/ 52 w 135"/>
                    <a:gd name="T19" fmla="*/ 52 h 76"/>
                    <a:gd name="T20" fmla="*/ 28 w 135"/>
                    <a:gd name="T21" fmla="*/ 35 h 76"/>
                    <a:gd name="T22" fmla="*/ 0 w 135"/>
                    <a:gd name="T23" fmla="*/ 70 h 76"/>
                    <a:gd name="T24" fmla="*/ 7 w 135"/>
                    <a:gd name="T25" fmla="*/ 76 h 76"/>
                    <a:gd name="T26" fmla="*/ 7 w 135"/>
                    <a:gd name="T27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5" h="76">
                      <a:moveTo>
                        <a:pt x="7" y="76"/>
                      </a:moveTo>
                      <a:lnTo>
                        <a:pt x="30" y="46"/>
                      </a:lnTo>
                      <a:lnTo>
                        <a:pt x="54" y="63"/>
                      </a:lnTo>
                      <a:lnTo>
                        <a:pt x="79" y="37"/>
                      </a:lnTo>
                      <a:lnTo>
                        <a:pt x="103" y="50"/>
                      </a:lnTo>
                      <a:lnTo>
                        <a:pt x="135" y="5"/>
                      </a:lnTo>
                      <a:lnTo>
                        <a:pt x="127" y="0"/>
                      </a:lnTo>
                      <a:lnTo>
                        <a:pt x="101" y="39"/>
                      </a:lnTo>
                      <a:lnTo>
                        <a:pt x="77" y="27"/>
                      </a:lnTo>
                      <a:lnTo>
                        <a:pt x="52" y="52"/>
                      </a:lnTo>
                      <a:lnTo>
                        <a:pt x="28" y="35"/>
                      </a:lnTo>
                      <a:lnTo>
                        <a:pt x="0" y="70"/>
                      </a:lnTo>
                      <a:lnTo>
                        <a:pt x="7" y="76"/>
                      </a:lnTo>
                      <a:lnTo>
                        <a:pt x="7" y="76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3" name="Freeform 156">
                  <a:extLst>
                    <a:ext uri="{FF2B5EF4-FFF2-40B4-BE49-F238E27FC236}">
                      <a16:creationId xmlns:a16="http://schemas.microsoft.com/office/drawing/2014/main" id="{3F3A0039-6BA7-42F4-B2B5-53D64FF474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49" y="2905285"/>
                  <a:ext cx="51089" cy="63010"/>
                </a:xfrm>
                <a:custGeom>
                  <a:avLst/>
                  <a:gdLst>
                    <a:gd name="T0" fmla="*/ 17 w 30"/>
                    <a:gd name="T1" fmla="*/ 37 h 37"/>
                    <a:gd name="T2" fmla="*/ 30 w 30"/>
                    <a:gd name="T3" fmla="*/ 0 h 37"/>
                    <a:gd name="T4" fmla="*/ 0 w 30"/>
                    <a:gd name="T5" fmla="*/ 24 h 37"/>
                    <a:gd name="T6" fmla="*/ 17 w 30"/>
                    <a:gd name="T7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7">
                      <a:moveTo>
                        <a:pt x="17" y="37"/>
                      </a:moveTo>
                      <a:lnTo>
                        <a:pt x="30" y="0"/>
                      </a:lnTo>
                      <a:lnTo>
                        <a:pt x="0" y="24"/>
                      </a:lnTo>
                      <a:lnTo>
                        <a:pt x="17" y="37"/>
                      </a:lnTo>
                      <a:close/>
                    </a:path>
                  </a:pathLst>
                </a:custGeom>
                <a:solidFill>
                  <a:srgbClr val="FFB900">
                    <a:lumMod val="5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94" name="Rectangle 215">
                  <a:extLst>
                    <a:ext uri="{FF2B5EF4-FFF2-40B4-BE49-F238E27FC236}">
                      <a16:creationId xmlns:a16="http://schemas.microsoft.com/office/drawing/2014/main" id="{87700F48-63C2-4DE8-B84D-5077CE362A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965" y="3250985"/>
                  <a:ext cx="146454" cy="86851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1" name="Group 1910">
                <a:extLst>
                  <a:ext uri="{FF2B5EF4-FFF2-40B4-BE49-F238E27FC236}">
                    <a16:creationId xmlns:a16="http://schemas.microsoft.com/office/drawing/2014/main" id="{C99526E6-F868-4BF0-800D-69509488B97A}"/>
                  </a:ext>
                </a:extLst>
              </p:cNvPr>
              <p:cNvGrpSpPr/>
              <p:nvPr userDrawn="1"/>
            </p:nvGrpSpPr>
            <p:grpSpPr>
              <a:xfrm>
                <a:off x="3586221" y="1978302"/>
                <a:ext cx="193300" cy="144732"/>
                <a:chOff x="8558986" y="2468401"/>
                <a:chExt cx="652754" cy="488748"/>
              </a:xfrm>
            </p:grpSpPr>
            <p:sp>
              <p:nvSpPr>
                <p:cNvPr id="2179" name="Freeform 986">
                  <a:extLst>
                    <a:ext uri="{FF2B5EF4-FFF2-40B4-BE49-F238E27FC236}">
                      <a16:creationId xmlns:a16="http://schemas.microsoft.com/office/drawing/2014/main" id="{0891B21D-B214-4C28-A1CE-2AF3445204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894" y="2635229"/>
                  <a:ext cx="327168" cy="321920"/>
                </a:xfrm>
                <a:custGeom>
                  <a:avLst/>
                  <a:gdLst>
                    <a:gd name="T0" fmla="*/ 0 w 534"/>
                    <a:gd name="T1" fmla="*/ 277 h 526"/>
                    <a:gd name="T2" fmla="*/ 54 w 534"/>
                    <a:gd name="T3" fmla="*/ 319 h 526"/>
                    <a:gd name="T4" fmla="*/ 25 w 534"/>
                    <a:gd name="T5" fmla="*/ 376 h 526"/>
                    <a:gd name="T6" fmla="*/ 92 w 534"/>
                    <a:gd name="T7" fmla="*/ 393 h 526"/>
                    <a:gd name="T8" fmla="*/ 86 w 534"/>
                    <a:gd name="T9" fmla="*/ 458 h 526"/>
                    <a:gd name="T10" fmla="*/ 155 w 534"/>
                    <a:gd name="T11" fmla="*/ 449 h 526"/>
                    <a:gd name="T12" fmla="*/ 178 w 534"/>
                    <a:gd name="T13" fmla="*/ 512 h 526"/>
                    <a:gd name="T14" fmla="*/ 235 w 534"/>
                    <a:gd name="T15" fmla="*/ 478 h 526"/>
                    <a:gd name="T16" fmla="*/ 279 w 534"/>
                    <a:gd name="T17" fmla="*/ 526 h 526"/>
                    <a:gd name="T18" fmla="*/ 322 w 534"/>
                    <a:gd name="T19" fmla="*/ 472 h 526"/>
                    <a:gd name="T20" fmla="*/ 382 w 534"/>
                    <a:gd name="T21" fmla="*/ 500 h 526"/>
                    <a:gd name="T22" fmla="*/ 399 w 534"/>
                    <a:gd name="T23" fmla="*/ 435 h 526"/>
                    <a:gd name="T24" fmla="*/ 465 w 534"/>
                    <a:gd name="T25" fmla="*/ 441 h 526"/>
                    <a:gd name="T26" fmla="*/ 457 w 534"/>
                    <a:gd name="T27" fmla="*/ 370 h 526"/>
                    <a:gd name="T28" fmla="*/ 520 w 534"/>
                    <a:gd name="T29" fmla="*/ 350 h 526"/>
                    <a:gd name="T30" fmla="*/ 486 w 534"/>
                    <a:gd name="T31" fmla="*/ 291 h 526"/>
                    <a:gd name="T32" fmla="*/ 534 w 534"/>
                    <a:gd name="T33" fmla="*/ 249 h 526"/>
                    <a:gd name="T34" fmla="*/ 480 w 534"/>
                    <a:gd name="T35" fmla="*/ 206 h 526"/>
                    <a:gd name="T36" fmla="*/ 509 w 534"/>
                    <a:gd name="T37" fmla="*/ 150 h 526"/>
                    <a:gd name="T38" fmla="*/ 442 w 534"/>
                    <a:gd name="T39" fmla="*/ 133 h 526"/>
                    <a:gd name="T40" fmla="*/ 445 w 534"/>
                    <a:gd name="T41" fmla="*/ 67 h 526"/>
                    <a:gd name="T42" fmla="*/ 376 w 534"/>
                    <a:gd name="T43" fmla="*/ 76 h 526"/>
                    <a:gd name="T44" fmla="*/ 353 w 534"/>
                    <a:gd name="T45" fmla="*/ 14 h 526"/>
                    <a:gd name="T46" fmla="*/ 296 w 534"/>
                    <a:gd name="T47" fmla="*/ 48 h 526"/>
                    <a:gd name="T48" fmla="*/ 253 w 534"/>
                    <a:gd name="T49" fmla="*/ 0 h 526"/>
                    <a:gd name="T50" fmla="*/ 210 w 534"/>
                    <a:gd name="T51" fmla="*/ 53 h 526"/>
                    <a:gd name="T52" fmla="*/ 149 w 534"/>
                    <a:gd name="T53" fmla="*/ 25 h 526"/>
                    <a:gd name="T54" fmla="*/ 132 w 534"/>
                    <a:gd name="T55" fmla="*/ 90 h 526"/>
                    <a:gd name="T56" fmla="*/ 69 w 534"/>
                    <a:gd name="T57" fmla="*/ 87 h 526"/>
                    <a:gd name="T58" fmla="*/ 74 w 534"/>
                    <a:gd name="T59" fmla="*/ 155 h 526"/>
                    <a:gd name="T60" fmla="*/ 14 w 534"/>
                    <a:gd name="T61" fmla="*/ 175 h 526"/>
                    <a:gd name="T62" fmla="*/ 48 w 534"/>
                    <a:gd name="T63" fmla="*/ 234 h 526"/>
                    <a:gd name="T64" fmla="*/ 94 w 534"/>
                    <a:gd name="T65" fmla="*/ 263 h 526"/>
                    <a:gd name="T66" fmla="*/ 189 w 534"/>
                    <a:gd name="T67" fmla="*/ 254 h 526"/>
                    <a:gd name="T68" fmla="*/ 100 w 534"/>
                    <a:gd name="T69" fmla="*/ 305 h 526"/>
                    <a:gd name="T70" fmla="*/ 181 w 534"/>
                    <a:gd name="T71" fmla="*/ 118 h 526"/>
                    <a:gd name="T72" fmla="*/ 204 w 534"/>
                    <a:gd name="T73" fmla="*/ 215 h 526"/>
                    <a:gd name="T74" fmla="*/ 310 w 534"/>
                    <a:gd name="T75" fmla="*/ 99 h 526"/>
                    <a:gd name="T76" fmla="*/ 256 w 534"/>
                    <a:gd name="T77" fmla="*/ 186 h 526"/>
                    <a:gd name="T78" fmla="*/ 267 w 534"/>
                    <a:gd name="T79" fmla="*/ 93 h 526"/>
                    <a:gd name="T80" fmla="*/ 267 w 534"/>
                    <a:gd name="T81" fmla="*/ 223 h 526"/>
                    <a:gd name="T82" fmla="*/ 224 w 534"/>
                    <a:gd name="T83" fmla="*/ 263 h 526"/>
                    <a:gd name="T84" fmla="*/ 414 w 534"/>
                    <a:gd name="T85" fmla="*/ 175 h 526"/>
                    <a:gd name="T86" fmla="*/ 313 w 534"/>
                    <a:gd name="T87" fmla="*/ 200 h 526"/>
                    <a:gd name="T88" fmla="*/ 434 w 534"/>
                    <a:gd name="T89" fmla="*/ 302 h 526"/>
                    <a:gd name="T90" fmla="*/ 345 w 534"/>
                    <a:gd name="T91" fmla="*/ 251 h 526"/>
                    <a:gd name="T92" fmla="*/ 440 w 534"/>
                    <a:gd name="T93" fmla="*/ 260 h 526"/>
                    <a:gd name="T94" fmla="*/ 391 w 534"/>
                    <a:gd name="T95" fmla="*/ 382 h 526"/>
                    <a:gd name="T96" fmla="*/ 316 w 534"/>
                    <a:gd name="T97" fmla="*/ 322 h 526"/>
                    <a:gd name="T98" fmla="*/ 417 w 534"/>
                    <a:gd name="T99" fmla="*/ 348 h 526"/>
                    <a:gd name="T100" fmla="*/ 258 w 534"/>
                    <a:gd name="T101" fmla="*/ 339 h 526"/>
                    <a:gd name="T102" fmla="*/ 310 w 534"/>
                    <a:gd name="T103" fmla="*/ 424 h 526"/>
                    <a:gd name="T104" fmla="*/ 181 w 534"/>
                    <a:gd name="T105" fmla="*/ 407 h 526"/>
                    <a:gd name="T106" fmla="*/ 129 w 534"/>
                    <a:gd name="T107" fmla="*/ 328 h 526"/>
                    <a:gd name="T108" fmla="*/ 201 w 534"/>
                    <a:gd name="T109" fmla="*/ 399 h 5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534" h="526">
                      <a:moveTo>
                        <a:pt x="8" y="240"/>
                      </a:moveTo>
                      <a:cubicBezTo>
                        <a:pt x="2" y="240"/>
                        <a:pt x="0" y="246"/>
                        <a:pt x="0" y="249"/>
                      </a:cubicBezTo>
                      <a:cubicBezTo>
                        <a:pt x="0" y="249"/>
                        <a:pt x="0" y="249"/>
                        <a:pt x="0" y="277"/>
                      </a:cubicBezTo>
                      <a:cubicBezTo>
                        <a:pt x="0" y="283"/>
                        <a:pt x="2" y="285"/>
                        <a:pt x="8" y="285"/>
                      </a:cubicBezTo>
                      <a:cubicBezTo>
                        <a:pt x="8" y="285"/>
                        <a:pt x="8" y="285"/>
                        <a:pt x="48" y="291"/>
                      </a:cubicBezTo>
                      <a:cubicBezTo>
                        <a:pt x="48" y="302"/>
                        <a:pt x="51" y="311"/>
                        <a:pt x="54" y="319"/>
                      </a:cubicBezTo>
                      <a:cubicBezTo>
                        <a:pt x="54" y="319"/>
                        <a:pt x="54" y="319"/>
                        <a:pt x="20" y="339"/>
                      </a:cubicBezTo>
                      <a:cubicBezTo>
                        <a:pt x="14" y="342"/>
                        <a:pt x="11" y="348"/>
                        <a:pt x="14" y="353"/>
                      </a:cubicBezTo>
                      <a:cubicBezTo>
                        <a:pt x="14" y="353"/>
                        <a:pt x="14" y="353"/>
                        <a:pt x="25" y="376"/>
                      </a:cubicBezTo>
                      <a:cubicBezTo>
                        <a:pt x="25" y="382"/>
                        <a:pt x="31" y="384"/>
                        <a:pt x="37" y="384"/>
                      </a:cubicBezTo>
                      <a:cubicBezTo>
                        <a:pt x="37" y="384"/>
                        <a:pt x="37" y="384"/>
                        <a:pt x="77" y="373"/>
                      </a:cubicBezTo>
                      <a:cubicBezTo>
                        <a:pt x="80" y="382"/>
                        <a:pt x="86" y="387"/>
                        <a:pt x="92" y="393"/>
                      </a:cubicBezTo>
                      <a:cubicBezTo>
                        <a:pt x="92" y="393"/>
                        <a:pt x="92" y="393"/>
                        <a:pt x="66" y="427"/>
                      </a:cubicBezTo>
                      <a:cubicBezTo>
                        <a:pt x="63" y="430"/>
                        <a:pt x="63" y="435"/>
                        <a:pt x="69" y="441"/>
                      </a:cubicBezTo>
                      <a:cubicBezTo>
                        <a:pt x="69" y="441"/>
                        <a:pt x="69" y="441"/>
                        <a:pt x="86" y="458"/>
                      </a:cubicBezTo>
                      <a:cubicBezTo>
                        <a:pt x="89" y="461"/>
                        <a:pt x="97" y="464"/>
                        <a:pt x="100" y="461"/>
                      </a:cubicBezTo>
                      <a:cubicBezTo>
                        <a:pt x="100" y="461"/>
                        <a:pt x="100" y="461"/>
                        <a:pt x="132" y="435"/>
                      </a:cubicBezTo>
                      <a:cubicBezTo>
                        <a:pt x="140" y="441"/>
                        <a:pt x="149" y="447"/>
                        <a:pt x="155" y="449"/>
                      </a:cubicBezTo>
                      <a:cubicBezTo>
                        <a:pt x="155" y="449"/>
                        <a:pt x="155" y="449"/>
                        <a:pt x="146" y="489"/>
                      </a:cubicBezTo>
                      <a:cubicBezTo>
                        <a:pt x="146" y="495"/>
                        <a:pt x="146" y="500"/>
                        <a:pt x="152" y="500"/>
                      </a:cubicBezTo>
                      <a:cubicBezTo>
                        <a:pt x="152" y="500"/>
                        <a:pt x="152" y="500"/>
                        <a:pt x="178" y="512"/>
                      </a:cubicBezTo>
                      <a:cubicBezTo>
                        <a:pt x="181" y="515"/>
                        <a:pt x="187" y="512"/>
                        <a:pt x="189" y="506"/>
                      </a:cubicBezTo>
                      <a:cubicBezTo>
                        <a:pt x="189" y="506"/>
                        <a:pt x="189" y="506"/>
                        <a:pt x="210" y="472"/>
                      </a:cubicBezTo>
                      <a:cubicBezTo>
                        <a:pt x="218" y="475"/>
                        <a:pt x="227" y="478"/>
                        <a:pt x="235" y="478"/>
                      </a:cubicBezTo>
                      <a:cubicBezTo>
                        <a:pt x="235" y="478"/>
                        <a:pt x="235" y="478"/>
                        <a:pt x="241" y="517"/>
                      </a:cubicBezTo>
                      <a:cubicBezTo>
                        <a:pt x="244" y="523"/>
                        <a:pt x="247" y="526"/>
                        <a:pt x="253" y="526"/>
                      </a:cubicBezTo>
                      <a:cubicBezTo>
                        <a:pt x="253" y="526"/>
                        <a:pt x="253" y="526"/>
                        <a:pt x="279" y="526"/>
                      </a:cubicBezTo>
                      <a:cubicBezTo>
                        <a:pt x="284" y="526"/>
                        <a:pt x="290" y="523"/>
                        <a:pt x="290" y="517"/>
                      </a:cubicBezTo>
                      <a:cubicBezTo>
                        <a:pt x="290" y="517"/>
                        <a:pt x="290" y="517"/>
                        <a:pt x="296" y="478"/>
                      </a:cubicBezTo>
                      <a:cubicBezTo>
                        <a:pt x="304" y="478"/>
                        <a:pt x="313" y="475"/>
                        <a:pt x="322" y="472"/>
                      </a:cubicBezTo>
                      <a:cubicBezTo>
                        <a:pt x="322" y="472"/>
                        <a:pt x="322" y="472"/>
                        <a:pt x="345" y="506"/>
                      </a:cubicBezTo>
                      <a:cubicBezTo>
                        <a:pt x="348" y="512"/>
                        <a:pt x="353" y="512"/>
                        <a:pt x="356" y="512"/>
                      </a:cubicBezTo>
                      <a:cubicBezTo>
                        <a:pt x="356" y="512"/>
                        <a:pt x="356" y="512"/>
                        <a:pt x="382" y="500"/>
                      </a:cubicBezTo>
                      <a:cubicBezTo>
                        <a:pt x="388" y="498"/>
                        <a:pt x="391" y="492"/>
                        <a:pt x="388" y="489"/>
                      </a:cubicBezTo>
                      <a:cubicBezTo>
                        <a:pt x="388" y="489"/>
                        <a:pt x="388" y="489"/>
                        <a:pt x="379" y="449"/>
                      </a:cubicBezTo>
                      <a:cubicBezTo>
                        <a:pt x="385" y="447"/>
                        <a:pt x="394" y="441"/>
                        <a:pt x="399" y="435"/>
                      </a:cubicBezTo>
                      <a:cubicBezTo>
                        <a:pt x="399" y="435"/>
                        <a:pt x="399" y="435"/>
                        <a:pt x="431" y="461"/>
                      </a:cubicBezTo>
                      <a:cubicBezTo>
                        <a:pt x="437" y="464"/>
                        <a:pt x="442" y="461"/>
                        <a:pt x="445" y="458"/>
                      </a:cubicBezTo>
                      <a:cubicBezTo>
                        <a:pt x="445" y="458"/>
                        <a:pt x="445" y="458"/>
                        <a:pt x="465" y="441"/>
                      </a:cubicBezTo>
                      <a:cubicBezTo>
                        <a:pt x="468" y="435"/>
                        <a:pt x="468" y="430"/>
                        <a:pt x="465" y="427"/>
                      </a:cubicBezTo>
                      <a:cubicBezTo>
                        <a:pt x="465" y="427"/>
                        <a:pt x="465" y="427"/>
                        <a:pt x="442" y="393"/>
                      </a:cubicBezTo>
                      <a:cubicBezTo>
                        <a:pt x="448" y="387"/>
                        <a:pt x="451" y="379"/>
                        <a:pt x="457" y="370"/>
                      </a:cubicBezTo>
                      <a:cubicBezTo>
                        <a:pt x="457" y="370"/>
                        <a:pt x="457" y="370"/>
                        <a:pt x="497" y="382"/>
                      </a:cubicBezTo>
                      <a:cubicBezTo>
                        <a:pt x="500" y="382"/>
                        <a:pt x="506" y="379"/>
                        <a:pt x="509" y="376"/>
                      </a:cubicBezTo>
                      <a:cubicBezTo>
                        <a:pt x="509" y="376"/>
                        <a:pt x="509" y="376"/>
                        <a:pt x="520" y="350"/>
                      </a:cubicBezTo>
                      <a:cubicBezTo>
                        <a:pt x="520" y="345"/>
                        <a:pt x="517" y="339"/>
                        <a:pt x="514" y="336"/>
                      </a:cubicBezTo>
                      <a:cubicBezTo>
                        <a:pt x="514" y="336"/>
                        <a:pt x="514" y="336"/>
                        <a:pt x="480" y="316"/>
                      </a:cubicBezTo>
                      <a:cubicBezTo>
                        <a:pt x="483" y="308"/>
                        <a:pt x="483" y="300"/>
                        <a:pt x="486" y="291"/>
                      </a:cubicBezTo>
                      <a:cubicBezTo>
                        <a:pt x="486" y="291"/>
                        <a:pt x="486" y="291"/>
                        <a:pt x="526" y="285"/>
                      </a:cubicBezTo>
                      <a:cubicBezTo>
                        <a:pt x="529" y="285"/>
                        <a:pt x="534" y="283"/>
                        <a:pt x="534" y="277"/>
                      </a:cubicBezTo>
                      <a:cubicBezTo>
                        <a:pt x="534" y="277"/>
                        <a:pt x="534" y="277"/>
                        <a:pt x="534" y="249"/>
                      </a:cubicBezTo>
                      <a:cubicBezTo>
                        <a:pt x="534" y="246"/>
                        <a:pt x="529" y="240"/>
                        <a:pt x="526" y="240"/>
                      </a:cubicBezTo>
                      <a:cubicBezTo>
                        <a:pt x="526" y="240"/>
                        <a:pt x="526" y="240"/>
                        <a:pt x="486" y="234"/>
                      </a:cubicBezTo>
                      <a:cubicBezTo>
                        <a:pt x="483" y="226"/>
                        <a:pt x="480" y="215"/>
                        <a:pt x="480" y="206"/>
                      </a:cubicBezTo>
                      <a:cubicBezTo>
                        <a:pt x="480" y="206"/>
                        <a:pt x="480" y="206"/>
                        <a:pt x="514" y="186"/>
                      </a:cubicBezTo>
                      <a:cubicBezTo>
                        <a:pt x="517" y="183"/>
                        <a:pt x="520" y="178"/>
                        <a:pt x="517" y="172"/>
                      </a:cubicBezTo>
                      <a:cubicBezTo>
                        <a:pt x="517" y="172"/>
                        <a:pt x="517" y="172"/>
                        <a:pt x="509" y="150"/>
                      </a:cubicBezTo>
                      <a:cubicBezTo>
                        <a:pt x="506" y="144"/>
                        <a:pt x="500" y="141"/>
                        <a:pt x="494" y="144"/>
                      </a:cubicBezTo>
                      <a:cubicBezTo>
                        <a:pt x="494" y="144"/>
                        <a:pt x="494" y="144"/>
                        <a:pt x="457" y="152"/>
                      </a:cubicBezTo>
                      <a:cubicBezTo>
                        <a:pt x="451" y="147"/>
                        <a:pt x="445" y="138"/>
                        <a:pt x="442" y="133"/>
                      </a:cubicBezTo>
                      <a:cubicBezTo>
                        <a:pt x="442" y="133"/>
                        <a:pt x="442" y="133"/>
                        <a:pt x="465" y="99"/>
                      </a:cubicBezTo>
                      <a:cubicBezTo>
                        <a:pt x="468" y="96"/>
                        <a:pt x="468" y="90"/>
                        <a:pt x="465" y="87"/>
                      </a:cubicBezTo>
                      <a:cubicBezTo>
                        <a:pt x="465" y="87"/>
                        <a:pt x="465" y="87"/>
                        <a:pt x="445" y="67"/>
                      </a:cubicBezTo>
                      <a:cubicBezTo>
                        <a:pt x="442" y="65"/>
                        <a:pt x="437" y="65"/>
                        <a:pt x="431" y="67"/>
                      </a:cubicBezTo>
                      <a:cubicBezTo>
                        <a:pt x="431" y="67"/>
                        <a:pt x="431" y="67"/>
                        <a:pt x="399" y="90"/>
                      </a:cubicBezTo>
                      <a:cubicBezTo>
                        <a:pt x="391" y="84"/>
                        <a:pt x="385" y="79"/>
                        <a:pt x="376" y="76"/>
                      </a:cubicBezTo>
                      <a:cubicBezTo>
                        <a:pt x="376" y="76"/>
                        <a:pt x="376" y="76"/>
                        <a:pt x="385" y="36"/>
                      </a:cubicBezTo>
                      <a:cubicBezTo>
                        <a:pt x="388" y="31"/>
                        <a:pt x="385" y="25"/>
                        <a:pt x="379" y="25"/>
                      </a:cubicBezTo>
                      <a:cubicBezTo>
                        <a:pt x="379" y="25"/>
                        <a:pt x="379" y="25"/>
                        <a:pt x="353" y="14"/>
                      </a:cubicBezTo>
                      <a:cubicBezTo>
                        <a:pt x="350" y="14"/>
                        <a:pt x="345" y="14"/>
                        <a:pt x="342" y="19"/>
                      </a:cubicBezTo>
                      <a:cubicBezTo>
                        <a:pt x="342" y="19"/>
                        <a:pt x="342" y="19"/>
                        <a:pt x="322" y="53"/>
                      </a:cubicBezTo>
                      <a:cubicBezTo>
                        <a:pt x="313" y="50"/>
                        <a:pt x="304" y="50"/>
                        <a:pt x="296" y="48"/>
                      </a:cubicBezTo>
                      <a:cubicBezTo>
                        <a:pt x="296" y="48"/>
                        <a:pt x="296" y="48"/>
                        <a:pt x="290" y="8"/>
                      </a:cubicBezTo>
                      <a:cubicBezTo>
                        <a:pt x="290" y="2"/>
                        <a:pt x="284" y="0"/>
                        <a:pt x="279" y="0"/>
                      </a:cubicBezTo>
                      <a:cubicBezTo>
                        <a:pt x="279" y="0"/>
                        <a:pt x="279" y="0"/>
                        <a:pt x="253" y="0"/>
                      </a:cubicBezTo>
                      <a:cubicBezTo>
                        <a:pt x="247" y="0"/>
                        <a:pt x="244" y="2"/>
                        <a:pt x="241" y="8"/>
                      </a:cubicBezTo>
                      <a:cubicBezTo>
                        <a:pt x="241" y="8"/>
                        <a:pt x="241" y="8"/>
                        <a:pt x="235" y="48"/>
                      </a:cubicBezTo>
                      <a:cubicBezTo>
                        <a:pt x="227" y="50"/>
                        <a:pt x="218" y="50"/>
                        <a:pt x="210" y="53"/>
                      </a:cubicBezTo>
                      <a:cubicBezTo>
                        <a:pt x="210" y="53"/>
                        <a:pt x="210" y="53"/>
                        <a:pt x="187" y="19"/>
                      </a:cubicBezTo>
                      <a:cubicBezTo>
                        <a:pt x="187" y="17"/>
                        <a:pt x="181" y="14"/>
                        <a:pt x="175" y="17"/>
                      </a:cubicBezTo>
                      <a:cubicBezTo>
                        <a:pt x="175" y="17"/>
                        <a:pt x="175" y="17"/>
                        <a:pt x="149" y="25"/>
                      </a:cubicBezTo>
                      <a:cubicBezTo>
                        <a:pt x="146" y="28"/>
                        <a:pt x="143" y="34"/>
                        <a:pt x="143" y="36"/>
                      </a:cubicBezTo>
                      <a:cubicBezTo>
                        <a:pt x="143" y="36"/>
                        <a:pt x="143" y="36"/>
                        <a:pt x="155" y="76"/>
                      </a:cubicBezTo>
                      <a:cubicBezTo>
                        <a:pt x="146" y="82"/>
                        <a:pt x="140" y="84"/>
                        <a:pt x="132" y="90"/>
                      </a:cubicBezTo>
                      <a:cubicBezTo>
                        <a:pt x="132" y="90"/>
                        <a:pt x="132" y="90"/>
                        <a:pt x="100" y="67"/>
                      </a:cubicBezTo>
                      <a:cubicBezTo>
                        <a:pt x="97" y="65"/>
                        <a:pt x="89" y="65"/>
                        <a:pt x="86" y="67"/>
                      </a:cubicBezTo>
                      <a:cubicBezTo>
                        <a:pt x="86" y="67"/>
                        <a:pt x="86" y="67"/>
                        <a:pt x="69" y="87"/>
                      </a:cubicBezTo>
                      <a:cubicBezTo>
                        <a:pt x="63" y="90"/>
                        <a:pt x="63" y="96"/>
                        <a:pt x="66" y="99"/>
                      </a:cubicBezTo>
                      <a:cubicBezTo>
                        <a:pt x="66" y="99"/>
                        <a:pt x="66" y="99"/>
                        <a:pt x="92" y="133"/>
                      </a:cubicBezTo>
                      <a:cubicBezTo>
                        <a:pt x="86" y="138"/>
                        <a:pt x="80" y="147"/>
                        <a:pt x="74" y="155"/>
                      </a:cubicBezTo>
                      <a:cubicBezTo>
                        <a:pt x="74" y="155"/>
                        <a:pt x="74" y="155"/>
                        <a:pt x="37" y="144"/>
                      </a:cubicBezTo>
                      <a:cubicBezTo>
                        <a:pt x="31" y="144"/>
                        <a:pt x="25" y="147"/>
                        <a:pt x="23" y="152"/>
                      </a:cubicBezTo>
                      <a:cubicBezTo>
                        <a:pt x="23" y="152"/>
                        <a:pt x="23" y="152"/>
                        <a:pt x="14" y="175"/>
                      </a:cubicBezTo>
                      <a:cubicBezTo>
                        <a:pt x="11" y="181"/>
                        <a:pt x="14" y="186"/>
                        <a:pt x="17" y="189"/>
                      </a:cubicBezTo>
                      <a:cubicBezTo>
                        <a:pt x="17" y="189"/>
                        <a:pt x="17" y="189"/>
                        <a:pt x="51" y="209"/>
                      </a:cubicBezTo>
                      <a:cubicBezTo>
                        <a:pt x="51" y="217"/>
                        <a:pt x="48" y="226"/>
                        <a:pt x="48" y="234"/>
                      </a:cubicBezTo>
                      <a:cubicBezTo>
                        <a:pt x="48" y="234"/>
                        <a:pt x="48" y="234"/>
                        <a:pt x="8" y="240"/>
                      </a:cubicBezTo>
                      <a:close/>
                      <a:moveTo>
                        <a:pt x="100" y="305"/>
                      </a:moveTo>
                      <a:cubicBezTo>
                        <a:pt x="100" y="305"/>
                        <a:pt x="94" y="285"/>
                        <a:pt x="94" y="263"/>
                      </a:cubicBezTo>
                      <a:cubicBezTo>
                        <a:pt x="94" y="243"/>
                        <a:pt x="100" y="220"/>
                        <a:pt x="100" y="220"/>
                      </a:cubicBezTo>
                      <a:cubicBezTo>
                        <a:pt x="103" y="212"/>
                        <a:pt x="115" y="209"/>
                        <a:pt x="123" y="212"/>
                      </a:cubicBezTo>
                      <a:cubicBezTo>
                        <a:pt x="123" y="212"/>
                        <a:pt x="123" y="212"/>
                        <a:pt x="189" y="254"/>
                      </a:cubicBezTo>
                      <a:cubicBezTo>
                        <a:pt x="198" y="260"/>
                        <a:pt x="198" y="268"/>
                        <a:pt x="189" y="271"/>
                      </a:cubicBezTo>
                      <a:cubicBezTo>
                        <a:pt x="189" y="271"/>
                        <a:pt x="189" y="271"/>
                        <a:pt x="123" y="314"/>
                      </a:cubicBezTo>
                      <a:cubicBezTo>
                        <a:pt x="115" y="319"/>
                        <a:pt x="103" y="314"/>
                        <a:pt x="100" y="305"/>
                      </a:cubicBezTo>
                      <a:close/>
                      <a:moveTo>
                        <a:pt x="117" y="178"/>
                      </a:moveTo>
                      <a:cubicBezTo>
                        <a:pt x="117" y="178"/>
                        <a:pt x="129" y="158"/>
                        <a:pt x="146" y="144"/>
                      </a:cubicBezTo>
                      <a:cubicBezTo>
                        <a:pt x="161" y="130"/>
                        <a:pt x="181" y="118"/>
                        <a:pt x="181" y="118"/>
                      </a:cubicBezTo>
                      <a:cubicBezTo>
                        <a:pt x="189" y="113"/>
                        <a:pt x="198" y="116"/>
                        <a:pt x="201" y="127"/>
                      </a:cubicBezTo>
                      <a:cubicBezTo>
                        <a:pt x="201" y="127"/>
                        <a:pt x="201" y="127"/>
                        <a:pt x="218" y="203"/>
                      </a:cubicBezTo>
                      <a:cubicBezTo>
                        <a:pt x="221" y="212"/>
                        <a:pt x="215" y="217"/>
                        <a:pt x="204" y="215"/>
                      </a:cubicBezTo>
                      <a:cubicBezTo>
                        <a:pt x="204" y="215"/>
                        <a:pt x="204" y="215"/>
                        <a:pt x="126" y="198"/>
                      </a:cubicBezTo>
                      <a:cubicBezTo>
                        <a:pt x="117" y="195"/>
                        <a:pt x="115" y="186"/>
                        <a:pt x="117" y="178"/>
                      </a:cubicBezTo>
                      <a:close/>
                      <a:moveTo>
                        <a:pt x="310" y="99"/>
                      </a:moveTo>
                      <a:cubicBezTo>
                        <a:pt x="319" y="101"/>
                        <a:pt x="322" y="110"/>
                        <a:pt x="316" y="118"/>
                      </a:cubicBezTo>
                      <a:cubicBezTo>
                        <a:pt x="316" y="118"/>
                        <a:pt x="316" y="118"/>
                        <a:pt x="276" y="186"/>
                      </a:cubicBezTo>
                      <a:cubicBezTo>
                        <a:pt x="270" y="195"/>
                        <a:pt x="261" y="195"/>
                        <a:pt x="256" y="186"/>
                      </a:cubicBezTo>
                      <a:cubicBezTo>
                        <a:pt x="256" y="186"/>
                        <a:pt x="256" y="186"/>
                        <a:pt x="215" y="118"/>
                      </a:cubicBezTo>
                      <a:cubicBezTo>
                        <a:pt x="210" y="110"/>
                        <a:pt x="212" y="101"/>
                        <a:pt x="224" y="99"/>
                      </a:cubicBezTo>
                      <a:cubicBezTo>
                        <a:pt x="224" y="99"/>
                        <a:pt x="244" y="93"/>
                        <a:pt x="267" y="93"/>
                      </a:cubicBezTo>
                      <a:cubicBezTo>
                        <a:pt x="287" y="93"/>
                        <a:pt x="310" y="99"/>
                        <a:pt x="310" y="99"/>
                      </a:cubicBezTo>
                      <a:close/>
                      <a:moveTo>
                        <a:pt x="224" y="263"/>
                      </a:moveTo>
                      <a:cubicBezTo>
                        <a:pt x="224" y="240"/>
                        <a:pt x="244" y="223"/>
                        <a:pt x="267" y="223"/>
                      </a:cubicBezTo>
                      <a:cubicBezTo>
                        <a:pt x="290" y="223"/>
                        <a:pt x="307" y="240"/>
                        <a:pt x="307" y="263"/>
                      </a:cubicBezTo>
                      <a:cubicBezTo>
                        <a:pt x="307" y="285"/>
                        <a:pt x="290" y="305"/>
                        <a:pt x="267" y="305"/>
                      </a:cubicBezTo>
                      <a:cubicBezTo>
                        <a:pt x="244" y="305"/>
                        <a:pt x="224" y="285"/>
                        <a:pt x="224" y="263"/>
                      </a:cubicBezTo>
                      <a:close/>
                      <a:moveTo>
                        <a:pt x="353" y="116"/>
                      </a:moveTo>
                      <a:cubicBezTo>
                        <a:pt x="353" y="116"/>
                        <a:pt x="373" y="127"/>
                        <a:pt x="388" y="141"/>
                      </a:cubicBezTo>
                      <a:cubicBezTo>
                        <a:pt x="402" y="155"/>
                        <a:pt x="414" y="175"/>
                        <a:pt x="414" y="175"/>
                      </a:cubicBezTo>
                      <a:cubicBezTo>
                        <a:pt x="419" y="183"/>
                        <a:pt x="414" y="192"/>
                        <a:pt x="405" y="195"/>
                      </a:cubicBezTo>
                      <a:cubicBezTo>
                        <a:pt x="405" y="195"/>
                        <a:pt x="405" y="195"/>
                        <a:pt x="327" y="215"/>
                      </a:cubicBezTo>
                      <a:cubicBezTo>
                        <a:pt x="319" y="215"/>
                        <a:pt x="313" y="209"/>
                        <a:pt x="313" y="200"/>
                      </a:cubicBezTo>
                      <a:cubicBezTo>
                        <a:pt x="313" y="200"/>
                        <a:pt x="313" y="200"/>
                        <a:pt x="333" y="124"/>
                      </a:cubicBezTo>
                      <a:cubicBezTo>
                        <a:pt x="336" y="116"/>
                        <a:pt x="345" y="110"/>
                        <a:pt x="353" y="116"/>
                      </a:cubicBezTo>
                      <a:close/>
                      <a:moveTo>
                        <a:pt x="434" y="302"/>
                      </a:moveTo>
                      <a:cubicBezTo>
                        <a:pt x="431" y="314"/>
                        <a:pt x="419" y="316"/>
                        <a:pt x="414" y="311"/>
                      </a:cubicBezTo>
                      <a:cubicBezTo>
                        <a:pt x="414" y="311"/>
                        <a:pt x="414" y="311"/>
                        <a:pt x="345" y="271"/>
                      </a:cubicBezTo>
                      <a:cubicBezTo>
                        <a:pt x="336" y="266"/>
                        <a:pt x="336" y="257"/>
                        <a:pt x="345" y="251"/>
                      </a:cubicBezTo>
                      <a:cubicBezTo>
                        <a:pt x="345" y="251"/>
                        <a:pt x="345" y="251"/>
                        <a:pt x="414" y="212"/>
                      </a:cubicBezTo>
                      <a:cubicBezTo>
                        <a:pt x="419" y="206"/>
                        <a:pt x="431" y="209"/>
                        <a:pt x="434" y="217"/>
                      </a:cubicBezTo>
                      <a:cubicBezTo>
                        <a:pt x="434" y="217"/>
                        <a:pt x="440" y="240"/>
                        <a:pt x="440" y="260"/>
                      </a:cubicBezTo>
                      <a:cubicBezTo>
                        <a:pt x="440" y="283"/>
                        <a:pt x="434" y="302"/>
                        <a:pt x="434" y="302"/>
                      </a:cubicBezTo>
                      <a:close/>
                      <a:moveTo>
                        <a:pt x="417" y="348"/>
                      </a:moveTo>
                      <a:cubicBezTo>
                        <a:pt x="417" y="348"/>
                        <a:pt x="405" y="365"/>
                        <a:pt x="391" y="382"/>
                      </a:cubicBezTo>
                      <a:cubicBezTo>
                        <a:pt x="373" y="396"/>
                        <a:pt x="353" y="407"/>
                        <a:pt x="353" y="407"/>
                      </a:cubicBezTo>
                      <a:cubicBezTo>
                        <a:pt x="345" y="410"/>
                        <a:pt x="336" y="407"/>
                        <a:pt x="333" y="399"/>
                      </a:cubicBezTo>
                      <a:cubicBezTo>
                        <a:pt x="333" y="399"/>
                        <a:pt x="333" y="399"/>
                        <a:pt x="316" y="322"/>
                      </a:cubicBezTo>
                      <a:cubicBezTo>
                        <a:pt x="313" y="311"/>
                        <a:pt x="319" y="305"/>
                        <a:pt x="330" y="308"/>
                      </a:cubicBezTo>
                      <a:cubicBezTo>
                        <a:pt x="330" y="308"/>
                        <a:pt x="330" y="308"/>
                        <a:pt x="408" y="328"/>
                      </a:cubicBezTo>
                      <a:cubicBezTo>
                        <a:pt x="417" y="328"/>
                        <a:pt x="419" y="339"/>
                        <a:pt x="417" y="348"/>
                      </a:cubicBezTo>
                      <a:close/>
                      <a:moveTo>
                        <a:pt x="224" y="424"/>
                      </a:moveTo>
                      <a:cubicBezTo>
                        <a:pt x="215" y="421"/>
                        <a:pt x="212" y="413"/>
                        <a:pt x="218" y="404"/>
                      </a:cubicBezTo>
                      <a:cubicBezTo>
                        <a:pt x="218" y="404"/>
                        <a:pt x="218" y="404"/>
                        <a:pt x="258" y="339"/>
                      </a:cubicBezTo>
                      <a:cubicBezTo>
                        <a:pt x="264" y="331"/>
                        <a:pt x="273" y="331"/>
                        <a:pt x="279" y="339"/>
                      </a:cubicBezTo>
                      <a:cubicBezTo>
                        <a:pt x="279" y="339"/>
                        <a:pt x="279" y="339"/>
                        <a:pt x="319" y="404"/>
                      </a:cubicBezTo>
                      <a:cubicBezTo>
                        <a:pt x="325" y="413"/>
                        <a:pt x="322" y="421"/>
                        <a:pt x="310" y="424"/>
                      </a:cubicBezTo>
                      <a:cubicBezTo>
                        <a:pt x="310" y="424"/>
                        <a:pt x="290" y="430"/>
                        <a:pt x="267" y="430"/>
                      </a:cubicBezTo>
                      <a:cubicBezTo>
                        <a:pt x="247" y="430"/>
                        <a:pt x="224" y="424"/>
                        <a:pt x="224" y="424"/>
                      </a:cubicBezTo>
                      <a:close/>
                      <a:moveTo>
                        <a:pt x="181" y="407"/>
                      </a:moveTo>
                      <a:cubicBezTo>
                        <a:pt x="181" y="407"/>
                        <a:pt x="161" y="396"/>
                        <a:pt x="146" y="382"/>
                      </a:cubicBezTo>
                      <a:cubicBezTo>
                        <a:pt x="132" y="367"/>
                        <a:pt x="120" y="348"/>
                        <a:pt x="120" y="348"/>
                      </a:cubicBezTo>
                      <a:cubicBezTo>
                        <a:pt x="115" y="339"/>
                        <a:pt x="120" y="331"/>
                        <a:pt x="129" y="328"/>
                      </a:cubicBezTo>
                      <a:cubicBezTo>
                        <a:pt x="129" y="328"/>
                        <a:pt x="129" y="328"/>
                        <a:pt x="207" y="311"/>
                      </a:cubicBezTo>
                      <a:cubicBezTo>
                        <a:pt x="215" y="308"/>
                        <a:pt x="221" y="314"/>
                        <a:pt x="221" y="322"/>
                      </a:cubicBezTo>
                      <a:cubicBezTo>
                        <a:pt x="221" y="322"/>
                        <a:pt x="221" y="322"/>
                        <a:pt x="201" y="399"/>
                      </a:cubicBezTo>
                      <a:cubicBezTo>
                        <a:pt x="198" y="410"/>
                        <a:pt x="189" y="413"/>
                        <a:pt x="181" y="407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0" name="Freeform 987">
                  <a:extLst>
                    <a:ext uri="{FF2B5EF4-FFF2-40B4-BE49-F238E27FC236}">
                      <a16:creationId xmlns:a16="http://schemas.microsoft.com/office/drawing/2014/main" id="{C2BBAC1B-4084-4F39-AE3A-CE615721F8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717271" y="2557561"/>
                  <a:ext cx="104459" cy="10445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4009E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1" name="Freeform 987">
                  <a:extLst>
                    <a:ext uri="{FF2B5EF4-FFF2-40B4-BE49-F238E27FC236}">
                      <a16:creationId xmlns:a16="http://schemas.microsoft.com/office/drawing/2014/main" id="{1E11998E-FADA-458B-B505-E01ADCF86C3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964828" y="2468401"/>
                  <a:ext cx="224409" cy="224409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2" name="Freeform 987">
                  <a:extLst>
                    <a:ext uri="{FF2B5EF4-FFF2-40B4-BE49-F238E27FC236}">
                      <a16:creationId xmlns:a16="http://schemas.microsoft.com/office/drawing/2014/main" id="{5F0E3657-A03D-4B64-8964-E7A007E1353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9049806" y="2775145"/>
                  <a:ext cx="161934" cy="161934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83" name="Freeform 987">
                  <a:extLst>
                    <a:ext uri="{FF2B5EF4-FFF2-40B4-BE49-F238E27FC236}">
                      <a16:creationId xmlns:a16="http://schemas.microsoft.com/office/drawing/2014/main" id="{8D61911C-54A8-41FC-871A-BECF50C4619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 flipH="1">
                  <a:off x="8558986" y="2789209"/>
                  <a:ext cx="158133" cy="158133"/>
                </a:xfrm>
                <a:custGeom>
                  <a:avLst/>
                  <a:gdLst>
                    <a:gd name="T0" fmla="*/ 6 w 240"/>
                    <a:gd name="T1" fmla="*/ 147 h 240"/>
                    <a:gd name="T2" fmla="*/ 3 w 240"/>
                    <a:gd name="T3" fmla="*/ 161 h 240"/>
                    <a:gd name="T4" fmla="*/ 14 w 240"/>
                    <a:gd name="T5" fmla="*/ 169 h 240"/>
                    <a:gd name="T6" fmla="*/ 54 w 240"/>
                    <a:gd name="T7" fmla="*/ 166 h 240"/>
                    <a:gd name="T8" fmla="*/ 68 w 240"/>
                    <a:gd name="T9" fmla="*/ 183 h 240"/>
                    <a:gd name="T10" fmla="*/ 59 w 240"/>
                    <a:gd name="T11" fmla="*/ 220 h 240"/>
                    <a:gd name="T12" fmla="*/ 65 w 240"/>
                    <a:gd name="T13" fmla="*/ 234 h 240"/>
                    <a:gd name="T14" fmla="*/ 82 w 240"/>
                    <a:gd name="T15" fmla="*/ 228 h 240"/>
                    <a:gd name="T16" fmla="*/ 104 w 240"/>
                    <a:gd name="T17" fmla="*/ 200 h 240"/>
                    <a:gd name="T18" fmla="*/ 127 w 240"/>
                    <a:gd name="T19" fmla="*/ 203 h 240"/>
                    <a:gd name="T20" fmla="*/ 147 w 240"/>
                    <a:gd name="T21" fmla="*/ 234 h 240"/>
                    <a:gd name="T22" fmla="*/ 161 w 240"/>
                    <a:gd name="T23" fmla="*/ 240 h 240"/>
                    <a:gd name="T24" fmla="*/ 169 w 240"/>
                    <a:gd name="T25" fmla="*/ 225 h 240"/>
                    <a:gd name="T26" fmla="*/ 166 w 240"/>
                    <a:gd name="T27" fmla="*/ 189 h 240"/>
                    <a:gd name="T28" fmla="*/ 180 w 240"/>
                    <a:gd name="T29" fmla="*/ 175 h 240"/>
                    <a:gd name="T30" fmla="*/ 217 w 240"/>
                    <a:gd name="T31" fmla="*/ 183 h 240"/>
                    <a:gd name="T32" fmla="*/ 231 w 240"/>
                    <a:gd name="T33" fmla="*/ 175 h 240"/>
                    <a:gd name="T34" fmla="*/ 228 w 240"/>
                    <a:gd name="T35" fmla="*/ 161 h 240"/>
                    <a:gd name="T36" fmla="*/ 200 w 240"/>
                    <a:gd name="T37" fmla="*/ 135 h 240"/>
                    <a:gd name="T38" fmla="*/ 200 w 240"/>
                    <a:gd name="T39" fmla="*/ 116 h 240"/>
                    <a:gd name="T40" fmla="*/ 231 w 240"/>
                    <a:gd name="T41" fmla="*/ 96 h 240"/>
                    <a:gd name="T42" fmla="*/ 237 w 240"/>
                    <a:gd name="T43" fmla="*/ 79 h 240"/>
                    <a:gd name="T44" fmla="*/ 226 w 240"/>
                    <a:gd name="T45" fmla="*/ 71 h 240"/>
                    <a:gd name="T46" fmla="*/ 186 w 240"/>
                    <a:gd name="T47" fmla="*/ 76 h 240"/>
                    <a:gd name="T48" fmla="*/ 186 w 240"/>
                    <a:gd name="T49" fmla="*/ 76 h 240"/>
                    <a:gd name="T50" fmla="*/ 172 w 240"/>
                    <a:gd name="T51" fmla="*/ 59 h 240"/>
                    <a:gd name="T52" fmla="*/ 172 w 240"/>
                    <a:gd name="T53" fmla="*/ 59 h 240"/>
                    <a:gd name="T54" fmla="*/ 180 w 240"/>
                    <a:gd name="T55" fmla="*/ 23 h 240"/>
                    <a:gd name="T56" fmla="*/ 175 w 240"/>
                    <a:gd name="T57" fmla="*/ 9 h 240"/>
                    <a:gd name="T58" fmla="*/ 158 w 240"/>
                    <a:gd name="T59" fmla="*/ 12 h 240"/>
                    <a:gd name="T60" fmla="*/ 135 w 240"/>
                    <a:gd name="T61" fmla="*/ 43 h 240"/>
                    <a:gd name="T62" fmla="*/ 135 w 240"/>
                    <a:gd name="T63" fmla="*/ 43 h 240"/>
                    <a:gd name="T64" fmla="*/ 113 w 240"/>
                    <a:gd name="T65" fmla="*/ 40 h 240"/>
                    <a:gd name="T66" fmla="*/ 113 w 240"/>
                    <a:gd name="T67" fmla="*/ 40 h 240"/>
                    <a:gd name="T68" fmla="*/ 93 w 240"/>
                    <a:gd name="T69" fmla="*/ 9 h 240"/>
                    <a:gd name="T70" fmla="*/ 79 w 240"/>
                    <a:gd name="T71" fmla="*/ 3 h 240"/>
                    <a:gd name="T72" fmla="*/ 71 w 240"/>
                    <a:gd name="T73" fmla="*/ 17 h 240"/>
                    <a:gd name="T74" fmla="*/ 73 w 240"/>
                    <a:gd name="T75" fmla="*/ 54 h 240"/>
                    <a:gd name="T76" fmla="*/ 73 w 240"/>
                    <a:gd name="T77" fmla="*/ 54 h 240"/>
                    <a:gd name="T78" fmla="*/ 59 w 240"/>
                    <a:gd name="T79" fmla="*/ 68 h 240"/>
                    <a:gd name="T80" fmla="*/ 59 w 240"/>
                    <a:gd name="T81" fmla="*/ 68 h 240"/>
                    <a:gd name="T82" fmla="*/ 23 w 240"/>
                    <a:gd name="T83" fmla="*/ 59 h 240"/>
                    <a:gd name="T84" fmla="*/ 9 w 240"/>
                    <a:gd name="T85" fmla="*/ 65 h 240"/>
                    <a:gd name="T86" fmla="*/ 11 w 240"/>
                    <a:gd name="T87" fmla="*/ 82 h 240"/>
                    <a:gd name="T88" fmla="*/ 40 w 240"/>
                    <a:gd name="T89" fmla="*/ 104 h 240"/>
                    <a:gd name="T90" fmla="*/ 40 w 240"/>
                    <a:gd name="T91" fmla="*/ 104 h 240"/>
                    <a:gd name="T92" fmla="*/ 40 w 240"/>
                    <a:gd name="T93" fmla="*/ 127 h 240"/>
                    <a:gd name="T94" fmla="*/ 40 w 240"/>
                    <a:gd name="T95" fmla="*/ 127 h 240"/>
                    <a:gd name="T96" fmla="*/ 6 w 240"/>
                    <a:gd name="T97" fmla="*/ 147 h 240"/>
                    <a:gd name="T98" fmla="*/ 138 w 240"/>
                    <a:gd name="T99" fmla="*/ 172 h 240"/>
                    <a:gd name="T100" fmla="*/ 71 w 240"/>
                    <a:gd name="T101" fmla="*/ 138 h 240"/>
                    <a:gd name="T102" fmla="*/ 104 w 240"/>
                    <a:gd name="T103" fmla="*/ 73 h 240"/>
                    <a:gd name="T104" fmla="*/ 169 w 240"/>
                    <a:gd name="T105" fmla="*/ 104 h 240"/>
                    <a:gd name="T106" fmla="*/ 138 w 240"/>
                    <a:gd name="T107" fmla="*/ 172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40" h="240">
                      <a:moveTo>
                        <a:pt x="6" y="147"/>
                      </a:moveTo>
                      <a:cubicBezTo>
                        <a:pt x="3" y="149"/>
                        <a:pt x="0" y="155"/>
                        <a:pt x="3" y="161"/>
                      </a:cubicBezTo>
                      <a:cubicBezTo>
                        <a:pt x="3" y="166"/>
                        <a:pt x="9" y="172"/>
                        <a:pt x="14" y="169"/>
                      </a:cubicBezTo>
                      <a:cubicBezTo>
                        <a:pt x="14" y="169"/>
                        <a:pt x="14" y="169"/>
                        <a:pt x="54" y="166"/>
                      </a:cubicBezTo>
                      <a:cubicBezTo>
                        <a:pt x="57" y="172"/>
                        <a:pt x="62" y="178"/>
                        <a:pt x="68" y="183"/>
                      </a:cubicBezTo>
                      <a:cubicBezTo>
                        <a:pt x="68" y="183"/>
                        <a:pt x="68" y="183"/>
                        <a:pt x="59" y="220"/>
                      </a:cubicBezTo>
                      <a:cubicBezTo>
                        <a:pt x="57" y="223"/>
                        <a:pt x="59" y="231"/>
                        <a:pt x="65" y="234"/>
                      </a:cubicBezTo>
                      <a:cubicBezTo>
                        <a:pt x="71" y="237"/>
                        <a:pt x="76" y="234"/>
                        <a:pt x="82" y="228"/>
                      </a:cubicBezTo>
                      <a:cubicBezTo>
                        <a:pt x="82" y="228"/>
                        <a:pt x="82" y="228"/>
                        <a:pt x="104" y="200"/>
                      </a:cubicBezTo>
                      <a:cubicBezTo>
                        <a:pt x="110" y="203"/>
                        <a:pt x="119" y="203"/>
                        <a:pt x="127" y="203"/>
                      </a:cubicBezTo>
                      <a:cubicBezTo>
                        <a:pt x="127" y="203"/>
                        <a:pt x="127" y="203"/>
                        <a:pt x="147" y="234"/>
                      </a:cubicBezTo>
                      <a:cubicBezTo>
                        <a:pt x="150" y="237"/>
                        <a:pt x="155" y="240"/>
                        <a:pt x="161" y="240"/>
                      </a:cubicBezTo>
                      <a:cubicBezTo>
                        <a:pt x="166" y="237"/>
                        <a:pt x="169" y="231"/>
                        <a:pt x="169" y="225"/>
                      </a:cubicBezTo>
                      <a:cubicBezTo>
                        <a:pt x="169" y="225"/>
                        <a:pt x="169" y="225"/>
                        <a:pt x="166" y="189"/>
                      </a:cubicBezTo>
                      <a:cubicBezTo>
                        <a:pt x="172" y="183"/>
                        <a:pt x="178" y="180"/>
                        <a:pt x="180" y="175"/>
                      </a:cubicBezTo>
                      <a:cubicBezTo>
                        <a:pt x="180" y="175"/>
                        <a:pt x="180" y="175"/>
                        <a:pt x="217" y="183"/>
                      </a:cubicBezTo>
                      <a:cubicBezTo>
                        <a:pt x="223" y="183"/>
                        <a:pt x="228" y="180"/>
                        <a:pt x="231" y="175"/>
                      </a:cubicBezTo>
                      <a:cubicBezTo>
                        <a:pt x="234" y="169"/>
                        <a:pt x="234" y="164"/>
                        <a:pt x="228" y="161"/>
                      </a:cubicBezTo>
                      <a:cubicBezTo>
                        <a:pt x="228" y="161"/>
                        <a:pt x="228" y="161"/>
                        <a:pt x="200" y="135"/>
                      </a:cubicBezTo>
                      <a:cubicBezTo>
                        <a:pt x="200" y="130"/>
                        <a:pt x="200" y="121"/>
                        <a:pt x="200" y="116"/>
                      </a:cubicBezTo>
                      <a:cubicBezTo>
                        <a:pt x="200" y="116"/>
                        <a:pt x="200" y="116"/>
                        <a:pt x="231" y="96"/>
                      </a:cubicBezTo>
                      <a:cubicBezTo>
                        <a:pt x="237" y="93"/>
                        <a:pt x="240" y="85"/>
                        <a:pt x="237" y="79"/>
                      </a:cubicBezTo>
                      <a:cubicBezTo>
                        <a:pt x="237" y="73"/>
                        <a:pt x="231" y="71"/>
                        <a:pt x="226" y="71"/>
                      </a:cubicBezTo>
                      <a:cubicBezTo>
                        <a:pt x="226" y="71"/>
                        <a:pt x="226" y="71"/>
                        <a:pt x="186" y="76"/>
                      </a:cubicBezTo>
                      <a:cubicBezTo>
                        <a:pt x="186" y="76"/>
                        <a:pt x="186" y="76"/>
                        <a:pt x="186" y="76"/>
                      </a:cubicBezTo>
                      <a:cubicBezTo>
                        <a:pt x="183" y="71"/>
                        <a:pt x="178" y="65"/>
                        <a:pt x="172" y="59"/>
                      </a:cubicBezTo>
                      <a:cubicBezTo>
                        <a:pt x="172" y="59"/>
                        <a:pt x="172" y="59"/>
                        <a:pt x="172" y="59"/>
                      </a:cubicBezTo>
                      <a:cubicBezTo>
                        <a:pt x="172" y="59"/>
                        <a:pt x="172" y="59"/>
                        <a:pt x="180" y="23"/>
                      </a:cubicBezTo>
                      <a:cubicBezTo>
                        <a:pt x="183" y="17"/>
                        <a:pt x="180" y="12"/>
                        <a:pt x="175" y="9"/>
                      </a:cubicBezTo>
                      <a:cubicBezTo>
                        <a:pt x="169" y="6"/>
                        <a:pt x="164" y="9"/>
                        <a:pt x="158" y="12"/>
                      </a:cubicBezTo>
                      <a:cubicBezTo>
                        <a:pt x="158" y="12"/>
                        <a:pt x="158" y="12"/>
                        <a:pt x="135" y="43"/>
                      </a:cubicBezTo>
                      <a:cubicBezTo>
                        <a:pt x="135" y="43"/>
                        <a:pt x="135" y="43"/>
                        <a:pt x="135" y="43"/>
                      </a:cubicBezTo>
                      <a:cubicBezTo>
                        <a:pt x="127" y="40"/>
                        <a:pt x="121" y="40"/>
                        <a:pt x="113" y="40"/>
                      </a:cubicBezTo>
                      <a:cubicBezTo>
                        <a:pt x="113" y="40"/>
                        <a:pt x="113" y="40"/>
                        <a:pt x="113" y="40"/>
                      </a:cubicBezTo>
                      <a:cubicBezTo>
                        <a:pt x="113" y="40"/>
                        <a:pt x="113" y="40"/>
                        <a:pt x="93" y="9"/>
                      </a:cubicBezTo>
                      <a:cubicBezTo>
                        <a:pt x="90" y="3"/>
                        <a:pt x="85" y="0"/>
                        <a:pt x="79" y="3"/>
                      </a:cubicBezTo>
                      <a:cubicBezTo>
                        <a:pt x="73" y="6"/>
                        <a:pt x="71" y="12"/>
                        <a:pt x="71" y="17"/>
                      </a:cubicBezTo>
                      <a:cubicBezTo>
                        <a:pt x="71" y="17"/>
                        <a:pt x="71" y="17"/>
                        <a:pt x="73" y="54"/>
                      </a:cubicBezTo>
                      <a:cubicBezTo>
                        <a:pt x="73" y="54"/>
                        <a:pt x="73" y="54"/>
                        <a:pt x="73" y="54"/>
                      </a:cubicBezTo>
                      <a:cubicBezTo>
                        <a:pt x="68" y="59"/>
                        <a:pt x="65" y="62"/>
                        <a:pt x="59" y="68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59" y="68"/>
                        <a:pt x="59" y="68"/>
                        <a:pt x="23" y="59"/>
                      </a:cubicBezTo>
                      <a:cubicBezTo>
                        <a:pt x="17" y="59"/>
                        <a:pt x="9" y="62"/>
                        <a:pt x="9" y="65"/>
                      </a:cubicBezTo>
                      <a:cubicBezTo>
                        <a:pt x="6" y="71"/>
                        <a:pt x="6" y="79"/>
                        <a:pt x="11" y="82"/>
                      </a:cubicBezTo>
                      <a:cubicBezTo>
                        <a:pt x="11" y="82"/>
                        <a:pt x="11" y="82"/>
                        <a:pt x="40" y="104"/>
                      </a:cubicBezTo>
                      <a:cubicBezTo>
                        <a:pt x="40" y="104"/>
                        <a:pt x="40" y="104"/>
                        <a:pt x="40" y="104"/>
                      </a:cubicBezTo>
                      <a:cubicBezTo>
                        <a:pt x="40" y="113"/>
                        <a:pt x="40" y="119"/>
                        <a:pt x="40" y="127"/>
                      </a:cubicBezTo>
                      <a:cubicBezTo>
                        <a:pt x="40" y="127"/>
                        <a:pt x="40" y="127"/>
                        <a:pt x="40" y="127"/>
                      </a:cubicBezTo>
                      <a:cubicBezTo>
                        <a:pt x="40" y="127"/>
                        <a:pt x="40" y="127"/>
                        <a:pt x="6" y="147"/>
                      </a:cubicBezTo>
                      <a:close/>
                      <a:moveTo>
                        <a:pt x="138" y="172"/>
                      </a:moveTo>
                      <a:cubicBezTo>
                        <a:pt x="110" y="180"/>
                        <a:pt x="79" y="166"/>
                        <a:pt x="71" y="138"/>
                      </a:cubicBezTo>
                      <a:cubicBezTo>
                        <a:pt x="62" y="110"/>
                        <a:pt x="76" y="82"/>
                        <a:pt x="104" y="73"/>
                      </a:cubicBezTo>
                      <a:cubicBezTo>
                        <a:pt x="130" y="62"/>
                        <a:pt x="161" y="76"/>
                        <a:pt x="169" y="104"/>
                      </a:cubicBezTo>
                      <a:cubicBezTo>
                        <a:pt x="178" y="133"/>
                        <a:pt x="164" y="161"/>
                        <a:pt x="138" y="172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2" name="Group 1911">
                <a:extLst>
                  <a:ext uri="{FF2B5EF4-FFF2-40B4-BE49-F238E27FC236}">
                    <a16:creationId xmlns:a16="http://schemas.microsoft.com/office/drawing/2014/main" id="{151C40B7-E9F6-4B49-A3FE-E19D3AB22B96}"/>
                  </a:ext>
                </a:extLst>
              </p:cNvPr>
              <p:cNvGrpSpPr/>
              <p:nvPr/>
            </p:nvGrpSpPr>
            <p:grpSpPr>
              <a:xfrm>
                <a:off x="2979609" y="1670185"/>
                <a:ext cx="765709" cy="1163322"/>
                <a:chOff x="2979609" y="1670185"/>
                <a:chExt cx="765709" cy="1163322"/>
              </a:xfrm>
            </p:grpSpPr>
            <p:sp>
              <p:nvSpPr>
                <p:cNvPr id="2116" name="Oval 615">
                  <a:extLst>
                    <a:ext uri="{FF2B5EF4-FFF2-40B4-BE49-F238E27FC236}">
                      <a16:creationId xmlns:a16="http://schemas.microsoft.com/office/drawing/2014/main" id="{5B61A1F2-9A60-4A08-B90B-403A5C1637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84686" y="1793484"/>
                  <a:ext cx="29375" cy="30323"/>
                </a:xfrm>
                <a:prstGeom prst="ellipse">
                  <a:avLst/>
                </a:prstGeom>
                <a:solidFill>
                  <a:srgbClr val="0078D7">
                    <a:lumMod val="60000"/>
                    <a:lumOff val="40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grpSp>
              <p:nvGrpSpPr>
                <p:cNvPr id="2117" name="Group 2116">
                  <a:extLst>
                    <a:ext uri="{FF2B5EF4-FFF2-40B4-BE49-F238E27FC236}">
                      <a16:creationId xmlns:a16="http://schemas.microsoft.com/office/drawing/2014/main" id="{BD718AD3-56FC-4A92-BC56-B440E17A87BE}"/>
                    </a:ext>
                  </a:extLst>
                </p:cNvPr>
                <p:cNvGrpSpPr/>
                <p:nvPr/>
              </p:nvGrpSpPr>
              <p:grpSpPr>
                <a:xfrm>
                  <a:off x="3152054" y="1882524"/>
                  <a:ext cx="101666" cy="950817"/>
                  <a:chOff x="4681740" y="2293203"/>
                  <a:chExt cx="374022" cy="2196785"/>
                </a:xfrm>
                <a:solidFill>
                  <a:srgbClr val="EAEAEA">
                    <a:lumMod val="25000"/>
                  </a:srgbClr>
                </a:solidFill>
              </p:grpSpPr>
              <p:sp>
                <p:nvSpPr>
                  <p:cNvPr id="2177" name="Rectangle 373">
                    <a:extLst>
                      <a:ext uri="{FF2B5EF4-FFF2-40B4-BE49-F238E27FC236}">
                        <a16:creationId xmlns:a16="http://schemas.microsoft.com/office/drawing/2014/main" id="{6B20BF2F-1879-48D7-BE4D-BCF3BC94E4C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4681740" y="2302672"/>
                    <a:ext cx="47344" cy="2187316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78" name="Rectangle 374">
                    <a:extLst>
                      <a:ext uri="{FF2B5EF4-FFF2-40B4-BE49-F238E27FC236}">
                        <a16:creationId xmlns:a16="http://schemas.microsoft.com/office/drawing/2014/main" id="{C0C4E571-D90A-434A-A5E4-E826CA0020B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5008418" y="2293203"/>
                    <a:ext cx="47344" cy="219678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2118" name="Rectangle 375">
                  <a:extLst>
                    <a:ext uri="{FF2B5EF4-FFF2-40B4-BE49-F238E27FC236}">
                      <a16:creationId xmlns:a16="http://schemas.microsoft.com/office/drawing/2014/main" id="{E7B7F73F-7083-41C8-8DEC-5698A27E7EE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217120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19" name="Rectangle 376">
                  <a:extLst>
                    <a:ext uri="{FF2B5EF4-FFF2-40B4-BE49-F238E27FC236}">
                      <a16:creationId xmlns:a16="http://schemas.microsoft.com/office/drawing/2014/main" id="{5902B50E-A407-4E94-B40F-F737B2BBD1E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03342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0" name="Freeform 377">
                  <a:extLst>
                    <a:ext uri="{FF2B5EF4-FFF2-40B4-BE49-F238E27FC236}">
                      <a16:creationId xmlns:a16="http://schemas.microsoft.com/office/drawing/2014/main" id="{EEB5D3CF-9F60-4E69-A7B7-DAAF285B7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21712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9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9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1" name="Rectangle 378">
                  <a:extLst>
                    <a:ext uri="{FF2B5EF4-FFF2-40B4-BE49-F238E27FC236}">
                      <a16:creationId xmlns:a16="http://schemas.microsoft.com/office/drawing/2014/main" id="{EB736857-AF84-489F-BF3F-FCA27E177D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134758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2" name="Freeform 379">
                  <a:extLst>
                    <a:ext uri="{FF2B5EF4-FFF2-40B4-BE49-F238E27FC236}">
                      <a16:creationId xmlns:a16="http://schemas.microsoft.com/office/drawing/2014/main" id="{610E1574-6337-4DE3-AC2B-0503009C7C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13475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3" name="Freeform 380">
                  <a:extLst>
                    <a:ext uri="{FF2B5EF4-FFF2-40B4-BE49-F238E27FC236}">
                      <a16:creationId xmlns:a16="http://schemas.microsoft.com/office/drawing/2014/main" id="{8BAADD3B-FA69-4081-A66C-4945830E02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051108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4" name="Rectangle 381">
                  <a:extLst>
                    <a:ext uri="{FF2B5EF4-FFF2-40B4-BE49-F238E27FC236}">
                      <a16:creationId xmlns:a16="http://schemas.microsoft.com/office/drawing/2014/main" id="{483EE9F6-BD9B-4954-9DDE-995E82F3EB6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051108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5" name="Freeform 382">
                  <a:extLst>
                    <a:ext uri="{FF2B5EF4-FFF2-40B4-BE49-F238E27FC236}">
                      <a16:creationId xmlns:a16="http://schemas.microsoft.com/office/drawing/2014/main" id="{D926BE3B-EFEF-43EC-B981-19D47AAF57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968747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6" name="Rectangle 383">
                  <a:extLst>
                    <a:ext uri="{FF2B5EF4-FFF2-40B4-BE49-F238E27FC236}">
                      <a16:creationId xmlns:a16="http://schemas.microsoft.com/office/drawing/2014/main" id="{21DB0AF8-2FC7-4503-B6AA-1672638F1B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1966173"/>
                  <a:ext cx="78502" cy="1286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7" name="Rectangle 384">
                  <a:extLst>
                    <a:ext uri="{FF2B5EF4-FFF2-40B4-BE49-F238E27FC236}">
                      <a16:creationId xmlns:a16="http://schemas.microsoft.com/office/drawing/2014/main" id="{D646674C-18A2-45EC-9B40-DAD47C4255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52054" y="1874802"/>
                  <a:ext cx="101666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8" name="Freeform 385">
                  <a:extLst>
                    <a:ext uri="{FF2B5EF4-FFF2-40B4-BE49-F238E27FC236}">
                      <a16:creationId xmlns:a16="http://schemas.microsoft.com/office/drawing/2014/main" id="{63CA840C-8ACC-4319-B19A-26891E0215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1882524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7 h 75"/>
                    <a:gd name="T12" fmla="*/ 45 w 75"/>
                    <a:gd name="T13" fmla="*/ 37 h 75"/>
                    <a:gd name="T14" fmla="*/ 75 w 75"/>
                    <a:gd name="T15" fmla="*/ 7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7 h 75"/>
                    <a:gd name="T28" fmla="*/ 30 w 75"/>
                    <a:gd name="T29" fmla="*/ 37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7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29" name="Rectangle 386">
                  <a:extLst>
                    <a:ext uri="{FF2B5EF4-FFF2-40B4-BE49-F238E27FC236}">
                      <a16:creationId xmlns:a16="http://schemas.microsoft.com/office/drawing/2014/main" id="{256F585C-1A01-4924-8E51-19AEDC92D6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385704"/>
                  <a:ext cx="78502" cy="1158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0" name="Freeform 387">
                  <a:extLst>
                    <a:ext uri="{FF2B5EF4-FFF2-40B4-BE49-F238E27FC236}">
                      <a16:creationId xmlns:a16="http://schemas.microsoft.com/office/drawing/2014/main" id="{CD95D9AD-D5B8-4C58-977E-BA6C432138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033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3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28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3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28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1" name="Rectangle 388">
                  <a:extLst>
                    <a:ext uri="{FF2B5EF4-FFF2-40B4-BE49-F238E27FC236}">
                      <a16:creationId xmlns:a16="http://schemas.microsoft.com/office/drawing/2014/main" id="{F08DBED7-62B2-4BD7-BEA4-997C813C04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819351"/>
                  <a:ext cx="78502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2" name="Freeform 389">
                  <a:extLst>
                    <a:ext uri="{FF2B5EF4-FFF2-40B4-BE49-F238E27FC236}">
                      <a16:creationId xmlns:a16="http://schemas.microsoft.com/office/drawing/2014/main" id="{E1175393-C371-4DF5-AEE0-69B6F223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383130"/>
                  <a:ext cx="96518" cy="96518"/>
                </a:xfrm>
                <a:custGeom>
                  <a:avLst/>
                  <a:gdLst>
                    <a:gd name="T0" fmla="*/ 0 w 75"/>
                    <a:gd name="T1" fmla="*/ 75 h 75"/>
                    <a:gd name="T2" fmla="*/ 8 w 75"/>
                    <a:gd name="T3" fmla="*/ 75 h 75"/>
                    <a:gd name="T4" fmla="*/ 39 w 75"/>
                    <a:gd name="T5" fmla="*/ 45 h 75"/>
                    <a:gd name="T6" fmla="*/ 69 w 75"/>
                    <a:gd name="T7" fmla="*/ 75 h 75"/>
                    <a:gd name="T8" fmla="*/ 75 w 75"/>
                    <a:gd name="T9" fmla="*/ 75 h 75"/>
                    <a:gd name="T10" fmla="*/ 75 w 75"/>
                    <a:gd name="T11" fmla="*/ 69 h 75"/>
                    <a:gd name="T12" fmla="*/ 45 w 75"/>
                    <a:gd name="T13" fmla="*/ 39 h 75"/>
                    <a:gd name="T14" fmla="*/ 75 w 75"/>
                    <a:gd name="T15" fmla="*/ 6 h 75"/>
                    <a:gd name="T16" fmla="*/ 75 w 75"/>
                    <a:gd name="T17" fmla="*/ 0 h 75"/>
                    <a:gd name="T18" fmla="*/ 69 w 75"/>
                    <a:gd name="T19" fmla="*/ 0 h 75"/>
                    <a:gd name="T20" fmla="*/ 39 w 75"/>
                    <a:gd name="T21" fmla="*/ 30 h 75"/>
                    <a:gd name="T22" fmla="*/ 8 w 75"/>
                    <a:gd name="T23" fmla="*/ 0 h 75"/>
                    <a:gd name="T24" fmla="*/ 0 w 75"/>
                    <a:gd name="T25" fmla="*/ 0 h 75"/>
                    <a:gd name="T26" fmla="*/ 0 w 75"/>
                    <a:gd name="T27" fmla="*/ 6 h 75"/>
                    <a:gd name="T28" fmla="*/ 30 w 75"/>
                    <a:gd name="T29" fmla="*/ 39 h 75"/>
                    <a:gd name="T30" fmla="*/ 0 w 75"/>
                    <a:gd name="T31" fmla="*/ 69 h 75"/>
                    <a:gd name="T32" fmla="*/ 0 w 75"/>
                    <a:gd name="T33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5">
                      <a:moveTo>
                        <a:pt x="0" y="75"/>
                      </a:moveTo>
                      <a:lnTo>
                        <a:pt x="8" y="75"/>
                      </a:lnTo>
                      <a:lnTo>
                        <a:pt x="39" y="45"/>
                      </a:lnTo>
                      <a:lnTo>
                        <a:pt x="69" y="75"/>
                      </a:lnTo>
                      <a:lnTo>
                        <a:pt x="75" y="75"/>
                      </a:lnTo>
                      <a:lnTo>
                        <a:pt x="75" y="69"/>
                      </a:lnTo>
                      <a:lnTo>
                        <a:pt x="45" y="39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6"/>
                      </a:lnTo>
                      <a:lnTo>
                        <a:pt x="30" y="39"/>
                      </a:lnTo>
                      <a:lnTo>
                        <a:pt x="0" y="69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3" name="Rectangle 390">
                  <a:extLst>
                    <a:ext uri="{FF2B5EF4-FFF2-40B4-BE49-F238E27FC236}">
                      <a16:creationId xmlns:a16="http://schemas.microsoft.com/office/drawing/2014/main" id="{98E02AD9-931A-4B78-B6C5-B09D528896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66702"/>
                  <a:ext cx="55337" cy="96518"/>
                </a:xfrm>
                <a:prstGeom prst="rect">
                  <a:avLst/>
                </a:pr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4" name="Freeform 391">
                  <a:extLst>
                    <a:ext uri="{FF2B5EF4-FFF2-40B4-BE49-F238E27FC236}">
                      <a16:creationId xmlns:a16="http://schemas.microsoft.com/office/drawing/2014/main" id="{F2684887-5225-44DC-9CDD-7949465584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  <a:gd name="T8" fmla="*/ 4 w 114"/>
                    <a:gd name="T9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  <a:lnTo>
                        <a:pt x="4" y="9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5" name="Freeform 392">
                  <a:extLst>
                    <a:ext uri="{FF2B5EF4-FFF2-40B4-BE49-F238E27FC236}">
                      <a16:creationId xmlns:a16="http://schemas.microsoft.com/office/drawing/2014/main" id="{14E10565-17AE-4353-A588-B16785A61B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372" y="1672758"/>
                  <a:ext cx="146707" cy="118395"/>
                </a:xfrm>
                <a:custGeom>
                  <a:avLst/>
                  <a:gdLst>
                    <a:gd name="T0" fmla="*/ 4 w 114"/>
                    <a:gd name="T1" fmla="*/ 92 h 92"/>
                    <a:gd name="T2" fmla="*/ 114 w 114"/>
                    <a:gd name="T3" fmla="*/ 4 h 92"/>
                    <a:gd name="T4" fmla="*/ 112 w 114"/>
                    <a:gd name="T5" fmla="*/ 0 h 92"/>
                    <a:gd name="T6" fmla="*/ 0 w 114"/>
                    <a:gd name="T7" fmla="*/ 88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4" h="92">
                      <a:moveTo>
                        <a:pt x="4" y="92"/>
                      </a:moveTo>
                      <a:lnTo>
                        <a:pt x="114" y="4"/>
                      </a:lnTo>
                      <a:lnTo>
                        <a:pt x="112" y="0"/>
                      </a:lnTo>
                      <a:lnTo>
                        <a:pt x="0" y="88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6" name="Freeform 393">
                  <a:extLst>
                    <a:ext uri="{FF2B5EF4-FFF2-40B4-BE49-F238E27FC236}">
                      <a16:creationId xmlns:a16="http://schemas.microsoft.com/office/drawing/2014/main" id="{74C8B3C1-A3D1-46DC-8FC8-1E18ABCB8A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  <a:gd name="T8" fmla="*/ 0 w 300"/>
                    <a:gd name="T9" fmla="*/ 6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7" name="Freeform 394">
                  <a:extLst>
                    <a:ext uri="{FF2B5EF4-FFF2-40B4-BE49-F238E27FC236}">
                      <a16:creationId xmlns:a16="http://schemas.microsoft.com/office/drawing/2014/main" id="{4BEA2290-4576-4403-8B68-11C9E958E0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672758"/>
                  <a:ext cx="386071" cy="69493"/>
                </a:xfrm>
                <a:custGeom>
                  <a:avLst/>
                  <a:gdLst>
                    <a:gd name="T0" fmla="*/ 0 w 300"/>
                    <a:gd name="T1" fmla="*/ 6 h 54"/>
                    <a:gd name="T2" fmla="*/ 300 w 300"/>
                    <a:gd name="T3" fmla="*/ 54 h 54"/>
                    <a:gd name="T4" fmla="*/ 300 w 300"/>
                    <a:gd name="T5" fmla="*/ 49 h 54"/>
                    <a:gd name="T6" fmla="*/ 0 w 300"/>
                    <a:gd name="T7" fmla="*/ 0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0" h="54">
                      <a:moveTo>
                        <a:pt x="0" y="6"/>
                      </a:moveTo>
                      <a:lnTo>
                        <a:pt x="300" y="54"/>
                      </a:lnTo>
                      <a:lnTo>
                        <a:pt x="300" y="49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8" name="Rectangle 395">
                  <a:extLst>
                    <a:ext uri="{FF2B5EF4-FFF2-40B4-BE49-F238E27FC236}">
                      <a16:creationId xmlns:a16="http://schemas.microsoft.com/office/drawing/2014/main" id="{209E76C3-D760-4D32-84D0-796973C44C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5332"/>
                  <a:ext cx="10295" cy="115821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39" name="Freeform 396">
                  <a:extLst>
                    <a:ext uri="{FF2B5EF4-FFF2-40B4-BE49-F238E27FC236}">
                      <a16:creationId xmlns:a16="http://schemas.microsoft.com/office/drawing/2014/main" id="{8D410F2E-9A57-43D4-8740-B23C1E4F1F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6506" y="1672758"/>
                  <a:ext cx="47616" cy="115821"/>
                </a:xfrm>
                <a:custGeom>
                  <a:avLst/>
                  <a:gdLst>
                    <a:gd name="T0" fmla="*/ 0 w 37"/>
                    <a:gd name="T1" fmla="*/ 2 h 90"/>
                    <a:gd name="T2" fmla="*/ 7 w 37"/>
                    <a:gd name="T3" fmla="*/ 0 h 90"/>
                    <a:gd name="T4" fmla="*/ 37 w 37"/>
                    <a:gd name="T5" fmla="*/ 90 h 90"/>
                    <a:gd name="T6" fmla="*/ 28 w 37"/>
                    <a:gd name="T7" fmla="*/ 90 h 90"/>
                    <a:gd name="T8" fmla="*/ 0 w 37"/>
                    <a:gd name="T9" fmla="*/ 2 h 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" h="90">
                      <a:moveTo>
                        <a:pt x="0" y="2"/>
                      </a:moveTo>
                      <a:lnTo>
                        <a:pt x="7" y="0"/>
                      </a:lnTo>
                      <a:lnTo>
                        <a:pt x="37" y="90"/>
                      </a:lnTo>
                      <a:lnTo>
                        <a:pt x="28" y="9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0" name="Rectangle 397">
                  <a:extLst>
                    <a:ext uri="{FF2B5EF4-FFF2-40B4-BE49-F238E27FC236}">
                      <a16:creationId xmlns:a16="http://schemas.microsoft.com/office/drawing/2014/main" id="{4CF108AF-C8EE-481D-B2E7-CDA87AA8FB0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58981"/>
                  <a:ext cx="28312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1" name="Rectangle 398">
                  <a:extLst>
                    <a:ext uri="{FF2B5EF4-FFF2-40B4-BE49-F238E27FC236}">
                      <a16:creationId xmlns:a16="http://schemas.microsoft.com/office/drawing/2014/main" id="{C02F7B5E-ADF0-4AD2-865D-D641762747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9080" y="1728095"/>
                  <a:ext cx="16730" cy="772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2" name="Freeform 399">
                  <a:extLst>
                    <a:ext uri="{FF2B5EF4-FFF2-40B4-BE49-F238E27FC236}">
                      <a16:creationId xmlns:a16="http://schemas.microsoft.com/office/drawing/2014/main" id="{13BFE1E2-2D6A-49D9-A7CA-C3BA9FB5E8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6033" cy="29599"/>
                </a:xfrm>
                <a:custGeom>
                  <a:avLst/>
                  <a:gdLst>
                    <a:gd name="T0" fmla="*/ 0 w 13"/>
                    <a:gd name="T1" fmla="*/ 2 h 11"/>
                    <a:gd name="T2" fmla="*/ 12 w 13"/>
                    <a:gd name="T3" fmla="*/ 11 h 11"/>
                    <a:gd name="T4" fmla="*/ 13 w 13"/>
                    <a:gd name="T5" fmla="*/ 11 h 11"/>
                    <a:gd name="T6" fmla="*/ 13 w 13"/>
                    <a:gd name="T7" fmla="*/ 9 h 11"/>
                    <a:gd name="T8" fmla="*/ 1 w 13"/>
                    <a:gd name="T9" fmla="*/ 1 h 11"/>
                    <a:gd name="T10" fmla="*/ 0 w 13"/>
                    <a:gd name="T11" fmla="*/ 1 h 11"/>
                    <a:gd name="T12" fmla="*/ 0 w 13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1">
                      <a:moveTo>
                        <a:pt x="0" y="2"/>
                      </a:moveTo>
                      <a:cubicBezTo>
                        <a:pt x="12" y="11"/>
                        <a:pt x="12" y="11"/>
                        <a:pt x="12" y="11"/>
                      </a:cubicBezTo>
                      <a:cubicBezTo>
                        <a:pt x="12" y="11"/>
                        <a:pt x="13" y="11"/>
                        <a:pt x="13" y="11"/>
                      </a:cubicBezTo>
                      <a:cubicBezTo>
                        <a:pt x="13" y="10"/>
                        <a:pt x="13" y="10"/>
                        <a:pt x="13" y="9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3" name="Freeform 400">
                  <a:extLst>
                    <a:ext uri="{FF2B5EF4-FFF2-40B4-BE49-F238E27FC236}">
                      <a16:creationId xmlns:a16="http://schemas.microsoft.com/office/drawing/2014/main" id="{CB448C97-C03A-439C-9BD7-1DEA81A47A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33242"/>
                  <a:ext cx="19304" cy="28312"/>
                </a:xfrm>
                <a:custGeom>
                  <a:avLst/>
                  <a:gdLst>
                    <a:gd name="T0" fmla="*/ 2 w 7"/>
                    <a:gd name="T1" fmla="*/ 9 h 10"/>
                    <a:gd name="T2" fmla="*/ 7 w 7"/>
                    <a:gd name="T3" fmla="*/ 2 h 10"/>
                    <a:gd name="T4" fmla="*/ 7 w 7"/>
                    <a:gd name="T5" fmla="*/ 0 h 10"/>
                    <a:gd name="T6" fmla="*/ 5 w 7"/>
                    <a:gd name="T7" fmla="*/ 0 h 10"/>
                    <a:gd name="T8" fmla="*/ 0 w 7"/>
                    <a:gd name="T9" fmla="*/ 8 h 10"/>
                    <a:gd name="T10" fmla="*/ 0 w 7"/>
                    <a:gd name="T11" fmla="*/ 9 h 10"/>
                    <a:gd name="T12" fmla="*/ 2 w 7"/>
                    <a:gd name="T13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10">
                      <a:moveTo>
                        <a:pt x="2" y="9"/>
                      </a:move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9"/>
                        <a:pt x="0" y="9"/>
                      </a:cubicBezTo>
                      <a:cubicBezTo>
                        <a:pt x="1" y="10"/>
                        <a:pt x="1" y="10"/>
                        <a:pt x="2" y="9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4" name="Freeform 401">
                  <a:extLst>
                    <a:ext uri="{FF2B5EF4-FFF2-40B4-BE49-F238E27FC236}">
                      <a16:creationId xmlns:a16="http://schemas.microsoft.com/office/drawing/2014/main" id="{FF956888-3CA2-45E5-9D13-E95ADE84A6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080" y="1761554"/>
                  <a:ext cx="30886" cy="29599"/>
                </a:xfrm>
                <a:custGeom>
                  <a:avLst/>
                  <a:gdLst>
                    <a:gd name="T0" fmla="*/ 9 w 11"/>
                    <a:gd name="T1" fmla="*/ 1 h 11"/>
                    <a:gd name="T2" fmla="*/ 0 w 11"/>
                    <a:gd name="T3" fmla="*/ 9 h 11"/>
                    <a:gd name="T4" fmla="*/ 0 w 11"/>
                    <a:gd name="T5" fmla="*/ 11 h 11"/>
                    <a:gd name="T6" fmla="*/ 2 w 11"/>
                    <a:gd name="T7" fmla="*/ 11 h 11"/>
                    <a:gd name="T8" fmla="*/ 10 w 11"/>
                    <a:gd name="T9" fmla="*/ 2 h 11"/>
                    <a:gd name="T10" fmla="*/ 10 w 11"/>
                    <a:gd name="T11" fmla="*/ 1 h 11"/>
                    <a:gd name="T12" fmla="*/ 9 w 1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11">
                      <a:moveTo>
                        <a:pt x="9" y="1"/>
                      </a:move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10"/>
                        <a:pt x="0" y="10"/>
                        <a:pt x="0" y="11"/>
                      </a:cubicBezTo>
                      <a:cubicBezTo>
                        <a:pt x="0" y="11"/>
                        <a:pt x="1" y="11"/>
                        <a:pt x="2" y="1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1" y="2"/>
                        <a:pt x="11" y="1"/>
                        <a:pt x="10" y="1"/>
                      </a:cubicBezTo>
                      <a:cubicBezTo>
                        <a:pt x="10" y="0"/>
                        <a:pt x="9" y="0"/>
                        <a:pt x="9" y="1"/>
                      </a:cubicBez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5" name="Freeform 402">
                  <a:extLst>
                    <a:ext uri="{FF2B5EF4-FFF2-40B4-BE49-F238E27FC236}">
                      <a16:creationId xmlns:a16="http://schemas.microsoft.com/office/drawing/2014/main" id="{DA3AF5F1-E0AB-4770-AA6A-5788642836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37899" y="1793728"/>
                  <a:ext cx="138986" cy="72067"/>
                </a:xfrm>
                <a:custGeom>
                  <a:avLst/>
                  <a:gdLst>
                    <a:gd name="T0" fmla="*/ 97 w 108"/>
                    <a:gd name="T1" fmla="*/ 0 h 56"/>
                    <a:gd name="T2" fmla="*/ 0 w 108"/>
                    <a:gd name="T3" fmla="*/ 0 h 56"/>
                    <a:gd name="T4" fmla="*/ 0 w 108"/>
                    <a:gd name="T5" fmla="*/ 56 h 56"/>
                    <a:gd name="T6" fmla="*/ 97 w 108"/>
                    <a:gd name="T7" fmla="*/ 56 h 56"/>
                    <a:gd name="T8" fmla="*/ 108 w 108"/>
                    <a:gd name="T9" fmla="*/ 20 h 56"/>
                    <a:gd name="T10" fmla="*/ 97 w 108"/>
                    <a:gd name="T11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56">
                      <a:moveTo>
                        <a:pt x="97" y="0"/>
                      </a:moveTo>
                      <a:lnTo>
                        <a:pt x="0" y="0"/>
                      </a:lnTo>
                      <a:lnTo>
                        <a:pt x="0" y="56"/>
                      </a:lnTo>
                      <a:lnTo>
                        <a:pt x="97" y="56"/>
                      </a:lnTo>
                      <a:lnTo>
                        <a:pt x="108" y="20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6" name="Rectangle 403">
                  <a:extLst>
                    <a:ext uri="{FF2B5EF4-FFF2-40B4-BE49-F238E27FC236}">
                      <a16:creationId xmlns:a16="http://schemas.microsoft.com/office/drawing/2014/main" id="{D1E424C5-5411-4C89-9297-9384BCA80F1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207392" y="1807883"/>
                  <a:ext cx="16730" cy="45042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7" name="Freeform 404">
                  <a:extLst>
                    <a:ext uri="{FF2B5EF4-FFF2-40B4-BE49-F238E27FC236}">
                      <a16:creationId xmlns:a16="http://schemas.microsoft.com/office/drawing/2014/main" id="{B63AEE07-B739-4747-828D-864941BE13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34416" y="1807883"/>
                  <a:ext cx="30886" cy="45042"/>
                </a:xfrm>
                <a:custGeom>
                  <a:avLst/>
                  <a:gdLst>
                    <a:gd name="T0" fmla="*/ 18 w 24"/>
                    <a:gd name="T1" fmla="*/ 0 h 35"/>
                    <a:gd name="T2" fmla="*/ 0 w 24"/>
                    <a:gd name="T3" fmla="*/ 0 h 35"/>
                    <a:gd name="T4" fmla="*/ 0 w 24"/>
                    <a:gd name="T5" fmla="*/ 35 h 35"/>
                    <a:gd name="T6" fmla="*/ 18 w 24"/>
                    <a:gd name="T7" fmla="*/ 35 h 35"/>
                    <a:gd name="T8" fmla="*/ 24 w 24"/>
                    <a:gd name="T9" fmla="*/ 11 h 35"/>
                    <a:gd name="T10" fmla="*/ 18 w 24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5">
                      <a:moveTo>
                        <a:pt x="18" y="0"/>
                      </a:moveTo>
                      <a:lnTo>
                        <a:pt x="0" y="0"/>
                      </a:lnTo>
                      <a:lnTo>
                        <a:pt x="0" y="35"/>
                      </a:lnTo>
                      <a:lnTo>
                        <a:pt x="18" y="35"/>
                      </a:lnTo>
                      <a:lnTo>
                        <a:pt x="24" y="11"/>
                      </a:lnTo>
                      <a:lnTo>
                        <a:pt x="18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8" name="Freeform 405">
                  <a:extLst>
                    <a:ext uri="{FF2B5EF4-FFF2-40B4-BE49-F238E27FC236}">
                      <a16:creationId xmlns:a16="http://schemas.microsoft.com/office/drawing/2014/main" id="{6B012B23-9609-44CB-BD2D-71CC2537C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369342" cy="6435"/>
                </a:xfrm>
                <a:custGeom>
                  <a:avLst/>
                  <a:gdLst>
                    <a:gd name="T0" fmla="*/ 0 w 287"/>
                    <a:gd name="T1" fmla="*/ 0 h 5"/>
                    <a:gd name="T2" fmla="*/ 280 w 287"/>
                    <a:gd name="T3" fmla="*/ 0 h 5"/>
                    <a:gd name="T4" fmla="*/ 287 w 287"/>
                    <a:gd name="T5" fmla="*/ 5 h 5"/>
                    <a:gd name="T6" fmla="*/ 0 w 287"/>
                    <a:gd name="T7" fmla="*/ 5 h 5"/>
                    <a:gd name="T8" fmla="*/ 0 w 287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7" h="5">
                      <a:moveTo>
                        <a:pt x="0" y="0"/>
                      </a:moveTo>
                      <a:lnTo>
                        <a:pt x="280" y="0"/>
                      </a:lnTo>
                      <a:lnTo>
                        <a:pt x="287" y="5"/>
                      </a:lnTo>
                      <a:lnTo>
                        <a:pt x="0" y="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49" name="Freeform 407">
                  <a:extLst>
                    <a:ext uri="{FF2B5EF4-FFF2-40B4-BE49-F238E27FC236}">
                      <a16:creationId xmlns:a16="http://schemas.microsoft.com/office/drawing/2014/main" id="{16044772-A489-4716-BE67-DC5F487C0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65302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0" name="Freeform 408">
                  <a:extLst>
                    <a:ext uri="{FF2B5EF4-FFF2-40B4-BE49-F238E27FC236}">
                      <a16:creationId xmlns:a16="http://schemas.microsoft.com/office/drawing/2014/main" id="{C0CAF0D6-5813-4AA5-AC58-EC732C5AD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7073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1" name="Rectangle 409">
                  <a:extLst>
                    <a:ext uri="{FF2B5EF4-FFF2-40B4-BE49-F238E27FC236}">
                      <a16:creationId xmlns:a16="http://schemas.microsoft.com/office/drawing/2014/main" id="{CE2C96C0-143C-4541-B5C2-987319BBB1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87558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2" name="Rectangle 410">
                  <a:extLst>
                    <a:ext uri="{FF2B5EF4-FFF2-40B4-BE49-F238E27FC236}">
                      <a16:creationId xmlns:a16="http://schemas.microsoft.com/office/drawing/2014/main" id="{6E32B5BF-C1CD-446A-9D25-43127FF6459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27073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3" name="Freeform 411">
                  <a:extLst>
                    <a:ext uri="{FF2B5EF4-FFF2-40B4-BE49-F238E27FC236}">
                      <a16:creationId xmlns:a16="http://schemas.microsoft.com/office/drawing/2014/main" id="{DCFB4BCF-2A4A-4678-99B7-766B6D04D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4984" y="1735816"/>
                  <a:ext cx="69493" cy="52763"/>
                </a:xfrm>
                <a:custGeom>
                  <a:avLst/>
                  <a:gdLst>
                    <a:gd name="T0" fmla="*/ 6 w 54"/>
                    <a:gd name="T1" fmla="*/ 41 h 41"/>
                    <a:gd name="T2" fmla="*/ 0 w 54"/>
                    <a:gd name="T3" fmla="*/ 41 h 41"/>
                    <a:gd name="T4" fmla="*/ 45 w 54"/>
                    <a:gd name="T5" fmla="*/ 0 h 41"/>
                    <a:gd name="T6" fmla="*/ 54 w 54"/>
                    <a:gd name="T7" fmla="*/ 0 h 41"/>
                    <a:gd name="T8" fmla="*/ 6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6" y="41"/>
                      </a:moveTo>
                      <a:lnTo>
                        <a:pt x="0" y="41"/>
                      </a:lnTo>
                      <a:lnTo>
                        <a:pt x="45" y="0"/>
                      </a:lnTo>
                      <a:lnTo>
                        <a:pt x="54" y="0"/>
                      </a:lnTo>
                      <a:lnTo>
                        <a:pt x="6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4" name="Freeform 412">
                  <a:extLst>
                    <a:ext uri="{FF2B5EF4-FFF2-40B4-BE49-F238E27FC236}">
                      <a16:creationId xmlns:a16="http://schemas.microsoft.com/office/drawing/2014/main" id="{11533C79-69AA-4B4D-B6AD-5C8AB5B1B1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42895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9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9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5" name="Rectangle 413">
                  <a:extLst>
                    <a:ext uri="{FF2B5EF4-FFF2-40B4-BE49-F238E27FC236}">
                      <a16:creationId xmlns:a16="http://schemas.microsoft.com/office/drawing/2014/main" id="{50F01EA5-A03D-4DDF-8320-00E690CF8A5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0466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6" name="Rectangle 414">
                  <a:extLst>
                    <a:ext uri="{FF2B5EF4-FFF2-40B4-BE49-F238E27FC236}">
                      <a16:creationId xmlns:a16="http://schemas.microsoft.com/office/drawing/2014/main" id="{81ED557E-A3FF-405A-9DCB-9970C37767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45468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7" name="Freeform 415">
                  <a:extLst>
                    <a:ext uri="{FF2B5EF4-FFF2-40B4-BE49-F238E27FC236}">
                      <a16:creationId xmlns:a16="http://schemas.microsoft.com/office/drawing/2014/main" id="{4F1D6A25-8599-4733-A353-7BD948325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00806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6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6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8" name="Freeform 416">
                  <a:extLst>
                    <a:ext uri="{FF2B5EF4-FFF2-40B4-BE49-F238E27FC236}">
                      <a16:creationId xmlns:a16="http://schemas.microsoft.com/office/drawing/2014/main" id="{2CC75F07-1832-403C-BEFF-283B1B0C6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17915" y="1735816"/>
                  <a:ext cx="69493" cy="52763"/>
                </a:xfrm>
                <a:custGeom>
                  <a:avLst/>
                  <a:gdLst>
                    <a:gd name="T0" fmla="*/ 9 w 54"/>
                    <a:gd name="T1" fmla="*/ 41 h 41"/>
                    <a:gd name="T2" fmla="*/ 0 w 54"/>
                    <a:gd name="T3" fmla="*/ 41 h 41"/>
                    <a:gd name="T4" fmla="*/ 48 w 54"/>
                    <a:gd name="T5" fmla="*/ 0 h 41"/>
                    <a:gd name="T6" fmla="*/ 54 w 54"/>
                    <a:gd name="T7" fmla="*/ 0 h 41"/>
                    <a:gd name="T8" fmla="*/ 9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9" y="41"/>
                      </a:moveTo>
                      <a:lnTo>
                        <a:pt x="0" y="41"/>
                      </a:lnTo>
                      <a:lnTo>
                        <a:pt x="48" y="0"/>
                      </a:lnTo>
                      <a:lnTo>
                        <a:pt x="54" y="0"/>
                      </a:lnTo>
                      <a:lnTo>
                        <a:pt x="9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59" name="Freeform 417">
                  <a:extLst>
                    <a:ext uri="{FF2B5EF4-FFF2-40B4-BE49-F238E27FC236}">
                      <a16:creationId xmlns:a16="http://schemas.microsoft.com/office/drawing/2014/main" id="{0DF25E88-9FDF-412A-9B85-CDA9C0D06D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60003" y="1735816"/>
                  <a:ext cx="69493" cy="52763"/>
                </a:xfrm>
                <a:custGeom>
                  <a:avLst/>
                  <a:gdLst>
                    <a:gd name="T0" fmla="*/ 45 w 54"/>
                    <a:gd name="T1" fmla="*/ 41 h 41"/>
                    <a:gd name="T2" fmla="*/ 54 w 54"/>
                    <a:gd name="T3" fmla="*/ 41 h 41"/>
                    <a:gd name="T4" fmla="*/ 8 w 54"/>
                    <a:gd name="T5" fmla="*/ 0 h 41"/>
                    <a:gd name="T6" fmla="*/ 0 w 54"/>
                    <a:gd name="T7" fmla="*/ 0 h 41"/>
                    <a:gd name="T8" fmla="*/ 45 w 54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41">
                      <a:moveTo>
                        <a:pt x="45" y="41"/>
                      </a:moveTo>
                      <a:lnTo>
                        <a:pt x="54" y="41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0" name="Rectangle 418">
                  <a:extLst>
                    <a:ext uri="{FF2B5EF4-FFF2-40B4-BE49-F238E27FC236}">
                      <a16:creationId xmlns:a16="http://schemas.microsoft.com/office/drawing/2014/main" id="{7421411D-C7AD-451D-B2E0-E74048D196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20489" y="1742251"/>
                  <a:ext cx="6435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1" name="Rectangle 419">
                  <a:extLst>
                    <a:ext uri="{FF2B5EF4-FFF2-40B4-BE49-F238E27FC236}">
                      <a16:creationId xmlns:a16="http://schemas.microsoft.com/office/drawing/2014/main" id="{FD629668-6591-40AF-A86E-D02B48F6A1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562577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2" name="Rectangle 420">
                  <a:extLst>
                    <a:ext uri="{FF2B5EF4-FFF2-40B4-BE49-F238E27FC236}">
                      <a16:creationId xmlns:a16="http://schemas.microsoft.com/office/drawing/2014/main" id="{10769838-FC33-41D7-AE31-ED45CD545D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979609" y="1788580"/>
                  <a:ext cx="765709" cy="19304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3" name="Freeform 421">
                  <a:extLst>
                    <a:ext uri="{FF2B5EF4-FFF2-40B4-BE49-F238E27FC236}">
                      <a16:creationId xmlns:a16="http://schemas.microsoft.com/office/drawing/2014/main" id="{2AC7D71E-9E12-4087-B92A-A4437406B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735816"/>
                  <a:ext cx="65632" cy="52763"/>
                </a:xfrm>
                <a:custGeom>
                  <a:avLst/>
                  <a:gdLst>
                    <a:gd name="T0" fmla="*/ 45 w 51"/>
                    <a:gd name="T1" fmla="*/ 41 h 41"/>
                    <a:gd name="T2" fmla="*/ 51 w 51"/>
                    <a:gd name="T3" fmla="*/ 41 h 41"/>
                    <a:gd name="T4" fmla="*/ 6 w 51"/>
                    <a:gd name="T5" fmla="*/ 0 h 41"/>
                    <a:gd name="T6" fmla="*/ 0 w 51"/>
                    <a:gd name="T7" fmla="*/ 0 h 41"/>
                    <a:gd name="T8" fmla="*/ 45 w 51"/>
                    <a:gd name="T9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41">
                      <a:moveTo>
                        <a:pt x="45" y="41"/>
                      </a:moveTo>
                      <a:lnTo>
                        <a:pt x="51" y="41"/>
                      </a:lnTo>
                      <a:lnTo>
                        <a:pt x="6" y="0"/>
                      </a:lnTo>
                      <a:lnTo>
                        <a:pt x="0" y="0"/>
                      </a:lnTo>
                      <a:lnTo>
                        <a:pt x="45" y="41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4" name="Rectangle 422">
                  <a:extLst>
                    <a:ext uri="{FF2B5EF4-FFF2-40B4-BE49-F238E27FC236}">
                      <a16:creationId xmlns:a16="http://schemas.microsoft.com/office/drawing/2014/main" id="{D5864E3F-C891-4345-AF13-8D259B7CAC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742251"/>
                  <a:ext cx="5148" cy="46329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5" name="Oval 423">
                  <a:extLst>
                    <a:ext uri="{FF2B5EF4-FFF2-40B4-BE49-F238E27FC236}">
                      <a16:creationId xmlns:a16="http://schemas.microsoft.com/office/drawing/2014/main" id="{7D63E112-66EA-4FEF-A542-6F1CC9BED5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71358" y="1670185"/>
                  <a:ext cx="14156" cy="14156"/>
                </a:xfrm>
                <a:prstGeom prst="ellipse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6" name="Rectangle 424">
                  <a:extLst>
                    <a:ext uri="{FF2B5EF4-FFF2-40B4-BE49-F238E27FC236}">
                      <a16:creationId xmlns:a16="http://schemas.microsoft.com/office/drawing/2014/main" id="{DB2FCBEC-97A9-4EFD-83E9-8BE3B6D666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679686" y="1810457"/>
                  <a:ext cx="7722" cy="158290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7" name="Freeform 425">
                  <a:extLst>
                    <a:ext uri="{FF2B5EF4-FFF2-40B4-BE49-F238E27FC236}">
                      <a16:creationId xmlns:a16="http://schemas.microsoft.com/office/drawing/2014/main" id="{8E629844-3136-4E3D-93C1-EE3B561C35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79686" y="1810456"/>
                  <a:ext cx="7722" cy="221441"/>
                </a:xfrm>
                <a:custGeom>
                  <a:avLst/>
                  <a:gdLst>
                    <a:gd name="T0" fmla="*/ 0 w 6"/>
                    <a:gd name="T1" fmla="*/ 0 h 123"/>
                    <a:gd name="T2" fmla="*/ 0 w 6"/>
                    <a:gd name="T3" fmla="*/ 123 h 123"/>
                    <a:gd name="T4" fmla="*/ 6 w 6"/>
                    <a:gd name="T5" fmla="*/ 123 h 123"/>
                    <a:gd name="T6" fmla="*/ 6 w 6"/>
                    <a:gd name="T7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23">
                      <a:moveTo>
                        <a:pt x="0" y="0"/>
                      </a:moveTo>
                      <a:lnTo>
                        <a:pt x="0" y="123"/>
                      </a:lnTo>
                      <a:lnTo>
                        <a:pt x="6" y="123"/>
                      </a:lnTo>
                      <a:lnTo>
                        <a:pt x="6" y="0"/>
                      </a:lnTo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8" name="Freeform 426">
                  <a:extLst>
                    <a:ext uri="{FF2B5EF4-FFF2-40B4-BE49-F238E27FC236}">
                      <a16:creationId xmlns:a16="http://schemas.microsoft.com/office/drawing/2014/main" id="{345CD680-9805-4F3D-87FF-CC9E925939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656522" y="1783432"/>
                  <a:ext cx="47616" cy="41181"/>
                </a:xfrm>
                <a:custGeom>
                  <a:avLst/>
                  <a:gdLst>
                    <a:gd name="T0" fmla="*/ 15 w 17"/>
                    <a:gd name="T1" fmla="*/ 0 h 15"/>
                    <a:gd name="T2" fmla="*/ 13 w 17"/>
                    <a:gd name="T3" fmla="*/ 2 h 15"/>
                    <a:gd name="T4" fmla="*/ 13 w 17"/>
                    <a:gd name="T5" fmla="*/ 2 h 15"/>
                    <a:gd name="T6" fmla="*/ 4 w 17"/>
                    <a:gd name="T7" fmla="*/ 2 h 15"/>
                    <a:gd name="T8" fmla="*/ 4 w 17"/>
                    <a:gd name="T9" fmla="*/ 2 h 15"/>
                    <a:gd name="T10" fmla="*/ 2 w 17"/>
                    <a:gd name="T11" fmla="*/ 0 h 15"/>
                    <a:gd name="T12" fmla="*/ 0 w 17"/>
                    <a:gd name="T13" fmla="*/ 2 h 15"/>
                    <a:gd name="T14" fmla="*/ 0 w 17"/>
                    <a:gd name="T15" fmla="*/ 2 h 15"/>
                    <a:gd name="T16" fmla="*/ 0 w 17"/>
                    <a:gd name="T17" fmla="*/ 6 h 15"/>
                    <a:gd name="T18" fmla="*/ 0 w 17"/>
                    <a:gd name="T19" fmla="*/ 15 h 15"/>
                    <a:gd name="T20" fmla="*/ 17 w 17"/>
                    <a:gd name="T21" fmla="*/ 15 h 15"/>
                    <a:gd name="T22" fmla="*/ 17 w 17"/>
                    <a:gd name="T23" fmla="*/ 6 h 15"/>
                    <a:gd name="T24" fmla="*/ 17 w 17"/>
                    <a:gd name="T25" fmla="*/ 2 h 15"/>
                    <a:gd name="T26" fmla="*/ 17 w 17"/>
                    <a:gd name="T27" fmla="*/ 2 h 15"/>
                    <a:gd name="T28" fmla="*/ 15 w 17"/>
                    <a:gd name="T2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7" h="15">
                      <a:moveTo>
                        <a:pt x="15" y="0"/>
                      </a:moveTo>
                      <a:cubicBezTo>
                        <a:pt x="14" y="0"/>
                        <a:pt x="13" y="0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0"/>
                        <a:pt x="16" y="0"/>
                        <a:pt x="15" y="0"/>
                      </a:cubicBezTo>
                      <a:close/>
                    </a:path>
                  </a:pathLst>
                </a:custGeom>
                <a:solidFill>
                  <a:srgbClr val="353535">
                    <a:lumMod val="60000"/>
                    <a:lumOff val="4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69" name="Rectangle 376">
                  <a:extLst>
                    <a:ext uri="{FF2B5EF4-FFF2-40B4-BE49-F238E27FC236}">
                      <a16:creationId xmlns:a16="http://schemas.microsoft.com/office/drawing/2014/main" id="{73BA2A60-1A1A-4DC2-AC01-72D7BBA416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466971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0" name="Rectangle 375">
                  <a:extLst>
                    <a:ext uri="{FF2B5EF4-FFF2-40B4-BE49-F238E27FC236}">
                      <a16:creationId xmlns:a16="http://schemas.microsoft.com/office/drawing/2014/main" id="{8A889DC2-062F-4E23-8C8B-09FF7F713FE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635512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1" name="Rectangle 378">
                  <a:extLst>
                    <a:ext uri="{FF2B5EF4-FFF2-40B4-BE49-F238E27FC236}">
                      <a16:creationId xmlns:a16="http://schemas.microsoft.com/office/drawing/2014/main" id="{E430B42C-3CD1-40CD-8C22-A6D9454E23C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553150"/>
                  <a:ext cx="78502" cy="10295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2" name="Freeform 379">
                  <a:extLst>
                    <a:ext uri="{FF2B5EF4-FFF2-40B4-BE49-F238E27FC236}">
                      <a16:creationId xmlns:a16="http://schemas.microsoft.com/office/drawing/2014/main" id="{28D2060B-DA6C-4DF7-9C3E-5CA7CA339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553150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3" name="Freeform 380">
                  <a:extLst>
                    <a:ext uri="{FF2B5EF4-FFF2-40B4-BE49-F238E27FC236}">
                      <a16:creationId xmlns:a16="http://schemas.microsoft.com/office/drawing/2014/main" id="{171633D0-7AE4-47A4-9BDF-BA1274799C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469501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7 h 73"/>
                    <a:gd name="T12" fmla="*/ 45 w 75"/>
                    <a:gd name="T13" fmla="*/ 37 h 73"/>
                    <a:gd name="T14" fmla="*/ 75 w 75"/>
                    <a:gd name="T15" fmla="*/ 7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7 h 73"/>
                    <a:gd name="T30" fmla="*/ 0 w 75"/>
                    <a:gd name="T31" fmla="*/ 69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7"/>
                      </a:lnTo>
                      <a:lnTo>
                        <a:pt x="45" y="37"/>
                      </a:lnTo>
                      <a:lnTo>
                        <a:pt x="75" y="7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7"/>
                      </a:lnTo>
                      <a:lnTo>
                        <a:pt x="0" y="69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4" name="Freeform 379">
                  <a:extLst>
                    <a:ext uri="{FF2B5EF4-FFF2-40B4-BE49-F238E27FC236}">
                      <a16:creationId xmlns:a16="http://schemas.microsoft.com/office/drawing/2014/main" id="{03D3E867-944E-4391-8262-4A0CE0845B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64014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5" name="Rectangle 375">
                  <a:extLst>
                    <a:ext uri="{FF2B5EF4-FFF2-40B4-BE49-F238E27FC236}">
                      <a16:creationId xmlns:a16="http://schemas.microsoft.com/office/drawing/2014/main" id="{466F404B-265E-498A-8071-3DB90B95CA6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164923" y="2726647"/>
                  <a:ext cx="86223" cy="14156"/>
                </a:xfrm>
                <a:prstGeom prst="rect">
                  <a:avLst/>
                </a:pr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2176" name="Freeform 379">
                  <a:extLst>
                    <a:ext uri="{FF2B5EF4-FFF2-40B4-BE49-F238E27FC236}">
                      <a16:creationId xmlns:a16="http://schemas.microsoft.com/office/drawing/2014/main" id="{38C0A330-7132-421D-84FC-101FF19675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628" y="2739562"/>
                  <a:ext cx="96518" cy="93945"/>
                </a:xfrm>
                <a:custGeom>
                  <a:avLst/>
                  <a:gdLst>
                    <a:gd name="T0" fmla="*/ 0 w 75"/>
                    <a:gd name="T1" fmla="*/ 73 h 73"/>
                    <a:gd name="T2" fmla="*/ 8 w 75"/>
                    <a:gd name="T3" fmla="*/ 73 h 73"/>
                    <a:gd name="T4" fmla="*/ 39 w 75"/>
                    <a:gd name="T5" fmla="*/ 45 h 73"/>
                    <a:gd name="T6" fmla="*/ 69 w 75"/>
                    <a:gd name="T7" fmla="*/ 73 h 73"/>
                    <a:gd name="T8" fmla="*/ 75 w 75"/>
                    <a:gd name="T9" fmla="*/ 73 h 73"/>
                    <a:gd name="T10" fmla="*/ 75 w 75"/>
                    <a:gd name="T11" fmla="*/ 66 h 73"/>
                    <a:gd name="T12" fmla="*/ 45 w 75"/>
                    <a:gd name="T13" fmla="*/ 36 h 73"/>
                    <a:gd name="T14" fmla="*/ 75 w 75"/>
                    <a:gd name="T15" fmla="*/ 6 h 73"/>
                    <a:gd name="T16" fmla="*/ 75 w 75"/>
                    <a:gd name="T17" fmla="*/ 0 h 73"/>
                    <a:gd name="T18" fmla="*/ 69 w 75"/>
                    <a:gd name="T19" fmla="*/ 0 h 73"/>
                    <a:gd name="T20" fmla="*/ 39 w 75"/>
                    <a:gd name="T21" fmla="*/ 30 h 73"/>
                    <a:gd name="T22" fmla="*/ 8 w 75"/>
                    <a:gd name="T23" fmla="*/ 0 h 73"/>
                    <a:gd name="T24" fmla="*/ 0 w 75"/>
                    <a:gd name="T25" fmla="*/ 0 h 73"/>
                    <a:gd name="T26" fmla="*/ 0 w 75"/>
                    <a:gd name="T27" fmla="*/ 4 h 73"/>
                    <a:gd name="T28" fmla="*/ 30 w 75"/>
                    <a:gd name="T29" fmla="*/ 36 h 73"/>
                    <a:gd name="T30" fmla="*/ 0 w 75"/>
                    <a:gd name="T31" fmla="*/ 68 h 73"/>
                    <a:gd name="T32" fmla="*/ 0 w 75"/>
                    <a:gd name="T33" fmla="*/ 7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5" h="73">
                      <a:moveTo>
                        <a:pt x="0" y="73"/>
                      </a:moveTo>
                      <a:lnTo>
                        <a:pt x="8" y="73"/>
                      </a:lnTo>
                      <a:lnTo>
                        <a:pt x="39" y="45"/>
                      </a:lnTo>
                      <a:lnTo>
                        <a:pt x="69" y="73"/>
                      </a:lnTo>
                      <a:lnTo>
                        <a:pt x="75" y="73"/>
                      </a:lnTo>
                      <a:lnTo>
                        <a:pt x="75" y="66"/>
                      </a:lnTo>
                      <a:lnTo>
                        <a:pt x="45" y="36"/>
                      </a:lnTo>
                      <a:lnTo>
                        <a:pt x="75" y="6"/>
                      </a:lnTo>
                      <a:lnTo>
                        <a:pt x="75" y="0"/>
                      </a:lnTo>
                      <a:lnTo>
                        <a:pt x="69" y="0"/>
                      </a:lnTo>
                      <a:lnTo>
                        <a:pt x="39" y="3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30" y="36"/>
                      </a:lnTo>
                      <a:lnTo>
                        <a:pt x="0" y="68"/>
                      </a:lnTo>
                      <a:lnTo>
                        <a:pt x="0" y="73"/>
                      </a:lnTo>
                      <a:close/>
                    </a:path>
                  </a:pathLst>
                </a:custGeom>
                <a:solidFill>
                  <a:srgbClr val="EAEAEA">
                    <a:lumMod val="2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1243493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grpSp>
            <p:nvGrpSpPr>
              <p:cNvPr id="1913" name="Group 1912">
                <a:extLst>
                  <a:ext uri="{FF2B5EF4-FFF2-40B4-BE49-F238E27FC236}">
                    <a16:creationId xmlns:a16="http://schemas.microsoft.com/office/drawing/2014/main" id="{91D5B9EE-4061-4B73-A4F7-BA75F5E15B1D}"/>
                  </a:ext>
                </a:extLst>
              </p:cNvPr>
              <p:cNvGrpSpPr/>
              <p:nvPr userDrawn="1"/>
            </p:nvGrpSpPr>
            <p:grpSpPr>
              <a:xfrm>
                <a:off x="3314258" y="2104576"/>
                <a:ext cx="422171" cy="728485"/>
                <a:chOff x="4151494" y="2777116"/>
                <a:chExt cx="1699221" cy="2932124"/>
              </a:xfrm>
            </p:grpSpPr>
            <p:grpSp>
              <p:nvGrpSpPr>
                <p:cNvPr id="1914" name="Group 1913">
                  <a:extLst>
                    <a:ext uri="{FF2B5EF4-FFF2-40B4-BE49-F238E27FC236}">
                      <a16:creationId xmlns:a16="http://schemas.microsoft.com/office/drawing/2014/main" id="{3A3ABB2C-CD8B-43F0-9666-7D5ACC57168E}"/>
                    </a:ext>
                  </a:extLst>
                </p:cNvPr>
                <p:cNvGrpSpPr/>
                <p:nvPr/>
              </p:nvGrpSpPr>
              <p:grpSpPr>
                <a:xfrm>
                  <a:off x="4151494" y="3932326"/>
                  <a:ext cx="1699221" cy="1776914"/>
                  <a:chOff x="6818567" y="3352844"/>
                  <a:chExt cx="1114588" cy="1165550"/>
                </a:xfrm>
              </p:grpSpPr>
              <p:sp>
                <p:nvSpPr>
                  <p:cNvPr id="1969" name="Rectangle 93">
                    <a:extLst>
                      <a:ext uri="{FF2B5EF4-FFF2-40B4-BE49-F238E27FC236}">
                        <a16:creationId xmlns:a16="http://schemas.microsoft.com/office/drawing/2014/main" id="{77EB275F-22F2-4300-B679-98E1EB59C30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7" y="3352844"/>
                    <a:ext cx="1073488" cy="1165550"/>
                  </a:xfrm>
                  <a:prstGeom prst="rect">
                    <a:avLst/>
                  </a:prstGeom>
                  <a:solidFill>
                    <a:srgbClr val="0078D7">
                      <a:lumMod val="60000"/>
                      <a:lumOff val="4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0" name="Rectangle 94">
                    <a:extLst>
                      <a:ext uri="{FF2B5EF4-FFF2-40B4-BE49-F238E27FC236}">
                        <a16:creationId xmlns:a16="http://schemas.microsoft.com/office/drawing/2014/main" id="{525B6F10-9ABC-4C1C-968A-D2E9A7D3FA2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352844"/>
                    <a:ext cx="1073490" cy="116555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1" name="Rectangle 95">
                    <a:extLst>
                      <a:ext uri="{FF2B5EF4-FFF2-40B4-BE49-F238E27FC236}">
                        <a16:creationId xmlns:a16="http://schemas.microsoft.com/office/drawing/2014/main" id="{53AEE1B7-6224-477E-AFCE-992DA702CE0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2" name="Rectangle 96">
                    <a:extLst>
                      <a:ext uri="{FF2B5EF4-FFF2-40B4-BE49-F238E27FC236}">
                        <a16:creationId xmlns:a16="http://schemas.microsoft.com/office/drawing/2014/main" id="{66B82753-9BD1-4BAE-B457-DAC71DFAD0D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352844"/>
                    <a:ext cx="228507" cy="22850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3" name="Rectangle 97">
                    <a:extLst>
                      <a:ext uri="{FF2B5EF4-FFF2-40B4-BE49-F238E27FC236}">
                        <a16:creationId xmlns:a16="http://schemas.microsoft.com/office/drawing/2014/main" id="{AD3DE19A-8756-4533-9597-A1B40157C03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4" name="Rectangle 98">
                    <a:extLst>
                      <a:ext uri="{FF2B5EF4-FFF2-40B4-BE49-F238E27FC236}">
                        <a16:creationId xmlns:a16="http://schemas.microsoft.com/office/drawing/2014/main" id="{10B07809-F457-4C5B-AD57-52AA6CA70C9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704647" y="3597790"/>
                    <a:ext cx="228507" cy="45208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5" name="Freeform 99">
                    <a:extLst>
                      <a:ext uri="{FF2B5EF4-FFF2-40B4-BE49-F238E27FC236}">
                        <a16:creationId xmlns:a16="http://schemas.microsoft.com/office/drawing/2014/main" id="{EC5D4CBA-2A15-4F92-978C-7EE0A672CF5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close/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  <a:close/>
                      </a:path>
                    </a:pathLst>
                  </a:custGeom>
                  <a:solidFill>
                    <a:srgbClr val="299EFF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6" name="Freeform 100">
                    <a:extLst>
                      <a:ext uri="{FF2B5EF4-FFF2-40B4-BE49-F238E27FC236}">
                        <a16:creationId xmlns:a16="http://schemas.microsoft.com/office/drawing/2014/main" id="{9299BC12-A1E4-4B15-8210-5BFEF62801B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704647" y="4064667"/>
                    <a:ext cx="228507" cy="453726"/>
                  </a:xfrm>
                  <a:custGeom>
                    <a:avLst/>
                    <a:gdLst>
                      <a:gd name="T0" fmla="*/ 139 w 139"/>
                      <a:gd name="T1" fmla="*/ 143 h 276"/>
                      <a:gd name="T2" fmla="*/ 0 w 139"/>
                      <a:gd name="T3" fmla="*/ 143 h 276"/>
                      <a:gd name="T4" fmla="*/ 0 w 139"/>
                      <a:gd name="T5" fmla="*/ 276 h 276"/>
                      <a:gd name="T6" fmla="*/ 139 w 139"/>
                      <a:gd name="T7" fmla="*/ 276 h 276"/>
                      <a:gd name="T8" fmla="*/ 139 w 139"/>
                      <a:gd name="T9" fmla="*/ 242 h 276"/>
                      <a:gd name="T10" fmla="*/ 139 w 139"/>
                      <a:gd name="T11" fmla="*/ 143 h 276"/>
                      <a:gd name="T12" fmla="*/ 139 w 139"/>
                      <a:gd name="T13" fmla="*/ 0 h 276"/>
                      <a:gd name="T14" fmla="*/ 0 w 139"/>
                      <a:gd name="T15" fmla="*/ 0 h 276"/>
                      <a:gd name="T16" fmla="*/ 0 w 139"/>
                      <a:gd name="T17" fmla="*/ 133 h 276"/>
                      <a:gd name="T18" fmla="*/ 139 w 139"/>
                      <a:gd name="T19" fmla="*/ 133 h 276"/>
                      <a:gd name="T20" fmla="*/ 139 w 139"/>
                      <a:gd name="T21" fmla="*/ 0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39" h="276">
                        <a:moveTo>
                          <a:pt x="139" y="143"/>
                        </a:moveTo>
                        <a:lnTo>
                          <a:pt x="0" y="143"/>
                        </a:lnTo>
                        <a:lnTo>
                          <a:pt x="0" y="276"/>
                        </a:lnTo>
                        <a:lnTo>
                          <a:pt x="139" y="276"/>
                        </a:lnTo>
                        <a:lnTo>
                          <a:pt x="139" y="242"/>
                        </a:lnTo>
                        <a:lnTo>
                          <a:pt x="139" y="143"/>
                        </a:lnTo>
                        <a:moveTo>
                          <a:pt x="139" y="0"/>
                        </a:moveTo>
                        <a:lnTo>
                          <a:pt x="0" y="0"/>
                        </a:lnTo>
                        <a:lnTo>
                          <a:pt x="0" y="133"/>
                        </a:lnTo>
                        <a:lnTo>
                          <a:pt x="139" y="133"/>
                        </a:lnTo>
                        <a:lnTo>
                          <a:pt x="13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7" name="Freeform 101">
                    <a:extLst>
                      <a:ext uri="{FF2B5EF4-FFF2-40B4-BE49-F238E27FC236}">
                        <a16:creationId xmlns:a16="http://schemas.microsoft.com/office/drawing/2014/main" id="{1609E447-FE3C-4B82-913F-A8BD9219F1D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7094748" y="3439972"/>
                    <a:ext cx="118363" cy="1078421"/>
                  </a:xfrm>
                  <a:custGeom>
                    <a:avLst/>
                    <a:gdLst>
                      <a:gd name="T0" fmla="*/ 0 w 153"/>
                      <a:gd name="T1" fmla="*/ 1111 h 1393"/>
                      <a:gd name="T2" fmla="*/ 153 w 153"/>
                      <a:gd name="T3" fmla="*/ 1393 h 1393"/>
                      <a:gd name="T4" fmla="*/ 93 w 153"/>
                      <a:gd name="T5" fmla="*/ 1293 h 1393"/>
                      <a:gd name="T6" fmla="*/ 105 w 153"/>
                      <a:gd name="T7" fmla="*/ 1240 h 1393"/>
                      <a:gd name="T8" fmla="*/ 115 w 153"/>
                      <a:gd name="T9" fmla="*/ 1226 h 1393"/>
                      <a:gd name="T10" fmla="*/ 153 w 153"/>
                      <a:gd name="T11" fmla="*/ 1211 h 1393"/>
                      <a:gd name="T12" fmla="*/ 153 w 153"/>
                      <a:gd name="T13" fmla="*/ 808 h 1393"/>
                      <a:gd name="T14" fmla="*/ 0 w 153"/>
                      <a:gd name="T15" fmla="*/ 1090 h 1393"/>
                      <a:gd name="T16" fmla="*/ 153 w 153"/>
                      <a:gd name="T17" fmla="*/ 990 h 1393"/>
                      <a:gd name="T18" fmla="*/ 93 w 153"/>
                      <a:gd name="T19" fmla="*/ 937 h 1393"/>
                      <a:gd name="T20" fmla="*/ 105 w 153"/>
                      <a:gd name="T21" fmla="*/ 923 h 1393"/>
                      <a:gd name="T22" fmla="*/ 115 w 153"/>
                      <a:gd name="T23" fmla="*/ 908 h 1393"/>
                      <a:gd name="T24" fmla="*/ 153 w 153"/>
                      <a:gd name="T25" fmla="*/ 808 h 1393"/>
                      <a:gd name="T26" fmla="*/ 2 w 153"/>
                      <a:gd name="T27" fmla="*/ 287 h 1393"/>
                      <a:gd name="T28" fmla="*/ 0 w 153"/>
                      <a:gd name="T29" fmla="*/ 383 h 1393"/>
                      <a:gd name="T30" fmla="*/ 27 w 153"/>
                      <a:gd name="T31" fmla="*/ 287 h 1393"/>
                      <a:gd name="T32" fmla="*/ 4 w 153"/>
                      <a:gd name="T33" fmla="*/ 203 h 1393"/>
                      <a:gd name="T34" fmla="*/ 0 w 153"/>
                      <a:gd name="T35" fmla="*/ 220 h 1393"/>
                      <a:gd name="T36" fmla="*/ 5 w 153"/>
                      <a:gd name="T37" fmla="*/ 234 h 1393"/>
                      <a:gd name="T38" fmla="*/ 11 w 153"/>
                      <a:gd name="T39" fmla="*/ 239 h 1393"/>
                      <a:gd name="T40" fmla="*/ 43 w 153"/>
                      <a:gd name="T41" fmla="*/ 203 h 1393"/>
                      <a:gd name="T42" fmla="*/ 92 w 153"/>
                      <a:gd name="T43" fmla="*/ 203 h 1393"/>
                      <a:gd name="T44" fmla="*/ 0 w 153"/>
                      <a:gd name="T45" fmla="*/ 787 h 1393"/>
                      <a:gd name="T46" fmla="*/ 153 w 153"/>
                      <a:gd name="T47" fmla="*/ 688 h 1393"/>
                      <a:gd name="T48" fmla="*/ 93 w 153"/>
                      <a:gd name="T49" fmla="*/ 634 h 1393"/>
                      <a:gd name="T50" fmla="*/ 105 w 153"/>
                      <a:gd name="T51" fmla="*/ 620 h 1393"/>
                      <a:gd name="T52" fmla="*/ 115 w 153"/>
                      <a:gd name="T53" fmla="*/ 605 h 1393"/>
                      <a:gd name="T54" fmla="*/ 153 w 153"/>
                      <a:gd name="T55" fmla="*/ 385 h 1393"/>
                      <a:gd name="T56" fmla="*/ 93 w 153"/>
                      <a:gd name="T57" fmla="*/ 332 h 1393"/>
                      <a:gd name="T58" fmla="*/ 105 w 153"/>
                      <a:gd name="T59" fmla="*/ 318 h 1393"/>
                      <a:gd name="T60" fmla="*/ 115 w 153"/>
                      <a:gd name="T61" fmla="*/ 303 h 1393"/>
                      <a:gd name="T62" fmla="*/ 153 w 153"/>
                      <a:gd name="T63" fmla="*/ 203 h 1393"/>
                      <a:gd name="T64" fmla="*/ 0 w 153"/>
                      <a:gd name="T65" fmla="*/ 142 h 1393"/>
                      <a:gd name="T66" fmla="*/ 48 w 153"/>
                      <a:gd name="T67" fmla="*/ 182 h 1393"/>
                      <a:gd name="T68" fmla="*/ 153 w 153"/>
                      <a:gd name="T69" fmla="*/ 82 h 1393"/>
                      <a:gd name="T70" fmla="*/ 96 w 153"/>
                      <a:gd name="T71" fmla="*/ 182 h 1393"/>
                      <a:gd name="T72" fmla="*/ 153 w 153"/>
                      <a:gd name="T73" fmla="*/ 82 h 1393"/>
                      <a:gd name="T74" fmla="*/ 0 w 153"/>
                      <a:gd name="T75" fmla="*/ 0 h 1393"/>
                      <a:gd name="T76" fmla="*/ 39 w 153"/>
                      <a:gd name="T77" fmla="*/ 94 h 1393"/>
                      <a:gd name="T78" fmla="*/ 83 w 153"/>
                      <a:gd name="T79" fmla="*/ 0 h 13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</a:cxnLst>
                    <a:rect l="0" t="0" r="r" b="b"/>
                    <a:pathLst>
                      <a:path w="153" h="1393">
                        <a:moveTo>
                          <a:pt x="153" y="1111"/>
                        </a:moveTo>
                        <a:cubicBezTo>
                          <a:pt x="0" y="1111"/>
                          <a:pt x="0" y="1111"/>
                          <a:pt x="0" y="1111"/>
                        </a:cubicBezTo>
                        <a:cubicBezTo>
                          <a:pt x="0" y="1393"/>
                          <a:pt x="0" y="1393"/>
                          <a:pt x="0" y="1393"/>
                        </a:cubicBezTo>
                        <a:cubicBezTo>
                          <a:pt x="153" y="1393"/>
                          <a:pt x="153" y="1393"/>
                          <a:pt x="153" y="1393"/>
                        </a:cubicBezTo>
                        <a:cubicBezTo>
                          <a:pt x="153" y="1293"/>
                          <a:pt x="153" y="1293"/>
                          <a:pt x="153" y="1293"/>
                        </a:cubicBezTo>
                        <a:cubicBezTo>
                          <a:pt x="93" y="1293"/>
                          <a:pt x="93" y="1293"/>
                          <a:pt x="93" y="1293"/>
                        </a:cubicBezTo>
                        <a:cubicBezTo>
                          <a:pt x="93" y="1240"/>
                          <a:pt x="93" y="1240"/>
                          <a:pt x="93" y="1240"/>
                        </a:cubicBezTo>
                        <a:cubicBezTo>
                          <a:pt x="105" y="1240"/>
                          <a:pt x="105" y="1240"/>
                          <a:pt x="105" y="1240"/>
                        </a:cubicBezTo>
                        <a:cubicBezTo>
                          <a:pt x="105" y="1226"/>
                          <a:pt x="105" y="1226"/>
                          <a:pt x="105" y="1226"/>
                        </a:cubicBezTo>
                        <a:cubicBezTo>
                          <a:pt x="115" y="1226"/>
                          <a:pt x="115" y="1226"/>
                          <a:pt x="115" y="1226"/>
                        </a:cubicBezTo>
                        <a:cubicBezTo>
                          <a:pt x="115" y="1211"/>
                          <a:pt x="115" y="1211"/>
                          <a:pt x="115" y="1211"/>
                        </a:cubicBezTo>
                        <a:cubicBezTo>
                          <a:pt x="153" y="1211"/>
                          <a:pt x="153" y="1211"/>
                          <a:pt x="153" y="1211"/>
                        </a:cubicBezTo>
                        <a:cubicBezTo>
                          <a:pt x="153" y="1111"/>
                          <a:pt x="153" y="1111"/>
                          <a:pt x="153" y="1111"/>
                        </a:cubicBezTo>
                        <a:moveTo>
                          <a:pt x="153" y="808"/>
                        </a:moveTo>
                        <a:cubicBezTo>
                          <a:pt x="0" y="808"/>
                          <a:pt x="0" y="808"/>
                          <a:pt x="0" y="808"/>
                        </a:cubicBezTo>
                        <a:cubicBezTo>
                          <a:pt x="0" y="1090"/>
                          <a:pt x="0" y="1090"/>
                          <a:pt x="0" y="1090"/>
                        </a:cubicBezTo>
                        <a:cubicBezTo>
                          <a:pt x="153" y="1090"/>
                          <a:pt x="153" y="1090"/>
                          <a:pt x="153" y="1090"/>
                        </a:cubicBezTo>
                        <a:cubicBezTo>
                          <a:pt x="153" y="990"/>
                          <a:pt x="153" y="990"/>
                          <a:pt x="153" y="990"/>
                        </a:cubicBezTo>
                        <a:cubicBezTo>
                          <a:pt x="93" y="990"/>
                          <a:pt x="93" y="990"/>
                          <a:pt x="93" y="990"/>
                        </a:cubicBezTo>
                        <a:cubicBezTo>
                          <a:pt x="93" y="937"/>
                          <a:pt x="93" y="937"/>
                          <a:pt x="93" y="937"/>
                        </a:cubicBezTo>
                        <a:cubicBezTo>
                          <a:pt x="105" y="937"/>
                          <a:pt x="105" y="937"/>
                          <a:pt x="105" y="937"/>
                        </a:cubicBezTo>
                        <a:cubicBezTo>
                          <a:pt x="105" y="923"/>
                          <a:pt x="105" y="923"/>
                          <a:pt x="105" y="923"/>
                        </a:cubicBezTo>
                        <a:cubicBezTo>
                          <a:pt x="115" y="923"/>
                          <a:pt x="115" y="923"/>
                          <a:pt x="115" y="923"/>
                        </a:cubicBezTo>
                        <a:cubicBezTo>
                          <a:pt x="115" y="908"/>
                          <a:pt x="115" y="908"/>
                          <a:pt x="115" y="908"/>
                        </a:cubicBezTo>
                        <a:cubicBezTo>
                          <a:pt x="153" y="908"/>
                          <a:pt x="153" y="908"/>
                          <a:pt x="153" y="908"/>
                        </a:cubicBezTo>
                        <a:cubicBezTo>
                          <a:pt x="153" y="808"/>
                          <a:pt x="153" y="808"/>
                          <a:pt x="153" y="808"/>
                        </a:cubicBezTo>
                        <a:moveTo>
                          <a:pt x="27" y="287"/>
                        </a:moveTo>
                        <a:cubicBezTo>
                          <a:pt x="2" y="287"/>
                          <a:pt x="2" y="287"/>
                          <a:pt x="2" y="287"/>
                        </a:cubicBezTo>
                        <a:cubicBezTo>
                          <a:pt x="0" y="292"/>
                          <a:pt x="0" y="292"/>
                          <a:pt x="0" y="292"/>
                        </a:cubicBezTo>
                        <a:cubicBezTo>
                          <a:pt x="0" y="383"/>
                          <a:pt x="0" y="383"/>
                          <a:pt x="0" y="383"/>
                        </a:cubicBezTo>
                        <a:cubicBezTo>
                          <a:pt x="8" y="383"/>
                          <a:pt x="8" y="383"/>
                          <a:pt x="8" y="383"/>
                        </a:cubicBezTo>
                        <a:cubicBezTo>
                          <a:pt x="27" y="287"/>
                          <a:pt x="27" y="287"/>
                          <a:pt x="27" y="287"/>
                        </a:cubicBezTo>
                        <a:moveTo>
                          <a:pt x="43" y="203"/>
                        </a:moveTo>
                        <a:cubicBezTo>
                          <a:pt x="4" y="203"/>
                          <a:pt x="4" y="203"/>
                          <a:pt x="4" y="203"/>
                        </a:cubicBezTo>
                        <a:cubicBezTo>
                          <a:pt x="7" y="218"/>
                          <a:pt x="7" y="218"/>
                          <a:pt x="7" y="218"/>
                        </a:cubicBezTo>
                        <a:cubicBezTo>
                          <a:pt x="0" y="220"/>
                          <a:pt x="0" y="220"/>
                          <a:pt x="0" y="220"/>
                        </a:cubicBezTo>
                        <a:cubicBezTo>
                          <a:pt x="0" y="231"/>
                          <a:pt x="0" y="231"/>
                          <a:pt x="0" y="231"/>
                        </a:cubicBezTo>
                        <a:cubicBezTo>
                          <a:pt x="5" y="234"/>
                          <a:pt x="5" y="234"/>
                          <a:pt x="5" y="234"/>
                        </a:cubicBezTo>
                        <a:cubicBezTo>
                          <a:pt x="7" y="236"/>
                          <a:pt x="9" y="237"/>
                          <a:pt x="10" y="239"/>
                        </a:cubicBezTo>
                        <a:cubicBezTo>
                          <a:pt x="11" y="239"/>
                          <a:pt x="11" y="239"/>
                          <a:pt x="11" y="239"/>
                        </a:cubicBezTo>
                        <a:cubicBezTo>
                          <a:pt x="37" y="239"/>
                          <a:pt x="37" y="239"/>
                          <a:pt x="37" y="239"/>
                        </a:cubicBezTo>
                        <a:cubicBezTo>
                          <a:pt x="43" y="203"/>
                          <a:pt x="43" y="203"/>
                          <a:pt x="43" y="203"/>
                        </a:cubicBezTo>
                        <a:moveTo>
                          <a:pt x="153" y="203"/>
                        </a:moveTo>
                        <a:cubicBezTo>
                          <a:pt x="92" y="203"/>
                          <a:pt x="92" y="203"/>
                          <a:pt x="92" y="203"/>
                        </a:cubicBezTo>
                        <a:cubicBezTo>
                          <a:pt x="0" y="669"/>
                          <a:pt x="0" y="669"/>
                          <a:pt x="0" y="669"/>
                        </a:cubicBezTo>
                        <a:cubicBezTo>
                          <a:pt x="0" y="787"/>
                          <a:pt x="0" y="787"/>
                          <a:pt x="0" y="787"/>
                        </a:cubicBezTo>
                        <a:cubicBezTo>
                          <a:pt x="153" y="787"/>
                          <a:pt x="153" y="787"/>
                          <a:pt x="153" y="787"/>
                        </a:cubicBezTo>
                        <a:cubicBezTo>
                          <a:pt x="153" y="688"/>
                          <a:pt x="153" y="688"/>
                          <a:pt x="153" y="688"/>
                        </a:cubicBezTo>
                        <a:cubicBezTo>
                          <a:pt x="93" y="688"/>
                          <a:pt x="93" y="688"/>
                          <a:pt x="93" y="688"/>
                        </a:cubicBezTo>
                        <a:cubicBezTo>
                          <a:pt x="93" y="634"/>
                          <a:pt x="93" y="634"/>
                          <a:pt x="93" y="634"/>
                        </a:cubicBezTo>
                        <a:cubicBezTo>
                          <a:pt x="105" y="634"/>
                          <a:pt x="105" y="634"/>
                          <a:pt x="105" y="634"/>
                        </a:cubicBezTo>
                        <a:cubicBezTo>
                          <a:pt x="105" y="620"/>
                          <a:pt x="105" y="620"/>
                          <a:pt x="105" y="620"/>
                        </a:cubicBezTo>
                        <a:cubicBezTo>
                          <a:pt x="115" y="620"/>
                          <a:pt x="115" y="620"/>
                          <a:pt x="115" y="620"/>
                        </a:cubicBezTo>
                        <a:cubicBezTo>
                          <a:pt x="115" y="605"/>
                          <a:pt x="115" y="605"/>
                          <a:pt x="115" y="605"/>
                        </a:cubicBezTo>
                        <a:cubicBezTo>
                          <a:pt x="153" y="605"/>
                          <a:pt x="153" y="605"/>
                          <a:pt x="153" y="605"/>
                        </a:cubicBezTo>
                        <a:cubicBezTo>
                          <a:pt x="153" y="385"/>
                          <a:pt x="153" y="385"/>
                          <a:pt x="153" y="385"/>
                        </a:cubicBezTo>
                        <a:cubicBezTo>
                          <a:pt x="93" y="385"/>
                          <a:pt x="93" y="385"/>
                          <a:pt x="93" y="385"/>
                        </a:cubicBezTo>
                        <a:cubicBezTo>
                          <a:pt x="93" y="332"/>
                          <a:pt x="93" y="332"/>
                          <a:pt x="93" y="332"/>
                        </a:cubicBezTo>
                        <a:cubicBezTo>
                          <a:pt x="105" y="332"/>
                          <a:pt x="105" y="332"/>
                          <a:pt x="105" y="332"/>
                        </a:cubicBezTo>
                        <a:cubicBezTo>
                          <a:pt x="105" y="318"/>
                          <a:pt x="105" y="318"/>
                          <a:pt x="105" y="318"/>
                        </a:cubicBezTo>
                        <a:cubicBezTo>
                          <a:pt x="115" y="318"/>
                          <a:pt x="115" y="318"/>
                          <a:pt x="115" y="318"/>
                        </a:cubicBezTo>
                        <a:cubicBezTo>
                          <a:pt x="115" y="303"/>
                          <a:pt x="115" y="303"/>
                          <a:pt x="115" y="303"/>
                        </a:cubicBezTo>
                        <a:cubicBezTo>
                          <a:pt x="153" y="303"/>
                          <a:pt x="153" y="303"/>
                          <a:pt x="153" y="303"/>
                        </a:cubicBezTo>
                        <a:cubicBezTo>
                          <a:pt x="153" y="203"/>
                          <a:pt x="153" y="203"/>
                          <a:pt x="153" y="203"/>
                        </a:cubicBezTo>
                        <a:moveTo>
                          <a:pt x="55" y="142"/>
                        </a:moveTo>
                        <a:cubicBezTo>
                          <a:pt x="0" y="142"/>
                          <a:pt x="0" y="142"/>
                          <a:pt x="0" y="142"/>
                        </a:cubicBezTo>
                        <a:cubicBezTo>
                          <a:pt x="0" y="182"/>
                          <a:pt x="0" y="182"/>
                          <a:pt x="0" y="182"/>
                        </a:cubicBezTo>
                        <a:cubicBezTo>
                          <a:pt x="48" y="182"/>
                          <a:pt x="48" y="182"/>
                          <a:pt x="48" y="182"/>
                        </a:cubicBezTo>
                        <a:cubicBezTo>
                          <a:pt x="55" y="142"/>
                          <a:pt x="55" y="142"/>
                          <a:pt x="55" y="142"/>
                        </a:cubicBezTo>
                        <a:moveTo>
                          <a:pt x="153" y="82"/>
                        </a:moveTo>
                        <a:cubicBezTo>
                          <a:pt x="115" y="82"/>
                          <a:pt x="115" y="82"/>
                          <a:pt x="115" y="82"/>
                        </a:cubicBezTo>
                        <a:cubicBezTo>
                          <a:pt x="96" y="182"/>
                          <a:pt x="96" y="182"/>
                          <a:pt x="96" y="182"/>
                        </a:cubicBezTo>
                        <a:cubicBezTo>
                          <a:pt x="153" y="182"/>
                          <a:pt x="153" y="182"/>
                          <a:pt x="153" y="182"/>
                        </a:cubicBezTo>
                        <a:cubicBezTo>
                          <a:pt x="153" y="82"/>
                          <a:pt x="153" y="82"/>
                          <a:pt x="153" y="82"/>
                        </a:cubicBezTo>
                        <a:moveTo>
                          <a:pt x="83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94"/>
                          <a:pt x="0" y="94"/>
                          <a:pt x="0" y="94"/>
                        </a:cubicBezTo>
                        <a:cubicBezTo>
                          <a:pt x="39" y="94"/>
                          <a:pt x="39" y="94"/>
                          <a:pt x="39" y="94"/>
                        </a:cubicBezTo>
                        <a:cubicBezTo>
                          <a:pt x="65" y="94"/>
                          <a:pt x="65" y="94"/>
                          <a:pt x="65" y="94"/>
                        </a:cubicBezTo>
                        <a:cubicBezTo>
                          <a:pt x="83" y="0"/>
                          <a:pt x="83" y="0"/>
                          <a:pt x="83" y="0"/>
                        </a:cubicBezTo>
                      </a:path>
                    </a:pathLst>
                  </a:custGeom>
                  <a:solidFill>
                    <a:srgbClr val="0078D7">
                      <a:lumMod val="20000"/>
                      <a:lumOff val="8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8" name="Rectangle 102">
                    <a:extLst>
                      <a:ext uri="{FF2B5EF4-FFF2-40B4-BE49-F238E27FC236}">
                        <a16:creationId xmlns:a16="http://schemas.microsoft.com/office/drawing/2014/main" id="{3B0B1BB2-983B-4987-956D-F61DAD958FB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79" name="Rectangle 103">
                    <a:extLst>
                      <a:ext uri="{FF2B5EF4-FFF2-40B4-BE49-F238E27FC236}">
                        <a16:creationId xmlns:a16="http://schemas.microsoft.com/office/drawing/2014/main" id="{686DB940-67BE-4EBC-BDAB-EEE734640D05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581350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0" name="Rectangle 104">
                    <a:extLst>
                      <a:ext uri="{FF2B5EF4-FFF2-40B4-BE49-F238E27FC236}">
                        <a16:creationId xmlns:a16="http://schemas.microsoft.com/office/drawing/2014/main" id="{94C09389-A774-493C-9BB3-8A686C96C57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3814789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1" name="Rectangle 105">
                    <a:extLst>
                      <a:ext uri="{FF2B5EF4-FFF2-40B4-BE49-F238E27FC236}">
                        <a16:creationId xmlns:a16="http://schemas.microsoft.com/office/drawing/2014/main" id="{80ABBE26-5F3F-4090-A729-C060251A7EC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2" name="Rectangle 106">
                    <a:extLst>
                      <a:ext uri="{FF2B5EF4-FFF2-40B4-BE49-F238E27FC236}">
                        <a16:creationId xmlns:a16="http://schemas.microsoft.com/office/drawing/2014/main" id="{5794F148-ADC0-4B9B-88AB-5631167C544B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90900" y="4049872"/>
                    <a:ext cx="1042254" cy="14796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3" name="Rectangle 107">
                    <a:extLst>
                      <a:ext uri="{FF2B5EF4-FFF2-40B4-BE49-F238E27FC236}">
                        <a16:creationId xmlns:a16="http://schemas.microsoft.com/office/drawing/2014/main" id="{1C2579E6-DE07-4D06-91AB-B2CCD16FD7C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4" name="Rectangle 108">
                    <a:extLst>
                      <a:ext uri="{FF2B5EF4-FFF2-40B4-BE49-F238E27FC236}">
                        <a16:creationId xmlns:a16="http://schemas.microsoft.com/office/drawing/2014/main" id="{6089F28D-B316-4D6A-89C7-E6A85DC9DC0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859665" y="4283311"/>
                    <a:ext cx="1073490" cy="1643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5" name="Freeform 110">
                    <a:extLst>
                      <a:ext uri="{FF2B5EF4-FFF2-40B4-BE49-F238E27FC236}">
                        <a16:creationId xmlns:a16="http://schemas.microsoft.com/office/drawing/2014/main" id="{7938DFCD-5FE6-4EAC-B5B4-631023E1E0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439972"/>
                    <a:ext cx="78909" cy="64114"/>
                  </a:xfrm>
                  <a:custGeom>
                    <a:avLst/>
                    <a:gdLst>
                      <a:gd name="T0" fmla="*/ 42 w 48"/>
                      <a:gd name="T1" fmla="*/ 14 h 39"/>
                      <a:gd name="T2" fmla="*/ 42 w 48"/>
                      <a:gd name="T3" fmla="*/ 7 h 39"/>
                      <a:gd name="T4" fmla="*/ 37 w 48"/>
                      <a:gd name="T5" fmla="*/ 7 h 39"/>
                      <a:gd name="T6" fmla="*/ 37 w 48"/>
                      <a:gd name="T7" fmla="*/ 0 h 39"/>
                      <a:gd name="T8" fmla="*/ 10 w 48"/>
                      <a:gd name="T9" fmla="*/ 0 h 39"/>
                      <a:gd name="T10" fmla="*/ 10 w 48"/>
                      <a:gd name="T11" fmla="*/ 7 h 39"/>
                      <a:gd name="T12" fmla="*/ 6 w 48"/>
                      <a:gd name="T13" fmla="*/ 7 h 39"/>
                      <a:gd name="T14" fmla="*/ 6 w 48"/>
                      <a:gd name="T15" fmla="*/ 14 h 39"/>
                      <a:gd name="T16" fmla="*/ 0 w 48"/>
                      <a:gd name="T17" fmla="*/ 14 h 39"/>
                      <a:gd name="T18" fmla="*/ 0 w 48"/>
                      <a:gd name="T19" fmla="*/ 39 h 39"/>
                      <a:gd name="T20" fmla="*/ 48 w 48"/>
                      <a:gd name="T21" fmla="*/ 39 h 39"/>
                      <a:gd name="T22" fmla="*/ 48 w 48"/>
                      <a:gd name="T23" fmla="*/ 14 h 39"/>
                      <a:gd name="T24" fmla="*/ 42 w 48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42" y="14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6" name="Freeform 111">
                    <a:extLst>
                      <a:ext uri="{FF2B5EF4-FFF2-40B4-BE49-F238E27FC236}">
                        <a16:creationId xmlns:a16="http://schemas.microsoft.com/office/drawing/2014/main" id="{ED05DF3C-66CE-4D19-AC51-A430DDB097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008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7" name="Freeform 112">
                    <a:extLst>
                      <a:ext uri="{FF2B5EF4-FFF2-40B4-BE49-F238E27FC236}">
                        <a16:creationId xmlns:a16="http://schemas.microsoft.com/office/drawing/2014/main" id="{31AA195A-F5E1-4DCB-878A-C940BC9357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83520" y="3449836"/>
                    <a:ext cx="29591" cy="54250"/>
                  </a:xfrm>
                  <a:custGeom>
                    <a:avLst/>
                    <a:gdLst>
                      <a:gd name="T0" fmla="*/ 17 w 18"/>
                      <a:gd name="T1" fmla="*/ 0 h 33"/>
                      <a:gd name="T2" fmla="*/ 6 w 18"/>
                      <a:gd name="T3" fmla="*/ 0 h 33"/>
                      <a:gd name="T4" fmla="*/ 0 w 18"/>
                      <a:gd name="T5" fmla="*/ 33 h 33"/>
                      <a:gd name="T6" fmla="*/ 18 w 18"/>
                      <a:gd name="T7" fmla="*/ 33 h 33"/>
                      <a:gd name="T8" fmla="*/ 7 w 18"/>
                      <a:gd name="T9" fmla="*/ 33 h 33"/>
                      <a:gd name="T10" fmla="*/ 7 w 18"/>
                      <a:gd name="T11" fmla="*/ 8 h 33"/>
                      <a:gd name="T12" fmla="*/ 13 w 18"/>
                      <a:gd name="T13" fmla="*/ 8 h 33"/>
                      <a:gd name="T14" fmla="*/ 13 w 18"/>
                      <a:gd name="T15" fmla="*/ 1 h 33"/>
                      <a:gd name="T16" fmla="*/ 17 w 18"/>
                      <a:gd name="T17" fmla="*/ 1 h 33"/>
                      <a:gd name="T18" fmla="*/ 17 w 18"/>
                      <a:gd name="T19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" h="33">
                        <a:moveTo>
                          <a:pt x="17" y="0"/>
                        </a:moveTo>
                        <a:lnTo>
                          <a:pt x="6" y="0"/>
                        </a:lnTo>
                        <a:lnTo>
                          <a:pt x="0" y="33"/>
                        </a:lnTo>
                        <a:lnTo>
                          <a:pt x="18" y="33"/>
                        </a:lnTo>
                        <a:lnTo>
                          <a:pt x="7" y="33"/>
                        </a:lnTo>
                        <a:lnTo>
                          <a:pt x="7" y="8"/>
                        </a:lnTo>
                        <a:lnTo>
                          <a:pt x="13" y="8"/>
                        </a:lnTo>
                        <a:lnTo>
                          <a:pt x="13" y="1"/>
                        </a:lnTo>
                        <a:lnTo>
                          <a:pt x="17" y="1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8" name="Freeform 113">
                    <a:extLst>
                      <a:ext uri="{FF2B5EF4-FFF2-40B4-BE49-F238E27FC236}">
                        <a16:creationId xmlns:a16="http://schemas.microsoft.com/office/drawing/2014/main" id="{9F360839-800A-47DD-976F-3539293E0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89" name="Freeform 114">
                    <a:extLst>
                      <a:ext uri="{FF2B5EF4-FFF2-40B4-BE49-F238E27FC236}">
                        <a16:creationId xmlns:a16="http://schemas.microsoft.com/office/drawing/2014/main" id="{1337B8C3-4B88-46B7-A365-9BB3E21A6F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0" name="Freeform 115">
                    <a:extLst>
                      <a:ext uri="{FF2B5EF4-FFF2-40B4-BE49-F238E27FC236}">
                        <a16:creationId xmlns:a16="http://schemas.microsoft.com/office/drawing/2014/main" id="{8269DE25-3A75-44AA-A5F6-F7688F2885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1" name="Freeform 116">
                    <a:extLst>
                      <a:ext uri="{FF2B5EF4-FFF2-40B4-BE49-F238E27FC236}">
                        <a16:creationId xmlns:a16="http://schemas.microsoft.com/office/drawing/2014/main" id="{5137E530-6436-4F44-9C6C-54F11F614E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439972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2" name="Freeform 117">
                    <a:extLst>
                      <a:ext uri="{FF2B5EF4-FFF2-40B4-BE49-F238E27FC236}">
                        <a16:creationId xmlns:a16="http://schemas.microsoft.com/office/drawing/2014/main" id="{DC5CCE19-7138-4A13-A72A-29EA5F3686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439972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3" name="Freeform 118">
                    <a:extLst>
                      <a:ext uri="{FF2B5EF4-FFF2-40B4-BE49-F238E27FC236}">
                        <a16:creationId xmlns:a16="http://schemas.microsoft.com/office/drawing/2014/main" id="{3F26AEC2-467A-42D7-9FF8-DAC028C565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4" name="Freeform 119">
                    <a:extLst>
                      <a:ext uri="{FF2B5EF4-FFF2-40B4-BE49-F238E27FC236}">
                        <a16:creationId xmlns:a16="http://schemas.microsoft.com/office/drawing/2014/main" id="{6F0A8732-13E7-47C1-8F96-02C2824C2D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439972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5" name="Freeform 120">
                    <a:extLst>
                      <a:ext uri="{FF2B5EF4-FFF2-40B4-BE49-F238E27FC236}">
                        <a16:creationId xmlns:a16="http://schemas.microsoft.com/office/drawing/2014/main" id="{ADD62B97-72C5-4CFC-BA05-6837241969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439972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6" name="Freeform 121">
                    <a:extLst>
                      <a:ext uri="{FF2B5EF4-FFF2-40B4-BE49-F238E27FC236}">
                        <a16:creationId xmlns:a16="http://schemas.microsoft.com/office/drawing/2014/main" id="{6434D089-0516-4D21-BE75-5D809AC2CE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675055"/>
                    <a:ext cx="78909" cy="62469"/>
                  </a:xfrm>
                  <a:custGeom>
                    <a:avLst/>
                    <a:gdLst>
                      <a:gd name="T0" fmla="*/ 42 w 48"/>
                      <a:gd name="T1" fmla="*/ 13 h 38"/>
                      <a:gd name="T2" fmla="*/ 42 w 48"/>
                      <a:gd name="T3" fmla="*/ 7 h 38"/>
                      <a:gd name="T4" fmla="*/ 37 w 48"/>
                      <a:gd name="T5" fmla="*/ 7 h 38"/>
                      <a:gd name="T6" fmla="*/ 37 w 48"/>
                      <a:gd name="T7" fmla="*/ 0 h 38"/>
                      <a:gd name="T8" fmla="*/ 10 w 48"/>
                      <a:gd name="T9" fmla="*/ 0 h 38"/>
                      <a:gd name="T10" fmla="*/ 10 w 48"/>
                      <a:gd name="T11" fmla="*/ 7 h 38"/>
                      <a:gd name="T12" fmla="*/ 6 w 48"/>
                      <a:gd name="T13" fmla="*/ 7 h 38"/>
                      <a:gd name="T14" fmla="*/ 6 w 48"/>
                      <a:gd name="T15" fmla="*/ 13 h 38"/>
                      <a:gd name="T16" fmla="*/ 0 w 48"/>
                      <a:gd name="T17" fmla="*/ 13 h 38"/>
                      <a:gd name="T18" fmla="*/ 0 w 48"/>
                      <a:gd name="T19" fmla="*/ 38 h 38"/>
                      <a:gd name="T20" fmla="*/ 48 w 48"/>
                      <a:gd name="T21" fmla="*/ 38 h 38"/>
                      <a:gd name="T22" fmla="*/ 48 w 48"/>
                      <a:gd name="T23" fmla="*/ 13 h 38"/>
                      <a:gd name="T24" fmla="*/ 42 w 48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42" y="13"/>
                        </a:move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7" name="Freeform 122">
                    <a:extLst>
                      <a:ext uri="{FF2B5EF4-FFF2-40B4-BE49-F238E27FC236}">
                        <a16:creationId xmlns:a16="http://schemas.microsoft.com/office/drawing/2014/main" id="{02B12C8D-4374-4E87-967C-8A07D31DB1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8" name="Freeform 123">
                    <a:extLst>
                      <a:ext uri="{FF2B5EF4-FFF2-40B4-BE49-F238E27FC236}">
                        <a16:creationId xmlns:a16="http://schemas.microsoft.com/office/drawing/2014/main" id="{4C37ABEE-6762-4A55-9441-2309F0999D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99" name="Freeform 124">
                    <a:extLst>
                      <a:ext uri="{FF2B5EF4-FFF2-40B4-BE49-F238E27FC236}">
                        <a16:creationId xmlns:a16="http://schemas.microsoft.com/office/drawing/2014/main" id="{1A91C581-96F2-47FB-90DC-4740D7D912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675055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0" name="Freeform 125">
                    <a:extLst>
                      <a:ext uri="{FF2B5EF4-FFF2-40B4-BE49-F238E27FC236}">
                        <a16:creationId xmlns:a16="http://schemas.microsoft.com/office/drawing/2014/main" id="{F6EB2368-866D-4FDA-BD9E-19C77CF017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1" name="Freeform 126">
                    <a:extLst>
                      <a:ext uri="{FF2B5EF4-FFF2-40B4-BE49-F238E27FC236}">
                        <a16:creationId xmlns:a16="http://schemas.microsoft.com/office/drawing/2014/main" id="{5B3E4846-A3D1-483F-B5CA-D3D222D1B7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675055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2" name="Freeform 127">
                    <a:extLst>
                      <a:ext uri="{FF2B5EF4-FFF2-40B4-BE49-F238E27FC236}">
                        <a16:creationId xmlns:a16="http://schemas.microsoft.com/office/drawing/2014/main" id="{372AEFA9-1594-4CEF-9F6F-42BB386EB7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3" name="Freeform 128">
                    <a:extLst>
                      <a:ext uri="{FF2B5EF4-FFF2-40B4-BE49-F238E27FC236}">
                        <a16:creationId xmlns:a16="http://schemas.microsoft.com/office/drawing/2014/main" id="{A85B7C43-C948-4C69-A97D-58B43579FE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4" name="Freeform 129">
                    <a:extLst>
                      <a:ext uri="{FF2B5EF4-FFF2-40B4-BE49-F238E27FC236}">
                        <a16:creationId xmlns:a16="http://schemas.microsoft.com/office/drawing/2014/main" id="{6E9C568F-F3C4-49A3-AAAE-E35E9CF35C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675055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5" name="Freeform 130">
                    <a:extLst>
                      <a:ext uri="{FF2B5EF4-FFF2-40B4-BE49-F238E27FC236}">
                        <a16:creationId xmlns:a16="http://schemas.microsoft.com/office/drawing/2014/main" id="{18698D18-DB5B-4458-AEAE-36B3C2ED0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675055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6" name="Freeform 131">
                    <a:extLst>
                      <a:ext uri="{FF2B5EF4-FFF2-40B4-BE49-F238E27FC236}">
                        <a16:creationId xmlns:a16="http://schemas.microsoft.com/office/drawing/2014/main" id="{1E848260-F10E-4E2F-8D32-D8F270534E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7" name="Freeform 132">
                    <a:extLst>
                      <a:ext uri="{FF2B5EF4-FFF2-40B4-BE49-F238E27FC236}">
                        <a16:creationId xmlns:a16="http://schemas.microsoft.com/office/drawing/2014/main" id="{2039BDEF-0F23-4028-92B1-84135895B4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675055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8" name="Freeform 133">
                    <a:extLst>
                      <a:ext uri="{FF2B5EF4-FFF2-40B4-BE49-F238E27FC236}">
                        <a16:creationId xmlns:a16="http://schemas.microsoft.com/office/drawing/2014/main" id="{8C5673AF-1643-4059-805B-955CE3F44B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675055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09" name="Freeform 134">
                    <a:extLst>
                      <a:ext uri="{FF2B5EF4-FFF2-40B4-BE49-F238E27FC236}">
                        <a16:creationId xmlns:a16="http://schemas.microsoft.com/office/drawing/2014/main" id="{346483E7-92AE-4CD3-8471-35675437A5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0" name="Freeform 135">
                    <a:extLst>
                      <a:ext uri="{FF2B5EF4-FFF2-40B4-BE49-F238E27FC236}">
                        <a16:creationId xmlns:a16="http://schemas.microsoft.com/office/drawing/2014/main" id="{58C9F132-FC42-435E-A35E-62DC194137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08494"/>
                    <a:ext cx="44387" cy="50962"/>
                  </a:xfrm>
                  <a:custGeom>
                    <a:avLst/>
                    <a:gdLst>
                      <a:gd name="T0" fmla="*/ 27 w 27"/>
                      <a:gd name="T1" fmla="*/ 0 h 31"/>
                      <a:gd name="T2" fmla="*/ 10 w 27"/>
                      <a:gd name="T3" fmla="*/ 0 h 31"/>
                      <a:gd name="T4" fmla="*/ 10 w 27"/>
                      <a:gd name="T5" fmla="*/ 7 h 31"/>
                      <a:gd name="T6" fmla="*/ 6 w 27"/>
                      <a:gd name="T7" fmla="*/ 7 h 31"/>
                      <a:gd name="T8" fmla="*/ 6 w 27"/>
                      <a:gd name="T9" fmla="*/ 14 h 31"/>
                      <a:gd name="T10" fmla="*/ 0 w 27"/>
                      <a:gd name="T11" fmla="*/ 14 h 31"/>
                      <a:gd name="T12" fmla="*/ 0 w 27"/>
                      <a:gd name="T13" fmla="*/ 20 h 31"/>
                      <a:gd name="T14" fmla="*/ 2 w 27"/>
                      <a:gd name="T15" fmla="*/ 31 h 31"/>
                      <a:gd name="T16" fmla="*/ 17 w 27"/>
                      <a:gd name="T17" fmla="*/ 31 h 31"/>
                      <a:gd name="T18" fmla="*/ 17 w 27"/>
                      <a:gd name="T19" fmla="*/ 14 h 31"/>
                      <a:gd name="T20" fmla="*/ 23 w 27"/>
                      <a:gd name="T21" fmla="*/ 14 h 31"/>
                      <a:gd name="T22" fmla="*/ 23 w 27"/>
                      <a:gd name="T23" fmla="*/ 7 h 31"/>
                      <a:gd name="T24" fmla="*/ 27 w 27"/>
                      <a:gd name="T25" fmla="*/ 7 h 31"/>
                      <a:gd name="T26" fmla="*/ 27 w 27"/>
                      <a:gd name="T27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7" h="31">
                        <a:moveTo>
                          <a:pt x="2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20"/>
                        </a:lnTo>
                        <a:lnTo>
                          <a:pt x="2" y="31"/>
                        </a:lnTo>
                        <a:lnTo>
                          <a:pt x="17" y="31"/>
                        </a:lnTo>
                        <a:lnTo>
                          <a:pt x="17" y="14"/>
                        </a:lnTo>
                        <a:lnTo>
                          <a:pt x="23" y="14"/>
                        </a:lnTo>
                        <a:lnTo>
                          <a:pt x="23" y="7"/>
                        </a:lnTo>
                        <a:lnTo>
                          <a:pt x="27" y="7"/>
                        </a:lnTo>
                        <a:lnTo>
                          <a:pt x="2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1" name="Freeform 136">
                    <a:extLst>
                      <a:ext uri="{FF2B5EF4-FFF2-40B4-BE49-F238E27FC236}">
                        <a16:creationId xmlns:a16="http://schemas.microsoft.com/office/drawing/2014/main" id="{437DE39E-9707-4910-B77F-D845CABF45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2" name="Freeform 137">
                    <a:extLst>
                      <a:ext uri="{FF2B5EF4-FFF2-40B4-BE49-F238E27FC236}">
                        <a16:creationId xmlns:a16="http://schemas.microsoft.com/office/drawing/2014/main" id="{399C84A7-9B45-4EF2-A138-73DF4220A9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3" name="Freeform 138">
                    <a:extLst>
                      <a:ext uri="{FF2B5EF4-FFF2-40B4-BE49-F238E27FC236}">
                        <a16:creationId xmlns:a16="http://schemas.microsoft.com/office/drawing/2014/main" id="{271E5054-74AF-4AE8-B707-C258E1A824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4" name="Freeform 139">
                    <a:extLst>
                      <a:ext uri="{FF2B5EF4-FFF2-40B4-BE49-F238E27FC236}">
                        <a16:creationId xmlns:a16="http://schemas.microsoft.com/office/drawing/2014/main" id="{BA09E95B-CA4E-4D53-9B8E-D4D0D614F2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390849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5" name="Freeform 140">
                    <a:extLst>
                      <a:ext uri="{FF2B5EF4-FFF2-40B4-BE49-F238E27FC236}">
                        <a16:creationId xmlns:a16="http://schemas.microsoft.com/office/drawing/2014/main" id="{196680FC-EAC4-496F-9A07-662479A196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6" name="Freeform 141">
                    <a:extLst>
                      <a:ext uri="{FF2B5EF4-FFF2-40B4-BE49-F238E27FC236}">
                        <a16:creationId xmlns:a16="http://schemas.microsoft.com/office/drawing/2014/main" id="{12048E83-D179-49FF-B710-69FF5F5F85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390849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7" name="Freeform 142">
                    <a:extLst>
                      <a:ext uri="{FF2B5EF4-FFF2-40B4-BE49-F238E27FC236}">
                        <a16:creationId xmlns:a16="http://schemas.microsoft.com/office/drawing/2014/main" id="{6EC2C5DE-DE14-43EC-A884-9F32EE3747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8" name="Freeform 143">
                    <a:extLst>
                      <a:ext uri="{FF2B5EF4-FFF2-40B4-BE49-F238E27FC236}">
                        <a16:creationId xmlns:a16="http://schemas.microsoft.com/office/drawing/2014/main" id="{5A9D9F88-0A8E-446B-8973-D248EC4138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19" name="Freeform 144">
                    <a:extLst>
                      <a:ext uri="{FF2B5EF4-FFF2-40B4-BE49-F238E27FC236}">
                        <a16:creationId xmlns:a16="http://schemas.microsoft.com/office/drawing/2014/main" id="{6DB44BFD-3D02-4870-B49D-FB0BF030E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390849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0" name="Freeform 145">
                    <a:extLst>
                      <a:ext uri="{FF2B5EF4-FFF2-40B4-BE49-F238E27FC236}">
                        <a16:creationId xmlns:a16="http://schemas.microsoft.com/office/drawing/2014/main" id="{1F96215B-C1B4-4729-A835-FB6B4CF25C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390849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1" name="Freeform 146">
                    <a:extLst>
                      <a:ext uri="{FF2B5EF4-FFF2-40B4-BE49-F238E27FC236}">
                        <a16:creationId xmlns:a16="http://schemas.microsoft.com/office/drawing/2014/main" id="{0C81829A-B950-4EAC-9305-4C9965F325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2" name="Freeform 147">
                    <a:extLst>
                      <a:ext uri="{FF2B5EF4-FFF2-40B4-BE49-F238E27FC236}">
                        <a16:creationId xmlns:a16="http://schemas.microsoft.com/office/drawing/2014/main" id="{56993141-C179-44E7-9D90-15C6B9B81A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390849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3" name="Freeform 148">
                    <a:extLst>
                      <a:ext uri="{FF2B5EF4-FFF2-40B4-BE49-F238E27FC236}">
                        <a16:creationId xmlns:a16="http://schemas.microsoft.com/office/drawing/2014/main" id="{6A86B064-73F5-48B5-9606-32BEBA9FB0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390849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4" name="Freeform 149">
                    <a:extLst>
                      <a:ext uri="{FF2B5EF4-FFF2-40B4-BE49-F238E27FC236}">
                        <a16:creationId xmlns:a16="http://schemas.microsoft.com/office/drawing/2014/main" id="{DE1EC720-765F-44E1-BCFE-367267AB0BF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close/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5" name="Freeform 150">
                    <a:extLst>
                      <a:ext uri="{FF2B5EF4-FFF2-40B4-BE49-F238E27FC236}">
                        <a16:creationId xmlns:a16="http://schemas.microsoft.com/office/drawing/2014/main" id="{AB0E137C-EA3A-436F-941C-A3C6966A89F9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991179" y="4143576"/>
                    <a:ext cx="29591" cy="39454"/>
                  </a:xfrm>
                  <a:custGeom>
                    <a:avLst/>
                    <a:gdLst>
                      <a:gd name="T0" fmla="*/ 13 w 18"/>
                      <a:gd name="T1" fmla="*/ 24 h 24"/>
                      <a:gd name="T2" fmla="*/ 0 w 18"/>
                      <a:gd name="T3" fmla="*/ 24 h 24"/>
                      <a:gd name="T4" fmla="*/ 0 w 18"/>
                      <a:gd name="T5" fmla="*/ 24 h 24"/>
                      <a:gd name="T6" fmla="*/ 1 w 18"/>
                      <a:gd name="T7" fmla="*/ 24 h 24"/>
                      <a:gd name="T8" fmla="*/ 13 w 18"/>
                      <a:gd name="T9" fmla="*/ 24 h 24"/>
                      <a:gd name="T10" fmla="*/ 13 w 18"/>
                      <a:gd name="T11" fmla="*/ 24 h 24"/>
                      <a:gd name="T12" fmla="*/ 18 w 18"/>
                      <a:gd name="T13" fmla="*/ 0 h 24"/>
                      <a:gd name="T14" fmla="*/ 10 w 18"/>
                      <a:gd name="T15" fmla="*/ 0 h 24"/>
                      <a:gd name="T16" fmla="*/ 10 w 18"/>
                      <a:gd name="T17" fmla="*/ 7 h 24"/>
                      <a:gd name="T18" fmla="*/ 6 w 18"/>
                      <a:gd name="T19" fmla="*/ 7 h 24"/>
                      <a:gd name="T20" fmla="*/ 6 w 18"/>
                      <a:gd name="T21" fmla="*/ 12 h 24"/>
                      <a:gd name="T22" fmla="*/ 14 w 18"/>
                      <a:gd name="T23" fmla="*/ 19 h 24"/>
                      <a:gd name="T24" fmla="*/ 18 w 18"/>
                      <a:gd name="T25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4">
                        <a:moveTo>
                          <a:pt x="13" y="24"/>
                        </a:moveTo>
                        <a:lnTo>
                          <a:pt x="0" y="24"/>
                        </a:lnTo>
                        <a:lnTo>
                          <a:pt x="0" y="24"/>
                        </a:lnTo>
                        <a:lnTo>
                          <a:pt x="1" y="24"/>
                        </a:lnTo>
                        <a:lnTo>
                          <a:pt x="13" y="24"/>
                        </a:lnTo>
                        <a:lnTo>
                          <a:pt x="13" y="24"/>
                        </a:lnTo>
                        <a:moveTo>
                          <a:pt x="1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2"/>
                        </a:lnTo>
                        <a:lnTo>
                          <a:pt x="14" y="19"/>
                        </a:lnTo>
                        <a:lnTo>
                          <a:pt x="1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6" name="Freeform 151">
                    <a:extLst>
                      <a:ext uri="{FF2B5EF4-FFF2-40B4-BE49-F238E27FC236}">
                        <a16:creationId xmlns:a16="http://schemas.microsoft.com/office/drawing/2014/main" id="{6F3C3534-B310-4D91-9A2B-21FB3439DB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7" name="Freeform 152">
                    <a:extLst>
                      <a:ext uri="{FF2B5EF4-FFF2-40B4-BE49-F238E27FC236}">
                        <a16:creationId xmlns:a16="http://schemas.microsoft.com/office/drawing/2014/main" id="{239410CE-5574-4AA6-9580-B55F35E15D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0 w 31"/>
                      <a:gd name="T9" fmla="*/ 0 h 38"/>
                      <a:gd name="T10" fmla="*/ 10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8" name="Freeform 153">
                    <a:extLst>
                      <a:ext uri="{FF2B5EF4-FFF2-40B4-BE49-F238E27FC236}">
                        <a16:creationId xmlns:a16="http://schemas.microsoft.com/office/drawing/2014/main" id="{26D41A8E-3714-4564-A36C-77E3C66CA3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29" name="Freeform 154">
                    <a:extLst>
                      <a:ext uri="{FF2B5EF4-FFF2-40B4-BE49-F238E27FC236}">
                        <a16:creationId xmlns:a16="http://schemas.microsoft.com/office/drawing/2014/main" id="{3FF01B60-1B4C-4E18-807A-315D2F8C0C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143576"/>
                    <a:ext cx="31235" cy="62469"/>
                  </a:xfrm>
                  <a:custGeom>
                    <a:avLst/>
                    <a:gdLst>
                      <a:gd name="T0" fmla="*/ 9 w 19"/>
                      <a:gd name="T1" fmla="*/ 0 h 38"/>
                      <a:gd name="T2" fmla="*/ 0 w 19"/>
                      <a:gd name="T3" fmla="*/ 0 h 38"/>
                      <a:gd name="T4" fmla="*/ 0 w 19"/>
                      <a:gd name="T5" fmla="*/ 38 h 38"/>
                      <a:gd name="T6" fmla="*/ 19 w 19"/>
                      <a:gd name="T7" fmla="*/ 38 h 38"/>
                      <a:gd name="T8" fmla="*/ 19 w 19"/>
                      <a:gd name="T9" fmla="*/ 13 h 38"/>
                      <a:gd name="T10" fmla="*/ 13 w 19"/>
                      <a:gd name="T11" fmla="*/ 13 h 38"/>
                      <a:gd name="T12" fmla="*/ 13 w 19"/>
                      <a:gd name="T13" fmla="*/ 7 h 38"/>
                      <a:gd name="T14" fmla="*/ 9 w 19"/>
                      <a:gd name="T15" fmla="*/ 7 h 38"/>
                      <a:gd name="T16" fmla="*/ 9 w 19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8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8"/>
                        </a:lnTo>
                        <a:lnTo>
                          <a:pt x="19" y="38"/>
                        </a:lnTo>
                        <a:lnTo>
                          <a:pt x="19" y="13"/>
                        </a:lnTo>
                        <a:lnTo>
                          <a:pt x="13" y="13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0" name="Freeform 155">
                    <a:extLst>
                      <a:ext uri="{FF2B5EF4-FFF2-40B4-BE49-F238E27FC236}">
                        <a16:creationId xmlns:a16="http://schemas.microsoft.com/office/drawing/2014/main" id="{DBA12506-E635-490C-82FF-AE6E920CF4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1" name="Freeform 156">
                    <a:extLst>
                      <a:ext uri="{FF2B5EF4-FFF2-40B4-BE49-F238E27FC236}">
                        <a16:creationId xmlns:a16="http://schemas.microsoft.com/office/drawing/2014/main" id="{E8197F31-1983-42AD-AB0B-12F2782E8E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143576"/>
                    <a:ext cx="46030" cy="62469"/>
                  </a:xfrm>
                  <a:custGeom>
                    <a:avLst/>
                    <a:gdLst>
                      <a:gd name="T0" fmla="*/ 28 w 28"/>
                      <a:gd name="T1" fmla="*/ 0 h 38"/>
                      <a:gd name="T2" fmla="*/ 10 w 28"/>
                      <a:gd name="T3" fmla="*/ 0 h 38"/>
                      <a:gd name="T4" fmla="*/ 10 w 28"/>
                      <a:gd name="T5" fmla="*/ 7 h 38"/>
                      <a:gd name="T6" fmla="*/ 5 w 28"/>
                      <a:gd name="T7" fmla="*/ 7 h 38"/>
                      <a:gd name="T8" fmla="*/ 5 w 28"/>
                      <a:gd name="T9" fmla="*/ 13 h 38"/>
                      <a:gd name="T10" fmla="*/ 0 w 28"/>
                      <a:gd name="T11" fmla="*/ 13 h 38"/>
                      <a:gd name="T12" fmla="*/ 0 w 28"/>
                      <a:gd name="T13" fmla="*/ 38 h 38"/>
                      <a:gd name="T14" fmla="*/ 28 w 28"/>
                      <a:gd name="T15" fmla="*/ 38 h 38"/>
                      <a:gd name="T16" fmla="*/ 28 w 28"/>
                      <a:gd name="T17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8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28" y="38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2" name="Freeform 157">
                    <a:extLst>
                      <a:ext uri="{FF2B5EF4-FFF2-40B4-BE49-F238E27FC236}">
                        <a16:creationId xmlns:a16="http://schemas.microsoft.com/office/drawing/2014/main" id="{2D34C3CC-E54C-4C71-B75B-75C0022942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3" name="Freeform 158">
                    <a:extLst>
                      <a:ext uri="{FF2B5EF4-FFF2-40B4-BE49-F238E27FC236}">
                        <a16:creationId xmlns:a16="http://schemas.microsoft.com/office/drawing/2014/main" id="{2979D3B6-16E8-4375-BEB2-B962A91A0A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4" name="Freeform 159">
                    <a:extLst>
                      <a:ext uri="{FF2B5EF4-FFF2-40B4-BE49-F238E27FC236}">
                        <a16:creationId xmlns:a16="http://schemas.microsoft.com/office/drawing/2014/main" id="{3E74F000-895B-425A-9D2A-AE9DABA8C2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143576"/>
                    <a:ext cx="78909" cy="62469"/>
                  </a:xfrm>
                  <a:custGeom>
                    <a:avLst/>
                    <a:gdLst>
                      <a:gd name="T0" fmla="*/ 37 w 48"/>
                      <a:gd name="T1" fmla="*/ 0 h 38"/>
                      <a:gd name="T2" fmla="*/ 10 w 48"/>
                      <a:gd name="T3" fmla="*/ 0 h 38"/>
                      <a:gd name="T4" fmla="*/ 10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7 w 48"/>
                      <a:gd name="T23" fmla="*/ 7 h 38"/>
                      <a:gd name="T24" fmla="*/ 37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5" name="Freeform 160">
                    <a:extLst>
                      <a:ext uri="{FF2B5EF4-FFF2-40B4-BE49-F238E27FC236}">
                        <a16:creationId xmlns:a16="http://schemas.microsoft.com/office/drawing/2014/main" id="{DCC5E5A5-814E-4708-8189-4A6C35477D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143576"/>
                    <a:ext cx="50962" cy="62469"/>
                  </a:xfrm>
                  <a:custGeom>
                    <a:avLst/>
                    <a:gdLst>
                      <a:gd name="T0" fmla="*/ 25 w 31"/>
                      <a:gd name="T1" fmla="*/ 13 h 38"/>
                      <a:gd name="T2" fmla="*/ 25 w 31"/>
                      <a:gd name="T3" fmla="*/ 7 h 38"/>
                      <a:gd name="T4" fmla="*/ 20 w 31"/>
                      <a:gd name="T5" fmla="*/ 7 h 38"/>
                      <a:gd name="T6" fmla="*/ 20 w 31"/>
                      <a:gd name="T7" fmla="*/ 0 h 38"/>
                      <a:gd name="T8" fmla="*/ 11 w 31"/>
                      <a:gd name="T9" fmla="*/ 0 h 38"/>
                      <a:gd name="T10" fmla="*/ 11 w 31"/>
                      <a:gd name="T11" fmla="*/ 7 h 38"/>
                      <a:gd name="T12" fmla="*/ 6 w 31"/>
                      <a:gd name="T13" fmla="*/ 7 h 38"/>
                      <a:gd name="T14" fmla="*/ 6 w 31"/>
                      <a:gd name="T15" fmla="*/ 13 h 38"/>
                      <a:gd name="T16" fmla="*/ 0 w 31"/>
                      <a:gd name="T17" fmla="*/ 13 h 38"/>
                      <a:gd name="T18" fmla="*/ 0 w 31"/>
                      <a:gd name="T19" fmla="*/ 38 h 38"/>
                      <a:gd name="T20" fmla="*/ 31 w 31"/>
                      <a:gd name="T21" fmla="*/ 38 h 38"/>
                      <a:gd name="T22" fmla="*/ 31 w 31"/>
                      <a:gd name="T23" fmla="*/ 13 h 38"/>
                      <a:gd name="T24" fmla="*/ 25 w 31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8">
                        <a:moveTo>
                          <a:pt x="25" y="13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1" y="38"/>
                        </a:lnTo>
                        <a:lnTo>
                          <a:pt x="31" y="13"/>
                        </a:lnTo>
                        <a:lnTo>
                          <a:pt x="25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6" name="Freeform 161">
                    <a:extLst>
                      <a:ext uri="{FF2B5EF4-FFF2-40B4-BE49-F238E27FC236}">
                        <a16:creationId xmlns:a16="http://schemas.microsoft.com/office/drawing/2014/main" id="{C10C4D56-4FFB-4B28-B00C-D506A3C577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7" name="Freeform 162">
                    <a:extLst>
                      <a:ext uri="{FF2B5EF4-FFF2-40B4-BE49-F238E27FC236}">
                        <a16:creationId xmlns:a16="http://schemas.microsoft.com/office/drawing/2014/main" id="{7E670F0A-2358-4C7A-8FD1-4A042E7579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143576"/>
                    <a:ext cx="78909" cy="62469"/>
                  </a:xfrm>
                  <a:custGeom>
                    <a:avLst/>
                    <a:gdLst>
                      <a:gd name="T0" fmla="*/ 38 w 48"/>
                      <a:gd name="T1" fmla="*/ 0 h 38"/>
                      <a:gd name="T2" fmla="*/ 11 w 48"/>
                      <a:gd name="T3" fmla="*/ 0 h 38"/>
                      <a:gd name="T4" fmla="*/ 11 w 48"/>
                      <a:gd name="T5" fmla="*/ 7 h 38"/>
                      <a:gd name="T6" fmla="*/ 6 w 48"/>
                      <a:gd name="T7" fmla="*/ 7 h 38"/>
                      <a:gd name="T8" fmla="*/ 6 w 48"/>
                      <a:gd name="T9" fmla="*/ 13 h 38"/>
                      <a:gd name="T10" fmla="*/ 0 w 48"/>
                      <a:gd name="T11" fmla="*/ 13 h 38"/>
                      <a:gd name="T12" fmla="*/ 0 w 48"/>
                      <a:gd name="T13" fmla="*/ 38 h 38"/>
                      <a:gd name="T14" fmla="*/ 48 w 48"/>
                      <a:gd name="T15" fmla="*/ 38 h 38"/>
                      <a:gd name="T16" fmla="*/ 48 w 48"/>
                      <a:gd name="T17" fmla="*/ 13 h 38"/>
                      <a:gd name="T18" fmla="*/ 42 w 48"/>
                      <a:gd name="T19" fmla="*/ 13 h 38"/>
                      <a:gd name="T20" fmla="*/ 42 w 48"/>
                      <a:gd name="T21" fmla="*/ 7 h 38"/>
                      <a:gd name="T22" fmla="*/ 38 w 48"/>
                      <a:gd name="T23" fmla="*/ 7 h 38"/>
                      <a:gd name="T24" fmla="*/ 38 w 48"/>
                      <a:gd name="T25" fmla="*/ 0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8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48" y="38"/>
                        </a:lnTo>
                        <a:lnTo>
                          <a:pt x="48" y="13"/>
                        </a:lnTo>
                        <a:lnTo>
                          <a:pt x="42" y="13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8" name="Freeform 163">
                    <a:extLst>
                      <a:ext uri="{FF2B5EF4-FFF2-40B4-BE49-F238E27FC236}">
                        <a16:creationId xmlns:a16="http://schemas.microsoft.com/office/drawing/2014/main" id="{A6B52A90-280A-49C7-9CF7-47DD1562FE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143576"/>
                    <a:ext cx="49318" cy="62469"/>
                  </a:xfrm>
                  <a:custGeom>
                    <a:avLst/>
                    <a:gdLst>
                      <a:gd name="T0" fmla="*/ 24 w 30"/>
                      <a:gd name="T1" fmla="*/ 13 h 38"/>
                      <a:gd name="T2" fmla="*/ 24 w 30"/>
                      <a:gd name="T3" fmla="*/ 7 h 38"/>
                      <a:gd name="T4" fmla="*/ 20 w 30"/>
                      <a:gd name="T5" fmla="*/ 7 h 38"/>
                      <a:gd name="T6" fmla="*/ 20 w 30"/>
                      <a:gd name="T7" fmla="*/ 0 h 38"/>
                      <a:gd name="T8" fmla="*/ 10 w 30"/>
                      <a:gd name="T9" fmla="*/ 0 h 38"/>
                      <a:gd name="T10" fmla="*/ 10 w 30"/>
                      <a:gd name="T11" fmla="*/ 7 h 38"/>
                      <a:gd name="T12" fmla="*/ 6 w 30"/>
                      <a:gd name="T13" fmla="*/ 7 h 38"/>
                      <a:gd name="T14" fmla="*/ 6 w 30"/>
                      <a:gd name="T15" fmla="*/ 13 h 38"/>
                      <a:gd name="T16" fmla="*/ 0 w 30"/>
                      <a:gd name="T17" fmla="*/ 13 h 38"/>
                      <a:gd name="T18" fmla="*/ 0 w 30"/>
                      <a:gd name="T19" fmla="*/ 38 h 38"/>
                      <a:gd name="T20" fmla="*/ 30 w 30"/>
                      <a:gd name="T21" fmla="*/ 38 h 38"/>
                      <a:gd name="T22" fmla="*/ 30 w 30"/>
                      <a:gd name="T23" fmla="*/ 13 h 38"/>
                      <a:gd name="T24" fmla="*/ 24 w 30"/>
                      <a:gd name="T25" fmla="*/ 13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8">
                        <a:moveTo>
                          <a:pt x="24" y="13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3"/>
                        </a:lnTo>
                        <a:lnTo>
                          <a:pt x="0" y="13"/>
                        </a:lnTo>
                        <a:lnTo>
                          <a:pt x="0" y="38"/>
                        </a:lnTo>
                        <a:lnTo>
                          <a:pt x="30" y="38"/>
                        </a:lnTo>
                        <a:lnTo>
                          <a:pt x="30" y="13"/>
                        </a:lnTo>
                        <a:lnTo>
                          <a:pt x="24" y="13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39" name="Freeform 164">
                    <a:extLst>
                      <a:ext uri="{FF2B5EF4-FFF2-40B4-BE49-F238E27FC236}">
                        <a16:creationId xmlns:a16="http://schemas.microsoft.com/office/drawing/2014/main" id="{EA504D05-9D61-4897-AD81-F2D8FB1645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0" name="Freeform 165">
                    <a:extLst>
                      <a:ext uri="{FF2B5EF4-FFF2-40B4-BE49-F238E27FC236}">
                        <a16:creationId xmlns:a16="http://schemas.microsoft.com/office/drawing/2014/main" id="{976C1107-276D-4D9B-B4F3-8AC659B7E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9399" y="4377014"/>
                    <a:ext cx="70690" cy="64114"/>
                  </a:xfrm>
                  <a:custGeom>
                    <a:avLst/>
                    <a:gdLst>
                      <a:gd name="T0" fmla="*/ 32 w 43"/>
                      <a:gd name="T1" fmla="*/ 0 h 39"/>
                      <a:gd name="T2" fmla="*/ 8 w 43"/>
                      <a:gd name="T3" fmla="*/ 0 h 39"/>
                      <a:gd name="T4" fmla="*/ 0 w 43"/>
                      <a:gd name="T5" fmla="*/ 39 h 39"/>
                      <a:gd name="T6" fmla="*/ 43 w 43"/>
                      <a:gd name="T7" fmla="*/ 39 h 39"/>
                      <a:gd name="T8" fmla="*/ 43 w 43"/>
                      <a:gd name="T9" fmla="*/ 14 h 39"/>
                      <a:gd name="T10" fmla="*/ 37 w 43"/>
                      <a:gd name="T11" fmla="*/ 14 h 39"/>
                      <a:gd name="T12" fmla="*/ 37 w 43"/>
                      <a:gd name="T13" fmla="*/ 7 h 39"/>
                      <a:gd name="T14" fmla="*/ 32 w 43"/>
                      <a:gd name="T15" fmla="*/ 7 h 39"/>
                      <a:gd name="T16" fmla="*/ 32 w 43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3" h="39">
                        <a:moveTo>
                          <a:pt x="32" y="0"/>
                        </a:moveTo>
                        <a:lnTo>
                          <a:pt x="8" y="0"/>
                        </a:lnTo>
                        <a:lnTo>
                          <a:pt x="0" y="39"/>
                        </a:lnTo>
                        <a:lnTo>
                          <a:pt x="43" y="39"/>
                        </a:lnTo>
                        <a:lnTo>
                          <a:pt x="43" y="14"/>
                        </a:lnTo>
                        <a:lnTo>
                          <a:pt x="37" y="14"/>
                        </a:lnTo>
                        <a:lnTo>
                          <a:pt x="37" y="7"/>
                        </a:lnTo>
                        <a:lnTo>
                          <a:pt x="32" y="7"/>
                        </a:lnTo>
                        <a:lnTo>
                          <a:pt x="3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1" name="Freeform 166">
                    <a:extLst>
                      <a:ext uri="{FF2B5EF4-FFF2-40B4-BE49-F238E27FC236}">
                        <a16:creationId xmlns:a16="http://schemas.microsoft.com/office/drawing/2014/main" id="{274464B7-9E5B-4C40-AFF9-B9D8C00065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9127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0 w 31"/>
                      <a:gd name="T9" fmla="*/ 0 h 39"/>
                      <a:gd name="T10" fmla="*/ 10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2" name="Freeform 167">
                    <a:extLst>
                      <a:ext uri="{FF2B5EF4-FFF2-40B4-BE49-F238E27FC236}">
                        <a16:creationId xmlns:a16="http://schemas.microsoft.com/office/drawing/2014/main" id="{03E224FF-FDD1-4063-8413-A9B301AC08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3" name="Freeform 168">
                    <a:extLst>
                      <a:ext uri="{FF2B5EF4-FFF2-40B4-BE49-F238E27FC236}">
                        <a16:creationId xmlns:a16="http://schemas.microsoft.com/office/drawing/2014/main" id="{F0976D2E-1E00-4C60-A940-18FE74D71F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213111" y="4377014"/>
                    <a:ext cx="31235" cy="64114"/>
                  </a:xfrm>
                  <a:custGeom>
                    <a:avLst/>
                    <a:gdLst>
                      <a:gd name="T0" fmla="*/ 9 w 19"/>
                      <a:gd name="T1" fmla="*/ 0 h 39"/>
                      <a:gd name="T2" fmla="*/ 0 w 19"/>
                      <a:gd name="T3" fmla="*/ 0 h 39"/>
                      <a:gd name="T4" fmla="*/ 0 w 19"/>
                      <a:gd name="T5" fmla="*/ 39 h 39"/>
                      <a:gd name="T6" fmla="*/ 19 w 19"/>
                      <a:gd name="T7" fmla="*/ 39 h 39"/>
                      <a:gd name="T8" fmla="*/ 19 w 19"/>
                      <a:gd name="T9" fmla="*/ 14 h 39"/>
                      <a:gd name="T10" fmla="*/ 13 w 19"/>
                      <a:gd name="T11" fmla="*/ 14 h 39"/>
                      <a:gd name="T12" fmla="*/ 13 w 19"/>
                      <a:gd name="T13" fmla="*/ 7 h 39"/>
                      <a:gd name="T14" fmla="*/ 9 w 19"/>
                      <a:gd name="T15" fmla="*/ 7 h 39"/>
                      <a:gd name="T16" fmla="*/ 9 w 19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9" h="39">
                        <a:moveTo>
                          <a:pt x="9" y="0"/>
                        </a:moveTo>
                        <a:lnTo>
                          <a:pt x="0" y="0"/>
                        </a:lnTo>
                        <a:lnTo>
                          <a:pt x="0" y="39"/>
                        </a:lnTo>
                        <a:lnTo>
                          <a:pt x="19" y="39"/>
                        </a:lnTo>
                        <a:lnTo>
                          <a:pt x="19" y="14"/>
                        </a:lnTo>
                        <a:lnTo>
                          <a:pt x="13" y="14"/>
                        </a:lnTo>
                        <a:lnTo>
                          <a:pt x="13" y="7"/>
                        </a:lnTo>
                        <a:lnTo>
                          <a:pt x="9" y="7"/>
                        </a:lnTo>
                        <a:lnTo>
                          <a:pt x="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4" name="Freeform 169">
                    <a:extLst>
                      <a:ext uri="{FF2B5EF4-FFF2-40B4-BE49-F238E27FC236}">
                        <a16:creationId xmlns:a16="http://schemas.microsoft.com/office/drawing/2014/main" id="{E59DA136-1A9D-44C3-937D-C705288943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5" name="Freeform 170">
                    <a:extLst>
                      <a:ext uri="{FF2B5EF4-FFF2-40B4-BE49-F238E27FC236}">
                        <a16:creationId xmlns:a16="http://schemas.microsoft.com/office/drawing/2014/main" id="{5889BD9B-2FCA-4643-9B7C-088AA2A68E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67081" y="4377014"/>
                    <a:ext cx="46030" cy="64114"/>
                  </a:xfrm>
                  <a:custGeom>
                    <a:avLst/>
                    <a:gdLst>
                      <a:gd name="T0" fmla="*/ 28 w 28"/>
                      <a:gd name="T1" fmla="*/ 0 h 39"/>
                      <a:gd name="T2" fmla="*/ 10 w 28"/>
                      <a:gd name="T3" fmla="*/ 0 h 39"/>
                      <a:gd name="T4" fmla="*/ 10 w 28"/>
                      <a:gd name="T5" fmla="*/ 7 h 39"/>
                      <a:gd name="T6" fmla="*/ 5 w 28"/>
                      <a:gd name="T7" fmla="*/ 7 h 39"/>
                      <a:gd name="T8" fmla="*/ 5 w 28"/>
                      <a:gd name="T9" fmla="*/ 14 h 39"/>
                      <a:gd name="T10" fmla="*/ 0 w 28"/>
                      <a:gd name="T11" fmla="*/ 14 h 39"/>
                      <a:gd name="T12" fmla="*/ 0 w 28"/>
                      <a:gd name="T13" fmla="*/ 39 h 39"/>
                      <a:gd name="T14" fmla="*/ 28 w 28"/>
                      <a:gd name="T15" fmla="*/ 39 h 39"/>
                      <a:gd name="T16" fmla="*/ 28 w 28"/>
                      <a:gd name="T1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8" h="39">
                        <a:moveTo>
                          <a:pt x="28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5" y="7"/>
                        </a:lnTo>
                        <a:lnTo>
                          <a:pt x="5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28" y="39"/>
                        </a:lnTo>
                        <a:lnTo>
                          <a:pt x="2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6" name="Freeform 171">
                    <a:extLst>
                      <a:ext uri="{FF2B5EF4-FFF2-40B4-BE49-F238E27FC236}">
                        <a16:creationId xmlns:a16="http://schemas.microsoft.com/office/drawing/2014/main" id="{139C4509-6F20-44F2-9326-442A5DEE89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95027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7" name="Freeform 172">
                    <a:extLst>
                      <a:ext uri="{FF2B5EF4-FFF2-40B4-BE49-F238E27FC236}">
                        <a16:creationId xmlns:a16="http://schemas.microsoft.com/office/drawing/2014/main" id="{B056FA96-E774-4E69-95EB-65CE32148E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8" name="Freeform 173">
                    <a:extLst>
                      <a:ext uri="{FF2B5EF4-FFF2-40B4-BE49-F238E27FC236}">
                        <a16:creationId xmlns:a16="http://schemas.microsoft.com/office/drawing/2014/main" id="{6068546E-23EC-4FE4-A4A4-2029960847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41338" y="4377014"/>
                    <a:ext cx="78909" cy="64114"/>
                  </a:xfrm>
                  <a:custGeom>
                    <a:avLst/>
                    <a:gdLst>
                      <a:gd name="T0" fmla="*/ 37 w 48"/>
                      <a:gd name="T1" fmla="*/ 0 h 39"/>
                      <a:gd name="T2" fmla="*/ 10 w 48"/>
                      <a:gd name="T3" fmla="*/ 0 h 39"/>
                      <a:gd name="T4" fmla="*/ 10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7 w 48"/>
                      <a:gd name="T23" fmla="*/ 7 h 39"/>
                      <a:gd name="T24" fmla="*/ 37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7" y="0"/>
                        </a:move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7" y="7"/>
                        </a:lnTo>
                        <a:lnTo>
                          <a:pt x="3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49" name="Freeform 174">
                    <a:extLst>
                      <a:ext uri="{FF2B5EF4-FFF2-40B4-BE49-F238E27FC236}">
                        <a16:creationId xmlns:a16="http://schemas.microsoft.com/office/drawing/2014/main" id="{F9AC9E11-E697-469C-A43F-46F4B7A878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69284" y="4377014"/>
                    <a:ext cx="50962" cy="64114"/>
                  </a:xfrm>
                  <a:custGeom>
                    <a:avLst/>
                    <a:gdLst>
                      <a:gd name="T0" fmla="*/ 25 w 31"/>
                      <a:gd name="T1" fmla="*/ 14 h 39"/>
                      <a:gd name="T2" fmla="*/ 25 w 31"/>
                      <a:gd name="T3" fmla="*/ 7 h 39"/>
                      <a:gd name="T4" fmla="*/ 20 w 31"/>
                      <a:gd name="T5" fmla="*/ 7 h 39"/>
                      <a:gd name="T6" fmla="*/ 20 w 31"/>
                      <a:gd name="T7" fmla="*/ 0 h 39"/>
                      <a:gd name="T8" fmla="*/ 11 w 31"/>
                      <a:gd name="T9" fmla="*/ 0 h 39"/>
                      <a:gd name="T10" fmla="*/ 11 w 31"/>
                      <a:gd name="T11" fmla="*/ 7 h 39"/>
                      <a:gd name="T12" fmla="*/ 6 w 31"/>
                      <a:gd name="T13" fmla="*/ 7 h 39"/>
                      <a:gd name="T14" fmla="*/ 6 w 31"/>
                      <a:gd name="T15" fmla="*/ 14 h 39"/>
                      <a:gd name="T16" fmla="*/ 0 w 31"/>
                      <a:gd name="T17" fmla="*/ 14 h 39"/>
                      <a:gd name="T18" fmla="*/ 0 w 31"/>
                      <a:gd name="T19" fmla="*/ 39 h 39"/>
                      <a:gd name="T20" fmla="*/ 31 w 31"/>
                      <a:gd name="T21" fmla="*/ 39 h 39"/>
                      <a:gd name="T22" fmla="*/ 31 w 31"/>
                      <a:gd name="T23" fmla="*/ 14 h 39"/>
                      <a:gd name="T24" fmla="*/ 25 w 31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1" h="39">
                        <a:moveTo>
                          <a:pt x="25" y="14"/>
                        </a:moveTo>
                        <a:lnTo>
                          <a:pt x="25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1" y="39"/>
                        </a:lnTo>
                        <a:lnTo>
                          <a:pt x="31" y="14"/>
                        </a:lnTo>
                        <a:lnTo>
                          <a:pt x="25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0" name="Freeform 175">
                    <a:extLst>
                      <a:ext uri="{FF2B5EF4-FFF2-40B4-BE49-F238E27FC236}">
                        <a16:creationId xmlns:a16="http://schemas.microsoft.com/office/drawing/2014/main" id="{4F122D65-E320-4270-8568-FA1732F293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78D7">
                      <a:lumMod val="40000"/>
                      <a:lumOff val="60000"/>
                    </a:srgbClr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1" name="Freeform 176">
                    <a:extLst>
                      <a:ext uri="{FF2B5EF4-FFF2-40B4-BE49-F238E27FC236}">
                        <a16:creationId xmlns:a16="http://schemas.microsoft.com/office/drawing/2014/main" id="{7547831A-3B32-4DF4-BB3B-423924C76D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5595" y="4377014"/>
                    <a:ext cx="78909" cy="64114"/>
                  </a:xfrm>
                  <a:custGeom>
                    <a:avLst/>
                    <a:gdLst>
                      <a:gd name="T0" fmla="*/ 38 w 48"/>
                      <a:gd name="T1" fmla="*/ 0 h 39"/>
                      <a:gd name="T2" fmla="*/ 11 w 48"/>
                      <a:gd name="T3" fmla="*/ 0 h 39"/>
                      <a:gd name="T4" fmla="*/ 11 w 48"/>
                      <a:gd name="T5" fmla="*/ 7 h 39"/>
                      <a:gd name="T6" fmla="*/ 6 w 48"/>
                      <a:gd name="T7" fmla="*/ 7 h 39"/>
                      <a:gd name="T8" fmla="*/ 6 w 48"/>
                      <a:gd name="T9" fmla="*/ 14 h 39"/>
                      <a:gd name="T10" fmla="*/ 0 w 48"/>
                      <a:gd name="T11" fmla="*/ 14 h 39"/>
                      <a:gd name="T12" fmla="*/ 0 w 48"/>
                      <a:gd name="T13" fmla="*/ 39 h 39"/>
                      <a:gd name="T14" fmla="*/ 48 w 48"/>
                      <a:gd name="T15" fmla="*/ 39 h 39"/>
                      <a:gd name="T16" fmla="*/ 48 w 48"/>
                      <a:gd name="T17" fmla="*/ 14 h 39"/>
                      <a:gd name="T18" fmla="*/ 42 w 48"/>
                      <a:gd name="T19" fmla="*/ 14 h 39"/>
                      <a:gd name="T20" fmla="*/ 42 w 48"/>
                      <a:gd name="T21" fmla="*/ 7 h 39"/>
                      <a:gd name="T22" fmla="*/ 38 w 48"/>
                      <a:gd name="T23" fmla="*/ 7 h 39"/>
                      <a:gd name="T24" fmla="*/ 38 w 48"/>
                      <a:gd name="T25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48" h="39">
                        <a:moveTo>
                          <a:pt x="38" y="0"/>
                        </a:moveTo>
                        <a:lnTo>
                          <a:pt x="11" y="0"/>
                        </a:lnTo>
                        <a:lnTo>
                          <a:pt x="11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48" y="39"/>
                        </a:lnTo>
                        <a:lnTo>
                          <a:pt x="48" y="14"/>
                        </a:lnTo>
                        <a:lnTo>
                          <a:pt x="42" y="14"/>
                        </a:lnTo>
                        <a:lnTo>
                          <a:pt x="42" y="7"/>
                        </a:lnTo>
                        <a:lnTo>
                          <a:pt x="38" y="7"/>
                        </a:lnTo>
                        <a:lnTo>
                          <a:pt x="3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2" name="Freeform 177">
                    <a:extLst>
                      <a:ext uri="{FF2B5EF4-FFF2-40B4-BE49-F238E27FC236}">
                        <a16:creationId xmlns:a16="http://schemas.microsoft.com/office/drawing/2014/main" id="{6040548F-F4C5-4FB3-8FFD-69F14F6818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5186" y="4377014"/>
                    <a:ext cx="49318" cy="64114"/>
                  </a:xfrm>
                  <a:custGeom>
                    <a:avLst/>
                    <a:gdLst>
                      <a:gd name="T0" fmla="*/ 24 w 30"/>
                      <a:gd name="T1" fmla="*/ 14 h 39"/>
                      <a:gd name="T2" fmla="*/ 24 w 30"/>
                      <a:gd name="T3" fmla="*/ 7 h 39"/>
                      <a:gd name="T4" fmla="*/ 20 w 30"/>
                      <a:gd name="T5" fmla="*/ 7 h 39"/>
                      <a:gd name="T6" fmla="*/ 20 w 30"/>
                      <a:gd name="T7" fmla="*/ 0 h 39"/>
                      <a:gd name="T8" fmla="*/ 10 w 30"/>
                      <a:gd name="T9" fmla="*/ 0 h 39"/>
                      <a:gd name="T10" fmla="*/ 10 w 30"/>
                      <a:gd name="T11" fmla="*/ 7 h 39"/>
                      <a:gd name="T12" fmla="*/ 6 w 30"/>
                      <a:gd name="T13" fmla="*/ 7 h 39"/>
                      <a:gd name="T14" fmla="*/ 6 w 30"/>
                      <a:gd name="T15" fmla="*/ 14 h 39"/>
                      <a:gd name="T16" fmla="*/ 0 w 30"/>
                      <a:gd name="T17" fmla="*/ 14 h 39"/>
                      <a:gd name="T18" fmla="*/ 0 w 30"/>
                      <a:gd name="T19" fmla="*/ 39 h 39"/>
                      <a:gd name="T20" fmla="*/ 30 w 30"/>
                      <a:gd name="T21" fmla="*/ 39 h 39"/>
                      <a:gd name="T22" fmla="*/ 30 w 30"/>
                      <a:gd name="T23" fmla="*/ 14 h 39"/>
                      <a:gd name="T24" fmla="*/ 24 w 30"/>
                      <a:gd name="T25" fmla="*/ 1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0" h="39">
                        <a:moveTo>
                          <a:pt x="24" y="14"/>
                        </a:moveTo>
                        <a:lnTo>
                          <a:pt x="24" y="7"/>
                        </a:lnTo>
                        <a:lnTo>
                          <a:pt x="20" y="7"/>
                        </a:lnTo>
                        <a:lnTo>
                          <a:pt x="20" y="0"/>
                        </a:lnTo>
                        <a:lnTo>
                          <a:pt x="10" y="0"/>
                        </a:lnTo>
                        <a:lnTo>
                          <a:pt x="10" y="7"/>
                        </a:lnTo>
                        <a:lnTo>
                          <a:pt x="6" y="7"/>
                        </a:lnTo>
                        <a:lnTo>
                          <a:pt x="6" y="14"/>
                        </a:lnTo>
                        <a:lnTo>
                          <a:pt x="0" y="14"/>
                        </a:lnTo>
                        <a:lnTo>
                          <a:pt x="0" y="39"/>
                        </a:lnTo>
                        <a:lnTo>
                          <a:pt x="30" y="39"/>
                        </a:lnTo>
                        <a:lnTo>
                          <a:pt x="30" y="14"/>
                        </a:lnTo>
                        <a:lnTo>
                          <a:pt x="24" y="14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3" name="Freeform 187">
                    <a:extLst>
                      <a:ext uri="{FF2B5EF4-FFF2-40B4-BE49-F238E27FC236}">
                        <a16:creationId xmlns:a16="http://schemas.microsoft.com/office/drawing/2014/main" id="{205D419F-85E6-4D64-9FF8-A177766AA2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4" name="Freeform 188">
                    <a:extLst>
                      <a:ext uri="{FF2B5EF4-FFF2-40B4-BE49-F238E27FC236}">
                        <a16:creationId xmlns:a16="http://schemas.microsoft.com/office/drawing/2014/main" id="{082F582F-CC67-4939-8F29-5E35FC6BF7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35006" y="3438329"/>
                    <a:ext cx="249878" cy="1080065"/>
                  </a:xfrm>
                  <a:custGeom>
                    <a:avLst/>
                    <a:gdLst>
                      <a:gd name="T0" fmla="*/ 23 w 152"/>
                      <a:gd name="T1" fmla="*/ 657 h 657"/>
                      <a:gd name="T2" fmla="*/ 0 w 152"/>
                      <a:gd name="T3" fmla="*/ 657 h 657"/>
                      <a:gd name="T4" fmla="*/ 129 w 152"/>
                      <a:gd name="T5" fmla="*/ 0 h 657"/>
                      <a:gd name="T6" fmla="*/ 152 w 152"/>
                      <a:gd name="T7" fmla="*/ 0 h 657"/>
                      <a:gd name="T8" fmla="*/ 23 w 152"/>
                      <a:gd name="T9" fmla="*/ 657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2" h="657">
                        <a:moveTo>
                          <a:pt x="23" y="657"/>
                        </a:moveTo>
                        <a:lnTo>
                          <a:pt x="0" y="657"/>
                        </a:lnTo>
                        <a:lnTo>
                          <a:pt x="129" y="0"/>
                        </a:lnTo>
                        <a:lnTo>
                          <a:pt x="152" y="0"/>
                        </a:lnTo>
                        <a:lnTo>
                          <a:pt x="23" y="65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5" name="Freeform 189">
                    <a:extLst>
                      <a:ext uri="{FF2B5EF4-FFF2-40B4-BE49-F238E27FC236}">
                        <a16:creationId xmlns:a16="http://schemas.microsoft.com/office/drawing/2014/main" id="{A187B47F-3E4F-4C51-84C7-B5FBC3CF1F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6" name="Freeform 190">
                    <a:extLst>
                      <a:ext uri="{FF2B5EF4-FFF2-40B4-BE49-F238E27FC236}">
                        <a16:creationId xmlns:a16="http://schemas.microsoft.com/office/drawing/2014/main" id="{CB978DCA-4F8B-4F0E-B297-8815FF281C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43785" y="3512305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7" name="Freeform 191">
                    <a:extLst>
                      <a:ext uri="{FF2B5EF4-FFF2-40B4-BE49-F238E27FC236}">
                        <a16:creationId xmlns:a16="http://schemas.microsoft.com/office/drawing/2014/main" id="{98A18EEB-61AF-4DFC-A616-BEE2DC207F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8" name="Freeform 192">
                    <a:extLst>
                      <a:ext uri="{FF2B5EF4-FFF2-40B4-BE49-F238E27FC236}">
                        <a16:creationId xmlns:a16="http://schemas.microsoft.com/office/drawing/2014/main" id="{36AC71E3-20E8-4449-A19E-CC1C3390E3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2415" y="362409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59" name="Freeform 193">
                    <a:extLst>
                      <a:ext uri="{FF2B5EF4-FFF2-40B4-BE49-F238E27FC236}">
                        <a16:creationId xmlns:a16="http://schemas.microsoft.com/office/drawing/2014/main" id="{B58DC666-7F34-45C4-802E-70F41FBAFE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0" name="Freeform 194">
                    <a:extLst>
                      <a:ext uri="{FF2B5EF4-FFF2-40B4-BE49-F238E27FC236}">
                        <a16:creationId xmlns:a16="http://schemas.microsoft.com/office/drawing/2014/main" id="{47243A3B-8060-4540-8D51-7DAB6A6797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01043" y="3735880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1" name="Freeform 195">
                    <a:extLst>
                      <a:ext uri="{FF2B5EF4-FFF2-40B4-BE49-F238E27FC236}">
                        <a16:creationId xmlns:a16="http://schemas.microsoft.com/office/drawing/2014/main" id="{0130F2AB-7E8B-4B41-AA18-45A3FCDAD0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2" name="Freeform 196">
                    <a:extLst>
                      <a:ext uri="{FF2B5EF4-FFF2-40B4-BE49-F238E27FC236}">
                        <a16:creationId xmlns:a16="http://schemas.microsoft.com/office/drawing/2014/main" id="{A58431EA-4497-45A6-8BB9-24DB63B460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47668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3" name="Freeform 197">
                    <a:extLst>
                      <a:ext uri="{FF2B5EF4-FFF2-40B4-BE49-F238E27FC236}">
                        <a16:creationId xmlns:a16="http://schemas.microsoft.com/office/drawing/2014/main" id="{5714547C-B3DD-452D-9853-AB4B6216EC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4" name="Freeform 198">
                    <a:extLst>
                      <a:ext uri="{FF2B5EF4-FFF2-40B4-BE49-F238E27FC236}">
                        <a16:creationId xmlns:a16="http://schemas.microsoft.com/office/drawing/2014/main" id="{CD4697F0-20EF-41B9-8D01-0ABE04F433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395945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8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5" name="Freeform 199">
                    <a:extLst>
                      <a:ext uri="{FF2B5EF4-FFF2-40B4-BE49-F238E27FC236}">
                        <a16:creationId xmlns:a16="http://schemas.microsoft.com/office/drawing/2014/main" id="{10E477B5-F5F4-4DBF-B6ED-75BE4DBF49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6" name="Freeform 200">
                    <a:extLst>
                      <a:ext uri="{FF2B5EF4-FFF2-40B4-BE49-F238E27FC236}">
                        <a16:creationId xmlns:a16="http://schemas.microsoft.com/office/drawing/2014/main" id="{841A36D9-296C-466F-A6FF-35834DC34E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5286" y="4071243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7" name="Freeform 201">
                    <a:extLst>
                      <a:ext uri="{FF2B5EF4-FFF2-40B4-BE49-F238E27FC236}">
                        <a16:creationId xmlns:a16="http://schemas.microsoft.com/office/drawing/2014/main" id="{20A98E59-EC08-44BF-AD70-0013D9CF0A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8" name="Freeform 202">
                    <a:extLst>
                      <a:ext uri="{FF2B5EF4-FFF2-40B4-BE49-F238E27FC236}">
                        <a16:creationId xmlns:a16="http://schemas.microsoft.com/office/drawing/2014/main" id="{3E400D42-B3C5-431F-BB6E-453DFD8CA4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12270" y="4183030"/>
                    <a:ext cx="120008" cy="37811"/>
                  </a:xfrm>
                  <a:custGeom>
                    <a:avLst/>
                    <a:gdLst>
                      <a:gd name="T0" fmla="*/ 0 w 73"/>
                      <a:gd name="T1" fmla="*/ 23 h 23"/>
                      <a:gd name="T2" fmla="*/ 5 w 73"/>
                      <a:gd name="T3" fmla="*/ 0 h 23"/>
                      <a:gd name="T4" fmla="*/ 73 w 73"/>
                      <a:gd name="T5" fmla="*/ 0 h 23"/>
                      <a:gd name="T6" fmla="*/ 68 w 73"/>
                      <a:gd name="T7" fmla="*/ 23 h 23"/>
                      <a:gd name="T8" fmla="*/ 0 w 73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23">
                        <a:moveTo>
                          <a:pt x="0" y="23"/>
                        </a:moveTo>
                        <a:lnTo>
                          <a:pt x="5" y="0"/>
                        </a:lnTo>
                        <a:lnTo>
                          <a:pt x="73" y="0"/>
                        </a:lnTo>
                        <a:lnTo>
                          <a:pt x="68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69" name="Freeform 203">
                    <a:extLst>
                      <a:ext uri="{FF2B5EF4-FFF2-40B4-BE49-F238E27FC236}">
                        <a16:creationId xmlns:a16="http://schemas.microsoft.com/office/drawing/2014/main" id="{E7DAC4B7-062F-438C-BAFE-BF063EBD3E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0" name="Freeform 204">
                    <a:extLst>
                      <a:ext uri="{FF2B5EF4-FFF2-40B4-BE49-F238E27FC236}">
                        <a16:creationId xmlns:a16="http://schemas.microsoft.com/office/drawing/2014/main" id="{0AC08210-D474-465A-8296-87C5E00DC0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294818"/>
                    <a:ext cx="118363" cy="36167"/>
                  </a:xfrm>
                  <a:custGeom>
                    <a:avLst/>
                    <a:gdLst>
                      <a:gd name="T0" fmla="*/ 0 w 72"/>
                      <a:gd name="T1" fmla="*/ 22 h 22"/>
                      <a:gd name="T2" fmla="*/ 4 w 72"/>
                      <a:gd name="T3" fmla="*/ 0 h 22"/>
                      <a:gd name="T4" fmla="*/ 72 w 72"/>
                      <a:gd name="T5" fmla="*/ 0 h 22"/>
                      <a:gd name="T6" fmla="*/ 68 w 72"/>
                      <a:gd name="T7" fmla="*/ 22 h 22"/>
                      <a:gd name="T8" fmla="*/ 0 w 72"/>
                      <a:gd name="T9" fmla="*/ 22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2">
                        <a:moveTo>
                          <a:pt x="0" y="22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8" y="22"/>
                        </a:lnTo>
                        <a:lnTo>
                          <a:pt x="0" y="22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1" name="Freeform 205">
                    <a:extLst>
                      <a:ext uri="{FF2B5EF4-FFF2-40B4-BE49-F238E27FC236}">
                        <a16:creationId xmlns:a16="http://schemas.microsoft.com/office/drawing/2014/main" id="{6F554B84-8359-4ACD-ABC0-B5B2263123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2" name="Freeform 206">
                    <a:extLst>
                      <a:ext uri="{FF2B5EF4-FFF2-40B4-BE49-F238E27FC236}">
                        <a16:creationId xmlns:a16="http://schemas.microsoft.com/office/drawing/2014/main" id="{AFB85997-F28C-4F22-8097-1F05ECCACB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69528" y="4406605"/>
                    <a:ext cx="118363" cy="37811"/>
                  </a:xfrm>
                  <a:custGeom>
                    <a:avLst/>
                    <a:gdLst>
                      <a:gd name="T0" fmla="*/ 0 w 72"/>
                      <a:gd name="T1" fmla="*/ 23 h 23"/>
                      <a:gd name="T2" fmla="*/ 4 w 72"/>
                      <a:gd name="T3" fmla="*/ 0 h 23"/>
                      <a:gd name="T4" fmla="*/ 72 w 72"/>
                      <a:gd name="T5" fmla="*/ 0 h 23"/>
                      <a:gd name="T6" fmla="*/ 67 w 72"/>
                      <a:gd name="T7" fmla="*/ 23 h 23"/>
                      <a:gd name="T8" fmla="*/ 0 w 72"/>
                      <a:gd name="T9" fmla="*/ 23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2" h="23">
                        <a:moveTo>
                          <a:pt x="0" y="23"/>
                        </a:moveTo>
                        <a:lnTo>
                          <a:pt x="4" y="0"/>
                        </a:lnTo>
                        <a:lnTo>
                          <a:pt x="72" y="0"/>
                        </a:lnTo>
                        <a:lnTo>
                          <a:pt x="67" y="23"/>
                        </a:lnTo>
                        <a:lnTo>
                          <a:pt x="0" y="2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3" name="Freeform 207">
                    <a:extLst>
                      <a:ext uri="{FF2B5EF4-FFF2-40B4-BE49-F238E27FC236}">
                        <a16:creationId xmlns:a16="http://schemas.microsoft.com/office/drawing/2014/main" id="{60803936-DD37-4D3D-9CB9-428BE46D0A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4" name="Freeform 208">
                    <a:extLst>
                      <a:ext uri="{FF2B5EF4-FFF2-40B4-BE49-F238E27FC236}">
                        <a16:creationId xmlns:a16="http://schemas.microsoft.com/office/drawing/2014/main" id="{73D73ADA-5EF9-4F04-B307-9C6AD72E34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116118" y="351230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3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3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5" name="Freeform 209">
                    <a:extLst>
                      <a:ext uri="{FF2B5EF4-FFF2-40B4-BE49-F238E27FC236}">
                        <a16:creationId xmlns:a16="http://schemas.microsoft.com/office/drawing/2014/main" id="{BAF379D7-A7C7-4A61-B1FE-BEE0474C76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96391" y="3624093"/>
                    <a:ext cx="26303" cy="37811"/>
                  </a:xfrm>
                  <a:custGeom>
                    <a:avLst/>
                    <a:gdLst>
                      <a:gd name="T0" fmla="*/ 35 w 35"/>
                      <a:gd name="T1" fmla="*/ 0 h 48"/>
                      <a:gd name="T2" fmla="*/ 9 w 35"/>
                      <a:gd name="T3" fmla="*/ 0 h 48"/>
                      <a:gd name="T4" fmla="*/ 8 w 35"/>
                      <a:gd name="T5" fmla="*/ 0 h 48"/>
                      <a:gd name="T6" fmla="*/ 11 w 35"/>
                      <a:gd name="T7" fmla="*/ 18 h 48"/>
                      <a:gd name="T8" fmla="*/ 0 w 35"/>
                      <a:gd name="T9" fmla="*/ 48 h 48"/>
                      <a:gd name="T10" fmla="*/ 25 w 35"/>
                      <a:gd name="T11" fmla="*/ 48 h 48"/>
                      <a:gd name="T12" fmla="*/ 35 w 35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5" h="48">
                        <a:moveTo>
                          <a:pt x="35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  <a:cubicBezTo>
                          <a:pt x="12" y="5"/>
                          <a:pt x="13" y="12"/>
                          <a:pt x="11" y="1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25" y="48"/>
                          <a:pt x="25" y="48"/>
                          <a:pt x="25" y="48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6" name="Freeform 210">
                    <a:extLst>
                      <a:ext uri="{FF2B5EF4-FFF2-40B4-BE49-F238E27FC236}">
                        <a16:creationId xmlns:a16="http://schemas.microsoft.com/office/drawing/2014/main" id="{D79FFE3B-7699-4267-8884-B17753F8FE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7" name="Freeform 211">
                    <a:extLst>
                      <a:ext uri="{FF2B5EF4-FFF2-40B4-BE49-F238E27FC236}">
                        <a16:creationId xmlns:a16="http://schemas.microsoft.com/office/drawing/2014/main" id="{9153F6F0-679C-4624-91A8-AE9831DDB1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73376" y="373588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8" name="Freeform 214">
                    <a:extLst>
                      <a:ext uri="{FF2B5EF4-FFF2-40B4-BE49-F238E27FC236}">
                        <a16:creationId xmlns:a16="http://schemas.microsoft.com/office/drawing/2014/main" id="{8C8D3FE1-93C4-4698-B1E9-12814AC9F3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79" name="Freeform 215">
                    <a:extLst>
                      <a:ext uri="{FF2B5EF4-FFF2-40B4-BE49-F238E27FC236}">
                        <a16:creationId xmlns:a16="http://schemas.microsoft.com/office/drawing/2014/main" id="{38777E2D-B649-43C5-8123-8E4C47D95D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28990" y="3959455"/>
                    <a:ext cx="27947" cy="37811"/>
                  </a:xfrm>
                  <a:custGeom>
                    <a:avLst/>
                    <a:gdLst>
                      <a:gd name="T0" fmla="*/ 17 w 17"/>
                      <a:gd name="T1" fmla="*/ 0 h 23"/>
                      <a:gd name="T2" fmla="*/ 5 w 17"/>
                      <a:gd name="T3" fmla="*/ 0 h 23"/>
                      <a:gd name="T4" fmla="*/ 0 w 17"/>
                      <a:gd name="T5" fmla="*/ 23 h 23"/>
                      <a:gd name="T6" fmla="*/ 12 w 17"/>
                      <a:gd name="T7" fmla="*/ 23 h 23"/>
                      <a:gd name="T8" fmla="*/ 17 w 17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3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0" name="Freeform 216">
                    <a:extLst>
                      <a:ext uri="{FF2B5EF4-FFF2-40B4-BE49-F238E27FC236}">
                        <a16:creationId xmlns:a16="http://schemas.microsoft.com/office/drawing/2014/main" id="{C0587560-5394-43E9-81D6-70191F7A5B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71243"/>
                    <a:ext cx="23015" cy="37811"/>
                  </a:xfrm>
                  <a:custGeom>
                    <a:avLst/>
                    <a:gdLst>
                      <a:gd name="T0" fmla="*/ 30 w 30"/>
                      <a:gd name="T1" fmla="*/ 0 h 48"/>
                      <a:gd name="T2" fmla="*/ 4 w 30"/>
                      <a:gd name="T3" fmla="*/ 0 h 48"/>
                      <a:gd name="T4" fmla="*/ 0 w 30"/>
                      <a:gd name="T5" fmla="*/ 24 h 48"/>
                      <a:gd name="T6" fmla="*/ 7 w 30"/>
                      <a:gd name="T7" fmla="*/ 42 h 48"/>
                      <a:gd name="T8" fmla="*/ 4 w 30"/>
                      <a:gd name="T9" fmla="*/ 48 h 48"/>
                      <a:gd name="T10" fmla="*/ 21 w 30"/>
                      <a:gd name="T11" fmla="*/ 48 h 48"/>
                      <a:gd name="T12" fmla="*/ 30 w 30"/>
                      <a:gd name="T13" fmla="*/ 0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0" h="48">
                        <a:moveTo>
                          <a:pt x="30" y="0"/>
                        </a:move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7" y="28"/>
                          <a:pt x="10" y="35"/>
                          <a:pt x="7" y="42"/>
                        </a:cubicBezTo>
                        <a:cubicBezTo>
                          <a:pt x="4" y="48"/>
                          <a:pt x="4" y="48"/>
                          <a:pt x="4" y="48"/>
                        </a:cubicBezTo>
                        <a:cubicBezTo>
                          <a:pt x="21" y="48"/>
                          <a:pt x="21" y="48"/>
                          <a:pt x="21" y="48"/>
                        </a:cubicBezTo>
                        <a:cubicBezTo>
                          <a:pt x="30" y="0"/>
                          <a:pt x="30" y="0"/>
                          <a:pt x="30" y="0"/>
                        </a:cubicBezTo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1" name="Freeform 217">
                    <a:extLst>
                      <a:ext uri="{FF2B5EF4-FFF2-40B4-BE49-F238E27FC236}">
                        <a16:creationId xmlns:a16="http://schemas.microsoft.com/office/drawing/2014/main" id="{2D43FB99-9B32-444F-BE59-C5287F2E5E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2" name="Freeform 218">
                    <a:extLst>
                      <a:ext uri="{FF2B5EF4-FFF2-40B4-BE49-F238E27FC236}">
                        <a16:creationId xmlns:a16="http://schemas.microsoft.com/office/drawing/2014/main" id="{770CFFA7-1580-42C5-811F-379C847733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6248" y="4183030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3" name="Freeform 219">
                    <a:extLst>
                      <a:ext uri="{FF2B5EF4-FFF2-40B4-BE49-F238E27FC236}">
                        <a16:creationId xmlns:a16="http://schemas.microsoft.com/office/drawing/2014/main" id="{D85CF87B-481B-41F9-A7D6-5F63BC536A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4" name="Freeform 220">
                    <a:extLst>
                      <a:ext uri="{FF2B5EF4-FFF2-40B4-BE49-F238E27FC236}">
                        <a16:creationId xmlns:a16="http://schemas.microsoft.com/office/drawing/2014/main" id="{1A8EE2BE-6F8F-46B1-9EA4-1AD79BB630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3233" y="4294818"/>
                    <a:ext cx="27947" cy="36167"/>
                  </a:xfrm>
                  <a:custGeom>
                    <a:avLst/>
                    <a:gdLst>
                      <a:gd name="T0" fmla="*/ 17 w 17"/>
                      <a:gd name="T1" fmla="*/ 0 h 22"/>
                      <a:gd name="T2" fmla="*/ 5 w 17"/>
                      <a:gd name="T3" fmla="*/ 0 h 22"/>
                      <a:gd name="T4" fmla="*/ 0 w 17"/>
                      <a:gd name="T5" fmla="*/ 22 h 22"/>
                      <a:gd name="T6" fmla="*/ 12 w 17"/>
                      <a:gd name="T7" fmla="*/ 22 h 22"/>
                      <a:gd name="T8" fmla="*/ 17 w 17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2">
                        <a:moveTo>
                          <a:pt x="17" y="0"/>
                        </a:moveTo>
                        <a:lnTo>
                          <a:pt x="5" y="0"/>
                        </a:lnTo>
                        <a:lnTo>
                          <a:pt x="0" y="22"/>
                        </a:lnTo>
                        <a:lnTo>
                          <a:pt x="12" y="22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5" name="Freeform 221">
                    <a:extLst>
                      <a:ext uri="{FF2B5EF4-FFF2-40B4-BE49-F238E27FC236}">
                        <a16:creationId xmlns:a16="http://schemas.microsoft.com/office/drawing/2014/main" id="{397E5F7C-3D40-454F-8D09-4A3A0BC3EE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E5D8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6" name="Freeform 222">
                    <a:extLst>
                      <a:ext uri="{FF2B5EF4-FFF2-40B4-BE49-F238E27FC236}">
                        <a16:creationId xmlns:a16="http://schemas.microsoft.com/office/drawing/2014/main" id="{EF6172D2-4387-42A3-99A8-AA282D47C5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1861" y="4406605"/>
                    <a:ext cx="26303" cy="37811"/>
                  </a:xfrm>
                  <a:custGeom>
                    <a:avLst/>
                    <a:gdLst>
                      <a:gd name="T0" fmla="*/ 16 w 16"/>
                      <a:gd name="T1" fmla="*/ 0 h 23"/>
                      <a:gd name="T2" fmla="*/ 4 w 16"/>
                      <a:gd name="T3" fmla="*/ 0 h 23"/>
                      <a:gd name="T4" fmla="*/ 0 w 16"/>
                      <a:gd name="T5" fmla="*/ 23 h 23"/>
                      <a:gd name="T6" fmla="*/ 12 w 16"/>
                      <a:gd name="T7" fmla="*/ 23 h 23"/>
                      <a:gd name="T8" fmla="*/ 16 w 16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23">
                        <a:moveTo>
                          <a:pt x="16" y="0"/>
                        </a:moveTo>
                        <a:lnTo>
                          <a:pt x="4" y="0"/>
                        </a:lnTo>
                        <a:lnTo>
                          <a:pt x="0" y="23"/>
                        </a:lnTo>
                        <a:lnTo>
                          <a:pt x="12" y="23"/>
                        </a:lnTo>
                        <a:lnTo>
                          <a:pt x="1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7" name="Freeform 224">
                    <a:extLst>
                      <a:ext uri="{FF2B5EF4-FFF2-40B4-BE49-F238E27FC236}">
                        <a16:creationId xmlns:a16="http://schemas.microsoft.com/office/drawing/2014/main" id="{32A9544B-3DF0-43BE-8045-84F965720A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90900" y="4092614"/>
                    <a:ext cx="32879" cy="180833"/>
                  </a:xfrm>
                  <a:custGeom>
                    <a:avLst/>
                    <a:gdLst>
                      <a:gd name="T0" fmla="*/ 0 w 20"/>
                      <a:gd name="T1" fmla="*/ 108 h 110"/>
                      <a:gd name="T2" fmla="*/ 0 w 20"/>
                      <a:gd name="T3" fmla="*/ 0 h 110"/>
                      <a:gd name="T4" fmla="*/ 20 w 20"/>
                      <a:gd name="T5" fmla="*/ 0 h 110"/>
                      <a:gd name="T6" fmla="*/ 20 w 20"/>
                      <a:gd name="T7" fmla="*/ 110 h 110"/>
                      <a:gd name="T8" fmla="*/ 0 w 20"/>
                      <a:gd name="T9" fmla="*/ 110 h 110"/>
                      <a:gd name="T10" fmla="*/ 0 w 20"/>
                      <a:gd name="T11" fmla="*/ 108 h 1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0" h="110">
                        <a:moveTo>
                          <a:pt x="0" y="108"/>
                        </a:moveTo>
                        <a:lnTo>
                          <a:pt x="0" y="0"/>
                        </a:lnTo>
                        <a:lnTo>
                          <a:pt x="20" y="0"/>
                        </a:lnTo>
                        <a:lnTo>
                          <a:pt x="20" y="110"/>
                        </a:lnTo>
                        <a:lnTo>
                          <a:pt x="0" y="110"/>
                        </a:lnTo>
                        <a:lnTo>
                          <a:pt x="0" y="108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8" name="Rectangle 248">
                    <a:extLst>
                      <a:ext uri="{FF2B5EF4-FFF2-40B4-BE49-F238E27FC236}">
                        <a16:creationId xmlns:a16="http://schemas.microsoft.com/office/drawing/2014/main" id="{2FC46FBA-6C24-464C-BC1E-252622B21EC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6987891" y="3610941"/>
                    <a:ext cx="31235" cy="20878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89" name="Freeform 253">
                    <a:extLst>
                      <a:ext uri="{FF2B5EF4-FFF2-40B4-BE49-F238E27FC236}">
                        <a16:creationId xmlns:a16="http://schemas.microsoft.com/office/drawing/2014/main" id="{6D3CD362-71CB-4970-9C9D-1059420384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8301" y="3839448"/>
                    <a:ext cx="73978" cy="67402"/>
                  </a:xfrm>
                  <a:custGeom>
                    <a:avLst/>
                    <a:gdLst>
                      <a:gd name="T0" fmla="*/ 45 w 45"/>
                      <a:gd name="T1" fmla="*/ 13 h 41"/>
                      <a:gd name="T2" fmla="*/ 11 w 45"/>
                      <a:gd name="T3" fmla="*/ 41 h 41"/>
                      <a:gd name="T4" fmla="*/ 0 w 45"/>
                      <a:gd name="T5" fmla="*/ 28 h 41"/>
                      <a:gd name="T6" fmla="*/ 34 w 45"/>
                      <a:gd name="T7" fmla="*/ 0 h 41"/>
                      <a:gd name="T8" fmla="*/ 45 w 45"/>
                      <a:gd name="T9" fmla="*/ 13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5" h="41">
                        <a:moveTo>
                          <a:pt x="45" y="13"/>
                        </a:moveTo>
                        <a:lnTo>
                          <a:pt x="11" y="41"/>
                        </a:lnTo>
                        <a:lnTo>
                          <a:pt x="0" y="28"/>
                        </a:lnTo>
                        <a:lnTo>
                          <a:pt x="34" y="0"/>
                        </a:lnTo>
                        <a:lnTo>
                          <a:pt x="45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0" name="Freeform 258">
                    <a:extLst>
                      <a:ext uri="{FF2B5EF4-FFF2-40B4-BE49-F238E27FC236}">
                        <a16:creationId xmlns:a16="http://schemas.microsoft.com/office/drawing/2014/main" id="{190CB2C1-AFA2-48A3-9D93-4B0ACC518A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18567" y="3799994"/>
                    <a:ext cx="169326" cy="249878"/>
                  </a:xfrm>
                  <a:custGeom>
                    <a:avLst/>
                    <a:gdLst>
                      <a:gd name="T0" fmla="*/ 76 w 103"/>
                      <a:gd name="T1" fmla="*/ 0 h 152"/>
                      <a:gd name="T2" fmla="*/ 103 w 103"/>
                      <a:gd name="T3" fmla="*/ 137 h 152"/>
                      <a:gd name="T4" fmla="*/ 26 w 103"/>
                      <a:gd name="T5" fmla="*/ 152 h 152"/>
                      <a:gd name="T6" fmla="*/ 0 w 103"/>
                      <a:gd name="T7" fmla="*/ 15 h 152"/>
                      <a:gd name="T8" fmla="*/ 76 w 103"/>
                      <a:gd name="T9" fmla="*/ 0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3" h="152">
                        <a:moveTo>
                          <a:pt x="76" y="0"/>
                        </a:moveTo>
                        <a:lnTo>
                          <a:pt x="103" y="137"/>
                        </a:lnTo>
                        <a:lnTo>
                          <a:pt x="26" y="152"/>
                        </a:lnTo>
                        <a:lnTo>
                          <a:pt x="0" y="15"/>
                        </a:lnTo>
                        <a:lnTo>
                          <a:pt x="7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1" name="Freeform 261">
                    <a:extLst>
                      <a:ext uri="{FF2B5EF4-FFF2-40B4-BE49-F238E27FC236}">
                        <a16:creationId xmlns:a16="http://schemas.microsoft.com/office/drawing/2014/main" id="{E7F4802B-47F2-4960-9566-75A209AE5B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00977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2" name="Freeform 262">
                    <a:extLst>
                      <a:ext uri="{FF2B5EF4-FFF2-40B4-BE49-F238E27FC236}">
                        <a16:creationId xmlns:a16="http://schemas.microsoft.com/office/drawing/2014/main" id="{4AC4A048-4A5C-4731-926B-5C57792251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7891" y="3928221"/>
                    <a:ext cx="3288" cy="14796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1 h 9"/>
                      <a:gd name="T4" fmla="*/ 2 w 2"/>
                      <a:gd name="T5" fmla="*/ 9 h 9"/>
                      <a:gd name="T6" fmla="*/ 2 w 2"/>
                      <a:gd name="T7" fmla="*/ 8 h 9"/>
                      <a:gd name="T8" fmla="*/ 1 w 2"/>
                      <a:gd name="T9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lnTo>
                          <a:pt x="0" y="1"/>
                        </a:lnTo>
                        <a:lnTo>
                          <a:pt x="2" y="9"/>
                        </a:lnTo>
                        <a:lnTo>
                          <a:pt x="2" y="8"/>
                        </a:lnTo>
                        <a:lnTo>
                          <a:pt x="1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3" name="Freeform 263">
                    <a:extLst>
                      <a:ext uri="{FF2B5EF4-FFF2-40B4-BE49-F238E27FC236}">
                        <a16:creationId xmlns:a16="http://schemas.microsoft.com/office/drawing/2014/main" id="{FD93C6E4-D4DE-4FB0-9A6E-79DAED90F1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806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4" name="Freeform 264">
                    <a:extLst>
                      <a:ext uri="{FF2B5EF4-FFF2-40B4-BE49-F238E27FC236}">
                        <a16:creationId xmlns:a16="http://schemas.microsoft.com/office/drawing/2014/main" id="{6AE8FDAF-5FB3-4D5B-91E4-498AD23365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1179" y="3941372"/>
                    <a:ext cx="3288" cy="18084"/>
                  </a:xfrm>
                  <a:custGeom>
                    <a:avLst/>
                    <a:gdLst>
                      <a:gd name="T0" fmla="*/ 0 w 2"/>
                      <a:gd name="T1" fmla="*/ 0 h 11"/>
                      <a:gd name="T2" fmla="*/ 0 w 2"/>
                      <a:gd name="T3" fmla="*/ 1 h 11"/>
                      <a:gd name="T4" fmla="*/ 2 w 2"/>
                      <a:gd name="T5" fmla="*/ 11 h 11"/>
                      <a:gd name="T6" fmla="*/ 2 w 2"/>
                      <a:gd name="T7" fmla="*/ 11 h 11"/>
                      <a:gd name="T8" fmla="*/ 0 w 2"/>
                      <a:gd name="T9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1">
                        <a:moveTo>
                          <a:pt x="0" y="0"/>
                        </a:moveTo>
                        <a:lnTo>
                          <a:pt x="0" y="1"/>
                        </a:lnTo>
                        <a:lnTo>
                          <a:pt x="2" y="11"/>
                        </a:lnTo>
                        <a:lnTo>
                          <a:pt x="2" y="11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5" name="Freeform 266">
                    <a:extLst>
                      <a:ext uri="{FF2B5EF4-FFF2-40B4-BE49-F238E27FC236}">
                        <a16:creationId xmlns:a16="http://schemas.microsoft.com/office/drawing/2014/main" id="{E8ED357E-2435-4AD9-B0E8-E722193222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010907" y="4049872"/>
                    <a:ext cx="3288" cy="14796"/>
                  </a:xfrm>
                  <a:custGeom>
                    <a:avLst/>
                    <a:gdLst>
                      <a:gd name="T0" fmla="*/ 1 w 4"/>
                      <a:gd name="T1" fmla="*/ 0 h 21"/>
                      <a:gd name="T2" fmla="*/ 0 w 4"/>
                      <a:gd name="T3" fmla="*/ 0 h 21"/>
                      <a:gd name="T4" fmla="*/ 3 w 4"/>
                      <a:gd name="T5" fmla="*/ 13 h 21"/>
                      <a:gd name="T6" fmla="*/ 3 w 4"/>
                      <a:gd name="T7" fmla="*/ 21 h 21"/>
                      <a:gd name="T8" fmla="*/ 3 w 4"/>
                      <a:gd name="T9" fmla="*/ 21 h 21"/>
                      <a:gd name="T10" fmla="*/ 3 w 4"/>
                      <a:gd name="T11" fmla="*/ 13 h 21"/>
                      <a:gd name="T12" fmla="*/ 1 w 4"/>
                      <a:gd name="T13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1">
                        <a:moveTo>
                          <a:pt x="1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7"/>
                          <a:pt x="3" y="21"/>
                        </a:cubicBezTo>
                        <a:cubicBezTo>
                          <a:pt x="3" y="21"/>
                          <a:pt x="3" y="21"/>
                          <a:pt x="3" y="21"/>
                        </a:cubicBezTo>
                        <a:cubicBezTo>
                          <a:pt x="4" y="17"/>
                          <a:pt x="3" y="13"/>
                          <a:pt x="3" y="13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solidFill>
                    <a:srgbClr val="006F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6" name="Freeform 267">
                    <a:extLst>
                      <a:ext uri="{FF2B5EF4-FFF2-40B4-BE49-F238E27FC236}">
                        <a16:creationId xmlns:a16="http://schemas.microsoft.com/office/drawing/2014/main" id="{C15E9CA9-26EA-4B8C-BFA2-CE110F05E3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7" name="Freeform 268">
                    <a:extLst>
                      <a:ext uri="{FF2B5EF4-FFF2-40B4-BE49-F238E27FC236}">
                        <a16:creationId xmlns:a16="http://schemas.microsoft.com/office/drawing/2014/main" id="{A9AF13A9-8364-4EC6-9849-02A8D4B0E4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2960" y="3901918"/>
                    <a:ext cx="6576" cy="27947"/>
                  </a:xfrm>
                  <a:custGeom>
                    <a:avLst/>
                    <a:gdLst>
                      <a:gd name="T0" fmla="*/ 0 w 4"/>
                      <a:gd name="T1" fmla="*/ 0 h 17"/>
                      <a:gd name="T2" fmla="*/ 0 w 4"/>
                      <a:gd name="T3" fmla="*/ 0 h 17"/>
                      <a:gd name="T4" fmla="*/ 3 w 4"/>
                      <a:gd name="T5" fmla="*/ 17 h 17"/>
                      <a:gd name="T6" fmla="*/ 4 w 4"/>
                      <a:gd name="T7" fmla="*/ 16 h 17"/>
                      <a:gd name="T8" fmla="*/ 0 w 4"/>
                      <a:gd name="T9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1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17"/>
                        </a:lnTo>
                        <a:lnTo>
                          <a:pt x="4" y="16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8" name="Freeform 270">
                    <a:extLst>
                      <a:ext uri="{FF2B5EF4-FFF2-40B4-BE49-F238E27FC236}">
                        <a16:creationId xmlns:a16="http://schemas.microsoft.com/office/drawing/2014/main" id="{03C5056F-25C8-41A3-891C-82437DF456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4467" y="3959455"/>
                    <a:ext cx="8220" cy="37811"/>
                  </a:xfrm>
                  <a:custGeom>
                    <a:avLst/>
                    <a:gdLst>
                      <a:gd name="T0" fmla="*/ 0 w 5"/>
                      <a:gd name="T1" fmla="*/ 0 h 23"/>
                      <a:gd name="T2" fmla="*/ 0 w 5"/>
                      <a:gd name="T3" fmla="*/ 0 h 23"/>
                      <a:gd name="T4" fmla="*/ 4 w 5"/>
                      <a:gd name="T5" fmla="*/ 23 h 23"/>
                      <a:gd name="T6" fmla="*/ 5 w 5"/>
                      <a:gd name="T7" fmla="*/ 23 h 23"/>
                      <a:gd name="T8" fmla="*/ 0 w 5"/>
                      <a:gd name="T9" fmla="*/ 0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23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4" y="23"/>
                        </a:lnTo>
                        <a:lnTo>
                          <a:pt x="5" y="2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099" name="Freeform 271">
                    <a:extLst>
                      <a:ext uri="{FF2B5EF4-FFF2-40B4-BE49-F238E27FC236}">
                        <a16:creationId xmlns:a16="http://schemas.microsoft.com/office/drawing/2014/main" id="{0534B059-C551-4DB3-AC14-42E6A16E28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96112" y="4071243"/>
                    <a:ext cx="16439" cy="11508"/>
                  </a:xfrm>
                  <a:custGeom>
                    <a:avLst/>
                    <a:gdLst>
                      <a:gd name="T0" fmla="*/ 22 w 22"/>
                      <a:gd name="T1" fmla="*/ 0 h 14"/>
                      <a:gd name="T2" fmla="*/ 21 w 22"/>
                      <a:gd name="T3" fmla="*/ 0 h 14"/>
                      <a:gd name="T4" fmla="*/ 3 w 22"/>
                      <a:gd name="T5" fmla="*/ 13 h 14"/>
                      <a:gd name="T6" fmla="*/ 0 w 22"/>
                      <a:gd name="T7" fmla="*/ 14 h 14"/>
                      <a:gd name="T8" fmla="*/ 0 w 22"/>
                      <a:gd name="T9" fmla="*/ 14 h 14"/>
                      <a:gd name="T10" fmla="*/ 4 w 22"/>
                      <a:gd name="T11" fmla="*/ 13 h 14"/>
                      <a:gd name="T12" fmla="*/ 22 w 22"/>
                      <a:gd name="T13" fmla="*/ 0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2" h="14">
                        <a:moveTo>
                          <a:pt x="22" y="0"/>
                        </a:move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18" y="5"/>
                          <a:pt x="13" y="11"/>
                          <a:pt x="3" y="13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0" y="14"/>
                          <a:pt x="0" y="14"/>
                          <a:pt x="0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14" y="11"/>
                          <a:pt x="19" y="5"/>
                          <a:pt x="22" y="0"/>
                        </a:cubicBezTo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0" name="Freeform 272">
                    <a:extLst>
                      <a:ext uri="{FF2B5EF4-FFF2-40B4-BE49-F238E27FC236}">
                        <a16:creationId xmlns:a16="http://schemas.microsoft.com/office/drawing/2014/main" id="{9F47D7E1-99BD-46FE-BFDB-1F63183BB1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1" name="Freeform 273">
                    <a:extLst>
                      <a:ext uri="{FF2B5EF4-FFF2-40B4-BE49-F238E27FC236}">
                        <a16:creationId xmlns:a16="http://schemas.microsoft.com/office/drawing/2014/main" id="{49F53C2B-2BD7-400A-BAC2-AA97F78BFE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23779" y="4092614"/>
                    <a:ext cx="13151" cy="3288"/>
                  </a:xfrm>
                  <a:custGeom>
                    <a:avLst/>
                    <a:gdLst>
                      <a:gd name="T0" fmla="*/ 8 w 8"/>
                      <a:gd name="T1" fmla="*/ 0 h 2"/>
                      <a:gd name="T2" fmla="*/ 0 w 8"/>
                      <a:gd name="T3" fmla="*/ 2 h 2"/>
                      <a:gd name="T4" fmla="*/ 0 w 8"/>
                      <a:gd name="T5" fmla="*/ 2 h 2"/>
                      <a:gd name="T6" fmla="*/ 8 w 8"/>
                      <a:gd name="T7" fmla="*/ 0 h 2"/>
                      <a:gd name="T8" fmla="*/ 8 w 8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8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8" y="0"/>
                        </a:lnTo>
                        <a:lnTo>
                          <a:pt x="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2" name="Freeform 274">
                    <a:extLst>
                      <a:ext uri="{FF2B5EF4-FFF2-40B4-BE49-F238E27FC236}">
                        <a16:creationId xmlns:a16="http://schemas.microsoft.com/office/drawing/2014/main" id="{FC31856B-5160-4420-BB10-6AA5E69E71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D9C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3" name="Freeform 275">
                    <a:extLst>
                      <a:ext uri="{FF2B5EF4-FFF2-40B4-BE49-F238E27FC236}">
                        <a16:creationId xmlns:a16="http://schemas.microsoft.com/office/drawing/2014/main" id="{BB28AA3D-43FC-4C6A-8297-F0FB28C9E2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36930" y="4089326"/>
                    <a:ext cx="19727" cy="3288"/>
                  </a:xfrm>
                  <a:custGeom>
                    <a:avLst/>
                    <a:gdLst>
                      <a:gd name="T0" fmla="*/ 12 w 12"/>
                      <a:gd name="T1" fmla="*/ 0 h 2"/>
                      <a:gd name="T2" fmla="*/ 0 w 12"/>
                      <a:gd name="T3" fmla="*/ 2 h 2"/>
                      <a:gd name="T4" fmla="*/ 0 w 12"/>
                      <a:gd name="T5" fmla="*/ 2 h 2"/>
                      <a:gd name="T6" fmla="*/ 12 w 12"/>
                      <a:gd name="T7" fmla="*/ 0 h 2"/>
                      <a:gd name="T8" fmla="*/ 12 w 12"/>
                      <a:gd name="T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12" y="0"/>
                        </a:moveTo>
                        <a:lnTo>
                          <a:pt x="0" y="2"/>
                        </a:lnTo>
                        <a:lnTo>
                          <a:pt x="0" y="2"/>
                        </a:lnTo>
                        <a:lnTo>
                          <a:pt x="12" y="0"/>
                        </a:lnTo>
                        <a:lnTo>
                          <a:pt x="12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4" name="Freeform 279">
                    <a:extLst>
                      <a:ext uri="{FF2B5EF4-FFF2-40B4-BE49-F238E27FC236}">
                        <a16:creationId xmlns:a16="http://schemas.microsoft.com/office/drawing/2014/main" id="{FF1B9C6A-7545-4733-A335-EB8E42D0F9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5" name="Freeform 280">
                    <a:extLst>
                      <a:ext uri="{FF2B5EF4-FFF2-40B4-BE49-F238E27FC236}">
                        <a16:creationId xmlns:a16="http://schemas.microsoft.com/office/drawing/2014/main" id="{F1E544E0-8496-43D1-806E-DF51BC1496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56657" y="4082751"/>
                    <a:ext cx="39454" cy="6576"/>
                  </a:xfrm>
                  <a:custGeom>
                    <a:avLst/>
                    <a:gdLst>
                      <a:gd name="T0" fmla="*/ 24 w 24"/>
                      <a:gd name="T1" fmla="*/ 0 h 4"/>
                      <a:gd name="T2" fmla="*/ 0 w 24"/>
                      <a:gd name="T3" fmla="*/ 4 h 4"/>
                      <a:gd name="T4" fmla="*/ 0 w 24"/>
                      <a:gd name="T5" fmla="*/ 4 h 4"/>
                      <a:gd name="T6" fmla="*/ 24 w 24"/>
                      <a:gd name="T7" fmla="*/ 0 h 4"/>
                      <a:gd name="T8" fmla="*/ 24 w 2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4">
                        <a:moveTo>
                          <a:pt x="24" y="0"/>
                        </a:moveTo>
                        <a:lnTo>
                          <a:pt x="0" y="4"/>
                        </a:lnTo>
                        <a:lnTo>
                          <a:pt x="0" y="4"/>
                        </a:lnTo>
                        <a:lnTo>
                          <a:pt x="24" y="0"/>
                        </a:lnTo>
                        <a:lnTo>
                          <a:pt x="2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6" name="Freeform 281">
                    <a:extLst>
                      <a:ext uri="{FF2B5EF4-FFF2-40B4-BE49-F238E27FC236}">
                        <a16:creationId xmlns:a16="http://schemas.microsoft.com/office/drawing/2014/main" id="{91D0DDB8-6D77-4569-BDCE-AB8DC911DA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A1E4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7" name="Freeform 282">
                    <a:extLst>
                      <a:ext uri="{FF2B5EF4-FFF2-40B4-BE49-F238E27FC236}">
                        <a16:creationId xmlns:a16="http://schemas.microsoft.com/office/drawing/2014/main" id="{85844466-6C5D-4039-BAB7-8EE997EA22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78028" y="3869039"/>
                    <a:ext cx="4932" cy="32879"/>
                  </a:xfrm>
                  <a:custGeom>
                    <a:avLst/>
                    <a:gdLst>
                      <a:gd name="T0" fmla="*/ 0 w 3"/>
                      <a:gd name="T1" fmla="*/ 0 h 20"/>
                      <a:gd name="T2" fmla="*/ 0 w 3"/>
                      <a:gd name="T3" fmla="*/ 0 h 20"/>
                      <a:gd name="T4" fmla="*/ 3 w 3"/>
                      <a:gd name="T5" fmla="*/ 20 h 20"/>
                      <a:gd name="T6" fmla="*/ 3 w 3"/>
                      <a:gd name="T7" fmla="*/ 20 h 20"/>
                      <a:gd name="T8" fmla="*/ 0 w 3"/>
                      <a:gd name="T9" fmla="*/ 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0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3" y="20"/>
                        </a:lnTo>
                        <a:lnTo>
                          <a:pt x="3" y="2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8" name="Freeform 286">
                    <a:extLst>
                      <a:ext uri="{FF2B5EF4-FFF2-40B4-BE49-F238E27FC236}">
                        <a16:creationId xmlns:a16="http://schemas.microsoft.com/office/drawing/2014/main" id="{80C626B9-78F0-4397-B4E5-6A9FD51BE8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46513" y="3877258"/>
                    <a:ext cx="141378" cy="172614"/>
                  </a:xfrm>
                  <a:custGeom>
                    <a:avLst/>
                    <a:gdLst>
                      <a:gd name="T0" fmla="*/ 68 w 86"/>
                      <a:gd name="T1" fmla="*/ 0 h 105"/>
                      <a:gd name="T2" fmla="*/ 0 w 86"/>
                      <a:gd name="T3" fmla="*/ 60 h 105"/>
                      <a:gd name="T4" fmla="*/ 9 w 86"/>
                      <a:gd name="T5" fmla="*/ 105 h 105"/>
                      <a:gd name="T6" fmla="*/ 86 w 86"/>
                      <a:gd name="T7" fmla="*/ 90 h 105"/>
                      <a:gd name="T8" fmla="*/ 68 w 86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6" h="105">
                        <a:moveTo>
                          <a:pt x="68" y="0"/>
                        </a:moveTo>
                        <a:lnTo>
                          <a:pt x="0" y="60"/>
                        </a:lnTo>
                        <a:lnTo>
                          <a:pt x="9" y="105"/>
                        </a:lnTo>
                        <a:lnTo>
                          <a:pt x="86" y="90"/>
                        </a:lnTo>
                        <a:lnTo>
                          <a:pt x="6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09" name="Freeform 287">
                    <a:extLst>
                      <a:ext uri="{FF2B5EF4-FFF2-40B4-BE49-F238E27FC236}">
                        <a16:creationId xmlns:a16="http://schemas.microsoft.com/office/drawing/2014/main" id="{5898DDA3-ABA2-4859-970E-0C6BEA2C1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  <a:close/>
                      </a:path>
                    </a:pathLst>
                  </a:custGeom>
                  <a:solidFill>
                    <a:srgbClr val="FFF1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0" name="Freeform 288">
                    <a:extLst>
                      <a:ext uri="{FF2B5EF4-FFF2-40B4-BE49-F238E27FC236}">
                        <a16:creationId xmlns:a16="http://schemas.microsoft.com/office/drawing/2014/main" id="{12676EC3-9E53-437E-A560-EBA6E62D9A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46794" y="3438329"/>
                    <a:ext cx="249878" cy="1080065"/>
                  </a:xfrm>
                  <a:custGeom>
                    <a:avLst/>
                    <a:gdLst>
                      <a:gd name="T0" fmla="*/ 129 w 152"/>
                      <a:gd name="T1" fmla="*/ 0 h 657"/>
                      <a:gd name="T2" fmla="*/ 89 w 152"/>
                      <a:gd name="T3" fmla="*/ 204 h 657"/>
                      <a:gd name="T4" fmla="*/ 0 w 152"/>
                      <a:gd name="T5" fmla="*/ 657 h 657"/>
                      <a:gd name="T6" fmla="*/ 23 w 152"/>
                      <a:gd name="T7" fmla="*/ 657 h 657"/>
                      <a:gd name="T8" fmla="*/ 152 w 152"/>
                      <a:gd name="T9" fmla="*/ 0 h 657"/>
                      <a:gd name="T10" fmla="*/ 129 w 152"/>
                      <a:gd name="T11" fmla="*/ 0 h 6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52" h="657">
                        <a:moveTo>
                          <a:pt x="129" y="0"/>
                        </a:moveTo>
                        <a:lnTo>
                          <a:pt x="89" y="204"/>
                        </a:lnTo>
                        <a:lnTo>
                          <a:pt x="0" y="657"/>
                        </a:lnTo>
                        <a:lnTo>
                          <a:pt x="23" y="657"/>
                        </a:lnTo>
                        <a:lnTo>
                          <a:pt x="152" y="0"/>
                        </a:lnTo>
                        <a:lnTo>
                          <a:pt x="129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1" name="Oval 290">
                    <a:extLst>
                      <a:ext uri="{FF2B5EF4-FFF2-40B4-BE49-F238E27FC236}">
                        <a16:creationId xmlns:a16="http://schemas.microsoft.com/office/drawing/2014/main" id="{F551CCEF-CF9D-4287-A0D8-31FBC7C6424C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461344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2" name="Oval 291">
                    <a:extLst>
                      <a:ext uri="{FF2B5EF4-FFF2-40B4-BE49-F238E27FC236}">
                        <a16:creationId xmlns:a16="http://schemas.microsoft.com/office/drawing/2014/main" id="{689BD531-2E29-4ABF-89B2-55404B756EA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693138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3" name="Oval 292">
                    <a:extLst>
                      <a:ext uri="{FF2B5EF4-FFF2-40B4-BE49-F238E27FC236}">
                        <a16:creationId xmlns:a16="http://schemas.microsoft.com/office/drawing/2014/main" id="{2325FA5B-21A7-4773-97A7-FFCEB3EDBB32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3926576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4" name="Oval 293">
                    <a:extLst>
                      <a:ext uri="{FF2B5EF4-FFF2-40B4-BE49-F238E27FC236}">
                        <a16:creationId xmlns:a16="http://schemas.microsoft.com/office/drawing/2014/main" id="{EA0F5CB6-A6B6-4CE3-917C-1FF82BAA032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158372"/>
                    <a:ext cx="19727" cy="19727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2115" name="Oval 294">
                    <a:extLst>
                      <a:ext uri="{FF2B5EF4-FFF2-40B4-BE49-F238E27FC236}">
                        <a16:creationId xmlns:a16="http://schemas.microsoft.com/office/drawing/2014/main" id="{625CAB57-26F6-4E03-9065-595441225B8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7647110" y="4390166"/>
                    <a:ext cx="19727" cy="21372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grpSp>
              <p:nvGrpSpPr>
                <p:cNvPr id="1915" name="Group 1914">
                  <a:extLst>
                    <a:ext uri="{FF2B5EF4-FFF2-40B4-BE49-F238E27FC236}">
                      <a16:creationId xmlns:a16="http://schemas.microsoft.com/office/drawing/2014/main" id="{F8FF8049-BEE6-4E9D-8F1A-252B7DEBAA4D}"/>
                    </a:ext>
                  </a:extLst>
                </p:cNvPr>
                <p:cNvGrpSpPr/>
                <p:nvPr/>
              </p:nvGrpSpPr>
              <p:grpSpPr>
                <a:xfrm>
                  <a:off x="4333481" y="2777116"/>
                  <a:ext cx="606120" cy="1157905"/>
                  <a:chOff x="-903288" y="1863725"/>
                  <a:chExt cx="2620963" cy="5006975"/>
                </a:xfrm>
              </p:grpSpPr>
              <p:sp>
                <p:nvSpPr>
                  <p:cNvPr id="1916" name="Freeform 398">
                    <a:extLst>
                      <a:ext uri="{FF2B5EF4-FFF2-40B4-BE49-F238E27FC236}">
                        <a16:creationId xmlns:a16="http://schemas.microsoft.com/office/drawing/2014/main" id="{6570DA66-930F-4730-B274-2424C037A4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178050"/>
                    <a:ext cx="319088" cy="674688"/>
                  </a:xfrm>
                  <a:custGeom>
                    <a:avLst/>
                    <a:gdLst>
                      <a:gd name="T0" fmla="*/ 73 w 80"/>
                      <a:gd name="T1" fmla="*/ 106 h 170"/>
                      <a:gd name="T2" fmla="*/ 67 w 80"/>
                      <a:gd name="T3" fmla="*/ 37 h 170"/>
                      <a:gd name="T4" fmla="*/ 52 w 80"/>
                      <a:gd name="T5" fmla="*/ 26 h 170"/>
                      <a:gd name="T6" fmla="*/ 35 w 80"/>
                      <a:gd name="T7" fmla="*/ 13 h 170"/>
                      <a:gd name="T8" fmla="*/ 23 w 80"/>
                      <a:gd name="T9" fmla="*/ 20 h 170"/>
                      <a:gd name="T10" fmla="*/ 16 w 80"/>
                      <a:gd name="T11" fmla="*/ 35 h 170"/>
                      <a:gd name="T12" fmla="*/ 19 w 80"/>
                      <a:gd name="T13" fmla="*/ 52 h 170"/>
                      <a:gd name="T14" fmla="*/ 0 w 80"/>
                      <a:gd name="T15" fmla="*/ 48 h 170"/>
                      <a:gd name="T16" fmla="*/ 20 w 80"/>
                      <a:gd name="T17" fmla="*/ 91 h 170"/>
                      <a:gd name="T18" fmla="*/ 26 w 80"/>
                      <a:gd name="T19" fmla="*/ 99 h 170"/>
                      <a:gd name="T20" fmla="*/ 22 w 80"/>
                      <a:gd name="T21" fmla="*/ 170 h 170"/>
                      <a:gd name="T22" fmla="*/ 72 w 80"/>
                      <a:gd name="T23" fmla="*/ 152 h 170"/>
                      <a:gd name="T24" fmla="*/ 73 w 80"/>
                      <a:gd name="T25" fmla="*/ 106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0" h="170">
                        <a:moveTo>
                          <a:pt x="73" y="106"/>
                        </a:moveTo>
                        <a:cubicBezTo>
                          <a:pt x="80" y="74"/>
                          <a:pt x="76" y="63"/>
                          <a:pt x="67" y="37"/>
                        </a:cubicBezTo>
                        <a:cubicBezTo>
                          <a:pt x="61" y="21"/>
                          <a:pt x="54" y="18"/>
                          <a:pt x="52" y="26"/>
                        </a:cubicBezTo>
                        <a:cubicBezTo>
                          <a:pt x="55" y="3"/>
                          <a:pt x="34" y="0"/>
                          <a:pt x="35" y="13"/>
                        </a:cubicBezTo>
                        <a:cubicBezTo>
                          <a:pt x="33" y="6"/>
                          <a:pt x="19" y="10"/>
                          <a:pt x="23" y="20"/>
                        </a:cubicBezTo>
                        <a:cubicBezTo>
                          <a:pt x="15" y="15"/>
                          <a:pt x="11" y="23"/>
                          <a:pt x="16" y="35"/>
                        </a:cubicBezTo>
                        <a:cubicBezTo>
                          <a:pt x="20" y="44"/>
                          <a:pt x="19" y="52"/>
                          <a:pt x="19" y="52"/>
                        </a:cubicBezTo>
                        <a:cubicBezTo>
                          <a:pt x="11" y="43"/>
                          <a:pt x="3" y="43"/>
                          <a:pt x="0" y="48"/>
                        </a:cubicBezTo>
                        <a:cubicBezTo>
                          <a:pt x="7" y="59"/>
                          <a:pt x="12" y="77"/>
                          <a:pt x="20" y="91"/>
                        </a:cubicBezTo>
                        <a:cubicBezTo>
                          <a:pt x="22" y="94"/>
                          <a:pt x="24" y="96"/>
                          <a:pt x="26" y="99"/>
                        </a:cubicBezTo>
                        <a:cubicBezTo>
                          <a:pt x="22" y="170"/>
                          <a:pt x="22" y="170"/>
                          <a:pt x="22" y="170"/>
                        </a:cubicBezTo>
                        <a:cubicBezTo>
                          <a:pt x="72" y="152"/>
                          <a:pt x="72" y="152"/>
                          <a:pt x="72" y="152"/>
                        </a:cubicBezTo>
                        <a:lnTo>
                          <a:pt x="73" y="106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7" name="Freeform 399">
                    <a:extLst>
                      <a:ext uri="{FF2B5EF4-FFF2-40B4-BE49-F238E27FC236}">
                        <a16:creationId xmlns:a16="http://schemas.microsoft.com/office/drawing/2014/main" id="{C45618D8-61CE-4BCB-8F2A-8D26CC7B05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47675" y="4510088"/>
                    <a:ext cx="434975" cy="433388"/>
                  </a:xfrm>
                  <a:custGeom>
                    <a:avLst/>
                    <a:gdLst>
                      <a:gd name="T0" fmla="*/ 107 w 109"/>
                      <a:gd name="T1" fmla="*/ 51 h 109"/>
                      <a:gd name="T2" fmla="*/ 58 w 109"/>
                      <a:gd name="T3" fmla="*/ 107 h 109"/>
                      <a:gd name="T4" fmla="*/ 2 w 109"/>
                      <a:gd name="T5" fmla="*/ 58 h 109"/>
                      <a:gd name="T6" fmla="*/ 51 w 109"/>
                      <a:gd name="T7" fmla="*/ 2 h 109"/>
                      <a:gd name="T8" fmla="*/ 107 w 109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9" h="109">
                        <a:moveTo>
                          <a:pt x="107" y="51"/>
                        </a:moveTo>
                        <a:cubicBezTo>
                          <a:pt x="109" y="80"/>
                          <a:pt x="87" y="105"/>
                          <a:pt x="58" y="107"/>
                        </a:cubicBezTo>
                        <a:cubicBezTo>
                          <a:pt x="29" y="109"/>
                          <a:pt x="4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7" y="51"/>
                        </a:cubicBez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8" name="Freeform 400">
                    <a:extLst>
                      <a:ext uri="{FF2B5EF4-FFF2-40B4-BE49-F238E27FC236}">
                        <a16:creationId xmlns:a16="http://schemas.microsoft.com/office/drawing/2014/main" id="{D5DCFF02-4EB8-4F56-923F-7CAF8B1CBA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39738" y="4713288"/>
                    <a:ext cx="438150" cy="912813"/>
                  </a:xfrm>
                  <a:custGeom>
                    <a:avLst/>
                    <a:gdLst>
                      <a:gd name="T0" fmla="*/ 276 w 276"/>
                      <a:gd name="T1" fmla="*/ 560 h 575"/>
                      <a:gd name="T2" fmla="*/ 58 w 276"/>
                      <a:gd name="T3" fmla="*/ 575 h 575"/>
                      <a:gd name="T4" fmla="*/ 0 w 276"/>
                      <a:gd name="T5" fmla="*/ 17 h 575"/>
                      <a:gd name="T6" fmla="*/ 264 w 276"/>
                      <a:gd name="T7" fmla="*/ 0 h 575"/>
                      <a:gd name="T8" fmla="*/ 276 w 276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6" h="575">
                        <a:moveTo>
                          <a:pt x="276" y="560"/>
                        </a:moveTo>
                        <a:lnTo>
                          <a:pt x="58" y="575"/>
                        </a:lnTo>
                        <a:lnTo>
                          <a:pt x="0" y="17"/>
                        </a:lnTo>
                        <a:lnTo>
                          <a:pt x="264" y="0"/>
                        </a:lnTo>
                        <a:lnTo>
                          <a:pt x="276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19" name="Freeform 401">
                    <a:extLst>
                      <a:ext uri="{FF2B5EF4-FFF2-40B4-BE49-F238E27FC236}">
                        <a16:creationId xmlns:a16="http://schemas.microsoft.com/office/drawing/2014/main" id="{F8088AD9-3ACD-4582-8B86-1F844C9556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0" y="4510088"/>
                    <a:ext cx="431800" cy="433388"/>
                  </a:xfrm>
                  <a:custGeom>
                    <a:avLst/>
                    <a:gdLst>
                      <a:gd name="T0" fmla="*/ 106 w 108"/>
                      <a:gd name="T1" fmla="*/ 51 h 109"/>
                      <a:gd name="T2" fmla="*/ 57 w 108"/>
                      <a:gd name="T3" fmla="*/ 107 h 109"/>
                      <a:gd name="T4" fmla="*/ 2 w 108"/>
                      <a:gd name="T5" fmla="*/ 58 h 109"/>
                      <a:gd name="T6" fmla="*/ 51 w 108"/>
                      <a:gd name="T7" fmla="*/ 2 h 109"/>
                      <a:gd name="T8" fmla="*/ 106 w 108"/>
                      <a:gd name="T9" fmla="*/ 51 h 1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8" h="109">
                        <a:moveTo>
                          <a:pt x="106" y="51"/>
                        </a:moveTo>
                        <a:cubicBezTo>
                          <a:pt x="108" y="80"/>
                          <a:pt x="86" y="105"/>
                          <a:pt x="57" y="107"/>
                        </a:cubicBezTo>
                        <a:cubicBezTo>
                          <a:pt x="28" y="109"/>
                          <a:pt x="3" y="87"/>
                          <a:pt x="2" y="58"/>
                        </a:cubicBezTo>
                        <a:cubicBezTo>
                          <a:pt x="0" y="29"/>
                          <a:pt x="22" y="4"/>
                          <a:pt x="51" y="2"/>
                        </a:cubicBezTo>
                        <a:cubicBezTo>
                          <a:pt x="80" y="0"/>
                          <a:pt x="105" y="22"/>
                          <a:pt x="106" y="51"/>
                        </a:cubicBezTo>
                        <a:close/>
                      </a:path>
                    </a:pathLst>
                  </a:custGeom>
                  <a:solidFill>
                    <a:srgbClr val="2D3D8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0" name="Freeform 402">
                    <a:extLst>
                      <a:ext uri="{FF2B5EF4-FFF2-40B4-BE49-F238E27FC236}">
                        <a16:creationId xmlns:a16="http://schemas.microsoft.com/office/drawing/2014/main" id="{E32308CD-7F1A-4C22-90C3-4D58BA0EAE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287" y="4713288"/>
                    <a:ext cx="434975" cy="912813"/>
                  </a:xfrm>
                  <a:custGeom>
                    <a:avLst/>
                    <a:gdLst>
                      <a:gd name="T0" fmla="*/ 274 w 274"/>
                      <a:gd name="T1" fmla="*/ 560 h 575"/>
                      <a:gd name="T2" fmla="*/ 56 w 274"/>
                      <a:gd name="T3" fmla="*/ 575 h 575"/>
                      <a:gd name="T4" fmla="*/ 0 w 274"/>
                      <a:gd name="T5" fmla="*/ 17 h 575"/>
                      <a:gd name="T6" fmla="*/ 262 w 274"/>
                      <a:gd name="T7" fmla="*/ 0 h 575"/>
                      <a:gd name="T8" fmla="*/ 274 w 274"/>
                      <a:gd name="T9" fmla="*/ 560 h 5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4" h="575">
                        <a:moveTo>
                          <a:pt x="274" y="560"/>
                        </a:moveTo>
                        <a:lnTo>
                          <a:pt x="56" y="575"/>
                        </a:lnTo>
                        <a:lnTo>
                          <a:pt x="0" y="17"/>
                        </a:lnTo>
                        <a:lnTo>
                          <a:pt x="262" y="0"/>
                        </a:lnTo>
                        <a:lnTo>
                          <a:pt x="274" y="56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1" name="Freeform 403">
                    <a:extLst>
                      <a:ext uri="{FF2B5EF4-FFF2-40B4-BE49-F238E27FC236}">
                        <a16:creationId xmlns:a16="http://schemas.microsoft.com/office/drawing/2014/main" id="{D59AE5A0-5744-4ECD-B72A-4C66436BBE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4546600"/>
                    <a:ext cx="762000" cy="614363"/>
                  </a:xfrm>
                  <a:custGeom>
                    <a:avLst/>
                    <a:gdLst>
                      <a:gd name="T0" fmla="*/ 9 w 191"/>
                      <a:gd name="T1" fmla="*/ 155 h 155"/>
                      <a:gd name="T2" fmla="*/ 96 w 191"/>
                      <a:gd name="T3" fmla="*/ 132 h 155"/>
                      <a:gd name="T4" fmla="*/ 182 w 191"/>
                      <a:gd name="T5" fmla="*/ 155 h 155"/>
                      <a:gd name="T6" fmla="*/ 191 w 191"/>
                      <a:gd name="T7" fmla="*/ 0 h 155"/>
                      <a:gd name="T8" fmla="*/ 0 w 191"/>
                      <a:gd name="T9" fmla="*/ 0 h 155"/>
                      <a:gd name="T10" fmla="*/ 9 w 191"/>
                      <a:gd name="T11" fmla="*/ 155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91" h="155">
                        <a:moveTo>
                          <a:pt x="9" y="155"/>
                        </a:moveTo>
                        <a:cubicBezTo>
                          <a:pt x="9" y="147"/>
                          <a:pt x="48" y="132"/>
                          <a:pt x="96" y="132"/>
                        </a:cubicBezTo>
                        <a:cubicBezTo>
                          <a:pt x="143" y="132"/>
                          <a:pt x="182" y="147"/>
                          <a:pt x="182" y="155"/>
                        </a:cubicBezTo>
                        <a:cubicBezTo>
                          <a:pt x="191" y="0"/>
                          <a:pt x="191" y="0"/>
                          <a:pt x="19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9" y="155"/>
                          <a:pt x="9" y="155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2" name="Freeform 404">
                    <a:extLst>
                      <a:ext uri="{FF2B5EF4-FFF2-40B4-BE49-F238E27FC236}">
                        <a16:creationId xmlns:a16="http://schemas.microsoft.com/office/drawing/2014/main" id="{DEE7FCB5-63E7-4B3D-9DE8-DD97581A33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3550" y="3297238"/>
                    <a:ext cx="461963" cy="1609725"/>
                  </a:xfrm>
                  <a:custGeom>
                    <a:avLst/>
                    <a:gdLst>
                      <a:gd name="T0" fmla="*/ 279 w 291"/>
                      <a:gd name="T1" fmla="*/ 1014 h 1014"/>
                      <a:gd name="T2" fmla="*/ 7 w 291"/>
                      <a:gd name="T3" fmla="*/ 1014 h 1014"/>
                      <a:gd name="T4" fmla="*/ 0 w 291"/>
                      <a:gd name="T5" fmla="*/ 165 h 1014"/>
                      <a:gd name="T6" fmla="*/ 63 w 291"/>
                      <a:gd name="T7" fmla="*/ 0 h 1014"/>
                      <a:gd name="T8" fmla="*/ 291 w 291"/>
                      <a:gd name="T9" fmla="*/ 2 h 1014"/>
                      <a:gd name="T10" fmla="*/ 291 w 291"/>
                      <a:gd name="T11" fmla="*/ 867 h 1014"/>
                      <a:gd name="T12" fmla="*/ 279 w 291"/>
                      <a:gd name="T13" fmla="*/ 1014 h 10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1" h="1014">
                        <a:moveTo>
                          <a:pt x="279" y="1014"/>
                        </a:moveTo>
                        <a:lnTo>
                          <a:pt x="7" y="1014"/>
                        </a:lnTo>
                        <a:lnTo>
                          <a:pt x="0" y="165"/>
                        </a:lnTo>
                        <a:lnTo>
                          <a:pt x="63" y="0"/>
                        </a:lnTo>
                        <a:lnTo>
                          <a:pt x="291" y="2"/>
                        </a:lnTo>
                        <a:lnTo>
                          <a:pt x="291" y="867"/>
                        </a:lnTo>
                        <a:lnTo>
                          <a:pt x="279" y="1014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3" name="Freeform 405">
                    <a:extLst>
                      <a:ext uri="{FF2B5EF4-FFF2-40B4-BE49-F238E27FC236}">
                        <a16:creationId xmlns:a16="http://schemas.microsoft.com/office/drawing/2014/main" id="{2E640A9D-0F40-4C4A-967B-549A42D483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46138" y="3379788"/>
                    <a:ext cx="661988" cy="725488"/>
                  </a:xfrm>
                  <a:custGeom>
                    <a:avLst/>
                    <a:gdLst>
                      <a:gd name="T0" fmla="*/ 0 w 417"/>
                      <a:gd name="T1" fmla="*/ 348 h 457"/>
                      <a:gd name="T2" fmla="*/ 153 w 417"/>
                      <a:gd name="T3" fmla="*/ 457 h 457"/>
                      <a:gd name="T4" fmla="*/ 417 w 417"/>
                      <a:gd name="T5" fmla="*/ 153 h 457"/>
                      <a:gd name="T6" fmla="*/ 206 w 417"/>
                      <a:gd name="T7" fmla="*/ 0 h 457"/>
                      <a:gd name="T8" fmla="*/ 0 w 417"/>
                      <a:gd name="T9" fmla="*/ 348 h 4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17" h="457">
                        <a:moveTo>
                          <a:pt x="0" y="348"/>
                        </a:moveTo>
                        <a:lnTo>
                          <a:pt x="153" y="457"/>
                        </a:lnTo>
                        <a:lnTo>
                          <a:pt x="417" y="153"/>
                        </a:lnTo>
                        <a:lnTo>
                          <a:pt x="206" y="0"/>
                        </a:lnTo>
                        <a:lnTo>
                          <a:pt x="0" y="34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4" name="Freeform 406">
                    <a:extLst>
                      <a:ext uri="{FF2B5EF4-FFF2-40B4-BE49-F238E27FC236}">
                        <a16:creationId xmlns:a16="http://schemas.microsoft.com/office/drawing/2014/main" id="{1E8BA7D8-026D-4348-A137-B622BA6DDA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84200" y="3268663"/>
                    <a:ext cx="466725" cy="465138"/>
                  </a:xfrm>
                  <a:custGeom>
                    <a:avLst/>
                    <a:gdLst>
                      <a:gd name="T0" fmla="*/ 16 w 117"/>
                      <a:gd name="T1" fmla="*/ 28 h 117"/>
                      <a:gd name="T2" fmla="*/ 89 w 117"/>
                      <a:gd name="T3" fmla="*/ 17 h 117"/>
                      <a:gd name="T4" fmla="*/ 100 w 117"/>
                      <a:gd name="T5" fmla="*/ 89 h 117"/>
                      <a:gd name="T6" fmla="*/ 28 w 117"/>
                      <a:gd name="T7" fmla="*/ 101 h 117"/>
                      <a:gd name="T8" fmla="*/ 16 w 117"/>
                      <a:gd name="T9" fmla="*/ 28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7" h="117">
                        <a:moveTo>
                          <a:pt x="16" y="28"/>
                        </a:moveTo>
                        <a:cubicBezTo>
                          <a:pt x="33" y="5"/>
                          <a:pt x="65" y="0"/>
                          <a:pt x="89" y="17"/>
                        </a:cubicBezTo>
                        <a:cubicBezTo>
                          <a:pt x="112" y="34"/>
                          <a:pt x="117" y="66"/>
                          <a:pt x="100" y="89"/>
                        </a:cubicBezTo>
                        <a:cubicBezTo>
                          <a:pt x="83" y="112"/>
                          <a:pt x="51" y="117"/>
                          <a:pt x="28" y="101"/>
                        </a:cubicBezTo>
                        <a:cubicBezTo>
                          <a:pt x="5" y="84"/>
                          <a:pt x="0" y="52"/>
                          <a:pt x="16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5" name="Freeform 407">
                    <a:extLst>
                      <a:ext uri="{FF2B5EF4-FFF2-40B4-BE49-F238E27FC236}">
                        <a16:creationId xmlns:a16="http://schemas.microsoft.com/office/drawing/2014/main" id="{E5512DF5-AA6B-43C9-A654-F1D571C6CE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6" name="Freeform 408">
                    <a:extLst>
                      <a:ext uri="{FF2B5EF4-FFF2-40B4-BE49-F238E27FC236}">
                        <a16:creationId xmlns:a16="http://schemas.microsoft.com/office/drawing/2014/main" id="{D29F87C8-B464-455B-B7EC-E1A32094D2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84175" y="6613525"/>
                    <a:ext cx="638175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6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4 w 160"/>
                      <a:gd name="T13" fmla="*/ 2 h 65"/>
                      <a:gd name="T14" fmla="*/ 62 w 160"/>
                      <a:gd name="T15" fmla="*/ 2 h 65"/>
                      <a:gd name="T16" fmla="*/ 38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6" y="59"/>
                          <a:pt x="100" y="64"/>
                          <a:pt x="116" y="64"/>
                        </a:cubicBezTo>
                        <a:cubicBezTo>
                          <a:pt x="129" y="65"/>
                          <a:pt x="147" y="65"/>
                          <a:pt x="156" y="60"/>
                        </a:cubicBezTo>
                        <a:cubicBezTo>
                          <a:pt x="158" y="60"/>
                          <a:pt x="160" y="57"/>
                          <a:pt x="160" y="54"/>
                        </a:cubicBezTo>
                        <a:cubicBezTo>
                          <a:pt x="159" y="35"/>
                          <a:pt x="83" y="25"/>
                          <a:pt x="64" y="2"/>
                        </a:cubicBezTo>
                        <a:cubicBezTo>
                          <a:pt x="62" y="2"/>
                          <a:pt x="62" y="2"/>
                          <a:pt x="62" y="2"/>
                        </a:cubicBezTo>
                        <a:cubicBezTo>
                          <a:pt x="56" y="6"/>
                          <a:pt x="50" y="17"/>
                          <a:pt x="38" y="16"/>
                        </a:cubicBezTo>
                        <a:cubicBezTo>
                          <a:pt x="26" y="16"/>
                          <a:pt x="15" y="5"/>
                          <a:pt x="9" y="0"/>
                        </a:cubicBezTo>
                        <a:cubicBezTo>
                          <a:pt x="3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7" name="Freeform 409">
                    <a:extLst>
                      <a:ext uri="{FF2B5EF4-FFF2-40B4-BE49-F238E27FC236}">
                        <a16:creationId xmlns:a16="http://schemas.microsoft.com/office/drawing/2014/main" id="{44DA464E-45C1-45FE-9E62-536E03DA6C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55600" y="5438775"/>
                    <a:ext cx="354013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1" y="2"/>
                          <a:pt x="89" y="22"/>
                          <a:pt x="88" y="46"/>
                        </a:cubicBezTo>
                        <a:cubicBezTo>
                          <a:pt x="88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8" name="Freeform 410">
                    <a:extLst>
                      <a:ext uri="{FF2B5EF4-FFF2-40B4-BE49-F238E27FC236}">
                        <a16:creationId xmlns:a16="http://schemas.microsoft.com/office/drawing/2014/main" id="{79BC823F-BED5-41AB-834E-08C06E495F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9413" y="5610225"/>
                    <a:ext cx="374650" cy="1062038"/>
                  </a:xfrm>
                  <a:custGeom>
                    <a:avLst/>
                    <a:gdLst>
                      <a:gd name="T0" fmla="*/ 17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7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7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29" name="Freeform 411">
                    <a:extLst>
                      <a:ext uri="{FF2B5EF4-FFF2-40B4-BE49-F238E27FC236}">
                        <a16:creationId xmlns:a16="http://schemas.microsoft.com/office/drawing/2014/main" id="{FF0CAB42-7A67-4B52-B8D3-BFA7D4D3C5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5250" y="6465888"/>
                    <a:ext cx="227013" cy="250825"/>
                  </a:xfrm>
                  <a:custGeom>
                    <a:avLst/>
                    <a:gdLst>
                      <a:gd name="T0" fmla="*/ 0 w 143"/>
                      <a:gd name="T1" fmla="*/ 153 h 158"/>
                      <a:gd name="T2" fmla="*/ 138 w 143"/>
                      <a:gd name="T3" fmla="*/ 158 h 158"/>
                      <a:gd name="T4" fmla="*/ 143 w 143"/>
                      <a:gd name="T5" fmla="*/ 3 h 158"/>
                      <a:gd name="T6" fmla="*/ 15 w 143"/>
                      <a:gd name="T7" fmla="*/ 0 h 158"/>
                      <a:gd name="T8" fmla="*/ 0 w 143"/>
                      <a:gd name="T9" fmla="*/ 153 h 1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3" h="158">
                        <a:moveTo>
                          <a:pt x="0" y="153"/>
                        </a:moveTo>
                        <a:lnTo>
                          <a:pt x="138" y="158"/>
                        </a:lnTo>
                        <a:lnTo>
                          <a:pt x="143" y="3"/>
                        </a:lnTo>
                        <a:lnTo>
                          <a:pt x="15" y="0"/>
                        </a:lnTo>
                        <a:lnTo>
                          <a:pt x="0" y="15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0" name="Freeform 412">
                    <a:extLst>
                      <a:ext uri="{FF2B5EF4-FFF2-40B4-BE49-F238E27FC236}">
                        <a16:creationId xmlns:a16="http://schemas.microsoft.com/office/drawing/2014/main" id="{EDBBA48E-7C50-4D29-ABBD-0CC40FCF54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850" y="6613525"/>
                    <a:ext cx="639763" cy="257175"/>
                  </a:xfrm>
                  <a:custGeom>
                    <a:avLst/>
                    <a:gdLst>
                      <a:gd name="T0" fmla="*/ 1 w 160"/>
                      <a:gd name="T1" fmla="*/ 60 h 65"/>
                      <a:gd name="T2" fmla="*/ 49 w 160"/>
                      <a:gd name="T3" fmla="*/ 61 h 65"/>
                      <a:gd name="T4" fmla="*/ 51 w 160"/>
                      <a:gd name="T5" fmla="*/ 55 h 65"/>
                      <a:gd name="T6" fmla="*/ 115 w 160"/>
                      <a:gd name="T7" fmla="*/ 64 h 65"/>
                      <a:gd name="T8" fmla="*/ 156 w 160"/>
                      <a:gd name="T9" fmla="*/ 60 h 65"/>
                      <a:gd name="T10" fmla="*/ 160 w 160"/>
                      <a:gd name="T11" fmla="*/ 54 h 65"/>
                      <a:gd name="T12" fmla="*/ 63 w 160"/>
                      <a:gd name="T13" fmla="*/ 2 h 65"/>
                      <a:gd name="T14" fmla="*/ 61 w 160"/>
                      <a:gd name="T15" fmla="*/ 2 h 65"/>
                      <a:gd name="T16" fmla="*/ 37 w 160"/>
                      <a:gd name="T17" fmla="*/ 16 h 65"/>
                      <a:gd name="T18" fmla="*/ 9 w 160"/>
                      <a:gd name="T19" fmla="*/ 0 h 65"/>
                      <a:gd name="T20" fmla="*/ 1 w 160"/>
                      <a:gd name="T21" fmla="*/ 60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0" h="65">
                        <a:moveTo>
                          <a:pt x="1" y="60"/>
                        </a:moveTo>
                        <a:cubicBezTo>
                          <a:pt x="49" y="61"/>
                          <a:pt x="49" y="61"/>
                          <a:pt x="49" y="61"/>
                        </a:cubicBezTo>
                        <a:cubicBezTo>
                          <a:pt x="51" y="55"/>
                          <a:pt x="51" y="55"/>
                          <a:pt x="51" y="55"/>
                        </a:cubicBezTo>
                        <a:cubicBezTo>
                          <a:pt x="65" y="59"/>
                          <a:pt x="99" y="64"/>
                          <a:pt x="115" y="64"/>
                        </a:cubicBezTo>
                        <a:cubicBezTo>
                          <a:pt x="128" y="65"/>
                          <a:pt x="147" y="65"/>
                          <a:pt x="156" y="60"/>
                        </a:cubicBezTo>
                        <a:cubicBezTo>
                          <a:pt x="157" y="60"/>
                          <a:pt x="160" y="57"/>
                          <a:pt x="160" y="54"/>
                        </a:cubicBezTo>
                        <a:cubicBezTo>
                          <a:pt x="158" y="35"/>
                          <a:pt x="82" y="25"/>
                          <a:pt x="63" y="2"/>
                        </a:cubicBezTo>
                        <a:cubicBezTo>
                          <a:pt x="61" y="2"/>
                          <a:pt x="61" y="2"/>
                          <a:pt x="61" y="2"/>
                        </a:cubicBezTo>
                        <a:cubicBezTo>
                          <a:pt x="56" y="6"/>
                          <a:pt x="50" y="17"/>
                          <a:pt x="37" y="16"/>
                        </a:cubicBezTo>
                        <a:cubicBezTo>
                          <a:pt x="26" y="16"/>
                          <a:pt x="14" y="5"/>
                          <a:pt x="9" y="0"/>
                        </a:cubicBezTo>
                        <a:cubicBezTo>
                          <a:pt x="2" y="6"/>
                          <a:pt x="0" y="59"/>
                          <a:pt x="1" y="60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1" name="Freeform 413">
                    <a:extLst>
                      <a:ext uri="{FF2B5EF4-FFF2-40B4-BE49-F238E27FC236}">
                        <a16:creationId xmlns:a16="http://schemas.microsoft.com/office/drawing/2014/main" id="{A965506A-D49C-4466-B371-B67A39D3D8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8425" y="5438775"/>
                    <a:ext cx="355600" cy="354013"/>
                  </a:xfrm>
                  <a:custGeom>
                    <a:avLst/>
                    <a:gdLst>
                      <a:gd name="T0" fmla="*/ 1 w 89"/>
                      <a:gd name="T1" fmla="*/ 43 h 89"/>
                      <a:gd name="T2" fmla="*/ 46 w 89"/>
                      <a:gd name="T3" fmla="*/ 1 h 89"/>
                      <a:gd name="T4" fmla="*/ 88 w 89"/>
                      <a:gd name="T5" fmla="*/ 46 h 89"/>
                      <a:gd name="T6" fmla="*/ 43 w 89"/>
                      <a:gd name="T7" fmla="*/ 88 h 89"/>
                      <a:gd name="T8" fmla="*/ 1 w 89"/>
                      <a:gd name="T9" fmla="*/ 43 h 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9" h="89">
                        <a:moveTo>
                          <a:pt x="1" y="43"/>
                        </a:moveTo>
                        <a:cubicBezTo>
                          <a:pt x="2" y="19"/>
                          <a:pt x="22" y="0"/>
                          <a:pt x="46" y="1"/>
                        </a:cubicBezTo>
                        <a:cubicBezTo>
                          <a:pt x="70" y="2"/>
                          <a:pt x="89" y="22"/>
                          <a:pt x="88" y="46"/>
                        </a:cubicBezTo>
                        <a:cubicBezTo>
                          <a:pt x="87" y="70"/>
                          <a:pt x="67" y="89"/>
                          <a:pt x="43" y="88"/>
                        </a:cubicBezTo>
                        <a:cubicBezTo>
                          <a:pt x="19" y="87"/>
                          <a:pt x="0" y="67"/>
                          <a:pt x="1" y="43"/>
                        </a:cubicBez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2" name="Freeform 414">
                    <a:extLst>
                      <a:ext uri="{FF2B5EF4-FFF2-40B4-BE49-F238E27FC236}">
                        <a16:creationId xmlns:a16="http://schemas.microsoft.com/office/drawing/2014/main" id="{0046BDED-0D46-42AD-809E-87153A8839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12" y="5610225"/>
                    <a:ext cx="374650" cy="1062038"/>
                  </a:xfrm>
                  <a:custGeom>
                    <a:avLst/>
                    <a:gdLst>
                      <a:gd name="T0" fmla="*/ 18 w 236"/>
                      <a:gd name="T1" fmla="*/ 0 h 669"/>
                      <a:gd name="T2" fmla="*/ 236 w 236"/>
                      <a:gd name="T3" fmla="*/ 7 h 669"/>
                      <a:gd name="T4" fmla="*/ 201 w 236"/>
                      <a:gd name="T5" fmla="*/ 662 h 669"/>
                      <a:gd name="T6" fmla="*/ 0 w 236"/>
                      <a:gd name="T7" fmla="*/ 669 h 669"/>
                      <a:gd name="T8" fmla="*/ 18 w 236"/>
                      <a:gd name="T9" fmla="*/ 0 h 6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6" h="669">
                        <a:moveTo>
                          <a:pt x="18" y="0"/>
                        </a:moveTo>
                        <a:lnTo>
                          <a:pt x="236" y="7"/>
                        </a:lnTo>
                        <a:lnTo>
                          <a:pt x="201" y="662"/>
                        </a:lnTo>
                        <a:lnTo>
                          <a:pt x="0" y="669"/>
                        </a:lnTo>
                        <a:lnTo>
                          <a:pt x="18" y="0"/>
                        </a:lnTo>
                        <a:close/>
                      </a:path>
                    </a:pathLst>
                  </a:custGeom>
                  <a:solidFill>
                    <a:srgbClr val="D83B0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3" name="Freeform 415">
                    <a:extLst>
                      <a:ext uri="{FF2B5EF4-FFF2-40B4-BE49-F238E27FC236}">
                        <a16:creationId xmlns:a16="http://schemas.microsoft.com/office/drawing/2014/main" id="{97ED83D3-1361-441E-BC3C-74FF7142E4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687" y="3209925"/>
                    <a:ext cx="711200" cy="500063"/>
                  </a:xfrm>
                  <a:custGeom>
                    <a:avLst/>
                    <a:gdLst>
                      <a:gd name="T0" fmla="*/ 448 w 448"/>
                      <a:gd name="T1" fmla="*/ 182 h 315"/>
                      <a:gd name="T2" fmla="*/ 400 w 448"/>
                      <a:gd name="T3" fmla="*/ 0 h 315"/>
                      <a:gd name="T4" fmla="*/ 0 w 448"/>
                      <a:gd name="T5" fmla="*/ 65 h 315"/>
                      <a:gd name="T6" fmla="*/ 66 w 448"/>
                      <a:gd name="T7" fmla="*/ 315 h 315"/>
                      <a:gd name="T8" fmla="*/ 448 w 448"/>
                      <a:gd name="T9" fmla="*/ 182 h 3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48" h="315">
                        <a:moveTo>
                          <a:pt x="448" y="182"/>
                        </a:moveTo>
                        <a:lnTo>
                          <a:pt x="400" y="0"/>
                        </a:lnTo>
                        <a:lnTo>
                          <a:pt x="0" y="65"/>
                        </a:lnTo>
                        <a:lnTo>
                          <a:pt x="66" y="315"/>
                        </a:lnTo>
                        <a:lnTo>
                          <a:pt x="448" y="18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4" name="Freeform 416">
                    <a:extLst>
                      <a:ext uri="{FF2B5EF4-FFF2-40B4-BE49-F238E27FC236}">
                        <a16:creationId xmlns:a16="http://schemas.microsoft.com/office/drawing/2014/main" id="{455666FE-FF5C-48D1-824A-8B9048983B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9062" y="3284538"/>
                    <a:ext cx="454025" cy="452438"/>
                  </a:xfrm>
                  <a:custGeom>
                    <a:avLst/>
                    <a:gdLst>
                      <a:gd name="T0" fmla="*/ 70 w 114"/>
                      <a:gd name="T1" fmla="*/ 107 h 114"/>
                      <a:gd name="T2" fmla="*/ 7 w 114"/>
                      <a:gd name="T3" fmla="*/ 70 h 114"/>
                      <a:gd name="T4" fmla="*/ 44 w 114"/>
                      <a:gd name="T5" fmla="*/ 7 h 114"/>
                      <a:gd name="T6" fmla="*/ 107 w 114"/>
                      <a:gd name="T7" fmla="*/ 44 h 114"/>
                      <a:gd name="T8" fmla="*/ 70 w 114"/>
                      <a:gd name="T9" fmla="*/ 107 h 1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4" h="114">
                        <a:moveTo>
                          <a:pt x="70" y="107"/>
                        </a:moveTo>
                        <a:cubicBezTo>
                          <a:pt x="42" y="114"/>
                          <a:pt x="14" y="98"/>
                          <a:pt x="7" y="70"/>
                        </a:cubicBezTo>
                        <a:cubicBezTo>
                          <a:pt x="0" y="42"/>
                          <a:pt x="16" y="14"/>
                          <a:pt x="44" y="7"/>
                        </a:cubicBezTo>
                        <a:cubicBezTo>
                          <a:pt x="72" y="0"/>
                          <a:pt x="100" y="17"/>
                          <a:pt x="107" y="44"/>
                        </a:cubicBezTo>
                        <a:cubicBezTo>
                          <a:pt x="114" y="72"/>
                          <a:pt x="97" y="100"/>
                          <a:pt x="70" y="10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5" name="Freeform 417">
                    <a:extLst>
                      <a:ext uri="{FF2B5EF4-FFF2-40B4-BE49-F238E27FC236}">
                        <a16:creationId xmlns:a16="http://schemas.microsoft.com/office/drawing/2014/main" id="{11D5FE7C-A362-401D-B45C-EDC55EC440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300413"/>
                    <a:ext cx="458788" cy="1606550"/>
                  </a:xfrm>
                  <a:custGeom>
                    <a:avLst/>
                    <a:gdLst>
                      <a:gd name="T0" fmla="*/ 10 w 289"/>
                      <a:gd name="T1" fmla="*/ 1012 h 1012"/>
                      <a:gd name="T2" fmla="*/ 282 w 289"/>
                      <a:gd name="T3" fmla="*/ 1012 h 1012"/>
                      <a:gd name="T4" fmla="*/ 289 w 289"/>
                      <a:gd name="T5" fmla="*/ 163 h 1012"/>
                      <a:gd name="T6" fmla="*/ 244 w 289"/>
                      <a:gd name="T7" fmla="*/ 0 h 1012"/>
                      <a:gd name="T8" fmla="*/ 0 w 289"/>
                      <a:gd name="T9" fmla="*/ 0 h 1012"/>
                      <a:gd name="T10" fmla="*/ 0 w 289"/>
                      <a:gd name="T11" fmla="*/ 865 h 1012"/>
                      <a:gd name="T12" fmla="*/ 10 w 289"/>
                      <a:gd name="T13" fmla="*/ 1012 h 10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9" h="1012">
                        <a:moveTo>
                          <a:pt x="10" y="1012"/>
                        </a:moveTo>
                        <a:lnTo>
                          <a:pt x="282" y="1012"/>
                        </a:lnTo>
                        <a:lnTo>
                          <a:pt x="289" y="163"/>
                        </a:lnTo>
                        <a:lnTo>
                          <a:pt x="244" y="0"/>
                        </a:lnTo>
                        <a:lnTo>
                          <a:pt x="0" y="0"/>
                        </a:lnTo>
                        <a:lnTo>
                          <a:pt x="0" y="865"/>
                        </a:lnTo>
                        <a:lnTo>
                          <a:pt x="10" y="1012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6" name="Freeform 418">
                    <a:extLst>
                      <a:ext uri="{FF2B5EF4-FFF2-40B4-BE49-F238E27FC236}">
                        <a16:creationId xmlns:a16="http://schemas.microsoft.com/office/drawing/2014/main" id="{9716EE7A-CEE8-44AB-9B95-9582591893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41288" y="3098800"/>
                    <a:ext cx="268288" cy="325438"/>
                  </a:xfrm>
                  <a:custGeom>
                    <a:avLst/>
                    <a:gdLst>
                      <a:gd name="T0" fmla="*/ 67 w 67"/>
                      <a:gd name="T1" fmla="*/ 55 h 82"/>
                      <a:gd name="T2" fmla="*/ 67 w 67"/>
                      <a:gd name="T3" fmla="*/ 0 h 82"/>
                      <a:gd name="T4" fmla="*/ 0 w 67"/>
                      <a:gd name="T5" fmla="*/ 0 h 82"/>
                      <a:gd name="T6" fmla="*/ 0 w 67"/>
                      <a:gd name="T7" fmla="*/ 55 h 82"/>
                      <a:gd name="T8" fmla="*/ 34 w 67"/>
                      <a:gd name="T9" fmla="*/ 82 h 82"/>
                      <a:gd name="T10" fmla="*/ 67 w 67"/>
                      <a:gd name="T11" fmla="*/ 55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7" h="82">
                        <a:moveTo>
                          <a:pt x="67" y="5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55"/>
                          <a:pt x="0" y="55"/>
                          <a:pt x="0" y="55"/>
                        </a:cubicBezTo>
                        <a:cubicBezTo>
                          <a:pt x="0" y="68"/>
                          <a:pt x="9" y="82"/>
                          <a:pt x="34" y="82"/>
                        </a:cubicBezTo>
                        <a:cubicBezTo>
                          <a:pt x="58" y="82"/>
                          <a:pt x="67" y="68"/>
                          <a:pt x="67" y="55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7" name="Freeform 419">
                    <a:extLst>
                      <a:ext uri="{FF2B5EF4-FFF2-40B4-BE49-F238E27FC236}">
                        <a16:creationId xmlns:a16="http://schemas.microsoft.com/office/drawing/2014/main" id="{D3AAA81F-6556-44D3-90A7-531BC14A32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65100" y="3054350"/>
                    <a:ext cx="292100" cy="242888"/>
                  </a:xfrm>
                  <a:custGeom>
                    <a:avLst/>
                    <a:gdLst>
                      <a:gd name="T0" fmla="*/ 0 w 73"/>
                      <a:gd name="T1" fmla="*/ 13 h 61"/>
                      <a:gd name="T2" fmla="*/ 73 w 73"/>
                      <a:gd name="T3" fmla="*/ 61 h 61"/>
                      <a:gd name="T4" fmla="*/ 73 w 73"/>
                      <a:gd name="T5" fmla="*/ 8 h 61"/>
                      <a:gd name="T6" fmla="*/ 0 w 73"/>
                      <a:gd name="T7" fmla="*/ 0 h 61"/>
                      <a:gd name="T8" fmla="*/ 0 w 73"/>
                      <a:gd name="T9" fmla="*/ 13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3" h="61">
                        <a:moveTo>
                          <a:pt x="0" y="13"/>
                        </a:moveTo>
                        <a:cubicBezTo>
                          <a:pt x="21" y="38"/>
                          <a:pt x="41" y="51"/>
                          <a:pt x="73" y="61"/>
                        </a:cubicBezTo>
                        <a:cubicBezTo>
                          <a:pt x="73" y="8"/>
                          <a:pt x="73" y="8"/>
                          <a:pt x="73" y="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0" y="13"/>
                        </a:lnTo>
                        <a:close/>
                      </a:path>
                    </a:pathLst>
                  </a:custGeom>
                  <a:solidFill>
                    <a:srgbClr val="BA8C5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8" name="Freeform 420">
                    <a:extLst>
                      <a:ext uri="{FF2B5EF4-FFF2-40B4-BE49-F238E27FC236}">
                        <a16:creationId xmlns:a16="http://schemas.microsoft.com/office/drawing/2014/main" id="{87D4F4A3-D408-4937-882D-E8F8A05990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76238" y="2638425"/>
                    <a:ext cx="646113" cy="709613"/>
                  </a:xfrm>
                  <a:custGeom>
                    <a:avLst/>
                    <a:gdLst>
                      <a:gd name="T0" fmla="*/ 159 w 162"/>
                      <a:gd name="T1" fmla="*/ 104 h 179"/>
                      <a:gd name="T2" fmla="*/ 141 w 162"/>
                      <a:gd name="T3" fmla="*/ 70 h 179"/>
                      <a:gd name="T4" fmla="*/ 142 w 162"/>
                      <a:gd name="T5" fmla="*/ 66 h 179"/>
                      <a:gd name="T6" fmla="*/ 149 w 162"/>
                      <a:gd name="T7" fmla="*/ 62 h 179"/>
                      <a:gd name="T8" fmla="*/ 150 w 162"/>
                      <a:gd name="T9" fmla="*/ 57 h 179"/>
                      <a:gd name="T10" fmla="*/ 132 w 162"/>
                      <a:gd name="T11" fmla="*/ 37 h 179"/>
                      <a:gd name="T12" fmla="*/ 127 w 162"/>
                      <a:gd name="T13" fmla="*/ 31 h 179"/>
                      <a:gd name="T14" fmla="*/ 111 w 162"/>
                      <a:gd name="T15" fmla="*/ 0 h 179"/>
                      <a:gd name="T16" fmla="*/ 9 w 162"/>
                      <a:gd name="T17" fmla="*/ 32 h 179"/>
                      <a:gd name="T18" fmla="*/ 13 w 162"/>
                      <a:gd name="T19" fmla="*/ 47 h 179"/>
                      <a:gd name="T20" fmla="*/ 0 w 162"/>
                      <a:gd name="T21" fmla="*/ 50 h 179"/>
                      <a:gd name="T22" fmla="*/ 156 w 162"/>
                      <a:gd name="T23" fmla="*/ 114 h 179"/>
                      <a:gd name="T24" fmla="*/ 159 w 162"/>
                      <a:gd name="T25" fmla="*/ 104 h 1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62" h="179">
                        <a:moveTo>
                          <a:pt x="159" y="104"/>
                        </a:moveTo>
                        <a:cubicBezTo>
                          <a:pt x="149" y="94"/>
                          <a:pt x="141" y="70"/>
                          <a:pt x="141" y="70"/>
                        </a:cubicBezTo>
                        <a:cubicBezTo>
                          <a:pt x="140" y="69"/>
                          <a:pt x="141" y="66"/>
                          <a:pt x="142" y="66"/>
                        </a:cubicBezTo>
                        <a:cubicBezTo>
                          <a:pt x="149" y="62"/>
                          <a:pt x="149" y="62"/>
                          <a:pt x="149" y="62"/>
                        </a:cubicBezTo>
                        <a:cubicBezTo>
                          <a:pt x="151" y="61"/>
                          <a:pt x="152" y="59"/>
                          <a:pt x="150" y="57"/>
                        </a:cubicBezTo>
                        <a:cubicBezTo>
                          <a:pt x="132" y="37"/>
                          <a:pt x="132" y="37"/>
                          <a:pt x="132" y="37"/>
                        </a:cubicBezTo>
                        <a:cubicBezTo>
                          <a:pt x="130" y="35"/>
                          <a:pt x="128" y="33"/>
                          <a:pt x="127" y="31"/>
                        </a:cubicBezTo>
                        <a:cubicBezTo>
                          <a:pt x="111" y="0"/>
                          <a:pt x="111" y="0"/>
                          <a:pt x="111" y="0"/>
                        </a:cubicBezTo>
                        <a:cubicBezTo>
                          <a:pt x="9" y="32"/>
                          <a:pt x="9" y="32"/>
                          <a:pt x="9" y="32"/>
                        </a:cubicBezTo>
                        <a:cubicBezTo>
                          <a:pt x="13" y="47"/>
                          <a:pt x="13" y="47"/>
                          <a:pt x="13" y="47"/>
                        </a:cubicBezTo>
                        <a:cubicBezTo>
                          <a:pt x="0" y="50"/>
                          <a:pt x="0" y="50"/>
                          <a:pt x="0" y="50"/>
                        </a:cubicBezTo>
                        <a:cubicBezTo>
                          <a:pt x="0" y="50"/>
                          <a:pt x="15" y="179"/>
                          <a:pt x="156" y="114"/>
                        </a:cubicBezTo>
                        <a:cubicBezTo>
                          <a:pt x="160" y="112"/>
                          <a:pt x="162" y="107"/>
                          <a:pt x="159" y="104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39" name="Freeform 421">
                    <a:extLst>
                      <a:ext uri="{FF2B5EF4-FFF2-40B4-BE49-F238E27FC236}">
                        <a16:creationId xmlns:a16="http://schemas.microsoft.com/office/drawing/2014/main" id="{7F104F14-9243-4855-929C-A6F85E10E4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2750" y="2487613"/>
                    <a:ext cx="523875" cy="666750"/>
                  </a:xfrm>
                  <a:custGeom>
                    <a:avLst/>
                    <a:gdLst>
                      <a:gd name="T0" fmla="*/ 19 w 131"/>
                      <a:gd name="T1" fmla="*/ 44 h 168"/>
                      <a:gd name="T2" fmla="*/ 88 w 131"/>
                      <a:gd name="T3" fmla="*/ 4 h 168"/>
                      <a:gd name="T4" fmla="*/ 125 w 131"/>
                      <a:gd name="T5" fmla="*/ 18 h 168"/>
                      <a:gd name="T6" fmla="*/ 98 w 131"/>
                      <a:gd name="T7" fmla="*/ 50 h 168"/>
                      <a:gd name="T8" fmla="*/ 84 w 131"/>
                      <a:gd name="T9" fmla="*/ 54 h 168"/>
                      <a:gd name="T10" fmla="*/ 78 w 131"/>
                      <a:gd name="T11" fmla="*/ 67 h 168"/>
                      <a:gd name="T12" fmla="*/ 96 w 131"/>
                      <a:gd name="T13" fmla="*/ 99 h 168"/>
                      <a:gd name="T14" fmla="*/ 88 w 131"/>
                      <a:gd name="T15" fmla="*/ 104 h 168"/>
                      <a:gd name="T16" fmla="*/ 84 w 131"/>
                      <a:gd name="T17" fmla="*/ 104 h 168"/>
                      <a:gd name="T18" fmla="*/ 59 w 131"/>
                      <a:gd name="T19" fmla="*/ 95 h 168"/>
                      <a:gd name="T20" fmla="*/ 61 w 131"/>
                      <a:gd name="T21" fmla="*/ 119 h 168"/>
                      <a:gd name="T22" fmla="*/ 78 w 131"/>
                      <a:gd name="T23" fmla="*/ 131 h 168"/>
                      <a:gd name="T24" fmla="*/ 68 w 131"/>
                      <a:gd name="T25" fmla="*/ 168 h 168"/>
                      <a:gd name="T26" fmla="*/ 14 w 131"/>
                      <a:gd name="T27" fmla="*/ 127 h 168"/>
                      <a:gd name="T28" fmla="*/ 10 w 131"/>
                      <a:gd name="T29" fmla="*/ 58 h 168"/>
                      <a:gd name="T30" fmla="*/ 19 w 131"/>
                      <a:gd name="T31" fmla="*/ 44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31" h="168">
                        <a:moveTo>
                          <a:pt x="19" y="44"/>
                        </a:moveTo>
                        <a:cubicBezTo>
                          <a:pt x="33" y="29"/>
                          <a:pt x="59" y="12"/>
                          <a:pt x="88" y="4"/>
                        </a:cubicBezTo>
                        <a:cubicBezTo>
                          <a:pt x="104" y="0"/>
                          <a:pt x="121" y="2"/>
                          <a:pt x="125" y="18"/>
                        </a:cubicBezTo>
                        <a:cubicBezTo>
                          <a:pt x="131" y="41"/>
                          <a:pt x="109" y="47"/>
                          <a:pt x="98" y="50"/>
                        </a:cubicBezTo>
                        <a:cubicBezTo>
                          <a:pt x="84" y="54"/>
                          <a:pt x="84" y="54"/>
                          <a:pt x="84" y="54"/>
                        </a:cubicBezTo>
                        <a:cubicBezTo>
                          <a:pt x="78" y="56"/>
                          <a:pt x="75" y="62"/>
                          <a:pt x="78" y="67"/>
                        </a:cubicBezTo>
                        <a:cubicBezTo>
                          <a:pt x="96" y="99"/>
                          <a:pt x="96" y="99"/>
                          <a:pt x="96" y="99"/>
                        </a:cubicBezTo>
                        <a:cubicBezTo>
                          <a:pt x="88" y="104"/>
                          <a:pt x="88" y="104"/>
                          <a:pt x="88" y="104"/>
                        </a:cubicBezTo>
                        <a:cubicBezTo>
                          <a:pt x="87" y="105"/>
                          <a:pt x="85" y="105"/>
                          <a:pt x="84" y="104"/>
                        </a:cubicBezTo>
                        <a:cubicBezTo>
                          <a:pt x="80" y="98"/>
                          <a:pt x="69" y="88"/>
                          <a:pt x="59" y="95"/>
                        </a:cubicBezTo>
                        <a:cubicBezTo>
                          <a:pt x="48" y="103"/>
                          <a:pt x="55" y="115"/>
                          <a:pt x="61" y="119"/>
                        </a:cubicBezTo>
                        <a:cubicBezTo>
                          <a:pt x="67" y="124"/>
                          <a:pt x="75" y="124"/>
                          <a:pt x="78" y="131"/>
                        </a:cubicBezTo>
                        <a:cubicBezTo>
                          <a:pt x="80" y="135"/>
                          <a:pt x="89" y="156"/>
                          <a:pt x="68" y="168"/>
                        </a:cubicBezTo>
                        <a:cubicBezTo>
                          <a:pt x="40" y="160"/>
                          <a:pt x="24" y="143"/>
                          <a:pt x="14" y="127"/>
                        </a:cubicBezTo>
                        <a:cubicBezTo>
                          <a:pt x="1" y="106"/>
                          <a:pt x="0" y="80"/>
                          <a:pt x="10" y="58"/>
                        </a:cubicBezTo>
                        <a:cubicBezTo>
                          <a:pt x="13" y="53"/>
                          <a:pt x="16" y="48"/>
                          <a:pt x="19" y="44"/>
                        </a:cubicBezTo>
                        <a:close/>
                      </a:path>
                    </a:pathLst>
                  </a:custGeom>
                  <a:solidFill>
                    <a:srgbClr val="301D1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0" name="Freeform 422">
                    <a:extLst>
                      <a:ext uri="{FF2B5EF4-FFF2-40B4-BE49-F238E27FC236}">
                        <a16:creationId xmlns:a16="http://schemas.microsoft.com/office/drawing/2014/main" id="{C1728A2C-56EA-45F8-A807-B1A54954AE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37" y="2784475"/>
                    <a:ext cx="39688" cy="39688"/>
                  </a:xfrm>
                  <a:custGeom>
                    <a:avLst/>
                    <a:gdLst>
                      <a:gd name="T0" fmla="*/ 9 w 10"/>
                      <a:gd name="T1" fmla="*/ 4 h 10"/>
                      <a:gd name="T2" fmla="*/ 6 w 10"/>
                      <a:gd name="T3" fmla="*/ 10 h 10"/>
                      <a:gd name="T4" fmla="*/ 0 w 10"/>
                      <a:gd name="T5" fmla="*/ 7 h 10"/>
                      <a:gd name="T6" fmla="*/ 4 w 10"/>
                      <a:gd name="T7" fmla="*/ 1 h 10"/>
                      <a:gd name="T8" fmla="*/ 9 w 10"/>
                      <a:gd name="T9" fmla="*/ 4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9" y="4"/>
                        </a:moveTo>
                        <a:cubicBezTo>
                          <a:pt x="10" y="7"/>
                          <a:pt x="8" y="9"/>
                          <a:pt x="6" y="10"/>
                        </a:cubicBezTo>
                        <a:cubicBezTo>
                          <a:pt x="3" y="10"/>
                          <a:pt x="1" y="9"/>
                          <a:pt x="0" y="7"/>
                        </a:cubicBezTo>
                        <a:cubicBezTo>
                          <a:pt x="0" y="4"/>
                          <a:pt x="1" y="2"/>
                          <a:pt x="4" y="1"/>
                        </a:cubicBezTo>
                        <a:cubicBezTo>
                          <a:pt x="6" y="0"/>
                          <a:pt x="8" y="2"/>
                          <a:pt x="9" y="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1" name="Freeform 423">
                    <a:extLst>
                      <a:ext uri="{FF2B5EF4-FFF2-40B4-BE49-F238E27FC236}">
                        <a16:creationId xmlns:a16="http://schemas.microsoft.com/office/drawing/2014/main" id="{D142BE58-44B2-49E7-A7CF-22AAFC8E81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3" y="3297238"/>
                    <a:ext cx="203200" cy="987425"/>
                  </a:xfrm>
                  <a:custGeom>
                    <a:avLst/>
                    <a:gdLst>
                      <a:gd name="T0" fmla="*/ 0 w 128"/>
                      <a:gd name="T1" fmla="*/ 65 h 622"/>
                      <a:gd name="T2" fmla="*/ 0 w 128"/>
                      <a:gd name="T3" fmla="*/ 622 h 622"/>
                      <a:gd name="T4" fmla="*/ 78 w 128"/>
                      <a:gd name="T5" fmla="*/ 270 h 622"/>
                      <a:gd name="T6" fmla="*/ 128 w 128"/>
                      <a:gd name="T7" fmla="*/ 22 h 622"/>
                      <a:gd name="T8" fmla="*/ 120 w 128"/>
                      <a:gd name="T9" fmla="*/ 0 h 622"/>
                      <a:gd name="T10" fmla="*/ 0 w 128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8" h="622">
                        <a:moveTo>
                          <a:pt x="0" y="65"/>
                        </a:moveTo>
                        <a:lnTo>
                          <a:pt x="0" y="622"/>
                        </a:lnTo>
                        <a:lnTo>
                          <a:pt x="78" y="270"/>
                        </a:lnTo>
                        <a:lnTo>
                          <a:pt x="128" y="22"/>
                        </a:lnTo>
                        <a:lnTo>
                          <a:pt x="120" y="0"/>
                        </a:lnTo>
                        <a:lnTo>
                          <a:pt x="0" y="65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2" name="Freeform 424">
                    <a:extLst>
                      <a:ext uri="{FF2B5EF4-FFF2-40B4-BE49-F238E27FC236}">
                        <a16:creationId xmlns:a16="http://schemas.microsoft.com/office/drawing/2014/main" id="{54DC087A-BAF8-4689-981C-0C00E9CEF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200025" y="3297238"/>
                    <a:ext cx="195263" cy="987425"/>
                  </a:xfrm>
                  <a:custGeom>
                    <a:avLst/>
                    <a:gdLst>
                      <a:gd name="T0" fmla="*/ 123 w 123"/>
                      <a:gd name="T1" fmla="*/ 65 h 622"/>
                      <a:gd name="T2" fmla="*/ 123 w 123"/>
                      <a:gd name="T3" fmla="*/ 622 h 622"/>
                      <a:gd name="T4" fmla="*/ 55 w 123"/>
                      <a:gd name="T5" fmla="*/ 287 h 622"/>
                      <a:gd name="T6" fmla="*/ 0 w 123"/>
                      <a:gd name="T7" fmla="*/ 22 h 622"/>
                      <a:gd name="T8" fmla="*/ 7 w 123"/>
                      <a:gd name="T9" fmla="*/ 0 h 622"/>
                      <a:gd name="T10" fmla="*/ 123 w 123"/>
                      <a:gd name="T11" fmla="*/ 65 h 6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23" h="622">
                        <a:moveTo>
                          <a:pt x="123" y="65"/>
                        </a:moveTo>
                        <a:lnTo>
                          <a:pt x="123" y="622"/>
                        </a:lnTo>
                        <a:lnTo>
                          <a:pt x="55" y="287"/>
                        </a:lnTo>
                        <a:lnTo>
                          <a:pt x="0" y="22"/>
                        </a:lnTo>
                        <a:lnTo>
                          <a:pt x="7" y="0"/>
                        </a:lnTo>
                        <a:lnTo>
                          <a:pt x="123" y="6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3" name="Freeform 425">
                    <a:extLst>
                      <a:ext uri="{FF2B5EF4-FFF2-40B4-BE49-F238E27FC236}">
                        <a16:creationId xmlns:a16="http://schemas.microsoft.com/office/drawing/2014/main" id="{FE4EAC73-3B20-4D3B-A109-21168B315C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88913" y="3241675"/>
                    <a:ext cx="187325" cy="246063"/>
                  </a:xfrm>
                  <a:custGeom>
                    <a:avLst/>
                    <a:gdLst>
                      <a:gd name="T0" fmla="*/ 118 w 118"/>
                      <a:gd name="T1" fmla="*/ 100 h 155"/>
                      <a:gd name="T2" fmla="*/ 28 w 118"/>
                      <a:gd name="T3" fmla="*/ 0 h 155"/>
                      <a:gd name="T4" fmla="*/ 0 w 118"/>
                      <a:gd name="T5" fmla="*/ 35 h 155"/>
                      <a:gd name="T6" fmla="*/ 30 w 118"/>
                      <a:gd name="T7" fmla="*/ 155 h 155"/>
                      <a:gd name="T8" fmla="*/ 93 w 118"/>
                      <a:gd name="T9" fmla="*/ 87 h 155"/>
                      <a:gd name="T10" fmla="*/ 118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118" y="100"/>
                        </a:moveTo>
                        <a:lnTo>
                          <a:pt x="28" y="0"/>
                        </a:lnTo>
                        <a:lnTo>
                          <a:pt x="0" y="35"/>
                        </a:lnTo>
                        <a:lnTo>
                          <a:pt x="30" y="155"/>
                        </a:lnTo>
                        <a:lnTo>
                          <a:pt x="93" y="87"/>
                        </a:lnTo>
                        <a:lnTo>
                          <a:pt x="118" y="100"/>
                        </a:lnTo>
                        <a:close/>
                      </a:path>
                    </a:pathLst>
                  </a:custGeom>
                  <a:solidFill>
                    <a:srgbClr val="D2D2D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4" name="Freeform 426">
                    <a:extLst>
                      <a:ext uri="{FF2B5EF4-FFF2-40B4-BE49-F238E27FC236}">
                        <a16:creationId xmlns:a16="http://schemas.microsoft.com/office/drawing/2014/main" id="{5318612B-C209-4F67-90B4-4C559B73D0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41675"/>
                    <a:ext cx="187325" cy="246063"/>
                  </a:xfrm>
                  <a:custGeom>
                    <a:avLst/>
                    <a:gdLst>
                      <a:gd name="T0" fmla="*/ 0 w 118"/>
                      <a:gd name="T1" fmla="*/ 100 h 155"/>
                      <a:gd name="T2" fmla="*/ 91 w 118"/>
                      <a:gd name="T3" fmla="*/ 0 h 155"/>
                      <a:gd name="T4" fmla="*/ 118 w 118"/>
                      <a:gd name="T5" fmla="*/ 35 h 155"/>
                      <a:gd name="T6" fmla="*/ 88 w 118"/>
                      <a:gd name="T7" fmla="*/ 155 h 155"/>
                      <a:gd name="T8" fmla="*/ 25 w 118"/>
                      <a:gd name="T9" fmla="*/ 87 h 155"/>
                      <a:gd name="T10" fmla="*/ 0 w 118"/>
                      <a:gd name="T11" fmla="*/ 100 h 1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8" h="155">
                        <a:moveTo>
                          <a:pt x="0" y="100"/>
                        </a:moveTo>
                        <a:lnTo>
                          <a:pt x="91" y="0"/>
                        </a:lnTo>
                        <a:lnTo>
                          <a:pt x="118" y="35"/>
                        </a:lnTo>
                        <a:lnTo>
                          <a:pt x="88" y="155"/>
                        </a:lnTo>
                        <a:lnTo>
                          <a:pt x="25" y="87"/>
                        </a:lnTo>
                        <a:lnTo>
                          <a:pt x="0" y="10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5" name="Freeform 427">
                    <a:extLst>
                      <a:ext uri="{FF2B5EF4-FFF2-40B4-BE49-F238E27FC236}">
                        <a16:creationId xmlns:a16="http://schemas.microsoft.com/office/drawing/2014/main" id="{6AC6B2EC-A47E-46EC-B478-5DE02C40D2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384550"/>
                    <a:ext cx="103188" cy="87313"/>
                  </a:xfrm>
                  <a:custGeom>
                    <a:avLst/>
                    <a:gdLst>
                      <a:gd name="T0" fmla="*/ 7 w 65"/>
                      <a:gd name="T1" fmla="*/ 0 h 55"/>
                      <a:gd name="T2" fmla="*/ 0 w 65"/>
                      <a:gd name="T3" fmla="*/ 5 h 55"/>
                      <a:gd name="T4" fmla="*/ 17 w 65"/>
                      <a:gd name="T5" fmla="*/ 55 h 55"/>
                      <a:gd name="T6" fmla="*/ 42 w 65"/>
                      <a:gd name="T7" fmla="*/ 52 h 55"/>
                      <a:gd name="T8" fmla="*/ 65 w 65"/>
                      <a:gd name="T9" fmla="*/ 7 h 55"/>
                      <a:gd name="T10" fmla="*/ 57 w 65"/>
                      <a:gd name="T11" fmla="*/ 0 h 55"/>
                      <a:gd name="T12" fmla="*/ 7 w 65"/>
                      <a:gd name="T13" fmla="*/ 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5" h="55">
                        <a:moveTo>
                          <a:pt x="7" y="0"/>
                        </a:moveTo>
                        <a:lnTo>
                          <a:pt x="0" y="5"/>
                        </a:lnTo>
                        <a:lnTo>
                          <a:pt x="17" y="55"/>
                        </a:lnTo>
                        <a:lnTo>
                          <a:pt x="42" y="52"/>
                        </a:lnTo>
                        <a:lnTo>
                          <a:pt x="65" y="7"/>
                        </a:lnTo>
                        <a:lnTo>
                          <a:pt x="57" y="0"/>
                        </a:lnTo>
                        <a:lnTo>
                          <a:pt x="7" y="0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6" name="Freeform 428">
                    <a:extLst>
                      <a:ext uri="{FF2B5EF4-FFF2-40B4-BE49-F238E27FC236}">
                        <a16:creationId xmlns:a16="http://schemas.microsoft.com/office/drawing/2014/main" id="{8558A6F6-5A09-4C32-87B1-3FE4DD4FFC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388" y="3467100"/>
                    <a:ext cx="82550" cy="820738"/>
                  </a:xfrm>
                  <a:custGeom>
                    <a:avLst/>
                    <a:gdLst>
                      <a:gd name="T0" fmla="*/ 17 w 52"/>
                      <a:gd name="T1" fmla="*/ 3 h 517"/>
                      <a:gd name="T2" fmla="*/ 0 w 52"/>
                      <a:gd name="T3" fmla="*/ 440 h 517"/>
                      <a:gd name="T4" fmla="*/ 30 w 52"/>
                      <a:gd name="T5" fmla="*/ 517 h 517"/>
                      <a:gd name="T6" fmla="*/ 52 w 52"/>
                      <a:gd name="T7" fmla="*/ 472 h 517"/>
                      <a:gd name="T8" fmla="*/ 42 w 52"/>
                      <a:gd name="T9" fmla="*/ 0 h 517"/>
                      <a:gd name="T10" fmla="*/ 17 w 52"/>
                      <a:gd name="T11" fmla="*/ 3 h 5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2" h="517">
                        <a:moveTo>
                          <a:pt x="17" y="3"/>
                        </a:moveTo>
                        <a:lnTo>
                          <a:pt x="0" y="440"/>
                        </a:lnTo>
                        <a:lnTo>
                          <a:pt x="30" y="517"/>
                        </a:lnTo>
                        <a:lnTo>
                          <a:pt x="52" y="472"/>
                        </a:lnTo>
                        <a:lnTo>
                          <a:pt x="42" y="0"/>
                        </a:lnTo>
                        <a:lnTo>
                          <a:pt x="17" y="3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7" name="Freeform 429">
                    <a:extLst>
                      <a:ext uri="{FF2B5EF4-FFF2-40B4-BE49-F238E27FC236}">
                        <a16:creationId xmlns:a16="http://schemas.microsoft.com/office/drawing/2014/main" id="{5EB52C05-8265-4907-AC9D-FF39055281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588" y="3292475"/>
                    <a:ext cx="303213" cy="1050925"/>
                  </a:xfrm>
                  <a:custGeom>
                    <a:avLst/>
                    <a:gdLst>
                      <a:gd name="T0" fmla="*/ 76 w 76"/>
                      <a:gd name="T1" fmla="*/ 21 h 265"/>
                      <a:gd name="T2" fmla="*/ 64 w 76"/>
                      <a:gd name="T3" fmla="*/ 35 h 265"/>
                      <a:gd name="T4" fmla="*/ 72 w 76"/>
                      <a:gd name="T5" fmla="*/ 40 h 265"/>
                      <a:gd name="T6" fmla="*/ 0 w 76"/>
                      <a:gd name="T7" fmla="*/ 265 h 265"/>
                      <a:gd name="T8" fmla="*/ 0 w 76"/>
                      <a:gd name="T9" fmla="*/ 244 h 265"/>
                      <a:gd name="T10" fmla="*/ 47 w 76"/>
                      <a:gd name="T11" fmla="*/ 0 h 265"/>
                      <a:gd name="T12" fmla="*/ 76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76" y="21"/>
                        </a:moveTo>
                        <a:cubicBezTo>
                          <a:pt x="64" y="35"/>
                          <a:pt x="64" y="35"/>
                          <a:pt x="64" y="35"/>
                        </a:cubicBezTo>
                        <a:cubicBezTo>
                          <a:pt x="72" y="40"/>
                          <a:pt x="72" y="40"/>
                          <a:pt x="72" y="40"/>
                        </a:cubicBezTo>
                        <a:cubicBezTo>
                          <a:pt x="52" y="105"/>
                          <a:pt x="0" y="265"/>
                          <a:pt x="0" y="265"/>
                        </a:cubicBezTo>
                        <a:cubicBezTo>
                          <a:pt x="0" y="244"/>
                          <a:pt x="0" y="244"/>
                          <a:pt x="0" y="244"/>
                        </a:cubicBezTo>
                        <a:cubicBezTo>
                          <a:pt x="13" y="186"/>
                          <a:pt x="47" y="0"/>
                          <a:pt x="47" y="0"/>
                        </a:cubicBezTo>
                        <a:lnTo>
                          <a:pt x="76" y="21"/>
                        </a:lnTo>
                        <a:close/>
                      </a:path>
                    </a:pathLst>
                  </a:custGeom>
                  <a:solidFill>
                    <a:srgbClr val="E6A6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8" name="Freeform 430">
                    <a:extLst>
                      <a:ext uri="{FF2B5EF4-FFF2-40B4-BE49-F238E27FC236}">
                        <a16:creationId xmlns:a16="http://schemas.microsoft.com/office/drawing/2014/main" id="{3EE63FDC-B7DD-41AB-998E-13F6CD0004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04800" y="3292475"/>
                    <a:ext cx="303213" cy="1050925"/>
                  </a:xfrm>
                  <a:custGeom>
                    <a:avLst/>
                    <a:gdLst>
                      <a:gd name="T0" fmla="*/ 0 w 76"/>
                      <a:gd name="T1" fmla="*/ 21 h 265"/>
                      <a:gd name="T2" fmla="*/ 12 w 76"/>
                      <a:gd name="T3" fmla="*/ 35 h 265"/>
                      <a:gd name="T4" fmla="*/ 4 w 76"/>
                      <a:gd name="T5" fmla="*/ 40 h 265"/>
                      <a:gd name="T6" fmla="*/ 76 w 76"/>
                      <a:gd name="T7" fmla="*/ 265 h 265"/>
                      <a:gd name="T8" fmla="*/ 76 w 76"/>
                      <a:gd name="T9" fmla="*/ 244 h 265"/>
                      <a:gd name="T10" fmla="*/ 30 w 76"/>
                      <a:gd name="T11" fmla="*/ 0 h 265"/>
                      <a:gd name="T12" fmla="*/ 0 w 76"/>
                      <a:gd name="T13" fmla="*/ 21 h 2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6" h="265">
                        <a:moveTo>
                          <a:pt x="0" y="21"/>
                        </a:moveTo>
                        <a:cubicBezTo>
                          <a:pt x="12" y="35"/>
                          <a:pt x="12" y="35"/>
                          <a:pt x="12" y="35"/>
                        </a:cubicBezTo>
                        <a:cubicBezTo>
                          <a:pt x="4" y="40"/>
                          <a:pt x="4" y="40"/>
                          <a:pt x="4" y="40"/>
                        </a:cubicBezTo>
                        <a:cubicBezTo>
                          <a:pt x="24" y="105"/>
                          <a:pt x="76" y="265"/>
                          <a:pt x="76" y="265"/>
                        </a:cubicBezTo>
                        <a:cubicBezTo>
                          <a:pt x="76" y="244"/>
                          <a:pt x="76" y="244"/>
                          <a:pt x="76" y="244"/>
                        </a:cubicBezTo>
                        <a:cubicBezTo>
                          <a:pt x="64" y="187"/>
                          <a:pt x="30" y="0"/>
                          <a:pt x="30" y="0"/>
                        </a:cubicBezTo>
                        <a:lnTo>
                          <a:pt x="0" y="21"/>
                        </a:lnTo>
                        <a:close/>
                      </a:path>
                    </a:pathLst>
                  </a:custGeom>
                  <a:solidFill>
                    <a:srgbClr val="FFA94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49" name="Freeform 431">
                    <a:extLst>
                      <a:ext uri="{FF2B5EF4-FFF2-40B4-BE49-F238E27FC236}">
                        <a16:creationId xmlns:a16="http://schemas.microsoft.com/office/drawing/2014/main" id="{E33EC251-CE41-4874-A13C-3EC8CC7AF6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23863" y="4684713"/>
                    <a:ext cx="857250" cy="298450"/>
                  </a:xfrm>
                  <a:custGeom>
                    <a:avLst/>
                    <a:gdLst>
                      <a:gd name="T0" fmla="*/ 0 w 540"/>
                      <a:gd name="T1" fmla="*/ 143 h 188"/>
                      <a:gd name="T2" fmla="*/ 254 w 540"/>
                      <a:gd name="T3" fmla="*/ 140 h 188"/>
                      <a:gd name="T4" fmla="*/ 264 w 540"/>
                      <a:gd name="T5" fmla="*/ 0 h 188"/>
                      <a:gd name="T6" fmla="*/ 276 w 540"/>
                      <a:gd name="T7" fmla="*/ 140 h 188"/>
                      <a:gd name="T8" fmla="*/ 540 w 540"/>
                      <a:gd name="T9" fmla="*/ 140 h 188"/>
                      <a:gd name="T10" fmla="*/ 540 w 540"/>
                      <a:gd name="T11" fmla="*/ 160 h 188"/>
                      <a:gd name="T12" fmla="*/ 279 w 540"/>
                      <a:gd name="T13" fmla="*/ 173 h 188"/>
                      <a:gd name="T14" fmla="*/ 261 w 540"/>
                      <a:gd name="T15" fmla="*/ 140 h 188"/>
                      <a:gd name="T16" fmla="*/ 246 w 540"/>
                      <a:gd name="T17" fmla="*/ 173 h 188"/>
                      <a:gd name="T18" fmla="*/ 5 w 540"/>
                      <a:gd name="T19" fmla="*/ 188 h 188"/>
                      <a:gd name="T20" fmla="*/ 0 w 540"/>
                      <a:gd name="T21" fmla="*/ 143 h 1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540" h="188">
                        <a:moveTo>
                          <a:pt x="0" y="143"/>
                        </a:moveTo>
                        <a:lnTo>
                          <a:pt x="254" y="140"/>
                        </a:lnTo>
                        <a:lnTo>
                          <a:pt x="264" y="0"/>
                        </a:lnTo>
                        <a:lnTo>
                          <a:pt x="276" y="140"/>
                        </a:lnTo>
                        <a:lnTo>
                          <a:pt x="540" y="140"/>
                        </a:lnTo>
                        <a:lnTo>
                          <a:pt x="540" y="160"/>
                        </a:lnTo>
                        <a:lnTo>
                          <a:pt x="279" y="173"/>
                        </a:lnTo>
                        <a:lnTo>
                          <a:pt x="261" y="140"/>
                        </a:lnTo>
                        <a:lnTo>
                          <a:pt x="246" y="173"/>
                        </a:lnTo>
                        <a:lnTo>
                          <a:pt x="5" y="188"/>
                        </a:lnTo>
                        <a:lnTo>
                          <a:pt x="0" y="143"/>
                        </a:ln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0" name="Oval 432">
                    <a:extLst>
                      <a:ext uri="{FF2B5EF4-FFF2-40B4-BE49-F238E27FC236}">
                        <a16:creationId xmlns:a16="http://schemas.microsoft.com/office/drawing/2014/main" id="{85AA9C83-3BFD-42E7-9BCB-44055E58868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311650"/>
                    <a:ext cx="39688" cy="39688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1" name="Oval 433">
                    <a:extLst>
                      <a:ext uri="{FF2B5EF4-FFF2-40B4-BE49-F238E27FC236}">
                        <a16:creationId xmlns:a16="http://schemas.microsoft.com/office/drawing/2014/main" id="{19E548E0-4B1E-4E7A-A222-37241CA2570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-17463" y="4570413"/>
                    <a:ext cx="39688" cy="34925"/>
                  </a:xfrm>
                  <a:prstGeom prst="ellipse">
                    <a:avLst/>
                  </a:prstGeom>
                  <a:solidFill>
                    <a:srgbClr val="00488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2" name="Freeform 434">
                    <a:extLst>
                      <a:ext uri="{FF2B5EF4-FFF2-40B4-BE49-F238E27FC236}">
                        <a16:creationId xmlns:a16="http://schemas.microsoft.com/office/drawing/2014/main" id="{0AC91725-43D8-4CC1-AE9C-D073C0FA48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9700" cy="82550"/>
                  </a:xfrm>
                  <a:custGeom>
                    <a:avLst/>
                    <a:gdLst>
                      <a:gd name="T0" fmla="*/ 29 w 35"/>
                      <a:gd name="T1" fmla="*/ 0 h 21"/>
                      <a:gd name="T2" fmla="*/ 0 w 35"/>
                      <a:gd name="T3" fmla="*/ 15 h 21"/>
                      <a:gd name="T4" fmla="*/ 35 w 35"/>
                      <a:gd name="T5" fmla="*/ 12 h 21"/>
                      <a:gd name="T6" fmla="*/ 29 w 35"/>
                      <a:gd name="T7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5" h="21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7" y="21"/>
                          <a:pt x="35" y="12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CB8C8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3" name="Freeform 435">
                    <a:extLst>
                      <a:ext uri="{FF2B5EF4-FFF2-40B4-BE49-F238E27FC236}">
                        <a16:creationId xmlns:a16="http://schemas.microsoft.com/office/drawing/2014/main" id="{8F49AEB7-254D-4B73-978C-202D7C9724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487" y="2963863"/>
                    <a:ext cx="134938" cy="71438"/>
                  </a:xfrm>
                  <a:custGeom>
                    <a:avLst/>
                    <a:gdLst>
                      <a:gd name="T0" fmla="*/ 29 w 34"/>
                      <a:gd name="T1" fmla="*/ 0 h 18"/>
                      <a:gd name="T2" fmla="*/ 0 w 34"/>
                      <a:gd name="T3" fmla="*/ 15 h 18"/>
                      <a:gd name="T4" fmla="*/ 34 w 34"/>
                      <a:gd name="T5" fmla="*/ 9 h 18"/>
                      <a:gd name="T6" fmla="*/ 29 w 34"/>
                      <a:gd name="T7" fmla="*/ 0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4" h="18">
                        <a:moveTo>
                          <a:pt x="29" y="0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16" y="18"/>
                          <a:pt x="34" y="9"/>
                        </a:cubicBez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4" name="Freeform 436">
                    <a:extLst>
                      <a:ext uri="{FF2B5EF4-FFF2-40B4-BE49-F238E27FC236}">
                        <a16:creationId xmlns:a16="http://schemas.microsoft.com/office/drawing/2014/main" id="{7EFF6C62-6BC6-4E90-8515-41722D86F3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3813175"/>
                    <a:ext cx="849313" cy="844550"/>
                  </a:xfrm>
                  <a:custGeom>
                    <a:avLst/>
                    <a:gdLst>
                      <a:gd name="T0" fmla="*/ 216 w 535"/>
                      <a:gd name="T1" fmla="*/ 532 h 532"/>
                      <a:gd name="T2" fmla="*/ 535 w 535"/>
                      <a:gd name="T3" fmla="*/ 222 h 532"/>
                      <a:gd name="T4" fmla="*/ 535 w 535"/>
                      <a:gd name="T5" fmla="*/ 222 h 532"/>
                      <a:gd name="T6" fmla="*/ 319 w 535"/>
                      <a:gd name="T7" fmla="*/ 0 h 532"/>
                      <a:gd name="T8" fmla="*/ 0 w 535"/>
                      <a:gd name="T9" fmla="*/ 312 h 532"/>
                      <a:gd name="T10" fmla="*/ 216 w 535"/>
                      <a:gd name="T11" fmla="*/ 532 h 5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35" h="532">
                        <a:moveTo>
                          <a:pt x="216" y="532"/>
                        </a:moveTo>
                        <a:lnTo>
                          <a:pt x="535" y="222"/>
                        </a:lnTo>
                        <a:lnTo>
                          <a:pt x="535" y="222"/>
                        </a:lnTo>
                        <a:lnTo>
                          <a:pt x="319" y="0"/>
                        </a:lnTo>
                        <a:lnTo>
                          <a:pt x="0" y="312"/>
                        </a:lnTo>
                        <a:lnTo>
                          <a:pt x="216" y="532"/>
                        </a:lnTo>
                        <a:close/>
                      </a:path>
                    </a:pathLst>
                  </a:custGeom>
                  <a:solidFill>
                    <a:srgbClr val="E8112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5" name="Freeform 437">
                    <a:extLst>
                      <a:ext uri="{FF2B5EF4-FFF2-40B4-BE49-F238E27FC236}">
                        <a16:creationId xmlns:a16="http://schemas.microsoft.com/office/drawing/2014/main" id="{AA364E7A-7660-467A-9DCD-8F3027830D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76250" y="4165600"/>
                    <a:ext cx="849313" cy="492125"/>
                  </a:xfrm>
                  <a:custGeom>
                    <a:avLst/>
                    <a:gdLst>
                      <a:gd name="T0" fmla="*/ 216 w 535"/>
                      <a:gd name="T1" fmla="*/ 310 h 310"/>
                      <a:gd name="T2" fmla="*/ 535 w 535"/>
                      <a:gd name="T3" fmla="*/ 0 h 310"/>
                      <a:gd name="T4" fmla="*/ 535 w 535"/>
                      <a:gd name="T5" fmla="*/ 0 h 310"/>
                      <a:gd name="T6" fmla="*/ 0 w 535"/>
                      <a:gd name="T7" fmla="*/ 90 h 310"/>
                      <a:gd name="T8" fmla="*/ 216 w 535"/>
                      <a:gd name="T9" fmla="*/ 310 h 3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35" h="310">
                        <a:moveTo>
                          <a:pt x="216" y="310"/>
                        </a:moveTo>
                        <a:lnTo>
                          <a:pt x="535" y="0"/>
                        </a:lnTo>
                        <a:lnTo>
                          <a:pt x="535" y="0"/>
                        </a:lnTo>
                        <a:lnTo>
                          <a:pt x="0" y="90"/>
                        </a:lnTo>
                        <a:lnTo>
                          <a:pt x="216" y="310"/>
                        </a:ln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6" name="Freeform 438">
                    <a:extLst>
                      <a:ext uri="{FF2B5EF4-FFF2-40B4-BE49-F238E27FC236}">
                        <a16:creationId xmlns:a16="http://schemas.microsoft.com/office/drawing/2014/main" id="{5506F782-FED0-49B0-9AB8-AA780C5FD9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20675" y="4157663"/>
                    <a:ext cx="611188" cy="420688"/>
                  </a:xfrm>
                  <a:custGeom>
                    <a:avLst/>
                    <a:gdLst>
                      <a:gd name="T0" fmla="*/ 40 w 153"/>
                      <a:gd name="T1" fmla="*/ 75 h 106"/>
                      <a:gd name="T2" fmla="*/ 103 w 153"/>
                      <a:gd name="T3" fmla="*/ 103 h 106"/>
                      <a:gd name="T4" fmla="*/ 120 w 153"/>
                      <a:gd name="T5" fmla="*/ 95 h 106"/>
                      <a:gd name="T6" fmla="*/ 139 w 153"/>
                      <a:gd name="T7" fmla="*/ 87 h 106"/>
                      <a:gd name="T8" fmla="*/ 152 w 153"/>
                      <a:gd name="T9" fmla="*/ 79 h 106"/>
                      <a:gd name="T10" fmla="*/ 139 w 153"/>
                      <a:gd name="T11" fmla="*/ 73 h 106"/>
                      <a:gd name="T12" fmla="*/ 129 w 153"/>
                      <a:gd name="T13" fmla="*/ 60 h 106"/>
                      <a:gd name="T14" fmla="*/ 113 w 153"/>
                      <a:gd name="T15" fmla="*/ 54 h 106"/>
                      <a:gd name="T16" fmla="*/ 126 w 153"/>
                      <a:gd name="T17" fmla="*/ 39 h 106"/>
                      <a:gd name="T18" fmla="*/ 78 w 153"/>
                      <a:gd name="T19" fmla="*/ 36 h 106"/>
                      <a:gd name="T20" fmla="*/ 69 w 153"/>
                      <a:gd name="T21" fmla="*/ 38 h 106"/>
                      <a:gd name="T22" fmla="*/ 7 w 153"/>
                      <a:gd name="T23" fmla="*/ 0 h 106"/>
                      <a:gd name="T24" fmla="*/ 0 w 153"/>
                      <a:gd name="T25" fmla="*/ 53 h 106"/>
                      <a:gd name="T26" fmla="*/ 40 w 153"/>
                      <a:gd name="T27" fmla="*/ 75 h 10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53" h="106">
                        <a:moveTo>
                          <a:pt x="40" y="75"/>
                        </a:moveTo>
                        <a:cubicBezTo>
                          <a:pt x="64" y="97"/>
                          <a:pt x="76" y="99"/>
                          <a:pt x="103" y="103"/>
                        </a:cubicBezTo>
                        <a:cubicBezTo>
                          <a:pt x="120" y="106"/>
                          <a:pt x="126" y="101"/>
                          <a:pt x="120" y="95"/>
                        </a:cubicBezTo>
                        <a:cubicBezTo>
                          <a:pt x="135" y="102"/>
                          <a:pt x="149" y="92"/>
                          <a:pt x="139" y="87"/>
                        </a:cubicBezTo>
                        <a:cubicBezTo>
                          <a:pt x="143" y="87"/>
                          <a:pt x="152" y="85"/>
                          <a:pt x="152" y="79"/>
                        </a:cubicBezTo>
                        <a:cubicBezTo>
                          <a:pt x="153" y="74"/>
                          <a:pt x="143" y="73"/>
                          <a:pt x="139" y="73"/>
                        </a:cubicBezTo>
                        <a:cubicBezTo>
                          <a:pt x="143" y="68"/>
                          <a:pt x="142" y="61"/>
                          <a:pt x="129" y="60"/>
                        </a:cubicBezTo>
                        <a:cubicBezTo>
                          <a:pt x="119" y="59"/>
                          <a:pt x="113" y="54"/>
                          <a:pt x="113" y="54"/>
                        </a:cubicBezTo>
                        <a:cubicBezTo>
                          <a:pt x="125" y="51"/>
                          <a:pt x="129" y="44"/>
                          <a:pt x="126" y="39"/>
                        </a:cubicBezTo>
                        <a:cubicBezTo>
                          <a:pt x="113" y="40"/>
                          <a:pt x="94" y="35"/>
                          <a:pt x="78" y="36"/>
                        </a:cubicBezTo>
                        <a:cubicBezTo>
                          <a:pt x="75" y="36"/>
                          <a:pt x="72" y="37"/>
                          <a:pt x="69" y="38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  <a:cubicBezTo>
                          <a:pt x="0" y="53"/>
                          <a:pt x="0" y="53"/>
                          <a:pt x="0" y="53"/>
                        </a:cubicBezTo>
                        <a:lnTo>
                          <a:pt x="40" y="75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7" name="Freeform 439">
                    <a:extLst>
                      <a:ext uri="{FF2B5EF4-FFF2-40B4-BE49-F238E27FC236}">
                        <a16:creationId xmlns:a16="http://schemas.microsoft.com/office/drawing/2014/main" id="{43705F5F-3039-4ED9-81A1-360969CCD1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03288" y="3848100"/>
                    <a:ext cx="339725" cy="341313"/>
                  </a:xfrm>
                  <a:custGeom>
                    <a:avLst/>
                    <a:gdLst>
                      <a:gd name="T0" fmla="*/ 62 w 85"/>
                      <a:gd name="T1" fmla="*/ 11 h 86"/>
                      <a:gd name="T2" fmla="*/ 75 w 85"/>
                      <a:gd name="T3" fmla="*/ 63 h 86"/>
                      <a:gd name="T4" fmla="*/ 23 w 85"/>
                      <a:gd name="T5" fmla="*/ 75 h 86"/>
                      <a:gd name="T6" fmla="*/ 10 w 85"/>
                      <a:gd name="T7" fmla="*/ 24 h 86"/>
                      <a:gd name="T8" fmla="*/ 62 w 85"/>
                      <a:gd name="T9" fmla="*/ 1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86">
                        <a:moveTo>
                          <a:pt x="62" y="11"/>
                        </a:moveTo>
                        <a:cubicBezTo>
                          <a:pt x="80" y="22"/>
                          <a:pt x="85" y="45"/>
                          <a:pt x="75" y="63"/>
                        </a:cubicBezTo>
                        <a:cubicBezTo>
                          <a:pt x="64" y="80"/>
                          <a:pt x="41" y="86"/>
                          <a:pt x="23" y="75"/>
                        </a:cubicBezTo>
                        <a:cubicBezTo>
                          <a:pt x="5" y="65"/>
                          <a:pt x="0" y="42"/>
                          <a:pt x="10" y="24"/>
                        </a:cubicBezTo>
                        <a:cubicBezTo>
                          <a:pt x="21" y="6"/>
                          <a:pt x="44" y="0"/>
                          <a:pt x="62" y="11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8" name="Freeform 440">
                    <a:extLst>
                      <a:ext uri="{FF2B5EF4-FFF2-40B4-BE49-F238E27FC236}">
                        <a16:creationId xmlns:a16="http://schemas.microsoft.com/office/drawing/2014/main" id="{5D3555DE-441C-4CC7-B0F2-599C605EB3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811213" y="3892550"/>
                    <a:ext cx="627063" cy="522288"/>
                  </a:xfrm>
                  <a:custGeom>
                    <a:avLst/>
                    <a:gdLst>
                      <a:gd name="T0" fmla="*/ 312 w 395"/>
                      <a:gd name="T1" fmla="*/ 329 h 329"/>
                      <a:gd name="T2" fmla="*/ 395 w 395"/>
                      <a:gd name="T3" fmla="*/ 194 h 329"/>
                      <a:gd name="T4" fmla="*/ 98 w 395"/>
                      <a:gd name="T5" fmla="*/ 0 h 329"/>
                      <a:gd name="T6" fmla="*/ 0 w 395"/>
                      <a:gd name="T7" fmla="*/ 159 h 329"/>
                      <a:gd name="T8" fmla="*/ 312 w 395"/>
                      <a:gd name="T9" fmla="*/ 329 h 3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95" h="329">
                        <a:moveTo>
                          <a:pt x="312" y="329"/>
                        </a:moveTo>
                        <a:lnTo>
                          <a:pt x="395" y="194"/>
                        </a:lnTo>
                        <a:lnTo>
                          <a:pt x="98" y="0"/>
                        </a:lnTo>
                        <a:lnTo>
                          <a:pt x="0" y="159"/>
                        </a:lnTo>
                        <a:lnTo>
                          <a:pt x="312" y="329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59" name="Freeform 441">
                    <a:extLst>
                      <a:ext uri="{FF2B5EF4-FFF2-40B4-BE49-F238E27FC236}">
                        <a16:creationId xmlns:a16="http://schemas.microsoft.com/office/drawing/2014/main" id="{E81A30F7-FB1E-49AC-B554-3F20606F98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312738" y="4205288"/>
                    <a:ext cx="187325" cy="241300"/>
                  </a:xfrm>
                  <a:custGeom>
                    <a:avLst/>
                    <a:gdLst>
                      <a:gd name="T0" fmla="*/ 38 w 118"/>
                      <a:gd name="T1" fmla="*/ 152 h 152"/>
                      <a:gd name="T2" fmla="*/ 118 w 118"/>
                      <a:gd name="T3" fmla="*/ 22 h 152"/>
                      <a:gd name="T4" fmla="*/ 78 w 118"/>
                      <a:gd name="T5" fmla="*/ 0 h 152"/>
                      <a:gd name="T6" fmla="*/ 0 w 118"/>
                      <a:gd name="T7" fmla="*/ 130 h 152"/>
                      <a:gd name="T8" fmla="*/ 38 w 118"/>
                      <a:gd name="T9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8" h="152">
                        <a:moveTo>
                          <a:pt x="38" y="152"/>
                        </a:moveTo>
                        <a:lnTo>
                          <a:pt x="118" y="22"/>
                        </a:lnTo>
                        <a:lnTo>
                          <a:pt x="78" y="0"/>
                        </a:lnTo>
                        <a:lnTo>
                          <a:pt x="0" y="130"/>
                        </a:lnTo>
                        <a:lnTo>
                          <a:pt x="38" y="152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0" name="Freeform 442">
                    <a:extLst>
                      <a:ext uri="{FF2B5EF4-FFF2-40B4-BE49-F238E27FC236}">
                        <a16:creationId xmlns:a16="http://schemas.microsoft.com/office/drawing/2014/main" id="{FAF08472-85C5-4F28-B46F-F3C1814D46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7250" y="2713038"/>
                    <a:ext cx="242888" cy="79375"/>
                  </a:xfrm>
                  <a:custGeom>
                    <a:avLst/>
                    <a:gdLst>
                      <a:gd name="T0" fmla="*/ 153 w 153"/>
                      <a:gd name="T1" fmla="*/ 5 h 50"/>
                      <a:gd name="T2" fmla="*/ 0 w 153"/>
                      <a:gd name="T3" fmla="*/ 0 h 50"/>
                      <a:gd name="T4" fmla="*/ 0 w 153"/>
                      <a:gd name="T5" fmla="*/ 48 h 50"/>
                      <a:gd name="T6" fmla="*/ 153 w 153"/>
                      <a:gd name="T7" fmla="*/ 50 h 50"/>
                      <a:gd name="T8" fmla="*/ 153 w 153"/>
                      <a:gd name="T9" fmla="*/ 5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3" h="50">
                        <a:moveTo>
                          <a:pt x="153" y="5"/>
                        </a:moveTo>
                        <a:lnTo>
                          <a:pt x="0" y="0"/>
                        </a:lnTo>
                        <a:lnTo>
                          <a:pt x="0" y="48"/>
                        </a:lnTo>
                        <a:lnTo>
                          <a:pt x="153" y="50"/>
                        </a:lnTo>
                        <a:lnTo>
                          <a:pt x="153" y="5"/>
                        </a:lnTo>
                        <a:close/>
                      </a:path>
                    </a:pathLst>
                  </a:custGeom>
                  <a:solidFill>
                    <a:srgbClr val="F3F3F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1" name="Freeform 443">
                    <a:extLst>
                      <a:ext uri="{FF2B5EF4-FFF2-40B4-BE49-F238E27FC236}">
                        <a16:creationId xmlns:a16="http://schemas.microsoft.com/office/drawing/2014/main" id="{45D11C89-6245-47B9-8099-426748549D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2800" y="3197225"/>
                    <a:ext cx="303213" cy="301625"/>
                  </a:xfrm>
                  <a:custGeom>
                    <a:avLst/>
                    <a:gdLst>
                      <a:gd name="T0" fmla="*/ 1 w 76"/>
                      <a:gd name="T1" fmla="*/ 37 h 76"/>
                      <a:gd name="T2" fmla="*/ 39 w 76"/>
                      <a:gd name="T3" fmla="*/ 1 h 76"/>
                      <a:gd name="T4" fmla="*/ 76 w 76"/>
                      <a:gd name="T5" fmla="*/ 39 h 76"/>
                      <a:gd name="T6" fmla="*/ 38 w 76"/>
                      <a:gd name="T7" fmla="*/ 76 h 76"/>
                      <a:gd name="T8" fmla="*/ 1 w 76"/>
                      <a:gd name="T9" fmla="*/ 37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6" h="76">
                        <a:moveTo>
                          <a:pt x="1" y="37"/>
                        </a:moveTo>
                        <a:cubicBezTo>
                          <a:pt x="1" y="17"/>
                          <a:pt x="18" y="0"/>
                          <a:pt x="39" y="1"/>
                        </a:cubicBezTo>
                        <a:cubicBezTo>
                          <a:pt x="60" y="1"/>
                          <a:pt x="76" y="18"/>
                          <a:pt x="76" y="39"/>
                        </a:cubicBezTo>
                        <a:cubicBezTo>
                          <a:pt x="75" y="60"/>
                          <a:pt x="58" y="76"/>
                          <a:pt x="38" y="76"/>
                        </a:cubicBezTo>
                        <a:cubicBezTo>
                          <a:pt x="17" y="75"/>
                          <a:pt x="0" y="58"/>
                          <a:pt x="1" y="37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2" name="Freeform 444">
                    <a:extLst>
                      <a:ext uri="{FF2B5EF4-FFF2-40B4-BE49-F238E27FC236}">
                        <a16:creationId xmlns:a16="http://schemas.microsoft.com/office/drawing/2014/main" id="{FC2F3F84-EC3B-4C6C-8527-159D28D913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5975" y="2784475"/>
                    <a:ext cx="300038" cy="568325"/>
                  </a:xfrm>
                  <a:custGeom>
                    <a:avLst/>
                    <a:gdLst>
                      <a:gd name="T0" fmla="*/ 181 w 189"/>
                      <a:gd name="T1" fmla="*/ 5 h 358"/>
                      <a:gd name="T2" fmla="*/ 23 w 189"/>
                      <a:gd name="T3" fmla="*/ 0 h 358"/>
                      <a:gd name="T4" fmla="*/ 0 w 189"/>
                      <a:gd name="T5" fmla="*/ 353 h 358"/>
                      <a:gd name="T6" fmla="*/ 189 w 189"/>
                      <a:gd name="T7" fmla="*/ 358 h 358"/>
                      <a:gd name="T8" fmla="*/ 181 w 189"/>
                      <a:gd name="T9" fmla="*/ 5 h 3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9" h="358">
                        <a:moveTo>
                          <a:pt x="181" y="5"/>
                        </a:moveTo>
                        <a:lnTo>
                          <a:pt x="23" y="0"/>
                        </a:lnTo>
                        <a:lnTo>
                          <a:pt x="0" y="353"/>
                        </a:lnTo>
                        <a:lnTo>
                          <a:pt x="189" y="358"/>
                        </a:lnTo>
                        <a:lnTo>
                          <a:pt x="181" y="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3" name="Freeform 445">
                    <a:extLst>
                      <a:ext uri="{FF2B5EF4-FFF2-40B4-BE49-F238E27FC236}">
                        <a16:creationId xmlns:a16="http://schemas.microsoft.com/office/drawing/2014/main" id="{6879E1FF-FE55-49AF-9D88-209CA605F4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5737" y="2519363"/>
                    <a:ext cx="400050" cy="273050"/>
                  </a:xfrm>
                  <a:custGeom>
                    <a:avLst/>
                    <a:gdLst>
                      <a:gd name="T0" fmla="*/ 252 w 252"/>
                      <a:gd name="T1" fmla="*/ 55 h 172"/>
                      <a:gd name="T2" fmla="*/ 31 w 252"/>
                      <a:gd name="T3" fmla="*/ 172 h 172"/>
                      <a:gd name="T4" fmla="*/ 0 w 252"/>
                      <a:gd name="T5" fmla="*/ 117 h 172"/>
                      <a:gd name="T6" fmla="*/ 221 w 252"/>
                      <a:gd name="T7" fmla="*/ 0 h 172"/>
                      <a:gd name="T8" fmla="*/ 252 w 252"/>
                      <a:gd name="T9" fmla="*/ 55 h 1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52" h="172">
                        <a:moveTo>
                          <a:pt x="252" y="55"/>
                        </a:moveTo>
                        <a:lnTo>
                          <a:pt x="31" y="172"/>
                        </a:lnTo>
                        <a:lnTo>
                          <a:pt x="0" y="117"/>
                        </a:lnTo>
                        <a:lnTo>
                          <a:pt x="221" y="0"/>
                        </a:lnTo>
                        <a:lnTo>
                          <a:pt x="252" y="55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4" name="Freeform 446">
                    <a:extLst>
                      <a:ext uri="{FF2B5EF4-FFF2-40B4-BE49-F238E27FC236}">
                        <a16:creationId xmlns:a16="http://schemas.microsoft.com/office/drawing/2014/main" id="{2F4342EC-839D-4A5D-BF8C-0B8ED93300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5462" y="2292350"/>
                    <a:ext cx="450850" cy="338138"/>
                  </a:xfrm>
                  <a:custGeom>
                    <a:avLst/>
                    <a:gdLst>
                      <a:gd name="T0" fmla="*/ 284 w 284"/>
                      <a:gd name="T1" fmla="*/ 88 h 213"/>
                      <a:gd name="T2" fmla="*/ 45 w 284"/>
                      <a:gd name="T3" fmla="*/ 213 h 213"/>
                      <a:gd name="T4" fmla="*/ 0 w 284"/>
                      <a:gd name="T5" fmla="*/ 128 h 213"/>
                      <a:gd name="T6" fmla="*/ 239 w 284"/>
                      <a:gd name="T7" fmla="*/ 0 h 213"/>
                      <a:gd name="T8" fmla="*/ 284 w 284"/>
                      <a:gd name="T9" fmla="*/ 88 h 2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4" h="213">
                        <a:moveTo>
                          <a:pt x="284" y="88"/>
                        </a:moveTo>
                        <a:lnTo>
                          <a:pt x="45" y="213"/>
                        </a:lnTo>
                        <a:lnTo>
                          <a:pt x="0" y="128"/>
                        </a:lnTo>
                        <a:lnTo>
                          <a:pt x="239" y="0"/>
                        </a:lnTo>
                        <a:lnTo>
                          <a:pt x="284" y="8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5" name="Freeform 447">
                    <a:extLst>
                      <a:ext uri="{FF2B5EF4-FFF2-40B4-BE49-F238E27FC236}">
                        <a16:creationId xmlns:a16="http://schemas.microsoft.com/office/drawing/2014/main" id="{73650F9D-841C-4D36-AF39-FDEF43EDE9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175" y="1966913"/>
                    <a:ext cx="669925" cy="488950"/>
                  </a:xfrm>
                  <a:custGeom>
                    <a:avLst/>
                    <a:gdLst>
                      <a:gd name="T0" fmla="*/ 422 w 422"/>
                      <a:gd name="T1" fmla="*/ 118 h 308"/>
                      <a:gd name="T2" fmla="*/ 63 w 422"/>
                      <a:gd name="T3" fmla="*/ 308 h 308"/>
                      <a:gd name="T4" fmla="*/ 0 w 422"/>
                      <a:gd name="T5" fmla="*/ 190 h 308"/>
                      <a:gd name="T6" fmla="*/ 359 w 422"/>
                      <a:gd name="T7" fmla="*/ 0 h 308"/>
                      <a:gd name="T8" fmla="*/ 422 w 422"/>
                      <a:gd name="T9" fmla="*/ 118 h 3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2" h="308">
                        <a:moveTo>
                          <a:pt x="422" y="118"/>
                        </a:moveTo>
                        <a:lnTo>
                          <a:pt x="63" y="308"/>
                        </a:lnTo>
                        <a:lnTo>
                          <a:pt x="0" y="190"/>
                        </a:lnTo>
                        <a:lnTo>
                          <a:pt x="359" y="0"/>
                        </a:lnTo>
                        <a:lnTo>
                          <a:pt x="422" y="118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6" name="Freeform 448">
                    <a:extLst>
                      <a:ext uri="{FF2B5EF4-FFF2-40B4-BE49-F238E27FC236}">
                        <a16:creationId xmlns:a16="http://schemas.microsoft.com/office/drawing/2014/main" id="{8873121B-26C2-4C9D-94EE-9FDD53ABFB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46212" y="1863725"/>
                    <a:ext cx="271463" cy="314325"/>
                  </a:xfrm>
                  <a:custGeom>
                    <a:avLst/>
                    <a:gdLst>
                      <a:gd name="T0" fmla="*/ 171 w 171"/>
                      <a:gd name="T1" fmla="*/ 150 h 198"/>
                      <a:gd name="T2" fmla="*/ 81 w 171"/>
                      <a:gd name="T3" fmla="*/ 198 h 198"/>
                      <a:gd name="T4" fmla="*/ 0 w 171"/>
                      <a:gd name="T5" fmla="*/ 48 h 198"/>
                      <a:gd name="T6" fmla="*/ 91 w 171"/>
                      <a:gd name="T7" fmla="*/ 0 h 198"/>
                      <a:gd name="T8" fmla="*/ 171 w 171"/>
                      <a:gd name="T9" fmla="*/ 150 h 1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1" h="198">
                        <a:moveTo>
                          <a:pt x="171" y="150"/>
                        </a:moveTo>
                        <a:lnTo>
                          <a:pt x="81" y="198"/>
                        </a:lnTo>
                        <a:lnTo>
                          <a:pt x="0" y="48"/>
                        </a:lnTo>
                        <a:lnTo>
                          <a:pt x="91" y="0"/>
                        </a:lnTo>
                        <a:lnTo>
                          <a:pt x="171" y="15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7" name="Freeform 449">
                    <a:extLst>
                      <a:ext uri="{FF2B5EF4-FFF2-40B4-BE49-F238E27FC236}">
                        <a16:creationId xmlns:a16="http://schemas.microsoft.com/office/drawing/2014/main" id="{DFE17CC1-EED1-44D0-BC2D-D0D33882DE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3987" y="2697163"/>
                    <a:ext cx="84138" cy="119063"/>
                  </a:xfrm>
                  <a:custGeom>
                    <a:avLst/>
                    <a:gdLst>
                      <a:gd name="T0" fmla="*/ 19 w 21"/>
                      <a:gd name="T1" fmla="*/ 28 h 30"/>
                      <a:gd name="T2" fmla="*/ 17 w 21"/>
                      <a:gd name="T3" fmla="*/ 29 h 30"/>
                      <a:gd name="T4" fmla="*/ 13 w 21"/>
                      <a:gd name="T5" fmla="*/ 28 h 30"/>
                      <a:gd name="T6" fmla="*/ 1 w 21"/>
                      <a:gd name="T7" fmla="*/ 6 h 30"/>
                      <a:gd name="T8" fmla="*/ 2 w 21"/>
                      <a:gd name="T9" fmla="*/ 2 h 30"/>
                      <a:gd name="T10" fmla="*/ 4 w 21"/>
                      <a:gd name="T11" fmla="*/ 1 h 30"/>
                      <a:gd name="T12" fmla="*/ 8 w 21"/>
                      <a:gd name="T13" fmla="*/ 2 h 30"/>
                      <a:gd name="T14" fmla="*/ 20 w 21"/>
                      <a:gd name="T15" fmla="*/ 24 h 30"/>
                      <a:gd name="T16" fmla="*/ 19 w 21"/>
                      <a:gd name="T17" fmla="*/ 28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" h="30">
                        <a:moveTo>
                          <a:pt x="19" y="28"/>
                        </a:moveTo>
                        <a:cubicBezTo>
                          <a:pt x="17" y="29"/>
                          <a:pt x="17" y="29"/>
                          <a:pt x="17" y="29"/>
                        </a:cubicBezTo>
                        <a:cubicBezTo>
                          <a:pt x="15" y="30"/>
                          <a:pt x="13" y="29"/>
                          <a:pt x="13" y="28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0" y="5"/>
                          <a:pt x="1" y="3"/>
                          <a:pt x="2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6" y="0"/>
                          <a:pt x="8" y="1"/>
                          <a:pt x="8" y="2"/>
                        </a:cubicBezTo>
                        <a:cubicBezTo>
                          <a:pt x="20" y="24"/>
                          <a:pt x="20" y="24"/>
                          <a:pt x="20" y="24"/>
                        </a:cubicBezTo>
                        <a:cubicBezTo>
                          <a:pt x="21" y="25"/>
                          <a:pt x="20" y="27"/>
                          <a:pt x="19" y="28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968" name="Freeform 450">
                    <a:extLst>
                      <a:ext uri="{FF2B5EF4-FFF2-40B4-BE49-F238E27FC236}">
                        <a16:creationId xmlns:a16="http://schemas.microsoft.com/office/drawing/2014/main" id="{BECE7D37-7758-491C-85C7-345C2C96B0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3112" y="2347913"/>
                    <a:ext cx="147638" cy="190500"/>
                  </a:xfrm>
                  <a:custGeom>
                    <a:avLst/>
                    <a:gdLst>
                      <a:gd name="T0" fmla="*/ 37 w 37"/>
                      <a:gd name="T1" fmla="*/ 28 h 48"/>
                      <a:gd name="T2" fmla="*/ 19 w 37"/>
                      <a:gd name="T3" fmla="*/ 9 h 48"/>
                      <a:gd name="T4" fmla="*/ 0 w 37"/>
                      <a:gd name="T5" fmla="*/ 5 h 48"/>
                      <a:gd name="T6" fmla="*/ 20 w 37"/>
                      <a:gd name="T7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7" h="48">
                        <a:moveTo>
                          <a:pt x="37" y="28"/>
                        </a:moveTo>
                        <a:cubicBezTo>
                          <a:pt x="27" y="34"/>
                          <a:pt x="22" y="13"/>
                          <a:pt x="19" y="9"/>
                        </a:cubicBezTo>
                        <a:cubicBezTo>
                          <a:pt x="11" y="0"/>
                          <a:pt x="3" y="0"/>
                          <a:pt x="0" y="5"/>
                        </a:cubicBezTo>
                        <a:cubicBezTo>
                          <a:pt x="7" y="16"/>
                          <a:pt x="12" y="34"/>
                          <a:pt x="20" y="48"/>
                        </a:cubicBezTo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1243493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952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  <p:grpSp>
          <p:nvGrpSpPr>
            <p:cNvPr id="1640" name="Group 1639">
              <a:extLst>
                <a:ext uri="{FF2B5EF4-FFF2-40B4-BE49-F238E27FC236}">
                  <a16:creationId xmlns:a16="http://schemas.microsoft.com/office/drawing/2014/main" id="{EFF0DA1D-D37E-49C5-B18E-66435CB6511E}"/>
                </a:ext>
              </a:extLst>
            </p:cNvPr>
            <p:cNvGrpSpPr/>
            <p:nvPr userDrawn="1"/>
          </p:nvGrpSpPr>
          <p:grpSpPr>
            <a:xfrm rot="19663083">
              <a:off x="7555284" y="2581180"/>
              <a:ext cx="325236" cy="474861"/>
              <a:chOff x="9619221" y="4669751"/>
              <a:chExt cx="414069" cy="604560"/>
            </a:xfrm>
          </p:grpSpPr>
          <p:sp>
            <p:nvSpPr>
              <p:cNvPr id="1905" name="Oval 36">
                <a:extLst>
                  <a:ext uri="{FF2B5EF4-FFF2-40B4-BE49-F238E27FC236}">
                    <a16:creationId xmlns:a16="http://schemas.microsoft.com/office/drawing/2014/main" id="{F943D66B-5B46-4EA7-AD39-F29277D8A13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6" name="Freeform 37">
                <a:extLst>
                  <a:ext uri="{FF2B5EF4-FFF2-40B4-BE49-F238E27FC236}">
                    <a16:creationId xmlns:a16="http://schemas.microsoft.com/office/drawing/2014/main" id="{6307C52A-E204-48EC-A6A1-A8896445FD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7" name="Freeform 38">
                <a:extLst>
                  <a:ext uri="{FF2B5EF4-FFF2-40B4-BE49-F238E27FC236}">
                    <a16:creationId xmlns:a16="http://schemas.microsoft.com/office/drawing/2014/main" id="{3F109B7C-C83A-41EA-AAC3-2EF52A3BF6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8" name="Freeform 39">
                <a:extLst>
                  <a:ext uri="{FF2B5EF4-FFF2-40B4-BE49-F238E27FC236}">
                    <a16:creationId xmlns:a16="http://schemas.microsoft.com/office/drawing/2014/main" id="{99D8C9B0-A09A-42DC-9495-9C2B31CEDF8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1" name="Group 1640">
              <a:extLst>
                <a:ext uri="{FF2B5EF4-FFF2-40B4-BE49-F238E27FC236}">
                  <a16:creationId xmlns:a16="http://schemas.microsoft.com/office/drawing/2014/main" id="{0DF06CD2-2221-4003-AA3F-7D5E1CEED34B}"/>
                </a:ext>
              </a:extLst>
            </p:cNvPr>
            <p:cNvGrpSpPr/>
            <p:nvPr/>
          </p:nvGrpSpPr>
          <p:grpSpPr>
            <a:xfrm rot="457702">
              <a:off x="10791885" y="2632624"/>
              <a:ext cx="292291" cy="426757"/>
              <a:chOff x="9619221" y="4669751"/>
              <a:chExt cx="414069" cy="604560"/>
            </a:xfrm>
          </p:grpSpPr>
          <p:sp>
            <p:nvSpPr>
              <p:cNvPr id="1901" name="Oval 36">
                <a:extLst>
                  <a:ext uri="{FF2B5EF4-FFF2-40B4-BE49-F238E27FC236}">
                    <a16:creationId xmlns:a16="http://schemas.microsoft.com/office/drawing/2014/main" id="{59B14FF9-D677-4791-995C-B0EE02C7354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2" name="Freeform 37">
                <a:extLst>
                  <a:ext uri="{FF2B5EF4-FFF2-40B4-BE49-F238E27FC236}">
                    <a16:creationId xmlns:a16="http://schemas.microsoft.com/office/drawing/2014/main" id="{8C3A386A-0F54-4CEE-9D10-769DC1C6CD2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3" name="Freeform 38">
                <a:extLst>
                  <a:ext uri="{FF2B5EF4-FFF2-40B4-BE49-F238E27FC236}">
                    <a16:creationId xmlns:a16="http://schemas.microsoft.com/office/drawing/2014/main" id="{FA04ED2E-14F3-4078-B3FB-D84FC9794D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4" name="Freeform 39">
                <a:extLst>
                  <a:ext uri="{FF2B5EF4-FFF2-40B4-BE49-F238E27FC236}">
                    <a16:creationId xmlns:a16="http://schemas.microsoft.com/office/drawing/2014/main" id="{8C9CC3A6-D7C4-4359-A626-0D7CA9EBA4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642" name="Freeform 414">
              <a:extLst>
                <a:ext uri="{FF2B5EF4-FFF2-40B4-BE49-F238E27FC236}">
                  <a16:creationId xmlns:a16="http://schemas.microsoft.com/office/drawing/2014/main" id="{FC064928-4EEC-4202-8791-E595ABD9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910" y="4246376"/>
              <a:ext cx="1692751" cy="982114"/>
            </a:xfrm>
            <a:custGeom>
              <a:avLst/>
              <a:gdLst>
                <a:gd name="T0" fmla="*/ 217 w 226"/>
                <a:gd name="T1" fmla="*/ 0 h 132"/>
                <a:gd name="T2" fmla="*/ 176 w 226"/>
                <a:gd name="T3" fmla="*/ 2 h 132"/>
                <a:gd name="T4" fmla="*/ 157 w 226"/>
                <a:gd name="T5" fmla="*/ 0 h 132"/>
                <a:gd name="T6" fmla="*/ 142 w 226"/>
                <a:gd name="T7" fmla="*/ 4 h 132"/>
                <a:gd name="T8" fmla="*/ 138 w 226"/>
                <a:gd name="T9" fmla="*/ 10 h 132"/>
                <a:gd name="T10" fmla="*/ 129 w 226"/>
                <a:gd name="T11" fmla="*/ 17 h 132"/>
                <a:gd name="T12" fmla="*/ 119 w 226"/>
                <a:gd name="T13" fmla="*/ 11 h 132"/>
                <a:gd name="T14" fmla="*/ 89 w 226"/>
                <a:gd name="T15" fmla="*/ 16 h 132"/>
                <a:gd name="T16" fmla="*/ 73 w 226"/>
                <a:gd name="T17" fmla="*/ 18 h 132"/>
                <a:gd name="T18" fmla="*/ 33 w 226"/>
                <a:gd name="T19" fmla="*/ 19 h 132"/>
                <a:gd name="T20" fmla="*/ 24 w 226"/>
                <a:gd name="T21" fmla="*/ 26 h 132"/>
                <a:gd name="T22" fmla="*/ 22 w 226"/>
                <a:gd name="T23" fmla="*/ 28 h 132"/>
                <a:gd name="T24" fmla="*/ 18 w 226"/>
                <a:gd name="T25" fmla="*/ 37 h 132"/>
                <a:gd name="T26" fmla="*/ 2 w 226"/>
                <a:gd name="T27" fmla="*/ 42 h 132"/>
                <a:gd name="T28" fmla="*/ 17 w 226"/>
                <a:gd name="T29" fmla="*/ 46 h 132"/>
                <a:gd name="T30" fmla="*/ 25 w 226"/>
                <a:gd name="T31" fmla="*/ 43 h 132"/>
                <a:gd name="T32" fmla="*/ 51 w 226"/>
                <a:gd name="T33" fmla="*/ 40 h 132"/>
                <a:gd name="T34" fmla="*/ 41 w 226"/>
                <a:gd name="T35" fmla="*/ 67 h 132"/>
                <a:gd name="T36" fmla="*/ 43 w 226"/>
                <a:gd name="T37" fmla="*/ 82 h 132"/>
                <a:gd name="T38" fmla="*/ 55 w 226"/>
                <a:gd name="T39" fmla="*/ 103 h 132"/>
                <a:gd name="T40" fmla="*/ 53 w 226"/>
                <a:gd name="T41" fmla="*/ 87 h 132"/>
                <a:gd name="T42" fmla="*/ 59 w 226"/>
                <a:gd name="T43" fmla="*/ 107 h 132"/>
                <a:gd name="T44" fmla="*/ 74 w 226"/>
                <a:gd name="T45" fmla="*/ 115 h 132"/>
                <a:gd name="T46" fmla="*/ 82 w 226"/>
                <a:gd name="T47" fmla="*/ 118 h 132"/>
                <a:gd name="T48" fmla="*/ 92 w 226"/>
                <a:gd name="T49" fmla="*/ 127 h 132"/>
                <a:gd name="T50" fmla="*/ 99 w 226"/>
                <a:gd name="T51" fmla="*/ 121 h 132"/>
                <a:gd name="T52" fmla="*/ 92 w 226"/>
                <a:gd name="T53" fmla="*/ 112 h 132"/>
                <a:gd name="T54" fmla="*/ 92 w 226"/>
                <a:gd name="T55" fmla="*/ 102 h 132"/>
                <a:gd name="T56" fmla="*/ 83 w 226"/>
                <a:gd name="T57" fmla="*/ 104 h 132"/>
                <a:gd name="T58" fmla="*/ 96 w 226"/>
                <a:gd name="T59" fmla="*/ 89 h 132"/>
                <a:gd name="T60" fmla="*/ 105 w 226"/>
                <a:gd name="T61" fmla="*/ 97 h 132"/>
                <a:gd name="T62" fmla="*/ 116 w 226"/>
                <a:gd name="T63" fmla="*/ 80 h 132"/>
                <a:gd name="T64" fmla="*/ 134 w 226"/>
                <a:gd name="T65" fmla="*/ 64 h 132"/>
                <a:gd name="T66" fmla="*/ 145 w 226"/>
                <a:gd name="T67" fmla="*/ 57 h 132"/>
                <a:gd name="T68" fmla="*/ 143 w 226"/>
                <a:gd name="T69" fmla="*/ 52 h 132"/>
                <a:gd name="T70" fmla="*/ 156 w 226"/>
                <a:gd name="T71" fmla="*/ 49 h 132"/>
                <a:gd name="T72" fmla="*/ 146 w 226"/>
                <a:gd name="T73" fmla="*/ 36 h 132"/>
                <a:gd name="T74" fmla="*/ 131 w 226"/>
                <a:gd name="T75" fmla="*/ 32 h 132"/>
                <a:gd name="T76" fmla="*/ 122 w 226"/>
                <a:gd name="T77" fmla="*/ 42 h 132"/>
                <a:gd name="T78" fmla="*/ 113 w 226"/>
                <a:gd name="T79" fmla="*/ 38 h 132"/>
                <a:gd name="T80" fmla="*/ 132 w 226"/>
                <a:gd name="T81" fmla="*/ 29 h 132"/>
                <a:gd name="T82" fmla="*/ 142 w 226"/>
                <a:gd name="T83" fmla="*/ 28 h 132"/>
                <a:gd name="T84" fmla="*/ 145 w 226"/>
                <a:gd name="T85" fmla="*/ 30 h 132"/>
                <a:gd name="T86" fmla="*/ 153 w 226"/>
                <a:gd name="T87" fmla="*/ 29 h 132"/>
                <a:gd name="T88" fmla="*/ 159 w 226"/>
                <a:gd name="T89" fmla="*/ 19 h 132"/>
                <a:gd name="T90" fmla="*/ 151 w 226"/>
                <a:gd name="T91" fmla="*/ 13 h 132"/>
                <a:gd name="T92" fmla="*/ 173 w 226"/>
                <a:gd name="T93" fmla="*/ 19 h 132"/>
                <a:gd name="T94" fmla="*/ 168 w 226"/>
                <a:gd name="T95" fmla="*/ 29 h 132"/>
                <a:gd name="T96" fmla="*/ 184 w 226"/>
                <a:gd name="T97" fmla="*/ 32 h 132"/>
                <a:gd name="T98" fmla="*/ 207 w 226"/>
                <a:gd name="T99" fmla="*/ 24 h 132"/>
                <a:gd name="T100" fmla="*/ 211 w 226"/>
                <a:gd name="T101" fmla="*/ 17 h 132"/>
                <a:gd name="T102" fmla="*/ 226 w 226"/>
                <a:gd name="T103" fmla="*/ 5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132">
                  <a:moveTo>
                    <a:pt x="224" y="2"/>
                  </a:move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18" y="0"/>
                    <a:pt x="217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1"/>
                    <a:pt x="176" y="1"/>
                    <a:pt x="176" y="1"/>
                  </a:cubicBezTo>
                  <a:cubicBezTo>
                    <a:pt x="175" y="0"/>
                    <a:pt x="174" y="0"/>
                    <a:pt x="173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3" y="2"/>
                    <a:pt x="142" y="2"/>
                    <a:pt x="142" y="4"/>
                  </a:cubicBezTo>
                  <a:cubicBezTo>
                    <a:pt x="142" y="5"/>
                    <a:pt x="142" y="6"/>
                    <a:pt x="143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7" y="10"/>
                    <a:pt x="137" y="10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0" y="17"/>
                    <a:pt x="130" y="17"/>
                    <a:pt x="129" y="17"/>
                  </a:cubicBezTo>
                  <a:cubicBezTo>
                    <a:pt x="129" y="16"/>
                    <a:pt x="128" y="14"/>
                    <a:pt x="128" y="14"/>
                  </a:cubicBezTo>
                  <a:cubicBezTo>
                    <a:pt x="127" y="13"/>
                    <a:pt x="127" y="13"/>
                    <a:pt x="126" y="13"/>
                  </a:cubicBezTo>
                  <a:cubicBezTo>
                    <a:pt x="125" y="12"/>
                    <a:pt x="121" y="11"/>
                    <a:pt x="119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1"/>
                    <a:pt x="93" y="14"/>
                    <a:pt x="91" y="15"/>
                  </a:cubicBezTo>
                  <a:cubicBezTo>
                    <a:pt x="90" y="15"/>
                    <a:pt x="90" y="16"/>
                    <a:pt x="89" y="16"/>
                  </a:cubicBezTo>
                  <a:cubicBezTo>
                    <a:pt x="89" y="17"/>
                    <a:pt x="89" y="18"/>
                    <a:pt x="90" y="19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33" y="19"/>
                    <a:pt x="33" y="19"/>
                    <a:pt x="33" y="19"/>
                  </a:cubicBezTo>
                  <a:cubicBezTo>
                    <a:pt x="33" y="19"/>
                    <a:pt x="33" y="20"/>
                    <a:pt x="33" y="20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8"/>
                    <a:pt x="22" y="28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5"/>
                    <a:pt x="17" y="35"/>
                  </a:cubicBezTo>
                  <a:cubicBezTo>
                    <a:pt x="17" y="36"/>
                    <a:pt x="17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1" y="42"/>
                    <a:pt x="0" y="43"/>
                    <a:pt x="0" y="44"/>
                  </a:cubicBezTo>
                  <a:cubicBezTo>
                    <a:pt x="0" y="46"/>
                    <a:pt x="1" y="47"/>
                    <a:pt x="3" y="47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6"/>
                    <a:pt x="18" y="46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1" y="68"/>
                    <a:pt x="41" y="68"/>
                    <a:pt x="41" y="69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2"/>
                    <a:pt x="43" y="8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3"/>
                    <a:pt x="54" y="104"/>
                    <a:pt x="55" y="103"/>
                  </a:cubicBezTo>
                  <a:cubicBezTo>
                    <a:pt x="57" y="103"/>
                    <a:pt x="57" y="102"/>
                    <a:pt x="57" y="101"/>
                  </a:cubicBezTo>
                  <a:cubicBezTo>
                    <a:pt x="57" y="101"/>
                    <a:pt x="57" y="100"/>
                    <a:pt x="57" y="100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9" y="97"/>
                    <a:pt x="59" y="97"/>
                    <a:pt x="59" y="97"/>
                  </a:cubicBezTo>
                  <a:cubicBezTo>
                    <a:pt x="59" y="107"/>
                    <a:pt x="59" y="107"/>
                    <a:pt x="59" y="107"/>
                  </a:cubicBezTo>
                  <a:cubicBezTo>
                    <a:pt x="59" y="108"/>
                    <a:pt x="59" y="108"/>
                    <a:pt x="60" y="109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3" y="115"/>
                    <a:pt x="73" y="115"/>
                    <a:pt x="74" y="115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81" y="118"/>
                    <a:pt x="81" y="118"/>
                    <a:pt x="81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2" y="127"/>
                    <a:pt x="92" y="127"/>
                  </a:cubicBezTo>
                  <a:cubicBezTo>
                    <a:pt x="105" y="132"/>
                    <a:pt x="105" y="132"/>
                    <a:pt x="105" y="132"/>
                  </a:cubicBezTo>
                  <a:cubicBezTo>
                    <a:pt x="108" y="130"/>
                    <a:pt x="108" y="130"/>
                    <a:pt x="108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99" y="115"/>
                    <a:pt x="99" y="114"/>
                    <a:pt x="97" y="113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4"/>
                    <a:pt x="94" y="104"/>
                    <a:pt x="94" y="103"/>
                  </a:cubicBezTo>
                  <a:cubicBezTo>
                    <a:pt x="93" y="102"/>
                    <a:pt x="93" y="102"/>
                    <a:pt x="92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6" y="102"/>
                    <a:pt x="85" y="102"/>
                    <a:pt x="85" y="103"/>
                  </a:cubicBezTo>
                  <a:cubicBezTo>
                    <a:pt x="84" y="103"/>
                    <a:pt x="84" y="104"/>
                    <a:pt x="83" y="104"/>
                  </a:cubicBezTo>
                  <a:cubicBezTo>
                    <a:pt x="82" y="104"/>
                    <a:pt x="81" y="104"/>
                    <a:pt x="78" y="103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9" y="96"/>
                    <a:pt x="99" y="96"/>
                    <a:pt x="99" y="96"/>
                  </a:cubicBezTo>
                  <a:cubicBezTo>
                    <a:pt x="99" y="97"/>
                    <a:pt x="100" y="97"/>
                    <a:pt x="101" y="97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6" y="97"/>
                    <a:pt x="107" y="96"/>
                    <a:pt x="107" y="95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7" y="80"/>
                    <a:pt x="117" y="79"/>
                    <a:pt x="117" y="78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34" y="64"/>
                    <a:pt x="134" y="64"/>
                    <a:pt x="134" y="64"/>
                  </a:cubicBezTo>
                  <a:cubicBezTo>
                    <a:pt x="141" y="64"/>
                    <a:pt x="141" y="64"/>
                    <a:pt x="141" y="64"/>
                  </a:cubicBezTo>
                  <a:cubicBezTo>
                    <a:pt x="142" y="64"/>
                    <a:pt x="143" y="63"/>
                    <a:pt x="144" y="62"/>
                  </a:cubicBezTo>
                  <a:cubicBezTo>
                    <a:pt x="145" y="57"/>
                    <a:pt x="145" y="57"/>
                    <a:pt x="145" y="57"/>
                  </a:cubicBezTo>
                  <a:cubicBezTo>
                    <a:pt x="145" y="57"/>
                    <a:pt x="145" y="56"/>
                    <a:pt x="144" y="55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3" y="52"/>
                    <a:pt x="143" y="52"/>
                    <a:pt x="143" y="52"/>
                  </a:cubicBezTo>
                  <a:cubicBezTo>
                    <a:pt x="150" y="52"/>
                    <a:pt x="150" y="52"/>
                    <a:pt x="150" y="52"/>
                  </a:cubicBezTo>
                  <a:cubicBezTo>
                    <a:pt x="151" y="52"/>
                    <a:pt x="152" y="52"/>
                    <a:pt x="152" y="52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6" y="49"/>
                    <a:pt x="157" y="48"/>
                    <a:pt x="157" y="47"/>
                  </a:cubicBezTo>
                  <a:cubicBezTo>
                    <a:pt x="157" y="47"/>
                    <a:pt x="157" y="46"/>
                    <a:pt x="156" y="45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2" y="32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2"/>
                    <a:pt x="129" y="33"/>
                    <a:pt x="129" y="34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1"/>
                    <a:pt x="121" y="41"/>
                    <a:pt x="121" y="40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1" y="30"/>
                    <a:pt x="132" y="29"/>
                  </a:cubicBezTo>
                  <a:cubicBezTo>
                    <a:pt x="132" y="25"/>
                    <a:pt x="132" y="25"/>
                    <a:pt x="132" y="25"/>
                  </a:cubicBezTo>
                  <a:cubicBezTo>
                    <a:pt x="140" y="25"/>
                    <a:pt x="140" y="25"/>
                    <a:pt x="140" y="25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29"/>
                    <a:pt x="142" y="29"/>
                    <a:pt x="143" y="29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5" y="30"/>
                    <a:pt x="145" y="30"/>
                  </a:cubicBezTo>
                  <a:cubicBezTo>
                    <a:pt x="150" y="31"/>
                    <a:pt x="150" y="31"/>
                    <a:pt x="150" y="31"/>
                  </a:cubicBezTo>
                  <a:cubicBezTo>
                    <a:pt x="150" y="31"/>
                    <a:pt x="151" y="31"/>
                    <a:pt x="152" y="30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9" y="28"/>
                    <a:pt x="160" y="27"/>
                    <a:pt x="160" y="26"/>
                  </a:cubicBezTo>
                  <a:cubicBezTo>
                    <a:pt x="159" y="19"/>
                    <a:pt x="159" y="19"/>
                    <a:pt x="159" y="19"/>
                  </a:cubicBezTo>
                  <a:cubicBezTo>
                    <a:pt x="159" y="18"/>
                    <a:pt x="158" y="18"/>
                    <a:pt x="158" y="17"/>
                  </a:cubicBezTo>
                  <a:cubicBezTo>
                    <a:pt x="151" y="14"/>
                    <a:pt x="151" y="14"/>
                    <a:pt x="151" y="14"/>
                  </a:cubicBezTo>
                  <a:cubicBezTo>
                    <a:pt x="151" y="13"/>
                    <a:pt x="151" y="13"/>
                    <a:pt x="151" y="13"/>
                  </a:cubicBezTo>
                  <a:cubicBezTo>
                    <a:pt x="162" y="11"/>
                    <a:pt x="162" y="11"/>
                    <a:pt x="162" y="11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1" y="20"/>
                    <a:pt x="171" y="20"/>
                    <a:pt x="171" y="20"/>
                  </a:cubicBezTo>
                  <a:cubicBezTo>
                    <a:pt x="170" y="20"/>
                    <a:pt x="170" y="21"/>
                    <a:pt x="170" y="21"/>
                  </a:cubicBezTo>
                  <a:cubicBezTo>
                    <a:pt x="168" y="27"/>
                    <a:pt x="168" y="29"/>
                    <a:pt x="168" y="29"/>
                  </a:cubicBezTo>
                  <a:cubicBezTo>
                    <a:pt x="169" y="30"/>
                    <a:pt x="169" y="31"/>
                    <a:pt x="174" y="36"/>
                  </a:cubicBezTo>
                  <a:cubicBezTo>
                    <a:pt x="175" y="37"/>
                    <a:pt x="177" y="37"/>
                    <a:pt x="178" y="37"/>
                  </a:cubicBezTo>
                  <a:cubicBezTo>
                    <a:pt x="184" y="32"/>
                    <a:pt x="184" y="32"/>
                    <a:pt x="184" y="32"/>
                  </a:cubicBezTo>
                  <a:cubicBezTo>
                    <a:pt x="189" y="29"/>
                    <a:pt x="189" y="29"/>
                    <a:pt x="189" y="29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206" y="24"/>
                    <a:pt x="207" y="24"/>
                    <a:pt x="207" y="24"/>
                  </a:cubicBezTo>
                  <a:cubicBezTo>
                    <a:pt x="210" y="21"/>
                    <a:pt x="210" y="21"/>
                    <a:pt x="210" y="21"/>
                  </a:cubicBezTo>
                  <a:cubicBezTo>
                    <a:pt x="211" y="20"/>
                    <a:pt x="211" y="20"/>
                    <a:pt x="211" y="19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3" y="14"/>
                    <a:pt x="216" y="11"/>
                    <a:pt x="216" y="10"/>
                  </a:cubicBezTo>
                  <a:cubicBezTo>
                    <a:pt x="217" y="10"/>
                    <a:pt x="221" y="8"/>
                    <a:pt x="224" y="7"/>
                  </a:cubicBezTo>
                  <a:cubicBezTo>
                    <a:pt x="225" y="7"/>
                    <a:pt x="226" y="6"/>
                    <a:pt x="226" y="5"/>
                  </a:cubicBezTo>
                  <a:cubicBezTo>
                    <a:pt x="226" y="4"/>
                    <a:pt x="225" y="3"/>
                    <a:pt x="224" y="2"/>
                  </a:cubicBezTo>
                  <a:close/>
                </a:path>
              </a:pathLst>
            </a:custGeom>
            <a:solidFill>
              <a:srgbClr val="00BCF2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grpSp>
          <p:nvGrpSpPr>
            <p:cNvPr id="1643" name="Group 1642">
              <a:extLst>
                <a:ext uri="{FF2B5EF4-FFF2-40B4-BE49-F238E27FC236}">
                  <a16:creationId xmlns:a16="http://schemas.microsoft.com/office/drawing/2014/main" id="{27A81EB6-5D78-4C43-8201-FE093D9E2298}"/>
                </a:ext>
              </a:extLst>
            </p:cNvPr>
            <p:cNvGrpSpPr/>
            <p:nvPr/>
          </p:nvGrpSpPr>
          <p:grpSpPr>
            <a:xfrm rot="19990021">
              <a:off x="7215424" y="3754961"/>
              <a:ext cx="485348" cy="708629"/>
              <a:chOff x="9619221" y="4669751"/>
              <a:chExt cx="414069" cy="604560"/>
            </a:xfrm>
          </p:grpSpPr>
          <p:sp>
            <p:nvSpPr>
              <p:cNvPr id="1897" name="Oval 36">
                <a:extLst>
                  <a:ext uri="{FF2B5EF4-FFF2-40B4-BE49-F238E27FC236}">
                    <a16:creationId xmlns:a16="http://schemas.microsoft.com/office/drawing/2014/main" id="{32F7366D-1097-4757-918A-F8CFF649B65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8" name="Freeform 37">
                <a:extLst>
                  <a:ext uri="{FF2B5EF4-FFF2-40B4-BE49-F238E27FC236}">
                    <a16:creationId xmlns:a16="http://schemas.microsoft.com/office/drawing/2014/main" id="{F5AFFFDB-7BBA-4CA8-BE34-5BD2832724C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9" name="Freeform 38">
                <a:extLst>
                  <a:ext uri="{FF2B5EF4-FFF2-40B4-BE49-F238E27FC236}">
                    <a16:creationId xmlns:a16="http://schemas.microsoft.com/office/drawing/2014/main" id="{3AEDE629-A2B2-4298-978E-71BBC879BA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0" name="Freeform 39">
                <a:extLst>
                  <a:ext uri="{FF2B5EF4-FFF2-40B4-BE49-F238E27FC236}">
                    <a16:creationId xmlns:a16="http://schemas.microsoft.com/office/drawing/2014/main" id="{4E44BD87-CFA0-4EBF-8B83-736ACB73FF6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4" name="Group 1643">
              <a:extLst>
                <a:ext uri="{FF2B5EF4-FFF2-40B4-BE49-F238E27FC236}">
                  <a16:creationId xmlns:a16="http://schemas.microsoft.com/office/drawing/2014/main" id="{9A096D9A-14C1-44FF-BCE0-F561E4A92549}"/>
                </a:ext>
              </a:extLst>
            </p:cNvPr>
            <p:cNvGrpSpPr/>
            <p:nvPr/>
          </p:nvGrpSpPr>
          <p:grpSpPr>
            <a:xfrm rot="20741795">
              <a:off x="9557568" y="3211476"/>
              <a:ext cx="395931" cy="578076"/>
              <a:chOff x="9619221" y="4669751"/>
              <a:chExt cx="414069" cy="604560"/>
            </a:xfrm>
          </p:grpSpPr>
          <p:sp>
            <p:nvSpPr>
              <p:cNvPr id="1893" name="Oval 36">
                <a:extLst>
                  <a:ext uri="{FF2B5EF4-FFF2-40B4-BE49-F238E27FC236}">
                    <a16:creationId xmlns:a16="http://schemas.microsoft.com/office/drawing/2014/main" id="{0BF1BAE7-2495-49BE-9E3B-77849EC0FD9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834799">
                <a:off x="9619221" y="4669751"/>
                <a:ext cx="414069" cy="409417"/>
              </a:xfrm>
              <a:prstGeom prst="ellipse">
                <a:avLst/>
              </a:prstGeom>
              <a:solidFill>
                <a:srgbClr val="107C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4" name="Freeform 37">
                <a:extLst>
                  <a:ext uri="{FF2B5EF4-FFF2-40B4-BE49-F238E27FC236}">
                    <a16:creationId xmlns:a16="http://schemas.microsoft.com/office/drawing/2014/main" id="{9F843564-FA12-4A12-B521-34EBAE1219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93421" y="4691006"/>
                <a:ext cx="237276" cy="409417"/>
              </a:xfrm>
              <a:custGeom>
                <a:avLst/>
                <a:gdLst>
                  <a:gd name="T0" fmla="*/ 40 w 54"/>
                  <a:gd name="T1" fmla="*/ 48 h 95"/>
                  <a:gd name="T2" fmla="*/ 0 w 54"/>
                  <a:gd name="T3" fmla="*/ 0 h 95"/>
                  <a:gd name="T4" fmla="*/ 6 w 54"/>
                  <a:gd name="T5" fmla="*/ 0 h 95"/>
                  <a:gd name="T6" fmla="*/ 54 w 54"/>
                  <a:gd name="T7" fmla="*/ 48 h 95"/>
                  <a:gd name="T8" fmla="*/ 6 w 54"/>
                  <a:gd name="T9" fmla="*/ 95 h 95"/>
                  <a:gd name="T10" fmla="*/ 0 w 54"/>
                  <a:gd name="T11" fmla="*/ 95 h 95"/>
                  <a:gd name="T12" fmla="*/ 40 w 54"/>
                  <a:gd name="T13" fmla="*/ 4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95">
                    <a:moveTo>
                      <a:pt x="40" y="48"/>
                    </a:moveTo>
                    <a:cubicBezTo>
                      <a:pt x="40" y="24"/>
                      <a:pt x="23" y="4"/>
                      <a:pt x="0" y="0"/>
                    </a:cubicBezTo>
                    <a:cubicBezTo>
                      <a:pt x="2" y="0"/>
                      <a:pt x="4" y="0"/>
                      <a:pt x="6" y="0"/>
                    </a:cubicBezTo>
                    <a:cubicBezTo>
                      <a:pt x="33" y="0"/>
                      <a:pt x="54" y="21"/>
                      <a:pt x="54" y="48"/>
                    </a:cubicBezTo>
                    <a:cubicBezTo>
                      <a:pt x="54" y="74"/>
                      <a:pt x="33" y="95"/>
                      <a:pt x="6" y="95"/>
                    </a:cubicBezTo>
                    <a:cubicBezTo>
                      <a:pt x="4" y="95"/>
                      <a:pt x="2" y="95"/>
                      <a:pt x="0" y="95"/>
                    </a:cubicBezTo>
                    <a:cubicBezTo>
                      <a:pt x="23" y="91"/>
                      <a:pt x="40" y="71"/>
                      <a:pt x="40" y="48"/>
                    </a:cubicBezTo>
                    <a:close/>
                  </a:path>
                </a:pathLst>
              </a:custGeom>
              <a:solidFill>
                <a:srgbClr val="0D52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5" name="Freeform 38">
                <a:extLst>
                  <a:ext uri="{FF2B5EF4-FFF2-40B4-BE49-F238E27FC236}">
                    <a16:creationId xmlns:a16="http://schemas.microsoft.com/office/drawing/2014/main" id="{6E9132BB-C227-4A99-B265-55423D5D9D4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74351" y="4799759"/>
                <a:ext cx="23262" cy="474552"/>
              </a:xfrm>
              <a:custGeom>
                <a:avLst/>
                <a:gdLst>
                  <a:gd name="T0" fmla="*/ 2 w 5"/>
                  <a:gd name="T1" fmla="*/ 110 h 110"/>
                  <a:gd name="T2" fmla="*/ 0 w 5"/>
                  <a:gd name="T3" fmla="*/ 108 h 110"/>
                  <a:gd name="T4" fmla="*/ 0 w 5"/>
                  <a:gd name="T5" fmla="*/ 3 h 110"/>
                  <a:gd name="T6" fmla="*/ 2 w 5"/>
                  <a:gd name="T7" fmla="*/ 0 h 110"/>
                  <a:gd name="T8" fmla="*/ 5 w 5"/>
                  <a:gd name="T9" fmla="*/ 3 h 110"/>
                  <a:gd name="T10" fmla="*/ 5 w 5"/>
                  <a:gd name="T11" fmla="*/ 108 h 110"/>
                  <a:gd name="T12" fmla="*/ 2 w 5"/>
                  <a:gd name="T1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0">
                    <a:moveTo>
                      <a:pt x="2" y="110"/>
                    </a:moveTo>
                    <a:cubicBezTo>
                      <a:pt x="1" y="110"/>
                      <a:pt x="0" y="109"/>
                      <a:pt x="0" y="108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108"/>
                      <a:pt x="5" y="108"/>
                      <a:pt x="5" y="108"/>
                    </a:cubicBezTo>
                    <a:cubicBezTo>
                      <a:pt x="5" y="109"/>
                      <a:pt x="4" y="110"/>
                      <a:pt x="2" y="110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6" name="Freeform 39">
                <a:extLst>
                  <a:ext uri="{FF2B5EF4-FFF2-40B4-BE49-F238E27FC236}">
                    <a16:creationId xmlns:a16="http://schemas.microsoft.com/office/drawing/2014/main" id="{02B30B76-8197-4144-8DEE-39D5036BCD5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834799">
                <a:off x="9713923" y="4911992"/>
                <a:ext cx="167490" cy="97702"/>
              </a:xfrm>
              <a:custGeom>
                <a:avLst/>
                <a:gdLst>
                  <a:gd name="T0" fmla="*/ 20 w 38"/>
                  <a:gd name="T1" fmla="*/ 23 h 23"/>
                  <a:gd name="T2" fmla="*/ 0 w 38"/>
                  <a:gd name="T3" fmla="*/ 3 h 23"/>
                  <a:gd name="T4" fmla="*/ 0 w 38"/>
                  <a:gd name="T5" fmla="*/ 0 h 23"/>
                  <a:gd name="T6" fmla="*/ 4 w 38"/>
                  <a:gd name="T7" fmla="*/ 0 h 23"/>
                  <a:gd name="T8" fmla="*/ 21 w 38"/>
                  <a:gd name="T9" fmla="*/ 18 h 23"/>
                  <a:gd name="T10" fmla="*/ 34 w 38"/>
                  <a:gd name="T11" fmla="*/ 9 h 23"/>
                  <a:gd name="T12" fmla="*/ 37 w 38"/>
                  <a:gd name="T13" fmla="*/ 9 h 23"/>
                  <a:gd name="T14" fmla="*/ 37 w 38"/>
                  <a:gd name="T15" fmla="*/ 12 h 23"/>
                  <a:gd name="T16" fmla="*/ 20 w 38"/>
                  <a:gd name="T1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23">
                    <a:moveTo>
                      <a:pt x="20" y="2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1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5" y="8"/>
                      <a:pt x="36" y="8"/>
                      <a:pt x="37" y="9"/>
                    </a:cubicBezTo>
                    <a:cubicBezTo>
                      <a:pt x="38" y="10"/>
                      <a:pt x="38" y="11"/>
                      <a:pt x="37" y="12"/>
                    </a:cubicBezTo>
                    <a:lnTo>
                      <a:pt x="20" y="23"/>
                    </a:ln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45" name="Group 1644">
              <a:extLst>
                <a:ext uri="{FF2B5EF4-FFF2-40B4-BE49-F238E27FC236}">
                  <a16:creationId xmlns:a16="http://schemas.microsoft.com/office/drawing/2014/main" id="{E7335102-85AA-45F0-8E60-7BFC171E06B4}"/>
                </a:ext>
              </a:extLst>
            </p:cNvPr>
            <p:cNvGrpSpPr/>
            <p:nvPr/>
          </p:nvGrpSpPr>
          <p:grpSpPr>
            <a:xfrm>
              <a:off x="7655449" y="4419600"/>
              <a:ext cx="310367" cy="538928"/>
              <a:chOff x="5061193" y="3536337"/>
              <a:chExt cx="1838510" cy="3192423"/>
            </a:xfrm>
          </p:grpSpPr>
          <p:grpSp>
            <p:nvGrpSpPr>
              <p:cNvPr id="1837" name="Group 22">
                <a:extLst>
                  <a:ext uri="{FF2B5EF4-FFF2-40B4-BE49-F238E27FC236}">
                    <a16:creationId xmlns:a16="http://schemas.microsoft.com/office/drawing/2014/main" id="{0BE889FB-E4DE-4628-A18B-ECAB3835CC2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5061193" y="3903514"/>
                <a:ext cx="1838510" cy="2825246"/>
                <a:chOff x="5337" y="2602"/>
                <a:chExt cx="395" cy="607"/>
              </a:xfrm>
            </p:grpSpPr>
            <p:sp>
              <p:nvSpPr>
                <p:cNvPr id="1889" name="Oval 23">
                  <a:extLst>
                    <a:ext uri="{FF2B5EF4-FFF2-40B4-BE49-F238E27FC236}">
                      <a16:creationId xmlns:a16="http://schemas.microsoft.com/office/drawing/2014/main" id="{23EE5D08-6155-425D-9026-BA29F956E8D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0" name="Oval 24">
                  <a:extLst>
                    <a:ext uri="{FF2B5EF4-FFF2-40B4-BE49-F238E27FC236}">
                      <a16:creationId xmlns:a16="http://schemas.microsoft.com/office/drawing/2014/main" id="{6F350E64-A6D0-44B1-B5A7-545474AF4BCC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1" name="Freeform 25">
                  <a:extLst>
                    <a:ext uri="{FF2B5EF4-FFF2-40B4-BE49-F238E27FC236}">
                      <a16:creationId xmlns:a16="http://schemas.microsoft.com/office/drawing/2014/main" id="{544147CF-DB9B-4DE7-810C-F3FABBE5EA1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92" name="Oval 26">
                  <a:extLst>
                    <a:ext uri="{FF2B5EF4-FFF2-40B4-BE49-F238E27FC236}">
                      <a16:creationId xmlns:a16="http://schemas.microsoft.com/office/drawing/2014/main" id="{DBD8955C-950B-4AB7-A41B-2078847194D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5" y="2619"/>
                  <a:ext cx="360" cy="36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838" name="Group 1837">
                <a:extLst>
                  <a:ext uri="{FF2B5EF4-FFF2-40B4-BE49-F238E27FC236}">
                    <a16:creationId xmlns:a16="http://schemas.microsoft.com/office/drawing/2014/main" id="{9A9704DC-9A68-4F7E-8936-C9F65075E144}"/>
                  </a:ext>
                </a:extLst>
              </p:cNvPr>
              <p:cNvGrpSpPr/>
              <p:nvPr userDrawn="1"/>
            </p:nvGrpSpPr>
            <p:grpSpPr>
              <a:xfrm>
                <a:off x="5267339" y="3536337"/>
                <a:ext cx="1388642" cy="2121830"/>
                <a:chOff x="5267339" y="3533797"/>
                <a:chExt cx="1388642" cy="2121830"/>
              </a:xfrm>
            </p:grpSpPr>
            <p:sp>
              <p:nvSpPr>
                <p:cNvPr id="1839" name="Freeform 5">
                  <a:extLst>
                    <a:ext uri="{FF2B5EF4-FFF2-40B4-BE49-F238E27FC236}">
                      <a16:creationId xmlns:a16="http://schemas.microsoft.com/office/drawing/2014/main" id="{F1C921DD-1612-439E-84EA-94FE366F222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821" y="5144772"/>
                  <a:ext cx="346433" cy="469560"/>
                </a:xfrm>
                <a:custGeom>
                  <a:avLst/>
                  <a:gdLst>
                    <a:gd name="T0" fmla="*/ 154 w 162"/>
                    <a:gd name="T1" fmla="*/ 52 h 253"/>
                    <a:gd name="T2" fmla="*/ 151 w 162"/>
                    <a:gd name="T3" fmla="*/ 60 h 253"/>
                    <a:gd name="T4" fmla="*/ 146 w 162"/>
                    <a:gd name="T5" fmla="*/ 70 h 253"/>
                    <a:gd name="T6" fmla="*/ 140 w 162"/>
                    <a:gd name="T7" fmla="*/ 82 h 253"/>
                    <a:gd name="T8" fmla="*/ 107 w 162"/>
                    <a:gd name="T9" fmla="*/ 146 h 253"/>
                    <a:gd name="T10" fmla="*/ 70 w 162"/>
                    <a:gd name="T11" fmla="*/ 209 h 253"/>
                    <a:gd name="T12" fmla="*/ 53 w 162"/>
                    <a:gd name="T13" fmla="*/ 237 h 253"/>
                    <a:gd name="T14" fmla="*/ 53 w 162"/>
                    <a:gd name="T15" fmla="*/ 237 h 253"/>
                    <a:gd name="T16" fmla="*/ 16 w 162"/>
                    <a:gd name="T17" fmla="*/ 245 h 253"/>
                    <a:gd name="T18" fmla="*/ 7 w 162"/>
                    <a:gd name="T19" fmla="*/ 209 h 253"/>
                    <a:gd name="T20" fmla="*/ 22 w 162"/>
                    <a:gd name="T21" fmla="*/ 181 h 253"/>
                    <a:gd name="T22" fmla="*/ 53 w 162"/>
                    <a:gd name="T23" fmla="*/ 119 h 253"/>
                    <a:gd name="T24" fmla="*/ 81 w 162"/>
                    <a:gd name="T25" fmla="*/ 55 h 253"/>
                    <a:gd name="T26" fmla="*/ 86 w 162"/>
                    <a:gd name="T27" fmla="*/ 43 h 253"/>
                    <a:gd name="T28" fmla="*/ 89 w 162"/>
                    <a:gd name="T29" fmla="*/ 34 h 253"/>
                    <a:gd name="T30" fmla="*/ 92 w 162"/>
                    <a:gd name="T31" fmla="*/ 26 h 253"/>
                    <a:gd name="T32" fmla="*/ 136 w 162"/>
                    <a:gd name="T33" fmla="*/ 7 h 253"/>
                    <a:gd name="T34" fmla="*/ 155 w 162"/>
                    <a:gd name="T35" fmla="*/ 50 h 253"/>
                    <a:gd name="T36" fmla="*/ 154 w 162"/>
                    <a:gd name="T37" fmla="*/ 52 h 253"/>
                    <a:gd name="connsiteX0" fmla="*/ 9287 w 9496"/>
                    <a:gd name="connsiteY0" fmla="*/ 1873 h 9666"/>
                    <a:gd name="connsiteX1" fmla="*/ 9102 w 9496"/>
                    <a:gd name="connsiteY1" fmla="*/ 2190 h 9666"/>
                    <a:gd name="connsiteX2" fmla="*/ 8793 w 9496"/>
                    <a:gd name="connsiteY2" fmla="*/ 2585 h 9666"/>
                    <a:gd name="connsiteX3" fmla="*/ 8423 w 9496"/>
                    <a:gd name="connsiteY3" fmla="*/ 3059 h 9666"/>
                    <a:gd name="connsiteX4" fmla="*/ 4102 w 9496"/>
                    <a:gd name="connsiteY4" fmla="*/ 8079 h 9666"/>
                    <a:gd name="connsiteX5" fmla="*/ 3053 w 9496"/>
                    <a:gd name="connsiteY5" fmla="*/ 9186 h 9666"/>
                    <a:gd name="connsiteX6" fmla="*/ 3053 w 9496"/>
                    <a:gd name="connsiteY6" fmla="*/ 9186 h 9666"/>
                    <a:gd name="connsiteX7" fmla="*/ 769 w 9496"/>
                    <a:gd name="connsiteY7" fmla="*/ 9502 h 9666"/>
                    <a:gd name="connsiteX8" fmla="*/ 213 w 9496"/>
                    <a:gd name="connsiteY8" fmla="*/ 8079 h 9666"/>
                    <a:gd name="connsiteX9" fmla="*/ 1139 w 9496"/>
                    <a:gd name="connsiteY9" fmla="*/ 6972 h 9666"/>
                    <a:gd name="connsiteX10" fmla="*/ 3053 w 9496"/>
                    <a:gd name="connsiteY10" fmla="*/ 4522 h 9666"/>
                    <a:gd name="connsiteX11" fmla="*/ 4781 w 9496"/>
                    <a:gd name="connsiteY11" fmla="*/ 1992 h 9666"/>
                    <a:gd name="connsiteX12" fmla="*/ 5090 w 9496"/>
                    <a:gd name="connsiteY12" fmla="*/ 1518 h 9666"/>
                    <a:gd name="connsiteX13" fmla="*/ 5275 w 9496"/>
                    <a:gd name="connsiteY13" fmla="*/ 1162 h 9666"/>
                    <a:gd name="connsiteX14" fmla="*/ 5460 w 9496"/>
                    <a:gd name="connsiteY14" fmla="*/ 846 h 9666"/>
                    <a:gd name="connsiteX15" fmla="*/ 8176 w 9496"/>
                    <a:gd name="connsiteY15" fmla="*/ 95 h 9666"/>
                    <a:gd name="connsiteX16" fmla="*/ 9349 w 9496"/>
                    <a:gd name="connsiteY16" fmla="*/ 1794 h 9666"/>
                    <a:gd name="connsiteX17" fmla="*/ 9287 w 9496"/>
                    <a:gd name="connsiteY17" fmla="*/ 1873 h 9666"/>
                    <a:gd name="connsiteX0" fmla="*/ 9756 w 9976"/>
                    <a:gd name="connsiteY0" fmla="*/ 1938 h 10000"/>
                    <a:gd name="connsiteX1" fmla="*/ 9561 w 9976"/>
                    <a:gd name="connsiteY1" fmla="*/ 2266 h 10000"/>
                    <a:gd name="connsiteX2" fmla="*/ 9236 w 9976"/>
                    <a:gd name="connsiteY2" fmla="*/ 2674 h 10000"/>
                    <a:gd name="connsiteX3" fmla="*/ 8846 w 9976"/>
                    <a:gd name="connsiteY3" fmla="*/ 3165 h 10000"/>
                    <a:gd name="connsiteX4" fmla="*/ 4296 w 9976"/>
                    <a:gd name="connsiteY4" fmla="*/ 8358 h 10000"/>
                    <a:gd name="connsiteX5" fmla="*/ 3191 w 9976"/>
                    <a:gd name="connsiteY5" fmla="*/ 9503 h 10000"/>
                    <a:gd name="connsiteX6" fmla="*/ 3191 w 9976"/>
                    <a:gd name="connsiteY6" fmla="*/ 9503 h 10000"/>
                    <a:gd name="connsiteX7" fmla="*/ 786 w 9976"/>
                    <a:gd name="connsiteY7" fmla="*/ 9830 h 10000"/>
                    <a:gd name="connsiteX8" fmla="*/ 200 w 9976"/>
                    <a:gd name="connsiteY8" fmla="*/ 8358 h 10000"/>
                    <a:gd name="connsiteX9" fmla="*/ 3191 w 9976"/>
                    <a:gd name="connsiteY9" fmla="*/ 4678 h 10000"/>
                    <a:gd name="connsiteX10" fmla="*/ 5011 w 9976"/>
                    <a:gd name="connsiteY10" fmla="*/ 2061 h 10000"/>
                    <a:gd name="connsiteX11" fmla="*/ 5336 w 9976"/>
                    <a:gd name="connsiteY11" fmla="*/ 1570 h 10000"/>
                    <a:gd name="connsiteX12" fmla="*/ 5531 w 9976"/>
                    <a:gd name="connsiteY12" fmla="*/ 1202 h 10000"/>
                    <a:gd name="connsiteX13" fmla="*/ 5726 w 9976"/>
                    <a:gd name="connsiteY13" fmla="*/ 875 h 10000"/>
                    <a:gd name="connsiteX14" fmla="*/ 8586 w 9976"/>
                    <a:gd name="connsiteY14" fmla="*/ 98 h 10000"/>
                    <a:gd name="connsiteX15" fmla="*/ 9821 w 9976"/>
                    <a:gd name="connsiteY15" fmla="*/ 1856 h 10000"/>
                    <a:gd name="connsiteX16" fmla="*/ 9756 w 9976"/>
                    <a:gd name="connsiteY16" fmla="*/ 1938 h 10000"/>
                    <a:gd name="connsiteX0" fmla="*/ 8991 w 9212"/>
                    <a:gd name="connsiteY0" fmla="*/ 1938 h 10000"/>
                    <a:gd name="connsiteX1" fmla="*/ 8796 w 9212"/>
                    <a:gd name="connsiteY1" fmla="*/ 2266 h 10000"/>
                    <a:gd name="connsiteX2" fmla="*/ 8470 w 9212"/>
                    <a:gd name="connsiteY2" fmla="*/ 2674 h 10000"/>
                    <a:gd name="connsiteX3" fmla="*/ 8079 w 9212"/>
                    <a:gd name="connsiteY3" fmla="*/ 3165 h 10000"/>
                    <a:gd name="connsiteX4" fmla="*/ 3518 w 9212"/>
                    <a:gd name="connsiteY4" fmla="*/ 8358 h 10000"/>
                    <a:gd name="connsiteX5" fmla="*/ 2411 w 9212"/>
                    <a:gd name="connsiteY5" fmla="*/ 9503 h 10000"/>
                    <a:gd name="connsiteX6" fmla="*/ 2411 w 9212"/>
                    <a:gd name="connsiteY6" fmla="*/ 9503 h 10000"/>
                    <a:gd name="connsiteX7" fmla="*/ 0 w 9212"/>
                    <a:gd name="connsiteY7" fmla="*/ 9830 h 10000"/>
                    <a:gd name="connsiteX8" fmla="*/ 2411 w 9212"/>
                    <a:gd name="connsiteY8" fmla="*/ 4678 h 10000"/>
                    <a:gd name="connsiteX9" fmla="*/ 4235 w 9212"/>
                    <a:gd name="connsiteY9" fmla="*/ 2061 h 10000"/>
                    <a:gd name="connsiteX10" fmla="*/ 4561 w 9212"/>
                    <a:gd name="connsiteY10" fmla="*/ 1570 h 10000"/>
                    <a:gd name="connsiteX11" fmla="*/ 4756 w 9212"/>
                    <a:gd name="connsiteY11" fmla="*/ 1202 h 10000"/>
                    <a:gd name="connsiteX12" fmla="*/ 4952 w 9212"/>
                    <a:gd name="connsiteY12" fmla="*/ 875 h 10000"/>
                    <a:gd name="connsiteX13" fmla="*/ 7819 w 9212"/>
                    <a:gd name="connsiteY13" fmla="*/ 98 h 10000"/>
                    <a:gd name="connsiteX14" fmla="*/ 9057 w 9212"/>
                    <a:gd name="connsiteY14" fmla="*/ 1856 h 10000"/>
                    <a:gd name="connsiteX15" fmla="*/ 8991 w 9212"/>
                    <a:gd name="connsiteY15" fmla="*/ 1938 h 10000"/>
                    <a:gd name="connsiteX0" fmla="*/ 7290 w 7530"/>
                    <a:gd name="connsiteY0" fmla="*/ 1938 h 9503"/>
                    <a:gd name="connsiteX1" fmla="*/ 7078 w 7530"/>
                    <a:gd name="connsiteY1" fmla="*/ 2266 h 9503"/>
                    <a:gd name="connsiteX2" fmla="*/ 6725 w 7530"/>
                    <a:gd name="connsiteY2" fmla="*/ 2674 h 9503"/>
                    <a:gd name="connsiteX3" fmla="*/ 6300 w 7530"/>
                    <a:gd name="connsiteY3" fmla="*/ 3165 h 9503"/>
                    <a:gd name="connsiteX4" fmla="*/ 1349 w 7530"/>
                    <a:gd name="connsiteY4" fmla="*/ 8358 h 9503"/>
                    <a:gd name="connsiteX5" fmla="*/ 147 w 7530"/>
                    <a:gd name="connsiteY5" fmla="*/ 9503 h 9503"/>
                    <a:gd name="connsiteX6" fmla="*/ 147 w 7530"/>
                    <a:gd name="connsiteY6" fmla="*/ 9503 h 9503"/>
                    <a:gd name="connsiteX7" fmla="*/ 147 w 7530"/>
                    <a:gd name="connsiteY7" fmla="*/ 4678 h 9503"/>
                    <a:gd name="connsiteX8" fmla="*/ 2127 w 7530"/>
                    <a:gd name="connsiteY8" fmla="*/ 2061 h 9503"/>
                    <a:gd name="connsiteX9" fmla="*/ 2481 w 7530"/>
                    <a:gd name="connsiteY9" fmla="*/ 1570 h 9503"/>
                    <a:gd name="connsiteX10" fmla="*/ 2693 w 7530"/>
                    <a:gd name="connsiteY10" fmla="*/ 1202 h 9503"/>
                    <a:gd name="connsiteX11" fmla="*/ 2906 w 7530"/>
                    <a:gd name="connsiteY11" fmla="*/ 875 h 9503"/>
                    <a:gd name="connsiteX12" fmla="*/ 6018 w 7530"/>
                    <a:gd name="connsiteY12" fmla="*/ 98 h 9503"/>
                    <a:gd name="connsiteX13" fmla="*/ 7362 w 7530"/>
                    <a:gd name="connsiteY13" fmla="*/ 1856 h 9503"/>
                    <a:gd name="connsiteX14" fmla="*/ 7290 w 7530"/>
                    <a:gd name="connsiteY14" fmla="*/ 1938 h 9503"/>
                    <a:gd name="connsiteX0" fmla="*/ 9486 w 9805"/>
                    <a:gd name="connsiteY0" fmla="*/ 2039 h 10000"/>
                    <a:gd name="connsiteX1" fmla="*/ 9205 w 9805"/>
                    <a:gd name="connsiteY1" fmla="*/ 2385 h 10000"/>
                    <a:gd name="connsiteX2" fmla="*/ 8736 w 9805"/>
                    <a:gd name="connsiteY2" fmla="*/ 2814 h 10000"/>
                    <a:gd name="connsiteX3" fmla="*/ 8172 w 9805"/>
                    <a:gd name="connsiteY3" fmla="*/ 3331 h 10000"/>
                    <a:gd name="connsiteX4" fmla="*/ 1597 w 9805"/>
                    <a:gd name="connsiteY4" fmla="*/ 8795 h 10000"/>
                    <a:gd name="connsiteX5" fmla="*/ 0 w 9805"/>
                    <a:gd name="connsiteY5" fmla="*/ 10000 h 10000"/>
                    <a:gd name="connsiteX6" fmla="*/ 0 w 9805"/>
                    <a:gd name="connsiteY6" fmla="*/ 4923 h 10000"/>
                    <a:gd name="connsiteX7" fmla="*/ 2630 w 9805"/>
                    <a:gd name="connsiteY7" fmla="*/ 2169 h 10000"/>
                    <a:gd name="connsiteX8" fmla="*/ 3100 w 9805"/>
                    <a:gd name="connsiteY8" fmla="*/ 1652 h 10000"/>
                    <a:gd name="connsiteX9" fmla="*/ 3381 w 9805"/>
                    <a:gd name="connsiteY9" fmla="*/ 1265 h 10000"/>
                    <a:gd name="connsiteX10" fmla="*/ 3664 w 9805"/>
                    <a:gd name="connsiteY10" fmla="*/ 921 h 10000"/>
                    <a:gd name="connsiteX11" fmla="*/ 7797 w 9805"/>
                    <a:gd name="connsiteY11" fmla="*/ 103 h 10000"/>
                    <a:gd name="connsiteX12" fmla="*/ 9582 w 9805"/>
                    <a:gd name="connsiteY12" fmla="*/ 1953 h 10000"/>
                    <a:gd name="connsiteX13" fmla="*/ 9486 w 9805"/>
                    <a:gd name="connsiteY13" fmla="*/ 2039 h 10000"/>
                    <a:gd name="connsiteX0" fmla="*/ 9675 w 10001"/>
                    <a:gd name="connsiteY0" fmla="*/ 2039 h 10000"/>
                    <a:gd name="connsiteX1" fmla="*/ 9388 w 10001"/>
                    <a:gd name="connsiteY1" fmla="*/ 2385 h 10000"/>
                    <a:gd name="connsiteX2" fmla="*/ 8910 w 10001"/>
                    <a:gd name="connsiteY2" fmla="*/ 2814 h 10000"/>
                    <a:gd name="connsiteX3" fmla="*/ 8335 w 10001"/>
                    <a:gd name="connsiteY3" fmla="*/ 3331 h 10000"/>
                    <a:gd name="connsiteX4" fmla="*/ 0 w 10001"/>
                    <a:gd name="connsiteY4" fmla="*/ 10000 h 10000"/>
                    <a:gd name="connsiteX5" fmla="*/ 0 w 10001"/>
                    <a:gd name="connsiteY5" fmla="*/ 4923 h 10000"/>
                    <a:gd name="connsiteX6" fmla="*/ 2682 w 10001"/>
                    <a:gd name="connsiteY6" fmla="*/ 2169 h 10000"/>
                    <a:gd name="connsiteX7" fmla="*/ 3162 w 10001"/>
                    <a:gd name="connsiteY7" fmla="*/ 1652 h 10000"/>
                    <a:gd name="connsiteX8" fmla="*/ 3448 w 10001"/>
                    <a:gd name="connsiteY8" fmla="*/ 1265 h 10000"/>
                    <a:gd name="connsiteX9" fmla="*/ 3737 w 10001"/>
                    <a:gd name="connsiteY9" fmla="*/ 921 h 10000"/>
                    <a:gd name="connsiteX10" fmla="*/ 7952 w 10001"/>
                    <a:gd name="connsiteY10" fmla="*/ 103 h 10000"/>
                    <a:gd name="connsiteX11" fmla="*/ 9773 w 10001"/>
                    <a:gd name="connsiteY11" fmla="*/ 1953 h 10000"/>
                    <a:gd name="connsiteX12" fmla="*/ 9675 w 10001"/>
                    <a:gd name="connsiteY12" fmla="*/ 2039 h 10000"/>
                    <a:gd name="connsiteX0" fmla="*/ 9675 w 10001"/>
                    <a:gd name="connsiteY0" fmla="*/ 2039 h 4923"/>
                    <a:gd name="connsiteX1" fmla="*/ 9388 w 10001"/>
                    <a:gd name="connsiteY1" fmla="*/ 2385 h 4923"/>
                    <a:gd name="connsiteX2" fmla="*/ 8910 w 10001"/>
                    <a:gd name="connsiteY2" fmla="*/ 2814 h 4923"/>
                    <a:gd name="connsiteX3" fmla="*/ 8335 w 10001"/>
                    <a:gd name="connsiteY3" fmla="*/ 3331 h 4923"/>
                    <a:gd name="connsiteX4" fmla="*/ 0 w 10001"/>
                    <a:gd name="connsiteY4" fmla="*/ 4923 h 4923"/>
                    <a:gd name="connsiteX5" fmla="*/ 2682 w 10001"/>
                    <a:gd name="connsiteY5" fmla="*/ 2169 h 4923"/>
                    <a:gd name="connsiteX6" fmla="*/ 3162 w 10001"/>
                    <a:gd name="connsiteY6" fmla="*/ 1652 h 4923"/>
                    <a:gd name="connsiteX7" fmla="*/ 3448 w 10001"/>
                    <a:gd name="connsiteY7" fmla="*/ 1265 h 4923"/>
                    <a:gd name="connsiteX8" fmla="*/ 3737 w 10001"/>
                    <a:gd name="connsiteY8" fmla="*/ 921 h 4923"/>
                    <a:gd name="connsiteX9" fmla="*/ 7952 w 10001"/>
                    <a:gd name="connsiteY9" fmla="*/ 103 h 4923"/>
                    <a:gd name="connsiteX10" fmla="*/ 9773 w 10001"/>
                    <a:gd name="connsiteY10" fmla="*/ 1953 h 4923"/>
                    <a:gd name="connsiteX11" fmla="*/ 9675 w 10001"/>
                    <a:gd name="connsiteY11" fmla="*/ 2039 h 4923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676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  <a:gd name="connsiteX0" fmla="*/ 10055 w 10381"/>
                    <a:gd name="connsiteY0" fmla="*/ 4142 h 12940"/>
                    <a:gd name="connsiteX1" fmla="*/ 9768 w 10381"/>
                    <a:gd name="connsiteY1" fmla="*/ 4845 h 12940"/>
                    <a:gd name="connsiteX2" fmla="*/ 9290 w 10381"/>
                    <a:gd name="connsiteY2" fmla="*/ 5716 h 12940"/>
                    <a:gd name="connsiteX3" fmla="*/ 8715 w 10381"/>
                    <a:gd name="connsiteY3" fmla="*/ 7046 h 12940"/>
                    <a:gd name="connsiteX4" fmla="*/ 0 w 10381"/>
                    <a:gd name="connsiteY4" fmla="*/ 12940 h 12940"/>
                    <a:gd name="connsiteX5" fmla="*/ 3063 w 10381"/>
                    <a:gd name="connsiteY5" fmla="*/ 4406 h 12940"/>
                    <a:gd name="connsiteX6" fmla="*/ 3543 w 10381"/>
                    <a:gd name="connsiteY6" fmla="*/ 3356 h 12940"/>
                    <a:gd name="connsiteX7" fmla="*/ 3829 w 10381"/>
                    <a:gd name="connsiteY7" fmla="*/ 2570 h 12940"/>
                    <a:gd name="connsiteX8" fmla="*/ 4118 w 10381"/>
                    <a:gd name="connsiteY8" fmla="*/ 1871 h 12940"/>
                    <a:gd name="connsiteX9" fmla="*/ 8332 w 10381"/>
                    <a:gd name="connsiteY9" fmla="*/ 209 h 12940"/>
                    <a:gd name="connsiteX10" fmla="*/ 10153 w 10381"/>
                    <a:gd name="connsiteY10" fmla="*/ 3967 h 12940"/>
                    <a:gd name="connsiteX11" fmla="*/ 10055 w 10381"/>
                    <a:gd name="connsiteY11" fmla="*/ 4142 h 12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0381" h="12940">
                      <a:moveTo>
                        <a:pt x="10055" y="4142"/>
                      </a:moveTo>
                      <a:cubicBezTo>
                        <a:pt x="10055" y="4142"/>
                        <a:pt x="9960" y="4406"/>
                        <a:pt x="9768" y="4845"/>
                      </a:cubicBezTo>
                      <a:cubicBezTo>
                        <a:pt x="9578" y="5105"/>
                        <a:pt x="9482" y="5367"/>
                        <a:pt x="9290" y="5716"/>
                      </a:cubicBezTo>
                      <a:cubicBezTo>
                        <a:pt x="9097" y="5976"/>
                        <a:pt x="9045" y="6472"/>
                        <a:pt x="8715" y="7046"/>
                      </a:cubicBezTo>
                      <a:cubicBezTo>
                        <a:pt x="7167" y="8250"/>
                        <a:pt x="4047" y="11512"/>
                        <a:pt x="0" y="12940"/>
                      </a:cubicBezTo>
                      <a:cubicBezTo>
                        <a:pt x="1053" y="10927"/>
                        <a:pt x="2392" y="5976"/>
                        <a:pt x="3063" y="4406"/>
                      </a:cubicBezTo>
                      <a:cubicBezTo>
                        <a:pt x="3253" y="4054"/>
                        <a:pt x="3352" y="3707"/>
                        <a:pt x="3543" y="3356"/>
                      </a:cubicBezTo>
                      <a:lnTo>
                        <a:pt x="3829" y="2570"/>
                      </a:lnTo>
                      <a:cubicBezTo>
                        <a:pt x="4021" y="2131"/>
                        <a:pt x="4118" y="1871"/>
                        <a:pt x="4118" y="1871"/>
                      </a:cubicBezTo>
                      <a:cubicBezTo>
                        <a:pt x="4789" y="384"/>
                        <a:pt x="6607" y="-402"/>
                        <a:pt x="8332" y="209"/>
                      </a:cubicBezTo>
                      <a:cubicBezTo>
                        <a:pt x="9960" y="733"/>
                        <a:pt x="10823" y="2482"/>
                        <a:pt x="10153" y="3967"/>
                      </a:cubicBezTo>
                      <a:cubicBezTo>
                        <a:pt x="10153" y="4054"/>
                        <a:pt x="10153" y="4054"/>
                        <a:pt x="10055" y="4142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0" name="Freeform 14">
                  <a:extLst>
                    <a:ext uri="{FF2B5EF4-FFF2-40B4-BE49-F238E27FC236}">
                      <a16:creationId xmlns:a16="http://schemas.microsoft.com/office/drawing/2014/main" id="{38177D74-283F-46BA-B659-59660F6B1C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4506" y="4279338"/>
                  <a:ext cx="526432" cy="409763"/>
                </a:xfrm>
                <a:custGeom>
                  <a:avLst/>
                  <a:gdLst>
                    <a:gd name="T0" fmla="*/ 151 w 185"/>
                    <a:gd name="T1" fmla="*/ 144 h 144"/>
                    <a:gd name="T2" fmla="*/ 0 w 185"/>
                    <a:gd name="T3" fmla="*/ 87 h 144"/>
                    <a:gd name="T4" fmla="*/ 34 w 185"/>
                    <a:gd name="T5" fmla="*/ 0 h 144"/>
                    <a:gd name="T6" fmla="*/ 185 w 185"/>
                    <a:gd name="T7" fmla="*/ 57 h 144"/>
                    <a:gd name="T8" fmla="*/ 151 w 185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5" h="144">
                      <a:moveTo>
                        <a:pt x="151" y="144"/>
                      </a:moveTo>
                      <a:lnTo>
                        <a:pt x="0" y="87"/>
                      </a:lnTo>
                      <a:lnTo>
                        <a:pt x="34" y="0"/>
                      </a:lnTo>
                      <a:lnTo>
                        <a:pt x="185" y="57"/>
                      </a:lnTo>
                      <a:lnTo>
                        <a:pt x="151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1" name="Freeform 15">
                  <a:extLst>
                    <a:ext uri="{FF2B5EF4-FFF2-40B4-BE49-F238E27FC236}">
                      <a16:creationId xmlns:a16="http://schemas.microsoft.com/office/drawing/2014/main" id="{75E5D8BE-0B8A-4C4E-9DEF-4D377AA7E30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25894" y="4450073"/>
                  <a:ext cx="313014" cy="907739"/>
                </a:xfrm>
                <a:custGeom>
                  <a:avLst/>
                  <a:gdLst>
                    <a:gd name="T0" fmla="*/ 64 w 98"/>
                    <a:gd name="T1" fmla="*/ 285 h 285"/>
                    <a:gd name="T2" fmla="*/ 30 w 98"/>
                    <a:gd name="T3" fmla="*/ 252 h 285"/>
                    <a:gd name="T4" fmla="*/ 8 w 98"/>
                    <a:gd name="T5" fmla="*/ 72 h 285"/>
                    <a:gd name="T6" fmla="*/ 3 w 98"/>
                    <a:gd name="T7" fmla="*/ 42 h 285"/>
                    <a:gd name="T8" fmla="*/ 31 w 98"/>
                    <a:gd name="T9" fmla="*/ 3 h 285"/>
                    <a:gd name="T10" fmla="*/ 69 w 98"/>
                    <a:gd name="T11" fmla="*/ 31 h 285"/>
                    <a:gd name="T12" fmla="*/ 75 w 98"/>
                    <a:gd name="T13" fmla="*/ 60 h 285"/>
                    <a:gd name="T14" fmla="*/ 98 w 98"/>
                    <a:gd name="T15" fmla="*/ 251 h 285"/>
                    <a:gd name="T16" fmla="*/ 65 w 98"/>
                    <a:gd name="T17" fmla="*/ 285 h 285"/>
                    <a:gd name="T18" fmla="*/ 6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64" y="285"/>
                      </a:moveTo>
                      <a:cubicBezTo>
                        <a:pt x="46" y="285"/>
                        <a:pt x="31" y="271"/>
                        <a:pt x="30" y="252"/>
                      </a:cubicBezTo>
                      <a:cubicBezTo>
                        <a:pt x="29" y="188"/>
                        <a:pt x="17" y="121"/>
                        <a:pt x="8" y="72"/>
                      </a:cubicBezTo>
                      <a:cubicBezTo>
                        <a:pt x="6" y="61"/>
                        <a:pt x="5" y="51"/>
                        <a:pt x="3" y="42"/>
                      </a:cubicBezTo>
                      <a:cubicBezTo>
                        <a:pt x="0" y="23"/>
                        <a:pt x="12" y="6"/>
                        <a:pt x="31" y="3"/>
                      </a:cubicBezTo>
                      <a:cubicBezTo>
                        <a:pt x="49" y="0"/>
                        <a:pt x="66" y="12"/>
                        <a:pt x="69" y="31"/>
                      </a:cubicBezTo>
                      <a:cubicBezTo>
                        <a:pt x="71" y="39"/>
                        <a:pt x="73" y="49"/>
                        <a:pt x="75" y="60"/>
                      </a:cubicBezTo>
                      <a:cubicBezTo>
                        <a:pt x="84" y="111"/>
                        <a:pt x="96" y="181"/>
                        <a:pt x="98" y="251"/>
                      </a:cubicBezTo>
                      <a:cubicBezTo>
                        <a:pt x="98" y="269"/>
                        <a:pt x="83" y="285"/>
                        <a:pt x="65" y="285"/>
                      </a:cubicBezTo>
                      <a:cubicBezTo>
                        <a:pt x="65" y="285"/>
                        <a:pt x="64" y="285"/>
                        <a:pt x="6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2" name="Freeform 16">
                  <a:extLst>
                    <a:ext uri="{FF2B5EF4-FFF2-40B4-BE49-F238E27FC236}">
                      <a16:creationId xmlns:a16="http://schemas.microsoft.com/office/drawing/2014/main" id="{6BA285A8-1BC8-4DD3-9D5D-92E623B465A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94593" y="4418771"/>
                  <a:ext cx="293095" cy="293095"/>
                </a:xfrm>
                <a:custGeom>
                  <a:avLst/>
                  <a:gdLst>
                    <a:gd name="T0" fmla="*/ 6 w 92"/>
                    <a:gd name="T1" fmla="*/ 35 h 92"/>
                    <a:gd name="T2" fmla="*/ 36 w 92"/>
                    <a:gd name="T3" fmla="*/ 86 h 92"/>
                    <a:gd name="T4" fmla="*/ 86 w 92"/>
                    <a:gd name="T5" fmla="*/ 57 h 92"/>
                    <a:gd name="T6" fmla="*/ 57 w 92"/>
                    <a:gd name="T7" fmla="*/ 6 h 92"/>
                    <a:gd name="T8" fmla="*/ 6 w 92"/>
                    <a:gd name="T9" fmla="*/ 35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6" y="35"/>
                      </a:moveTo>
                      <a:cubicBezTo>
                        <a:pt x="0" y="57"/>
                        <a:pt x="13" y="80"/>
                        <a:pt x="36" y="86"/>
                      </a:cubicBezTo>
                      <a:cubicBezTo>
                        <a:pt x="58" y="92"/>
                        <a:pt x="80" y="79"/>
                        <a:pt x="86" y="57"/>
                      </a:cubicBezTo>
                      <a:cubicBezTo>
                        <a:pt x="92" y="35"/>
                        <a:pt x="79" y="12"/>
                        <a:pt x="57" y="6"/>
                      </a:cubicBezTo>
                      <a:cubicBezTo>
                        <a:pt x="35" y="0"/>
                        <a:pt x="12" y="13"/>
                        <a:pt x="6" y="35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3" name="Freeform 17">
                  <a:extLst>
                    <a:ext uri="{FF2B5EF4-FFF2-40B4-BE49-F238E27FC236}">
                      <a16:creationId xmlns:a16="http://schemas.microsoft.com/office/drawing/2014/main" id="{FA643121-1D2D-42E5-8027-5E142D986E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405570" y="5239521"/>
                  <a:ext cx="244720" cy="69916"/>
                </a:xfrm>
                <a:custGeom>
                  <a:avLst/>
                  <a:gdLst>
                    <a:gd name="T0" fmla="*/ 0 w 86"/>
                    <a:gd name="T1" fmla="*/ 10 h 21"/>
                    <a:gd name="T2" fmla="*/ 86 w 86"/>
                    <a:gd name="T3" fmla="*/ 0 h 21"/>
                    <a:gd name="T4" fmla="*/ 77 w 86"/>
                    <a:gd name="T5" fmla="*/ 21 h 21"/>
                    <a:gd name="T6" fmla="*/ 0 w 86"/>
                    <a:gd name="T7" fmla="*/ 17 h 21"/>
                    <a:gd name="T8" fmla="*/ 0 w 86"/>
                    <a:gd name="T9" fmla="*/ 10 h 21"/>
                    <a:gd name="connsiteX0" fmla="*/ 0 w 10000"/>
                    <a:gd name="connsiteY0" fmla="*/ 6462 h 11700"/>
                    <a:gd name="connsiteX1" fmla="*/ 10000 w 10000"/>
                    <a:gd name="connsiteY1" fmla="*/ 0 h 11700"/>
                    <a:gd name="connsiteX2" fmla="*/ 8953 w 10000"/>
                    <a:gd name="connsiteY2" fmla="*/ 11700 h 11700"/>
                    <a:gd name="connsiteX3" fmla="*/ 0 w 10000"/>
                    <a:gd name="connsiteY3" fmla="*/ 9795 h 11700"/>
                    <a:gd name="connsiteX4" fmla="*/ 0 w 10000"/>
                    <a:gd name="connsiteY4" fmla="*/ 6462 h 11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000" h="11700">
                      <a:moveTo>
                        <a:pt x="0" y="6462"/>
                      </a:moveTo>
                      <a:lnTo>
                        <a:pt x="10000" y="0"/>
                      </a:lnTo>
                      <a:lnTo>
                        <a:pt x="8953" y="11700"/>
                      </a:lnTo>
                      <a:lnTo>
                        <a:pt x="0" y="9795"/>
                      </a:lnTo>
                      <a:lnTo>
                        <a:pt x="0" y="6462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4" name="Freeform 18">
                  <a:extLst>
                    <a:ext uri="{FF2B5EF4-FFF2-40B4-BE49-F238E27FC236}">
                      <a16:creationId xmlns:a16="http://schemas.microsoft.com/office/drawing/2014/main" id="{0FFA5B51-A5A8-4682-80E1-2D1A53C9173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8242" y="4236654"/>
                  <a:ext cx="418300" cy="261793"/>
                </a:xfrm>
                <a:custGeom>
                  <a:avLst/>
                  <a:gdLst>
                    <a:gd name="T0" fmla="*/ 94 w 131"/>
                    <a:gd name="T1" fmla="*/ 82 h 82"/>
                    <a:gd name="T2" fmla="*/ 129 w 131"/>
                    <a:gd name="T3" fmla="*/ 27 h 82"/>
                    <a:gd name="T4" fmla="*/ 129 w 131"/>
                    <a:gd name="T5" fmla="*/ 13 h 82"/>
                    <a:gd name="T6" fmla="*/ 116 w 131"/>
                    <a:gd name="T7" fmla="*/ 3 h 82"/>
                    <a:gd name="T8" fmla="*/ 66 w 131"/>
                    <a:gd name="T9" fmla="*/ 0 h 82"/>
                    <a:gd name="T10" fmla="*/ 15 w 131"/>
                    <a:gd name="T11" fmla="*/ 3 h 82"/>
                    <a:gd name="T12" fmla="*/ 2 w 131"/>
                    <a:gd name="T13" fmla="*/ 13 h 82"/>
                    <a:gd name="T14" fmla="*/ 2 w 131"/>
                    <a:gd name="T15" fmla="*/ 27 h 82"/>
                    <a:gd name="T16" fmla="*/ 37 w 131"/>
                    <a:gd name="T17" fmla="*/ 8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1" h="82">
                      <a:moveTo>
                        <a:pt x="94" y="82"/>
                      </a:moveTo>
                      <a:cubicBezTo>
                        <a:pt x="109" y="65"/>
                        <a:pt x="121" y="43"/>
                        <a:pt x="129" y="27"/>
                      </a:cubicBezTo>
                      <a:cubicBezTo>
                        <a:pt x="131" y="22"/>
                        <a:pt x="131" y="17"/>
                        <a:pt x="129" y="13"/>
                      </a:cubicBezTo>
                      <a:cubicBezTo>
                        <a:pt x="127" y="8"/>
                        <a:pt x="122" y="4"/>
                        <a:pt x="116" y="3"/>
                      </a:cubicBezTo>
                      <a:cubicBezTo>
                        <a:pt x="102" y="1"/>
                        <a:pt x="84" y="0"/>
                        <a:pt x="66" y="0"/>
                      </a:cubicBezTo>
                      <a:cubicBezTo>
                        <a:pt x="47" y="0"/>
                        <a:pt x="29" y="1"/>
                        <a:pt x="15" y="3"/>
                      </a:cubicBezTo>
                      <a:cubicBezTo>
                        <a:pt x="9" y="4"/>
                        <a:pt x="5" y="8"/>
                        <a:pt x="2" y="13"/>
                      </a:cubicBezTo>
                      <a:cubicBezTo>
                        <a:pt x="0" y="17"/>
                        <a:pt x="0" y="22"/>
                        <a:pt x="2" y="27"/>
                      </a:cubicBezTo>
                      <a:cubicBezTo>
                        <a:pt x="10" y="43"/>
                        <a:pt x="22" y="65"/>
                        <a:pt x="37" y="82"/>
                      </a:cubicBezTo>
                    </a:path>
                  </a:pathLst>
                </a:custGeom>
                <a:solidFill>
                  <a:srgbClr val="003B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5" name="Freeform 19">
                  <a:extLst>
                    <a:ext uri="{FF2B5EF4-FFF2-40B4-BE49-F238E27FC236}">
                      <a16:creationId xmlns:a16="http://schemas.microsoft.com/office/drawing/2014/main" id="{58F7C075-D7B6-47EE-A928-E796B591266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14904" y="4487064"/>
                  <a:ext cx="452447" cy="1168563"/>
                </a:xfrm>
                <a:custGeom>
                  <a:avLst/>
                  <a:gdLst>
                    <a:gd name="T0" fmla="*/ 159 w 159"/>
                    <a:gd name="T1" fmla="*/ 441 h 441"/>
                    <a:gd name="T2" fmla="*/ 12 w 159"/>
                    <a:gd name="T3" fmla="*/ 441 h 441"/>
                    <a:gd name="T4" fmla="*/ 6 w 159"/>
                    <a:gd name="T5" fmla="*/ 158 h 441"/>
                    <a:gd name="T6" fmla="*/ 0 w 159"/>
                    <a:gd name="T7" fmla="*/ 11 h 441"/>
                    <a:gd name="T8" fmla="*/ 159 w 159"/>
                    <a:gd name="T9" fmla="*/ 0 h 441"/>
                    <a:gd name="T10" fmla="*/ 159 w 159"/>
                    <a:gd name="T11" fmla="*/ 441 h 441"/>
                    <a:gd name="connsiteX0" fmla="*/ 10000 w 10000"/>
                    <a:gd name="connsiteY0" fmla="*/ 9150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10000 w 10000"/>
                    <a:gd name="connsiteY5" fmla="*/ 9150 h 10000"/>
                    <a:gd name="connsiteX0" fmla="*/ 9775 w 10000"/>
                    <a:gd name="connsiteY0" fmla="*/ 9312 h 10000"/>
                    <a:gd name="connsiteX1" fmla="*/ 755 w 10000"/>
                    <a:gd name="connsiteY1" fmla="*/ 10000 h 10000"/>
                    <a:gd name="connsiteX2" fmla="*/ 377 w 10000"/>
                    <a:gd name="connsiteY2" fmla="*/ 3583 h 10000"/>
                    <a:gd name="connsiteX3" fmla="*/ 0 w 10000"/>
                    <a:gd name="connsiteY3" fmla="*/ 249 h 10000"/>
                    <a:gd name="connsiteX4" fmla="*/ 10000 w 10000"/>
                    <a:gd name="connsiteY4" fmla="*/ 0 h 10000"/>
                    <a:gd name="connsiteX5" fmla="*/ 9775 w 10000"/>
                    <a:gd name="connsiteY5" fmla="*/ 9312 h 10000"/>
                    <a:gd name="connsiteX0" fmla="*/ 9775 w 10000"/>
                    <a:gd name="connsiteY0" fmla="*/ 9312 h 9312"/>
                    <a:gd name="connsiteX1" fmla="*/ 867 w 10000"/>
                    <a:gd name="connsiteY1" fmla="*/ 8745 h 9312"/>
                    <a:gd name="connsiteX2" fmla="*/ 377 w 10000"/>
                    <a:gd name="connsiteY2" fmla="*/ 3583 h 9312"/>
                    <a:gd name="connsiteX3" fmla="*/ 0 w 10000"/>
                    <a:gd name="connsiteY3" fmla="*/ 249 h 9312"/>
                    <a:gd name="connsiteX4" fmla="*/ 10000 w 10000"/>
                    <a:gd name="connsiteY4" fmla="*/ 0 h 9312"/>
                    <a:gd name="connsiteX5" fmla="*/ 9775 w 10000"/>
                    <a:gd name="connsiteY5" fmla="*/ 9312 h 9312"/>
                    <a:gd name="connsiteX0" fmla="*/ 9775 w 10000"/>
                    <a:gd name="connsiteY0" fmla="*/ 10000 h 10000"/>
                    <a:gd name="connsiteX1" fmla="*/ 867 w 10000"/>
                    <a:gd name="connsiteY1" fmla="*/ 9391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304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1"/>
                    <a:gd name="connsiteX1" fmla="*/ 867 w 10000"/>
                    <a:gd name="connsiteY1" fmla="*/ 9304 h 10001"/>
                    <a:gd name="connsiteX2" fmla="*/ 377 w 10000"/>
                    <a:gd name="connsiteY2" fmla="*/ 3848 h 10001"/>
                    <a:gd name="connsiteX3" fmla="*/ 0 w 10000"/>
                    <a:gd name="connsiteY3" fmla="*/ 267 h 10001"/>
                    <a:gd name="connsiteX4" fmla="*/ 10000 w 10000"/>
                    <a:gd name="connsiteY4" fmla="*/ 0 h 10001"/>
                    <a:gd name="connsiteX5" fmla="*/ 9775 w 10000"/>
                    <a:gd name="connsiteY5" fmla="*/ 10000 h 10001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775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775 w 10000"/>
                    <a:gd name="connsiteY5" fmla="*/ 10000 h 10000"/>
                    <a:gd name="connsiteX0" fmla="*/ 9887 w 10000"/>
                    <a:gd name="connsiteY0" fmla="*/ 10000 h 10000"/>
                    <a:gd name="connsiteX1" fmla="*/ 867 w 10000"/>
                    <a:gd name="connsiteY1" fmla="*/ 9130 h 10000"/>
                    <a:gd name="connsiteX2" fmla="*/ 377 w 10000"/>
                    <a:gd name="connsiteY2" fmla="*/ 3848 h 10000"/>
                    <a:gd name="connsiteX3" fmla="*/ 0 w 10000"/>
                    <a:gd name="connsiteY3" fmla="*/ 267 h 10000"/>
                    <a:gd name="connsiteX4" fmla="*/ 10000 w 10000"/>
                    <a:gd name="connsiteY4" fmla="*/ 0 h 10000"/>
                    <a:gd name="connsiteX5" fmla="*/ 9887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9887" y="10000"/>
                      </a:moveTo>
                      <a:cubicBezTo>
                        <a:pt x="7872" y="10014"/>
                        <a:pt x="4453" y="9768"/>
                        <a:pt x="867" y="9130"/>
                      </a:cubicBezTo>
                      <a:cubicBezTo>
                        <a:pt x="704" y="7282"/>
                        <a:pt x="540" y="5696"/>
                        <a:pt x="377" y="3848"/>
                      </a:cubicBezTo>
                      <a:cubicBezTo>
                        <a:pt x="251" y="2655"/>
                        <a:pt x="126" y="1460"/>
                        <a:pt x="0" y="267"/>
                      </a:cubicBezTo>
                      <a:lnTo>
                        <a:pt x="10000" y="0"/>
                      </a:lnTo>
                      <a:cubicBezTo>
                        <a:pt x="9962" y="3333"/>
                        <a:pt x="9925" y="6667"/>
                        <a:pt x="9887" y="1000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6" name="Freeform 20">
                  <a:extLst>
                    <a:ext uri="{FF2B5EF4-FFF2-40B4-BE49-F238E27FC236}">
                      <a16:creationId xmlns:a16="http://schemas.microsoft.com/office/drawing/2014/main" id="{42CE91DE-986A-4940-BF2D-C9689F7CD1A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43765" y="4273647"/>
                  <a:ext cx="520741" cy="409763"/>
                </a:xfrm>
                <a:custGeom>
                  <a:avLst/>
                  <a:gdLst>
                    <a:gd name="T0" fmla="*/ 33 w 183"/>
                    <a:gd name="T1" fmla="*/ 144 h 144"/>
                    <a:gd name="T2" fmla="*/ 0 w 183"/>
                    <a:gd name="T3" fmla="*/ 57 h 144"/>
                    <a:gd name="T4" fmla="*/ 151 w 183"/>
                    <a:gd name="T5" fmla="*/ 0 h 144"/>
                    <a:gd name="T6" fmla="*/ 183 w 183"/>
                    <a:gd name="T7" fmla="*/ 87 h 144"/>
                    <a:gd name="T8" fmla="*/ 33 w 183"/>
                    <a:gd name="T9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3" h="144">
                      <a:moveTo>
                        <a:pt x="33" y="144"/>
                      </a:moveTo>
                      <a:lnTo>
                        <a:pt x="0" y="57"/>
                      </a:lnTo>
                      <a:lnTo>
                        <a:pt x="151" y="0"/>
                      </a:lnTo>
                      <a:lnTo>
                        <a:pt x="183" y="87"/>
                      </a:lnTo>
                      <a:lnTo>
                        <a:pt x="33" y="144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7" name="Freeform 21">
                  <a:extLst>
                    <a:ext uri="{FF2B5EF4-FFF2-40B4-BE49-F238E27FC236}">
                      <a16:creationId xmlns:a16="http://schemas.microsoft.com/office/drawing/2014/main" id="{CD0EE344-30AE-4E71-9BBC-F1ED3E5296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61660" y="4487064"/>
                  <a:ext cx="455292" cy="1168563"/>
                </a:xfrm>
                <a:custGeom>
                  <a:avLst/>
                  <a:gdLst>
                    <a:gd name="T0" fmla="*/ 0 w 160"/>
                    <a:gd name="T1" fmla="*/ 441 h 441"/>
                    <a:gd name="T2" fmla="*/ 147 w 160"/>
                    <a:gd name="T3" fmla="*/ 441 h 441"/>
                    <a:gd name="T4" fmla="*/ 152 w 160"/>
                    <a:gd name="T5" fmla="*/ 158 h 441"/>
                    <a:gd name="T6" fmla="*/ 160 w 160"/>
                    <a:gd name="T7" fmla="*/ 11 h 441"/>
                    <a:gd name="T8" fmla="*/ 0 w 160"/>
                    <a:gd name="T9" fmla="*/ 0 h 441"/>
                    <a:gd name="T10" fmla="*/ 0 w 160"/>
                    <a:gd name="T11" fmla="*/ 441 h 441"/>
                    <a:gd name="connsiteX0" fmla="*/ 0 w 10000"/>
                    <a:gd name="connsiteY0" fmla="*/ 9312 h 10000"/>
                    <a:gd name="connsiteX1" fmla="*/ 9188 w 10000"/>
                    <a:gd name="connsiteY1" fmla="*/ 10000 h 10000"/>
                    <a:gd name="connsiteX2" fmla="*/ 9500 w 10000"/>
                    <a:gd name="connsiteY2" fmla="*/ 3583 h 10000"/>
                    <a:gd name="connsiteX3" fmla="*/ 10000 w 10000"/>
                    <a:gd name="connsiteY3" fmla="*/ 249 h 10000"/>
                    <a:gd name="connsiteX4" fmla="*/ 0 w 10000"/>
                    <a:gd name="connsiteY4" fmla="*/ 0 h 10000"/>
                    <a:gd name="connsiteX5" fmla="*/ 0 w 10000"/>
                    <a:gd name="connsiteY5" fmla="*/ 9312 h 10000"/>
                    <a:gd name="connsiteX0" fmla="*/ 0 w 10000"/>
                    <a:gd name="connsiteY0" fmla="*/ 9312 h 9312"/>
                    <a:gd name="connsiteX1" fmla="*/ 8965 w 10000"/>
                    <a:gd name="connsiteY1" fmla="*/ 8684 h 9312"/>
                    <a:gd name="connsiteX2" fmla="*/ 9500 w 10000"/>
                    <a:gd name="connsiteY2" fmla="*/ 3583 h 9312"/>
                    <a:gd name="connsiteX3" fmla="*/ 10000 w 10000"/>
                    <a:gd name="connsiteY3" fmla="*/ 249 h 9312"/>
                    <a:gd name="connsiteX4" fmla="*/ 0 w 10000"/>
                    <a:gd name="connsiteY4" fmla="*/ 0 h 9312"/>
                    <a:gd name="connsiteX5" fmla="*/ 0 w 10000"/>
                    <a:gd name="connsiteY5" fmla="*/ 9312 h 9312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  <a:gd name="connsiteX0" fmla="*/ 0 w 10000"/>
                    <a:gd name="connsiteY0" fmla="*/ 10000 h 10000"/>
                    <a:gd name="connsiteX1" fmla="*/ 8965 w 10000"/>
                    <a:gd name="connsiteY1" fmla="*/ 9326 h 10000"/>
                    <a:gd name="connsiteX2" fmla="*/ 9500 w 10000"/>
                    <a:gd name="connsiteY2" fmla="*/ 3848 h 10000"/>
                    <a:gd name="connsiteX3" fmla="*/ 10000 w 10000"/>
                    <a:gd name="connsiteY3" fmla="*/ 267 h 10000"/>
                    <a:gd name="connsiteX4" fmla="*/ 0 w 10000"/>
                    <a:gd name="connsiteY4" fmla="*/ 0 h 10000"/>
                    <a:gd name="connsiteX5" fmla="*/ 0 w 10000"/>
                    <a:gd name="connsiteY5" fmla="*/ 10000 h 10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0000">
                      <a:moveTo>
                        <a:pt x="0" y="10000"/>
                      </a:moveTo>
                      <a:cubicBezTo>
                        <a:pt x="3155" y="9992"/>
                        <a:pt x="6368" y="9877"/>
                        <a:pt x="8965" y="9326"/>
                      </a:cubicBezTo>
                      <a:cubicBezTo>
                        <a:pt x="9143" y="7500"/>
                        <a:pt x="9322" y="5673"/>
                        <a:pt x="9500" y="3848"/>
                      </a:cubicBezTo>
                      <a:cubicBezTo>
                        <a:pt x="9667" y="2655"/>
                        <a:pt x="9833" y="1460"/>
                        <a:pt x="10000" y="267"/>
                      </a:cubicBezTo>
                      <a:lnTo>
                        <a:pt x="0" y="0"/>
                      </a:lnTo>
                      <a:lnTo>
                        <a:pt x="0" y="10000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8" name="Freeform 22">
                  <a:extLst>
                    <a:ext uri="{FF2B5EF4-FFF2-40B4-BE49-F238E27FC236}">
                      <a16:creationId xmlns:a16="http://schemas.microsoft.com/office/drawing/2014/main" id="{3C32D246-EEAD-4085-A9AB-B637EFE1AF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90104" y="4444382"/>
                  <a:ext cx="313014" cy="907739"/>
                </a:xfrm>
                <a:custGeom>
                  <a:avLst/>
                  <a:gdLst>
                    <a:gd name="T0" fmla="*/ 34 w 98"/>
                    <a:gd name="T1" fmla="*/ 285 h 285"/>
                    <a:gd name="T2" fmla="*/ 34 w 98"/>
                    <a:gd name="T3" fmla="*/ 285 h 285"/>
                    <a:gd name="T4" fmla="*/ 1 w 98"/>
                    <a:gd name="T5" fmla="*/ 251 h 285"/>
                    <a:gd name="T6" fmla="*/ 24 w 98"/>
                    <a:gd name="T7" fmla="*/ 60 h 285"/>
                    <a:gd name="T8" fmla="*/ 29 w 98"/>
                    <a:gd name="T9" fmla="*/ 31 h 285"/>
                    <a:gd name="T10" fmla="*/ 68 w 98"/>
                    <a:gd name="T11" fmla="*/ 3 h 285"/>
                    <a:gd name="T12" fmla="*/ 95 w 98"/>
                    <a:gd name="T13" fmla="*/ 42 h 285"/>
                    <a:gd name="T14" fmla="*/ 90 w 98"/>
                    <a:gd name="T15" fmla="*/ 72 h 285"/>
                    <a:gd name="T16" fmla="*/ 68 w 98"/>
                    <a:gd name="T17" fmla="*/ 252 h 285"/>
                    <a:gd name="T18" fmla="*/ 34 w 98"/>
                    <a:gd name="T19" fmla="*/ 285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8" h="285">
                      <a:moveTo>
                        <a:pt x="34" y="285"/>
                      </a:moveTo>
                      <a:cubicBezTo>
                        <a:pt x="34" y="285"/>
                        <a:pt x="34" y="285"/>
                        <a:pt x="34" y="285"/>
                      </a:cubicBezTo>
                      <a:cubicBezTo>
                        <a:pt x="15" y="285"/>
                        <a:pt x="0" y="269"/>
                        <a:pt x="1" y="251"/>
                      </a:cubicBezTo>
                      <a:cubicBezTo>
                        <a:pt x="2" y="181"/>
                        <a:pt x="15" y="111"/>
                        <a:pt x="24" y="60"/>
                      </a:cubicBezTo>
                      <a:cubicBezTo>
                        <a:pt x="26" y="50"/>
                        <a:pt x="28" y="40"/>
                        <a:pt x="29" y="31"/>
                      </a:cubicBezTo>
                      <a:cubicBezTo>
                        <a:pt x="32" y="12"/>
                        <a:pt x="49" y="0"/>
                        <a:pt x="68" y="3"/>
                      </a:cubicBezTo>
                      <a:cubicBezTo>
                        <a:pt x="86" y="6"/>
                        <a:pt x="98" y="23"/>
                        <a:pt x="95" y="42"/>
                      </a:cubicBezTo>
                      <a:cubicBezTo>
                        <a:pt x="94" y="51"/>
                        <a:pt x="92" y="61"/>
                        <a:pt x="90" y="72"/>
                      </a:cubicBezTo>
                      <a:cubicBezTo>
                        <a:pt x="81" y="121"/>
                        <a:pt x="70" y="188"/>
                        <a:pt x="68" y="252"/>
                      </a:cubicBezTo>
                      <a:cubicBezTo>
                        <a:pt x="68" y="271"/>
                        <a:pt x="53" y="285"/>
                        <a:pt x="34" y="285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49" name="Freeform 23">
                  <a:extLst>
                    <a:ext uri="{FF2B5EF4-FFF2-40B4-BE49-F238E27FC236}">
                      <a16:creationId xmlns:a16="http://schemas.microsoft.com/office/drawing/2014/main" id="{699898BF-21D6-4BF2-8C2F-E11C01AC9D1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1666" y="4543977"/>
                  <a:ext cx="344315" cy="734159"/>
                </a:xfrm>
                <a:custGeom>
                  <a:avLst/>
                  <a:gdLst>
                    <a:gd name="T0" fmla="*/ 25 w 108"/>
                    <a:gd name="T1" fmla="*/ 231 h 231"/>
                    <a:gd name="T2" fmla="*/ 20 w 108"/>
                    <a:gd name="T3" fmla="*/ 184 h 231"/>
                    <a:gd name="T4" fmla="*/ 0 w 108"/>
                    <a:gd name="T5" fmla="*/ 14 h 231"/>
                    <a:gd name="T6" fmla="*/ 82 w 108"/>
                    <a:gd name="T7" fmla="*/ 0 h 231"/>
                    <a:gd name="T8" fmla="*/ 102 w 108"/>
                    <a:gd name="T9" fmla="*/ 175 h 231"/>
                    <a:gd name="T10" fmla="*/ 108 w 108"/>
                    <a:gd name="T11" fmla="*/ 221 h 231"/>
                    <a:gd name="T12" fmla="*/ 25 w 108"/>
                    <a:gd name="T13" fmla="*/ 231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8" h="231">
                      <a:moveTo>
                        <a:pt x="25" y="231"/>
                      </a:moveTo>
                      <a:cubicBezTo>
                        <a:pt x="24" y="223"/>
                        <a:pt x="23" y="206"/>
                        <a:pt x="20" y="184"/>
                      </a:cubicBezTo>
                      <a:cubicBezTo>
                        <a:pt x="14" y="130"/>
                        <a:pt x="3" y="31"/>
                        <a:pt x="0" y="14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85" y="18"/>
                        <a:pt x="93" y="93"/>
                        <a:pt x="102" y="175"/>
                      </a:cubicBezTo>
                      <a:cubicBezTo>
                        <a:pt x="105" y="196"/>
                        <a:pt x="107" y="213"/>
                        <a:pt x="108" y="221"/>
                      </a:cubicBezTo>
                      <a:lnTo>
                        <a:pt x="25" y="231"/>
                      </a:ln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0" name="Freeform 24">
                  <a:extLst>
                    <a:ext uri="{FF2B5EF4-FFF2-40B4-BE49-F238E27FC236}">
                      <a16:creationId xmlns:a16="http://schemas.microsoft.com/office/drawing/2014/main" id="{21AF3D64-9FF9-4806-8F20-F32B6D90AFA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67339" y="4535440"/>
                  <a:ext cx="352852" cy="722777"/>
                </a:xfrm>
                <a:custGeom>
                  <a:avLst/>
                  <a:gdLst>
                    <a:gd name="T0" fmla="*/ 82 w 110"/>
                    <a:gd name="T1" fmla="*/ 227 h 227"/>
                    <a:gd name="T2" fmla="*/ 0 w 110"/>
                    <a:gd name="T3" fmla="*/ 218 h 227"/>
                    <a:gd name="T4" fmla="*/ 28 w 110"/>
                    <a:gd name="T5" fmla="*/ 0 h 227"/>
                    <a:gd name="T6" fmla="*/ 110 w 110"/>
                    <a:gd name="T7" fmla="*/ 14 h 227"/>
                    <a:gd name="T8" fmla="*/ 82 w 110"/>
                    <a:gd name="T9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227">
                      <a:moveTo>
                        <a:pt x="82" y="227"/>
                      </a:moveTo>
                      <a:cubicBezTo>
                        <a:pt x="0" y="218"/>
                        <a:pt x="0" y="218"/>
                        <a:pt x="0" y="218"/>
                      </a:cubicBezTo>
                      <a:cubicBezTo>
                        <a:pt x="4" y="190"/>
                        <a:pt x="24" y="26"/>
                        <a:pt x="28" y="0"/>
                      </a:cubicBezTo>
                      <a:cubicBezTo>
                        <a:pt x="110" y="14"/>
                        <a:pt x="110" y="14"/>
                        <a:pt x="110" y="14"/>
                      </a:cubicBezTo>
                      <a:cubicBezTo>
                        <a:pt x="106" y="37"/>
                        <a:pt x="86" y="195"/>
                        <a:pt x="82" y="227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1" name="Freeform 25">
                  <a:extLst>
                    <a:ext uri="{FF2B5EF4-FFF2-40B4-BE49-F238E27FC236}">
                      <a16:creationId xmlns:a16="http://schemas.microsoft.com/office/drawing/2014/main" id="{F7CC5299-3170-458C-8D0C-120DB3E0B0B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1324" y="4413080"/>
                  <a:ext cx="293095" cy="293095"/>
                </a:xfrm>
                <a:custGeom>
                  <a:avLst/>
                  <a:gdLst>
                    <a:gd name="T0" fmla="*/ 86 w 92"/>
                    <a:gd name="T1" fmla="*/ 36 h 92"/>
                    <a:gd name="T2" fmla="*/ 57 w 92"/>
                    <a:gd name="T3" fmla="*/ 86 h 92"/>
                    <a:gd name="T4" fmla="*/ 6 w 92"/>
                    <a:gd name="T5" fmla="*/ 57 h 92"/>
                    <a:gd name="T6" fmla="*/ 36 w 92"/>
                    <a:gd name="T7" fmla="*/ 6 h 92"/>
                    <a:gd name="T8" fmla="*/ 86 w 92"/>
                    <a:gd name="T9" fmla="*/ 36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92">
                      <a:moveTo>
                        <a:pt x="86" y="36"/>
                      </a:moveTo>
                      <a:cubicBezTo>
                        <a:pt x="92" y="58"/>
                        <a:pt x="79" y="80"/>
                        <a:pt x="57" y="86"/>
                      </a:cubicBezTo>
                      <a:cubicBezTo>
                        <a:pt x="35" y="92"/>
                        <a:pt x="12" y="79"/>
                        <a:pt x="6" y="57"/>
                      </a:cubicBezTo>
                      <a:cubicBezTo>
                        <a:pt x="0" y="35"/>
                        <a:pt x="14" y="12"/>
                        <a:pt x="36" y="6"/>
                      </a:cubicBezTo>
                      <a:cubicBezTo>
                        <a:pt x="58" y="0"/>
                        <a:pt x="80" y="13"/>
                        <a:pt x="86" y="36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2" name="Freeform 26">
                  <a:extLst>
                    <a:ext uri="{FF2B5EF4-FFF2-40B4-BE49-F238E27FC236}">
                      <a16:creationId xmlns:a16="http://schemas.microsoft.com/office/drawing/2014/main" id="{A248198A-BCBC-4B17-85C2-50306CCA53B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36859" y="4159824"/>
                  <a:ext cx="463829" cy="239029"/>
                </a:xfrm>
                <a:custGeom>
                  <a:avLst/>
                  <a:gdLst>
                    <a:gd name="T0" fmla="*/ 20 w 145"/>
                    <a:gd name="T1" fmla="*/ 0 h 75"/>
                    <a:gd name="T2" fmla="*/ 18 w 145"/>
                    <a:gd name="T3" fmla="*/ 41 h 75"/>
                    <a:gd name="T4" fmla="*/ 4 w 145"/>
                    <a:gd name="T5" fmla="*/ 46 h 75"/>
                    <a:gd name="T6" fmla="*/ 8 w 145"/>
                    <a:gd name="T7" fmla="*/ 69 h 75"/>
                    <a:gd name="T8" fmla="*/ 71 w 145"/>
                    <a:gd name="T9" fmla="*/ 68 h 75"/>
                    <a:gd name="T10" fmla="*/ 132 w 145"/>
                    <a:gd name="T11" fmla="*/ 69 h 75"/>
                    <a:gd name="T12" fmla="*/ 139 w 145"/>
                    <a:gd name="T13" fmla="*/ 61 h 75"/>
                    <a:gd name="T14" fmla="*/ 122 w 145"/>
                    <a:gd name="T15" fmla="*/ 43 h 75"/>
                    <a:gd name="T16" fmla="*/ 121 w 145"/>
                    <a:gd name="T17" fmla="*/ 0 h 75"/>
                    <a:gd name="T18" fmla="*/ 20 w 145"/>
                    <a:gd name="T19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5" h="75">
                      <a:moveTo>
                        <a:pt x="20" y="0"/>
                      </a:move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46"/>
                        <a:pt x="0" y="65"/>
                        <a:pt x="8" y="69"/>
                      </a:cubicBezTo>
                      <a:cubicBezTo>
                        <a:pt x="22" y="75"/>
                        <a:pt x="54" y="68"/>
                        <a:pt x="71" y="68"/>
                      </a:cubicBezTo>
                      <a:cubicBezTo>
                        <a:pt x="84" y="68"/>
                        <a:pt x="118" y="71"/>
                        <a:pt x="132" y="69"/>
                      </a:cubicBezTo>
                      <a:cubicBezTo>
                        <a:pt x="145" y="67"/>
                        <a:pt x="139" y="61"/>
                        <a:pt x="139" y="61"/>
                      </a:cubicBezTo>
                      <a:cubicBezTo>
                        <a:pt x="122" y="43"/>
                        <a:pt x="122" y="43"/>
                        <a:pt x="122" y="43"/>
                      </a:cubicBezTo>
                      <a:cubicBezTo>
                        <a:pt x="121" y="0"/>
                        <a:pt x="121" y="0"/>
                        <a:pt x="121" y="0"/>
                      </a:cubicBez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3" name="Freeform 27">
                  <a:extLst>
                    <a:ext uri="{FF2B5EF4-FFF2-40B4-BE49-F238E27FC236}">
                      <a16:creationId xmlns:a16="http://schemas.microsoft.com/office/drawing/2014/main" id="{90E532A6-7DE9-4CE7-B282-63681D4D8F0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17345" y="4330558"/>
                  <a:ext cx="133742" cy="51220"/>
                </a:xfrm>
                <a:custGeom>
                  <a:avLst/>
                  <a:gdLst>
                    <a:gd name="T0" fmla="*/ 0 w 47"/>
                    <a:gd name="T1" fmla="*/ 14 h 18"/>
                    <a:gd name="T2" fmla="*/ 39 w 47"/>
                    <a:gd name="T3" fmla="*/ 0 h 18"/>
                    <a:gd name="T4" fmla="*/ 47 w 47"/>
                    <a:gd name="T5" fmla="*/ 18 h 18"/>
                    <a:gd name="T6" fmla="*/ 0 w 47"/>
                    <a:gd name="T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7" h="18">
                      <a:moveTo>
                        <a:pt x="0" y="14"/>
                      </a:moveTo>
                      <a:lnTo>
                        <a:pt x="39" y="0"/>
                      </a:lnTo>
                      <a:lnTo>
                        <a:pt x="47" y="18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0D4C2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4" name="Freeform 28">
                  <a:extLst>
                    <a:ext uri="{FF2B5EF4-FFF2-40B4-BE49-F238E27FC236}">
                      <a16:creationId xmlns:a16="http://schemas.microsoft.com/office/drawing/2014/main" id="{8BAC60E9-F63E-4AE8-9313-553A8AB25F0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76697" y="4367551"/>
                  <a:ext cx="350006" cy="167889"/>
                </a:xfrm>
                <a:custGeom>
                  <a:avLst/>
                  <a:gdLst>
                    <a:gd name="T0" fmla="*/ 0 w 110"/>
                    <a:gd name="T1" fmla="*/ 12 h 53"/>
                    <a:gd name="T2" fmla="*/ 110 w 110"/>
                    <a:gd name="T3" fmla="*/ 13 h 53"/>
                    <a:gd name="T4" fmla="*/ 10 w 110"/>
                    <a:gd name="T5" fmla="*/ 0 h 53"/>
                    <a:gd name="T6" fmla="*/ 0 w 110"/>
                    <a:gd name="T7" fmla="*/ 1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0" h="53">
                      <a:moveTo>
                        <a:pt x="0" y="12"/>
                      </a:moveTo>
                      <a:cubicBezTo>
                        <a:pt x="0" y="12"/>
                        <a:pt x="45" y="53"/>
                        <a:pt x="110" y="13"/>
                      </a:cubicBezTo>
                      <a:cubicBezTo>
                        <a:pt x="10" y="0"/>
                        <a:pt x="10" y="0"/>
                        <a:pt x="1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8D3B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5" name="Freeform 29">
                  <a:extLst>
                    <a:ext uri="{FF2B5EF4-FFF2-40B4-BE49-F238E27FC236}">
                      <a16:creationId xmlns:a16="http://schemas.microsoft.com/office/drawing/2014/main" id="{E6255BBC-8806-4CF4-8711-5D101854E7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4299257"/>
                  <a:ext cx="506513" cy="290249"/>
                </a:xfrm>
                <a:custGeom>
                  <a:avLst/>
                  <a:gdLst>
                    <a:gd name="T0" fmla="*/ 0 w 178"/>
                    <a:gd name="T1" fmla="*/ 34 h 102"/>
                    <a:gd name="T2" fmla="*/ 87 w 178"/>
                    <a:gd name="T3" fmla="*/ 102 h 102"/>
                    <a:gd name="T4" fmla="*/ 178 w 178"/>
                    <a:gd name="T5" fmla="*/ 36 h 102"/>
                    <a:gd name="T6" fmla="*/ 60 w 178"/>
                    <a:gd name="T7" fmla="*/ 0 h 102"/>
                    <a:gd name="T8" fmla="*/ 0 w 178"/>
                    <a:gd name="T9" fmla="*/ 34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8" h="102">
                      <a:moveTo>
                        <a:pt x="0" y="34"/>
                      </a:moveTo>
                      <a:lnTo>
                        <a:pt x="87" y="102"/>
                      </a:lnTo>
                      <a:lnTo>
                        <a:pt x="178" y="36"/>
                      </a:lnTo>
                      <a:lnTo>
                        <a:pt x="60" y="0"/>
                      </a:lnTo>
                      <a:lnTo>
                        <a:pt x="0" y="34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6" name="Freeform 30">
                  <a:extLst>
                    <a:ext uri="{FF2B5EF4-FFF2-40B4-BE49-F238E27FC236}">
                      <a16:creationId xmlns:a16="http://schemas.microsoft.com/office/drawing/2014/main" id="{43D68258-7632-40D9-B325-BDFBE03CC2F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33204" y="4285029"/>
                  <a:ext cx="295940" cy="313014"/>
                </a:xfrm>
                <a:custGeom>
                  <a:avLst/>
                  <a:gdLst>
                    <a:gd name="T0" fmla="*/ 87 w 93"/>
                    <a:gd name="T1" fmla="*/ 22 h 98"/>
                    <a:gd name="T2" fmla="*/ 93 w 93"/>
                    <a:gd name="T3" fmla="*/ 78 h 98"/>
                    <a:gd name="T4" fmla="*/ 55 w 93"/>
                    <a:gd name="T5" fmla="*/ 79 h 98"/>
                    <a:gd name="T6" fmla="*/ 54 w 93"/>
                    <a:gd name="T7" fmla="*/ 93 h 98"/>
                    <a:gd name="T8" fmla="*/ 0 w 93"/>
                    <a:gd name="T9" fmla="*/ 98 h 98"/>
                    <a:gd name="T10" fmla="*/ 0 w 93"/>
                    <a:gd name="T11" fmla="*/ 98 h 98"/>
                    <a:gd name="T12" fmla="*/ 65 w 93"/>
                    <a:gd name="T13" fmla="*/ 30 h 98"/>
                    <a:gd name="T14" fmla="*/ 71 w 93"/>
                    <a:gd name="T15" fmla="*/ 0 h 98"/>
                    <a:gd name="T16" fmla="*/ 87 w 93"/>
                    <a:gd name="T17" fmla="*/ 22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3" h="98">
                      <a:moveTo>
                        <a:pt x="87" y="22"/>
                      </a:moveTo>
                      <a:cubicBezTo>
                        <a:pt x="93" y="78"/>
                        <a:pt x="93" y="78"/>
                        <a:pt x="93" y="78"/>
                      </a:cubicBezTo>
                      <a:cubicBezTo>
                        <a:pt x="55" y="79"/>
                        <a:pt x="55" y="79"/>
                        <a:pt x="55" y="79"/>
                      </a:cubicBezTo>
                      <a:cubicBezTo>
                        <a:pt x="54" y="93"/>
                        <a:pt x="54" y="93"/>
                        <a:pt x="54" y="93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98"/>
                        <a:pt x="48" y="74"/>
                        <a:pt x="65" y="30"/>
                      </a:cubicBezTo>
                      <a:cubicBezTo>
                        <a:pt x="69" y="21"/>
                        <a:pt x="71" y="11"/>
                        <a:pt x="71" y="0"/>
                      </a:cubicBez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7" name="Freeform 31">
                  <a:extLst>
                    <a:ext uri="{FF2B5EF4-FFF2-40B4-BE49-F238E27FC236}">
                      <a16:creationId xmlns:a16="http://schemas.microsoft.com/office/drawing/2014/main" id="{4E83F768-104C-4F8A-8C55-0D85DAE5804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82793" y="4279338"/>
                  <a:ext cx="298786" cy="318705"/>
                </a:xfrm>
                <a:custGeom>
                  <a:avLst/>
                  <a:gdLst>
                    <a:gd name="T0" fmla="*/ 6 w 93"/>
                    <a:gd name="T1" fmla="*/ 21 h 100"/>
                    <a:gd name="T2" fmla="*/ 0 w 93"/>
                    <a:gd name="T3" fmla="*/ 77 h 100"/>
                    <a:gd name="T4" fmla="*/ 39 w 93"/>
                    <a:gd name="T5" fmla="*/ 78 h 100"/>
                    <a:gd name="T6" fmla="*/ 39 w 93"/>
                    <a:gd name="T7" fmla="*/ 92 h 100"/>
                    <a:gd name="T8" fmla="*/ 78 w 93"/>
                    <a:gd name="T9" fmla="*/ 100 h 100"/>
                    <a:gd name="T10" fmla="*/ 93 w 93"/>
                    <a:gd name="T11" fmla="*/ 98 h 100"/>
                    <a:gd name="T12" fmla="*/ 22 w 93"/>
                    <a:gd name="T13" fmla="*/ 0 h 100"/>
                    <a:gd name="T14" fmla="*/ 6 w 93"/>
                    <a:gd name="T15" fmla="*/ 21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3" h="100">
                      <a:moveTo>
                        <a:pt x="6" y="21"/>
                      </a:moveTo>
                      <a:cubicBezTo>
                        <a:pt x="0" y="77"/>
                        <a:pt x="0" y="77"/>
                        <a:pt x="0" y="77"/>
                      </a:cubicBezTo>
                      <a:cubicBezTo>
                        <a:pt x="39" y="78"/>
                        <a:pt x="39" y="78"/>
                        <a:pt x="39" y="78"/>
                      </a:cubicBezTo>
                      <a:cubicBezTo>
                        <a:pt x="39" y="92"/>
                        <a:pt x="39" y="92"/>
                        <a:pt x="39" y="92"/>
                      </a:cubicBezTo>
                      <a:cubicBezTo>
                        <a:pt x="78" y="100"/>
                        <a:pt x="78" y="100"/>
                        <a:pt x="78" y="100"/>
                      </a:cubicBezTo>
                      <a:cubicBezTo>
                        <a:pt x="93" y="98"/>
                        <a:pt x="93" y="98"/>
                        <a:pt x="93" y="98"/>
                      </a:cubicBezTo>
                      <a:cubicBezTo>
                        <a:pt x="93" y="98"/>
                        <a:pt x="24" y="64"/>
                        <a:pt x="22" y="0"/>
                      </a:cubicBezTo>
                      <a:lnTo>
                        <a:pt x="6" y="21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8" name="Freeform 32">
                  <a:extLst>
                    <a:ext uri="{FF2B5EF4-FFF2-40B4-BE49-F238E27FC236}">
                      <a16:creationId xmlns:a16="http://schemas.microsoft.com/office/drawing/2014/main" id="{EC2A2ED6-1464-43AF-A414-38B9679252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281567" y="5229761"/>
                  <a:ext cx="244720" cy="65448"/>
                </a:xfrm>
                <a:custGeom>
                  <a:avLst/>
                  <a:gdLst>
                    <a:gd name="T0" fmla="*/ 86 w 86"/>
                    <a:gd name="T1" fmla="*/ 11 h 23"/>
                    <a:gd name="T2" fmla="*/ 0 w 86"/>
                    <a:gd name="T3" fmla="*/ 0 h 23"/>
                    <a:gd name="T4" fmla="*/ 7 w 86"/>
                    <a:gd name="T5" fmla="*/ 23 h 23"/>
                    <a:gd name="T6" fmla="*/ 86 w 86"/>
                    <a:gd name="T7" fmla="*/ 18 h 23"/>
                    <a:gd name="T8" fmla="*/ 86 w 86"/>
                    <a:gd name="T9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23">
                      <a:moveTo>
                        <a:pt x="86" y="11"/>
                      </a:moveTo>
                      <a:lnTo>
                        <a:pt x="0" y="0"/>
                      </a:lnTo>
                      <a:lnTo>
                        <a:pt x="7" y="23"/>
                      </a:lnTo>
                      <a:lnTo>
                        <a:pt x="86" y="18"/>
                      </a:lnTo>
                      <a:lnTo>
                        <a:pt x="86" y="11"/>
                      </a:ln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59" name="Freeform 33">
                  <a:extLst>
                    <a:ext uri="{FF2B5EF4-FFF2-40B4-BE49-F238E27FC236}">
                      <a16:creationId xmlns:a16="http://schemas.microsoft.com/office/drawing/2014/main" id="{7A541937-8601-4DD6-9765-13A65D9B29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02712" y="3553716"/>
                  <a:ext cx="520741" cy="711395"/>
                </a:xfrm>
                <a:custGeom>
                  <a:avLst/>
                  <a:gdLst>
                    <a:gd name="T0" fmla="*/ 163 w 163"/>
                    <a:gd name="T1" fmla="*/ 116 h 224"/>
                    <a:gd name="T2" fmla="*/ 81 w 163"/>
                    <a:gd name="T3" fmla="*/ 224 h 224"/>
                    <a:gd name="T4" fmla="*/ 0 w 163"/>
                    <a:gd name="T5" fmla="*/ 116 h 224"/>
                    <a:gd name="T6" fmla="*/ 81 w 163"/>
                    <a:gd name="T7" fmla="*/ 0 h 224"/>
                    <a:gd name="T8" fmla="*/ 163 w 163"/>
                    <a:gd name="T9" fmla="*/ 116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3" h="224">
                      <a:moveTo>
                        <a:pt x="163" y="116"/>
                      </a:moveTo>
                      <a:cubicBezTo>
                        <a:pt x="163" y="180"/>
                        <a:pt x="128" y="224"/>
                        <a:pt x="81" y="224"/>
                      </a:cubicBezTo>
                      <a:cubicBezTo>
                        <a:pt x="34" y="224"/>
                        <a:pt x="0" y="180"/>
                        <a:pt x="0" y="116"/>
                      </a:cubicBezTo>
                      <a:cubicBezTo>
                        <a:pt x="0" y="52"/>
                        <a:pt x="34" y="0"/>
                        <a:pt x="81" y="0"/>
                      </a:cubicBezTo>
                      <a:cubicBezTo>
                        <a:pt x="141" y="0"/>
                        <a:pt x="163" y="52"/>
                        <a:pt x="163" y="116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0" name="Freeform 34">
                  <a:extLst>
                    <a:ext uri="{FF2B5EF4-FFF2-40B4-BE49-F238E27FC236}">
                      <a16:creationId xmlns:a16="http://schemas.microsoft.com/office/drawing/2014/main" id="{62FA40F4-8B48-4543-92C3-7F3EB9BDADF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2874" y="3878112"/>
                  <a:ext cx="62603" cy="159352"/>
                </a:xfrm>
                <a:custGeom>
                  <a:avLst/>
                  <a:gdLst>
                    <a:gd name="T0" fmla="*/ 19 w 19"/>
                    <a:gd name="T1" fmla="*/ 0 h 50"/>
                    <a:gd name="T2" fmla="*/ 7 w 19"/>
                    <a:gd name="T3" fmla="*/ 0 h 50"/>
                    <a:gd name="T4" fmla="*/ 0 w 19"/>
                    <a:gd name="T5" fmla="*/ 9 h 50"/>
                    <a:gd name="T6" fmla="*/ 0 w 19"/>
                    <a:gd name="T7" fmla="*/ 41 h 50"/>
                    <a:gd name="T8" fmla="*/ 7 w 19"/>
                    <a:gd name="T9" fmla="*/ 50 h 50"/>
                    <a:gd name="T10" fmla="*/ 15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19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4"/>
                        <a:pt x="0" y="9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6"/>
                        <a:pt x="3" y="50"/>
                        <a:pt x="7" y="50"/>
                      </a:cubicBezTo>
                      <a:cubicBezTo>
                        <a:pt x="15" y="50"/>
                        <a:pt x="15" y="50"/>
                        <a:pt x="15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1" name="Freeform 35">
                  <a:extLst>
                    <a:ext uri="{FF2B5EF4-FFF2-40B4-BE49-F238E27FC236}">
                      <a16:creationId xmlns:a16="http://schemas.microsoft.com/office/drawing/2014/main" id="{3545E37F-4C28-457D-B9A4-648F599B53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200689" y="3878112"/>
                  <a:ext cx="62603" cy="159352"/>
                </a:xfrm>
                <a:custGeom>
                  <a:avLst/>
                  <a:gdLst>
                    <a:gd name="T0" fmla="*/ 0 w 19"/>
                    <a:gd name="T1" fmla="*/ 0 h 50"/>
                    <a:gd name="T2" fmla="*/ 11 w 19"/>
                    <a:gd name="T3" fmla="*/ 0 h 50"/>
                    <a:gd name="T4" fmla="*/ 19 w 19"/>
                    <a:gd name="T5" fmla="*/ 9 h 50"/>
                    <a:gd name="T6" fmla="*/ 19 w 19"/>
                    <a:gd name="T7" fmla="*/ 41 h 50"/>
                    <a:gd name="T8" fmla="*/ 11 w 19"/>
                    <a:gd name="T9" fmla="*/ 50 h 50"/>
                    <a:gd name="T10" fmla="*/ 3 w 19"/>
                    <a:gd name="T11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50">
                      <a:moveTo>
                        <a:pt x="0" y="0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5" y="0"/>
                        <a:pt x="19" y="4"/>
                        <a:pt x="19" y="9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19" y="46"/>
                        <a:pt x="15" y="50"/>
                        <a:pt x="11" y="50"/>
                      </a:cubicBezTo>
                      <a:cubicBezTo>
                        <a:pt x="3" y="50"/>
                        <a:pt x="3" y="50"/>
                        <a:pt x="3" y="50"/>
                      </a:cubicBezTo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2" name="Freeform 36">
                  <a:extLst>
                    <a:ext uri="{FF2B5EF4-FFF2-40B4-BE49-F238E27FC236}">
                      <a16:creationId xmlns:a16="http://schemas.microsoft.com/office/drawing/2014/main" id="{F292C742-6235-4972-8D06-92981873878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30763" y="3903722"/>
                  <a:ext cx="42684" cy="39838"/>
                </a:xfrm>
                <a:custGeom>
                  <a:avLst/>
                  <a:gdLst>
                    <a:gd name="T0" fmla="*/ 6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6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6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3"/>
                        <a:pt x="9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6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3" name="Freeform 37">
                  <a:extLst>
                    <a:ext uri="{FF2B5EF4-FFF2-40B4-BE49-F238E27FC236}">
                      <a16:creationId xmlns:a16="http://schemas.microsoft.com/office/drawing/2014/main" id="{1A561ADD-0BD3-4EAF-A7B5-C0E42D9B62C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58410" y="3906567"/>
                  <a:ext cx="39838" cy="42684"/>
                </a:xfrm>
                <a:custGeom>
                  <a:avLst/>
                  <a:gdLst>
                    <a:gd name="T0" fmla="*/ 7 w 13"/>
                    <a:gd name="T1" fmla="*/ 13 h 13"/>
                    <a:gd name="T2" fmla="*/ 13 w 13"/>
                    <a:gd name="T3" fmla="*/ 7 h 13"/>
                    <a:gd name="T4" fmla="*/ 6 w 13"/>
                    <a:gd name="T5" fmla="*/ 1 h 13"/>
                    <a:gd name="T6" fmla="*/ 0 w 13"/>
                    <a:gd name="T7" fmla="*/ 7 h 13"/>
                    <a:gd name="T8" fmla="*/ 7 w 13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7" y="13"/>
                      </a:moveTo>
                      <a:cubicBezTo>
                        <a:pt x="10" y="13"/>
                        <a:pt x="13" y="10"/>
                        <a:pt x="13" y="7"/>
                      </a:cubicBezTo>
                      <a:cubicBezTo>
                        <a:pt x="13" y="4"/>
                        <a:pt x="10" y="0"/>
                        <a:pt x="6" y="1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0" y="10"/>
                        <a:pt x="3" y="13"/>
                        <a:pt x="7" y="13"/>
                      </a:cubicBezTo>
                      <a:close/>
                    </a:path>
                  </a:pathLst>
                </a:custGeom>
                <a:solidFill>
                  <a:srgbClr val="231F2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4" name="Freeform 38">
                  <a:extLst>
                    <a:ext uri="{FF2B5EF4-FFF2-40B4-BE49-F238E27FC236}">
                      <a16:creationId xmlns:a16="http://schemas.microsoft.com/office/drawing/2014/main" id="{54DA5499-B3D7-42C2-A52B-7F2BE1181BC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7999" y="4165515"/>
                  <a:ext cx="307322" cy="116669"/>
                </a:xfrm>
                <a:custGeom>
                  <a:avLst/>
                  <a:gdLst>
                    <a:gd name="T0" fmla="*/ 0 w 96"/>
                    <a:gd name="T1" fmla="*/ 0 h 37"/>
                    <a:gd name="T2" fmla="*/ 96 w 96"/>
                    <a:gd name="T3" fmla="*/ 0 h 37"/>
                    <a:gd name="T4" fmla="*/ 48 w 96"/>
                    <a:gd name="T5" fmla="*/ 37 h 37"/>
                    <a:gd name="T6" fmla="*/ 0 w 96"/>
                    <a:gd name="T7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6" h="37">
                      <a:moveTo>
                        <a:pt x="0" y="0"/>
                      </a:move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84" y="22"/>
                        <a:pt x="67" y="37"/>
                        <a:pt x="48" y="37"/>
                      </a:cubicBezTo>
                      <a:cubicBezTo>
                        <a:pt x="29" y="37"/>
                        <a:pt x="12" y="22"/>
                        <a:pt x="0" y="0"/>
                      </a:cubicBez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5" name="Freeform 39">
                  <a:extLst>
                    <a:ext uri="{FF2B5EF4-FFF2-40B4-BE49-F238E27FC236}">
                      <a16:creationId xmlns:a16="http://schemas.microsoft.com/office/drawing/2014/main" id="{0A457115-669E-4CE5-BD7F-A1197D3EBDE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96616" y="4191125"/>
                  <a:ext cx="330087" cy="108132"/>
                </a:xfrm>
                <a:custGeom>
                  <a:avLst/>
                  <a:gdLst>
                    <a:gd name="T0" fmla="*/ 104 w 104"/>
                    <a:gd name="T1" fmla="*/ 0 h 34"/>
                    <a:gd name="T2" fmla="*/ 104 w 104"/>
                    <a:gd name="T3" fmla="*/ 8 h 34"/>
                    <a:gd name="T4" fmla="*/ 52 w 104"/>
                    <a:gd name="T5" fmla="*/ 34 h 34"/>
                    <a:gd name="T6" fmla="*/ 0 w 104"/>
                    <a:gd name="T7" fmla="*/ 9 h 34"/>
                    <a:gd name="T8" fmla="*/ 0 w 104"/>
                    <a:gd name="T9" fmla="*/ 0 h 34"/>
                    <a:gd name="T10" fmla="*/ 25 w 104"/>
                    <a:gd name="T11" fmla="*/ 18 h 34"/>
                    <a:gd name="T12" fmla="*/ 52 w 104"/>
                    <a:gd name="T13" fmla="*/ 29 h 34"/>
                    <a:gd name="T14" fmla="*/ 79 w 104"/>
                    <a:gd name="T15" fmla="*/ 18 h 34"/>
                    <a:gd name="T16" fmla="*/ 104 w 104"/>
                    <a:gd name="T17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4" h="34">
                      <a:moveTo>
                        <a:pt x="104" y="0"/>
                      </a:moveTo>
                      <a:cubicBezTo>
                        <a:pt x="104" y="8"/>
                        <a:pt x="104" y="8"/>
                        <a:pt x="104" y="8"/>
                      </a:cubicBezTo>
                      <a:cubicBezTo>
                        <a:pt x="104" y="17"/>
                        <a:pt x="70" y="34"/>
                        <a:pt x="52" y="34"/>
                      </a:cubicBezTo>
                      <a:cubicBezTo>
                        <a:pt x="34" y="34"/>
                        <a:pt x="0" y="21"/>
                        <a:pt x="0" y="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8" y="8"/>
                        <a:pt x="16" y="14"/>
                        <a:pt x="25" y="18"/>
                      </a:cubicBezTo>
                      <a:cubicBezTo>
                        <a:pt x="33" y="25"/>
                        <a:pt x="42" y="29"/>
                        <a:pt x="52" y="29"/>
                      </a:cubicBezTo>
                      <a:cubicBezTo>
                        <a:pt x="62" y="29"/>
                        <a:pt x="71" y="25"/>
                        <a:pt x="79" y="18"/>
                      </a:cubicBezTo>
                      <a:cubicBezTo>
                        <a:pt x="88" y="14"/>
                        <a:pt x="97" y="8"/>
                        <a:pt x="104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6" name="Freeform 40">
                  <a:extLst>
                    <a:ext uri="{FF2B5EF4-FFF2-40B4-BE49-F238E27FC236}">
                      <a16:creationId xmlns:a16="http://schemas.microsoft.com/office/drawing/2014/main" id="{BBFC005B-EBC9-4D21-9152-823D1CF1C6A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6374" y="4131368"/>
                  <a:ext cx="210573" cy="36993"/>
                </a:xfrm>
                <a:custGeom>
                  <a:avLst/>
                  <a:gdLst>
                    <a:gd name="T0" fmla="*/ 33 w 66"/>
                    <a:gd name="T1" fmla="*/ 11 h 11"/>
                    <a:gd name="T2" fmla="*/ 66 w 66"/>
                    <a:gd name="T3" fmla="*/ 0 h 11"/>
                    <a:gd name="T4" fmla="*/ 33 w 66"/>
                    <a:gd name="T5" fmla="*/ 3 h 11"/>
                    <a:gd name="T6" fmla="*/ 0 w 66"/>
                    <a:gd name="T7" fmla="*/ 0 h 11"/>
                    <a:gd name="T8" fmla="*/ 33 w 66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" h="11">
                      <a:moveTo>
                        <a:pt x="33" y="11"/>
                      </a:moveTo>
                      <a:cubicBezTo>
                        <a:pt x="48" y="11"/>
                        <a:pt x="55" y="3"/>
                        <a:pt x="66" y="0"/>
                      </a:cubicBezTo>
                      <a:cubicBezTo>
                        <a:pt x="61" y="2"/>
                        <a:pt x="49" y="3"/>
                        <a:pt x="33" y="3"/>
                      </a:cubicBezTo>
                      <a:cubicBezTo>
                        <a:pt x="17" y="3"/>
                        <a:pt x="5" y="2"/>
                        <a:pt x="0" y="0"/>
                      </a:cubicBezTo>
                      <a:cubicBezTo>
                        <a:pt x="11" y="3"/>
                        <a:pt x="18" y="11"/>
                        <a:pt x="33" y="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7" name="Freeform 41">
                  <a:extLst>
                    <a:ext uri="{FF2B5EF4-FFF2-40B4-BE49-F238E27FC236}">
                      <a16:creationId xmlns:a16="http://schemas.microsoft.com/office/drawing/2014/main" id="{51BD4874-A646-4FCA-9104-416833B1831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53528" y="4125677"/>
                  <a:ext cx="219109" cy="48375"/>
                </a:xfrm>
                <a:custGeom>
                  <a:avLst/>
                  <a:gdLst>
                    <a:gd name="T0" fmla="*/ 34 w 69"/>
                    <a:gd name="T1" fmla="*/ 15 h 15"/>
                    <a:gd name="T2" fmla="*/ 11 w 69"/>
                    <a:gd name="T3" fmla="*/ 8 h 15"/>
                    <a:gd name="T4" fmla="*/ 3 w 69"/>
                    <a:gd name="T5" fmla="*/ 4 h 15"/>
                    <a:gd name="T6" fmla="*/ 1 w 69"/>
                    <a:gd name="T7" fmla="*/ 3 h 15"/>
                    <a:gd name="T8" fmla="*/ 0 w 69"/>
                    <a:gd name="T9" fmla="*/ 1 h 15"/>
                    <a:gd name="T10" fmla="*/ 2 w 69"/>
                    <a:gd name="T11" fmla="*/ 0 h 15"/>
                    <a:gd name="T12" fmla="*/ 4 w 69"/>
                    <a:gd name="T13" fmla="*/ 1 h 15"/>
                    <a:gd name="T14" fmla="*/ 34 w 69"/>
                    <a:gd name="T15" fmla="*/ 4 h 15"/>
                    <a:gd name="T16" fmla="*/ 65 w 69"/>
                    <a:gd name="T17" fmla="*/ 1 h 15"/>
                    <a:gd name="T18" fmla="*/ 66 w 69"/>
                    <a:gd name="T19" fmla="*/ 0 h 15"/>
                    <a:gd name="T20" fmla="*/ 68 w 69"/>
                    <a:gd name="T21" fmla="*/ 1 h 15"/>
                    <a:gd name="T22" fmla="*/ 68 w 69"/>
                    <a:gd name="T23" fmla="*/ 3 h 15"/>
                    <a:gd name="T24" fmla="*/ 66 w 69"/>
                    <a:gd name="T25" fmla="*/ 4 h 15"/>
                    <a:gd name="T26" fmla="*/ 57 w 69"/>
                    <a:gd name="T27" fmla="*/ 8 h 15"/>
                    <a:gd name="T28" fmla="*/ 34 w 69"/>
                    <a:gd name="T29" fmla="*/ 15 h 15"/>
                    <a:gd name="T30" fmla="*/ 14 w 69"/>
                    <a:gd name="T31" fmla="*/ 6 h 15"/>
                    <a:gd name="T32" fmla="*/ 34 w 69"/>
                    <a:gd name="T33" fmla="*/ 12 h 15"/>
                    <a:gd name="T34" fmla="*/ 55 w 69"/>
                    <a:gd name="T35" fmla="*/ 6 h 15"/>
                    <a:gd name="T36" fmla="*/ 34 w 69"/>
                    <a:gd name="T37" fmla="*/ 7 h 15"/>
                    <a:gd name="T38" fmla="*/ 14 w 69"/>
                    <a:gd name="T39" fmla="*/ 6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69" h="15">
                      <a:moveTo>
                        <a:pt x="34" y="15"/>
                      </a:moveTo>
                      <a:cubicBezTo>
                        <a:pt x="24" y="15"/>
                        <a:pt x="17" y="11"/>
                        <a:pt x="11" y="8"/>
                      </a:cubicBezTo>
                      <a:cubicBezTo>
                        <a:pt x="8" y="6"/>
                        <a:pt x="6" y="5"/>
                        <a:pt x="3" y="4"/>
                      </a:cubicBezTo>
                      <a:cubicBezTo>
                        <a:pt x="2" y="4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0" y="1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2" y="0"/>
                        <a:pt x="3" y="1"/>
                        <a:pt x="4" y="1"/>
                      </a:cubicBezTo>
                      <a:cubicBezTo>
                        <a:pt x="10" y="3"/>
                        <a:pt x="21" y="4"/>
                        <a:pt x="34" y="4"/>
                      </a:cubicBezTo>
                      <a:cubicBezTo>
                        <a:pt x="48" y="4"/>
                        <a:pt x="59" y="3"/>
                        <a:pt x="65" y="1"/>
                      </a:cubicBezTo>
                      <a:cubicBezTo>
                        <a:pt x="65" y="1"/>
                        <a:pt x="66" y="0"/>
                        <a:pt x="66" y="0"/>
                      </a:cubicBezTo>
                      <a:cubicBezTo>
                        <a:pt x="67" y="0"/>
                        <a:pt x="68" y="0"/>
                        <a:pt x="68" y="1"/>
                      </a:cubicBezTo>
                      <a:cubicBezTo>
                        <a:pt x="69" y="2"/>
                        <a:pt x="68" y="3"/>
                        <a:pt x="68" y="3"/>
                      </a:cubicBezTo>
                      <a:cubicBezTo>
                        <a:pt x="67" y="3"/>
                        <a:pt x="66" y="4"/>
                        <a:pt x="66" y="4"/>
                      </a:cubicBezTo>
                      <a:cubicBezTo>
                        <a:pt x="63" y="5"/>
                        <a:pt x="60" y="6"/>
                        <a:pt x="57" y="8"/>
                      </a:cubicBezTo>
                      <a:cubicBezTo>
                        <a:pt x="51" y="11"/>
                        <a:pt x="44" y="15"/>
                        <a:pt x="34" y="15"/>
                      </a:cubicBezTo>
                      <a:close/>
                      <a:moveTo>
                        <a:pt x="14" y="6"/>
                      </a:moveTo>
                      <a:cubicBezTo>
                        <a:pt x="19" y="9"/>
                        <a:pt x="26" y="12"/>
                        <a:pt x="34" y="12"/>
                      </a:cubicBezTo>
                      <a:cubicBezTo>
                        <a:pt x="43" y="12"/>
                        <a:pt x="49" y="9"/>
                        <a:pt x="55" y="6"/>
                      </a:cubicBezTo>
                      <a:cubicBezTo>
                        <a:pt x="49" y="6"/>
                        <a:pt x="42" y="7"/>
                        <a:pt x="34" y="7"/>
                      </a:cubicBezTo>
                      <a:cubicBezTo>
                        <a:pt x="26" y="7"/>
                        <a:pt x="19" y="6"/>
                        <a:pt x="14" y="6"/>
                      </a:cubicBezTo>
                      <a:close/>
                    </a:path>
                  </a:pathLst>
                </a:custGeom>
                <a:solidFill>
                  <a:srgbClr val="BB14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8" name="Freeform 42">
                  <a:extLst>
                    <a:ext uri="{FF2B5EF4-FFF2-40B4-BE49-F238E27FC236}">
                      <a16:creationId xmlns:a16="http://schemas.microsoft.com/office/drawing/2014/main" id="{BBB33253-0873-4B70-B77E-170B76DC5D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4034618"/>
                  <a:ext cx="105286" cy="36993"/>
                </a:xfrm>
                <a:custGeom>
                  <a:avLst/>
                  <a:gdLst>
                    <a:gd name="T0" fmla="*/ 33 w 33"/>
                    <a:gd name="T1" fmla="*/ 0 h 12"/>
                    <a:gd name="T2" fmla="*/ 27 w 33"/>
                    <a:gd name="T3" fmla="*/ 6 h 12"/>
                    <a:gd name="T4" fmla="*/ 23 w 33"/>
                    <a:gd name="T5" fmla="*/ 8 h 12"/>
                    <a:gd name="T6" fmla="*/ 16 w 33"/>
                    <a:gd name="T7" fmla="*/ 12 h 12"/>
                    <a:gd name="T8" fmla="*/ 9 w 33"/>
                    <a:gd name="T9" fmla="*/ 8 h 12"/>
                    <a:gd name="T10" fmla="*/ 6 w 33"/>
                    <a:gd name="T11" fmla="*/ 6 h 12"/>
                    <a:gd name="T12" fmla="*/ 0 w 33"/>
                    <a:gd name="T13" fmla="*/ 0 h 12"/>
                    <a:gd name="T14" fmla="*/ 0 w 33"/>
                    <a:gd name="T15" fmla="*/ 0 h 12"/>
                    <a:gd name="T16" fmla="*/ 33 w 33"/>
                    <a:gd name="T17" fmla="*/ 0 h 12"/>
                    <a:gd name="T18" fmla="*/ 33 w 33"/>
                    <a:gd name="T1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3" h="12">
                      <a:moveTo>
                        <a:pt x="33" y="0"/>
                      </a:moveTo>
                      <a:cubicBezTo>
                        <a:pt x="33" y="3"/>
                        <a:pt x="31" y="6"/>
                        <a:pt x="27" y="6"/>
                      </a:cubicBezTo>
                      <a:cubicBezTo>
                        <a:pt x="26" y="6"/>
                        <a:pt x="25" y="7"/>
                        <a:pt x="23" y="8"/>
                      </a:cubicBezTo>
                      <a:cubicBezTo>
                        <a:pt x="22" y="10"/>
                        <a:pt x="19" y="12"/>
                        <a:pt x="16" y="12"/>
                      </a:cubicBezTo>
                      <a:cubicBezTo>
                        <a:pt x="14" y="12"/>
                        <a:pt x="11" y="10"/>
                        <a:pt x="9" y="8"/>
                      </a:cubicBezTo>
                      <a:cubicBezTo>
                        <a:pt x="7" y="7"/>
                        <a:pt x="6" y="6"/>
                        <a:pt x="6" y="6"/>
                      </a:cubicBezTo>
                      <a:cubicBezTo>
                        <a:pt x="2" y="6"/>
                        <a:pt x="0" y="3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69" name="Freeform 43">
                  <a:extLst>
                    <a:ext uri="{FF2B5EF4-FFF2-40B4-BE49-F238E27FC236}">
                      <a16:creationId xmlns:a16="http://schemas.microsoft.com/office/drawing/2014/main" id="{DDD6359E-CBA9-49E6-A797-D38629FDAD5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10440" y="3889494"/>
                  <a:ext cx="51220" cy="145124"/>
                </a:xfrm>
                <a:custGeom>
                  <a:avLst/>
                  <a:gdLst>
                    <a:gd name="T0" fmla="*/ 16 w 16"/>
                    <a:gd name="T1" fmla="*/ 0 h 45"/>
                    <a:gd name="T2" fmla="*/ 16 w 16"/>
                    <a:gd name="T3" fmla="*/ 45 h 45"/>
                    <a:gd name="T4" fmla="*/ 0 w 16"/>
                    <a:gd name="T5" fmla="*/ 45 h 45"/>
                    <a:gd name="T6" fmla="*/ 2 w 16"/>
                    <a:gd name="T7" fmla="*/ 41 h 45"/>
                    <a:gd name="T8" fmla="*/ 8 w 16"/>
                    <a:gd name="T9" fmla="*/ 27 h 45"/>
                    <a:gd name="T10" fmla="*/ 9 w 16"/>
                    <a:gd name="T11" fmla="*/ 8 h 45"/>
                    <a:gd name="T12" fmla="*/ 16 w 16"/>
                    <a:gd name="T1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45">
                      <a:moveTo>
                        <a:pt x="16" y="0"/>
                      </a:moveTo>
                      <a:cubicBezTo>
                        <a:pt x="16" y="45"/>
                        <a:pt x="16" y="45"/>
                        <a:pt x="16" y="45"/>
                      </a:cubicBez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0" y="43"/>
                        <a:pt x="0" y="42"/>
                        <a:pt x="2" y="41"/>
                      </a:cubicBezTo>
                      <a:cubicBezTo>
                        <a:pt x="5" y="38"/>
                        <a:pt x="7" y="33"/>
                        <a:pt x="8" y="27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2"/>
                        <a:pt x="14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38A6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0" name="Freeform 44">
                  <a:extLst>
                    <a:ext uri="{FF2B5EF4-FFF2-40B4-BE49-F238E27FC236}">
                      <a16:creationId xmlns:a16="http://schemas.microsoft.com/office/drawing/2014/main" id="{C1E5B17B-18F0-4B6C-9D68-00B698234A7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99867" y="3533797"/>
                  <a:ext cx="526432" cy="463829"/>
                </a:xfrm>
                <a:custGeom>
                  <a:avLst/>
                  <a:gdLst>
                    <a:gd name="T0" fmla="*/ 165 w 165"/>
                    <a:gd name="T1" fmla="*/ 76 h 146"/>
                    <a:gd name="T2" fmla="*/ 165 w 165"/>
                    <a:gd name="T3" fmla="*/ 146 h 146"/>
                    <a:gd name="T4" fmla="*/ 158 w 165"/>
                    <a:gd name="T5" fmla="*/ 146 h 146"/>
                    <a:gd name="T6" fmla="*/ 154 w 165"/>
                    <a:gd name="T7" fmla="*/ 62 h 146"/>
                    <a:gd name="T8" fmla="*/ 132 w 165"/>
                    <a:gd name="T9" fmla="*/ 65 h 146"/>
                    <a:gd name="T10" fmla="*/ 34 w 165"/>
                    <a:gd name="T11" fmla="*/ 65 h 146"/>
                    <a:gd name="T12" fmla="*/ 12 w 165"/>
                    <a:gd name="T13" fmla="*/ 62 h 146"/>
                    <a:gd name="T14" fmla="*/ 7 w 165"/>
                    <a:gd name="T15" fmla="*/ 145 h 146"/>
                    <a:gd name="T16" fmla="*/ 0 w 165"/>
                    <a:gd name="T17" fmla="*/ 145 h 146"/>
                    <a:gd name="T18" fmla="*/ 0 w 165"/>
                    <a:gd name="T19" fmla="*/ 76 h 146"/>
                    <a:gd name="T20" fmla="*/ 64 w 165"/>
                    <a:gd name="T21" fmla="*/ 0 h 146"/>
                    <a:gd name="T22" fmla="*/ 101 w 165"/>
                    <a:gd name="T23" fmla="*/ 0 h 146"/>
                    <a:gd name="T24" fmla="*/ 165 w 165"/>
                    <a:gd name="T25" fmla="*/ 7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5" h="146">
                      <a:moveTo>
                        <a:pt x="165" y="76"/>
                      </a:moveTo>
                      <a:cubicBezTo>
                        <a:pt x="165" y="146"/>
                        <a:pt x="165" y="146"/>
                        <a:pt x="165" y="146"/>
                      </a:cubicBezTo>
                      <a:cubicBezTo>
                        <a:pt x="158" y="146"/>
                        <a:pt x="158" y="146"/>
                        <a:pt x="158" y="146"/>
                      </a:cubicBezTo>
                      <a:cubicBezTo>
                        <a:pt x="154" y="62"/>
                        <a:pt x="154" y="62"/>
                        <a:pt x="154" y="62"/>
                      </a:cubicBezTo>
                      <a:cubicBezTo>
                        <a:pt x="132" y="65"/>
                        <a:pt x="132" y="65"/>
                        <a:pt x="132" y="65"/>
                      </a:cubicBezTo>
                      <a:cubicBezTo>
                        <a:pt x="99" y="69"/>
                        <a:pt x="67" y="69"/>
                        <a:pt x="34" y="65"/>
                      </a:cubicBezTo>
                      <a:cubicBezTo>
                        <a:pt x="12" y="62"/>
                        <a:pt x="12" y="62"/>
                        <a:pt x="12" y="62"/>
                      </a:cubicBezTo>
                      <a:cubicBezTo>
                        <a:pt x="7" y="145"/>
                        <a:pt x="7" y="145"/>
                        <a:pt x="7" y="145"/>
                      </a:cubicBezTo>
                      <a:cubicBezTo>
                        <a:pt x="0" y="145"/>
                        <a:pt x="0" y="145"/>
                        <a:pt x="0" y="145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0" y="34"/>
                        <a:pt x="29" y="0"/>
                        <a:pt x="64" y="0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137" y="0"/>
                        <a:pt x="165" y="34"/>
                        <a:pt x="165" y="7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1" name="Oval 50">
                  <a:extLst>
                    <a:ext uri="{FF2B5EF4-FFF2-40B4-BE49-F238E27FC236}">
                      <a16:creationId xmlns:a16="http://schemas.microsoft.com/office/drawing/2014/main" id="{2BD07956-FADB-491C-8196-541012E6AC2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212688"/>
                  <a:ext cx="25610" cy="28456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2" name="Oval 52">
                  <a:extLst>
                    <a:ext uri="{FF2B5EF4-FFF2-40B4-BE49-F238E27FC236}">
                      <a16:creationId xmlns:a16="http://schemas.microsoft.com/office/drawing/2014/main" id="{197FF0D2-3A1F-485D-9440-63F181FC61C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5437488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3" name="Oval 53">
                  <a:extLst>
                    <a:ext uri="{FF2B5EF4-FFF2-40B4-BE49-F238E27FC236}">
                      <a16:creationId xmlns:a16="http://schemas.microsoft.com/office/drawing/2014/main" id="{A9BC7C60-6569-4CA0-9477-88DB001B105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987887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4" name="Oval 54">
                  <a:extLst>
                    <a:ext uri="{FF2B5EF4-FFF2-40B4-BE49-F238E27FC236}">
                      <a16:creationId xmlns:a16="http://schemas.microsoft.com/office/drawing/2014/main" id="{E20C1682-7FD6-4017-BE3A-08E1727D1B7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950278" y="4763086"/>
                  <a:ext cx="25610" cy="2561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5" name="Freeform 55">
                  <a:extLst>
                    <a:ext uri="{FF2B5EF4-FFF2-40B4-BE49-F238E27FC236}">
                      <a16:creationId xmlns:a16="http://schemas.microsoft.com/office/drawing/2014/main" id="{080DA80D-0793-47DB-BD09-D2DCAE495F8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44182" y="3861038"/>
                  <a:ext cx="99595" cy="39838"/>
                </a:xfrm>
                <a:custGeom>
                  <a:avLst/>
                  <a:gdLst>
                    <a:gd name="T0" fmla="*/ 30 w 31"/>
                    <a:gd name="T1" fmla="*/ 12 h 12"/>
                    <a:gd name="T2" fmla="*/ 26 w 31"/>
                    <a:gd name="T3" fmla="*/ 9 h 12"/>
                    <a:gd name="T4" fmla="*/ 21 w 31"/>
                    <a:gd name="T5" fmla="*/ 6 h 12"/>
                    <a:gd name="T6" fmla="*/ 19 w 31"/>
                    <a:gd name="T7" fmla="*/ 5 h 12"/>
                    <a:gd name="T8" fmla="*/ 18 w 31"/>
                    <a:gd name="T9" fmla="*/ 5 h 12"/>
                    <a:gd name="T10" fmla="*/ 17 w 31"/>
                    <a:gd name="T11" fmla="*/ 4 h 12"/>
                    <a:gd name="T12" fmla="*/ 6 w 31"/>
                    <a:gd name="T13" fmla="*/ 4 h 12"/>
                    <a:gd name="T14" fmla="*/ 2 w 31"/>
                    <a:gd name="T15" fmla="*/ 4 h 12"/>
                    <a:gd name="T16" fmla="*/ 1 w 31"/>
                    <a:gd name="T17" fmla="*/ 5 h 12"/>
                    <a:gd name="T18" fmla="*/ 0 w 31"/>
                    <a:gd name="T19" fmla="*/ 4 h 12"/>
                    <a:gd name="T20" fmla="*/ 0 w 31"/>
                    <a:gd name="T21" fmla="*/ 3 h 12"/>
                    <a:gd name="T22" fmla="*/ 5 w 31"/>
                    <a:gd name="T23" fmla="*/ 1 h 12"/>
                    <a:gd name="T24" fmla="*/ 17 w 31"/>
                    <a:gd name="T25" fmla="*/ 0 h 12"/>
                    <a:gd name="T26" fmla="*/ 19 w 31"/>
                    <a:gd name="T27" fmla="*/ 1 h 12"/>
                    <a:gd name="T28" fmla="*/ 21 w 31"/>
                    <a:gd name="T29" fmla="*/ 1 h 12"/>
                    <a:gd name="T30" fmla="*/ 24 w 31"/>
                    <a:gd name="T31" fmla="*/ 3 h 12"/>
                    <a:gd name="T32" fmla="*/ 28 w 31"/>
                    <a:gd name="T33" fmla="*/ 7 h 12"/>
                    <a:gd name="T34" fmla="*/ 30 w 31"/>
                    <a:gd name="T35" fmla="*/ 10 h 12"/>
                    <a:gd name="T36" fmla="*/ 31 w 31"/>
                    <a:gd name="T37" fmla="*/ 11 h 12"/>
                    <a:gd name="T38" fmla="*/ 30 w 31"/>
                    <a:gd name="T39" fmla="*/ 12 h 12"/>
                    <a:gd name="T40" fmla="*/ 30 w 31"/>
                    <a:gd name="T4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12"/>
                      </a:moveTo>
                      <a:cubicBezTo>
                        <a:pt x="30" y="12"/>
                        <a:pt x="28" y="10"/>
                        <a:pt x="26" y="9"/>
                      </a:cubicBezTo>
                      <a:cubicBezTo>
                        <a:pt x="24" y="8"/>
                        <a:pt x="23" y="7"/>
                        <a:pt x="21" y="6"/>
                      </a:cubicBezTo>
                      <a:cubicBezTo>
                        <a:pt x="21" y="6"/>
                        <a:pt x="20" y="5"/>
                        <a:pt x="19" y="5"/>
                      </a:cubicBezTo>
                      <a:cubicBezTo>
                        <a:pt x="19" y="5"/>
                        <a:pt x="18" y="5"/>
                        <a:pt x="18" y="5"/>
                      </a:cubicBezTo>
                      <a:cubicBezTo>
                        <a:pt x="18" y="4"/>
                        <a:pt x="17" y="4"/>
                        <a:pt x="17" y="4"/>
                      </a:cubicBezTo>
                      <a:cubicBezTo>
                        <a:pt x="13" y="4"/>
                        <a:pt x="9" y="4"/>
                        <a:pt x="6" y="4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0" y="5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3"/>
                      </a:cubicBezTo>
                      <a:cubicBezTo>
                        <a:pt x="0" y="3"/>
                        <a:pt x="2" y="2"/>
                        <a:pt x="5" y="1"/>
                      </a:cubicBezTo>
                      <a:cubicBezTo>
                        <a:pt x="8" y="0"/>
                        <a:pt x="13" y="0"/>
                        <a:pt x="17" y="0"/>
                      </a:cubicBezTo>
                      <a:cubicBezTo>
                        <a:pt x="18" y="0"/>
                        <a:pt x="18" y="0"/>
                        <a:pt x="19" y="1"/>
                      </a:cubicBezTo>
                      <a:cubicBezTo>
                        <a:pt x="20" y="1"/>
                        <a:pt x="20" y="1"/>
                        <a:pt x="21" y="1"/>
                      </a:cubicBezTo>
                      <a:cubicBezTo>
                        <a:pt x="22" y="2"/>
                        <a:pt x="23" y="2"/>
                        <a:pt x="24" y="3"/>
                      </a:cubicBezTo>
                      <a:cubicBezTo>
                        <a:pt x="25" y="4"/>
                        <a:pt x="27" y="5"/>
                        <a:pt x="28" y="7"/>
                      </a:cubicBezTo>
                      <a:cubicBezTo>
                        <a:pt x="29" y="8"/>
                        <a:pt x="29" y="9"/>
                        <a:pt x="30" y="10"/>
                      </a:cubicBezTo>
                      <a:cubicBezTo>
                        <a:pt x="31" y="10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6" name="Freeform 56">
                  <a:extLst>
                    <a:ext uri="{FF2B5EF4-FFF2-40B4-BE49-F238E27FC236}">
                      <a16:creationId xmlns:a16="http://schemas.microsoft.com/office/drawing/2014/main" id="{E2ED4C2B-41E7-4E99-B33F-12A27963FB7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2308" y="3861038"/>
                  <a:ext cx="99595" cy="39838"/>
                </a:xfrm>
                <a:custGeom>
                  <a:avLst/>
                  <a:gdLst>
                    <a:gd name="T0" fmla="*/ 30 w 31"/>
                    <a:gd name="T1" fmla="*/ 5 h 12"/>
                    <a:gd name="T2" fmla="*/ 25 w 31"/>
                    <a:gd name="T3" fmla="*/ 5 h 12"/>
                    <a:gd name="T4" fmla="*/ 20 w 31"/>
                    <a:gd name="T5" fmla="*/ 4 h 12"/>
                    <a:gd name="T6" fmla="*/ 17 w 31"/>
                    <a:gd name="T7" fmla="*/ 4 h 12"/>
                    <a:gd name="T8" fmla="*/ 16 w 31"/>
                    <a:gd name="T9" fmla="*/ 4 h 12"/>
                    <a:gd name="T10" fmla="*/ 15 w 31"/>
                    <a:gd name="T11" fmla="*/ 5 h 12"/>
                    <a:gd name="T12" fmla="*/ 5 w 31"/>
                    <a:gd name="T13" fmla="*/ 9 h 12"/>
                    <a:gd name="T14" fmla="*/ 2 w 31"/>
                    <a:gd name="T15" fmla="*/ 11 h 12"/>
                    <a:gd name="T16" fmla="*/ 1 w 31"/>
                    <a:gd name="T17" fmla="*/ 12 h 12"/>
                    <a:gd name="T18" fmla="*/ 0 w 31"/>
                    <a:gd name="T19" fmla="*/ 12 h 12"/>
                    <a:gd name="T20" fmla="*/ 0 w 31"/>
                    <a:gd name="T21" fmla="*/ 11 h 12"/>
                    <a:gd name="T22" fmla="*/ 3 w 31"/>
                    <a:gd name="T23" fmla="*/ 7 h 12"/>
                    <a:gd name="T24" fmla="*/ 14 w 31"/>
                    <a:gd name="T25" fmla="*/ 1 h 12"/>
                    <a:gd name="T26" fmla="*/ 15 w 31"/>
                    <a:gd name="T27" fmla="*/ 0 h 12"/>
                    <a:gd name="T28" fmla="*/ 17 w 31"/>
                    <a:gd name="T29" fmla="*/ 0 h 12"/>
                    <a:gd name="T30" fmla="*/ 20 w 31"/>
                    <a:gd name="T31" fmla="*/ 0 h 12"/>
                    <a:gd name="T32" fmla="*/ 26 w 31"/>
                    <a:gd name="T33" fmla="*/ 2 h 12"/>
                    <a:gd name="T34" fmla="*/ 29 w 31"/>
                    <a:gd name="T35" fmla="*/ 3 h 12"/>
                    <a:gd name="T36" fmla="*/ 30 w 31"/>
                    <a:gd name="T37" fmla="*/ 4 h 12"/>
                    <a:gd name="T38" fmla="*/ 31 w 31"/>
                    <a:gd name="T39" fmla="*/ 5 h 12"/>
                    <a:gd name="T40" fmla="*/ 30 w 31"/>
                    <a:gd name="T41" fmla="*/ 5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" h="12">
                      <a:moveTo>
                        <a:pt x="30" y="5"/>
                      </a:moveTo>
                      <a:cubicBezTo>
                        <a:pt x="30" y="5"/>
                        <a:pt x="28" y="5"/>
                        <a:pt x="25" y="5"/>
                      </a:cubicBezTo>
                      <a:cubicBezTo>
                        <a:pt x="24" y="4"/>
                        <a:pt x="22" y="4"/>
                        <a:pt x="20" y="4"/>
                      </a:cubicBezTo>
                      <a:cubicBezTo>
                        <a:pt x="19" y="4"/>
                        <a:pt x="18" y="4"/>
                        <a:pt x="17" y="4"/>
                      </a:cubicBezTo>
                      <a:cubicBezTo>
                        <a:pt x="17" y="4"/>
                        <a:pt x="16" y="4"/>
                        <a:pt x="16" y="4"/>
                      </a:cubicBezTo>
                      <a:cubicBezTo>
                        <a:pt x="16" y="4"/>
                        <a:pt x="15" y="4"/>
                        <a:pt x="15" y="5"/>
                      </a:cubicBezTo>
                      <a:cubicBezTo>
                        <a:pt x="11" y="6"/>
                        <a:pt x="8" y="8"/>
                        <a:pt x="5" y="9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2"/>
                        <a:pt x="0" y="12"/>
                        <a:pt x="0" y="12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1"/>
                        <a:pt x="1" y="9"/>
                        <a:pt x="3" y="7"/>
                      </a:cubicBezTo>
                      <a:cubicBezTo>
                        <a:pt x="6" y="5"/>
                        <a:pt x="9" y="2"/>
                        <a:pt x="14" y="1"/>
                      </a:cubicBezTo>
                      <a:cubicBezTo>
                        <a:pt x="14" y="1"/>
                        <a:pt x="15" y="0"/>
                        <a:pt x="15" y="0"/>
                      </a:cubicBezTo>
                      <a:cubicBezTo>
                        <a:pt x="16" y="0"/>
                        <a:pt x="16" y="0"/>
                        <a:pt x="17" y="0"/>
                      </a:cubicBezTo>
                      <a:cubicBezTo>
                        <a:pt x="18" y="0"/>
                        <a:pt x="19" y="0"/>
                        <a:pt x="20" y="0"/>
                      </a:cubicBezTo>
                      <a:cubicBezTo>
                        <a:pt x="22" y="1"/>
                        <a:pt x="24" y="1"/>
                        <a:pt x="26" y="2"/>
                      </a:cubicBezTo>
                      <a:cubicBezTo>
                        <a:pt x="27" y="2"/>
                        <a:pt x="28" y="3"/>
                        <a:pt x="29" y="3"/>
                      </a:cubicBezTo>
                      <a:cubicBezTo>
                        <a:pt x="30" y="4"/>
                        <a:pt x="31" y="4"/>
                        <a:pt x="30" y="4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0" y="5"/>
                        <a:pt x="30" y="5"/>
                        <a:pt x="30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7" name="Freeform 57">
                  <a:extLst>
                    <a:ext uri="{FF2B5EF4-FFF2-40B4-BE49-F238E27FC236}">
                      <a16:creationId xmlns:a16="http://schemas.microsoft.com/office/drawing/2014/main" id="{B5F2AA37-5D63-4CAB-99C7-3E352E45082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9861" y="4814307"/>
                  <a:ext cx="1109775" cy="754078"/>
                </a:xfrm>
                <a:custGeom>
                  <a:avLst/>
                  <a:gdLst>
                    <a:gd name="T0" fmla="*/ 333 w 347"/>
                    <a:gd name="T1" fmla="*/ 31 h 237"/>
                    <a:gd name="T2" fmla="*/ 35 w 347"/>
                    <a:gd name="T3" fmla="*/ 1 h 237"/>
                    <a:gd name="T4" fmla="*/ 18 w 347"/>
                    <a:gd name="T5" fmla="*/ 15 h 237"/>
                    <a:gd name="T6" fmla="*/ 1 w 347"/>
                    <a:gd name="T7" fmla="*/ 190 h 237"/>
                    <a:gd name="T8" fmla="*/ 15 w 347"/>
                    <a:gd name="T9" fmla="*/ 207 h 237"/>
                    <a:gd name="T10" fmla="*/ 312 w 347"/>
                    <a:gd name="T11" fmla="*/ 236 h 237"/>
                    <a:gd name="T12" fmla="*/ 329 w 347"/>
                    <a:gd name="T13" fmla="*/ 223 h 237"/>
                    <a:gd name="T14" fmla="*/ 346 w 347"/>
                    <a:gd name="T15" fmla="*/ 48 h 237"/>
                    <a:gd name="T16" fmla="*/ 333 w 347"/>
                    <a:gd name="T17" fmla="*/ 31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7" h="237">
                      <a:moveTo>
                        <a:pt x="333" y="31"/>
                      </a:move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27" y="0"/>
                        <a:pt x="19" y="6"/>
                        <a:pt x="18" y="15"/>
                      </a:cubicBezTo>
                      <a:cubicBezTo>
                        <a:pt x="1" y="190"/>
                        <a:pt x="1" y="190"/>
                        <a:pt x="1" y="190"/>
                      </a:cubicBezTo>
                      <a:cubicBezTo>
                        <a:pt x="0" y="198"/>
                        <a:pt x="6" y="206"/>
                        <a:pt x="15" y="207"/>
                      </a:cubicBezTo>
                      <a:cubicBezTo>
                        <a:pt x="312" y="236"/>
                        <a:pt x="312" y="236"/>
                        <a:pt x="312" y="236"/>
                      </a:cubicBezTo>
                      <a:cubicBezTo>
                        <a:pt x="320" y="237"/>
                        <a:pt x="328" y="231"/>
                        <a:pt x="329" y="223"/>
                      </a:cubicBezTo>
                      <a:cubicBezTo>
                        <a:pt x="346" y="48"/>
                        <a:pt x="346" y="48"/>
                        <a:pt x="346" y="48"/>
                      </a:cubicBezTo>
                      <a:cubicBezTo>
                        <a:pt x="347" y="39"/>
                        <a:pt x="341" y="31"/>
                        <a:pt x="333" y="31"/>
                      </a:cubicBezTo>
                      <a:close/>
                    </a:path>
                  </a:pathLst>
                </a:custGeom>
                <a:solidFill>
                  <a:srgbClr val="D6D6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8" name="Freeform 58">
                  <a:extLst>
                    <a:ext uri="{FF2B5EF4-FFF2-40B4-BE49-F238E27FC236}">
                      <a16:creationId xmlns:a16="http://schemas.microsoft.com/office/drawing/2014/main" id="{A74C4D18-5196-40BF-A231-243A532EDE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03129" y="4905365"/>
                  <a:ext cx="156507" cy="663020"/>
                </a:xfrm>
                <a:custGeom>
                  <a:avLst/>
                  <a:gdLst>
                    <a:gd name="T0" fmla="*/ 17 w 49"/>
                    <a:gd name="T1" fmla="*/ 192 h 208"/>
                    <a:gd name="T2" fmla="*/ 35 w 49"/>
                    <a:gd name="T3" fmla="*/ 17 h 208"/>
                    <a:gd name="T4" fmla="*/ 21 w 49"/>
                    <a:gd name="T5" fmla="*/ 0 h 208"/>
                    <a:gd name="T6" fmla="*/ 35 w 49"/>
                    <a:gd name="T7" fmla="*/ 2 h 208"/>
                    <a:gd name="T8" fmla="*/ 48 w 49"/>
                    <a:gd name="T9" fmla="*/ 19 h 208"/>
                    <a:gd name="T10" fmla="*/ 31 w 49"/>
                    <a:gd name="T11" fmla="*/ 194 h 208"/>
                    <a:gd name="T12" fmla="*/ 14 w 49"/>
                    <a:gd name="T13" fmla="*/ 207 h 208"/>
                    <a:gd name="T14" fmla="*/ 0 w 49"/>
                    <a:gd name="T15" fmla="*/ 206 h 208"/>
                    <a:gd name="T16" fmla="*/ 17 w 49"/>
                    <a:gd name="T17" fmla="*/ 192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208">
                      <a:moveTo>
                        <a:pt x="17" y="192"/>
                      </a:moveTo>
                      <a:cubicBezTo>
                        <a:pt x="35" y="17"/>
                        <a:pt x="35" y="17"/>
                        <a:pt x="35" y="17"/>
                      </a:cubicBezTo>
                      <a:cubicBezTo>
                        <a:pt x="36" y="9"/>
                        <a:pt x="30" y="1"/>
                        <a:pt x="21" y="0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43" y="2"/>
                        <a:pt x="49" y="10"/>
                        <a:pt x="48" y="19"/>
                      </a:cubicBezTo>
                      <a:cubicBezTo>
                        <a:pt x="31" y="194"/>
                        <a:pt x="31" y="194"/>
                        <a:pt x="31" y="194"/>
                      </a:cubicBezTo>
                      <a:cubicBezTo>
                        <a:pt x="30" y="202"/>
                        <a:pt x="22" y="208"/>
                        <a:pt x="14" y="207"/>
                      </a:cubicBezTo>
                      <a:cubicBezTo>
                        <a:pt x="0" y="206"/>
                        <a:pt x="0" y="206"/>
                        <a:pt x="0" y="206"/>
                      </a:cubicBezTo>
                      <a:cubicBezTo>
                        <a:pt x="9" y="207"/>
                        <a:pt x="16" y="201"/>
                        <a:pt x="17" y="192"/>
                      </a:cubicBez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79" name="Freeform 59">
                  <a:extLst>
                    <a:ext uri="{FF2B5EF4-FFF2-40B4-BE49-F238E27FC236}">
                      <a16:creationId xmlns:a16="http://schemas.microsoft.com/office/drawing/2014/main" id="{B533C036-FAFC-4929-A6F8-411DF0E91A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47015" y="5411878"/>
                  <a:ext cx="1055709" cy="159352"/>
                </a:xfrm>
                <a:custGeom>
                  <a:avLst/>
                  <a:gdLst>
                    <a:gd name="T0" fmla="*/ 2 w 371"/>
                    <a:gd name="T1" fmla="*/ 0 h 56"/>
                    <a:gd name="T2" fmla="*/ 371 w 371"/>
                    <a:gd name="T3" fmla="*/ 37 h 56"/>
                    <a:gd name="T4" fmla="*/ 369 w 371"/>
                    <a:gd name="T5" fmla="*/ 56 h 56"/>
                    <a:gd name="T6" fmla="*/ 0 w 371"/>
                    <a:gd name="T7" fmla="*/ 19 h 56"/>
                    <a:gd name="T8" fmla="*/ 2 w 371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1" h="56">
                      <a:moveTo>
                        <a:pt x="2" y="0"/>
                      </a:moveTo>
                      <a:lnTo>
                        <a:pt x="371" y="37"/>
                      </a:lnTo>
                      <a:lnTo>
                        <a:pt x="369" y="56"/>
                      </a:lnTo>
                      <a:lnTo>
                        <a:pt x="0" y="19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70707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0" name="Freeform 60">
                  <a:extLst>
                    <a:ext uri="{FF2B5EF4-FFF2-40B4-BE49-F238E27FC236}">
                      <a16:creationId xmlns:a16="http://schemas.microsoft.com/office/drawing/2014/main" id="{05ABE956-515E-40D5-A87A-89B403AD1C9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4910" y="5147239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1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1" name="Freeform 61">
                  <a:extLst>
                    <a:ext uri="{FF2B5EF4-FFF2-40B4-BE49-F238E27FC236}">
                      <a16:creationId xmlns:a16="http://schemas.microsoft.com/office/drawing/2014/main" id="{9AADAEAB-F6BC-41CD-8F3D-DB0E669807E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7594" y="5150085"/>
                  <a:ext cx="42684" cy="42684"/>
                </a:xfrm>
                <a:custGeom>
                  <a:avLst/>
                  <a:gdLst>
                    <a:gd name="T0" fmla="*/ 0 w 15"/>
                    <a:gd name="T1" fmla="*/ 14 h 15"/>
                    <a:gd name="T2" fmla="*/ 13 w 15"/>
                    <a:gd name="T3" fmla="*/ 15 h 15"/>
                    <a:gd name="T4" fmla="*/ 15 w 15"/>
                    <a:gd name="T5" fmla="*/ 1 h 15"/>
                    <a:gd name="T6" fmla="*/ 1 w 15"/>
                    <a:gd name="T7" fmla="*/ 0 h 15"/>
                    <a:gd name="T8" fmla="*/ 0 w 15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0" y="14"/>
                      </a:moveTo>
                      <a:lnTo>
                        <a:pt x="13" y="15"/>
                      </a:lnTo>
                      <a:lnTo>
                        <a:pt x="15" y="1"/>
                      </a:lnTo>
                      <a:lnTo>
                        <a:pt x="1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2" name="Freeform 62">
                  <a:extLst>
                    <a:ext uri="{FF2B5EF4-FFF2-40B4-BE49-F238E27FC236}">
                      <a16:creationId xmlns:a16="http://schemas.microsoft.com/office/drawing/2014/main" id="{78C75D6D-6292-4791-8345-6F90E63508D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62065" y="5187077"/>
                  <a:ext cx="42684" cy="39838"/>
                </a:xfrm>
                <a:custGeom>
                  <a:avLst/>
                  <a:gdLst>
                    <a:gd name="T0" fmla="*/ 0 w 15"/>
                    <a:gd name="T1" fmla="*/ 13 h 14"/>
                    <a:gd name="T2" fmla="*/ 14 w 15"/>
                    <a:gd name="T3" fmla="*/ 14 h 14"/>
                    <a:gd name="T4" fmla="*/ 15 w 15"/>
                    <a:gd name="T5" fmla="*/ 2 h 14"/>
                    <a:gd name="T6" fmla="*/ 1 w 15"/>
                    <a:gd name="T7" fmla="*/ 0 h 14"/>
                    <a:gd name="T8" fmla="*/ 0 w 15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4">
                      <a:moveTo>
                        <a:pt x="0" y="13"/>
                      </a:moveTo>
                      <a:lnTo>
                        <a:pt x="14" y="14"/>
                      </a:lnTo>
                      <a:lnTo>
                        <a:pt x="15" y="2"/>
                      </a:lnTo>
                      <a:lnTo>
                        <a:pt x="1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3" name="Freeform 63">
                  <a:extLst>
                    <a:ext uri="{FF2B5EF4-FFF2-40B4-BE49-F238E27FC236}">
                      <a16:creationId xmlns:a16="http://schemas.microsoft.com/office/drawing/2014/main" id="{162CC362-B1F6-4834-A5D9-E8607C402E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4748" y="5192769"/>
                  <a:ext cx="39838" cy="39838"/>
                </a:xfrm>
                <a:custGeom>
                  <a:avLst/>
                  <a:gdLst>
                    <a:gd name="T0" fmla="*/ 0 w 14"/>
                    <a:gd name="T1" fmla="*/ 12 h 14"/>
                    <a:gd name="T2" fmla="*/ 13 w 14"/>
                    <a:gd name="T3" fmla="*/ 14 h 14"/>
                    <a:gd name="T4" fmla="*/ 14 w 14"/>
                    <a:gd name="T5" fmla="*/ 1 h 14"/>
                    <a:gd name="T6" fmla="*/ 1 w 14"/>
                    <a:gd name="T7" fmla="*/ 0 h 14"/>
                    <a:gd name="T8" fmla="*/ 0 w 14"/>
                    <a:gd name="T9" fmla="*/ 1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0" y="12"/>
                      </a:moveTo>
                      <a:lnTo>
                        <a:pt x="13" y="14"/>
                      </a:lnTo>
                      <a:lnTo>
                        <a:pt x="14" y="1"/>
                      </a:lnTo>
                      <a:lnTo>
                        <a:pt x="1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B5B5B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4" name="Freeform 64">
                  <a:extLst>
                    <a:ext uri="{FF2B5EF4-FFF2-40B4-BE49-F238E27FC236}">
                      <a16:creationId xmlns:a16="http://schemas.microsoft.com/office/drawing/2014/main" id="{09D558F5-FA1F-4553-803E-237A3D45FD8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68565" y="5431797"/>
                  <a:ext cx="65448" cy="82522"/>
                </a:xfrm>
                <a:custGeom>
                  <a:avLst/>
                  <a:gdLst>
                    <a:gd name="T0" fmla="*/ 0 w 21"/>
                    <a:gd name="T1" fmla="*/ 25 h 26"/>
                    <a:gd name="T2" fmla="*/ 2 w 21"/>
                    <a:gd name="T3" fmla="*/ 9 h 26"/>
                    <a:gd name="T4" fmla="*/ 12 w 21"/>
                    <a:gd name="T5" fmla="*/ 1 h 26"/>
                    <a:gd name="T6" fmla="*/ 21 w 21"/>
                    <a:gd name="T7" fmla="*/ 11 h 26"/>
                    <a:gd name="T8" fmla="*/ 19 w 21"/>
                    <a:gd name="T9" fmla="*/ 26 h 26"/>
                    <a:gd name="T10" fmla="*/ 0 w 21"/>
                    <a:gd name="T11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26">
                      <a:moveTo>
                        <a:pt x="0" y="25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9" y="26"/>
                        <a:pt x="19" y="26"/>
                        <a:pt x="19" y="26"/>
                      </a:cubicBezTo>
                      <a:lnTo>
                        <a:pt x="0" y="25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5" name="Freeform 65">
                  <a:extLst>
                    <a:ext uri="{FF2B5EF4-FFF2-40B4-BE49-F238E27FC236}">
                      <a16:creationId xmlns:a16="http://schemas.microsoft.com/office/drawing/2014/main" id="{BFB0120E-4AC1-4337-B0D7-9A34F70EAB7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08808" y="5403341"/>
                  <a:ext cx="68294" cy="108132"/>
                </a:xfrm>
                <a:custGeom>
                  <a:avLst/>
                  <a:gdLst>
                    <a:gd name="T0" fmla="*/ 0 w 21"/>
                    <a:gd name="T1" fmla="*/ 32 h 34"/>
                    <a:gd name="T2" fmla="*/ 2 w 21"/>
                    <a:gd name="T3" fmla="*/ 9 h 34"/>
                    <a:gd name="T4" fmla="*/ 12 w 21"/>
                    <a:gd name="T5" fmla="*/ 1 h 34"/>
                    <a:gd name="T6" fmla="*/ 21 w 21"/>
                    <a:gd name="T7" fmla="*/ 11 h 34"/>
                    <a:gd name="T8" fmla="*/ 18 w 21"/>
                    <a:gd name="T9" fmla="*/ 34 h 34"/>
                    <a:gd name="T10" fmla="*/ 0 w 21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4"/>
                        <a:pt x="7" y="0"/>
                        <a:pt x="12" y="1"/>
                      </a:cubicBezTo>
                      <a:cubicBezTo>
                        <a:pt x="17" y="1"/>
                        <a:pt x="21" y="6"/>
                        <a:pt x="21" y="11"/>
                      </a:cubicBezTo>
                      <a:cubicBezTo>
                        <a:pt x="18" y="34"/>
                        <a:pt x="18" y="34"/>
                        <a:pt x="18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6" name="Freeform 66">
                  <a:extLst>
                    <a:ext uri="{FF2B5EF4-FFF2-40B4-BE49-F238E27FC236}">
                      <a16:creationId xmlns:a16="http://schemas.microsoft.com/office/drawing/2014/main" id="{C10D3D05-1CAE-4EED-9EBF-5F41409766D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86448" y="5389114"/>
                  <a:ext cx="68294" cy="108132"/>
                </a:xfrm>
                <a:custGeom>
                  <a:avLst/>
                  <a:gdLst>
                    <a:gd name="T0" fmla="*/ 0 w 22"/>
                    <a:gd name="T1" fmla="*/ 32 h 34"/>
                    <a:gd name="T2" fmla="*/ 2 w 22"/>
                    <a:gd name="T3" fmla="*/ 9 h 34"/>
                    <a:gd name="T4" fmla="*/ 13 w 22"/>
                    <a:gd name="T5" fmla="*/ 1 h 34"/>
                    <a:gd name="T6" fmla="*/ 21 w 22"/>
                    <a:gd name="T7" fmla="*/ 11 h 34"/>
                    <a:gd name="T8" fmla="*/ 19 w 22"/>
                    <a:gd name="T9" fmla="*/ 34 h 34"/>
                    <a:gd name="T10" fmla="*/ 0 w 22"/>
                    <a:gd name="T11" fmla="*/ 3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4">
                      <a:moveTo>
                        <a:pt x="0" y="32"/>
                      </a:move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2"/>
                        <a:pt x="22" y="6"/>
                        <a:pt x="21" y="11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7" name="Freeform 67">
                  <a:extLst>
                    <a:ext uri="{FF2B5EF4-FFF2-40B4-BE49-F238E27FC236}">
                      <a16:creationId xmlns:a16="http://schemas.microsoft.com/office/drawing/2014/main" id="{BD96BA99-0871-4629-9369-5567438089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46206" y="5380577"/>
                  <a:ext cx="73985" cy="125205"/>
                </a:xfrm>
                <a:custGeom>
                  <a:avLst/>
                  <a:gdLst>
                    <a:gd name="T0" fmla="*/ 0 w 23"/>
                    <a:gd name="T1" fmla="*/ 37 h 39"/>
                    <a:gd name="T2" fmla="*/ 3 w 23"/>
                    <a:gd name="T3" fmla="*/ 9 h 39"/>
                    <a:gd name="T4" fmla="*/ 13 w 23"/>
                    <a:gd name="T5" fmla="*/ 1 h 39"/>
                    <a:gd name="T6" fmla="*/ 22 w 23"/>
                    <a:gd name="T7" fmla="*/ 11 h 39"/>
                    <a:gd name="T8" fmla="*/ 20 w 23"/>
                    <a:gd name="T9" fmla="*/ 39 h 39"/>
                    <a:gd name="T10" fmla="*/ 0 w 23"/>
                    <a:gd name="T11" fmla="*/ 3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39">
                      <a:moveTo>
                        <a:pt x="0" y="37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4"/>
                        <a:pt x="8" y="0"/>
                        <a:pt x="13" y="1"/>
                      </a:cubicBezTo>
                      <a:cubicBezTo>
                        <a:pt x="18" y="1"/>
                        <a:pt x="23" y="6"/>
                        <a:pt x="22" y="11"/>
                      </a:cubicBezTo>
                      <a:cubicBezTo>
                        <a:pt x="20" y="39"/>
                        <a:pt x="20" y="39"/>
                        <a:pt x="20" y="39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88" name="Freeform 68">
                  <a:extLst>
                    <a:ext uri="{FF2B5EF4-FFF2-40B4-BE49-F238E27FC236}">
                      <a16:creationId xmlns:a16="http://schemas.microsoft.com/office/drawing/2014/main" id="{AEE79FB9-F1E1-4BBB-878F-0B42CEABF23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426691" y="5474481"/>
                  <a:ext cx="304477" cy="130897"/>
                </a:xfrm>
                <a:custGeom>
                  <a:avLst/>
                  <a:gdLst>
                    <a:gd name="T0" fmla="*/ 95 w 95"/>
                    <a:gd name="T1" fmla="*/ 9 h 41"/>
                    <a:gd name="T2" fmla="*/ 79 w 95"/>
                    <a:gd name="T3" fmla="*/ 33 h 41"/>
                    <a:gd name="T4" fmla="*/ 36 w 95"/>
                    <a:gd name="T5" fmla="*/ 29 h 41"/>
                    <a:gd name="T6" fmla="*/ 0 w 95"/>
                    <a:gd name="T7" fmla="*/ 0 h 41"/>
                    <a:gd name="T8" fmla="*/ 95 w 95"/>
                    <a:gd name="T9" fmla="*/ 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5" h="41">
                      <a:moveTo>
                        <a:pt x="95" y="9"/>
                      </a:moveTo>
                      <a:cubicBezTo>
                        <a:pt x="93" y="21"/>
                        <a:pt x="87" y="28"/>
                        <a:pt x="79" y="33"/>
                      </a:cubicBezTo>
                      <a:cubicBezTo>
                        <a:pt x="65" y="41"/>
                        <a:pt x="48" y="39"/>
                        <a:pt x="36" y="29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95" y="9"/>
                      </a:lnTo>
                      <a:close/>
                    </a:path>
                  </a:pathLst>
                </a:custGeom>
                <a:solidFill>
                  <a:srgbClr val="C4986C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1646" name="Group 1645">
              <a:extLst>
                <a:ext uri="{FF2B5EF4-FFF2-40B4-BE49-F238E27FC236}">
                  <a16:creationId xmlns:a16="http://schemas.microsoft.com/office/drawing/2014/main" id="{10AB6C01-8104-41B0-88D9-32A0F45D964F}"/>
                </a:ext>
              </a:extLst>
            </p:cNvPr>
            <p:cNvGrpSpPr/>
            <p:nvPr userDrawn="1"/>
          </p:nvGrpSpPr>
          <p:grpSpPr>
            <a:xfrm>
              <a:off x="7796847" y="1950468"/>
              <a:ext cx="541973" cy="1072234"/>
              <a:chOff x="2894647" y="2619581"/>
              <a:chExt cx="1776249" cy="3514114"/>
            </a:xfrm>
          </p:grpSpPr>
          <p:grpSp>
            <p:nvGrpSpPr>
              <p:cNvPr id="1804" name="Group 22">
                <a:extLst>
                  <a:ext uri="{FF2B5EF4-FFF2-40B4-BE49-F238E27FC236}">
                    <a16:creationId xmlns:a16="http://schemas.microsoft.com/office/drawing/2014/main" id="{7958F245-594F-4C5D-A7E8-1D9D4CC5D58F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2894647" y="3404112"/>
                <a:ext cx="1776249" cy="2729583"/>
                <a:chOff x="5337" y="2602"/>
                <a:chExt cx="395" cy="607"/>
              </a:xfrm>
            </p:grpSpPr>
            <p:sp>
              <p:nvSpPr>
                <p:cNvPr id="1833" name="Oval 23">
                  <a:extLst>
                    <a:ext uri="{FF2B5EF4-FFF2-40B4-BE49-F238E27FC236}">
                      <a16:creationId xmlns:a16="http://schemas.microsoft.com/office/drawing/2014/main" id="{9C42288A-F26B-48B7-870B-101AA6F252C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474" y="3190"/>
                  <a:ext cx="126" cy="19"/>
                </a:xfrm>
                <a:prstGeom prst="ellipse">
                  <a:avLst/>
                </a:prstGeom>
                <a:solidFill>
                  <a:srgbClr val="FFFFFF">
                    <a:alpha val="27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4" name="Oval 24">
                  <a:extLst>
                    <a:ext uri="{FF2B5EF4-FFF2-40B4-BE49-F238E27FC236}">
                      <a16:creationId xmlns:a16="http://schemas.microsoft.com/office/drawing/2014/main" id="{C7005879-6657-45E2-8BB5-6BA93C117A1B}"/>
                    </a:ext>
                  </a:extLst>
                </p:cNvPr>
                <p:cNvSpPr>
                  <a:spLocks noChangeAspect="1" noChangeArrowheads="1"/>
                </p:cNvSpPr>
                <p:nvPr userDrawn="1"/>
              </p:nvSpPr>
              <p:spPr bwMode="auto">
                <a:xfrm>
                  <a:off x="5516" y="3195"/>
                  <a:ext cx="36" cy="6"/>
                </a:xfrm>
                <a:prstGeom prst="ellipse">
                  <a:avLst/>
                </a:pr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5" name="Freeform 25">
                  <a:extLst>
                    <a:ext uri="{FF2B5EF4-FFF2-40B4-BE49-F238E27FC236}">
                      <a16:creationId xmlns:a16="http://schemas.microsoft.com/office/drawing/2014/main" id="{5EF85497-3C24-4F8B-81FD-AA61F4C3E8F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337" y="2602"/>
                  <a:ext cx="395" cy="595"/>
                </a:xfrm>
                <a:custGeom>
                  <a:avLst/>
                  <a:gdLst>
                    <a:gd name="T0" fmla="*/ 274 w 289"/>
                    <a:gd name="T1" fmla="*/ 207 h 438"/>
                    <a:gd name="T2" fmla="*/ 289 w 289"/>
                    <a:gd name="T3" fmla="*/ 144 h 438"/>
                    <a:gd name="T4" fmla="*/ 144 w 289"/>
                    <a:gd name="T5" fmla="*/ 0 h 438"/>
                    <a:gd name="T6" fmla="*/ 0 w 289"/>
                    <a:gd name="T7" fmla="*/ 144 h 438"/>
                    <a:gd name="T8" fmla="*/ 14 w 289"/>
                    <a:gd name="T9" fmla="*/ 207 h 438"/>
                    <a:gd name="T10" fmla="*/ 144 w 289"/>
                    <a:gd name="T11" fmla="*/ 438 h 438"/>
                    <a:gd name="T12" fmla="*/ 274 w 289"/>
                    <a:gd name="T13" fmla="*/ 207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89" h="438">
                      <a:moveTo>
                        <a:pt x="274" y="207"/>
                      </a:moveTo>
                      <a:cubicBezTo>
                        <a:pt x="284" y="188"/>
                        <a:pt x="289" y="167"/>
                        <a:pt x="289" y="144"/>
                      </a:cubicBezTo>
                      <a:cubicBezTo>
                        <a:pt x="289" y="64"/>
                        <a:pt x="224" y="0"/>
                        <a:pt x="144" y="0"/>
                      </a:cubicBez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167"/>
                        <a:pt x="5" y="188"/>
                        <a:pt x="14" y="207"/>
                      </a:cubicBezTo>
                      <a:cubicBezTo>
                        <a:pt x="144" y="438"/>
                        <a:pt x="144" y="438"/>
                        <a:pt x="144" y="438"/>
                      </a:cubicBezTo>
                      <a:lnTo>
                        <a:pt x="274" y="207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6" name="Oval 26">
                  <a:extLst>
                    <a:ext uri="{FF2B5EF4-FFF2-40B4-BE49-F238E27FC236}">
                      <a16:creationId xmlns:a16="http://schemas.microsoft.com/office/drawing/2014/main" id="{743E8187-7AC2-43A4-8457-F780E5449B5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5357" y="2621"/>
                  <a:ext cx="354" cy="354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805" name="Group 1804">
                <a:extLst>
                  <a:ext uri="{FF2B5EF4-FFF2-40B4-BE49-F238E27FC236}">
                    <a16:creationId xmlns:a16="http://schemas.microsoft.com/office/drawing/2014/main" id="{32477934-9F17-40E7-B863-E9D180EEB968}"/>
                  </a:ext>
                </a:extLst>
              </p:cNvPr>
              <p:cNvGrpSpPr/>
              <p:nvPr userDrawn="1"/>
            </p:nvGrpSpPr>
            <p:grpSpPr>
              <a:xfrm>
                <a:off x="3040381" y="2619581"/>
                <a:ext cx="1348739" cy="2460458"/>
                <a:chOff x="5524501" y="3821113"/>
                <a:chExt cx="739775" cy="1349546"/>
              </a:xfrm>
            </p:grpSpPr>
            <p:sp>
              <p:nvSpPr>
                <p:cNvPr id="1806" name="Freeform 11">
                  <a:extLst>
                    <a:ext uri="{FF2B5EF4-FFF2-40B4-BE49-F238E27FC236}">
                      <a16:creationId xmlns:a16="http://schemas.microsoft.com/office/drawing/2014/main" id="{0969BB5C-2CB8-4F16-A7A2-8B2E2E5D64E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97564" y="4341813"/>
                  <a:ext cx="288925" cy="198438"/>
                </a:xfrm>
                <a:custGeom>
                  <a:avLst/>
                  <a:gdLst>
                    <a:gd name="T0" fmla="*/ 163 w 182"/>
                    <a:gd name="T1" fmla="*/ 125 h 125"/>
                    <a:gd name="T2" fmla="*/ 0 w 182"/>
                    <a:gd name="T3" fmla="*/ 93 h 125"/>
                    <a:gd name="T4" fmla="*/ 19 w 182"/>
                    <a:gd name="T5" fmla="*/ 0 h 125"/>
                    <a:gd name="T6" fmla="*/ 182 w 182"/>
                    <a:gd name="T7" fmla="*/ 32 h 125"/>
                    <a:gd name="T8" fmla="*/ 163 w 182"/>
                    <a:gd name="T9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5">
                      <a:moveTo>
                        <a:pt x="163" y="125"/>
                      </a:moveTo>
                      <a:lnTo>
                        <a:pt x="0" y="93"/>
                      </a:lnTo>
                      <a:lnTo>
                        <a:pt x="19" y="0"/>
                      </a:lnTo>
                      <a:lnTo>
                        <a:pt x="182" y="32"/>
                      </a:lnTo>
                      <a:lnTo>
                        <a:pt x="163" y="125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7" name="Freeform 15">
                  <a:extLst>
                    <a:ext uri="{FF2B5EF4-FFF2-40B4-BE49-F238E27FC236}">
                      <a16:creationId xmlns:a16="http://schemas.microsoft.com/office/drawing/2014/main" id="{84C9B6AF-AE0A-4C79-8575-3F6343ECA65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27701" y="4086226"/>
                  <a:ext cx="350838" cy="103188"/>
                </a:xfrm>
                <a:custGeom>
                  <a:avLst/>
                  <a:gdLst>
                    <a:gd name="T0" fmla="*/ 0 w 184"/>
                    <a:gd name="T1" fmla="*/ 41 h 54"/>
                    <a:gd name="T2" fmla="*/ 9 w 184"/>
                    <a:gd name="T3" fmla="*/ 54 h 54"/>
                    <a:gd name="T4" fmla="*/ 175 w 184"/>
                    <a:gd name="T5" fmla="*/ 54 h 54"/>
                    <a:gd name="T6" fmla="*/ 184 w 184"/>
                    <a:gd name="T7" fmla="*/ 41 h 54"/>
                    <a:gd name="T8" fmla="*/ 184 w 184"/>
                    <a:gd name="T9" fmla="*/ 13 h 54"/>
                    <a:gd name="T10" fmla="*/ 175 w 184"/>
                    <a:gd name="T11" fmla="*/ 0 h 54"/>
                    <a:gd name="T12" fmla="*/ 9 w 184"/>
                    <a:gd name="T13" fmla="*/ 0 h 54"/>
                    <a:gd name="T14" fmla="*/ 0 w 184"/>
                    <a:gd name="T15" fmla="*/ 13 h 54"/>
                    <a:gd name="T16" fmla="*/ 0 w 184"/>
                    <a:gd name="T17" fmla="*/ 41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84" h="54">
                      <a:moveTo>
                        <a:pt x="0" y="41"/>
                      </a:moveTo>
                      <a:cubicBezTo>
                        <a:pt x="0" y="48"/>
                        <a:pt x="4" y="54"/>
                        <a:pt x="9" y="54"/>
                      </a:cubicBezTo>
                      <a:cubicBezTo>
                        <a:pt x="175" y="54"/>
                        <a:pt x="175" y="54"/>
                        <a:pt x="175" y="54"/>
                      </a:cubicBezTo>
                      <a:cubicBezTo>
                        <a:pt x="180" y="54"/>
                        <a:pt x="184" y="48"/>
                        <a:pt x="184" y="41"/>
                      </a:cubicBezTo>
                      <a:cubicBezTo>
                        <a:pt x="184" y="13"/>
                        <a:pt x="184" y="13"/>
                        <a:pt x="184" y="13"/>
                      </a:cubicBezTo>
                      <a:cubicBezTo>
                        <a:pt x="184" y="5"/>
                        <a:pt x="180" y="0"/>
                        <a:pt x="175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3"/>
                      </a:cubicBezTo>
                      <a:lnTo>
                        <a:pt x="0" y="4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8" name="Freeform 16">
                  <a:extLst>
                    <a:ext uri="{FF2B5EF4-FFF2-40B4-BE49-F238E27FC236}">
                      <a16:creationId xmlns:a16="http://schemas.microsoft.com/office/drawing/2014/main" id="{78955622-C1F3-4C00-A774-672D126854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43576" y="3937001"/>
                  <a:ext cx="311150" cy="415925"/>
                </a:xfrm>
                <a:custGeom>
                  <a:avLst/>
                  <a:gdLst>
                    <a:gd name="T0" fmla="*/ 2 w 164"/>
                    <a:gd name="T1" fmla="*/ 101 h 220"/>
                    <a:gd name="T2" fmla="*/ 2 w 164"/>
                    <a:gd name="T3" fmla="*/ 170 h 220"/>
                    <a:gd name="T4" fmla="*/ 19 w 164"/>
                    <a:gd name="T5" fmla="*/ 196 h 220"/>
                    <a:gd name="T6" fmla="*/ 127 w 164"/>
                    <a:gd name="T7" fmla="*/ 205 h 220"/>
                    <a:gd name="T8" fmla="*/ 154 w 164"/>
                    <a:gd name="T9" fmla="*/ 192 h 220"/>
                    <a:gd name="T10" fmla="*/ 164 w 164"/>
                    <a:gd name="T11" fmla="*/ 164 h 220"/>
                    <a:gd name="T12" fmla="*/ 164 w 164"/>
                    <a:gd name="T13" fmla="*/ 54 h 220"/>
                    <a:gd name="T14" fmla="*/ 135 w 164"/>
                    <a:gd name="T15" fmla="*/ 7 h 220"/>
                    <a:gd name="T16" fmla="*/ 36 w 164"/>
                    <a:gd name="T17" fmla="*/ 0 h 220"/>
                    <a:gd name="T18" fmla="*/ 19 w 164"/>
                    <a:gd name="T19" fmla="*/ 41 h 220"/>
                    <a:gd name="T20" fmla="*/ 7 w 164"/>
                    <a:gd name="T21" fmla="*/ 81 h 220"/>
                    <a:gd name="T22" fmla="*/ 2 w 164"/>
                    <a:gd name="T23" fmla="*/ 101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64" h="220">
                      <a:moveTo>
                        <a:pt x="2" y="101"/>
                      </a:moveTo>
                      <a:cubicBezTo>
                        <a:pt x="2" y="170"/>
                        <a:pt x="2" y="170"/>
                        <a:pt x="2" y="170"/>
                      </a:cubicBezTo>
                      <a:cubicBezTo>
                        <a:pt x="2" y="170"/>
                        <a:pt x="0" y="188"/>
                        <a:pt x="19" y="196"/>
                      </a:cubicBezTo>
                      <a:cubicBezTo>
                        <a:pt x="19" y="196"/>
                        <a:pt x="73" y="220"/>
                        <a:pt x="127" y="205"/>
                      </a:cubicBezTo>
                      <a:cubicBezTo>
                        <a:pt x="154" y="192"/>
                        <a:pt x="154" y="192"/>
                        <a:pt x="154" y="192"/>
                      </a:cubicBezTo>
                      <a:cubicBezTo>
                        <a:pt x="154" y="192"/>
                        <a:pt x="164" y="190"/>
                        <a:pt x="164" y="164"/>
                      </a:cubicBezTo>
                      <a:cubicBezTo>
                        <a:pt x="164" y="54"/>
                        <a:pt x="164" y="54"/>
                        <a:pt x="164" y="54"/>
                      </a:cubicBezTo>
                      <a:cubicBezTo>
                        <a:pt x="164" y="54"/>
                        <a:pt x="139" y="8"/>
                        <a:pt x="135" y="7"/>
                      </a:cubicBezTo>
                      <a:cubicBezTo>
                        <a:pt x="131" y="6"/>
                        <a:pt x="36" y="0"/>
                        <a:pt x="36" y="0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7" y="81"/>
                        <a:pt x="7" y="81"/>
                        <a:pt x="7" y="81"/>
                      </a:cubicBezTo>
                      <a:lnTo>
                        <a:pt x="2" y="101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09" name="Freeform 17">
                  <a:extLst>
                    <a:ext uri="{FF2B5EF4-FFF2-40B4-BE49-F238E27FC236}">
                      <a16:creationId xmlns:a16="http://schemas.microsoft.com/office/drawing/2014/main" id="{885DE9C2-2763-433C-9480-8CC7D2A072F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9914" y="4448176"/>
                  <a:ext cx="509588" cy="722483"/>
                </a:xfrm>
                <a:custGeom>
                  <a:avLst/>
                  <a:gdLst>
                    <a:gd name="T0" fmla="*/ 321 w 321"/>
                    <a:gd name="T1" fmla="*/ 454 h 454"/>
                    <a:gd name="T2" fmla="*/ 12 w 321"/>
                    <a:gd name="T3" fmla="*/ 454 h 454"/>
                    <a:gd name="T4" fmla="*/ 7 w 321"/>
                    <a:gd name="T5" fmla="*/ 163 h 454"/>
                    <a:gd name="T6" fmla="*/ 0 w 321"/>
                    <a:gd name="T7" fmla="*/ 12 h 454"/>
                    <a:gd name="T8" fmla="*/ 321 w 321"/>
                    <a:gd name="T9" fmla="*/ 0 h 454"/>
                    <a:gd name="T10" fmla="*/ 321 w 321"/>
                    <a:gd name="T11" fmla="*/ 454 h 454"/>
                    <a:gd name="connsiteX0" fmla="*/ 10000 w 10000"/>
                    <a:gd name="connsiteY0" fmla="*/ 10000 h 10000"/>
                    <a:gd name="connsiteX1" fmla="*/ 374 w 10000"/>
                    <a:gd name="connsiteY1" fmla="*/ 8999 h 10000"/>
                    <a:gd name="connsiteX2" fmla="*/ 218 w 10000"/>
                    <a:gd name="connsiteY2" fmla="*/ 3590 h 10000"/>
                    <a:gd name="connsiteX3" fmla="*/ 0 w 10000"/>
                    <a:gd name="connsiteY3" fmla="*/ 264 h 10000"/>
                    <a:gd name="connsiteX4" fmla="*/ 10000 w 10000"/>
                    <a:gd name="connsiteY4" fmla="*/ 0 h 10000"/>
                    <a:gd name="connsiteX5" fmla="*/ 10000 w 10000"/>
                    <a:gd name="connsiteY5" fmla="*/ 10000 h 10000"/>
                    <a:gd name="connsiteX0" fmla="*/ 10000 w 10000"/>
                    <a:gd name="connsiteY0" fmla="*/ 9099 h 9099"/>
                    <a:gd name="connsiteX1" fmla="*/ 374 w 10000"/>
                    <a:gd name="connsiteY1" fmla="*/ 8999 h 9099"/>
                    <a:gd name="connsiteX2" fmla="*/ 218 w 10000"/>
                    <a:gd name="connsiteY2" fmla="*/ 3590 h 9099"/>
                    <a:gd name="connsiteX3" fmla="*/ 0 w 10000"/>
                    <a:gd name="connsiteY3" fmla="*/ 264 h 9099"/>
                    <a:gd name="connsiteX4" fmla="*/ 10000 w 10000"/>
                    <a:gd name="connsiteY4" fmla="*/ 0 h 9099"/>
                    <a:gd name="connsiteX5" fmla="*/ 10000 w 10000"/>
                    <a:gd name="connsiteY5" fmla="*/ 9099 h 9099"/>
                    <a:gd name="connsiteX0" fmla="*/ 10000 w 10000"/>
                    <a:gd name="connsiteY0" fmla="*/ 10000 h 10673"/>
                    <a:gd name="connsiteX1" fmla="*/ 374 w 10000"/>
                    <a:gd name="connsiteY1" fmla="*/ 9890 h 10673"/>
                    <a:gd name="connsiteX2" fmla="*/ 218 w 10000"/>
                    <a:gd name="connsiteY2" fmla="*/ 3945 h 10673"/>
                    <a:gd name="connsiteX3" fmla="*/ 0 w 10000"/>
                    <a:gd name="connsiteY3" fmla="*/ 290 h 10673"/>
                    <a:gd name="connsiteX4" fmla="*/ 10000 w 10000"/>
                    <a:gd name="connsiteY4" fmla="*/ 0 h 10673"/>
                    <a:gd name="connsiteX5" fmla="*/ 10000 w 10000"/>
                    <a:gd name="connsiteY5" fmla="*/ 10000 h 10673"/>
                    <a:gd name="connsiteX0" fmla="*/ 10000 w 10000"/>
                    <a:gd name="connsiteY0" fmla="*/ 10000 h 10805"/>
                    <a:gd name="connsiteX1" fmla="*/ 374 w 10000"/>
                    <a:gd name="connsiteY1" fmla="*/ 9890 h 10805"/>
                    <a:gd name="connsiteX2" fmla="*/ 218 w 10000"/>
                    <a:gd name="connsiteY2" fmla="*/ 3945 h 10805"/>
                    <a:gd name="connsiteX3" fmla="*/ 0 w 10000"/>
                    <a:gd name="connsiteY3" fmla="*/ 290 h 10805"/>
                    <a:gd name="connsiteX4" fmla="*/ 10000 w 10000"/>
                    <a:gd name="connsiteY4" fmla="*/ 0 h 10805"/>
                    <a:gd name="connsiteX5" fmla="*/ 10000 w 10000"/>
                    <a:gd name="connsiteY5" fmla="*/ 10000 h 10805"/>
                    <a:gd name="connsiteX0" fmla="*/ 10000 w 10000"/>
                    <a:gd name="connsiteY0" fmla="*/ 10000 h 10754"/>
                    <a:gd name="connsiteX1" fmla="*/ 374 w 10000"/>
                    <a:gd name="connsiteY1" fmla="*/ 9725 h 10754"/>
                    <a:gd name="connsiteX2" fmla="*/ 218 w 10000"/>
                    <a:gd name="connsiteY2" fmla="*/ 3945 h 10754"/>
                    <a:gd name="connsiteX3" fmla="*/ 0 w 10000"/>
                    <a:gd name="connsiteY3" fmla="*/ 290 h 10754"/>
                    <a:gd name="connsiteX4" fmla="*/ 10000 w 10000"/>
                    <a:gd name="connsiteY4" fmla="*/ 0 h 10754"/>
                    <a:gd name="connsiteX5" fmla="*/ 10000 w 10000"/>
                    <a:gd name="connsiteY5" fmla="*/ 10000 h 10754"/>
                    <a:gd name="connsiteX0" fmla="*/ 10000 w 10000"/>
                    <a:gd name="connsiteY0" fmla="*/ 10000 h 10888"/>
                    <a:gd name="connsiteX1" fmla="*/ 374 w 10000"/>
                    <a:gd name="connsiteY1" fmla="*/ 9725 h 10888"/>
                    <a:gd name="connsiteX2" fmla="*/ 218 w 10000"/>
                    <a:gd name="connsiteY2" fmla="*/ 3945 h 10888"/>
                    <a:gd name="connsiteX3" fmla="*/ 0 w 10000"/>
                    <a:gd name="connsiteY3" fmla="*/ 290 h 10888"/>
                    <a:gd name="connsiteX4" fmla="*/ 10000 w 10000"/>
                    <a:gd name="connsiteY4" fmla="*/ 0 h 10888"/>
                    <a:gd name="connsiteX5" fmla="*/ 10000 w 10000"/>
                    <a:gd name="connsiteY5" fmla="*/ 10000 h 10888"/>
                    <a:gd name="connsiteX0" fmla="*/ 10000 w 10000"/>
                    <a:gd name="connsiteY0" fmla="*/ 10000 h 11017"/>
                    <a:gd name="connsiteX1" fmla="*/ 374 w 10000"/>
                    <a:gd name="connsiteY1" fmla="*/ 9725 h 11017"/>
                    <a:gd name="connsiteX2" fmla="*/ 218 w 10000"/>
                    <a:gd name="connsiteY2" fmla="*/ 3945 h 11017"/>
                    <a:gd name="connsiteX3" fmla="*/ 0 w 10000"/>
                    <a:gd name="connsiteY3" fmla="*/ 290 h 11017"/>
                    <a:gd name="connsiteX4" fmla="*/ 10000 w 10000"/>
                    <a:gd name="connsiteY4" fmla="*/ 0 h 11017"/>
                    <a:gd name="connsiteX5" fmla="*/ 10000 w 10000"/>
                    <a:gd name="connsiteY5" fmla="*/ 10000 h 11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000" h="11017">
                      <a:moveTo>
                        <a:pt x="10000" y="10000"/>
                      </a:moveTo>
                      <a:cubicBezTo>
                        <a:pt x="6791" y="11559"/>
                        <a:pt x="3087" y="11215"/>
                        <a:pt x="374" y="9725"/>
                      </a:cubicBezTo>
                      <a:lnTo>
                        <a:pt x="218" y="3945"/>
                      </a:lnTo>
                      <a:cubicBezTo>
                        <a:pt x="145" y="2727"/>
                        <a:pt x="73" y="1509"/>
                        <a:pt x="0" y="290"/>
                      </a:cubicBezTo>
                      <a:lnTo>
                        <a:pt x="10000" y="0"/>
                      </a:lnTo>
                      <a:lnTo>
                        <a:pt x="10000" y="10000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0" name="Freeform 18">
                  <a:extLst>
                    <a:ext uri="{FF2B5EF4-FFF2-40B4-BE49-F238E27FC236}">
                      <a16:creationId xmlns:a16="http://schemas.microsoft.com/office/drawing/2014/main" id="{C9C8B08A-2154-4890-8AE3-8A3EA0B991A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35626" y="4343401"/>
                  <a:ext cx="288925" cy="201613"/>
                </a:xfrm>
                <a:custGeom>
                  <a:avLst/>
                  <a:gdLst>
                    <a:gd name="T0" fmla="*/ 19 w 182"/>
                    <a:gd name="T1" fmla="*/ 127 h 127"/>
                    <a:gd name="T2" fmla="*/ 0 w 182"/>
                    <a:gd name="T3" fmla="*/ 34 h 127"/>
                    <a:gd name="T4" fmla="*/ 162 w 182"/>
                    <a:gd name="T5" fmla="*/ 0 h 127"/>
                    <a:gd name="T6" fmla="*/ 182 w 182"/>
                    <a:gd name="T7" fmla="*/ 95 h 127"/>
                    <a:gd name="T8" fmla="*/ 19 w 182"/>
                    <a:gd name="T9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2" h="127">
                      <a:moveTo>
                        <a:pt x="19" y="127"/>
                      </a:moveTo>
                      <a:lnTo>
                        <a:pt x="0" y="34"/>
                      </a:lnTo>
                      <a:lnTo>
                        <a:pt x="162" y="0"/>
                      </a:lnTo>
                      <a:lnTo>
                        <a:pt x="182" y="95"/>
                      </a:lnTo>
                      <a:lnTo>
                        <a:pt x="19" y="127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1" name="Freeform 19">
                  <a:extLst>
                    <a:ext uri="{FF2B5EF4-FFF2-40B4-BE49-F238E27FC236}">
                      <a16:creationId xmlns:a16="http://schemas.microsoft.com/office/drawing/2014/main" id="{32D2081E-C990-446F-AF7A-5DDB52718E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68951" y="4391026"/>
                  <a:ext cx="157163" cy="158750"/>
                </a:xfrm>
                <a:custGeom>
                  <a:avLst/>
                  <a:gdLst>
                    <a:gd name="T0" fmla="*/ 81 w 83"/>
                    <a:gd name="T1" fmla="*/ 38 h 84"/>
                    <a:gd name="T2" fmla="*/ 45 w 83"/>
                    <a:gd name="T3" fmla="*/ 82 h 84"/>
                    <a:gd name="T4" fmla="*/ 2 w 83"/>
                    <a:gd name="T5" fmla="*/ 46 h 84"/>
                    <a:gd name="T6" fmla="*/ 38 w 83"/>
                    <a:gd name="T7" fmla="*/ 2 h 84"/>
                    <a:gd name="T8" fmla="*/ 81 w 83"/>
                    <a:gd name="T9" fmla="*/ 3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84">
                      <a:moveTo>
                        <a:pt x="81" y="38"/>
                      </a:moveTo>
                      <a:cubicBezTo>
                        <a:pt x="83" y="60"/>
                        <a:pt x="67" y="80"/>
                        <a:pt x="45" y="82"/>
                      </a:cubicBezTo>
                      <a:cubicBezTo>
                        <a:pt x="23" y="84"/>
                        <a:pt x="4" y="68"/>
                        <a:pt x="2" y="46"/>
                      </a:cubicBezTo>
                      <a:cubicBezTo>
                        <a:pt x="0" y="24"/>
                        <a:pt x="16" y="5"/>
                        <a:pt x="38" y="2"/>
                      </a:cubicBezTo>
                      <a:cubicBezTo>
                        <a:pt x="60" y="0"/>
                        <a:pt x="79" y="16"/>
                        <a:pt x="81" y="38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2" name="Freeform 20">
                  <a:extLst>
                    <a:ext uri="{FF2B5EF4-FFF2-40B4-BE49-F238E27FC236}">
                      <a16:creationId xmlns:a16="http://schemas.microsoft.com/office/drawing/2014/main" id="{F718D619-F839-4A5D-9276-E98125F7A4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1839" y="4287838"/>
                  <a:ext cx="177800" cy="142875"/>
                </a:xfrm>
                <a:custGeom>
                  <a:avLst/>
                  <a:gdLst>
                    <a:gd name="T0" fmla="*/ 47 w 94"/>
                    <a:gd name="T1" fmla="*/ 76 h 76"/>
                    <a:gd name="T2" fmla="*/ 0 w 94"/>
                    <a:gd name="T3" fmla="*/ 34 h 76"/>
                    <a:gd name="T4" fmla="*/ 0 w 94"/>
                    <a:gd name="T5" fmla="*/ 0 h 76"/>
                    <a:gd name="T6" fmla="*/ 94 w 94"/>
                    <a:gd name="T7" fmla="*/ 0 h 76"/>
                    <a:gd name="T8" fmla="*/ 94 w 94"/>
                    <a:gd name="T9" fmla="*/ 34 h 76"/>
                    <a:gd name="T10" fmla="*/ 47 w 94"/>
                    <a:gd name="T11" fmla="*/ 76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4" h="76">
                      <a:moveTo>
                        <a:pt x="47" y="76"/>
                      </a:moveTo>
                      <a:cubicBezTo>
                        <a:pt x="21" y="76"/>
                        <a:pt x="0" y="60"/>
                        <a:pt x="0" y="3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34"/>
                        <a:pt x="94" y="34"/>
                        <a:pt x="94" y="34"/>
                      </a:cubicBezTo>
                      <a:cubicBezTo>
                        <a:pt x="94" y="60"/>
                        <a:pt x="73" y="76"/>
                        <a:pt x="47" y="76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3" name="Freeform 21">
                  <a:extLst>
                    <a:ext uri="{FF2B5EF4-FFF2-40B4-BE49-F238E27FC236}">
                      <a16:creationId xmlns:a16="http://schemas.microsoft.com/office/drawing/2014/main" id="{84B935FB-1423-4D2A-9B26-30B176615D4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278313"/>
                  <a:ext cx="85725" cy="22225"/>
                </a:xfrm>
                <a:custGeom>
                  <a:avLst/>
                  <a:gdLst>
                    <a:gd name="T0" fmla="*/ 22 w 45"/>
                    <a:gd name="T1" fmla="*/ 12 h 12"/>
                    <a:gd name="T2" fmla="*/ 8 w 45"/>
                    <a:gd name="T3" fmla="*/ 10 h 12"/>
                    <a:gd name="T4" fmla="*/ 3 w 45"/>
                    <a:gd name="T5" fmla="*/ 9 h 12"/>
                    <a:gd name="T6" fmla="*/ 0 w 45"/>
                    <a:gd name="T7" fmla="*/ 4 h 12"/>
                    <a:gd name="T8" fmla="*/ 5 w 45"/>
                    <a:gd name="T9" fmla="*/ 1 h 12"/>
                    <a:gd name="T10" fmla="*/ 10 w 45"/>
                    <a:gd name="T11" fmla="*/ 2 h 12"/>
                    <a:gd name="T12" fmla="*/ 35 w 45"/>
                    <a:gd name="T13" fmla="*/ 2 h 12"/>
                    <a:gd name="T14" fmla="*/ 39 w 45"/>
                    <a:gd name="T15" fmla="*/ 1 h 12"/>
                    <a:gd name="T16" fmla="*/ 44 w 45"/>
                    <a:gd name="T17" fmla="*/ 4 h 12"/>
                    <a:gd name="T18" fmla="*/ 41 w 45"/>
                    <a:gd name="T19" fmla="*/ 9 h 12"/>
                    <a:gd name="T20" fmla="*/ 36 w 45"/>
                    <a:gd name="T21" fmla="*/ 10 h 12"/>
                    <a:gd name="T22" fmla="*/ 22 w 45"/>
                    <a:gd name="T2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5" h="12">
                      <a:moveTo>
                        <a:pt x="22" y="12"/>
                      </a:moveTo>
                      <a:cubicBezTo>
                        <a:pt x="17" y="12"/>
                        <a:pt x="13" y="11"/>
                        <a:pt x="8" y="10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1" y="9"/>
                        <a:pt x="0" y="6"/>
                        <a:pt x="0" y="4"/>
                      </a:cubicBezTo>
                      <a:cubicBezTo>
                        <a:pt x="1" y="2"/>
                        <a:pt x="3" y="0"/>
                        <a:pt x="5" y="1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8" y="4"/>
                        <a:pt x="26" y="4"/>
                        <a:pt x="35" y="2"/>
                      </a:cubicBezTo>
                      <a:cubicBezTo>
                        <a:pt x="39" y="1"/>
                        <a:pt x="39" y="1"/>
                        <a:pt x="39" y="1"/>
                      </a:cubicBezTo>
                      <a:cubicBezTo>
                        <a:pt x="41" y="0"/>
                        <a:pt x="44" y="2"/>
                        <a:pt x="44" y="4"/>
                      </a:cubicBezTo>
                      <a:cubicBezTo>
                        <a:pt x="45" y="6"/>
                        <a:pt x="43" y="9"/>
                        <a:pt x="41" y="9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2" y="11"/>
                        <a:pt x="27" y="12"/>
                        <a:pt x="22" y="12"/>
                      </a:cubicBezTo>
                      <a:close/>
                    </a:path>
                  </a:pathLst>
                </a:custGeom>
                <a:solidFill>
                  <a:srgbClr val="C98B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4" name="Freeform 22">
                  <a:extLst>
                    <a:ext uri="{FF2B5EF4-FFF2-40B4-BE49-F238E27FC236}">
                      <a16:creationId xmlns:a16="http://schemas.microsoft.com/office/drawing/2014/main" id="{AA5C12E3-CCE6-4AEE-AC1F-82B7744A1D3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19764" y="3821113"/>
                  <a:ext cx="392113" cy="350838"/>
                </a:xfrm>
                <a:custGeom>
                  <a:avLst/>
                  <a:gdLst>
                    <a:gd name="T0" fmla="*/ 180 w 206"/>
                    <a:gd name="T1" fmla="*/ 120 h 185"/>
                    <a:gd name="T2" fmla="*/ 176 w 206"/>
                    <a:gd name="T3" fmla="*/ 122 h 185"/>
                    <a:gd name="T4" fmla="*/ 176 w 206"/>
                    <a:gd name="T5" fmla="*/ 185 h 185"/>
                    <a:gd name="T6" fmla="*/ 163 w 206"/>
                    <a:gd name="T7" fmla="*/ 185 h 185"/>
                    <a:gd name="T8" fmla="*/ 159 w 206"/>
                    <a:gd name="T9" fmla="*/ 115 h 185"/>
                    <a:gd name="T10" fmla="*/ 125 w 206"/>
                    <a:gd name="T11" fmla="*/ 73 h 185"/>
                    <a:gd name="T12" fmla="*/ 26 w 206"/>
                    <a:gd name="T13" fmla="*/ 116 h 185"/>
                    <a:gd name="T14" fmla="*/ 28 w 206"/>
                    <a:gd name="T15" fmla="*/ 183 h 185"/>
                    <a:gd name="T16" fmla="*/ 14 w 206"/>
                    <a:gd name="T17" fmla="*/ 185 h 185"/>
                    <a:gd name="T18" fmla="*/ 14 w 206"/>
                    <a:gd name="T19" fmla="*/ 117 h 185"/>
                    <a:gd name="T20" fmla="*/ 7 w 206"/>
                    <a:gd name="T21" fmla="*/ 110 h 185"/>
                    <a:gd name="T22" fmla="*/ 114 w 206"/>
                    <a:gd name="T23" fmla="*/ 25 h 185"/>
                    <a:gd name="T24" fmla="*/ 117 w 206"/>
                    <a:gd name="T25" fmla="*/ 27 h 185"/>
                    <a:gd name="T26" fmla="*/ 121 w 206"/>
                    <a:gd name="T27" fmla="*/ 27 h 185"/>
                    <a:gd name="T28" fmla="*/ 180 w 206"/>
                    <a:gd name="T29" fmla="*/ 120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6" h="185">
                      <a:moveTo>
                        <a:pt x="180" y="120"/>
                      </a:moveTo>
                      <a:cubicBezTo>
                        <a:pt x="179" y="122"/>
                        <a:pt x="178" y="122"/>
                        <a:pt x="176" y="122"/>
                      </a:cubicBezTo>
                      <a:cubicBezTo>
                        <a:pt x="176" y="185"/>
                        <a:pt x="176" y="185"/>
                        <a:pt x="176" y="185"/>
                      </a:cubicBezTo>
                      <a:cubicBezTo>
                        <a:pt x="163" y="185"/>
                        <a:pt x="163" y="185"/>
                        <a:pt x="163" y="185"/>
                      </a:cubicBezTo>
                      <a:cubicBezTo>
                        <a:pt x="159" y="115"/>
                        <a:pt x="159" y="115"/>
                        <a:pt x="159" y="115"/>
                      </a:cubicBezTo>
                      <a:cubicBezTo>
                        <a:pt x="148" y="105"/>
                        <a:pt x="137" y="89"/>
                        <a:pt x="125" y="73"/>
                      </a:cubicBezTo>
                      <a:cubicBezTo>
                        <a:pt x="98" y="91"/>
                        <a:pt x="52" y="112"/>
                        <a:pt x="26" y="116"/>
                      </a:cubicBezTo>
                      <a:cubicBezTo>
                        <a:pt x="28" y="183"/>
                        <a:pt x="28" y="183"/>
                        <a:pt x="28" y="183"/>
                      </a:cubicBezTo>
                      <a:cubicBezTo>
                        <a:pt x="14" y="185"/>
                        <a:pt x="14" y="185"/>
                        <a:pt x="14" y="185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0" y="116"/>
                        <a:pt x="7" y="114"/>
                        <a:pt x="7" y="110"/>
                      </a:cubicBezTo>
                      <a:cubicBezTo>
                        <a:pt x="0" y="51"/>
                        <a:pt x="58" y="0"/>
                        <a:pt x="114" y="25"/>
                      </a:cubicBezTo>
                      <a:cubicBezTo>
                        <a:pt x="115" y="26"/>
                        <a:pt x="116" y="26"/>
                        <a:pt x="117" y="27"/>
                      </a:cubicBezTo>
                      <a:cubicBezTo>
                        <a:pt x="118" y="26"/>
                        <a:pt x="119" y="26"/>
                        <a:pt x="121" y="27"/>
                      </a:cubicBezTo>
                      <a:cubicBezTo>
                        <a:pt x="176" y="28"/>
                        <a:pt x="206" y="86"/>
                        <a:pt x="180" y="12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5" name="Freeform 23">
                  <a:extLst>
                    <a:ext uri="{FF2B5EF4-FFF2-40B4-BE49-F238E27FC236}">
                      <a16:creationId xmlns:a16="http://schemas.microsoft.com/office/drawing/2014/main" id="{C5967F66-BF9E-4765-B42B-7A608C14477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5818189" y="4222751"/>
                  <a:ext cx="166688" cy="147638"/>
                </a:xfrm>
                <a:custGeom>
                  <a:avLst/>
                  <a:gdLst>
                    <a:gd name="T0" fmla="*/ 44 w 88"/>
                    <a:gd name="T1" fmla="*/ 0 h 78"/>
                    <a:gd name="T2" fmla="*/ 0 w 88"/>
                    <a:gd name="T3" fmla="*/ 44 h 78"/>
                    <a:gd name="T4" fmla="*/ 0 w 88"/>
                    <a:gd name="T5" fmla="*/ 69 h 78"/>
                    <a:gd name="T6" fmla="*/ 0 w 88"/>
                    <a:gd name="T7" fmla="*/ 72 h 78"/>
                    <a:gd name="T8" fmla="*/ 44 w 88"/>
                    <a:gd name="T9" fmla="*/ 78 h 78"/>
                    <a:gd name="T10" fmla="*/ 87 w 88"/>
                    <a:gd name="T11" fmla="*/ 72 h 78"/>
                    <a:gd name="T12" fmla="*/ 88 w 88"/>
                    <a:gd name="T13" fmla="*/ 69 h 78"/>
                    <a:gd name="T14" fmla="*/ 88 w 88"/>
                    <a:gd name="T15" fmla="*/ 44 h 78"/>
                    <a:gd name="T16" fmla="*/ 44 w 88"/>
                    <a:gd name="T17" fmla="*/ 0 h 78"/>
                    <a:gd name="T18" fmla="*/ 70 w 88"/>
                    <a:gd name="T19" fmla="*/ 51 h 78"/>
                    <a:gd name="T20" fmla="*/ 50 w 88"/>
                    <a:gd name="T21" fmla="*/ 54 h 78"/>
                    <a:gd name="T22" fmla="*/ 50 w 88"/>
                    <a:gd name="T23" fmla="*/ 42 h 78"/>
                    <a:gd name="T24" fmla="*/ 37 w 88"/>
                    <a:gd name="T25" fmla="*/ 42 h 78"/>
                    <a:gd name="T26" fmla="*/ 37 w 88"/>
                    <a:gd name="T27" fmla="*/ 54 h 78"/>
                    <a:gd name="T28" fmla="*/ 17 w 88"/>
                    <a:gd name="T29" fmla="*/ 51 h 78"/>
                    <a:gd name="T30" fmla="*/ 17 w 88"/>
                    <a:gd name="T31" fmla="*/ 42 h 78"/>
                    <a:gd name="T32" fmla="*/ 44 w 88"/>
                    <a:gd name="T33" fmla="*/ 27 h 78"/>
                    <a:gd name="T34" fmla="*/ 70 w 88"/>
                    <a:gd name="T35" fmla="*/ 42 h 78"/>
                    <a:gd name="T36" fmla="*/ 70 w 88"/>
                    <a:gd name="T37" fmla="*/ 5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8" h="78">
                      <a:moveTo>
                        <a:pt x="44" y="0"/>
                      </a:moveTo>
                      <a:cubicBezTo>
                        <a:pt x="19" y="0"/>
                        <a:pt x="0" y="20"/>
                        <a:pt x="0" y="44"/>
                      </a:cubicBezTo>
                      <a:cubicBezTo>
                        <a:pt x="0" y="69"/>
                        <a:pt x="0" y="69"/>
                        <a:pt x="0" y="69"/>
                      </a:cubicBezTo>
                      <a:cubicBezTo>
                        <a:pt x="0" y="70"/>
                        <a:pt x="0" y="71"/>
                        <a:pt x="0" y="72"/>
                      </a:cubicBezTo>
                      <a:cubicBezTo>
                        <a:pt x="14" y="76"/>
                        <a:pt x="29" y="78"/>
                        <a:pt x="44" y="78"/>
                      </a:cubicBezTo>
                      <a:cubicBezTo>
                        <a:pt x="59" y="78"/>
                        <a:pt x="73" y="76"/>
                        <a:pt x="87" y="72"/>
                      </a:cubicBezTo>
                      <a:cubicBezTo>
                        <a:pt x="87" y="71"/>
                        <a:pt x="88" y="70"/>
                        <a:pt x="88" y="69"/>
                      </a:cubicBezTo>
                      <a:cubicBezTo>
                        <a:pt x="88" y="44"/>
                        <a:pt x="88" y="44"/>
                        <a:pt x="88" y="44"/>
                      </a:cubicBezTo>
                      <a:cubicBezTo>
                        <a:pt x="88" y="20"/>
                        <a:pt x="68" y="0"/>
                        <a:pt x="44" y="0"/>
                      </a:cubicBezTo>
                      <a:close/>
                      <a:moveTo>
                        <a:pt x="70" y="51"/>
                      </a:moveTo>
                      <a:cubicBezTo>
                        <a:pt x="64" y="53"/>
                        <a:pt x="57" y="54"/>
                        <a:pt x="50" y="54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37" y="42"/>
                        <a:pt x="37" y="42"/>
                        <a:pt x="37" y="42"/>
                      </a:cubicBezTo>
                      <a:cubicBezTo>
                        <a:pt x="37" y="54"/>
                        <a:pt x="37" y="54"/>
                        <a:pt x="37" y="54"/>
                      </a:cubicBezTo>
                      <a:cubicBezTo>
                        <a:pt x="30" y="54"/>
                        <a:pt x="23" y="53"/>
                        <a:pt x="17" y="51"/>
                      </a:cubicBezTo>
                      <a:cubicBezTo>
                        <a:pt x="17" y="50"/>
                        <a:pt x="17" y="42"/>
                        <a:pt x="17" y="42"/>
                      </a:cubicBezTo>
                      <a:cubicBezTo>
                        <a:pt x="17" y="27"/>
                        <a:pt x="29" y="27"/>
                        <a:pt x="44" y="27"/>
                      </a:cubicBezTo>
                      <a:cubicBezTo>
                        <a:pt x="58" y="27"/>
                        <a:pt x="70" y="27"/>
                        <a:pt x="70" y="42"/>
                      </a:cubicBezTo>
                      <a:cubicBezTo>
                        <a:pt x="70" y="42"/>
                        <a:pt x="70" y="50"/>
                        <a:pt x="70" y="5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6" name="Freeform 24">
                  <a:extLst>
                    <a:ext uri="{FF2B5EF4-FFF2-40B4-BE49-F238E27FC236}">
                      <a16:creationId xmlns:a16="http://schemas.microsoft.com/office/drawing/2014/main" id="{33D29B0B-7C33-4DFA-B22B-9F84244AD95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24551" y="4086226"/>
                  <a:ext cx="68263" cy="19050"/>
                </a:xfrm>
                <a:custGeom>
                  <a:avLst/>
                  <a:gdLst>
                    <a:gd name="T0" fmla="*/ 34 w 36"/>
                    <a:gd name="T1" fmla="*/ 10 h 10"/>
                    <a:gd name="T2" fmla="*/ 33 w 36"/>
                    <a:gd name="T3" fmla="*/ 10 h 10"/>
                    <a:gd name="T4" fmla="*/ 30 w 36"/>
                    <a:gd name="T5" fmla="*/ 7 h 10"/>
                    <a:gd name="T6" fmla="*/ 19 w 36"/>
                    <a:gd name="T7" fmla="*/ 3 h 10"/>
                    <a:gd name="T8" fmla="*/ 2 w 36"/>
                    <a:gd name="T9" fmla="*/ 3 h 10"/>
                    <a:gd name="T10" fmla="*/ 0 w 36"/>
                    <a:gd name="T11" fmla="*/ 2 h 10"/>
                    <a:gd name="T12" fmla="*/ 2 w 36"/>
                    <a:gd name="T13" fmla="*/ 0 h 10"/>
                    <a:gd name="T14" fmla="*/ 19 w 36"/>
                    <a:gd name="T15" fmla="*/ 0 h 10"/>
                    <a:gd name="T16" fmla="*/ 32 w 36"/>
                    <a:gd name="T17" fmla="*/ 4 h 10"/>
                    <a:gd name="T18" fmla="*/ 35 w 36"/>
                    <a:gd name="T19" fmla="*/ 8 h 10"/>
                    <a:gd name="T20" fmla="*/ 35 w 36"/>
                    <a:gd name="T21" fmla="*/ 10 h 10"/>
                    <a:gd name="T22" fmla="*/ 34 w 36"/>
                    <a:gd name="T2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6" h="10">
                      <a:moveTo>
                        <a:pt x="34" y="10"/>
                      </a:moveTo>
                      <a:cubicBezTo>
                        <a:pt x="34" y="10"/>
                        <a:pt x="34" y="10"/>
                        <a:pt x="33" y="10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4"/>
                        <a:pt x="23" y="3"/>
                        <a:pt x="19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3"/>
                        <a:pt x="0" y="3"/>
                        <a:pt x="0" y="2"/>
                      </a:cubicBezTo>
                      <a:cubicBezTo>
                        <a:pt x="0" y="1"/>
                        <a:pt x="1" y="0"/>
                        <a:pt x="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24" y="0"/>
                        <a:pt x="28" y="1"/>
                        <a:pt x="32" y="4"/>
                      </a:cubicBezTo>
                      <a:cubicBezTo>
                        <a:pt x="35" y="8"/>
                        <a:pt x="35" y="8"/>
                        <a:pt x="35" y="8"/>
                      </a:cubicBezTo>
                      <a:cubicBezTo>
                        <a:pt x="36" y="8"/>
                        <a:pt x="36" y="9"/>
                        <a:pt x="35" y="10"/>
                      </a:cubicBezTo>
                      <a:cubicBezTo>
                        <a:pt x="35" y="10"/>
                        <a:pt x="35" y="10"/>
                        <a:pt x="34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7" name="Freeform 25">
                  <a:extLst>
                    <a:ext uri="{FF2B5EF4-FFF2-40B4-BE49-F238E27FC236}">
                      <a16:creationId xmlns:a16="http://schemas.microsoft.com/office/drawing/2014/main" id="{D675070F-FEFB-459A-96B9-A487D6F8EF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40426" y="4095751"/>
                  <a:ext cx="23813" cy="23813"/>
                </a:xfrm>
                <a:custGeom>
                  <a:avLst/>
                  <a:gdLst>
                    <a:gd name="T0" fmla="*/ 2 w 12"/>
                    <a:gd name="T1" fmla="*/ 10 h 12"/>
                    <a:gd name="T2" fmla="*/ 2 w 12"/>
                    <a:gd name="T3" fmla="*/ 2 h 12"/>
                    <a:gd name="T4" fmla="*/ 10 w 12"/>
                    <a:gd name="T5" fmla="*/ 2 h 12"/>
                    <a:gd name="T6" fmla="*/ 10 w 12"/>
                    <a:gd name="T7" fmla="*/ 10 h 12"/>
                    <a:gd name="T8" fmla="*/ 2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0"/>
                      </a:moveTo>
                      <a:cubicBezTo>
                        <a:pt x="0" y="8"/>
                        <a:pt x="0" y="4"/>
                        <a:pt x="2" y="2"/>
                      </a:cubicBezTo>
                      <a:cubicBezTo>
                        <a:pt x="4" y="0"/>
                        <a:pt x="7" y="0"/>
                        <a:pt x="10" y="2"/>
                      </a:cubicBezTo>
                      <a:cubicBezTo>
                        <a:pt x="12" y="4"/>
                        <a:pt x="12" y="8"/>
                        <a:pt x="10" y="10"/>
                      </a:cubicBezTo>
                      <a:cubicBezTo>
                        <a:pt x="7" y="12"/>
                        <a:pt x="4" y="12"/>
                        <a:pt x="2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8" name="Freeform 26">
                  <a:extLst>
                    <a:ext uri="{FF2B5EF4-FFF2-40B4-BE49-F238E27FC236}">
                      <a16:creationId xmlns:a16="http://schemas.microsoft.com/office/drawing/2014/main" id="{28FD6CE6-6AF2-46FE-9DB8-FA9840B3FC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13426" y="4086226"/>
                  <a:ext cx="68263" cy="19050"/>
                </a:xfrm>
                <a:custGeom>
                  <a:avLst/>
                  <a:gdLst>
                    <a:gd name="T0" fmla="*/ 2 w 36"/>
                    <a:gd name="T1" fmla="*/ 10 h 10"/>
                    <a:gd name="T2" fmla="*/ 1 w 36"/>
                    <a:gd name="T3" fmla="*/ 10 h 10"/>
                    <a:gd name="T4" fmla="*/ 1 w 36"/>
                    <a:gd name="T5" fmla="*/ 8 h 10"/>
                    <a:gd name="T6" fmla="*/ 4 w 36"/>
                    <a:gd name="T7" fmla="*/ 4 h 10"/>
                    <a:gd name="T8" fmla="*/ 17 w 36"/>
                    <a:gd name="T9" fmla="*/ 0 h 10"/>
                    <a:gd name="T10" fmla="*/ 34 w 36"/>
                    <a:gd name="T11" fmla="*/ 0 h 10"/>
                    <a:gd name="T12" fmla="*/ 36 w 36"/>
                    <a:gd name="T13" fmla="*/ 2 h 10"/>
                    <a:gd name="T14" fmla="*/ 34 w 36"/>
                    <a:gd name="T15" fmla="*/ 3 h 10"/>
                    <a:gd name="T16" fmla="*/ 34 w 36"/>
                    <a:gd name="T17" fmla="*/ 3 h 10"/>
                    <a:gd name="T18" fmla="*/ 17 w 36"/>
                    <a:gd name="T19" fmla="*/ 3 h 10"/>
                    <a:gd name="T20" fmla="*/ 6 w 36"/>
                    <a:gd name="T21" fmla="*/ 6 h 10"/>
                    <a:gd name="T22" fmla="*/ 3 w 36"/>
                    <a:gd name="T23" fmla="*/ 10 h 10"/>
                    <a:gd name="T24" fmla="*/ 2 w 36"/>
                    <a:gd name="T25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6" h="10">
                      <a:moveTo>
                        <a:pt x="2" y="10"/>
                      </a:move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0" y="9"/>
                        <a:pt x="0" y="8"/>
                        <a:pt x="1" y="8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8" y="1"/>
                        <a:pt x="12" y="0"/>
                        <a:pt x="17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5" y="0"/>
                        <a:pt x="36" y="1"/>
                        <a:pt x="36" y="2"/>
                      </a:cubicBezTo>
                      <a:cubicBezTo>
                        <a:pt x="36" y="2"/>
                        <a:pt x="35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3" y="3"/>
                        <a:pt x="9" y="4"/>
                        <a:pt x="6" y="6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0"/>
                        <a:pt x="2" y="10"/>
                        <a:pt x="2" y="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19" name="Freeform 27">
                  <a:extLst>
                    <a:ext uri="{FF2B5EF4-FFF2-40B4-BE49-F238E27FC236}">
                      <a16:creationId xmlns:a16="http://schemas.microsoft.com/office/drawing/2014/main" id="{2F33F016-5950-414A-8ACD-902EB0F5240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42001" y="4095751"/>
                  <a:ext cx="22225" cy="23813"/>
                </a:xfrm>
                <a:custGeom>
                  <a:avLst/>
                  <a:gdLst>
                    <a:gd name="T0" fmla="*/ 10 w 12"/>
                    <a:gd name="T1" fmla="*/ 10 h 12"/>
                    <a:gd name="T2" fmla="*/ 10 w 12"/>
                    <a:gd name="T3" fmla="*/ 2 h 12"/>
                    <a:gd name="T4" fmla="*/ 2 w 12"/>
                    <a:gd name="T5" fmla="*/ 2 h 12"/>
                    <a:gd name="T6" fmla="*/ 2 w 12"/>
                    <a:gd name="T7" fmla="*/ 10 h 12"/>
                    <a:gd name="T8" fmla="*/ 10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0" y="10"/>
                      </a:moveTo>
                      <a:cubicBezTo>
                        <a:pt x="12" y="8"/>
                        <a:pt x="12" y="4"/>
                        <a:pt x="10" y="2"/>
                      </a:cubicBezTo>
                      <a:cubicBezTo>
                        <a:pt x="8" y="0"/>
                        <a:pt x="5" y="0"/>
                        <a:pt x="2" y="2"/>
                      </a:cubicBezTo>
                      <a:cubicBezTo>
                        <a:pt x="0" y="4"/>
                        <a:pt x="0" y="8"/>
                        <a:pt x="2" y="10"/>
                      </a:cubicBezTo>
                      <a:cubicBezTo>
                        <a:pt x="5" y="12"/>
                        <a:pt x="8" y="12"/>
                        <a:pt x="10" y="10"/>
                      </a:cubicBezTo>
                      <a:close/>
                    </a:path>
                  </a:pathLst>
                </a:custGeom>
                <a:solidFill>
                  <a:srgbClr val="0800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0" name="Freeform 28">
                  <a:extLst>
                    <a:ext uri="{FF2B5EF4-FFF2-40B4-BE49-F238E27FC236}">
                      <a16:creationId xmlns:a16="http://schemas.microsoft.com/office/drawing/2014/main" id="{470E4E6A-D3EF-4B2B-9CF6-EAD8246336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0739" y="4200526"/>
                  <a:ext cx="44450" cy="20638"/>
                </a:xfrm>
                <a:custGeom>
                  <a:avLst/>
                  <a:gdLst>
                    <a:gd name="T0" fmla="*/ 0 w 23"/>
                    <a:gd name="T1" fmla="*/ 0 h 11"/>
                    <a:gd name="T2" fmla="*/ 0 w 23"/>
                    <a:gd name="T3" fmla="*/ 11 h 11"/>
                    <a:gd name="T4" fmla="*/ 7 w 23"/>
                    <a:gd name="T5" fmla="*/ 9 h 11"/>
                    <a:gd name="T6" fmla="*/ 17 w 23"/>
                    <a:gd name="T7" fmla="*/ 5 h 11"/>
                    <a:gd name="T8" fmla="*/ 23 w 23"/>
                    <a:gd name="T9" fmla="*/ 0 h 11"/>
                    <a:gd name="T10" fmla="*/ 0 w 23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3" h="11">
                      <a:moveTo>
                        <a:pt x="0" y="0"/>
                      </a:move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3" y="11"/>
                        <a:pt x="5" y="11"/>
                        <a:pt x="7" y="9"/>
                      </a:cubicBezTo>
                      <a:cubicBezTo>
                        <a:pt x="9" y="7"/>
                        <a:pt x="13" y="5"/>
                        <a:pt x="17" y="5"/>
                      </a:cubicBezTo>
                      <a:cubicBezTo>
                        <a:pt x="20" y="5"/>
                        <a:pt x="23" y="3"/>
                        <a:pt x="23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1" name="Freeform 29">
                  <a:extLst>
                    <a:ext uri="{FF2B5EF4-FFF2-40B4-BE49-F238E27FC236}">
                      <a16:creationId xmlns:a16="http://schemas.microsoft.com/office/drawing/2014/main" id="{763E2C84-91A6-40E4-BE25-E5E0BF1FBE5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200526"/>
                  <a:ext cx="41275" cy="20638"/>
                </a:xfrm>
                <a:custGeom>
                  <a:avLst/>
                  <a:gdLst>
                    <a:gd name="T0" fmla="*/ 22 w 22"/>
                    <a:gd name="T1" fmla="*/ 0 h 11"/>
                    <a:gd name="T2" fmla="*/ 22 w 22"/>
                    <a:gd name="T3" fmla="*/ 11 h 11"/>
                    <a:gd name="T4" fmla="*/ 16 w 22"/>
                    <a:gd name="T5" fmla="*/ 9 h 11"/>
                    <a:gd name="T6" fmla="*/ 6 w 22"/>
                    <a:gd name="T7" fmla="*/ 5 h 11"/>
                    <a:gd name="T8" fmla="*/ 0 w 22"/>
                    <a:gd name="T9" fmla="*/ 0 h 11"/>
                    <a:gd name="T10" fmla="*/ 22 w 22"/>
                    <a:gd name="T11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1">
                      <a:moveTo>
                        <a:pt x="22" y="0"/>
                      </a:move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0" y="11"/>
                        <a:pt x="18" y="11"/>
                        <a:pt x="16" y="9"/>
                      </a:cubicBezTo>
                      <a:cubicBezTo>
                        <a:pt x="14" y="7"/>
                        <a:pt x="10" y="5"/>
                        <a:pt x="6" y="5"/>
                      </a:cubicBezTo>
                      <a:cubicBezTo>
                        <a:pt x="3" y="5"/>
                        <a:pt x="0" y="3"/>
                        <a:pt x="0" y="0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rgbClr val="99796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2" name="Freeform 30">
                  <a:extLst>
                    <a:ext uri="{FF2B5EF4-FFF2-40B4-BE49-F238E27FC236}">
                      <a16:creationId xmlns:a16="http://schemas.microsoft.com/office/drawing/2014/main" id="{564EEFE6-91CE-4EF7-9E37-329D4977F51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9464" y="4124326"/>
                  <a:ext cx="41275" cy="76200"/>
                </a:xfrm>
                <a:custGeom>
                  <a:avLst/>
                  <a:gdLst>
                    <a:gd name="T0" fmla="*/ 22 w 22"/>
                    <a:gd name="T1" fmla="*/ 0 h 40"/>
                    <a:gd name="T2" fmla="*/ 22 w 22"/>
                    <a:gd name="T3" fmla="*/ 40 h 40"/>
                    <a:gd name="T4" fmla="*/ 0 w 22"/>
                    <a:gd name="T5" fmla="*/ 40 h 40"/>
                    <a:gd name="T6" fmla="*/ 6 w 22"/>
                    <a:gd name="T7" fmla="*/ 35 h 40"/>
                    <a:gd name="T8" fmla="*/ 6 w 22"/>
                    <a:gd name="T9" fmla="*/ 35 h 40"/>
                    <a:gd name="T10" fmla="*/ 14 w 22"/>
                    <a:gd name="T11" fmla="*/ 9 h 40"/>
                    <a:gd name="T12" fmla="*/ 22 w 22"/>
                    <a:gd name="T13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" h="40">
                      <a:moveTo>
                        <a:pt x="22" y="0"/>
                      </a:moveTo>
                      <a:cubicBezTo>
                        <a:pt x="22" y="0"/>
                        <a:pt x="22" y="40"/>
                        <a:pt x="22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37"/>
                        <a:pt x="3" y="35"/>
                        <a:pt x="6" y="35"/>
                      </a:cubicBezTo>
                      <a:cubicBezTo>
                        <a:pt x="6" y="35"/>
                        <a:pt x="6" y="35"/>
                        <a:pt x="6" y="35"/>
                      </a:cubicBezTo>
                      <a:cubicBezTo>
                        <a:pt x="10" y="30"/>
                        <a:pt x="14" y="18"/>
                        <a:pt x="14" y="9"/>
                      </a:cubicBezTo>
                      <a:cubicBezTo>
                        <a:pt x="14" y="1"/>
                        <a:pt x="21" y="0"/>
                        <a:pt x="22" y="0"/>
                      </a:cubicBezTo>
                      <a:close/>
                    </a:path>
                  </a:pathLst>
                </a:custGeom>
                <a:solidFill>
                  <a:srgbClr val="B897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3" name="Freeform 31">
                  <a:extLst>
                    <a:ext uri="{FF2B5EF4-FFF2-40B4-BE49-F238E27FC236}">
                      <a16:creationId xmlns:a16="http://schemas.microsoft.com/office/drawing/2014/main" id="{9C03C81F-1953-4E46-A9E2-591AF280AD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648326" y="4724401"/>
                  <a:ext cx="387350" cy="152400"/>
                </a:xfrm>
                <a:custGeom>
                  <a:avLst/>
                  <a:gdLst>
                    <a:gd name="T0" fmla="*/ 126 w 204"/>
                    <a:gd name="T1" fmla="*/ 72 h 80"/>
                    <a:gd name="T2" fmla="*/ 43 w 204"/>
                    <a:gd name="T3" fmla="*/ 69 h 80"/>
                    <a:gd name="T4" fmla="*/ 30 w 204"/>
                    <a:gd name="T5" fmla="*/ 54 h 80"/>
                    <a:gd name="T6" fmla="*/ 14 w 204"/>
                    <a:gd name="T7" fmla="*/ 38 h 80"/>
                    <a:gd name="T8" fmla="*/ 4 w 204"/>
                    <a:gd name="T9" fmla="*/ 25 h 80"/>
                    <a:gd name="T10" fmla="*/ 21 w 204"/>
                    <a:gd name="T11" fmla="*/ 25 h 80"/>
                    <a:gd name="T12" fmla="*/ 39 w 204"/>
                    <a:gd name="T13" fmla="*/ 17 h 80"/>
                    <a:gd name="T14" fmla="*/ 60 w 204"/>
                    <a:gd name="T15" fmla="*/ 19 h 80"/>
                    <a:gd name="T16" fmla="*/ 55 w 204"/>
                    <a:gd name="T17" fmla="*/ 0 h 80"/>
                    <a:gd name="T18" fmla="*/ 107 w 204"/>
                    <a:gd name="T19" fmla="*/ 19 h 80"/>
                    <a:gd name="T20" fmla="*/ 117 w 204"/>
                    <a:gd name="T21" fmla="*/ 24 h 80"/>
                    <a:gd name="T22" fmla="*/ 204 w 204"/>
                    <a:gd name="T23" fmla="*/ 23 h 80"/>
                    <a:gd name="T24" fmla="*/ 182 w 204"/>
                    <a:gd name="T25" fmla="*/ 69 h 80"/>
                    <a:gd name="T26" fmla="*/ 126 w 204"/>
                    <a:gd name="T27" fmla="*/ 72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4" h="80">
                      <a:moveTo>
                        <a:pt x="126" y="72"/>
                      </a:moveTo>
                      <a:cubicBezTo>
                        <a:pt x="88" y="80"/>
                        <a:pt x="75" y="77"/>
                        <a:pt x="43" y="69"/>
                      </a:cubicBezTo>
                      <a:cubicBezTo>
                        <a:pt x="23" y="64"/>
                        <a:pt x="20" y="56"/>
                        <a:pt x="30" y="54"/>
                      </a:cubicBezTo>
                      <a:cubicBezTo>
                        <a:pt x="9" y="54"/>
                        <a:pt x="0" y="38"/>
                        <a:pt x="14" y="38"/>
                      </a:cubicBezTo>
                      <a:cubicBezTo>
                        <a:pt x="9" y="36"/>
                        <a:pt x="1" y="31"/>
                        <a:pt x="4" y="25"/>
                      </a:cubicBezTo>
                      <a:cubicBezTo>
                        <a:pt x="6" y="19"/>
                        <a:pt x="17" y="23"/>
                        <a:pt x="21" y="25"/>
                      </a:cubicBezTo>
                      <a:cubicBezTo>
                        <a:pt x="20" y="19"/>
                        <a:pt x="25" y="12"/>
                        <a:pt x="39" y="17"/>
                      </a:cubicBezTo>
                      <a:cubicBezTo>
                        <a:pt x="51" y="21"/>
                        <a:pt x="60" y="19"/>
                        <a:pt x="60" y="19"/>
                      </a:cubicBezTo>
                      <a:cubicBezTo>
                        <a:pt x="49" y="11"/>
                        <a:pt x="48" y="3"/>
                        <a:pt x="55" y="0"/>
                      </a:cubicBezTo>
                      <a:cubicBezTo>
                        <a:pt x="68" y="7"/>
                        <a:pt x="90" y="11"/>
                        <a:pt x="107" y="19"/>
                      </a:cubicBezTo>
                      <a:cubicBezTo>
                        <a:pt x="111" y="20"/>
                        <a:pt x="114" y="22"/>
                        <a:pt x="117" y="24"/>
                      </a:cubicBezTo>
                      <a:cubicBezTo>
                        <a:pt x="204" y="23"/>
                        <a:pt x="204" y="23"/>
                        <a:pt x="204" y="23"/>
                      </a:cubicBezTo>
                      <a:cubicBezTo>
                        <a:pt x="182" y="69"/>
                        <a:pt x="182" y="69"/>
                        <a:pt x="182" y="69"/>
                      </a:cubicBezTo>
                      <a:lnTo>
                        <a:pt x="126" y="72"/>
                      </a:ln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4" name="Freeform 32">
                  <a:extLst>
                    <a:ext uri="{FF2B5EF4-FFF2-40B4-BE49-F238E27FC236}">
                      <a16:creationId xmlns:a16="http://schemas.microsoft.com/office/drawing/2014/main" id="{E97745D1-EC8D-4EB9-9630-6B15B189BF6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7276" y="4716463"/>
                  <a:ext cx="127000" cy="127000"/>
                </a:xfrm>
                <a:custGeom>
                  <a:avLst/>
                  <a:gdLst>
                    <a:gd name="T0" fmla="*/ 31 w 67"/>
                    <a:gd name="T1" fmla="*/ 1 h 67"/>
                    <a:gd name="T2" fmla="*/ 1 w 67"/>
                    <a:gd name="T3" fmla="*/ 36 h 67"/>
                    <a:gd name="T4" fmla="*/ 36 w 67"/>
                    <a:gd name="T5" fmla="*/ 66 h 67"/>
                    <a:gd name="T6" fmla="*/ 66 w 67"/>
                    <a:gd name="T7" fmla="*/ 31 h 67"/>
                    <a:gd name="T8" fmla="*/ 31 w 67"/>
                    <a:gd name="T9" fmla="*/ 1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7">
                      <a:moveTo>
                        <a:pt x="31" y="1"/>
                      </a:moveTo>
                      <a:cubicBezTo>
                        <a:pt x="13" y="2"/>
                        <a:pt x="0" y="18"/>
                        <a:pt x="1" y="36"/>
                      </a:cubicBezTo>
                      <a:cubicBezTo>
                        <a:pt x="2" y="54"/>
                        <a:pt x="18" y="67"/>
                        <a:pt x="36" y="66"/>
                      </a:cubicBezTo>
                      <a:cubicBezTo>
                        <a:pt x="54" y="65"/>
                        <a:pt x="67" y="49"/>
                        <a:pt x="66" y="31"/>
                      </a:cubicBezTo>
                      <a:cubicBezTo>
                        <a:pt x="65" y="13"/>
                        <a:pt x="49" y="0"/>
                        <a:pt x="31" y="1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5" name="Freeform 33">
                  <a:extLst>
                    <a:ext uri="{FF2B5EF4-FFF2-40B4-BE49-F238E27FC236}">
                      <a16:creationId xmlns:a16="http://schemas.microsoft.com/office/drawing/2014/main" id="{0A29043B-162F-4F16-938A-8188EF743FB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1714" y="4387851"/>
                  <a:ext cx="176213" cy="177800"/>
                </a:xfrm>
                <a:custGeom>
                  <a:avLst/>
                  <a:gdLst>
                    <a:gd name="T0" fmla="*/ 2 w 93"/>
                    <a:gd name="T1" fmla="*/ 51 h 94"/>
                    <a:gd name="T2" fmla="*/ 50 w 93"/>
                    <a:gd name="T3" fmla="*/ 91 h 94"/>
                    <a:gd name="T4" fmla="*/ 91 w 93"/>
                    <a:gd name="T5" fmla="*/ 43 h 94"/>
                    <a:gd name="T6" fmla="*/ 42 w 93"/>
                    <a:gd name="T7" fmla="*/ 2 h 94"/>
                    <a:gd name="T8" fmla="*/ 2 w 93"/>
                    <a:gd name="T9" fmla="*/ 51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3" h="94">
                      <a:moveTo>
                        <a:pt x="2" y="51"/>
                      </a:moveTo>
                      <a:cubicBezTo>
                        <a:pt x="4" y="75"/>
                        <a:pt x="25" y="94"/>
                        <a:pt x="50" y="91"/>
                      </a:cubicBezTo>
                      <a:cubicBezTo>
                        <a:pt x="74" y="89"/>
                        <a:pt x="93" y="68"/>
                        <a:pt x="91" y="43"/>
                      </a:cubicBezTo>
                      <a:cubicBezTo>
                        <a:pt x="89" y="19"/>
                        <a:pt x="67" y="0"/>
                        <a:pt x="42" y="2"/>
                      </a:cubicBezTo>
                      <a:cubicBezTo>
                        <a:pt x="18" y="4"/>
                        <a:pt x="0" y="26"/>
                        <a:pt x="2" y="51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6" name="Freeform 34">
                  <a:extLst>
                    <a:ext uri="{FF2B5EF4-FFF2-40B4-BE49-F238E27FC236}">
                      <a16:creationId xmlns:a16="http://schemas.microsoft.com/office/drawing/2014/main" id="{C7206E7A-CB60-4FF0-AC3C-5BE66EAD532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083301" y="4468813"/>
                  <a:ext cx="179388" cy="315913"/>
                </a:xfrm>
                <a:custGeom>
                  <a:avLst/>
                  <a:gdLst>
                    <a:gd name="T0" fmla="*/ 108 w 113"/>
                    <a:gd name="T1" fmla="*/ 0 h 199"/>
                    <a:gd name="T2" fmla="*/ 113 w 113"/>
                    <a:gd name="T3" fmla="*/ 193 h 199"/>
                    <a:gd name="T4" fmla="*/ 35 w 113"/>
                    <a:gd name="T5" fmla="*/ 199 h 199"/>
                    <a:gd name="T6" fmla="*/ 0 w 113"/>
                    <a:gd name="T7" fmla="*/ 10 h 199"/>
                    <a:gd name="T8" fmla="*/ 108 w 113"/>
                    <a:gd name="T9" fmla="*/ 0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3" h="199">
                      <a:moveTo>
                        <a:pt x="108" y="0"/>
                      </a:moveTo>
                      <a:lnTo>
                        <a:pt x="113" y="193"/>
                      </a:lnTo>
                      <a:lnTo>
                        <a:pt x="35" y="199"/>
                      </a:lnTo>
                      <a:lnTo>
                        <a:pt x="0" y="10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7" name="Freeform 35">
                  <a:extLst>
                    <a:ext uri="{FF2B5EF4-FFF2-40B4-BE49-F238E27FC236}">
                      <a16:creationId xmlns:a16="http://schemas.microsoft.com/office/drawing/2014/main" id="{0764D461-656B-40D2-AAC5-F705F2051D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72164" y="4765676"/>
                  <a:ext cx="44450" cy="103188"/>
                </a:xfrm>
                <a:custGeom>
                  <a:avLst/>
                  <a:gdLst>
                    <a:gd name="T0" fmla="*/ 0 w 28"/>
                    <a:gd name="T1" fmla="*/ 3 h 65"/>
                    <a:gd name="T2" fmla="*/ 9 w 28"/>
                    <a:gd name="T3" fmla="*/ 65 h 65"/>
                    <a:gd name="T4" fmla="*/ 28 w 28"/>
                    <a:gd name="T5" fmla="*/ 62 h 65"/>
                    <a:gd name="T6" fmla="*/ 19 w 28"/>
                    <a:gd name="T7" fmla="*/ 0 h 65"/>
                    <a:gd name="T8" fmla="*/ 0 w 28"/>
                    <a:gd name="T9" fmla="*/ 3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65">
                      <a:moveTo>
                        <a:pt x="0" y="3"/>
                      </a:moveTo>
                      <a:lnTo>
                        <a:pt x="9" y="65"/>
                      </a:lnTo>
                      <a:lnTo>
                        <a:pt x="28" y="62"/>
                      </a:lnTo>
                      <a:lnTo>
                        <a:pt x="1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8" name="Freeform 36">
                  <a:extLst>
                    <a:ext uri="{FF2B5EF4-FFF2-40B4-BE49-F238E27FC236}">
                      <a16:creationId xmlns:a16="http://schemas.microsoft.com/office/drawing/2014/main" id="{0E965CDE-1D79-46CE-91E0-6F3C118A615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132514" y="4716463"/>
                  <a:ext cx="130175" cy="128588"/>
                </a:xfrm>
                <a:custGeom>
                  <a:avLst/>
                  <a:gdLst>
                    <a:gd name="T0" fmla="*/ 2 w 68"/>
                    <a:gd name="T1" fmla="*/ 37 h 68"/>
                    <a:gd name="T2" fmla="*/ 37 w 68"/>
                    <a:gd name="T3" fmla="*/ 66 h 68"/>
                    <a:gd name="T4" fmla="*/ 67 w 68"/>
                    <a:gd name="T5" fmla="*/ 31 h 68"/>
                    <a:gd name="T6" fmla="*/ 32 w 68"/>
                    <a:gd name="T7" fmla="*/ 2 h 68"/>
                    <a:gd name="T8" fmla="*/ 2 w 68"/>
                    <a:gd name="T9" fmla="*/ 3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8" h="68">
                      <a:moveTo>
                        <a:pt x="2" y="37"/>
                      </a:moveTo>
                      <a:cubicBezTo>
                        <a:pt x="3" y="54"/>
                        <a:pt x="19" y="68"/>
                        <a:pt x="37" y="66"/>
                      </a:cubicBezTo>
                      <a:cubicBezTo>
                        <a:pt x="55" y="65"/>
                        <a:pt x="68" y="49"/>
                        <a:pt x="67" y="31"/>
                      </a:cubicBezTo>
                      <a:cubicBezTo>
                        <a:pt x="65" y="14"/>
                        <a:pt x="49" y="0"/>
                        <a:pt x="32" y="2"/>
                      </a:cubicBezTo>
                      <a:cubicBezTo>
                        <a:pt x="14" y="3"/>
                        <a:pt x="0" y="19"/>
                        <a:pt x="2" y="37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29" name="Freeform 37">
                  <a:extLst>
                    <a:ext uri="{FF2B5EF4-FFF2-40B4-BE49-F238E27FC236}">
                      <a16:creationId xmlns:a16="http://schemas.microsoft.com/office/drawing/2014/main" id="{2CC70217-48A3-4307-BB02-0CEB55A08AA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902326" y="4721226"/>
                  <a:ext cx="301625" cy="152400"/>
                </a:xfrm>
                <a:custGeom>
                  <a:avLst/>
                  <a:gdLst>
                    <a:gd name="T0" fmla="*/ 0 w 190"/>
                    <a:gd name="T1" fmla="*/ 27 h 96"/>
                    <a:gd name="T2" fmla="*/ 184 w 190"/>
                    <a:gd name="T3" fmla="*/ 0 h 96"/>
                    <a:gd name="T4" fmla="*/ 190 w 190"/>
                    <a:gd name="T5" fmla="*/ 76 h 96"/>
                    <a:gd name="T6" fmla="*/ 9 w 190"/>
                    <a:gd name="T7" fmla="*/ 96 h 96"/>
                    <a:gd name="T8" fmla="*/ 0 w 190"/>
                    <a:gd name="T9" fmla="*/ 27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0" h="96">
                      <a:moveTo>
                        <a:pt x="0" y="27"/>
                      </a:moveTo>
                      <a:lnTo>
                        <a:pt x="184" y="0"/>
                      </a:lnTo>
                      <a:lnTo>
                        <a:pt x="190" y="76"/>
                      </a:lnTo>
                      <a:lnTo>
                        <a:pt x="9" y="96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0" name="Freeform 38">
                  <a:extLst>
                    <a:ext uri="{FF2B5EF4-FFF2-40B4-BE49-F238E27FC236}">
                      <a16:creationId xmlns:a16="http://schemas.microsoft.com/office/drawing/2014/main" id="{2832D09A-9AAE-4F9B-B56B-9090BB1579C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524501" y="4392613"/>
                  <a:ext cx="352425" cy="508001"/>
                </a:xfrm>
                <a:custGeom>
                  <a:avLst/>
                  <a:gdLst>
                    <a:gd name="T0" fmla="*/ 180 w 185"/>
                    <a:gd name="T1" fmla="*/ 211 h 268"/>
                    <a:gd name="T2" fmla="*/ 147 w 185"/>
                    <a:gd name="T3" fmla="*/ 193 h 268"/>
                    <a:gd name="T4" fmla="*/ 77 w 185"/>
                    <a:gd name="T5" fmla="*/ 190 h 268"/>
                    <a:gd name="T6" fmla="*/ 94 w 185"/>
                    <a:gd name="T7" fmla="*/ 43 h 268"/>
                    <a:gd name="T8" fmla="*/ 63 w 185"/>
                    <a:gd name="T9" fmla="*/ 3 h 268"/>
                    <a:gd name="T10" fmla="*/ 24 w 185"/>
                    <a:gd name="T11" fmla="*/ 35 h 268"/>
                    <a:gd name="T12" fmla="*/ 2 w 185"/>
                    <a:gd name="T13" fmla="*/ 218 h 268"/>
                    <a:gd name="T14" fmla="*/ 0 w 185"/>
                    <a:gd name="T15" fmla="*/ 233 h 268"/>
                    <a:gd name="T16" fmla="*/ 38 w 185"/>
                    <a:gd name="T17" fmla="*/ 266 h 268"/>
                    <a:gd name="T18" fmla="*/ 152 w 185"/>
                    <a:gd name="T19" fmla="*/ 259 h 268"/>
                    <a:gd name="T20" fmla="*/ 183 w 185"/>
                    <a:gd name="T21" fmla="*/ 222 h 268"/>
                    <a:gd name="T22" fmla="*/ 180 w 185"/>
                    <a:gd name="T23" fmla="*/ 211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5" h="268">
                      <a:moveTo>
                        <a:pt x="180" y="211"/>
                      </a:moveTo>
                      <a:cubicBezTo>
                        <a:pt x="174" y="199"/>
                        <a:pt x="161" y="192"/>
                        <a:pt x="147" y="193"/>
                      </a:cubicBezTo>
                      <a:cubicBezTo>
                        <a:pt x="117" y="190"/>
                        <a:pt x="77" y="190"/>
                        <a:pt x="77" y="190"/>
                      </a:cubicBezTo>
                      <a:cubicBezTo>
                        <a:pt x="94" y="43"/>
                        <a:pt x="94" y="43"/>
                        <a:pt x="94" y="43"/>
                      </a:cubicBezTo>
                      <a:cubicBezTo>
                        <a:pt x="96" y="23"/>
                        <a:pt x="82" y="5"/>
                        <a:pt x="63" y="3"/>
                      </a:cubicBezTo>
                      <a:cubicBezTo>
                        <a:pt x="44" y="0"/>
                        <a:pt x="26" y="15"/>
                        <a:pt x="24" y="35"/>
                      </a:cubicBezTo>
                      <a:cubicBezTo>
                        <a:pt x="2" y="218"/>
                        <a:pt x="2" y="218"/>
                        <a:pt x="2" y="218"/>
                      </a:cubicBezTo>
                      <a:cubicBezTo>
                        <a:pt x="0" y="223"/>
                        <a:pt x="0" y="229"/>
                        <a:pt x="0" y="233"/>
                      </a:cubicBezTo>
                      <a:cubicBezTo>
                        <a:pt x="2" y="253"/>
                        <a:pt x="19" y="268"/>
                        <a:pt x="38" y="266"/>
                      </a:cubicBezTo>
                      <a:cubicBezTo>
                        <a:pt x="112" y="259"/>
                        <a:pt x="152" y="259"/>
                        <a:pt x="152" y="259"/>
                      </a:cubicBezTo>
                      <a:cubicBezTo>
                        <a:pt x="170" y="258"/>
                        <a:pt x="185" y="242"/>
                        <a:pt x="183" y="222"/>
                      </a:cubicBezTo>
                      <a:cubicBezTo>
                        <a:pt x="183" y="217"/>
                        <a:pt x="182" y="216"/>
                        <a:pt x="180" y="211"/>
                      </a:cubicBezTo>
                      <a:close/>
                    </a:path>
                  </a:pathLst>
                </a:custGeom>
                <a:solidFill>
                  <a:srgbClr val="0078D7">
                    <a:lumMod val="75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1" name="Freeform 39">
                  <a:extLst>
                    <a:ext uri="{FF2B5EF4-FFF2-40B4-BE49-F238E27FC236}">
                      <a16:creationId xmlns:a16="http://schemas.microsoft.com/office/drawing/2014/main" id="{5D5FE567-02D7-49C9-AD3A-F43929991E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57876" y="4637088"/>
                  <a:ext cx="131763" cy="168275"/>
                </a:xfrm>
                <a:custGeom>
                  <a:avLst/>
                  <a:gdLst>
                    <a:gd name="T0" fmla="*/ 70 w 70"/>
                    <a:gd name="T1" fmla="*/ 6 h 89"/>
                    <a:gd name="T2" fmla="*/ 63 w 70"/>
                    <a:gd name="T3" fmla="*/ 0 h 89"/>
                    <a:gd name="T4" fmla="*/ 6 w 70"/>
                    <a:gd name="T5" fmla="*/ 0 h 89"/>
                    <a:gd name="T6" fmla="*/ 0 w 70"/>
                    <a:gd name="T7" fmla="*/ 6 h 89"/>
                    <a:gd name="T8" fmla="*/ 0 w 70"/>
                    <a:gd name="T9" fmla="*/ 83 h 89"/>
                    <a:gd name="T10" fmla="*/ 6 w 70"/>
                    <a:gd name="T11" fmla="*/ 89 h 89"/>
                    <a:gd name="T12" fmla="*/ 63 w 70"/>
                    <a:gd name="T13" fmla="*/ 89 h 89"/>
                    <a:gd name="T14" fmla="*/ 70 w 70"/>
                    <a:gd name="T15" fmla="*/ 83 h 89"/>
                    <a:gd name="T16" fmla="*/ 70 w 70"/>
                    <a:gd name="T17" fmla="*/ 6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0" h="89">
                      <a:moveTo>
                        <a:pt x="70" y="6"/>
                      </a:moveTo>
                      <a:cubicBezTo>
                        <a:pt x="70" y="2"/>
                        <a:pt x="66" y="0"/>
                        <a:pt x="6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2" y="89"/>
                        <a:pt x="6" y="89"/>
                      </a:cubicBezTo>
                      <a:cubicBezTo>
                        <a:pt x="63" y="89"/>
                        <a:pt x="63" y="89"/>
                        <a:pt x="63" y="89"/>
                      </a:cubicBezTo>
                      <a:cubicBezTo>
                        <a:pt x="66" y="89"/>
                        <a:pt x="70" y="86"/>
                        <a:pt x="70" y="83"/>
                      </a:cubicBezTo>
                      <a:lnTo>
                        <a:pt x="70" y="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832" name="Freeform 40">
                  <a:extLst>
                    <a:ext uri="{FF2B5EF4-FFF2-40B4-BE49-F238E27FC236}">
                      <a16:creationId xmlns:a16="http://schemas.microsoft.com/office/drawing/2014/main" id="{C22BDDE6-3933-4CBE-9FA7-437A50FF897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803901" y="4673601"/>
                  <a:ext cx="200025" cy="209550"/>
                </a:xfrm>
                <a:custGeom>
                  <a:avLst/>
                  <a:gdLst>
                    <a:gd name="T0" fmla="*/ 104 w 105"/>
                    <a:gd name="T1" fmla="*/ 58 h 111"/>
                    <a:gd name="T2" fmla="*/ 97 w 105"/>
                    <a:gd name="T3" fmla="*/ 51 h 111"/>
                    <a:gd name="T4" fmla="*/ 97 w 105"/>
                    <a:gd name="T5" fmla="*/ 44 h 111"/>
                    <a:gd name="T6" fmla="*/ 84 w 105"/>
                    <a:gd name="T7" fmla="*/ 35 h 111"/>
                    <a:gd name="T8" fmla="*/ 68 w 105"/>
                    <a:gd name="T9" fmla="*/ 39 h 111"/>
                    <a:gd name="T10" fmla="*/ 42 w 105"/>
                    <a:gd name="T11" fmla="*/ 41 h 111"/>
                    <a:gd name="T12" fmla="*/ 62 w 105"/>
                    <a:gd name="T13" fmla="*/ 22 h 111"/>
                    <a:gd name="T14" fmla="*/ 56 w 105"/>
                    <a:gd name="T15" fmla="*/ 0 h 111"/>
                    <a:gd name="T16" fmla="*/ 9 w 105"/>
                    <a:gd name="T17" fmla="*/ 40 h 111"/>
                    <a:gd name="T18" fmla="*/ 2 w 105"/>
                    <a:gd name="T19" fmla="*/ 79 h 111"/>
                    <a:gd name="T20" fmla="*/ 2 w 105"/>
                    <a:gd name="T21" fmla="*/ 79 h 111"/>
                    <a:gd name="T22" fmla="*/ 9 w 105"/>
                    <a:gd name="T23" fmla="*/ 110 h 111"/>
                    <a:gd name="T24" fmla="*/ 62 w 105"/>
                    <a:gd name="T25" fmla="*/ 111 h 111"/>
                    <a:gd name="T26" fmla="*/ 86 w 105"/>
                    <a:gd name="T27" fmla="*/ 106 h 111"/>
                    <a:gd name="T28" fmla="*/ 94 w 105"/>
                    <a:gd name="T29" fmla="*/ 93 h 111"/>
                    <a:gd name="T30" fmla="*/ 92 w 105"/>
                    <a:gd name="T31" fmla="*/ 89 h 111"/>
                    <a:gd name="T32" fmla="*/ 99 w 105"/>
                    <a:gd name="T33" fmla="*/ 77 h 111"/>
                    <a:gd name="T34" fmla="*/ 95 w 105"/>
                    <a:gd name="T35" fmla="*/ 71 h 111"/>
                    <a:gd name="T36" fmla="*/ 95 w 105"/>
                    <a:gd name="T37" fmla="*/ 71 h 111"/>
                    <a:gd name="T38" fmla="*/ 104 w 105"/>
                    <a:gd name="T39" fmla="*/ 58 h 1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5" h="111">
                      <a:moveTo>
                        <a:pt x="104" y="58"/>
                      </a:moveTo>
                      <a:cubicBezTo>
                        <a:pt x="102" y="54"/>
                        <a:pt x="100" y="52"/>
                        <a:pt x="97" y="51"/>
                      </a:cubicBezTo>
                      <a:cubicBezTo>
                        <a:pt x="97" y="48"/>
                        <a:pt x="98" y="46"/>
                        <a:pt x="97" y="44"/>
                      </a:cubicBezTo>
                      <a:cubicBezTo>
                        <a:pt x="95" y="38"/>
                        <a:pt x="89" y="34"/>
                        <a:pt x="84" y="35"/>
                      </a:cubicBezTo>
                      <a:cubicBezTo>
                        <a:pt x="68" y="39"/>
                        <a:pt x="68" y="39"/>
                        <a:pt x="68" y="39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62" y="22"/>
                        <a:pt x="62" y="22"/>
                        <a:pt x="62" y="22"/>
                      </a:cubicBezTo>
                      <a:cubicBezTo>
                        <a:pt x="62" y="22"/>
                        <a:pt x="71" y="5"/>
                        <a:pt x="56" y="0"/>
                      </a:cubicBezTo>
                      <a:cubicBezTo>
                        <a:pt x="22" y="34"/>
                        <a:pt x="20" y="27"/>
                        <a:pt x="9" y="40"/>
                      </a:cubicBezTo>
                      <a:cubicBezTo>
                        <a:pt x="0" y="53"/>
                        <a:pt x="0" y="71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62" y="111"/>
                        <a:pt x="62" y="111"/>
                        <a:pt x="62" y="111"/>
                      </a:cubicBezTo>
                      <a:cubicBezTo>
                        <a:pt x="86" y="106"/>
                        <a:pt x="86" y="106"/>
                        <a:pt x="86" y="106"/>
                      </a:cubicBezTo>
                      <a:cubicBezTo>
                        <a:pt x="92" y="105"/>
                        <a:pt x="95" y="99"/>
                        <a:pt x="94" y="93"/>
                      </a:cubicBezTo>
                      <a:cubicBezTo>
                        <a:pt x="93" y="92"/>
                        <a:pt x="93" y="90"/>
                        <a:pt x="92" y="89"/>
                      </a:cubicBezTo>
                      <a:cubicBezTo>
                        <a:pt x="97" y="87"/>
                        <a:pt x="99" y="82"/>
                        <a:pt x="99" y="77"/>
                      </a:cubicBezTo>
                      <a:cubicBezTo>
                        <a:pt x="98" y="74"/>
                        <a:pt x="97" y="72"/>
                        <a:pt x="95" y="71"/>
                      </a:cubicBezTo>
                      <a:cubicBezTo>
                        <a:pt x="95" y="71"/>
                        <a:pt x="95" y="71"/>
                        <a:pt x="95" y="71"/>
                      </a:cubicBezTo>
                      <a:cubicBezTo>
                        <a:pt x="101" y="70"/>
                        <a:pt x="105" y="64"/>
                        <a:pt x="104" y="58"/>
                      </a:cubicBezTo>
                      <a:close/>
                    </a:path>
                  </a:pathLst>
                </a:custGeom>
                <a:solidFill>
                  <a:srgbClr val="D8B1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1647" name="Group 1646">
              <a:extLst>
                <a:ext uri="{FF2B5EF4-FFF2-40B4-BE49-F238E27FC236}">
                  <a16:creationId xmlns:a16="http://schemas.microsoft.com/office/drawing/2014/main" id="{282BEE4C-D30D-4704-8E4A-D2690FE08949}"/>
                </a:ext>
              </a:extLst>
            </p:cNvPr>
            <p:cNvGrpSpPr/>
            <p:nvPr userDrawn="1"/>
          </p:nvGrpSpPr>
          <p:grpSpPr>
            <a:xfrm>
              <a:off x="10250170" y="4140200"/>
              <a:ext cx="390871" cy="700879"/>
              <a:chOff x="-139132" y="2035196"/>
              <a:chExt cx="2996632" cy="5373317"/>
            </a:xfrm>
          </p:grpSpPr>
          <p:sp>
            <p:nvSpPr>
              <p:cNvPr id="1756" name="Oval 23">
                <a:extLst>
                  <a:ext uri="{FF2B5EF4-FFF2-40B4-BE49-F238E27FC236}">
                    <a16:creationId xmlns:a16="http://schemas.microsoft.com/office/drawing/2014/main" id="{38362B79-AD47-4592-9BF9-813DBA7EF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0209" y="7264370"/>
                <a:ext cx="955890" cy="144143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7" name="Oval 24">
                <a:extLst>
                  <a:ext uri="{FF2B5EF4-FFF2-40B4-BE49-F238E27FC236}">
                    <a16:creationId xmlns:a16="http://schemas.microsoft.com/office/drawing/2014/main" id="{8389F625-FB83-47A4-8C46-CA7A9B75915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218832" y="7302302"/>
                <a:ext cx="273112" cy="45517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8" name="Freeform 25">
                <a:extLst>
                  <a:ext uri="{FF2B5EF4-FFF2-40B4-BE49-F238E27FC236}">
                    <a16:creationId xmlns:a16="http://schemas.microsoft.com/office/drawing/2014/main" id="{BF1B8861-4DED-4EA3-B51D-60AA90141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39132" y="2803563"/>
                <a:ext cx="2996632" cy="4513915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59" name="Freeform 89">
                <a:extLst>
                  <a:ext uri="{FF2B5EF4-FFF2-40B4-BE49-F238E27FC236}">
                    <a16:creationId xmlns:a16="http://schemas.microsoft.com/office/drawing/2014/main" id="{B4EB5BBE-5687-4EE4-91D3-2C62823DD2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12195" y="2926828"/>
                <a:ext cx="2743945" cy="2738121"/>
              </a:xfrm>
              <a:prstGeom prst="ellipse">
                <a:avLst/>
              </a:prstGeom>
              <a:solidFill>
                <a:srgbClr val="00BCF2">
                  <a:lumMod val="20000"/>
                  <a:lumOff val="8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760" name="Group 1759">
                <a:extLst>
                  <a:ext uri="{FF2B5EF4-FFF2-40B4-BE49-F238E27FC236}">
                    <a16:creationId xmlns:a16="http://schemas.microsoft.com/office/drawing/2014/main" id="{81CCBDF9-06CE-423B-AD85-2B54F667BB46}"/>
                  </a:ext>
                </a:extLst>
              </p:cNvPr>
              <p:cNvGrpSpPr/>
              <p:nvPr userDrawn="1"/>
            </p:nvGrpSpPr>
            <p:grpSpPr>
              <a:xfrm>
                <a:off x="125724" y="2035196"/>
                <a:ext cx="2419355" cy="3880214"/>
                <a:chOff x="-1634495" y="3270016"/>
                <a:chExt cx="1464136" cy="2348213"/>
              </a:xfrm>
            </p:grpSpPr>
            <p:grpSp>
              <p:nvGrpSpPr>
                <p:cNvPr id="1761" name="Group 1760">
                  <a:extLst>
                    <a:ext uri="{FF2B5EF4-FFF2-40B4-BE49-F238E27FC236}">
                      <a16:creationId xmlns:a16="http://schemas.microsoft.com/office/drawing/2014/main" id="{98BFA338-CEE9-4712-9CA3-C92B0BD7BDCC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508334" y="3767378"/>
                  <a:ext cx="89234" cy="182222"/>
                  <a:chOff x="-2356474" y="2523009"/>
                  <a:chExt cx="242900" cy="542499"/>
                </a:xfrm>
              </p:grpSpPr>
              <p:sp>
                <p:nvSpPr>
                  <p:cNvPr id="1802" name="Freeform 310">
                    <a:extLst>
                      <a:ext uri="{FF2B5EF4-FFF2-40B4-BE49-F238E27FC236}">
                        <a16:creationId xmlns:a16="http://schemas.microsoft.com/office/drawing/2014/main" id="{613E9C90-C801-4F5F-8914-2539E4AB0012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56474" y="2637980"/>
                    <a:ext cx="163657" cy="367231"/>
                  </a:xfrm>
                  <a:custGeom>
                    <a:avLst/>
                    <a:gdLst>
                      <a:gd name="T0" fmla="*/ 82 w 82"/>
                      <a:gd name="T1" fmla="*/ 177 h 184"/>
                      <a:gd name="T2" fmla="*/ 18 w 82"/>
                      <a:gd name="T3" fmla="*/ 184 h 184"/>
                      <a:gd name="T4" fmla="*/ 0 w 82"/>
                      <a:gd name="T5" fmla="*/ 6 h 184"/>
                      <a:gd name="T6" fmla="*/ 65 w 82"/>
                      <a:gd name="T7" fmla="*/ 0 h 184"/>
                      <a:gd name="T8" fmla="*/ 82 w 82"/>
                      <a:gd name="T9" fmla="*/ 177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2" h="184">
                        <a:moveTo>
                          <a:pt x="82" y="177"/>
                        </a:moveTo>
                        <a:lnTo>
                          <a:pt x="18" y="184"/>
                        </a:lnTo>
                        <a:lnTo>
                          <a:pt x="0" y="6"/>
                        </a:lnTo>
                        <a:lnTo>
                          <a:pt x="65" y="0"/>
                        </a:lnTo>
                        <a:lnTo>
                          <a:pt x="82" y="177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03" name="Freeform 312">
                    <a:extLst>
                      <a:ext uri="{FF2B5EF4-FFF2-40B4-BE49-F238E27FC236}">
                        <a16:creationId xmlns:a16="http://schemas.microsoft.com/office/drawing/2014/main" id="{5FACC692-8830-4BA0-A7BA-0F978064D23F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2324903" y="2523009"/>
                    <a:ext cx="211329" cy="542499"/>
                  </a:xfrm>
                  <a:custGeom>
                    <a:avLst/>
                    <a:gdLst>
                      <a:gd name="T0" fmla="*/ 90 w 92"/>
                      <a:gd name="T1" fmla="*/ 206 h 236"/>
                      <a:gd name="T2" fmla="*/ 69 w 92"/>
                      <a:gd name="T3" fmla="*/ 232 h 236"/>
                      <a:gd name="T4" fmla="*/ 46 w 92"/>
                      <a:gd name="T5" fmla="*/ 234 h 236"/>
                      <a:gd name="T6" fmla="*/ 20 w 92"/>
                      <a:gd name="T7" fmla="*/ 213 h 236"/>
                      <a:gd name="T8" fmla="*/ 2 w 92"/>
                      <a:gd name="T9" fmla="*/ 30 h 236"/>
                      <a:gd name="T10" fmla="*/ 23 w 92"/>
                      <a:gd name="T11" fmla="*/ 4 h 236"/>
                      <a:gd name="T12" fmla="*/ 46 w 92"/>
                      <a:gd name="T13" fmla="*/ 1 h 236"/>
                      <a:gd name="T14" fmla="*/ 72 w 92"/>
                      <a:gd name="T15" fmla="*/ 23 h 236"/>
                      <a:gd name="T16" fmla="*/ 90 w 92"/>
                      <a:gd name="T17" fmla="*/ 206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2" h="236">
                        <a:moveTo>
                          <a:pt x="90" y="206"/>
                        </a:moveTo>
                        <a:cubicBezTo>
                          <a:pt x="92" y="219"/>
                          <a:pt x="82" y="231"/>
                          <a:pt x="69" y="232"/>
                        </a:cubicBezTo>
                        <a:cubicBezTo>
                          <a:pt x="46" y="234"/>
                          <a:pt x="46" y="234"/>
                          <a:pt x="46" y="234"/>
                        </a:cubicBezTo>
                        <a:cubicBezTo>
                          <a:pt x="33" y="236"/>
                          <a:pt x="21" y="226"/>
                          <a:pt x="20" y="213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0" y="17"/>
                          <a:pt x="10" y="5"/>
                          <a:pt x="23" y="4"/>
                        </a:cubicBezTo>
                        <a:cubicBezTo>
                          <a:pt x="46" y="1"/>
                          <a:pt x="46" y="1"/>
                          <a:pt x="46" y="1"/>
                        </a:cubicBezTo>
                        <a:cubicBezTo>
                          <a:pt x="59" y="0"/>
                          <a:pt x="71" y="10"/>
                          <a:pt x="72" y="23"/>
                        </a:cubicBezTo>
                        <a:lnTo>
                          <a:pt x="90" y="206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grpSp>
              <p:nvGrpSpPr>
                <p:cNvPr id="1762" name="Group 1761">
                  <a:extLst>
                    <a:ext uri="{FF2B5EF4-FFF2-40B4-BE49-F238E27FC236}">
                      <a16:creationId xmlns:a16="http://schemas.microsoft.com/office/drawing/2014/main" id="{566D5E6C-CDC3-4C34-B381-E8C717A43F4C}"/>
                    </a:ext>
                  </a:extLst>
                </p:cNvPr>
                <p:cNvGrpSpPr/>
                <p:nvPr/>
              </p:nvGrpSpPr>
              <p:grpSpPr>
                <a:xfrm>
                  <a:off x="-1634495" y="3270016"/>
                  <a:ext cx="1464136" cy="2348213"/>
                  <a:chOff x="7336110" y="2644416"/>
                  <a:chExt cx="511900" cy="820999"/>
                </a:xfrm>
              </p:grpSpPr>
              <p:sp>
                <p:nvSpPr>
                  <p:cNvPr id="1769" name="Freeform 292">
                    <a:extLst>
                      <a:ext uri="{FF2B5EF4-FFF2-40B4-BE49-F238E27FC236}">
                        <a16:creationId xmlns:a16="http://schemas.microsoft.com/office/drawing/2014/main" id="{1803E7DD-32F4-4DE0-B9A3-0CF08FC0BC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197180"/>
                    <a:ext cx="357365" cy="238490"/>
                  </a:xfrm>
                  <a:custGeom>
                    <a:avLst/>
                    <a:gdLst>
                      <a:gd name="T0" fmla="*/ 350 w 411"/>
                      <a:gd name="T1" fmla="*/ 0 h 274"/>
                      <a:gd name="T2" fmla="*/ 350 w 411"/>
                      <a:gd name="T3" fmla="*/ 207 h 274"/>
                      <a:gd name="T4" fmla="*/ 208 w 411"/>
                      <a:gd name="T5" fmla="*/ 170 h 274"/>
                      <a:gd name="T6" fmla="*/ 132 w 411"/>
                      <a:gd name="T7" fmla="*/ 176 h 274"/>
                      <a:gd name="T8" fmla="*/ 0 w 411"/>
                      <a:gd name="T9" fmla="*/ 211 h 274"/>
                      <a:gd name="T10" fmla="*/ 0 w 411"/>
                      <a:gd name="T11" fmla="*/ 0 h 274"/>
                      <a:gd name="T12" fmla="*/ 350 w 411"/>
                      <a:gd name="T13" fmla="*/ 0 h 2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1" h="274">
                        <a:moveTo>
                          <a:pt x="350" y="0"/>
                        </a:moveTo>
                        <a:cubicBezTo>
                          <a:pt x="350" y="207"/>
                          <a:pt x="350" y="207"/>
                          <a:pt x="350" y="207"/>
                        </a:cubicBezTo>
                        <a:cubicBezTo>
                          <a:pt x="233" y="274"/>
                          <a:pt x="411" y="52"/>
                          <a:pt x="208" y="170"/>
                        </a:cubicBezTo>
                        <a:cubicBezTo>
                          <a:pt x="180" y="185"/>
                          <a:pt x="159" y="191"/>
                          <a:pt x="132" y="176"/>
                        </a:cubicBezTo>
                        <a:cubicBezTo>
                          <a:pt x="4" y="102"/>
                          <a:pt x="0" y="211"/>
                          <a:pt x="0" y="2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350" y="0"/>
                          <a:pt x="350" y="0"/>
                          <a:pt x="350" y="0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0" name="Freeform 293">
                    <a:extLst>
                      <a:ext uri="{FF2B5EF4-FFF2-40B4-BE49-F238E27FC236}">
                        <a16:creationId xmlns:a16="http://schemas.microsoft.com/office/drawing/2014/main" id="{053DBFCC-5931-44A5-99D7-3747DEEB22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72515" y="3038929"/>
                    <a:ext cx="475495" cy="329132"/>
                  </a:xfrm>
                  <a:custGeom>
                    <a:avLst/>
                    <a:gdLst>
                      <a:gd name="T0" fmla="*/ 1 w 546"/>
                      <a:gd name="T1" fmla="*/ 326 h 378"/>
                      <a:gd name="T2" fmla="*/ 35 w 546"/>
                      <a:gd name="T3" fmla="*/ 89 h 378"/>
                      <a:gd name="T4" fmla="*/ 139 w 546"/>
                      <a:gd name="T5" fmla="*/ 0 h 378"/>
                      <a:gd name="T6" fmla="*/ 407 w 546"/>
                      <a:gd name="T7" fmla="*/ 0 h 378"/>
                      <a:gd name="T8" fmla="*/ 510 w 546"/>
                      <a:gd name="T9" fmla="*/ 89 h 378"/>
                      <a:gd name="T10" fmla="*/ 546 w 546"/>
                      <a:gd name="T11" fmla="*/ 333 h 378"/>
                      <a:gd name="T12" fmla="*/ 468 w 546"/>
                      <a:gd name="T13" fmla="*/ 378 h 378"/>
                      <a:gd name="T14" fmla="*/ 9 w 546"/>
                      <a:gd name="T15" fmla="*/ 335 h 378"/>
                      <a:gd name="T16" fmla="*/ 1 w 546"/>
                      <a:gd name="T17" fmla="*/ 326 h 3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46" h="378">
                        <a:moveTo>
                          <a:pt x="1" y="326"/>
                        </a:moveTo>
                        <a:cubicBezTo>
                          <a:pt x="35" y="89"/>
                          <a:pt x="35" y="89"/>
                          <a:pt x="35" y="89"/>
                        </a:cubicBezTo>
                        <a:cubicBezTo>
                          <a:pt x="43" y="38"/>
                          <a:pt x="87" y="0"/>
                          <a:pt x="139" y="0"/>
                        </a:cubicBezTo>
                        <a:cubicBezTo>
                          <a:pt x="407" y="0"/>
                          <a:pt x="407" y="0"/>
                          <a:pt x="407" y="0"/>
                        </a:cubicBezTo>
                        <a:cubicBezTo>
                          <a:pt x="458" y="0"/>
                          <a:pt x="502" y="38"/>
                          <a:pt x="510" y="89"/>
                        </a:cubicBezTo>
                        <a:cubicBezTo>
                          <a:pt x="546" y="333"/>
                          <a:pt x="546" y="333"/>
                          <a:pt x="546" y="333"/>
                        </a:cubicBezTo>
                        <a:cubicBezTo>
                          <a:pt x="468" y="378"/>
                          <a:pt x="468" y="378"/>
                          <a:pt x="468" y="378"/>
                        </a:cubicBezTo>
                        <a:cubicBezTo>
                          <a:pt x="9" y="335"/>
                          <a:pt x="9" y="335"/>
                          <a:pt x="9" y="335"/>
                        </a:cubicBezTo>
                        <a:cubicBezTo>
                          <a:pt x="4" y="335"/>
                          <a:pt x="0" y="331"/>
                          <a:pt x="1" y="326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1" name="Freeform 294">
                    <a:extLst>
                      <a:ext uri="{FF2B5EF4-FFF2-40B4-BE49-F238E27FC236}">
                        <a16:creationId xmlns:a16="http://schemas.microsoft.com/office/drawing/2014/main" id="{A4415089-45A6-4AE5-AFD0-30CE33B72D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450234" cy="213230"/>
                  </a:xfrm>
                  <a:custGeom>
                    <a:avLst/>
                    <a:gdLst>
                      <a:gd name="T0" fmla="*/ 0 w 518"/>
                      <a:gd name="T1" fmla="*/ 245 h 245"/>
                      <a:gd name="T2" fmla="*/ 23 w 518"/>
                      <a:gd name="T3" fmla="*/ 88 h 245"/>
                      <a:gd name="T4" fmla="*/ 126 w 518"/>
                      <a:gd name="T5" fmla="*/ 0 h 245"/>
                      <a:gd name="T6" fmla="*/ 392 w 518"/>
                      <a:gd name="T7" fmla="*/ 0 h 245"/>
                      <a:gd name="T8" fmla="*/ 495 w 518"/>
                      <a:gd name="T9" fmla="*/ 88 h 245"/>
                      <a:gd name="T10" fmla="*/ 518 w 518"/>
                      <a:gd name="T11" fmla="*/ 245 h 245"/>
                      <a:gd name="T12" fmla="*/ 0 w 518"/>
                      <a:gd name="T13" fmla="*/ 245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18" h="245">
                        <a:moveTo>
                          <a:pt x="0" y="245"/>
                        </a:move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37"/>
                          <a:pt x="74" y="0"/>
                          <a:pt x="126" y="0"/>
                        </a:cubicBezTo>
                        <a:cubicBezTo>
                          <a:pt x="392" y="0"/>
                          <a:pt x="392" y="0"/>
                          <a:pt x="392" y="0"/>
                        </a:cubicBezTo>
                        <a:cubicBezTo>
                          <a:pt x="444" y="0"/>
                          <a:pt x="487" y="37"/>
                          <a:pt x="495" y="88"/>
                        </a:cubicBezTo>
                        <a:cubicBezTo>
                          <a:pt x="518" y="245"/>
                          <a:pt x="518" y="245"/>
                          <a:pt x="518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</a:path>
                    </a:pathLst>
                  </a:custGeom>
                  <a:solidFill>
                    <a:srgbClr val="5C2D9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2" name="Freeform 295">
                    <a:extLst>
                      <a:ext uri="{FF2B5EF4-FFF2-40B4-BE49-F238E27FC236}">
                        <a16:creationId xmlns:a16="http://schemas.microsoft.com/office/drawing/2014/main" id="{0389EF41-728D-42EB-8DE8-D5F2C4B669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954231"/>
                    <a:ext cx="194656" cy="182769"/>
                  </a:xfrm>
                  <a:custGeom>
                    <a:avLst/>
                    <a:gdLst>
                      <a:gd name="T0" fmla="*/ 37 w 224"/>
                      <a:gd name="T1" fmla="*/ 79 h 210"/>
                      <a:gd name="T2" fmla="*/ 37 w 224"/>
                      <a:gd name="T3" fmla="*/ 0 h 210"/>
                      <a:gd name="T4" fmla="*/ 188 w 224"/>
                      <a:gd name="T5" fmla="*/ 0 h 210"/>
                      <a:gd name="T6" fmla="*/ 188 w 224"/>
                      <a:gd name="T7" fmla="*/ 79 h 210"/>
                      <a:gd name="T8" fmla="*/ 209 w 224"/>
                      <a:gd name="T9" fmla="*/ 99 h 210"/>
                      <a:gd name="T10" fmla="*/ 224 w 224"/>
                      <a:gd name="T11" fmla="*/ 99 h 210"/>
                      <a:gd name="T12" fmla="*/ 112 w 224"/>
                      <a:gd name="T13" fmla="*/ 210 h 210"/>
                      <a:gd name="T14" fmla="*/ 0 w 224"/>
                      <a:gd name="T15" fmla="*/ 99 h 210"/>
                      <a:gd name="T16" fmla="*/ 16 w 224"/>
                      <a:gd name="T17" fmla="*/ 99 h 210"/>
                      <a:gd name="T18" fmla="*/ 37 w 224"/>
                      <a:gd name="T19" fmla="*/ 79 h 2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24" h="210">
                        <a:moveTo>
                          <a:pt x="37" y="79"/>
                        </a:moveTo>
                        <a:cubicBezTo>
                          <a:pt x="37" y="0"/>
                          <a:pt x="37" y="0"/>
                          <a:pt x="37" y="0"/>
                        </a:cubicBezTo>
                        <a:cubicBezTo>
                          <a:pt x="188" y="0"/>
                          <a:pt x="188" y="0"/>
                          <a:pt x="188" y="0"/>
                        </a:cubicBezTo>
                        <a:cubicBezTo>
                          <a:pt x="188" y="79"/>
                          <a:pt x="188" y="79"/>
                          <a:pt x="188" y="79"/>
                        </a:cubicBezTo>
                        <a:cubicBezTo>
                          <a:pt x="188" y="90"/>
                          <a:pt x="197" y="99"/>
                          <a:pt x="209" y="99"/>
                        </a:cubicBezTo>
                        <a:cubicBezTo>
                          <a:pt x="224" y="99"/>
                          <a:pt x="224" y="99"/>
                          <a:pt x="224" y="99"/>
                        </a:cubicBezTo>
                        <a:cubicBezTo>
                          <a:pt x="224" y="160"/>
                          <a:pt x="174" y="210"/>
                          <a:pt x="112" y="210"/>
                        </a:cubicBezTo>
                        <a:cubicBezTo>
                          <a:pt x="51" y="210"/>
                          <a:pt x="0" y="160"/>
                          <a:pt x="0" y="99"/>
                        </a:cubicBezTo>
                        <a:cubicBezTo>
                          <a:pt x="16" y="99"/>
                          <a:pt x="16" y="99"/>
                          <a:pt x="16" y="99"/>
                        </a:cubicBezTo>
                        <a:cubicBezTo>
                          <a:pt x="28" y="99"/>
                          <a:pt x="37" y="90"/>
                          <a:pt x="37" y="79"/>
                        </a:cubicBezTo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3" name="Freeform 296">
                    <a:extLst>
                      <a:ext uri="{FF2B5EF4-FFF2-40B4-BE49-F238E27FC236}">
                        <a16:creationId xmlns:a16="http://schemas.microsoft.com/office/drawing/2014/main" id="{AF1AAB22-0EE9-4CA9-B291-8C19B2C355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6" y="2954231"/>
                    <a:ext cx="133733" cy="78754"/>
                  </a:xfrm>
                  <a:custGeom>
                    <a:avLst/>
                    <a:gdLst>
                      <a:gd name="T0" fmla="*/ 0 w 154"/>
                      <a:gd name="T1" fmla="*/ 23 h 91"/>
                      <a:gd name="T2" fmla="*/ 0 w 154"/>
                      <a:gd name="T3" fmla="*/ 0 h 91"/>
                      <a:gd name="T4" fmla="*/ 154 w 154"/>
                      <a:gd name="T5" fmla="*/ 0 h 91"/>
                      <a:gd name="T6" fmla="*/ 154 w 154"/>
                      <a:gd name="T7" fmla="*/ 89 h 91"/>
                      <a:gd name="T8" fmla="*/ 0 w 154"/>
                      <a:gd name="T9" fmla="*/ 23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4" h="91">
                        <a:moveTo>
                          <a:pt x="0" y="23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54" y="0"/>
                          <a:pt x="154" y="0"/>
                          <a:pt x="154" y="0"/>
                        </a:cubicBezTo>
                        <a:cubicBezTo>
                          <a:pt x="154" y="89"/>
                          <a:pt x="154" y="89"/>
                          <a:pt x="154" y="89"/>
                        </a:cubicBezTo>
                        <a:cubicBezTo>
                          <a:pt x="49" y="91"/>
                          <a:pt x="0" y="23"/>
                          <a:pt x="0" y="23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4" name="Freeform 297">
                    <a:extLst>
                      <a:ext uri="{FF2B5EF4-FFF2-40B4-BE49-F238E27FC236}">
                        <a16:creationId xmlns:a16="http://schemas.microsoft.com/office/drawing/2014/main" id="{23A996A6-1C43-489C-96D6-54E88E2996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9381" y="2674878"/>
                    <a:ext cx="323188" cy="315759"/>
                  </a:xfrm>
                  <a:custGeom>
                    <a:avLst/>
                    <a:gdLst>
                      <a:gd name="T0" fmla="*/ 8 w 371"/>
                      <a:gd name="T1" fmla="*/ 194 h 363"/>
                      <a:gd name="T2" fmla="*/ 199 w 371"/>
                      <a:gd name="T3" fmla="*/ 356 h 363"/>
                      <a:gd name="T4" fmla="*/ 363 w 371"/>
                      <a:gd name="T5" fmla="*/ 168 h 363"/>
                      <a:gd name="T6" fmla="*/ 172 w 371"/>
                      <a:gd name="T7" fmla="*/ 6 h 363"/>
                      <a:gd name="T8" fmla="*/ 8 w 371"/>
                      <a:gd name="T9" fmla="*/ 194 h 3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71" h="363">
                        <a:moveTo>
                          <a:pt x="8" y="194"/>
                        </a:moveTo>
                        <a:cubicBezTo>
                          <a:pt x="15" y="291"/>
                          <a:pt x="100" y="363"/>
                          <a:pt x="199" y="356"/>
                        </a:cubicBezTo>
                        <a:cubicBezTo>
                          <a:pt x="297" y="348"/>
                          <a:pt x="371" y="265"/>
                          <a:pt x="363" y="168"/>
                        </a:cubicBezTo>
                        <a:cubicBezTo>
                          <a:pt x="355" y="71"/>
                          <a:pt x="270" y="0"/>
                          <a:pt x="172" y="6"/>
                        </a:cubicBezTo>
                        <a:cubicBezTo>
                          <a:pt x="74" y="14"/>
                          <a:pt x="0" y="99"/>
                          <a:pt x="8" y="194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5" name="Freeform 298">
                    <a:extLst>
                      <a:ext uri="{FF2B5EF4-FFF2-40B4-BE49-F238E27FC236}">
                        <a16:creationId xmlns:a16="http://schemas.microsoft.com/office/drawing/2014/main" id="{CFB666FB-CAA7-4879-9D55-89393A75DD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2760318"/>
                    <a:ext cx="231061" cy="248149"/>
                  </a:xfrm>
                  <a:custGeom>
                    <a:avLst/>
                    <a:gdLst>
                      <a:gd name="T0" fmla="*/ 156 w 266"/>
                      <a:gd name="T1" fmla="*/ 282 h 286"/>
                      <a:gd name="T2" fmla="*/ 156 w 266"/>
                      <a:gd name="T3" fmla="*/ 282 h 286"/>
                      <a:gd name="T4" fmla="*/ 261 w 266"/>
                      <a:gd name="T5" fmla="*/ 148 h 286"/>
                      <a:gd name="T6" fmla="*/ 250 w 266"/>
                      <a:gd name="T7" fmla="*/ 0 h 286"/>
                      <a:gd name="T8" fmla="*/ 0 w 266"/>
                      <a:gd name="T9" fmla="*/ 18 h 286"/>
                      <a:gd name="T10" fmla="*/ 11 w 266"/>
                      <a:gd name="T11" fmla="*/ 166 h 286"/>
                      <a:gd name="T12" fmla="*/ 156 w 266"/>
                      <a:gd name="T13" fmla="*/ 282 h 2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66" h="286">
                        <a:moveTo>
                          <a:pt x="156" y="282"/>
                        </a:moveTo>
                        <a:cubicBezTo>
                          <a:pt x="156" y="282"/>
                          <a:pt x="156" y="282"/>
                          <a:pt x="156" y="282"/>
                        </a:cubicBezTo>
                        <a:cubicBezTo>
                          <a:pt x="219" y="277"/>
                          <a:pt x="266" y="211"/>
                          <a:pt x="261" y="148"/>
                        </a:cubicBezTo>
                        <a:cubicBezTo>
                          <a:pt x="250" y="0"/>
                          <a:pt x="250" y="0"/>
                          <a:pt x="250" y="0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1" y="166"/>
                          <a:pt x="11" y="166"/>
                          <a:pt x="11" y="166"/>
                        </a:cubicBezTo>
                        <a:cubicBezTo>
                          <a:pt x="17" y="245"/>
                          <a:pt x="92" y="286"/>
                          <a:pt x="156" y="28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6" name="Freeform 299">
                    <a:extLst>
                      <a:ext uri="{FF2B5EF4-FFF2-40B4-BE49-F238E27FC236}">
                        <a16:creationId xmlns:a16="http://schemas.microsoft.com/office/drawing/2014/main" id="{1D8A52E5-5254-40D3-AB48-4237EF32A6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16206" y="2815297"/>
                    <a:ext cx="127789" cy="181283"/>
                  </a:xfrm>
                  <a:custGeom>
                    <a:avLst/>
                    <a:gdLst>
                      <a:gd name="T0" fmla="*/ 49 w 147"/>
                      <a:gd name="T1" fmla="*/ 105 h 209"/>
                      <a:gd name="T2" fmla="*/ 56 w 147"/>
                      <a:gd name="T3" fmla="*/ 95 h 209"/>
                      <a:gd name="T4" fmla="*/ 53 w 147"/>
                      <a:gd name="T5" fmla="*/ 88 h 209"/>
                      <a:gd name="T6" fmla="*/ 35 w 147"/>
                      <a:gd name="T7" fmla="*/ 46 h 209"/>
                      <a:gd name="T8" fmla="*/ 34 w 147"/>
                      <a:gd name="T9" fmla="*/ 38 h 209"/>
                      <a:gd name="T10" fmla="*/ 61 w 147"/>
                      <a:gd name="T11" fmla="*/ 5 h 209"/>
                      <a:gd name="T12" fmla="*/ 137 w 147"/>
                      <a:gd name="T13" fmla="*/ 0 h 209"/>
                      <a:gd name="T14" fmla="*/ 138 w 147"/>
                      <a:gd name="T15" fmla="*/ 21 h 209"/>
                      <a:gd name="T16" fmla="*/ 141 w 147"/>
                      <a:gd name="T17" fmla="*/ 64 h 209"/>
                      <a:gd name="T18" fmla="*/ 143 w 147"/>
                      <a:gd name="T19" fmla="*/ 86 h 209"/>
                      <a:gd name="T20" fmla="*/ 80 w 147"/>
                      <a:gd name="T21" fmla="*/ 205 h 209"/>
                      <a:gd name="T22" fmla="*/ 71 w 147"/>
                      <a:gd name="T23" fmla="*/ 209 h 209"/>
                      <a:gd name="T24" fmla="*/ 43 w 147"/>
                      <a:gd name="T25" fmla="*/ 139 h 209"/>
                      <a:gd name="T26" fmla="*/ 25 w 147"/>
                      <a:gd name="T27" fmla="*/ 121 h 209"/>
                      <a:gd name="T28" fmla="*/ 0 w 147"/>
                      <a:gd name="T29" fmla="*/ 108 h 209"/>
                      <a:gd name="T30" fmla="*/ 49 w 147"/>
                      <a:gd name="T31" fmla="*/ 105 h 209"/>
                      <a:gd name="T32" fmla="*/ 49 w 147"/>
                      <a:gd name="T33" fmla="*/ 105 h 20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7" h="209">
                        <a:moveTo>
                          <a:pt x="49" y="105"/>
                        </a:moveTo>
                        <a:cubicBezTo>
                          <a:pt x="54" y="105"/>
                          <a:pt x="58" y="100"/>
                          <a:pt x="56" y="95"/>
                        </a:cubicBezTo>
                        <a:cubicBezTo>
                          <a:pt x="56" y="93"/>
                          <a:pt x="55" y="91"/>
                          <a:pt x="53" y="88"/>
                        </a:cubicBezTo>
                        <a:cubicBezTo>
                          <a:pt x="45" y="76"/>
                          <a:pt x="38" y="61"/>
                          <a:pt x="35" y="46"/>
                        </a:cubicBezTo>
                        <a:cubicBezTo>
                          <a:pt x="34" y="38"/>
                          <a:pt x="34" y="38"/>
                          <a:pt x="34" y="38"/>
                        </a:cubicBezTo>
                        <a:cubicBezTo>
                          <a:pt x="30" y="22"/>
                          <a:pt x="43" y="7"/>
                          <a:pt x="61" y="5"/>
                        </a:cubicBezTo>
                        <a:cubicBezTo>
                          <a:pt x="137" y="0"/>
                          <a:pt x="137" y="0"/>
                          <a:pt x="137" y="0"/>
                        </a:cubicBezTo>
                        <a:cubicBezTo>
                          <a:pt x="138" y="21"/>
                          <a:pt x="138" y="21"/>
                          <a:pt x="138" y="21"/>
                        </a:cubicBezTo>
                        <a:cubicBezTo>
                          <a:pt x="141" y="64"/>
                          <a:pt x="141" y="64"/>
                          <a:pt x="141" y="64"/>
                        </a:cubicBezTo>
                        <a:cubicBezTo>
                          <a:pt x="143" y="86"/>
                          <a:pt x="143" y="86"/>
                          <a:pt x="143" y="86"/>
                        </a:cubicBezTo>
                        <a:cubicBezTo>
                          <a:pt x="147" y="133"/>
                          <a:pt x="121" y="182"/>
                          <a:pt x="80" y="205"/>
                        </a:cubicBezTo>
                        <a:cubicBezTo>
                          <a:pt x="78" y="206"/>
                          <a:pt x="75" y="208"/>
                          <a:pt x="71" y="209"/>
                        </a:cubicBezTo>
                        <a:cubicBezTo>
                          <a:pt x="43" y="139"/>
                          <a:pt x="43" y="139"/>
                          <a:pt x="43" y="139"/>
                        </a:cubicBezTo>
                        <a:cubicBezTo>
                          <a:pt x="39" y="131"/>
                          <a:pt x="33" y="125"/>
                          <a:pt x="25" y="121"/>
                        </a:cubicBezTo>
                        <a:cubicBezTo>
                          <a:pt x="0" y="108"/>
                          <a:pt x="0" y="108"/>
                          <a:pt x="0" y="108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ubicBezTo>
                          <a:pt x="49" y="105"/>
                          <a:pt x="49" y="105"/>
                          <a:pt x="49" y="105"/>
                        </a:cubicBezTo>
                        <a:close/>
                      </a:path>
                    </a:pathLst>
                  </a:custGeom>
                  <a:solidFill>
                    <a:srgbClr val="B38A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7" name="Freeform 300">
                    <a:extLst>
                      <a:ext uri="{FF2B5EF4-FFF2-40B4-BE49-F238E27FC236}">
                        <a16:creationId xmlns:a16="http://schemas.microsoft.com/office/drawing/2014/main" id="{E80F12DF-59CC-41F3-824C-AA5804C28F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6405"/>
                  </a:xfrm>
                  <a:custGeom>
                    <a:avLst/>
                    <a:gdLst>
                      <a:gd name="T0" fmla="*/ 0 w 98"/>
                      <a:gd name="T1" fmla="*/ 8 h 42"/>
                      <a:gd name="T2" fmla="*/ 52 w 98"/>
                      <a:gd name="T3" fmla="*/ 41 h 42"/>
                      <a:gd name="T4" fmla="*/ 98 w 98"/>
                      <a:gd name="T5" fmla="*/ 0 h 42"/>
                      <a:gd name="T6" fmla="*/ 0 w 98"/>
                      <a:gd name="T7" fmla="*/ 8 h 42"/>
                      <a:gd name="T8" fmla="*/ 0 w 98"/>
                      <a:gd name="T9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42">
                        <a:moveTo>
                          <a:pt x="0" y="8"/>
                        </a:moveTo>
                        <a:cubicBezTo>
                          <a:pt x="12" y="29"/>
                          <a:pt x="31" y="42"/>
                          <a:pt x="52" y="41"/>
                        </a:cubicBezTo>
                        <a:cubicBezTo>
                          <a:pt x="73" y="39"/>
                          <a:pt x="90" y="24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EE4D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8" name="Freeform 301">
                    <a:extLst>
                      <a:ext uri="{FF2B5EF4-FFF2-40B4-BE49-F238E27FC236}">
                        <a16:creationId xmlns:a16="http://schemas.microsoft.com/office/drawing/2014/main" id="{82B79175-1738-4B27-B3BA-43C473B564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04319" y="2935657"/>
                    <a:ext cx="85441" cy="30461"/>
                  </a:xfrm>
                  <a:custGeom>
                    <a:avLst/>
                    <a:gdLst>
                      <a:gd name="T0" fmla="*/ 0 w 98"/>
                      <a:gd name="T1" fmla="*/ 8 h 35"/>
                      <a:gd name="T2" fmla="*/ 51 w 98"/>
                      <a:gd name="T3" fmla="*/ 33 h 35"/>
                      <a:gd name="T4" fmla="*/ 98 w 98"/>
                      <a:gd name="T5" fmla="*/ 0 h 35"/>
                      <a:gd name="T6" fmla="*/ 0 w 98"/>
                      <a:gd name="T7" fmla="*/ 8 h 35"/>
                      <a:gd name="T8" fmla="*/ 0 w 98"/>
                      <a:gd name="T9" fmla="*/ 8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8" h="35">
                        <a:moveTo>
                          <a:pt x="0" y="8"/>
                        </a:moveTo>
                        <a:cubicBezTo>
                          <a:pt x="12" y="30"/>
                          <a:pt x="30" y="35"/>
                          <a:pt x="51" y="33"/>
                        </a:cubicBezTo>
                        <a:cubicBezTo>
                          <a:pt x="73" y="32"/>
                          <a:pt x="90" y="25"/>
                          <a:pt x="98" y="0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79" name="Freeform 302">
                    <a:extLst>
                      <a:ext uri="{FF2B5EF4-FFF2-40B4-BE49-F238E27FC236}">
                        <a16:creationId xmlns:a16="http://schemas.microsoft.com/office/drawing/2014/main" id="{1EC0A0F8-BC26-4461-8EAD-ABE12A8B15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4817992">
                    <a:off x="7573857" y="284914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0" name="Freeform 304">
                    <a:extLst>
                      <a:ext uri="{FF2B5EF4-FFF2-40B4-BE49-F238E27FC236}">
                        <a16:creationId xmlns:a16="http://schemas.microsoft.com/office/drawing/2014/main" id="{80E55B55-A348-45F1-878E-CDB26AD038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3899" y="2827185"/>
                    <a:ext cx="24518" cy="66867"/>
                  </a:xfrm>
                  <a:custGeom>
                    <a:avLst/>
                    <a:gdLst>
                      <a:gd name="T0" fmla="*/ 21 w 28"/>
                      <a:gd name="T1" fmla="*/ 0 h 77"/>
                      <a:gd name="T2" fmla="*/ 1 w 28"/>
                      <a:gd name="T3" fmla="*/ 40 h 77"/>
                      <a:gd name="T4" fmla="*/ 28 w 28"/>
                      <a:gd name="T5" fmla="*/ 77 h 77"/>
                      <a:gd name="T6" fmla="*/ 21 w 28"/>
                      <a:gd name="T7" fmla="*/ 0 h 77"/>
                      <a:gd name="T8" fmla="*/ 21 w 28"/>
                      <a:gd name="T9" fmla="*/ 0 h 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77">
                        <a:moveTo>
                          <a:pt x="21" y="0"/>
                        </a:moveTo>
                        <a:cubicBezTo>
                          <a:pt x="8" y="7"/>
                          <a:pt x="0" y="23"/>
                          <a:pt x="1" y="40"/>
                        </a:cubicBezTo>
                        <a:cubicBezTo>
                          <a:pt x="2" y="56"/>
                          <a:pt x="13" y="71"/>
                          <a:pt x="28" y="77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1" name="Freeform 305">
                    <a:extLst>
                      <a:ext uri="{FF2B5EF4-FFF2-40B4-BE49-F238E27FC236}">
                        <a16:creationId xmlns:a16="http://schemas.microsoft.com/office/drawing/2014/main" id="{F05437DB-46E5-4379-AA5D-6A554825AE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69843" y="2875477"/>
                    <a:ext cx="18574" cy="24518"/>
                  </a:xfrm>
                  <a:custGeom>
                    <a:avLst/>
                    <a:gdLst>
                      <a:gd name="T0" fmla="*/ 1 w 21"/>
                      <a:gd name="T1" fmla="*/ 15 h 28"/>
                      <a:gd name="T2" fmla="*/ 13 w 21"/>
                      <a:gd name="T3" fmla="*/ 26 h 28"/>
                      <a:gd name="T4" fmla="*/ 21 w 21"/>
                      <a:gd name="T5" fmla="*/ 22 h 28"/>
                      <a:gd name="T6" fmla="*/ 20 w 21"/>
                      <a:gd name="T7" fmla="*/ 3 h 28"/>
                      <a:gd name="T8" fmla="*/ 11 w 21"/>
                      <a:gd name="T9" fmla="*/ 0 h 28"/>
                      <a:gd name="T10" fmla="*/ 4 w 21"/>
                      <a:gd name="T11" fmla="*/ 4 h 28"/>
                      <a:gd name="T12" fmla="*/ 1 w 21"/>
                      <a:gd name="T13" fmla="*/ 15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28">
                        <a:moveTo>
                          <a:pt x="1" y="15"/>
                        </a:moveTo>
                        <a:cubicBezTo>
                          <a:pt x="1" y="21"/>
                          <a:pt x="7" y="28"/>
                          <a:pt x="13" y="26"/>
                        </a:cubicBezTo>
                        <a:cubicBezTo>
                          <a:pt x="16" y="26"/>
                          <a:pt x="19" y="24"/>
                          <a:pt x="21" y="22"/>
                        </a:cubicBezTo>
                        <a:cubicBezTo>
                          <a:pt x="20" y="3"/>
                          <a:pt x="20" y="3"/>
                          <a:pt x="20" y="3"/>
                        </a:cubicBezTo>
                        <a:cubicBezTo>
                          <a:pt x="17" y="1"/>
                          <a:pt x="14" y="0"/>
                          <a:pt x="11" y="0"/>
                        </a:cubicBezTo>
                        <a:cubicBezTo>
                          <a:pt x="9" y="0"/>
                          <a:pt x="6" y="2"/>
                          <a:pt x="4" y="4"/>
                        </a:cubicBezTo>
                        <a:cubicBezTo>
                          <a:pt x="2" y="6"/>
                          <a:pt x="0" y="10"/>
                          <a:pt x="1" y="15"/>
                        </a:cubicBezTo>
                        <a:close/>
                      </a:path>
                    </a:pathLst>
                  </a:custGeom>
                  <a:solidFill>
                    <a:srgbClr val="FBB61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2" name="Freeform 306">
                    <a:extLst>
                      <a:ext uri="{FF2B5EF4-FFF2-40B4-BE49-F238E27FC236}">
                        <a16:creationId xmlns:a16="http://schemas.microsoft.com/office/drawing/2014/main" id="{4DDDC2FC-8009-47F8-884B-93A11F28F0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6991" y="2747688"/>
                    <a:ext cx="176082" cy="97328"/>
                  </a:xfrm>
                  <a:custGeom>
                    <a:avLst/>
                    <a:gdLst>
                      <a:gd name="T0" fmla="*/ 203 w 203"/>
                      <a:gd name="T1" fmla="*/ 0 h 112"/>
                      <a:gd name="T2" fmla="*/ 15 w 203"/>
                      <a:gd name="T3" fmla="*/ 112 h 112"/>
                      <a:gd name="T4" fmla="*/ 0 w 203"/>
                      <a:gd name="T5" fmla="*/ 15 h 112"/>
                      <a:gd name="T6" fmla="*/ 203 w 203"/>
                      <a:gd name="T7" fmla="*/ 0 h 112"/>
                      <a:gd name="T8" fmla="*/ 203 w 203"/>
                      <a:gd name="T9" fmla="*/ 0 h 1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3" h="112">
                        <a:moveTo>
                          <a:pt x="203" y="0"/>
                        </a:moveTo>
                        <a:cubicBezTo>
                          <a:pt x="203" y="0"/>
                          <a:pt x="159" y="103"/>
                          <a:pt x="15" y="1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ubicBezTo>
                          <a:pt x="203" y="0"/>
                          <a:pt x="203" y="0"/>
                          <a:pt x="203" y="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3" name="Freeform 307">
                    <a:extLst>
                      <a:ext uri="{FF2B5EF4-FFF2-40B4-BE49-F238E27FC236}">
                        <a16:creationId xmlns:a16="http://schemas.microsoft.com/office/drawing/2014/main" id="{56E94C28-B6C8-4762-83BC-496695CADA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9297" y="2747688"/>
                    <a:ext cx="78754" cy="79497"/>
                  </a:xfrm>
                  <a:custGeom>
                    <a:avLst/>
                    <a:gdLst>
                      <a:gd name="T0" fmla="*/ 5 w 91"/>
                      <a:gd name="T1" fmla="*/ 5 h 91"/>
                      <a:gd name="T2" fmla="*/ 67 w 91"/>
                      <a:gd name="T3" fmla="*/ 0 h 91"/>
                      <a:gd name="T4" fmla="*/ 82 w 91"/>
                      <a:gd name="T5" fmla="*/ 15 h 91"/>
                      <a:gd name="T6" fmla="*/ 86 w 91"/>
                      <a:gd name="T7" fmla="*/ 28 h 91"/>
                      <a:gd name="T8" fmla="*/ 91 w 91"/>
                      <a:gd name="T9" fmla="*/ 91 h 91"/>
                      <a:gd name="T10" fmla="*/ 5 w 91"/>
                      <a:gd name="T11" fmla="*/ 5 h 9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91" h="91">
                        <a:moveTo>
                          <a:pt x="5" y="5"/>
                        </a:move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82" y="15"/>
                          <a:pt x="82" y="15"/>
                          <a:pt x="82" y="15"/>
                        </a:cubicBezTo>
                        <a:cubicBezTo>
                          <a:pt x="86" y="28"/>
                          <a:pt x="86" y="28"/>
                          <a:pt x="86" y="28"/>
                        </a:cubicBezTo>
                        <a:cubicBezTo>
                          <a:pt x="91" y="91"/>
                          <a:pt x="91" y="91"/>
                          <a:pt x="91" y="91"/>
                        </a:cubicBezTo>
                        <a:cubicBezTo>
                          <a:pt x="0" y="67"/>
                          <a:pt x="5" y="5"/>
                          <a:pt x="5" y="5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4" name="Freeform 308">
                    <a:extLst>
                      <a:ext uri="{FF2B5EF4-FFF2-40B4-BE49-F238E27FC236}">
                        <a16:creationId xmlns:a16="http://schemas.microsoft.com/office/drawing/2014/main" id="{01CFD159-7293-42C6-A9AD-4CDA8C5026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21550" y="2644416"/>
                    <a:ext cx="146364" cy="146364"/>
                  </a:xfrm>
                  <a:custGeom>
                    <a:avLst/>
                    <a:gdLst>
                      <a:gd name="T0" fmla="*/ 3 w 168"/>
                      <a:gd name="T1" fmla="*/ 90 h 168"/>
                      <a:gd name="T2" fmla="*/ 90 w 168"/>
                      <a:gd name="T3" fmla="*/ 164 h 168"/>
                      <a:gd name="T4" fmla="*/ 165 w 168"/>
                      <a:gd name="T5" fmla="*/ 78 h 168"/>
                      <a:gd name="T6" fmla="*/ 78 w 168"/>
                      <a:gd name="T7" fmla="*/ 3 h 168"/>
                      <a:gd name="T8" fmla="*/ 3 w 168"/>
                      <a:gd name="T9" fmla="*/ 90 h 1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8" h="168">
                        <a:moveTo>
                          <a:pt x="3" y="90"/>
                        </a:moveTo>
                        <a:cubicBezTo>
                          <a:pt x="7" y="135"/>
                          <a:pt x="46" y="168"/>
                          <a:pt x="90" y="164"/>
                        </a:cubicBezTo>
                        <a:cubicBezTo>
                          <a:pt x="134" y="161"/>
                          <a:pt x="168" y="122"/>
                          <a:pt x="165" y="78"/>
                        </a:cubicBezTo>
                        <a:cubicBezTo>
                          <a:pt x="161" y="33"/>
                          <a:pt x="122" y="0"/>
                          <a:pt x="78" y="3"/>
                        </a:cubicBezTo>
                        <a:cubicBezTo>
                          <a:pt x="33" y="7"/>
                          <a:pt x="0" y="45"/>
                          <a:pt x="3" y="90"/>
                        </a:cubicBezTo>
                        <a:close/>
                      </a:path>
                    </a:pathLst>
                  </a:custGeom>
                  <a:solidFill>
                    <a:srgbClr val="BD360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5" name="Freeform 309">
                    <a:extLst>
                      <a:ext uri="{FF2B5EF4-FFF2-40B4-BE49-F238E27FC236}">
                        <a16:creationId xmlns:a16="http://schemas.microsoft.com/office/drawing/2014/main" id="{5EA50EA4-B8BF-40C5-B1B0-D8A48F7717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8"/>
                    <a:ext cx="310558" cy="97328"/>
                  </a:xfrm>
                  <a:custGeom>
                    <a:avLst/>
                    <a:gdLst>
                      <a:gd name="T0" fmla="*/ 418 w 418"/>
                      <a:gd name="T1" fmla="*/ 0 h 131"/>
                      <a:gd name="T2" fmla="*/ 0 w 418"/>
                      <a:gd name="T3" fmla="*/ 0 h 131"/>
                      <a:gd name="T4" fmla="*/ 0 w 418"/>
                      <a:gd name="T5" fmla="*/ 131 h 131"/>
                      <a:gd name="T6" fmla="*/ 418 w 418"/>
                      <a:gd name="T7" fmla="*/ 131 h 131"/>
                      <a:gd name="T8" fmla="*/ 418 w 418"/>
                      <a:gd name="T9" fmla="*/ 0 h 131"/>
                      <a:gd name="T10" fmla="*/ 418 w 418"/>
                      <a:gd name="T11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18" h="131">
                        <a:moveTo>
                          <a:pt x="418" y="0"/>
                        </a:moveTo>
                        <a:lnTo>
                          <a:pt x="0" y="0"/>
                        </a:lnTo>
                        <a:lnTo>
                          <a:pt x="0" y="131"/>
                        </a:lnTo>
                        <a:lnTo>
                          <a:pt x="418" y="131"/>
                        </a:lnTo>
                        <a:lnTo>
                          <a:pt x="418" y="0"/>
                        </a:lnTo>
                        <a:lnTo>
                          <a:pt x="41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6" name="Freeform 310">
                    <a:extLst>
                      <a:ext uri="{FF2B5EF4-FFF2-40B4-BE49-F238E27FC236}">
                        <a16:creationId xmlns:a16="http://schemas.microsoft.com/office/drawing/2014/main" id="{2CD8D31E-A039-4790-98BA-EA5F679920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85145" y="3038929"/>
                    <a:ext cx="182769" cy="213230"/>
                  </a:xfrm>
                  <a:custGeom>
                    <a:avLst/>
                    <a:gdLst>
                      <a:gd name="T0" fmla="*/ 114 w 210"/>
                      <a:gd name="T1" fmla="*/ 0 h 245"/>
                      <a:gd name="T2" fmla="*/ 144 w 210"/>
                      <a:gd name="T3" fmla="*/ 0 h 245"/>
                      <a:gd name="T4" fmla="*/ 210 w 210"/>
                      <a:gd name="T5" fmla="*/ 101 h 245"/>
                      <a:gd name="T6" fmla="*/ 188 w 210"/>
                      <a:gd name="T7" fmla="*/ 224 h 245"/>
                      <a:gd name="T8" fmla="*/ 81 w 210"/>
                      <a:gd name="T9" fmla="*/ 224 h 245"/>
                      <a:gd name="T10" fmla="*/ 81 w 210"/>
                      <a:gd name="T11" fmla="*/ 245 h 245"/>
                      <a:gd name="T12" fmla="*/ 0 w 210"/>
                      <a:gd name="T13" fmla="*/ 245 h 245"/>
                      <a:gd name="T14" fmla="*/ 23 w 210"/>
                      <a:gd name="T15" fmla="*/ 88 h 245"/>
                      <a:gd name="T16" fmla="*/ 114 w 210"/>
                      <a:gd name="T17" fmla="*/ 0 h 2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10" h="245">
                        <a:moveTo>
                          <a:pt x="114" y="0"/>
                        </a:moveTo>
                        <a:cubicBezTo>
                          <a:pt x="144" y="0"/>
                          <a:pt x="144" y="0"/>
                          <a:pt x="144" y="0"/>
                        </a:cubicBezTo>
                        <a:cubicBezTo>
                          <a:pt x="145" y="46"/>
                          <a:pt x="171" y="84"/>
                          <a:pt x="210" y="101"/>
                        </a:cubicBezTo>
                        <a:cubicBezTo>
                          <a:pt x="188" y="224"/>
                          <a:pt x="188" y="224"/>
                          <a:pt x="188" y="224"/>
                        </a:cubicBezTo>
                        <a:cubicBezTo>
                          <a:pt x="81" y="224"/>
                          <a:pt x="81" y="224"/>
                          <a:pt x="81" y="224"/>
                        </a:cubicBezTo>
                        <a:cubicBezTo>
                          <a:pt x="81" y="245"/>
                          <a:pt x="81" y="245"/>
                          <a:pt x="81" y="245"/>
                        </a:cubicBezTo>
                        <a:cubicBezTo>
                          <a:pt x="0" y="245"/>
                          <a:pt x="0" y="245"/>
                          <a:pt x="0" y="245"/>
                        </a:cubicBezTo>
                        <a:cubicBezTo>
                          <a:pt x="23" y="88"/>
                          <a:pt x="23" y="88"/>
                          <a:pt x="23" y="88"/>
                        </a:cubicBezTo>
                        <a:cubicBezTo>
                          <a:pt x="30" y="41"/>
                          <a:pt x="68" y="6"/>
                          <a:pt x="114" y="0"/>
                        </a:cubicBezTo>
                      </a:path>
                    </a:pathLst>
                  </a:custGeom>
                  <a:solidFill>
                    <a:srgbClr val="5328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7" name="Freeform 311">
                    <a:extLst>
                      <a:ext uri="{FF2B5EF4-FFF2-40B4-BE49-F238E27FC236}">
                        <a16:creationId xmlns:a16="http://schemas.microsoft.com/office/drawing/2014/main" id="{90DBCA14-62EE-400F-821F-CB6751E4D1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12934" y="3038930"/>
                    <a:ext cx="54979" cy="91384"/>
                  </a:xfrm>
                  <a:custGeom>
                    <a:avLst/>
                    <a:gdLst>
                      <a:gd name="T0" fmla="*/ 0 w 63"/>
                      <a:gd name="T1" fmla="*/ 0 h 105"/>
                      <a:gd name="T2" fmla="*/ 1 w 63"/>
                      <a:gd name="T3" fmla="*/ 0 h 105"/>
                      <a:gd name="T4" fmla="*/ 63 w 63"/>
                      <a:gd name="T5" fmla="*/ 105 h 105"/>
                      <a:gd name="T6" fmla="*/ 63 w 63"/>
                      <a:gd name="T7" fmla="*/ 105 h 105"/>
                      <a:gd name="T8" fmla="*/ 0 w 63"/>
                      <a:gd name="T9" fmla="*/ 0 h 1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3" h="105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47"/>
                          <a:pt x="27" y="87"/>
                          <a:pt x="63" y="105"/>
                        </a:cubicBezTo>
                        <a:cubicBezTo>
                          <a:pt x="63" y="105"/>
                          <a:pt x="63" y="105"/>
                          <a:pt x="63" y="105"/>
                        </a:cubicBezTo>
                        <a:cubicBezTo>
                          <a:pt x="26" y="87"/>
                          <a:pt x="1" y="48"/>
                          <a:pt x="0" y="0"/>
                        </a:cubicBezTo>
                      </a:path>
                    </a:pathLst>
                  </a:custGeom>
                  <a:solidFill>
                    <a:srgbClr val="B0896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8" name="Freeform 312">
                    <a:extLst>
                      <a:ext uri="{FF2B5EF4-FFF2-40B4-BE49-F238E27FC236}">
                        <a16:creationId xmlns:a16="http://schemas.microsoft.com/office/drawing/2014/main" id="{7918788C-C57A-4634-991A-4582C4BB22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55" y="3234329"/>
                    <a:ext cx="91384" cy="17831"/>
                  </a:xfrm>
                  <a:custGeom>
                    <a:avLst/>
                    <a:gdLst>
                      <a:gd name="T0" fmla="*/ 0 w 123"/>
                      <a:gd name="T1" fmla="*/ 0 h 24"/>
                      <a:gd name="T2" fmla="*/ 123 w 123"/>
                      <a:gd name="T3" fmla="*/ 0 h 24"/>
                      <a:gd name="T4" fmla="*/ 117 w 123"/>
                      <a:gd name="T5" fmla="*/ 24 h 24"/>
                      <a:gd name="T6" fmla="*/ 0 w 123"/>
                      <a:gd name="T7" fmla="*/ 24 h 24"/>
                      <a:gd name="T8" fmla="*/ 0 w 123"/>
                      <a:gd name="T9" fmla="*/ 0 h 24"/>
                      <a:gd name="T10" fmla="*/ 0 w 123"/>
                      <a:gd name="T11" fmla="*/ 0 h 24"/>
                      <a:gd name="T12" fmla="*/ 0 w 123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23" h="24">
                        <a:moveTo>
                          <a:pt x="0" y="0"/>
                        </a:moveTo>
                        <a:lnTo>
                          <a:pt x="123" y="0"/>
                        </a:lnTo>
                        <a:lnTo>
                          <a:pt x="117" y="24"/>
                        </a:lnTo>
                        <a:lnTo>
                          <a:pt x="0" y="24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89" name="Freeform 313">
                    <a:extLst>
                      <a:ext uri="{FF2B5EF4-FFF2-40B4-BE49-F238E27FC236}">
                        <a16:creationId xmlns:a16="http://schemas.microsoft.com/office/drawing/2014/main" id="{2A02E220-8881-4894-B331-6635FB7A16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0" y="3142946"/>
                    <a:ext cx="445034" cy="280097"/>
                  </a:xfrm>
                  <a:custGeom>
                    <a:avLst/>
                    <a:gdLst>
                      <a:gd name="T0" fmla="*/ 24 w 511"/>
                      <a:gd name="T1" fmla="*/ 0 h 322"/>
                      <a:gd name="T2" fmla="*/ 487 w 511"/>
                      <a:gd name="T3" fmla="*/ 0 h 322"/>
                      <a:gd name="T4" fmla="*/ 511 w 511"/>
                      <a:gd name="T5" fmla="*/ 24 h 322"/>
                      <a:gd name="T6" fmla="*/ 511 w 511"/>
                      <a:gd name="T7" fmla="*/ 298 h 322"/>
                      <a:gd name="T8" fmla="*/ 487 w 511"/>
                      <a:gd name="T9" fmla="*/ 322 h 322"/>
                      <a:gd name="T10" fmla="*/ 24 w 511"/>
                      <a:gd name="T11" fmla="*/ 322 h 322"/>
                      <a:gd name="T12" fmla="*/ 0 w 511"/>
                      <a:gd name="T13" fmla="*/ 298 h 322"/>
                      <a:gd name="T14" fmla="*/ 0 w 511"/>
                      <a:gd name="T15" fmla="*/ 24 h 322"/>
                      <a:gd name="T16" fmla="*/ 24 w 511"/>
                      <a:gd name="T17" fmla="*/ 0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11" h="322">
                        <a:moveTo>
                          <a:pt x="24" y="0"/>
                        </a:moveTo>
                        <a:cubicBezTo>
                          <a:pt x="487" y="0"/>
                          <a:pt x="487" y="0"/>
                          <a:pt x="487" y="0"/>
                        </a:cubicBezTo>
                        <a:cubicBezTo>
                          <a:pt x="500" y="0"/>
                          <a:pt x="511" y="11"/>
                          <a:pt x="511" y="24"/>
                        </a:cubicBezTo>
                        <a:cubicBezTo>
                          <a:pt x="511" y="298"/>
                          <a:pt x="511" y="298"/>
                          <a:pt x="511" y="298"/>
                        </a:cubicBezTo>
                        <a:cubicBezTo>
                          <a:pt x="511" y="311"/>
                          <a:pt x="500" y="322"/>
                          <a:pt x="487" y="322"/>
                        </a:cubicBezTo>
                        <a:cubicBezTo>
                          <a:pt x="24" y="322"/>
                          <a:pt x="24" y="322"/>
                          <a:pt x="24" y="322"/>
                        </a:cubicBezTo>
                        <a:cubicBezTo>
                          <a:pt x="10" y="322"/>
                          <a:pt x="0" y="311"/>
                          <a:pt x="0" y="298"/>
                        </a:cubicBezTo>
                        <a:cubicBezTo>
                          <a:pt x="0" y="24"/>
                          <a:pt x="0" y="24"/>
                          <a:pt x="0" y="24"/>
                        </a:cubicBezTo>
                        <a:cubicBezTo>
                          <a:pt x="0" y="11"/>
                          <a:pt x="10" y="0"/>
                          <a:pt x="24" y="0"/>
                        </a:cubicBezTo>
                        <a:close/>
                      </a:path>
                    </a:pathLst>
                  </a:custGeom>
                  <a:solidFill>
                    <a:srgbClr val="D6D6D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0" name="Freeform 314">
                    <a:extLst>
                      <a:ext uri="{FF2B5EF4-FFF2-40B4-BE49-F238E27FC236}">
                        <a16:creationId xmlns:a16="http://schemas.microsoft.com/office/drawing/2014/main" id="{5A95ECFA-2727-4D8F-8F7C-866AC9681F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1" y="3142948"/>
                    <a:ext cx="36405" cy="280097"/>
                  </a:xfrm>
                  <a:custGeom>
                    <a:avLst/>
                    <a:gdLst>
                      <a:gd name="T0" fmla="*/ 19 w 42"/>
                      <a:gd name="T1" fmla="*/ 298 h 322"/>
                      <a:gd name="T2" fmla="*/ 19 w 42"/>
                      <a:gd name="T3" fmla="*/ 24 h 322"/>
                      <a:gd name="T4" fmla="*/ 42 w 42"/>
                      <a:gd name="T5" fmla="*/ 0 h 322"/>
                      <a:gd name="T6" fmla="*/ 22 w 42"/>
                      <a:gd name="T7" fmla="*/ 0 h 322"/>
                      <a:gd name="T8" fmla="*/ 0 w 42"/>
                      <a:gd name="T9" fmla="*/ 24 h 322"/>
                      <a:gd name="T10" fmla="*/ 0 w 42"/>
                      <a:gd name="T11" fmla="*/ 298 h 322"/>
                      <a:gd name="T12" fmla="*/ 22 w 42"/>
                      <a:gd name="T13" fmla="*/ 322 h 322"/>
                      <a:gd name="T14" fmla="*/ 42 w 42"/>
                      <a:gd name="T15" fmla="*/ 322 h 322"/>
                      <a:gd name="T16" fmla="*/ 19 w 42"/>
                      <a:gd name="T17" fmla="*/ 298 h 3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2" h="322">
                        <a:moveTo>
                          <a:pt x="19" y="298"/>
                        </a:move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19" y="11"/>
                          <a:pt x="30" y="0"/>
                          <a:pt x="42" y="0"/>
                        </a:cubicBezTo>
                        <a:cubicBezTo>
                          <a:pt x="22" y="0"/>
                          <a:pt x="22" y="0"/>
                          <a:pt x="22" y="0"/>
                        </a:cubicBezTo>
                        <a:cubicBezTo>
                          <a:pt x="9" y="0"/>
                          <a:pt x="0" y="11"/>
                          <a:pt x="0" y="24"/>
                        </a:cubicBez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0" y="311"/>
                          <a:pt x="9" y="322"/>
                          <a:pt x="22" y="322"/>
                        </a:cubicBezTo>
                        <a:cubicBezTo>
                          <a:pt x="42" y="322"/>
                          <a:pt x="42" y="322"/>
                          <a:pt x="42" y="322"/>
                        </a:cubicBezTo>
                        <a:cubicBezTo>
                          <a:pt x="30" y="322"/>
                          <a:pt x="19" y="311"/>
                          <a:pt x="19" y="298"/>
                        </a:cubicBez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1" name="Freeform 315">
                    <a:extLst>
                      <a:ext uri="{FF2B5EF4-FFF2-40B4-BE49-F238E27FC236}">
                        <a16:creationId xmlns:a16="http://schemas.microsoft.com/office/drawing/2014/main" id="{C44CA8E9-76B7-4CF0-8976-5DC5F133D1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336113" y="3398527"/>
                    <a:ext cx="445034" cy="24518"/>
                  </a:xfrm>
                  <a:custGeom>
                    <a:avLst/>
                    <a:gdLst>
                      <a:gd name="T0" fmla="*/ 599 w 599"/>
                      <a:gd name="T1" fmla="*/ 0 h 33"/>
                      <a:gd name="T2" fmla="*/ 0 w 599"/>
                      <a:gd name="T3" fmla="*/ 0 h 33"/>
                      <a:gd name="T4" fmla="*/ 0 w 599"/>
                      <a:gd name="T5" fmla="*/ 33 h 33"/>
                      <a:gd name="T6" fmla="*/ 599 w 599"/>
                      <a:gd name="T7" fmla="*/ 33 h 33"/>
                      <a:gd name="T8" fmla="*/ 599 w 599"/>
                      <a:gd name="T9" fmla="*/ 0 h 33"/>
                      <a:gd name="T10" fmla="*/ 599 w 599"/>
                      <a:gd name="T11" fmla="*/ 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99" h="33">
                        <a:moveTo>
                          <a:pt x="599" y="0"/>
                        </a:moveTo>
                        <a:lnTo>
                          <a:pt x="0" y="0"/>
                        </a:lnTo>
                        <a:lnTo>
                          <a:pt x="0" y="33"/>
                        </a:lnTo>
                        <a:lnTo>
                          <a:pt x="599" y="33"/>
                        </a:lnTo>
                        <a:lnTo>
                          <a:pt x="599" y="0"/>
                        </a:lnTo>
                        <a:lnTo>
                          <a:pt x="599" y="0"/>
                        </a:lnTo>
                        <a:close/>
                      </a:path>
                    </a:pathLst>
                  </a:custGeom>
                  <a:solidFill>
                    <a:srgbClr val="70707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2" name="Freeform 316">
                    <a:extLst>
                      <a:ext uri="{FF2B5EF4-FFF2-40B4-BE49-F238E27FC236}">
                        <a16:creationId xmlns:a16="http://schemas.microsoft.com/office/drawing/2014/main" id="{B2DA8709-D73E-46AF-A93F-449701459C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1" y="3264794"/>
                    <a:ext cx="12630" cy="17831"/>
                  </a:xfrm>
                  <a:custGeom>
                    <a:avLst/>
                    <a:gdLst>
                      <a:gd name="T0" fmla="*/ 17 w 17"/>
                      <a:gd name="T1" fmla="*/ 0 h 24"/>
                      <a:gd name="T2" fmla="*/ 0 w 17"/>
                      <a:gd name="T3" fmla="*/ 0 h 24"/>
                      <a:gd name="T4" fmla="*/ 0 w 17"/>
                      <a:gd name="T5" fmla="*/ 24 h 24"/>
                      <a:gd name="T6" fmla="*/ 17 w 17"/>
                      <a:gd name="T7" fmla="*/ 24 h 24"/>
                      <a:gd name="T8" fmla="*/ 17 w 17"/>
                      <a:gd name="T9" fmla="*/ 0 h 24"/>
                      <a:gd name="T10" fmla="*/ 17 w 17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4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7" y="24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3" name="Freeform 317">
                    <a:extLst>
                      <a:ext uri="{FF2B5EF4-FFF2-40B4-BE49-F238E27FC236}">
                        <a16:creationId xmlns:a16="http://schemas.microsoft.com/office/drawing/2014/main" id="{8FA47215-C0A3-4F41-8DFF-BE7BEEDCF5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398" y="3264794"/>
                    <a:ext cx="11888" cy="17831"/>
                  </a:xfrm>
                  <a:custGeom>
                    <a:avLst/>
                    <a:gdLst>
                      <a:gd name="T0" fmla="*/ 16 w 16"/>
                      <a:gd name="T1" fmla="*/ 0 h 24"/>
                      <a:gd name="T2" fmla="*/ 0 w 16"/>
                      <a:gd name="T3" fmla="*/ 0 h 24"/>
                      <a:gd name="T4" fmla="*/ 0 w 16"/>
                      <a:gd name="T5" fmla="*/ 24 h 24"/>
                      <a:gd name="T6" fmla="*/ 16 w 16"/>
                      <a:gd name="T7" fmla="*/ 24 h 24"/>
                      <a:gd name="T8" fmla="*/ 16 w 16"/>
                      <a:gd name="T9" fmla="*/ 0 h 24"/>
                      <a:gd name="T10" fmla="*/ 16 w 16"/>
                      <a:gd name="T11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4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4"/>
                        </a:lnTo>
                        <a:lnTo>
                          <a:pt x="16" y="24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4" name="Freeform 318">
                    <a:extLst>
                      <a:ext uri="{FF2B5EF4-FFF2-40B4-BE49-F238E27FC236}">
                        <a16:creationId xmlns:a16="http://schemas.microsoft.com/office/drawing/2014/main" id="{00E29E1F-D175-4162-82E9-346268A89A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61232" y="3282625"/>
                    <a:ext cx="12630" cy="18574"/>
                  </a:xfrm>
                  <a:custGeom>
                    <a:avLst/>
                    <a:gdLst>
                      <a:gd name="T0" fmla="*/ 17 w 17"/>
                      <a:gd name="T1" fmla="*/ 0 h 25"/>
                      <a:gd name="T2" fmla="*/ 0 w 17"/>
                      <a:gd name="T3" fmla="*/ 0 h 25"/>
                      <a:gd name="T4" fmla="*/ 0 w 17"/>
                      <a:gd name="T5" fmla="*/ 25 h 25"/>
                      <a:gd name="T6" fmla="*/ 17 w 17"/>
                      <a:gd name="T7" fmla="*/ 25 h 25"/>
                      <a:gd name="T8" fmla="*/ 17 w 17"/>
                      <a:gd name="T9" fmla="*/ 0 h 25"/>
                      <a:gd name="T10" fmla="*/ 17 w 17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5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7" y="25"/>
                        </a:lnTo>
                        <a:lnTo>
                          <a:pt x="17" y="0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5" name="Freeform 319">
                    <a:extLst>
                      <a:ext uri="{FF2B5EF4-FFF2-40B4-BE49-F238E27FC236}">
                        <a16:creationId xmlns:a16="http://schemas.microsoft.com/office/drawing/2014/main" id="{480EE7A0-64B3-4EE5-B37D-DAEC8DE6EC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43400" y="3282625"/>
                    <a:ext cx="11888" cy="18574"/>
                  </a:xfrm>
                  <a:custGeom>
                    <a:avLst/>
                    <a:gdLst>
                      <a:gd name="T0" fmla="*/ 16 w 16"/>
                      <a:gd name="T1" fmla="*/ 0 h 25"/>
                      <a:gd name="T2" fmla="*/ 0 w 16"/>
                      <a:gd name="T3" fmla="*/ 0 h 25"/>
                      <a:gd name="T4" fmla="*/ 0 w 16"/>
                      <a:gd name="T5" fmla="*/ 25 h 25"/>
                      <a:gd name="T6" fmla="*/ 16 w 16"/>
                      <a:gd name="T7" fmla="*/ 25 h 25"/>
                      <a:gd name="T8" fmla="*/ 16 w 16"/>
                      <a:gd name="T9" fmla="*/ 0 h 25"/>
                      <a:gd name="T10" fmla="*/ 16 w 16"/>
                      <a:gd name="T11" fmla="*/ 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6" h="25">
                        <a:moveTo>
                          <a:pt x="16" y="0"/>
                        </a:moveTo>
                        <a:lnTo>
                          <a:pt x="0" y="0"/>
                        </a:lnTo>
                        <a:lnTo>
                          <a:pt x="0" y="25"/>
                        </a:lnTo>
                        <a:lnTo>
                          <a:pt x="16" y="25"/>
                        </a:lnTo>
                        <a:lnTo>
                          <a:pt x="16" y="0"/>
                        </a:lnTo>
                        <a:lnTo>
                          <a:pt x="16" y="0"/>
                        </a:lnTo>
                        <a:close/>
                      </a:path>
                    </a:pathLst>
                  </a:custGeom>
                  <a:solidFill>
                    <a:srgbClr val="B5B5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6" name="Freeform 320">
                    <a:extLst>
                      <a:ext uri="{FF2B5EF4-FFF2-40B4-BE49-F238E27FC236}">
                        <a16:creationId xmlns:a16="http://schemas.microsoft.com/office/drawing/2014/main" id="{8AD02A27-C083-45D2-86CD-AE333FF51B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24828" y="3392585"/>
                    <a:ext cx="24518" cy="30461"/>
                  </a:xfrm>
                  <a:custGeom>
                    <a:avLst/>
                    <a:gdLst>
                      <a:gd name="T0" fmla="*/ 0 w 28"/>
                      <a:gd name="T1" fmla="*/ 35 h 35"/>
                      <a:gd name="T2" fmla="*/ 0 w 28"/>
                      <a:gd name="T3" fmla="*/ 13 h 35"/>
                      <a:gd name="T4" fmla="*/ 14 w 28"/>
                      <a:gd name="T5" fmla="*/ 0 h 35"/>
                      <a:gd name="T6" fmla="*/ 28 w 28"/>
                      <a:gd name="T7" fmla="*/ 13 h 35"/>
                      <a:gd name="T8" fmla="*/ 28 w 28"/>
                      <a:gd name="T9" fmla="*/ 35 h 35"/>
                      <a:gd name="T10" fmla="*/ 0 w 28"/>
                      <a:gd name="T11" fmla="*/ 35 h 35"/>
                      <a:gd name="T12" fmla="*/ 0 w 28"/>
                      <a:gd name="T13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35">
                        <a:moveTo>
                          <a:pt x="0" y="35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3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ubicBezTo>
                          <a:pt x="0" y="35"/>
                          <a:pt x="0" y="35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7" name="Freeform 321">
                    <a:extLst>
                      <a:ext uri="{FF2B5EF4-FFF2-40B4-BE49-F238E27FC236}">
                        <a16:creationId xmlns:a16="http://schemas.microsoft.com/office/drawing/2014/main" id="{6A93E677-4FFA-4A21-BEC1-115AA4E2B4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500309" y="3385898"/>
                    <a:ext cx="24518" cy="37148"/>
                  </a:xfrm>
                  <a:custGeom>
                    <a:avLst/>
                    <a:gdLst>
                      <a:gd name="T0" fmla="*/ 0 w 28"/>
                      <a:gd name="T1" fmla="*/ 42 h 42"/>
                      <a:gd name="T2" fmla="*/ 0 w 28"/>
                      <a:gd name="T3" fmla="*/ 12 h 42"/>
                      <a:gd name="T4" fmla="*/ 14 w 28"/>
                      <a:gd name="T5" fmla="*/ 0 h 42"/>
                      <a:gd name="T6" fmla="*/ 28 w 28"/>
                      <a:gd name="T7" fmla="*/ 12 h 42"/>
                      <a:gd name="T8" fmla="*/ 28 w 28"/>
                      <a:gd name="T9" fmla="*/ 42 h 42"/>
                      <a:gd name="T10" fmla="*/ 0 w 28"/>
                      <a:gd name="T11" fmla="*/ 42 h 42"/>
                      <a:gd name="T12" fmla="*/ 0 w 28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2">
                        <a:moveTo>
                          <a:pt x="0" y="42"/>
                        </a:move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0" y="6"/>
                          <a:pt x="6" y="0"/>
                          <a:pt x="14" y="0"/>
                        </a:cubicBezTo>
                        <a:cubicBezTo>
                          <a:pt x="21" y="0"/>
                          <a:pt x="28" y="5"/>
                          <a:pt x="28" y="12"/>
                        </a:cubicBezTo>
                        <a:cubicBezTo>
                          <a:pt x="28" y="42"/>
                          <a:pt x="28" y="42"/>
                          <a:pt x="28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8" name="Freeform 322">
                    <a:extLst>
                      <a:ext uri="{FF2B5EF4-FFF2-40B4-BE49-F238E27FC236}">
                        <a16:creationId xmlns:a16="http://schemas.microsoft.com/office/drawing/2014/main" id="{659EFEE4-15E9-4E43-9882-8C54F91971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57960" y="3385898"/>
                    <a:ext cx="18574" cy="37148"/>
                  </a:xfrm>
                  <a:custGeom>
                    <a:avLst/>
                    <a:gdLst>
                      <a:gd name="T0" fmla="*/ 0 w 21"/>
                      <a:gd name="T1" fmla="*/ 42 h 42"/>
                      <a:gd name="T2" fmla="*/ 0 w 21"/>
                      <a:gd name="T3" fmla="*/ 13 h 42"/>
                      <a:gd name="T4" fmla="*/ 10 w 21"/>
                      <a:gd name="T5" fmla="*/ 1 h 42"/>
                      <a:gd name="T6" fmla="*/ 21 w 21"/>
                      <a:gd name="T7" fmla="*/ 12 h 42"/>
                      <a:gd name="T8" fmla="*/ 21 w 21"/>
                      <a:gd name="T9" fmla="*/ 42 h 42"/>
                      <a:gd name="T10" fmla="*/ 0 w 21"/>
                      <a:gd name="T11" fmla="*/ 42 h 42"/>
                      <a:gd name="T12" fmla="*/ 0 w 21"/>
                      <a:gd name="T13" fmla="*/ 4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1" h="42">
                        <a:moveTo>
                          <a:pt x="0" y="42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4" y="1"/>
                          <a:pt x="10" y="1"/>
                        </a:cubicBezTo>
                        <a:cubicBezTo>
                          <a:pt x="16" y="0"/>
                          <a:pt x="21" y="6"/>
                          <a:pt x="21" y="12"/>
                        </a:cubicBezTo>
                        <a:cubicBezTo>
                          <a:pt x="21" y="42"/>
                          <a:pt x="21" y="42"/>
                          <a:pt x="21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ubicBezTo>
                          <a:pt x="0" y="42"/>
                          <a:pt x="0" y="42"/>
                          <a:pt x="0" y="42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799" name="Freeform 323">
                    <a:extLst>
                      <a:ext uri="{FF2B5EF4-FFF2-40B4-BE49-F238E27FC236}">
                        <a16:creationId xmlns:a16="http://schemas.microsoft.com/office/drawing/2014/main" id="{6FBCCE07-3D6F-4596-9D73-C12D47BCB5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76534" y="3379957"/>
                    <a:ext cx="23775" cy="43092"/>
                  </a:xfrm>
                  <a:custGeom>
                    <a:avLst/>
                    <a:gdLst>
                      <a:gd name="T0" fmla="*/ 0 w 28"/>
                      <a:gd name="T1" fmla="*/ 49 h 49"/>
                      <a:gd name="T2" fmla="*/ 0 w 28"/>
                      <a:gd name="T3" fmla="*/ 13 h 49"/>
                      <a:gd name="T4" fmla="*/ 14 w 28"/>
                      <a:gd name="T5" fmla="*/ 1 h 49"/>
                      <a:gd name="T6" fmla="*/ 28 w 28"/>
                      <a:gd name="T7" fmla="*/ 12 h 49"/>
                      <a:gd name="T8" fmla="*/ 28 w 28"/>
                      <a:gd name="T9" fmla="*/ 49 h 49"/>
                      <a:gd name="T10" fmla="*/ 0 w 28"/>
                      <a:gd name="T11" fmla="*/ 49 h 49"/>
                      <a:gd name="T12" fmla="*/ 0 w 28"/>
                      <a:gd name="T13" fmla="*/ 49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49">
                        <a:moveTo>
                          <a:pt x="0" y="49"/>
                        </a:move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6"/>
                          <a:pt x="6" y="1"/>
                          <a:pt x="14" y="1"/>
                        </a:cubicBezTo>
                        <a:cubicBezTo>
                          <a:pt x="21" y="0"/>
                          <a:pt x="28" y="6"/>
                          <a:pt x="28" y="12"/>
                        </a:cubicBezTo>
                        <a:cubicBezTo>
                          <a:pt x="28" y="49"/>
                          <a:pt x="28" y="49"/>
                          <a:pt x="28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ubicBezTo>
                          <a:pt x="0" y="49"/>
                          <a:pt x="0" y="49"/>
                          <a:pt x="0" y="49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800" name="Freeform 324">
                    <a:extLst>
                      <a:ext uri="{FF2B5EF4-FFF2-40B4-BE49-F238E27FC236}">
                        <a16:creationId xmlns:a16="http://schemas.microsoft.com/office/drawing/2014/main" id="{CD89C46B-C0E4-4E9C-8181-A3C3E39BB8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433437" y="3423066"/>
                    <a:ext cx="115902" cy="42349"/>
                  </a:xfrm>
                  <a:custGeom>
                    <a:avLst/>
                    <a:gdLst>
                      <a:gd name="T0" fmla="*/ 133 w 133"/>
                      <a:gd name="T1" fmla="*/ 0 h 49"/>
                      <a:gd name="T2" fmla="*/ 114 w 133"/>
                      <a:gd name="T3" fmla="*/ 35 h 49"/>
                      <a:gd name="T4" fmla="*/ 54 w 133"/>
                      <a:gd name="T5" fmla="*/ 36 h 49"/>
                      <a:gd name="T6" fmla="*/ 0 w 133"/>
                      <a:gd name="T7" fmla="*/ 0 h 49"/>
                      <a:gd name="T8" fmla="*/ 133 w 133"/>
                      <a:gd name="T9" fmla="*/ 0 h 49"/>
                      <a:gd name="T10" fmla="*/ 133 w 133"/>
                      <a:gd name="T11" fmla="*/ 0 h 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3" h="49">
                        <a:moveTo>
                          <a:pt x="133" y="0"/>
                        </a:moveTo>
                        <a:cubicBezTo>
                          <a:pt x="132" y="15"/>
                          <a:pt x="125" y="28"/>
                          <a:pt x="114" y="35"/>
                        </a:cubicBezTo>
                        <a:cubicBezTo>
                          <a:pt x="96" y="49"/>
                          <a:pt x="73" y="48"/>
                          <a:pt x="54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ubicBezTo>
                          <a:pt x="133" y="0"/>
                          <a:pt x="133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C4986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1801" name="Freeform 302">
                    <a:extLst>
                      <a:ext uri="{FF2B5EF4-FFF2-40B4-BE49-F238E27FC236}">
                        <a16:creationId xmlns:a16="http://schemas.microsoft.com/office/drawing/2014/main" id="{F931A0CF-58AC-4044-817E-C1084FBFC8E2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 rot="5400000">
                    <a:off x="7686145" y="2834315"/>
                    <a:ext cx="24518" cy="36172"/>
                  </a:xfrm>
                  <a:prstGeom prst="moon">
                    <a:avLst>
                      <a:gd name="adj" fmla="val 31097"/>
                    </a:avLst>
                  </a:pr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sp>
              <p:nvSpPr>
                <p:cNvPr id="1763" name="Freeform 314">
                  <a:extLst>
                    <a:ext uri="{FF2B5EF4-FFF2-40B4-BE49-F238E27FC236}">
                      <a16:creationId xmlns:a16="http://schemas.microsoft.com/office/drawing/2014/main" id="{7D049AA6-D52E-49B2-A0CC-DFBB741CFF4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flipH="1">
                  <a:off x="-1249159" y="3322912"/>
                  <a:ext cx="754203" cy="519612"/>
                </a:xfrm>
                <a:custGeom>
                  <a:avLst/>
                  <a:gdLst>
                    <a:gd name="T0" fmla="*/ 386 w 392"/>
                    <a:gd name="T1" fmla="*/ 291 h 291"/>
                    <a:gd name="T2" fmla="*/ 380 w 392"/>
                    <a:gd name="T3" fmla="*/ 285 h 291"/>
                    <a:gd name="T4" fmla="*/ 380 w 392"/>
                    <a:gd name="T5" fmla="*/ 174 h 291"/>
                    <a:gd name="T6" fmla="*/ 218 w 392"/>
                    <a:gd name="T7" fmla="*/ 12 h 291"/>
                    <a:gd name="T8" fmla="*/ 174 w 392"/>
                    <a:gd name="T9" fmla="*/ 12 h 291"/>
                    <a:gd name="T10" fmla="*/ 12 w 392"/>
                    <a:gd name="T11" fmla="*/ 174 h 291"/>
                    <a:gd name="T12" fmla="*/ 12 w 392"/>
                    <a:gd name="T13" fmla="*/ 285 h 291"/>
                    <a:gd name="T14" fmla="*/ 6 w 392"/>
                    <a:gd name="T15" fmla="*/ 291 h 291"/>
                    <a:gd name="T16" fmla="*/ 0 w 392"/>
                    <a:gd name="T17" fmla="*/ 285 h 291"/>
                    <a:gd name="T18" fmla="*/ 0 w 392"/>
                    <a:gd name="T19" fmla="*/ 174 h 291"/>
                    <a:gd name="T20" fmla="*/ 174 w 392"/>
                    <a:gd name="T21" fmla="*/ 0 h 291"/>
                    <a:gd name="T22" fmla="*/ 218 w 392"/>
                    <a:gd name="T23" fmla="*/ 0 h 291"/>
                    <a:gd name="T24" fmla="*/ 392 w 392"/>
                    <a:gd name="T25" fmla="*/ 174 h 291"/>
                    <a:gd name="T26" fmla="*/ 392 w 392"/>
                    <a:gd name="T27" fmla="*/ 285 h 291"/>
                    <a:gd name="T28" fmla="*/ 386 w 392"/>
                    <a:gd name="T29" fmla="*/ 291 h 291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0 w 10000"/>
                    <a:gd name="connsiteY8" fmla="*/ 9794 h 10000"/>
                    <a:gd name="connsiteX9" fmla="*/ 34 w 10000"/>
                    <a:gd name="connsiteY9" fmla="*/ 9372 h 10000"/>
                    <a:gd name="connsiteX10" fmla="*/ 0 w 10000"/>
                    <a:gd name="connsiteY10" fmla="*/ 5979 h 10000"/>
                    <a:gd name="connsiteX11" fmla="*/ 4439 w 10000"/>
                    <a:gd name="connsiteY11" fmla="*/ 0 h 10000"/>
                    <a:gd name="connsiteX12" fmla="*/ 5561 w 10000"/>
                    <a:gd name="connsiteY12" fmla="*/ 0 h 10000"/>
                    <a:gd name="connsiteX13" fmla="*/ 10000 w 10000"/>
                    <a:gd name="connsiteY13" fmla="*/ 5979 h 10000"/>
                    <a:gd name="connsiteX14" fmla="*/ 10000 w 10000"/>
                    <a:gd name="connsiteY14" fmla="*/ 9794 h 10000"/>
                    <a:gd name="connsiteX15" fmla="*/ 9847 w 10000"/>
                    <a:gd name="connsiteY15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306 w 10000"/>
                    <a:gd name="connsiteY6" fmla="*/ 9794 h 10000"/>
                    <a:gd name="connsiteX7" fmla="*/ 153 w 10000"/>
                    <a:gd name="connsiteY7" fmla="*/ 10000 h 10000"/>
                    <a:gd name="connsiteX8" fmla="*/ 34 w 10000"/>
                    <a:gd name="connsiteY8" fmla="*/ 9372 h 10000"/>
                    <a:gd name="connsiteX9" fmla="*/ 0 w 10000"/>
                    <a:gd name="connsiteY9" fmla="*/ 5979 h 10000"/>
                    <a:gd name="connsiteX10" fmla="*/ 4439 w 10000"/>
                    <a:gd name="connsiteY10" fmla="*/ 0 h 10000"/>
                    <a:gd name="connsiteX11" fmla="*/ 5561 w 10000"/>
                    <a:gd name="connsiteY11" fmla="*/ 0 h 10000"/>
                    <a:gd name="connsiteX12" fmla="*/ 10000 w 10000"/>
                    <a:gd name="connsiteY12" fmla="*/ 5979 h 10000"/>
                    <a:gd name="connsiteX13" fmla="*/ 10000 w 10000"/>
                    <a:gd name="connsiteY13" fmla="*/ 9794 h 10000"/>
                    <a:gd name="connsiteX14" fmla="*/ 9847 w 10000"/>
                    <a:gd name="connsiteY14" fmla="*/ 10000 h 10000"/>
                    <a:gd name="connsiteX0" fmla="*/ 10138 w 10291"/>
                    <a:gd name="connsiteY0" fmla="*/ 10000 h 10000"/>
                    <a:gd name="connsiteX1" fmla="*/ 9985 w 10291"/>
                    <a:gd name="connsiteY1" fmla="*/ 9794 h 10000"/>
                    <a:gd name="connsiteX2" fmla="*/ 9985 w 10291"/>
                    <a:gd name="connsiteY2" fmla="*/ 5979 h 10000"/>
                    <a:gd name="connsiteX3" fmla="*/ 5852 w 10291"/>
                    <a:gd name="connsiteY3" fmla="*/ 412 h 10000"/>
                    <a:gd name="connsiteX4" fmla="*/ 4730 w 10291"/>
                    <a:gd name="connsiteY4" fmla="*/ 412 h 10000"/>
                    <a:gd name="connsiteX5" fmla="*/ 597 w 10291"/>
                    <a:gd name="connsiteY5" fmla="*/ 5979 h 10000"/>
                    <a:gd name="connsiteX6" fmla="*/ 597 w 10291"/>
                    <a:gd name="connsiteY6" fmla="*/ 9794 h 10000"/>
                    <a:gd name="connsiteX7" fmla="*/ 444 w 10291"/>
                    <a:gd name="connsiteY7" fmla="*/ 10000 h 10000"/>
                    <a:gd name="connsiteX8" fmla="*/ 291 w 10291"/>
                    <a:gd name="connsiteY8" fmla="*/ 5979 h 10000"/>
                    <a:gd name="connsiteX9" fmla="*/ 4730 w 10291"/>
                    <a:gd name="connsiteY9" fmla="*/ 0 h 10000"/>
                    <a:gd name="connsiteX10" fmla="*/ 5852 w 10291"/>
                    <a:gd name="connsiteY10" fmla="*/ 0 h 10000"/>
                    <a:gd name="connsiteX11" fmla="*/ 10291 w 10291"/>
                    <a:gd name="connsiteY11" fmla="*/ 5979 h 10000"/>
                    <a:gd name="connsiteX12" fmla="*/ 10291 w 10291"/>
                    <a:gd name="connsiteY12" fmla="*/ 9794 h 10000"/>
                    <a:gd name="connsiteX13" fmla="*/ 10138 w 10291"/>
                    <a:gd name="connsiteY13" fmla="*/ 10000 h 10000"/>
                    <a:gd name="connsiteX0" fmla="*/ 10098 w 10251"/>
                    <a:gd name="connsiteY0" fmla="*/ 10000 h 10000"/>
                    <a:gd name="connsiteX1" fmla="*/ 9945 w 10251"/>
                    <a:gd name="connsiteY1" fmla="*/ 9794 h 10000"/>
                    <a:gd name="connsiteX2" fmla="*/ 9945 w 10251"/>
                    <a:gd name="connsiteY2" fmla="*/ 5979 h 10000"/>
                    <a:gd name="connsiteX3" fmla="*/ 5812 w 10251"/>
                    <a:gd name="connsiteY3" fmla="*/ 412 h 10000"/>
                    <a:gd name="connsiteX4" fmla="*/ 4690 w 10251"/>
                    <a:gd name="connsiteY4" fmla="*/ 412 h 10000"/>
                    <a:gd name="connsiteX5" fmla="*/ 557 w 10251"/>
                    <a:gd name="connsiteY5" fmla="*/ 5979 h 10000"/>
                    <a:gd name="connsiteX6" fmla="*/ 557 w 10251"/>
                    <a:gd name="connsiteY6" fmla="*/ 9794 h 10000"/>
                    <a:gd name="connsiteX7" fmla="*/ 251 w 10251"/>
                    <a:gd name="connsiteY7" fmla="*/ 5979 h 10000"/>
                    <a:gd name="connsiteX8" fmla="*/ 4690 w 10251"/>
                    <a:gd name="connsiteY8" fmla="*/ 0 h 10000"/>
                    <a:gd name="connsiteX9" fmla="*/ 5812 w 10251"/>
                    <a:gd name="connsiteY9" fmla="*/ 0 h 10000"/>
                    <a:gd name="connsiteX10" fmla="*/ 10251 w 10251"/>
                    <a:gd name="connsiteY10" fmla="*/ 5979 h 10000"/>
                    <a:gd name="connsiteX11" fmla="*/ 10251 w 10251"/>
                    <a:gd name="connsiteY11" fmla="*/ 9794 h 10000"/>
                    <a:gd name="connsiteX12" fmla="*/ 10098 w 10251"/>
                    <a:gd name="connsiteY12" fmla="*/ 10000 h 10000"/>
                    <a:gd name="connsiteX0" fmla="*/ 9847 w 10000"/>
                    <a:gd name="connsiteY0" fmla="*/ 10000 h 10000"/>
                    <a:gd name="connsiteX1" fmla="*/ 9694 w 10000"/>
                    <a:gd name="connsiteY1" fmla="*/ 9794 h 10000"/>
                    <a:gd name="connsiteX2" fmla="*/ 9694 w 10000"/>
                    <a:gd name="connsiteY2" fmla="*/ 5979 h 10000"/>
                    <a:gd name="connsiteX3" fmla="*/ 5561 w 10000"/>
                    <a:gd name="connsiteY3" fmla="*/ 412 h 10000"/>
                    <a:gd name="connsiteX4" fmla="*/ 4439 w 10000"/>
                    <a:gd name="connsiteY4" fmla="*/ 412 h 10000"/>
                    <a:gd name="connsiteX5" fmla="*/ 306 w 10000"/>
                    <a:gd name="connsiteY5" fmla="*/ 5979 h 10000"/>
                    <a:gd name="connsiteX6" fmla="*/ 0 w 10000"/>
                    <a:gd name="connsiteY6" fmla="*/ 5979 h 10000"/>
                    <a:gd name="connsiteX7" fmla="*/ 4439 w 10000"/>
                    <a:gd name="connsiteY7" fmla="*/ 0 h 10000"/>
                    <a:gd name="connsiteX8" fmla="*/ 5561 w 10000"/>
                    <a:gd name="connsiteY8" fmla="*/ 0 h 10000"/>
                    <a:gd name="connsiteX9" fmla="*/ 10000 w 10000"/>
                    <a:gd name="connsiteY9" fmla="*/ 5979 h 10000"/>
                    <a:gd name="connsiteX10" fmla="*/ 10000 w 10000"/>
                    <a:gd name="connsiteY10" fmla="*/ 9794 h 10000"/>
                    <a:gd name="connsiteX11" fmla="*/ 9847 w 10000"/>
                    <a:gd name="connsiteY11" fmla="*/ 10000 h 10000"/>
                    <a:gd name="connsiteX0" fmla="*/ 10174 w 10327"/>
                    <a:gd name="connsiteY0" fmla="*/ 10000 h 10000"/>
                    <a:gd name="connsiteX1" fmla="*/ 10021 w 10327"/>
                    <a:gd name="connsiteY1" fmla="*/ 9794 h 10000"/>
                    <a:gd name="connsiteX2" fmla="*/ 10021 w 10327"/>
                    <a:gd name="connsiteY2" fmla="*/ 5979 h 10000"/>
                    <a:gd name="connsiteX3" fmla="*/ 5888 w 10327"/>
                    <a:gd name="connsiteY3" fmla="*/ 412 h 10000"/>
                    <a:gd name="connsiteX4" fmla="*/ 4766 w 10327"/>
                    <a:gd name="connsiteY4" fmla="*/ 412 h 10000"/>
                    <a:gd name="connsiteX5" fmla="*/ 331 w 10327"/>
                    <a:gd name="connsiteY5" fmla="*/ 5059 h 10000"/>
                    <a:gd name="connsiteX6" fmla="*/ 327 w 10327"/>
                    <a:gd name="connsiteY6" fmla="*/ 5979 h 10000"/>
                    <a:gd name="connsiteX7" fmla="*/ 4766 w 10327"/>
                    <a:gd name="connsiteY7" fmla="*/ 0 h 10000"/>
                    <a:gd name="connsiteX8" fmla="*/ 5888 w 10327"/>
                    <a:gd name="connsiteY8" fmla="*/ 0 h 10000"/>
                    <a:gd name="connsiteX9" fmla="*/ 10327 w 10327"/>
                    <a:gd name="connsiteY9" fmla="*/ 5979 h 10000"/>
                    <a:gd name="connsiteX10" fmla="*/ 10327 w 10327"/>
                    <a:gd name="connsiteY10" fmla="*/ 9794 h 10000"/>
                    <a:gd name="connsiteX11" fmla="*/ 10174 w 10327"/>
                    <a:gd name="connsiteY11" fmla="*/ 10000 h 10000"/>
                    <a:gd name="connsiteX0" fmla="*/ 10489 w 10642"/>
                    <a:gd name="connsiteY0" fmla="*/ 10399 h 10399"/>
                    <a:gd name="connsiteX1" fmla="*/ 10336 w 10642"/>
                    <a:gd name="connsiteY1" fmla="*/ 10193 h 10399"/>
                    <a:gd name="connsiteX2" fmla="*/ 10336 w 10642"/>
                    <a:gd name="connsiteY2" fmla="*/ 6378 h 10399"/>
                    <a:gd name="connsiteX3" fmla="*/ 6203 w 10642"/>
                    <a:gd name="connsiteY3" fmla="*/ 811 h 10399"/>
                    <a:gd name="connsiteX4" fmla="*/ 5081 w 10642"/>
                    <a:gd name="connsiteY4" fmla="*/ 811 h 10399"/>
                    <a:gd name="connsiteX5" fmla="*/ 646 w 10642"/>
                    <a:gd name="connsiteY5" fmla="*/ 5458 h 10399"/>
                    <a:gd name="connsiteX6" fmla="*/ 491 w 10642"/>
                    <a:gd name="connsiteY6" fmla="*/ 5789 h 10399"/>
                    <a:gd name="connsiteX7" fmla="*/ 5081 w 10642"/>
                    <a:gd name="connsiteY7" fmla="*/ 399 h 10399"/>
                    <a:gd name="connsiteX8" fmla="*/ 6203 w 10642"/>
                    <a:gd name="connsiteY8" fmla="*/ 399 h 10399"/>
                    <a:gd name="connsiteX9" fmla="*/ 10642 w 10642"/>
                    <a:gd name="connsiteY9" fmla="*/ 6378 h 10399"/>
                    <a:gd name="connsiteX10" fmla="*/ 10642 w 10642"/>
                    <a:gd name="connsiteY10" fmla="*/ 10193 h 10399"/>
                    <a:gd name="connsiteX11" fmla="*/ 10489 w 10642"/>
                    <a:gd name="connsiteY11" fmla="*/ 10399 h 10399"/>
                    <a:gd name="connsiteX0" fmla="*/ 10276 w 10429"/>
                    <a:gd name="connsiteY0" fmla="*/ 10399 h 10399"/>
                    <a:gd name="connsiteX1" fmla="*/ 10123 w 10429"/>
                    <a:gd name="connsiteY1" fmla="*/ 10193 h 10399"/>
                    <a:gd name="connsiteX2" fmla="*/ 10123 w 10429"/>
                    <a:gd name="connsiteY2" fmla="*/ 6378 h 10399"/>
                    <a:gd name="connsiteX3" fmla="*/ 5990 w 10429"/>
                    <a:gd name="connsiteY3" fmla="*/ 811 h 10399"/>
                    <a:gd name="connsiteX4" fmla="*/ 4868 w 10429"/>
                    <a:gd name="connsiteY4" fmla="*/ 811 h 10399"/>
                    <a:gd name="connsiteX5" fmla="*/ 433 w 10429"/>
                    <a:gd name="connsiteY5" fmla="*/ 5458 h 10399"/>
                    <a:gd name="connsiteX6" fmla="*/ 278 w 10429"/>
                    <a:gd name="connsiteY6" fmla="*/ 5789 h 10399"/>
                    <a:gd name="connsiteX7" fmla="*/ 4868 w 10429"/>
                    <a:gd name="connsiteY7" fmla="*/ 399 h 10399"/>
                    <a:gd name="connsiteX8" fmla="*/ 5990 w 10429"/>
                    <a:gd name="connsiteY8" fmla="*/ 399 h 10399"/>
                    <a:gd name="connsiteX9" fmla="*/ 10429 w 10429"/>
                    <a:gd name="connsiteY9" fmla="*/ 6378 h 10399"/>
                    <a:gd name="connsiteX10" fmla="*/ 10429 w 10429"/>
                    <a:gd name="connsiteY10" fmla="*/ 10193 h 10399"/>
                    <a:gd name="connsiteX11" fmla="*/ 10276 w 10429"/>
                    <a:gd name="connsiteY11" fmla="*/ 10399 h 10399"/>
                    <a:gd name="connsiteX0" fmla="*/ 10238 w 10391"/>
                    <a:gd name="connsiteY0" fmla="*/ 10399 h 10399"/>
                    <a:gd name="connsiteX1" fmla="*/ 10085 w 10391"/>
                    <a:gd name="connsiteY1" fmla="*/ 10193 h 10399"/>
                    <a:gd name="connsiteX2" fmla="*/ 10085 w 10391"/>
                    <a:gd name="connsiteY2" fmla="*/ 6378 h 10399"/>
                    <a:gd name="connsiteX3" fmla="*/ 5952 w 10391"/>
                    <a:gd name="connsiteY3" fmla="*/ 811 h 10399"/>
                    <a:gd name="connsiteX4" fmla="*/ 4830 w 10391"/>
                    <a:gd name="connsiteY4" fmla="*/ 811 h 10399"/>
                    <a:gd name="connsiteX5" fmla="*/ 395 w 10391"/>
                    <a:gd name="connsiteY5" fmla="*/ 5458 h 10399"/>
                    <a:gd name="connsiteX6" fmla="*/ 240 w 10391"/>
                    <a:gd name="connsiteY6" fmla="*/ 5789 h 10399"/>
                    <a:gd name="connsiteX7" fmla="*/ 4830 w 10391"/>
                    <a:gd name="connsiteY7" fmla="*/ 399 h 10399"/>
                    <a:gd name="connsiteX8" fmla="*/ 5952 w 10391"/>
                    <a:gd name="connsiteY8" fmla="*/ 399 h 10399"/>
                    <a:gd name="connsiteX9" fmla="*/ 10391 w 10391"/>
                    <a:gd name="connsiteY9" fmla="*/ 6378 h 10399"/>
                    <a:gd name="connsiteX10" fmla="*/ 10391 w 10391"/>
                    <a:gd name="connsiteY10" fmla="*/ 10193 h 10399"/>
                    <a:gd name="connsiteX11" fmla="*/ 10238 w 10391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4597 w 10158"/>
                    <a:gd name="connsiteY4" fmla="*/ 811 h 10399"/>
                    <a:gd name="connsiteX5" fmla="*/ 162 w 10158"/>
                    <a:gd name="connsiteY5" fmla="*/ 5458 h 10399"/>
                    <a:gd name="connsiteX6" fmla="*/ 7 w 10158"/>
                    <a:gd name="connsiteY6" fmla="*/ 5789 h 10399"/>
                    <a:gd name="connsiteX7" fmla="*/ 4597 w 10158"/>
                    <a:gd name="connsiteY7" fmla="*/ 399 h 10399"/>
                    <a:gd name="connsiteX8" fmla="*/ 5719 w 10158"/>
                    <a:gd name="connsiteY8" fmla="*/ 399 h 10399"/>
                    <a:gd name="connsiteX9" fmla="*/ 10158 w 10158"/>
                    <a:gd name="connsiteY9" fmla="*/ 6378 h 10399"/>
                    <a:gd name="connsiteX10" fmla="*/ 10158 w 10158"/>
                    <a:gd name="connsiteY10" fmla="*/ 10193 h 10399"/>
                    <a:gd name="connsiteX11" fmla="*/ 10005 w 10158"/>
                    <a:gd name="connsiteY11" fmla="*/ 10399 h 10399"/>
                    <a:gd name="connsiteX0" fmla="*/ 10005 w 10158"/>
                    <a:gd name="connsiteY0" fmla="*/ 10399 h 10399"/>
                    <a:gd name="connsiteX1" fmla="*/ 9852 w 10158"/>
                    <a:gd name="connsiteY1" fmla="*/ 10193 h 10399"/>
                    <a:gd name="connsiteX2" fmla="*/ 9852 w 10158"/>
                    <a:gd name="connsiteY2" fmla="*/ 6378 h 10399"/>
                    <a:gd name="connsiteX3" fmla="*/ 5719 w 10158"/>
                    <a:gd name="connsiteY3" fmla="*/ 811 h 10399"/>
                    <a:gd name="connsiteX4" fmla="*/ 162 w 10158"/>
                    <a:gd name="connsiteY4" fmla="*/ 5458 h 10399"/>
                    <a:gd name="connsiteX5" fmla="*/ 7 w 10158"/>
                    <a:gd name="connsiteY5" fmla="*/ 5789 h 10399"/>
                    <a:gd name="connsiteX6" fmla="*/ 4597 w 10158"/>
                    <a:gd name="connsiteY6" fmla="*/ 399 h 10399"/>
                    <a:gd name="connsiteX7" fmla="*/ 5719 w 10158"/>
                    <a:gd name="connsiteY7" fmla="*/ 399 h 10399"/>
                    <a:gd name="connsiteX8" fmla="*/ 10158 w 10158"/>
                    <a:gd name="connsiteY8" fmla="*/ 6378 h 10399"/>
                    <a:gd name="connsiteX9" fmla="*/ 10158 w 10158"/>
                    <a:gd name="connsiteY9" fmla="*/ 10193 h 10399"/>
                    <a:gd name="connsiteX10" fmla="*/ 10005 w 10158"/>
                    <a:gd name="connsiteY10" fmla="*/ 10399 h 10399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5 w 10158"/>
                    <a:gd name="connsiteY0" fmla="*/ 10002 h 10002"/>
                    <a:gd name="connsiteX1" fmla="*/ 9852 w 10158"/>
                    <a:gd name="connsiteY1" fmla="*/ 9796 h 10002"/>
                    <a:gd name="connsiteX2" fmla="*/ 9852 w 10158"/>
                    <a:gd name="connsiteY2" fmla="*/ 5981 h 10002"/>
                    <a:gd name="connsiteX3" fmla="*/ 5719 w 10158"/>
                    <a:gd name="connsiteY3" fmla="*/ 414 h 10002"/>
                    <a:gd name="connsiteX4" fmla="*/ 162 w 10158"/>
                    <a:gd name="connsiteY4" fmla="*/ 5061 h 10002"/>
                    <a:gd name="connsiteX5" fmla="*/ 7 w 10158"/>
                    <a:gd name="connsiteY5" fmla="*/ 5392 h 10002"/>
                    <a:gd name="connsiteX6" fmla="*/ 5719 w 10158"/>
                    <a:gd name="connsiteY6" fmla="*/ 2 h 10002"/>
                    <a:gd name="connsiteX7" fmla="*/ 10158 w 10158"/>
                    <a:gd name="connsiteY7" fmla="*/ 5981 h 10002"/>
                    <a:gd name="connsiteX8" fmla="*/ 10158 w 10158"/>
                    <a:gd name="connsiteY8" fmla="*/ 9796 h 10002"/>
                    <a:gd name="connsiteX9" fmla="*/ 10005 w 10158"/>
                    <a:gd name="connsiteY9" fmla="*/ 10002 h 10002"/>
                    <a:gd name="connsiteX0" fmla="*/ 10004 w 10157"/>
                    <a:gd name="connsiteY0" fmla="*/ 10002 h 10002"/>
                    <a:gd name="connsiteX1" fmla="*/ 9851 w 10157"/>
                    <a:gd name="connsiteY1" fmla="*/ 9796 h 10002"/>
                    <a:gd name="connsiteX2" fmla="*/ 9851 w 10157"/>
                    <a:gd name="connsiteY2" fmla="*/ 5981 h 10002"/>
                    <a:gd name="connsiteX3" fmla="*/ 5718 w 10157"/>
                    <a:gd name="connsiteY3" fmla="*/ 414 h 10002"/>
                    <a:gd name="connsiteX4" fmla="*/ 186 w 10157"/>
                    <a:gd name="connsiteY4" fmla="*/ 4840 h 10002"/>
                    <a:gd name="connsiteX5" fmla="*/ 6 w 10157"/>
                    <a:gd name="connsiteY5" fmla="*/ 5392 h 10002"/>
                    <a:gd name="connsiteX6" fmla="*/ 5718 w 10157"/>
                    <a:gd name="connsiteY6" fmla="*/ 2 h 10002"/>
                    <a:gd name="connsiteX7" fmla="*/ 10157 w 10157"/>
                    <a:gd name="connsiteY7" fmla="*/ 5981 h 10002"/>
                    <a:gd name="connsiteX8" fmla="*/ 10157 w 10157"/>
                    <a:gd name="connsiteY8" fmla="*/ 9796 h 10002"/>
                    <a:gd name="connsiteX9" fmla="*/ 10004 w 10157"/>
                    <a:gd name="connsiteY9" fmla="*/ 10002 h 10002"/>
                    <a:gd name="connsiteX0" fmla="*/ 9818 w 9971"/>
                    <a:gd name="connsiteY0" fmla="*/ 10005 h 10005"/>
                    <a:gd name="connsiteX1" fmla="*/ 9665 w 9971"/>
                    <a:gd name="connsiteY1" fmla="*/ 9799 h 10005"/>
                    <a:gd name="connsiteX2" fmla="*/ 9665 w 9971"/>
                    <a:gd name="connsiteY2" fmla="*/ 5984 h 10005"/>
                    <a:gd name="connsiteX3" fmla="*/ 5532 w 9971"/>
                    <a:gd name="connsiteY3" fmla="*/ 417 h 10005"/>
                    <a:gd name="connsiteX4" fmla="*/ 0 w 9971"/>
                    <a:gd name="connsiteY4" fmla="*/ 4843 h 10005"/>
                    <a:gd name="connsiteX5" fmla="*/ 5532 w 9971"/>
                    <a:gd name="connsiteY5" fmla="*/ 5 h 10005"/>
                    <a:gd name="connsiteX6" fmla="*/ 9971 w 9971"/>
                    <a:gd name="connsiteY6" fmla="*/ 5984 h 10005"/>
                    <a:gd name="connsiteX7" fmla="*/ 9971 w 9971"/>
                    <a:gd name="connsiteY7" fmla="*/ 9799 h 10005"/>
                    <a:gd name="connsiteX8" fmla="*/ 9818 w 9971"/>
                    <a:gd name="connsiteY8" fmla="*/ 10005 h 10005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  <a:gd name="connsiteX0" fmla="*/ 9847 w 10000"/>
                    <a:gd name="connsiteY0" fmla="*/ 10036 h 10036"/>
                    <a:gd name="connsiteX1" fmla="*/ 9693 w 10000"/>
                    <a:gd name="connsiteY1" fmla="*/ 9830 h 10036"/>
                    <a:gd name="connsiteX2" fmla="*/ 9693 w 10000"/>
                    <a:gd name="connsiteY2" fmla="*/ 6017 h 10036"/>
                    <a:gd name="connsiteX3" fmla="*/ 5548 w 10000"/>
                    <a:gd name="connsiteY3" fmla="*/ 453 h 10036"/>
                    <a:gd name="connsiteX4" fmla="*/ 0 w 10000"/>
                    <a:gd name="connsiteY4" fmla="*/ 4877 h 10036"/>
                    <a:gd name="connsiteX5" fmla="*/ 5548 w 10000"/>
                    <a:gd name="connsiteY5" fmla="*/ 41 h 10036"/>
                    <a:gd name="connsiteX6" fmla="*/ 10000 w 10000"/>
                    <a:gd name="connsiteY6" fmla="*/ 6017 h 10036"/>
                    <a:gd name="connsiteX7" fmla="*/ 10000 w 10000"/>
                    <a:gd name="connsiteY7" fmla="*/ 9830 h 10036"/>
                    <a:gd name="connsiteX8" fmla="*/ 9847 w 10000"/>
                    <a:gd name="connsiteY8" fmla="*/ 10036 h 10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000" h="10036">
                      <a:moveTo>
                        <a:pt x="9847" y="10036"/>
                      </a:moveTo>
                      <a:cubicBezTo>
                        <a:pt x="9769" y="10036"/>
                        <a:pt x="9693" y="9933"/>
                        <a:pt x="9693" y="9830"/>
                      </a:cubicBezTo>
                      <a:lnTo>
                        <a:pt x="9693" y="6017"/>
                      </a:lnTo>
                      <a:cubicBezTo>
                        <a:pt x="9693" y="2961"/>
                        <a:pt x="7168" y="606"/>
                        <a:pt x="5548" y="453"/>
                      </a:cubicBezTo>
                      <a:cubicBezTo>
                        <a:pt x="1453" y="79"/>
                        <a:pt x="627" y="4599"/>
                        <a:pt x="0" y="4877"/>
                      </a:cubicBezTo>
                      <a:cubicBezTo>
                        <a:pt x="1541" y="135"/>
                        <a:pt x="3881" y="-149"/>
                        <a:pt x="5548" y="41"/>
                      </a:cubicBezTo>
                      <a:cubicBezTo>
                        <a:pt x="7215" y="231"/>
                        <a:pt x="10000" y="2720"/>
                        <a:pt x="10000" y="6017"/>
                      </a:cubicBezTo>
                      <a:lnTo>
                        <a:pt x="10000" y="9830"/>
                      </a:lnTo>
                      <a:cubicBezTo>
                        <a:pt x="10000" y="9933"/>
                        <a:pt x="9923" y="10036"/>
                        <a:pt x="9847" y="10036"/>
                      </a:cubicBezTo>
                      <a:close/>
                    </a:path>
                  </a:pathLst>
                </a:custGeom>
                <a:solidFill>
                  <a:srgbClr val="E6E6E6">
                    <a:lumMod val="25000"/>
                  </a:srgbClr>
                </a:solidFill>
                <a:ln>
                  <a:noFill/>
                </a:ln>
              </p:spPr>
              <p:txBody>
                <a:bodyPr vert="horz" wrap="square" lIns="124347" tIns="62174" rIns="124347" bIns="62174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1268436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 Semilight"/>
                    <a:ea typeface="+mn-ea"/>
                    <a:cs typeface="+mn-cs"/>
                  </a:endParaRPr>
                </a:p>
              </p:txBody>
            </p:sp>
            <p:sp>
              <p:nvSpPr>
                <p:cNvPr id="1764" name="Block Arc 1763">
                  <a:extLst>
                    <a:ext uri="{FF2B5EF4-FFF2-40B4-BE49-F238E27FC236}">
                      <a16:creationId xmlns:a16="http://schemas.microsoft.com/office/drawing/2014/main" id="{BB621F50-9F3D-4668-9EDE-80350AFC9E96}"/>
                    </a:ext>
                  </a:extLst>
                </p:cNvPr>
                <p:cNvSpPr/>
                <p:nvPr userDrawn="1"/>
              </p:nvSpPr>
              <p:spPr bwMode="auto">
                <a:xfrm rot="15935906" flipH="1">
                  <a:off x="-1210832" y="3748311"/>
                  <a:ext cx="331243" cy="520595"/>
                </a:xfrm>
                <a:prstGeom prst="blockArc">
                  <a:avLst>
                    <a:gd name="adj1" fmla="val 14679405"/>
                    <a:gd name="adj2" fmla="val 2874569"/>
                    <a:gd name="adj3" fmla="val 4391"/>
                  </a:avLst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765" name="Group 1764">
                  <a:extLst>
                    <a:ext uri="{FF2B5EF4-FFF2-40B4-BE49-F238E27FC236}">
                      <a16:creationId xmlns:a16="http://schemas.microsoft.com/office/drawing/2014/main" id="{FE08C958-F6A7-4EA0-9464-992D65EFC17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1278568" y="3822769"/>
                  <a:ext cx="91485" cy="182222"/>
                  <a:chOff x="-1154415" y="2515026"/>
                  <a:chExt cx="249028" cy="542499"/>
                </a:xfrm>
              </p:grpSpPr>
              <p:sp>
                <p:nvSpPr>
                  <p:cNvPr id="1767" name="Freeform 311">
                    <a:extLst>
                      <a:ext uri="{FF2B5EF4-FFF2-40B4-BE49-F238E27FC236}">
                        <a16:creationId xmlns:a16="http://schemas.microsoft.com/office/drawing/2014/main" id="{BFCB90CC-3F17-4862-AC9E-C9AC4239C65C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075032" y="2637980"/>
                    <a:ext cx="169645" cy="369227"/>
                  </a:xfrm>
                  <a:custGeom>
                    <a:avLst/>
                    <a:gdLst>
                      <a:gd name="T0" fmla="*/ 62 w 85"/>
                      <a:gd name="T1" fmla="*/ 185 h 185"/>
                      <a:gd name="T2" fmla="*/ 0 w 85"/>
                      <a:gd name="T3" fmla="*/ 176 h 185"/>
                      <a:gd name="T4" fmla="*/ 21 w 85"/>
                      <a:gd name="T5" fmla="*/ 0 h 185"/>
                      <a:gd name="T6" fmla="*/ 85 w 85"/>
                      <a:gd name="T7" fmla="*/ 8 h 185"/>
                      <a:gd name="T8" fmla="*/ 62 w 85"/>
                      <a:gd name="T9" fmla="*/ 185 h 18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5" h="185">
                        <a:moveTo>
                          <a:pt x="62" y="185"/>
                        </a:moveTo>
                        <a:lnTo>
                          <a:pt x="0" y="176"/>
                        </a:lnTo>
                        <a:lnTo>
                          <a:pt x="21" y="0"/>
                        </a:lnTo>
                        <a:lnTo>
                          <a:pt x="85" y="8"/>
                        </a:lnTo>
                        <a:lnTo>
                          <a:pt x="62" y="185"/>
                        </a:lnTo>
                        <a:close/>
                      </a:path>
                    </a:pathLst>
                  </a:custGeom>
                  <a:solidFill>
                    <a:srgbClr val="BAD80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8" name="Freeform 313">
                    <a:extLst>
                      <a:ext uri="{FF2B5EF4-FFF2-40B4-BE49-F238E27FC236}">
                        <a16:creationId xmlns:a16="http://schemas.microsoft.com/office/drawing/2014/main" id="{B2387D91-87A5-4E43-B37F-E26CE7154B4C}"/>
                      </a:ext>
                    </a:extLst>
                  </p:cNvPr>
                  <p:cNvSpPr>
                    <a:spLocks/>
                  </p:cNvSpPr>
                  <p:nvPr userDrawn="1"/>
                </p:nvSpPr>
                <p:spPr bwMode="auto">
                  <a:xfrm>
                    <a:off x="-1154415" y="2515026"/>
                    <a:ext cx="222927" cy="542499"/>
                  </a:xfrm>
                  <a:custGeom>
                    <a:avLst/>
                    <a:gdLst>
                      <a:gd name="T0" fmla="*/ 72 w 97"/>
                      <a:gd name="T1" fmla="*/ 214 h 236"/>
                      <a:gd name="T2" fmla="*/ 45 w 97"/>
                      <a:gd name="T3" fmla="*/ 235 h 236"/>
                      <a:gd name="T4" fmla="*/ 22 w 97"/>
                      <a:gd name="T5" fmla="*/ 232 h 236"/>
                      <a:gd name="T6" fmla="*/ 2 w 97"/>
                      <a:gd name="T7" fmla="*/ 205 h 236"/>
                      <a:gd name="T8" fmla="*/ 26 w 97"/>
                      <a:gd name="T9" fmla="*/ 22 h 236"/>
                      <a:gd name="T10" fmla="*/ 52 w 97"/>
                      <a:gd name="T11" fmla="*/ 2 h 236"/>
                      <a:gd name="T12" fmla="*/ 75 w 97"/>
                      <a:gd name="T13" fmla="*/ 5 h 236"/>
                      <a:gd name="T14" fmla="*/ 96 w 97"/>
                      <a:gd name="T15" fmla="*/ 31 h 236"/>
                      <a:gd name="T16" fmla="*/ 72 w 97"/>
                      <a:gd name="T17" fmla="*/ 214 h 2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7" h="236">
                        <a:moveTo>
                          <a:pt x="72" y="214"/>
                        </a:moveTo>
                        <a:cubicBezTo>
                          <a:pt x="70" y="227"/>
                          <a:pt x="58" y="236"/>
                          <a:pt x="45" y="235"/>
                        </a:cubicBezTo>
                        <a:cubicBezTo>
                          <a:pt x="22" y="232"/>
                          <a:pt x="22" y="232"/>
                          <a:pt x="22" y="232"/>
                        </a:cubicBezTo>
                        <a:cubicBezTo>
                          <a:pt x="9" y="230"/>
                          <a:pt x="0" y="218"/>
                          <a:pt x="2" y="205"/>
                        </a:cubicBezTo>
                        <a:cubicBezTo>
                          <a:pt x="26" y="22"/>
                          <a:pt x="26" y="22"/>
                          <a:pt x="26" y="22"/>
                        </a:cubicBezTo>
                        <a:cubicBezTo>
                          <a:pt x="27" y="9"/>
                          <a:pt x="39" y="0"/>
                          <a:pt x="52" y="2"/>
                        </a:cubicBezTo>
                        <a:cubicBezTo>
                          <a:pt x="75" y="5"/>
                          <a:pt x="75" y="5"/>
                          <a:pt x="75" y="5"/>
                        </a:cubicBezTo>
                        <a:cubicBezTo>
                          <a:pt x="88" y="6"/>
                          <a:pt x="97" y="18"/>
                          <a:pt x="96" y="31"/>
                        </a:cubicBezTo>
                        <a:lnTo>
                          <a:pt x="72" y="214"/>
                        </a:lnTo>
                        <a:close/>
                      </a:path>
                    </a:pathLst>
                  </a:custGeom>
                  <a:solidFill>
                    <a:srgbClr val="E6E6E6">
                      <a:lumMod val="2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124347" tIns="62174" rIns="124347" bIns="62174" numCol="1" anchor="t" anchorCtr="0" compatLnSpc="1">
                    <a:prstTxWarp prst="textNoShape">
                      <a:avLst/>
                    </a:prstTxWarp>
                    <a:noAutofit/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1268436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952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Segoe UI Semiligh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766" name="Oval 1765">
                  <a:extLst>
                    <a:ext uri="{FF2B5EF4-FFF2-40B4-BE49-F238E27FC236}">
                      <a16:creationId xmlns:a16="http://schemas.microsoft.com/office/drawing/2014/main" id="{A2EB8D5A-9DA4-4E44-ACBB-4C8E23939BE9}"/>
                    </a:ext>
                  </a:extLst>
                </p:cNvPr>
                <p:cNvSpPr/>
                <p:nvPr userDrawn="1"/>
              </p:nvSpPr>
              <p:spPr bwMode="auto">
                <a:xfrm flipH="1">
                  <a:off x="-907544" y="4105135"/>
                  <a:ext cx="61773" cy="41163"/>
                </a:xfrm>
                <a:prstGeom prst="ellipse">
                  <a:avLst/>
                </a:prstGeom>
                <a:solidFill>
                  <a:srgbClr val="353535">
                    <a:lumMod val="75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rot="0" spcFirstLastPara="0" vertOverflow="overflow" horzOverflow="overflow" vert="horz" wrap="square" lIns="248694" tIns="198955" rIns="248694" bIns="198955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1268069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952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ea typeface="ＭＳ Ｐゴシック" charset="0"/>
                    <a:cs typeface="Segoe UI" pitchFamily="34" charset="0"/>
                  </a:endParaRPr>
                </a:p>
              </p:txBody>
            </p:sp>
          </p:grpSp>
        </p:grpSp>
        <p:grpSp>
          <p:nvGrpSpPr>
            <p:cNvPr id="1648" name="Group 1647">
              <a:extLst>
                <a:ext uri="{FF2B5EF4-FFF2-40B4-BE49-F238E27FC236}">
                  <a16:creationId xmlns:a16="http://schemas.microsoft.com/office/drawing/2014/main" id="{78CE87E9-EA9E-4B00-8E3C-FEBF3FF71598}"/>
                </a:ext>
              </a:extLst>
            </p:cNvPr>
            <p:cNvGrpSpPr/>
            <p:nvPr userDrawn="1"/>
          </p:nvGrpSpPr>
          <p:grpSpPr>
            <a:xfrm>
              <a:off x="8911564" y="4195609"/>
              <a:ext cx="602005" cy="840721"/>
              <a:chOff x="10189820" y="4241292"/>
              <a:chExt cx="458802" cy="640733"/>
            </a:xfrm>
          </p:grpSpPr>
          <p:sp>
            <p:nvSpPr>
              <p:cNvPr id="1649" name="Oval 23">
                <a:extLst>
                  <a:ext uri="{FF2B5EF4-FFF2-40B4-BE49-F238E27FC236}">
                    <a16:creationId xmlns:a16="http://schemas.microsoft.com/office/drawing/2014/main" id="{D1CD03E9-E4E6-4600-BF9F-D4B1C0083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34434" y="4861969"/>
                <a:ext cx="133002" cy="20056"/>
              </a:xfrm>
              <a:prstGeom prst="ellipse">
                <a:avLst/>
              </a:prstGeom>
              <a:solidFill>
                <a:srgbClr val="FFFFFF">
                  <a:alpha val="27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0" name="Oval 24">
                <a:extLst>
                  <a:ext uri="{FF2B5EF4-FFF2-40B4-BE49-F238E27FC236}">
                    <a16:creationId xmlns:a16="http://schemas.microsoft.com/office/drawing/2014/main" id="{BBE492AA-E0EF-46A4-9DB7-C9341B9F5F60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378767" y="4867247"/>
                <a:ext cx="38001" cy="6333"/>
              </a:xfrm>
              <a:prstGeom prst="ellipse">
                <a:avLst/>
              </a:pr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1" name="Freeform 25">
                <a:extLst>
                  <a:ext uri="{FF2B5EF4-FFF2-40B4-BE49-F238E27FC236}">
                    <a16:creationId xmlns:a16="http://schemas.microsoft.com/office/drawing/2014/main" id="{1B5A24FB-F3E7-4603-BDBC-17BE45C0D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9820" y="4241292"/>
                <a:ext cx="416951" cy="628066"/>
              </a:xfrm>
              <a:custGeom>
                <a:avLst/>
                <a:gdLst>
                  <a:gd name="T0" fmla="*/ 274 w 289"/>
                  <a:gd name="T1" fmla="*/ 207 h 438"/>
                  <a:gd name="T2" fmla="*/ 289 w 289"/>
                  <a:gd name="T3" fmla="*/ 144 h 438"/>
                  <a:gd name="T4" fmla="*/ 144 w 289"/>
                  <a:gd name="T5" fmla="*/ 0 h 438"/>
                  <a:gd name="T6" fmla="*/ 0 w 289"/>
                  <a:gd name="T7" fmla="*/ 144 h 438"/>
                  <a:gd name="T8" fmla="*/ 14 w 289"/>
                  <a:gd name="T9" fmla="*/ 207 h 438"/>
                  <a:gd name="T10" fmla="*/ 144 w 289"/>
                  <a:gd name="T11" fmla="*/ 438 h 438"/>
                  <a:gd name="T12" fmla="*/ 274 w 289"/>
                  <a:gd name="T13" fmla="*/ 207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9" h="438">
                    <a:moveTo>
                      <a:pt x="274" y="207"/>
                    </a:moveTo>
                    <a:cubicBezTo>
                      <a:pt x="284" y="188"/>
                      <a:pt x="289" y="167"/>
                      <a:pt x="289" y="144"/>
                    </a:cubicBezTo>
                    <a:cubicBezTo>
                      <a:pt x="289" y="64"/>
                      <a:pt x="224" y="0"/>
                      <a:pt x="144" y="0"/>
                    </a:cubicBezTo>
                    <a:cubicBezTo>
                      <a:pt x="64" y="0"/>
                      <a:pt x="0" y="64"/>
                      <a:pt x="0" y="144"/>
                    </a:cubicBezTo>
                    <a:cubicBezTo>
                      <a:pt x="0" y="167"/>
                      <a:pt x="5" y="188"/>
                      <a:pt x="14" y="207"/>
                    </a:cubicBezTo>
                    <a:cubicBezTo>
                      <a:pt x="144" y="438"/>
                      <a:pt x="144" y="438"/>
                      <a:pt x="144" y="438"/>
                    </a:cubicBezTo>
                    <a:lnTo>
                      <a:pt x="274" y="207"/>
                    </a:lnTo>
                    <a:close/>
                  </a:path>
                </a:pathLst>
              </a:custGeom>
              <a:solidFill>
                <a:srgbClr val="A8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52" name="Oval 1651">
                <a:extLst>
                  <a:ext uri="{FF2B5EF4-FFF2-40B4-BE49-F238E27FC236}">
                    <a16:creationId xmlns:a16="http://schemas.microsoft.com/office/drawing/2014/main" id="{5FE8682C-ED8A-4504-9ABF-E4B7F4413333}"/>
                  </a:ext>
                </a:extLst>
              </p:cNvPr>
              <p:cNvSpPr/>
              <p:nvPr/>
            </p:nvSpPr>
            <p:spPr bwMode="auto">
              <a:xfrm>
                <a:off x="10208484" y="4259040"/>
                <a:ext cx="379787" cy="379788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1653" name="Group 1652">
                <a:extLst>
                  <a:ext uri="{FF2B5EF4-FFF2-40B4-BE49-F238E27FC236}">
                    <a16:creationId xmlns:a16="http://schemas.microsoft.com/office/drawing/2014/main" id="{7DF2C3B2-5112-4233-B7C3-3C2D6007FC42}"/>
                  </a:ext>
                </a:extLst>
              </p:cNvPr>
              <p:cNvGrpSpPr/>
              <p:nvPr userDrawn="1"/>
            </p:nvGrpSpPr>
            <p:grpSpPr>
              <a:xfrm>
                <a:off x="10206230" y="4249390"/>
                <a:ext cx="442392" cy="388009"/>
                <a:chOff x="11212070" y="4740880"/>
                <a:chExt cx="442392" cy="388009"/>
              </a:xfrm>
            </p:grpSpPr>
            <p:sp>
              <p:nvSpPr>
                <p:cNvPr id="1654" name="Freeform: Shape 1653">
                  <a:extLst>
                    <a:ext uri="{FF2B5EF4-FFF2-40B4-BE49-F238E27FC236}">
                      <a16:creationId xmlns:a16="http://schemas.microsoft.com/office/drawing/2014/main" id="{CCA4ABF0-C2E7-479C-BBD4-516E5B3F6AB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214269" y="4997006"/>
                  <a:ext cx="365760" cy="51317"/>
                </a:xfrm>
                <a:custGeom>
                  <a:avLst/>
                  <a:gdLst>
                    <a:gd name="connsiteX0" fmla="*/ 674453 w 1401167"/>
                    <a:gd name="connsiteY0" fmla="*/ 0 h 148652"/>
                    <a:gd name="connsiteX1" fmla="*/ 1357857 w 1401167"/>
                    <a:gd name="connsiteY1" fmla="*/ 25686 h 148652"/>
                    <a:gd name="connsiteX2" fmla="*/ 1401167 w 1401167"/>
                    <a:gd name="connsiteY2" fmla="*/ 30332 h 148652"/>
                    <a:gd name="connsiteX3" fmla="*/ 1386468 w 1401167"/>
                    <a:gd name="connsiteY3" fmla="*/ 57413 h 148652"/>
                    <a:gd name="connsiteX4" fmla="*/ 1330549 w 1401167"/>
                    <a:gd name="connsiteY4" fmla="*/ 125187 h 148652"/>
                    <a:gd name="connsiteX5" fmla="*/ 1313534 w 1401167"/>
                    <a:gd name="connsiteY5" fmla="*/ 126883 h 148652"/>
                    <a:gd name="connsiteX6" fmla="*/ 674453 w 1401167"/>
                    <a:gd name="connsiteY6" fmla="*/ 148652 h 148652"/>
                    <a:gd name="connsiteX7" fmla="*/ 169132 w 1401167"/>
                    <a:gd name="connsiteY7" fmla="*/ 135959 h 148652"/>
                    <a:gd name="connsiteX8" fmla="*/ 77086 w 1401167"/>
                    <a:gd name="connsiteY8" fmla="*/ 129713 h 148652"/>
                    <a:gd name="connsiteX9" fmla="*/ 17433 w 1401167"/>
                    <a:gd name="connsiteY9" fmla="*/ 57413 h 148652"/>
                    <a:gd name="connsiteX10" fmla="*/ 0 w 1401167"/>
                    <a:gd name="connsiteY10" fmla="*/ 25295 h 148652"/>
                    <a:gd name="connsiteX11" fmla="*/ 35372 w 1401167"/>
                    <a:gd name="connsiteY11" fmla="*/ 21770 h 148652"/>
                    <a:gd name="connsiteX12" fmla="*/ 674453 w 1401167"/>
                    <a:gd name="connsiteY12" fmla="*/ 0 h 148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01167" h="148652">
                      <a:moveTo>
                        <a:pt x="674453" y="0"/>
                      </a:moveTo>
                      <a:cubicBezTo>
                        <a:pt x="947428" y="0"/>
                        <a:pt x="1192137" y="9952"/>
                        <a:pt x="1357857" y="25686"/>
                      </a:cubicBezTo>
                      <a:lnTo>
                        <a:pt x="1401167" y="30332"/>
                      </a:lnTo>
                      <a:lnTo>
                        <a:pt x="1386468" y="57413"/>
                      </a:lnTo>
                      <a:lnTo>
                        <a:pt x="1330549" y="125187"/>
                      </a:lnTo>
                      <a:lnTo>
                        <a:pt x="1313534" y="126883"/>
                      </a:lnTo>
                      <a:cubicBezTo>
                        <a:pt x="1149979" y="140333"/>
                        <a:pt x="924030" y="148652"/>
                        <a:pt x="674453" y="148652"/>
                      </a:cubicBezTo>
                      <a:cubicBezTo>
                        <a:pt x="487271" y="148652"/>
                        <a:pt x="313379" y="143973"/>
                        <a:pt x="169132" y="135959"/>
                      </a:cubicBezTo>
                      <a:lnTo>
                        <a:pt x="77086" y="129713"/>
                      </a:lnTo>
                      <a:lnTo>
                        <a:pt x="17433" y="57413"/>
                      </a:lnTo>
                      <a:lnTo>
                        <a:pt x="0" y="25295"/>
                      </a:lnTo>
                      <a:lnTo>
                        <a:pt x="35372" y="21770"/>
                      </a:lnTo>
                      <a:cubicBezTo>
                        <a:pt x="198927" y="8319"/>
                        <a:pt x="424877" y="0"/>
                        <a:pt x="674453" y="0"/>
                      </a:cubicBezTo>
                      <a:close/>
                    </a:path>
                  </a:pathLst>
                </a:custGeom>
                <a:solidFill>
                  <a:srgbClr val="96674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655" name="Group 1654">
                  <a:extLst>
                    <a:ext uri="{FF2B5EF4-FFF2-40B4-BE49-F238E27FC236}">
                      <a16:creationId xmlns:a16="http://schemas.microsoft.com/office/drawing/2014/main" id="{59161351-8ED9-4B32-993F-9242FD8477BB}"/>
                    </a:ext>
                  </a:extLst>
                </p:cNvPr>
                <p:cNvGrpSpPr/>
                <p:nvPr/>
              </p:nvGrpSpPr>
              <p:grpSpPr>
                <a:xfrm>
                  <a:off x="11355226" y="4886872"/>
                  <a:ext cx="299236" cy="149201"/>
                  <a:chOff x="-1148676" y="2491943"/>
                  <a:chExt cx="1735138" cy="865148"/>
                </a:xfrm>
              </p:grpSpPr>
              <p:sp>
                <p:nvSpPr>
                  <p:cNvPr id="1687" name="AutoShape 3">
                    <a:extLst>
                      <a:ext uri="{FF2B5EF4-FFF2-40B4-BE49-F238E27FC236}">
                        <a16:creationId xmlns:a16="http://schemas.microsoft.com/office/drawing/2014/main" id="{76895E12-CA79-4E72-8869-20BD168CD594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 flipH="1">
                    <a:off x="-1145501" y="2491943"/>
                    <a:ext cx="1727200" cy="86514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8" name="Freeform 5">
                    <a:extLst>
                      <a:ext uri="{FF2B5EF4-FFF2-40B4-BE49-F238E27FC236}">
                        <a16:creationId xmlns:a16="http://schemas.microsoft.com/office/drawing/2014/main" id="{A3E44885-0434-4033-BBE0-E23A6711CF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148676" y="3198348"/>
                    <a:ext cx="1735138" cy="158743"/>
                  </a:xfrm>
                  <a:custGeom>
                    <a:avLst/>
                    <a:gdLst>
                      <a:gd name="T0" fmla="*/ 35 w 1778"/>
                      <a:gd name="T1" fmla="*/ 0 h 160"/>
                      <a:gd name="T2" fmla="*/ 17 w 1778"/>
                      <a:gd name="T3" fmla="*/ 0 h 160"/>
                      <a:gd name="T4" fmla="*/ 14 w 1778"/>
                      <a:gd name="T5" fmla="*/ 22 h 160"/>
                      <a:gd name="T6" fmla="*/ 512 w 1778"/>
                      <a:gd name="T7" fmla="*/ 158 h 160"/>
                      <a:gd name="T8" fmla="*/ 535 w 1778"/>
                      <a:gd name="T9" fmla="*/ 160 h 160"/>
                      <a:gd name="T10" fmla="*/ 1767 w 1778"/>
                      <a:gd name="T11" fmla="*/ 160 h 160"/>
                      <a:gd name="T12" fmla="*/ 1770 w 1778"/>
                      <a:gd name="T13" fmla="*/ 146 h 160"/>
                      <a:gd name="T14" fmla="*/ 1675 w 1778"/>
                      <a:gd name="T15" fmla="*/ 116 h 160"/>
                      <a:gd name="T16" fmla="*/ 579 w 1778"/>
                      <a:gd name="T17" fmla="*/ 116 h 160"/>
                      <a:gd name="T18" fmla="*/ 552 w 1778"/>
                      <a:gd name="T19" fmla="*/ 112 h 160"/>
                      <a:gd name="T20" fmla="*/ 430 w 1778"/>
                      <a:gd name="T21" fmla="*/ 60 h 160"/>
                      <a:gd name="T22" fmla="*/ 235 w 1778"/>
                      <a:gd name="T23" fmla="*/ 60 h 160"/>
                      <a:gd name="T24" fmla="*/ 219 w 1778"/>
                      <a:gd name="T25" fmla="*/ 54 h 160"/>
                      <a:gd name="T26" fmla="*/ 211 w 1778"/>
                      <a:gd name="T27" fmla="*/ 39 h 160"/>
                      <a:gd name="T28" fmla="*/ 207 w 1778"/>
                      <a:gd name="T29" fmla="*/ 12 h 160"/>
                      <a:gd name="T30" fmla="*/ 55 w 1778"/>
                      <a:gd name="T31" fmla="*/ 12 h 160"/>
                      <a:gd name="T32" fmla="*/ 35 w 1778"/>
                      <a:gd name="T33" fmla="*/ 0 h 1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78" h="160">
                        <a:moveTo>
                          <a:pt x="35" y="0"/>
                        </a:moveTo>
                        <a:cubicBezTo>
                          <a:pt x="17" y="0"/>
                          <a:pt x="17" y="0"/>
                          <a:pt x="17" y="0"/>
                        </a:cubicBezTo>
                        <a:cubicBezTo>
                          <a:pt x="3" y="0"/>
                          <a:pt x="0" y="19"/>
                          <a:pt x="14" y="22"/>
                        </a:cubicBezTo>
                        <a:cubicBezTo>
                          <a:pt x="512" y="158"/>
                          <a:pt x="512" y="158"/>
                          <a:pt x="512" y="158"/>
                        </a:cubicBezTo>
                        <a:cubicBezTo>
                          <a:pt x="519" y="160"/>
                          <a:pt x="527" y="160"/>
                          <a:pt x="535" y="160"/>
                        </a:cubicBezTo>
                        <a:cubicBezTo>
                          <a:pt x="1767" y="160"/>
                          <a:pt x="1767" y="160"/>
                          <a:pt x="1767" y="160"/>
                        </a:cubicBezTo>
                        <a:cubicBezTo>
                          <a:pt x="1776" y="160"/>
                          <a:pt x="1778" y="149"/>
                          <a:pt x="1770" y="146"/>
                        </a:cubicBezTo>
                        <a:cubicBezTo>
                          <a:pt x="1675" y="116"/>
                          <a:pt x="1675" y="116"/>
                          <a:pt x="1675" y="116"/>
                        </a:cubicBezTo>
                        <a:cubicBezTo>
                          <a:pt x="579" y="116"/>
                          <a:pt x="579" y="116"/>
                          <a:pt x="579" y="116"/>
                        </a:cubicBezTo>
                        <a:cubicBezTo>
                          <a:pt x="570" y="116"/>
                          <a:pt x="561" y="116"/>
                          <a:pt x="552" y="112"/>
                        </a:cubicBezTo>
                        <a:cubicBezTo>
                          <a:pt x="430" y="60"/>
                          <a:pt x="430" y="60"/>
                          <a:pt x="430" y="60"/>
                        </a:cubicBezTo>
                        <a:cubicBezTo>
                          <a:pt x="235" y="60"/>
                          <a:pt x="235" y="60"/>
                          <a:pt x="235" y="60"/>
                        </a:cubicBezTo>
                        <a:cubicBezTo>
                          <a:pt x="229" y="60"/>
                          <a:pt x="223" y="57"/>
                          <a:pt x="219" y="54"/>
                        </a:cubicBezTo>
                        <a:cubicBezTo>
                          <a:pt x="215" y="50"/>
                          <a:pt x="212" y="45"/>
                          <a:pt x="211" y="39"/>
                        </a:cubicBezTo>
                        <a:cubicBezTo>
                          <a:pt x="207" y="12"/>
                          <a:pt x="207" y="12"/>
                          <a:pt x="207" y="12"/>
                        </a:cubicBezTo>
                        <a:cubicBezTo>
                          <a:pt x="55" y="12"/>
                          <a:pt x="55" y="12"/>
                          <a:pt x="55" y="12"/>
                        </a:cubicBezTo>
                        <a:cubicBezTo>
                          <a:pt x="45" y="12"/>
                          <a:pt x="38" y="7"/>
                          <a:pt x="35" y="0"/>
                        </a:cubicBezTo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9" name="Freeform 6">
                    <a:extLst>
                      <a:ext uri="{FF2B5EF4-FFF2-40B4-BE49-F238E27FC236}">
                        <a16:creationId xmlns:a16="http://schemas.microsoft.com/office/drawing/2014/main" id="{A15CB229-B31D-44CD-B3E0-BBCA5DABE3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5363" y="2807841"/>
                    <a:ext cx="603250" cy="403207"/>
                  </a:xfrm>
                  <a:custGeom>
                    <a:avLst/>
                    <a:gdLst>
                      <a:gd name="T0" fmla="*/ 495 w 619"/>
                      <a:gd name="T1" fmla="*/ 376 h 408"/>
                      <a:gd name="T2" fmla="*/ 453 w 619"/>
                      <a:gd name="T3" fmla="*/ 408 h 408"/>
                      <a:gd name="T4" fmla="*/ 26 w 619"/>
                      <a:gd name="T5" fmla="*/ 408 h 408"/>
                      <a:gd name="T6" fmla="*/ 5 w 619"/>
                      <a:gd name="T7" fmla="*/ 376 h 408"/>
                      <a:gd name="T8" fmla="*/ 124 w 619"/>
                      <a:gd name="T9" fmla="*/ 32 h 408"/>
                      <a:gd name="T10" fmla="*/ 166 w 619"/>
                      <a:gd name="T11" fmla="*/ 0 h 408"/>
                      <a:gd name="T12" fmla="*/ 593 w 619"/>
                      <a:gd name="T13" fmla="*/ 0 h 408"/>
                      <a:gd name="T14" fmla="*/ 613 w 619"/>
                      <a:gd name="T15" fmla="*/ 32 h 408"/>
                      <a:gd name="T16" fmla="*/ 495 w 619"/>
                      <a:gd name="T17" fmla="*/ 376 h 4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19" h="408">
                        <a:moveTo>
                          <a:pt x="495" y="376"/>
                        </a:moveTo>
                        <a:cubicBezTo>
                          <a:pt x="489" y="393"/>
                          <a:pt x="470" y="408"/>
                          <a:pt x="453" y="408"/>
                        </a:cubicBezTo>
                        <a:cubicBezTo>
                          <a:pt x="26" y="408"/>
                          <a:pt x="26" y="408"/>
                          <a:pt x="26" y="408"/>
                        </a:cubicBezTo>
                        <a:cubicBezTo>
                          <a:pt x="9" y="408"/>
                          <a:pt x="0" y="393"/>
                          <a:pt x="5" y="376"/>
                        </a:cubicBezTo>
                        <a:cubicBezTo>
                          <a:pt x="124" y="32"/>
                          <a:pt x="124" y="32"/>
                          <a:pt x="124" y="32"/>
                        </a:cubicBezTo>
                        <a:cubicBezTo>
                          <a:pt x="130" y="15"/>
                          <a:pt x="149" y="0"/>
                          <a:pt x="166" y="0"/>
                        </a:cubicBezTo>
                        <a:cubicBezTo>
                          <a:pt x="593" y="0"/>
                          <a:pt x="593" y="0"/>
                          <a:pt x="593" y="0"/>
                        </a:cubicBezTo>
                        <a:cubicBezTo>
                          <a:pt x="610" y="0"/>
                          <a:pt x="619" y="15"/>
                          <a:pt x="613" y="32"/>
                        </a:cubicBezTo>
                        <a:cubicBezTo>
                          <a:pt x="495" y="376"/>
                          <a:pt x="495" y="376"/>
                          <a:pt x="495" y="376"/>
                        </a:cubicBezTo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0" name="Freeform 7">
                    <a:extLst>
                      <a:ext uri="{FF2B5EF4-FFF2-40B4-BE49-F238E27FC236}">
                        <a16:creationId xmlns:a16="http://schemas.microsoft.com/office/drawing/2014/main" id="{85808D39-565E-41DA-846B-802FCA4DBD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3863" y="2496705"/>
                    <a:ext cx="1238250" cy="757203"/>
                  </a:xfrm>
                  <a:custGeom>
                    <a:avLst/>
                    <a:gdLst>
                      <a:gd name="T0" fmla="*/ 1268 w 1269"/>
                      <a:gd name="T1" fmla="*/ 751 h 768"/>
                      <a:gd name="T2" fmla="*/ 1254 w 1269"/>
                      <a:gd name="T3" fmla="*/ 768 h 768"/>
                      <a:gd name="T4" fmla="*/ 140 w 1269"/>
                      <a:gd name="T5" fmla="*/ 768 h 768"/>
                      <a:gd name="T6" fmla="*/ 120 w 1269"/>
                      <a:gd name="T7" fmla="*/ 751 h 768"/>
                      <a:gd name="T8" fmla="*/ 1 w 1269"/>
                      <a:gd name="T9" fmla="*/ 17 h 768"/>
                      <a:gd name="T10" fmla="*/ 15 w 1269"/>
                      <a:gd name="T11" fmla="*/ 0 h 768"/>
                      <a:gd name="T12" fmla="*/ 1130 w 1269"/>
                      <a:gd name="T13" fmla="*/ 0 h 768"/>
                      <a:gd name="T14" fmla="*/ 1149 w 1269"/>
                      <a:gd name="T15" fmla="*/ 17 h 768"/>
                      <a:gd name="T16" fmla="*/ 1268 w 1269"/>
                      <a:gd name="T17" fmla="*/ 751 h 7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69" h="768">
                        <a:moveTo>
                          <a:pt x="1268" y="751"/>
                        </a:moveTo>
                        <a:cubicBezTo>
                          <a:pt x="1269" y="760"/>
                          <a:pt x="1263" y="768"/>
                          <a:pt x="1254" y="768"/>
                        </a:cubicBezTo>
                        <a:cubicBezTo>
                          <a:pt x="140" y="768"/>
                          <a:pt x="140" y="768"/>
                          <a:pt x="140" y="768"/>
                        </a:cubicBezTo>
                        <a:cubicBezTo>
                          <a:pt x="130" y="768"/>
                          <a:pt x="122" y="760"/>
                          <a:pt x="120" y="751"/>
                        </a:cubicBezTo>
                        <a:cubicBezTo>
                          <a:pt x="1" y="17"/>
                          <a:pt x="1" y="17"/>
                          <a:pt x="1" y="17"/>
                        </a:cubicBezTo>
                        <a:cubicBezTo>
                          <a:pt x="0" y="8"/>
                          <a:pt x="6" y="0"/>
                          <a:pt x="15" y="0"/>
                        </a:cubicBezTo>
                        <a:cubicBezTo>
                          <a:pt x="1130" y="0"/>
                          <a:pt x="1130" y="0"/>
                          <a:pt x="1130" y="0"/>
                        </a:cubicBezTo>
                        <a:cubicBezTo>
                          <a:pt x="1139" y="0"/>
                          <a:pt x="1147" y="8"/>
                          <a:pt x="1149" y="17"/>
                        </a:cubicBezTo>
                        <a:cubicBezTo>
                          <a:pt x="1268" y="751"/>
                          <a:pt x="1268" y="751"/>
                          <a:pt x="1268" y="751"/>
                        </a:cubicBezTo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1" name="Freeform 8">
                    <a:extLst>
                      <a:ext uri="{FF2B5EF4-FFF2-40B4-BE49-F238E27FC236}">
                        <a16:creationId xmlns:a16="http://schemas.microsoft.com/office/drawing/2014/main" id="{B742F4E2-4779-40F4-8FBA-DA756A89F1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747039" y="2491943"/>
                    <a:ext cx="1243013" cy="766727"/>
                  </a:xfrm>
                  <a:custGeom>
                    <a:avLst/>
                    <a:gdLst>
                      <a:gd name="T0" fmla="*/ 1271 w 1275"/>
                      <a:gd name="T1" fmla="*/ 755 h 776"/>
                      <a:gd name="T2" fmla="*/ 1267 w 1275"/>
                      <a:gd name="T3" fmla="*/ 755 h 776"/>
                      <a:gd name="T4" fmla="*/ 1267 w 1275"/>
                      <a:gd name="T5" fmla="*/ 758 h 776"/>
                      <a:gd name="T6" fmla="*/ 1264 w 1275"/>
                      <a:gd name="T7" fmla="*/ 765 h 776"/>
                      <a:gd name="T8" fmla="*/ 1257 w 1275"/>
                      <a:gd name="T9" fmla="*/ 768 h 776"/>
                      <a:gd name="T10" fmla="*/ 143 w 1275"/>
                      <a:gd name="T11" fmla="*/ 768 h 776"/>
                      <a:gd name="T12" fmla="*/ 133 w 1275"/>
                      <a:gd name="T13" fmla="*/ 764 h 776"/>
                      <a:gd name="T14" fmla="*/ 127 w 1275"/>
                      <a:gd name="T15" fmla="*/ 754 h 776"/>
                      <a:gd name="T16" fmla="*/ 8 w 1275"/>
                      <a:gd name="T17" fmla="*/ 21 h 776"/>
                      <a:gd name="T18" fmla="*/ 8 w 1275"/>
                      <a:gd name="T19" fmla="*/ 21 h 776"/>
                      <a:gd name="T20" fmla="*/ 8 w 1275"/>
                      <a:gd name="T21" fmla="*/ 19 h 776"/>
                      <a:gd name="T22" fmla="*/ 11 w 1275"/>
                      <a:gd name="T23" fmla="*/ 11 h 776"/>
                      <a:gd name="T24" fmla="*/ 18 w 1275"/>
                      <a:gd name="T25" fmla="*/ 8 h 776"/>
                      <a:gd name="T26" fmla="*/ 1133 w 1275"/>
                      <a:gd name="T27" fmla="*/ 8 h 776"/>
                      <a:gd name="T28" fmla="*/ 1142 w 1275"/>
                      <a:gd name="T29" fmla="*/ 12 h 776"/>
                      <a:gd name="T30" fmla="*/ 1148 w 1275"/>
                      <a:gd name="T31" fmla="*/ 22 h 776"/>
                      <a:gd name="T32" fmla="*/ 1148 w 1275"/>
                      <a:gd name="T33" fmla="*/ 22 h 776"/>
                      <a:gd name="T34" fmla="*/ 1267 w 1275"/>
                      <a:gd name="T35" fmla="*/ 756 h 776"/>
                      <a:gd name="T36" fmla="*/ 1267 w 1275"/>
                      <a:gd name="T37" fmla="*/ 755 h 776"/>
                      <a:gd name="T38" fmla="*/ 1271 w 1275"/>
                      <a:gd name="T39" fmla="*/ 755 h 776"/>
                      <a:gd name="T40" fmla="*/ 1275 w 1275"/>
                      <a:gd name="T41" fmla="*/ 754 h 776"/>
                      <a:gd name="T42" fmla="*/ 1156 w 1275"/>
                      <a:gd name="T43" fmla="*/ 21 h 776"/>
                      <a:gd name="T44" fmla="*/ 1156 w 1275"/>
                      <a:gd name="T45" fmla="*/ 21 h 776"/>
                      <a:gd name="T46" fmla="*/ 1148 w 1275"/>
                      <a:gd name="T47" fmla="*/ 6 h 776"/>
                      <a:gd name="T48" fmla="*/ 1133 w 1275"/>
                      <a:gd name="T49" fmla="*/ 0 h 776"/>
                      <a:gd name="T50" fmla="*/ 18 w 1275"/>
                      <a:gd name="T51" fmla="*/ 0 h 776"/>
                      <a:gd name="T52" fmla="*/ 5 w 1275"/>
                      <a:gd name="T53" fmla="*/ 6 h 776"/>
                      <a:gd name="T54" fmla="*/ 0 w 1275"/>
                      <a:gd name="T55" fmla="*/ 19 h 776"/>
                      <a:gd name="T56" fmla="*/ 1 w 1275"/>
                      <a:gd name="T57" fmla="*/ 22 h 776"/>
                      <a:gd name="T58" fmla="*/ 1 w 1275"/>
                      <a:gd name="T59" fmla="*/ 22 h 776"/>
                      <a:gd name="T60" fmla="*/ 119 w 1275"/>
                      <a:gd name="T61" fmla="*/ 755 h 776"/>
                      <a:gd name="T62" fmla="*/ 127 w 1275"/>
                      <a:gd name="T63" fmla="*/ 770 h 776"/>
                      <a:gd name="T64" fmla="*/ 143 w 1275"/>
                      <a:gd name="T65" fmla="*/ 776 h 776"/>
                      <a:gd name="T66" fmla="*/ 1257 w 1275"/>
                      <a:gd name="T67" fmla="*/ 776 h 776"/>
                      <a:gd name="T68" fmla="*/ 1270 w 1275"/>
                      <a:gd name="T69" fmla="*/ 770 h 776"/>
                      <a:gd name="T70" fmla="*/ 1275 w 1275"/>
                      <a:gd name="T71" fmla="*/ 758 h 776"/>
                      <a:gd name="T72" fmla="*/ 1275 w 1275"/>
                      <a:gd name="T73" fmla="*/ 754 h 776"/>
                      <a:gd name="T74" fmla="*/ 1275 w 1275"/>
                      <a:gd name="T75" fmla="*/ 754 h 776"/>
                      <a:gd name="T76" fmla="*/ 1271 w 1275"/>
                      <a:gd name="T77" fmla="*/ 755 h 7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275" h="776">
                        <a:moveTo>
                          <a:pt x="1271" y="755"/>
                        </a:move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67" y="756"/>
                          <a:pt x="1267" y="757"/>
                          <a:pt x="1267" y="758"/>
                        </a:cubicBezTo>
                        <a:cubicBezTo>
                          <a:pt x="1267" y="761"/>
                          <a:pt x="1266" y="763"/>
                          <a:pt x="1264" y="765"/>
                        </a:cubicBezTo>
                        <a:cubicBezTo>
                          <a:pt x="1262" y="767"/>
                          <a:pt x="1260" y="768"/>
                          <a:pt x="1257" y="768"/>
                        </a:cubicBezTo>
                        <a:cubicBezTo>
                          <a:pt x="143" y="768"/>
                          <a:pt x="143" y="768"/>
                          <a:pt x="143" y="768"/>
                        </a:cubicBezTo>
                        <a:cubicBezTo>
                          <a:pt x="139" y="768"/>
                          <a:pt x="136" y="766"/>
                          <a:pt x="133" y="764"/>
                        </a:cubicBezTo>
                        <a:cubicBezTo>
                          <a:pt x="130" y="761"/>
                          <a:pt x="128" y="758"/>
                          <a:pt x="127" y="754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1"/>
                          <a:pt x="8" y="21"/>
                          <a:pt x="8" y="21"/>
                        </a:cubicBezTo>
                        <a:cubicBezTo>
                          <a:pt x="8" y="20"/>
                          <a:pt x="8" y="19"/>
                          <a:pt x="8" y="19"/>
                        </a:cubicBezTo>
                        <a:cubicBezTo>
                          <a:pt x="8" y="16"/>
                          <a:pt x="9" y="13"/>
                          <a:pt x="11" y="11"/>
                        </a:cubicBezTo>
                        <a:cubicBezTo>
                          <a:pt x="13" y="9"/>
                          <a:pt x="15" y="8"/>
                          <a:pt x="18" y="8"/>
                        </a:cubicBezTo>
                        <a:cubicBezTo>
                          <a:pt x="1133" y="8"/>
                          <a:pt x="1133" y="8"/>
                          <a:pt x="1133" y="8"/>
                        </a:cubicBezTo>
                        <a:cubicBezTo>
                          <a:pt x="1136" y="8"/>
                          <a:pt x="1139" y="10"/>
                          <a:pt x="1142" y="12"/>
                        </a:cubicBezTo>
                        <a:cubicBezTo>
                          <a:pt x="1145" y="15"/>
                          <a:pt x="1147" y="19"/>
                          <a:pt x="1148" y="22"/>
                        </a:cubicBezTo>
                        <a:cubicBezTo>
                          <a:pt x="1148" y="22"/>
                          <a:pt x="1148" y="22"/>
                          <a:pt x="1148" y="22"/>
                        </a:cubicBezTo>
                        <a:cubicBezTo>
                          <a:pt x="1267" y="756"/>
                          <a:pt x="1267" y="756"/>
                          <a:pt x="1267" y="756"/>
                        </a:cubicBezTo>
                        <a:cubicBezTo>
                          <a:pt x="1267" y="755"/>
                          <a:pt x="1267" y="755"/>
                          <a:pt x="1267" y="755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6" y="21"/>
                          <a:pt x="1156" y="21"/>
                          <a:pt x="1156" y="21"/>
                        </a:cubicBezTo>
                        <a:cubicBezTo>
                          <a:pt x="1155" y="15"/>
                          <a:pt x="1152" y="10"/>
                          <a:pt x="1148" y="6"/>
                        </a:cubicBezTo>
                        <a:cubicBezTo>
                          <a:pt x="1144" y="3"/>
                          <a:pt x="1138" y="0"/>
                          <a:pt x="1133" y="0"/>
                        </a:cubicBezTo>
                        <a:cubicBezTo>
                          <a:pt x="18" y="0"/>
                          <a:pt x="18" y="0"/>
                          <a:pt x="18" y="0"/>
                        </a:cubicBezTo>
                        <a:cubicBezTo>
                          <a:pt x="13" y="0"/>
                          <a:pt x="8" y="2"/>
                          <a:pt x="5" y="6"/>
                        </a:cubicBezTo>
                        <a:cubicBezTo>
                          <a:pt x="2" y="9"/>
                          <a:pt x="0" y="14"/>
                          <a:pt x="0" y="19"/>
                        </a:cubicBezTo>
                        <a:cubicBezTo>
                          <a:pt x="0" y="20"/>
                          <a:pt x="0" y="21"/>
                          <a:pt x="1" y="22"/>
                        </a:cubicBezTo>
                        <a:cubicBezTo>
                          <a:pt x="1" y="22"/>
                          <a:pt x="1" y="22"/>
                          <a:pt x="1" y="22"/>
                        </a:cubicBezTo>
                        <a:cubicBezTo>
                          <a:pt x="119" y="755"/>
                          <a:pt x="119" y="755"/>
                          <a:pt x="119" y="755"/>
                        </a:cubicBezTo>
                        <a:cubicBezTo>
                          <a:pt x="120" y="761"/>
                          <a:pt x="123" y="766"/>
                          <a:pt x="127" y="770"/>
                        </a:cubicBezTo>
                        <a:cubicBezTo>
                          <a:pt x="131" y="773"/>
                          <a:pt x="137" y="776"/>
                          <a:pt x="143" y="776"/>
                        </a:cubicBezTo>
                        <a:cubicBezTo>
                          <a:pt x="1257" y="776"/>
                          <a:pt x="1257" y="776"/>
                          <a:pt x="1257" y="776"/>
                        </a:cubicBezTo>
                        <a:cubicBezTo>
                          <a:pt x="1262" y="776"/>
                          <a:pt x="1267" y="774"/>
                          <a:pt x="1270" y="770"/>
                        </a:cubicBezTo>
                        <a:cubicBezTo>
                          <a:pt x="1273" y="767"/>
                          <a:pt x="1275" y="762"/>
                          <a:pt x="1275" y="758"/>
                        </a:cubicBezTo>
                        <a:cubicBezTo>
                          <a:pt x="1275" y="756"/>
                          <a:pt x="1275" y="755"/>
                          <a:pt x="1275" y="754"/>
                        </a:cubicBezTo>
                        <a:cubicBezTo>
                          <a:pt x="1275" y="754"/>
                          <a:pt x="1275" y="754"/>
                          <a:pt x="1275" y="754"/>
                        </a:cubicBezTo>
                        <a:cubicBezTo>
                          <a:pt x="1271" y="755"/>
                          <a:pt x="1271" y="755"/>
                          <a:pt x="1271" y="755"/>
                        </a:cubicBezTo>
                      </a:path>
                    </a:pathLst>
                  </a:custGeom>
                  <a:solidFill>
                    <a:srgbClr val="B2B2B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2" name="Freeform 10">
                    <a:extLst>
                      <a:ext uri="{FF2B5EF4-FFF2-40B4-BE49-F238E27FC236}">
                        <a16:creationId xmlns:a16="http://schemas.microsoft.com/office/drawing/2014/main" id="{10FDD537-83C2-4461-8214-765B434A3D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089" y="3163425"/>
                    <a:ext cx="392113" cy="90483"/>
                  </a:xfrm>
                  <a:custGeom>
                    <a:avLst/>
                    <a:gdLst>
                      <a:gd name="T0" fmla="*/ 0 w 402"/>
                      <a:gd name="T1" fmla="*/ 0 h 92"/>
                      <a:gd name="T2" fmla="*/ 12 w 402"/>
                      <a:gd name="T3" fmla="*/ 78 h 92"/>
                      <a:gd name="T4" fmla="*/ 29 w 402"/>
                      <a:gd name="T5" fmla="*/ 92 h 92"/>
                      <a:gd name="T6" fmla="*/ 402 w 402"/>
                      <a:gd name="T7" fmla="*/ 92 h 92"/>
                      <a:gd name="T8" fmla="*/ 154 w 402"/>
                      <a:gd name="T9" fmla="*/ 21 h 92"/>
                      <a:gd name="T10" fmla="*/ 0 w 402"/>
                      <a:gd name="T11" fmla="*/ 0 h 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02" h="92">
                        <a:moveTo>
                          <a:pt x="0" y="0"/>
                        </a:moveTo>
                        <a:cubicBezTo>
                          <a:pt x="12" y="78"/>
                          <a:pt x="12" y="78"/>
                          <a:pt x="12" y="78"/>
                        </a:cubicBezTo>
                        <a:cubicBezTo>
                          <a:pt x="14" y="86"/>
                          <a:pt x="20" y="92"/>
                          <a:pt x="29" y="92"/>
                        </a:cubicBezTo>
                        <a:cubicBezTo>
                          <a:pt x="402" y="92"/>
                          <a:pt x="402" y="92"/>
                          <a:pt x="402" y="92"/>
                        </a:cubicBezTo>
                        <a:cubicBezTo>
                          <a:pt x="154" y="21"/>
                          <a:pt x="154" y="21"/>
                          <a:pt x="154" y="21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3" name="Freeform 11">
                    <a:extLst>
                      <a:ext uri="{FF2B5EF4-FFF2-40B4-BE49-F238E27FC236}">
                        <a16:creationId xmlns:a16="http://schemas.microsoft.com/office/drawing/2014/main" id="{ADEB75B8-B178-4B9C-B515-C23FDE40E0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4064" y="3174537"/>
                    <a:ext cx="1462088" cy="155568"/>
                  </a:xfrm>
                  <a:custGeom>
                    <a:avLst/>
                    <a:gdLst>
                      <a:gd name="T0" fmla="*/ 1494 w 1498"/>
                      <a:gd name="T1" fmla="*/ 156 h 156"/>
                      <a:gd name="T2" fmla="*/ 375 w 1498"/>
                      <a:gd name="T3" fmla="*/ 156 h 156"/>
                      <a:gd name="T4" fmla="*/ 348 w 1498"/>
                      <a:gd name="T5" fmla="*/ 150 h 156"/>
                      <a:gd name="T6" fmla="*/ 0 w 1498"/>
                      <a:gd name="T7" fmla="*/ 0 h 156"/>
                      <a:gd name="T8" fmla="*/ 1153 w 1498"/>
                      <a:gd name="T9" fmla="*/ 0 h 156"/>
                      <a:gd name="T10" fmla="*/ 1498 w 1498"/>
                      <a:gd name="T11" fmla="*/ 137 h 156"/>
                      <a:gd name="T12" fmla="*/ 1498 w 1498"/>
                      <a:gd name="T13" fmla="*/ 152 h 156"/>
                      <a:gd name="T14" fmla="*/ 1494 w 1498"/>
                      <a:gd name="T15" fmla="*/ 156 h 1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98" h="156">
                        <a:moveTo>
                          <a:pt x="1494" y="156"/>
                        </a:moveTo>
                        <a:cubicBezTo>
                          <a:pt x="375" y="156"/>
                          <a:pt x="375" y="156"/>
                          <a:pt x="375" y="156"/>
                        </a:cubicBezTo>
                        <a:cubicBezTo>
                          <a:pt x="366" y="156"/>
                          <a:pt x="357" y="154"/>
                          <a:pt x="348" y="15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8" y="137"/>
                          <a:pt x="1498" y="137"/>
                          <a:pt x="1498" y="137"/>
                        </a:cubicBezTo>
                        <a:cubicBezTo>
                          <a:pt x="1498" y="137"/>
                          <a:pt x="1498" y="150"/>
                          <a:pt x="1498" y="152"/>
                        </a:cubicBezTo>
                        <a:cubicBezTo>
                          <a:pt x="1498" y="154"/>
                          <a:pt x="1496" y="156"/>
                          <a:pt x="1494" y="156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4" name="Freeform 12">
                    <a:extLst>
                      <a:ext uri="{FF2B5EF4-FFF2-40B4-BE49-F238E27FC236}">
                        <a16:creationId xmlns:a16="http://schemas.microsoft.com/office/drawing/2014/main" id="{CCC12EF3-1967-4E22-AE40-90FDC4A78F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75651" y="3163425"/>
                    <a:ext cx="1463675" cy="150806"/>
                  </a:xfrm>
                  <a:custGeom>
                    <a:avLst/>
                    <a:gdLst>
                      <a:gd name="T0" fmla="*/ 1494 w 1499"/>
                      <a:gd name="T1" fmla="*/ 152 h 152"/>
                      <a:gd name="T2" fmla="*/ 375 w 1499"/>
                      <a:gd name="T3" fmla="*/ 152 h 152"/>
                      <a:gd name="T4" fmla="*/ 348 w 1499"/>
                      <a:gd name="T5" fmla="*/ 148 h 152"/>
                      <a:gd name="T6" fmla="*/ 0 w 1499"/>
                      <a:gd name="T7" fmla="*/ 0 h 152"/>
                      <a:gd name="T8" fmla="*/ 1153 w 1499"/>
                      <a:gd name="T9" fmla="*/ 0 h 152"/>
                      <a:gd name="T10" fmla="*/ 1495 w 1499"/>
                      <a:gd name="T11" fmla="*/ 146 h 152"/>
                      <a:gd name="T12" fmla="*/ 1494 w 1499"/>
                      <a:gd name="T13" fmla="*/ 152 h 1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499" h="152">
                        <a:moveTo>
                          <a:pt x="1494" y="152"/>
                        </a:moveTo>
                        <a:cubicBezTo>
                          <a:pt x="375" y="152"/>
                          <a:pt x="375" y="152"/>
                          <a:pt x="375" y="152"/>
                        </a:cubicBezTo>
                        <a:cubicBezTo>
                          <a:pt x="366" y="152"/>
                          <a:pt x="357" y="152"/>
                          <a:pt x="348" y="148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53" y="0"/>
                          <a:pt x="1153" y="0"/>
                          <a:pt x="1153" y="0"/>
                        </a:cubicBezTo>
                        <a:cubicBezTo>
                          <a:pt x="1495" y="146"/>
                          <a:pt x="1495" y="146"/>
                          <a:pt x="1495" y="146"/>
                        </a:cubicBezTo>
                        <a:cubicBezTo>
                          <a:pt x="1499" y="147"/>
                          <a:pt x="1498" y="152"/>
                          <a:pt x="1494" y="152"/>
                        </a:cubicBezTo>
                      </a:path>
                    </a:pathLst>
                  </a:custGeom>
                  <a:solidFill>
                    <a:srgbClr val="00BC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5" name="Freeform 13">
                    <a:extLst>
                      <a:ext uri="{FF2B5EF4-FFF2-40B4-BE49-F238E27FC236}">
                        <a16:creationId xmlns:a16="http://schemas.microsoft.com/office/drawing/2014/main" id="{3AAE97B6-ED8F-43F6-988F-CFA81140C2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31151" y="3222160"/>
                    <a:ext cx="431800" cy="60322"/>
                  </a:xfrm>
                  <a:custGeom>
                    <a:avLst/>
                    <a:gdLst>
                      <a:gd name="T0" fmla="*/ 440 w 443"/>
                      <a:gd name="T1" fmla="*/ 60 h 60"/>
                      <a:gd name="T2" fmla="*/ 136 w 443"/>
                      <a:gd name="T3" fmla="*/ 60 h 60"/>
                      <a:gd name="T4" fmla="*/ 122 w 443"/>
                      <a:gd name="T5" fmla="*/ 57 h 60"/>
                      <a:gd name="T6" fmla="*/ 3 w 443"/>
                      <a:gd name="T7" fmla="*/ 6 h 60"/>
                      <a:gd name="T8" fmla="*/ 4 w 443"/>
                      <a:gd name="T9" fmla="*/ 0 h 60"/>
                      <a:gd name="T10" fmla="*/ 305 w 443"/>
                      <a:gd name="T11" fmla="*/ 0 h 60"/>
                      <a:gd name="T12" fmla="*/ 319 w 443"/>
                      <a:gd name="T13" fmla="*/ 3 h 60"/>
                      <a:gd name="T14" fmla="*/ 441 w 443"/>
                      <a:gd name="T15" fmla="*/ 55 h 60"/>
                      <a:gd name="T16" fmla="*/ 440 w 443"/>
                      <a:gd name="T17" fmla="*/ 6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3" h="60">
                        <a:moveTo>
                          <a:pt x="440" y="60"/>
                        </a:moveTo>
                        <a:cubicBezTo>
                          <a:pt x="136" y="60"/>
                          <a:pt x="136" y="60"/>
                          <a:pt x="136" y="60"/>
                        </a:cubicBezTo>
                        <a:cubicBezTo>
                          <a:pt x="131" y="60"/>
                          <a:pt x="127" y="59"/>
                          <a:pt x="122" y="5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0" y="5"/>
                          <a:pt x="1" y="0"/>
                          <a:pt x="4" y="0"/>
                        </a:cubicBezTo>
                        <a:cubicBezTo>
                          <a:pt x="305" y="0"/>
                          <a:pt x="305" y="0"/>
                          <a:pt x="305" y="0"/>
                        </a:cubicBezTo>
                        <a:cubicBezTo>
                          <a:pt x="310" y="0"/>
                          <a:pt x="315" y="1"/>
                          <a:pt x="319" y="3"/>
                        </a:cubicBezTo>
                        <a:cubicBezTo>
                          <a:pt x="441" y="55"/>
                          <a:pt x="441" y="55"/>
                          <a:pt x="441" y="55"/>
                        </a:cubicBezTo>
                        <a:cubicBezTo>
                          <a:pt x="443" y="56"/>
                          <a:pt x="443" y="60"/>
                          <a:pt x="440" y="60"/>
                        </a:cubicBez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6" name="Freeform 14">
                    <a:extLst>
                      <a:ext uri="{FF2B5EF4-FFF2-40B4-BE49-F238E27FC236}">
                        <a16:creationId xmlns:a16="http://schemas.microsoft.com/office/drawing/2014/main" id="{33A315A0-AC06-4B9E-B399-EF77C2B261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7" name="Freeform 15">
                    <a:extLst>
                      <a:ext uri="{FF2B5EF4-FFF2-40B4-BE49-F238E27FC236}">
                        <a16:creationId xmlns:a16="http://schemas.microsoft.com/office/drawing/2014/main" id="{AD8B8911-3F3E-47A0-A924-3ABE05A0A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2574489"/>
                    <a:ext cx="1050925" cy="588936"/>
                  </a:xfrm>
                  <a:custGeom>
                    <a:avLst/>
                    <a:gdLst>
                      <a:gd name="T0" fmla="*/ 605 w 662"/>
                      <a:gd name="T1" fmla="*/ 0 h 371"/>
                      <a:gd name="T2" fmla="*/ 0 w 662"/>
                      <a:gd name="T3" fmla="*/ 0 h 371"/>
                      <a:gd name="T4" fmla="*/ 58 w 662"/>
                      <a:gd name="T5" fmla="*/ 371 h 371"/>
                      <a:gd name="T6" fmla="*/ 662 w 662"/>
                      <a:gd name="T7" fmla="*/ 371 h 371"/>
                      <a:gd name="T8" fmla="*/ 605 w 662"/>
                      <a:gd name="T9" fmla="*/ 0 h 37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62" h="371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58" y="371"/>
                        </a:lnTo>
                        <a:lnTo>
                          <a:pt x="662" y="371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8" name="Freeform 16">
                    <a:extLst>
                      <a:ext uri="{FF2B5EF4-FFF2-40B4-BE49-F238E27FC236}">
                        <a16:creationId xmlns:a16="http://schemas.microsoft.com/office/drawing/2014/main" id="{E660BF1E-AC33-4BD1-94AC-73D393CCBD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99" name="Freeform 17">
                    <a:extLst>
                      <a:ext uri="{FF2B5EF4-FFF2-40B4-BE49-F238E27FC236}">
                        <a16:creationId xmlns:a16="http://schemas.microsoft.com/office/drawing/2014/main" id="{D861FA50-CAC6-4FAF-B526-B42631C41B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50201" y="3120564"/>
                    <a:ext cx="965200" cy="42861"/>
                  </a:xfrm>
                  <a:custGeom>
                    <a:avLst/>
                    <a:gdLst>
                      <a:gd name="T0" fmla="*/ 605 w 608"/>
                      <a:gd name="T1" fmla="*/ 0 h 27"/>
                      <a:gd name="T2" fmla="*/ 0 w 608"/>
                      <a:gd name="T3" fmla="*/ 0 h 27"/>
                      <a:gd name="T4" fmla="*/ 4 w 608"/>
                      <a:gd name="T5" fmla="*/ 27 h 27"/>
                      <a:gd name="T6" fmla="*/ 608 w 608"/>
                      <a:gd name="T7" fmla="*/ 27 h 27"/>
                      <a:gd name="T8" fmla="*/ 605 w 608"/>
                      <a:gd name="T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08" h="27">
                        <a:moveTo>
                          <a:pt x="605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608" y="27"/>
                        </a:lnTo>
                        <a:lnTo>
                          <a:pt x="60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0" name="Freeform 18">
                    <a:extLst>
                      <a:ext uri="{FF2B5EF4-FFF2-40B4-BE49-F238E27FC236}">
                        <a16:creationId xmlns:a16="http://schemas.microsoft.com/office/drawing/2014/main" id="{9F3E34CC-50CD-4E0A-88E2-8DEAFABE91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  <a:close/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1" name="Freeform 19">
                    <a:extLst>
                      <a:ext uri="{FF2B5EF4-FFF2-40B4-BE49-F238E27FC236}">
                        <a16:creationId xmlns:a16="http://schemas.microsoft.com/office/drawing/2014/main" id="{594799F6-C01D-4C85-A914-8074C59757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182 w 182"/>
                      <a:gd name="T1" fmla="*/ 27 h 27"/>
                      <a:gd name="T2" fmla="*/ 4 w 182"/>
                      <a:gd name="T3" fmla="*/ 27 h 27"/>
                      <a:gd name="T4" fmla="*/ 0 w 182"/>
                      <a:gd name="T5" fmla="*/ 0 h 27"/>
                      <a:gd name="T6" fmla="*/ 178 w 182"/>
                      <a:gd name="T7" fmla="*/ 0 h 27"/>
                      <a:gd name="T8" fmla="*/ 182 w 182"/>
                      <a:gd name="T9" fmla="*/ 27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2" h="27">
                        <a:moveTo>
                          <a:pt x="182" y="27"/>
                        </a:moveTo>
                        <a:lnTo>
                          <a:pt x="4" y="27"/>
                        </a:lnTo>
                        <a:lnTo>
                          <a:pt x="0" y="0"/>
                        </a:lnTo>
                        <a:lnTo>
                          <a:pt x="178" y="0"/>
                        </a:lnTo>
                        <a:lnTo>
                          <a:pt x="182" y="2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2" name="Freeform 21">
                    <a:extLst>
                      <a:ext uri="{FF2B5EF4-FFF2-40B4-BE49-F238E27FC236}">
                        <a16:creationId xmlns:a16="http://schemas.microsoft.com/office/drawing/2014/main" id="{6B3962D0-1EF4-4169-AB68-BAD536FB9C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3" name="Freeform 22">
                    <a:extLst>
                      <a:ext uri="{FF2B5EF4-FFF2-40B4-BE49-F238E27FC236}">
                        <a16:creationId xmlns:a16="http://schemas.microsoft.com/office/drawing/2014/main" id="{4808FCCF-979B-4544-A413-6A604CB425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0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7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0" y="0"/>
                        </a:cubicBezTo>
                        <a:cubicBezTo>
                          <a:pt x="16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0064B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4" name="Freeform 23">
                    <a:extLst>
                      <a:ext uri="{FF2B5EF4-FFF2-40B4-BE49-F238E27FC236}">
                        <a16:creationId xmlns:a16="http://schemas.microsoft.com/office/drawing/2014/main" id="{9E3FB67D-D526-4227-AFB3-112118DAE7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23 w 24"/>
                      <a:gd name="T1" fmla="*/ 11 h 22"/>
                      <a:gd name="T2" fmla="*/ 14 w 24"/>
                      <a:gd name="T3" fmla="*/ 22 h 22"/>
                      <a:gd name="T4" fmla="*/ 1 w 24"/>
                      <a:gd name="T5" fmla="*/ 11 h 22"/>
                      <a:gd name="T6" fmla="*/ 11 w 24"/>
                      <a:gd name="T7" fmla="*/ 0 h 22"/>
                      <a:gd name="T8" fmla="*/ 23 w 24"/>
                      <a:gd name="T9" fmla="*/ 1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23" y="11"/>
                        </a:moveTo>
                        <a:cubicBezTo>
                          <a:pt x="24" y="17"/>
                          <a:pt x="20" y="22"/>
                          <a:pt x="14" y="22"/>
                        </a:cubicBezTo>
                        <a:cubicBezTo>
                          <a:pt x="8" y="22"/>
                          <a:pt x="2" y="17"/>
                          <a:pt x="1" y="11"/>
                        </a:cubicBezTo>
                        <a:cubicBezTo>
                          <a:pt x="0" y="5"/>
                          <a:pt x="4" y="0"/>
                          <a:pt x="11" y="0"/>
                        </a:cubicBezTo>
                        <a:cubicBezTo>
                          <a:pt x="17" y="0"/>
                          <a:pt x="22" y="5"/>
                          <a:pt x="23" y="11"/>
                        </a:cubicBezTo>
                      </a:path>
                    </a:pathLst>
                  </a:custGeom>
                  <a:solidFill>
                    <a:srgbClr val="505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5" name="Freeform 24">
                    <a:extLst>
                      <a:ext uri="{FF2B5EF4-FFF2-40B4-BE49-F238E27FC236}">
                        <a16:creationId xmlns:a16="http://schemas.microsoft.com/office/drawing/2014/main" id="{C666BE2F-064C-43FC-B4E3-0103D85752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6" name="Freeform 25">
                    <a:extLst>
                      <a:ext uri="{FF2B5EF4-FFF2-40B4-BE49-F238E27FC236}">
                        <a16:creationId xmlns:a16="http://schemas.microsoft.com/office/drawing/2014/main" id="{E8708D03-CD11-4FA3-B9B2-D7D57B9C01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9 w 19"/>
                      <a:gd name="T1" fmla="*/ 13 h 13"/>
                      <a:gd name="T2" fmla="*/ 3 w 19"/>
                      <a:gd name="T3" fmla="*/ 13 h 13"/>
                      <a:gd name="T4" fmla="*/ 0 w 19"/>
                      <a:gd name="T5" fmla="*/ 0 h 13"/>
                      <a:gd name="T6" fmla="*/ 17 w 19"/>
                      <a:gd name="T7" fmla="*/ 0 h 13"/>
                      <a:gd name="T8" fmla="*/ 19 w 19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9" y="13"/>
                        </a:moveTo>
                        <a:lnTo>
                          <a:pt x="3" y="13"/>
                        </a:lnTo>
                        <a:lnTo>
                          <a:pt x="0" y="0"/>
                        </a:lnTo>
                        <a:lnTo>
                          <a:pt x="17" y="0"/>
                        </a:lnTo>
                        <a:lnTo>
                          <a:pt x="19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7" name="Freeform 26">
                    <a:extLst>
                      <a:ext uri="{FF2B5EF4-FFF2-40B4-BE49-F238E27FC236}">
                        <a16:creationId xmlns:a16="http://schemas.microsoft.com/office/drawing/2014/main" id="{30B47DCD-C25B-4772-AAE4-7DBCE05519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8" name="Freeform 27">
                    <a:extLst>
                      <a:ext uri="{FF2B5EF4-FFF2-40B4-BE49-F238E27FC236}">
                        <a16:creationId xmlns:a16="http://schemas.microsoft.com/office/drawing/2014/main" id="{99B7B5D9-E9E2-432A-9C22-37A6FEC4E0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7 w 17"/>
                      <a:gd name="T1" fmla="*/ 13 h 13"/>
                      <a:gd name="T2" fmla="*/ 2 w 17"/>
                      <a:gd name="T3" fmla="*/ 13 h 13"/>
                      <a:gd name="T4" fmla="*/ 0 w 17"/>
                      <a:gd name="T5" fmla="*/ 0 h 13"/>
                      <a:gd name="T6" fmla="*/ 15 w 17"/>
                      <a:gd name="T7" fmla="*/ 0 h 13"/>
                      <a:gd name="T8" fmla="*/ 17 w 17"/>
                      <a:gd name="T9" fmla="*/ 13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7" y="13"/>
                        </a:moveTo>
                        <a:lnTo>
                          <a:pt x="2" y="13"/>
                        </a:lnTo>
                        <a:lnTo>
                          <a:pt x="0" y="0"/>
                        </a:lnTo>
                        <a:lnTo>
                          <a:pt x="15" y="0"/>
                        </a:lnTo>
                        <a:lnTo>
                          <a:pt x="17" y="13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09" name="Freeform 28">
                    <a:extLst>
                      <a:ext uri="{FF2B5EF4-FFF2-40B4-BE49-F238E27FC236}">
                        <a16:creationId xmlns:a16="http://schemas.microsoft.com/office/drawing/2014/main" id="{6CC9CE0E-B8D5-4036-98EA-2E3F6030E0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0" name="Freeform 29">
                    <a:extLst>
                      <a:ext uri="{FF2B5EF4-FFF2-40B4-BE49-F238E27FC236}">
                        <a16:creationId xmlns:a16="http://schemas.microsoft.com/office/drawing/2014/main" id="{4FC2B388-7AF5-4361-8D74-4B3D341AE8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701483"/>
                    <a:ext cx="268288" cy="280975"/>
                  </a:xfrm>
                  <a:custGeom>
                    <a:avLst/>
                    <a:gdLst>
                      <a:gd name="T0" fmla="*/ 169 w 169"/>
                      <a:gd name="T1" fmla="*/ 177 h 177"/>
                      <a:gd name="T2" fmla="*/ 27 w 169"/>
                      <a:gd name="T3" fmla="*/ 177 h 177"/>
                      <a:gd name="T4" fmla="*/ 21 w 169"/>
                      <a:gd name="T5" fmla="*/ 141 h 177"/>
                      <a:gd name="T6" fmla="*/ 0 w 169"/>
                      <a:gd name="T7" fmla="*/ 0 h 177"/>
                      <a:gd name="T8" fmla="*/ 142 w 169"/>
                      <a:gd name="T9" fmla="*/ 0 h 177"/>
                      <a:gd name="T10" fmla="*/ 164 w 169"/>
                      <a:gd name="T11" fmla="*/ 143 h 177"/>
                      <a:gd name="T12" fmla="*/ 169 w 169"/>
                      <a:gd name="T13" fmla="*/ 177 h 17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9" h="177">
                        <a:moveTo>
                          <a:pt x="169" y="177"/>
                        </a:moveTo>
                        <a:lnTo>
                          <a:pt x="27" y="177"/>
                        </a:lnTo>
                        <a:lnTo>
                          <a:pt x="21" y="141"/>
                        </a:lnTo>
                        <a:lnTo>
                          <a:pt x="0" y="0"/>
                        </a:lnTo>
                        <a:lnTo>
                          <a:pt x="142" y="0"/>
                        </a:lnTo>
                        <a:lnTo>
                          <a:pt x="164" y="143"/>
                        </a:lnTo>
                        <a:lnTo>
                          <a:pt x="169" y="17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1" name="Freeform 30">
                    <a:extLst>
                      <a:ext uri="{FF2B5EF4-FFF2-40B4-BE49-F238E27FC236}">
                        <a16:creationId xmlns:a16="http://schemas.microsoft.com/office/drawing/2014/main" id="{B271A0D8-A9E5-4598-B9A2-12FFA574CF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2" name="Freeform 31">
                    <a:extLst>
                      <a:ext uri="{FF2B5EF4-FFF2-40B4-BE49-F238E27FC236}">
                        <a16:creationId xmlns:a16="http://schemas.microsoft.com/office/drawing/2014/main" id="{00CA3CA9-5CEC-4698-B224-780900F7C1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156 w 185"/>
                      <a:gd name="T1" fmla="*/ 0 h 189"/>
                      <a:gd name="T2" fmla="*/ 0 w 185"/>
                      <a:gd name="T3" fmla="*/ 0 h 189"/>
                      <a:gd name="T4" fmla="*/ 29 w 185"/>
                      <a:gd name="T5" fmla="*/ 189 h 189"/>
                      <a:gd name="T6" fmla="*/ 185 w 185"/>
                      <a:gd name="T7" fmla="*/ 189 h 189"/>
                      <a:gd name="T8" fmla="*/ 156 w 185"/>
                      <a:gd name="T9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5" h="189">
                        <a:moveTo>
                          <a:pt x="156" y="0"/>
                        </a:moveTo>
                        <a:lnTo>
                          <a:pt x="0" y="0"/>
                        </a:lnTo>
                        <a:lnTo>
                          <a:pt x="29" y="189"/>
                        </a:lnTo>
                        <a:lnTo>
                          <a:pt x="185" y="189"/>
                        </a:lnTo>
                        <a:lnTo>
                          <a:pt x="156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3" name="Freeform 32">
                    <a:extLst>
                      <a:ext uri="{FF2B5EF4-FFF2-40B4-BE49-F238E27FC236}">
                        <a16:creationId xmlns:a16="http://schemas.microsoft.com/office/drawing/2014/main" id="{D2F49683-1D7D-4BBF-99F3-5B070468EB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241 w 241"/>
                      <a:gd name="T1" fmla="*/ 72 h 72"/>
                      <a:gd name="T2" fmla="*/ 9 w 241"/>
                      <a:gd name="T3" fmla="*/ 72 h 72"/>
                      <a:gd name="T4" fmla="*/ 0 w 241"/>
                      <a:gd name="T5" fmla="*/ 15 h 72"/>
                      <a:gd name="T6" fmla="*/ 26 w 241"/>
                      <a:gd name="T7" fmla="*/ 0 h 72"/>
                      <a:gd name="T8" fmla="*/ 200 w 241"/>
                      <a:gd name="T9" fmla="*/ 0 h 72"/>
                      <a:gd name="T10" fmla="*/ 233 w 241"/>
                      <a:gd name="T11" fmla="*/ 18 h 72"/>
                      <a:gd name="T12" fmla="*/ 241 w 241"/>
                      <a:gd name="T13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241" y="72"/>
                        </a:move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5" y="6"/>
                          <a:pt x="15" y="0"/>
                          <a:pt x="26" y="0"/>
                        </a:cubicBezTo>
                        <a:cubicBezTo>
                          <a:pt x="200" y="0"/>
                          <a:pt x="200" y="0"/>
                          <a:pt x="200" y="0"/>
                        </a:cubicBezTo>
                        <a:cubicBezTo>
                          <a:pt x="213" y="0"/>
                          <a:pt x="225" y="7"/>
                          <a:pt x="233" y="18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4" name="Freeform 33">
                    <a:extLst>
                      <a:ext uri="{FF2B5EF4-FFF2-40B4-BE49-F238E27FC236}">
                        <a16:creationId xmlns:a16="http://schemas.microsoft.com/office/drawing/2014/main" id="{BE0A37CB-0550-4BAC-B23C-5E72EE9002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76 w 176"/>
                      <a:gd name="T1" fmla="*/ 72 h 72"/>
                      <a:gd name="T2" fmla="*/ 110 w 176"/>
                      <a:gd name="T3" fmla="*/ 72 h 72"/>
                      <a:gd name="T4" fmla="*/ 0 w 176"/>
                      <a:gd name="T5" fmla="*/ 0 h 72"/>
                      <a:gd name="T6" fmla="*/ 135 w 176"/>
                      <a:gd name="T7" fmla="*/ 0 h 72"/>
                      <a:gd name="T8" fmla="*/ 168 w 176"/>
                      <a:gd name="T9" fmla="*/ 18 h 72"/>
                      <a:gd name="T10" fmla="*/ 176 w 176"/>
                      <a:gd name="T11" fmla="*/ 72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6" h="72">
                        <a:moveTo>
                          <a:pt x="176" y="72"/>
                        </a:move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35" y="0"/>
                          <a:pt x="135" y="0"/>
                          <a:pt x="135" y="0"/>
                        </a:cubicBezTo>
                        <a:cubicBezTo>
                          <a:pt x="148" y="0"/>
                          <a:pt x="160" y="7"/>
                          <a:pt x="168" y="18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5" name="Freeform 34">
                    <a:extLst>
                      <a:ext uri="{FF2B5EF4-FFF2-40B4-BE49-F238E27FC236}">
                        <a16:creationId xmlns:a16="http://schemas.microsoft.com/office/drawing/2014/main" id="{90C012FD-EA33-49CA-A5E0-D68AE2F455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1338"/>
                    <a:ext cx="79375" cy="63497"/>
                  </a:xfrm>
                  <a:custGeom>
                    <a:avLst/>
                    <a:gdLst>
                      <a:gd name="T0" fmla="*/ 2 w 81"/>
                      <a:gd name="T1" fmla="*/ 40 h 64"/>
                      <a:gd name="T2" fmla="*/ 6 w 81"/>
                      <a:gd name="T3" fmla="*/ 36 h 64"/>
                      <a:gd name="T4" fmla="*/ 0 w 81"/>
                      <a:gd name="T5" fmla="*/ 0 h 64"/>
                      <a:gd name="T6" fmla="*/ 69 w 81"/>
                      <a:gd name="T7" fmla="*/ 0 h 64"/>
                      <a:gd name="T8" fmla="*/ 75 w 81"/>
                      <a:gd name="T9" fmla="*/ 36 h 64"/>
                      <a:gd name="T10" fmla="*/ 81 w 81"/>
                      <a:gd name="T11" fmla="*/ 41 h 64"/>
                      <a:gd name="T12" fmla="*/ 56 w 81"/>
                      <a:gd name="T13" fmla="*/ 60 h 64"/>
                      <a:gd name="T14" fmla="*/ 45 w 81"/>
                      <a:gd name="T15" fmla="*/ 64 h 64"/>
                      <a:gd name="T16" fmla="*/ 45 w 81"/>
                      <a:gd name="T17" fmla="*/ 64 h 64"/>
                      <a:gd name="T18" fmla="*/ 32 w 81"/>
                      <a:gd name="T19" fmla="*/ 60 h 64"/>
                      <a:gd name="T20" fmla="*/ 2 w 81"/>
                      <a:gd name="T21" fmla="*/ 40 h 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81" h="64">
                        <a:moveTo>
                          <a:pt x="2" y="40"/>
                        </a:moveTo>
                        <a:cubicBezTo>
                          <a:pt x="5" y="40"/>
                          <a:pt x="6" y="38"/>
                          <a:pt x="6" y="36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69" y="0"/>
                          <a:pt x="69" y="0"/>
                          <a:pt x="69" y="0"/>
                        </a:cubicBezTo>
                        <a:cubicBezTo>
                          <a:pt x="75" y="36"/>
                          <a:pt x="75" y="36"/>
                          <a:pt x="75" y="36"/>
                        </a:cubicBezTo>
                        <a:cubicBezTo>
                          <a:pt x="75" y="38"/>
                          <a:pt x="78" y="41"/>
                          <a:pt x="81" y="41"/>
                        </a:cubicBezTo>
                        <a:cubicBezTo>
                          <a:pt x="56" y="60"/>
                          <a:pt x="56" y="60"/>
                          <a:pt x="56" y="60"/>
                        </a:cubicBezTo>
                        <a:cubicBezTo>
                          <a:pt x="53" y="63"/>
                          <a:pt x="49" y="64"/>
                          <a:pt x="45" y="64"/>
                        </a:cubicBezTo>
                        <a:cubicBezTo>
                          <a:pt x="45" y="64"/>
                          <a:pt x="45" y="64"/>
                          <a:pt x="45" y="64"/>
                        </a:cubicBezTo>
                        <a:cubicBezTo>
                          <a:pt x="41" y="64"/>
                          <a:pt x="36" y="63"/>
                          <a:pt x="32" y="60"/>
                        </a:cubicBezTo>
                        <a:cubicBezTo>
                          <a:pt x="2" y="40"/>
                          <a:pt x="2" y="40"/>
                          <a:pt x="2" y="4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6" name="Freeform 35">
                    <a:extLst>
                      <a:ext uri="{FF2B5EF4-FFF2-40B4-BE49-F238E27FC236}">
                        <a16:creationId xmlns:a16="http://schemas.microsoft.com/office/drawing/2014/main" id="{BAE26625-0CBE-48A7-AE5B-F8C9627F2E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29262" y="2801491"/>
                    <a:ext cx="28575" cy="26986"/>
                  </a:xfrm>
                  <a:custGeom>
                    <a:avLst/>
                    <a:gdLst>
                      <a:gd name="T0" fmla="*/ 1 w 29"/>
                      <a:gd name="T1" fmla="*/ 13 h 27"/>
                      <a:gd name="T2" fmla="*/ 17 w 29"/>
                      <a:gd name="T3" fmla="*/ 27 h 27"/>
                      <a:gd name="T4" fmla="*/ 28 w 29"/>
                      <a:gd name="T5" fmla="*/ 13 h 27"/>
                      <a:gd name="T6" fmla="*/ 12 w 29"/>
                      <a:gd name="T7" fmla="*/ 0 h 27"/>
                      <a:gd name="T8" fmla="*/ 1 w 29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24" y="27"/>
                          <a:pt x="29" y="21"/>
                          <a:pt x="28" y="13"/>
                        </a:cubicBezTo>
                        <a:cubicBezTo>
                          <a:pt x="27" y="6"/>
                          <a:pt x="20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7" name="Freeform 36">
                    <a:extLst>
                      <a:ext uri="{FF2B5EF4-FFF2-40B4-BE49-F238E27FC236}">
                        <a16:creationId xmlns:a16="http://schemas.microsoft.com/office/drawing/2014/main" id="{7D03E75D-8336-412B-BD04-04305D8E9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1" y="2801491"/>
                    <a:ext cx="26988" cy="26986"/>
                  </a:xfrm>
                  <a:custGeom>
                    <a:avLst/>
                    <a:gdLst>
                      <a:gd name="T0" fmla="*/ 1 w 28"/>
                      <a:gd name="T1" fmla="*/ 13 h 27"/>
                      <a:gd name="T2" fmla="*/ 16 w 28"/>
                      <a:gd name="T3" fmla="*/ 27 h 27"/>
                      <a:gd name="T4" fmla="*/ 27 w 28"/>
                      <a:gd name="T5" fmla="*/ 13 h 27"/>
                      <a:gd name="T6" fmla="*/ 12 w 28"/>
                      <a:gd name="T7" fmla="*/ 0 h 27"/>
                      <a:gd name="T8" fmla="*/ 1 w 28"/>
                      <a:gd name="T9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27">
                        <a:moveTo>
                          <a:pt x="1" y="13"/>
                        </a:moveTo>
                        <a:cubicBezTo>
                          <a:pt x="2" y="21"/>
                          <a:pt x="9" y="27"/>
                          <a:pt x="16" y="27"/>
                        </a:cubicBezTo>
                        <a:cubicBezTo>
                          <a:pt x="23" y="27"/>
                          <a:pt x="28" y="21"/>
                          <a:pt x="27" y="13"/>
                        </a:cubicBezTo>
                        <a:cubicBezTo>
                          <a:pt x="26" y="6"/>
                          <a:pt x="19" y="0"/>
                          <a:pt x="12" y="0"/>
                        </a:cubicBezTo>
                        <a:cubicBezTo>
                          <a:pt x="5" y="0"/>
                          <a:pt x="0" y="6"/>
                          <a:pt x="1" y="13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8" name="Freeform 37">
                    <a:extLst>
                      <a:ext uri="{FF2B5EF4-FFF2-40B4-BE49-F238E27FC236}">
                        <a16:creationId xmlns:a16="http://schemas.microsoft.com/office/drawing/2014/main" id="{2DA0272B-27D4-4DC4-BDC3-BB7181E1F2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44344"/>
                    <a:ext cx="128588" cy="146043"/>
                  </a:xfrm>
                  <a:custGeom>
                    <a:avLst/>
                    <a:gdLst>
                      <a:gd name="T0" fmla="*/ 56 w 131"/>
                      <a:gd name="T1" fmla="*/ 0 h 149"/>
                      <a:gd name="T2" fmla="*/ 5 w 131"/>
                      <a:gd name="T3" fmla="*/ 47 h 149"/>
                      <a:gd name="T4" fmla="*/ 12 w 131"/>
                      <a:gd name="T5" fmla="*/ 97 h 149"/>
                      <a:gd name="T6" fmla="*/ 22 w 131"/>
                      <a:gd name="T7" fmla="*/ 114 h 149"/>
                      <a:gd name="T8" fmla="*/ 54 w 131"/>
                      <a:gd name="T9" fmla="*/ 144 h 149"/>
                      <a:gd name="T10" fmla="*/ 67 w 131"/>
                      <a:gd name="T11" fmla="*/ 149 h 149"/>
                      <a:gd name="T12" fmla="*/ 93 w 131"/>
                      <a:gd name="T13" fmla="*/ 149 h 149"/>
                      <a:gd name="T14" fmla="*/ 103 w 131"/>
                      <a:gd name="T15" fmla="*/ 144 h 149"/>
                      <a:gd name="T16" fmla="*/ 126 w 131"/>
                      <a:gd name="T17" fmla="*/ 114 h 149"/>
                      <a:gd name="T18" fmla="*/ 130 w 131"/>
                      <a:gd name="T19" fmla="*/ 97 h 149"/>
                      <a:gd name="T20" fmla="*/ 122 w 131"/>
                      <a:gd name="T21" fmla="*/ 47 h 149"/>
                      <a:gd name="T22" fmla="*/ 56 w 131"/>
                      <a:gd name="T23" fmla="*/ 0 h 1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1" h="149">
                        <a:moveTo>
                          <a:pt x="56" y="0"/>
                        </a:moveTo>
                        <a:cubicBezTo>
                          <a:pt x="24" y="0"/>
                          <a:pt x="0" y="15"/>
                          <a:pt x="5" y="47"/>
                        </a:cubicBezTo>
                        <a:cubicBezTo>
                          <a:pt x="12" y="97"/>
                          <a:pt x="12" y="97"/>
                          <a:pt x="12" y="97"/>
                        </a:cubicBezTo>
                        <a:cubicBezTo>
                          <a:pt x="13" y="103"/>
                          <a:pt x="17" y="109"/>
                          <a:pt x="22" y="114"/>
                        </a:cubicBezTo>
                        <a:cubicBezTo>
                          <a:pt x="54" y="144"/>
                          <a:pt x="54" y="144"/>
                          <a:pt x="54" y="144"/>
                        </a:cubicBezTo>
                        <a:cubicBezTo>
                          <a:pt x="58" y="148"/>
                          <a:pt x="62" y="149"/>
                          <a:pt x="67" y="149"/>
                        </a:cubicBezTo>
                        <a:cubicBezTo>
                          <a:pt x="93" y="149"/>
                          <a:pt x="93" y="149"/>
                          <a:pt x="93" y="149"/>
                        </a:cubicBezTo>
                        <a:cubicBezTo>
                          <a:pt x="97" y="149"/>
                          <a:pt x="101" y="148"/>
                          <a:pt x="103" y="144"/>
                        </a:cubicBezTo>
                        <a:cubicBezTo>
                          <a:pt x="126" y="114"/>
                          <a:pt x="126" y="114"/>
                          <a:pt x="126" y="114"/>
                        </a:cubicBezTo>
                        <a:cubicBezTo>
                          <a:pt x="130" y="109"/>
                          <a:pt x="131" y="103"/>
                          <a:pt x="130" y="97"/>
                        </a:cubicBezTo>
                        <a:cubicBezTo>
                          <a:pt x="122" y="47"/>
                          <a:pt x="122" y="47"/>
                          <a:pt x="122" y="47"/>
                        </a:cubicBezTo>
                        <a:cubicBezTo>
                          <a:pt x="117" y="15"/>
                          <a:pt x="88" y="0"/>
                          <a:pt x="56" y="0"/>
                        </a:cubicBezTo>
                      </a:path>
                    </a:pathLst>
                  </a:custGeom>
                  <a:solidFill>
                    <a:srgbClr val="F6CA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19" name="Freeform 38">
                    <a:extLst>
                      <a:ext uri="{FF2B5EF4-FFF2-40B4-BE49-F238E27FC236}">
                        <a16:creationId xmlns:a16="http://schemas.microsoft.com/office/drawing/2014/main" id="{CA183DBF-C6DD-4506-97A3-53DFF5C687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0057"/>
                    <a:ext cx="127000" cy="93658"/>
                  </a:xfrm>
                  <a:custGeom>
                    <a:avLst/>
                    <a:gdLst>
                      <a:gd name="T0" fmla="*/ 89 w 131"/>
                      <a:gd name="T1" fmla="*/ 43 h 95"/>
                      <a:gd name="T2" fmla="*/ 114 w 131"/>
                      <a:gd name="T3" fmla="*/ 63 h 95"/>
                      <a:gd name="T4" fmla="*/ 119 w 131"/>
                      <a:gd name="T5" fmla="*/ 95 h 95"/>
                      <a:gd name="T6" fmla="*/ 131 w 131"/>
                      <a:gd name="T7" fmla="*/ 95 h 95"/>
                      <a:gd name="T8" fmla="*/ 126 w 131"/>
                      <a:gd name="T9" fmla="*/ 60 h 95"/>
                      <a:gd name="T10" fmla="*/ 104 w 131"/>
                      <a:gd name="T11" fmla="*/ 27 h 95"/>
                      <a:gd name="T12" fmla="*/ 49 w 131"/>
                      <a:gd name="T13" fmla="*/ 0 h 95"/>
                      <a:gd name="T14" fmla="*/ 3 w 131"/>
                      <a:gd name="T15" fmla="*/ 48 h 95"/>
                      <a:gd name="T16" fmla="*/ 10 w 131"/>
                      <a:gd name="T17" fmla="*/ 95 h 95"/>
                      <a:gd name="T18" fmla="*/ 22 w 131"/>
                      <a:gd name="T19" fmla="*/ 95 h 95"/>
                      <a:gd name="T20" fmla="*/ 19 w 131"/>
                      <a:gd name="T21" fmla="*/ 72 h 95"/>
                      <a:gd name="T22" fmla="*/ 17 w 131"/>
                      <a:gd name="T23" fmla="*/ 63 h 95"/>
                      <a:gd name="T24" fmla="*/ 36 w 131"/>
                      <a:gd name="T25" fmla="*/ 43 h 95"/>
                      <a:gd name="T26" fmla="*/ 63 w 131"/>
                      <a:gd name="T27" fmla="*/ 46 h 95"/>
                      <a:gd name="T28" fmla="*/ 89 w 131"/>
                      <a:gd name="T29" fmla="*/ 43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1" h="95">
                        <a:moveTo>
                          <a:pt x="89" y="43"/>
                        </a:moveTo>
                        <a:cubicBezTo>
                          <a:pt x="110" y="43"/>
                          <a:pt x="114" y="63"/>
                          <a:pt x="114" y="63"/>
                        </a:cubicBezTo>
                        <a:cubicBezTo>
                          <a:pt x="119" y="95"/>
                          <a:pt x="119" y="95"/>
                          <a:pt x="119" y="95"/>
                        </a:cubicBezTo>
                        <a:cubicBezTo>
                          <a:pt x="131" y="95"/>
                          <a:pt x="131" y="95"/>
                          <a:pt x="131" y="95"/>
                        </a:cubicBezTo>
                        <a:cubicBezTo>
                          <a:pt x="126" y="60"/>
                          <a:pt x="126" y="60"/>
                          <a:pt x="126" y="60"/>
                        </a:cubicBezTo>
                        <a:cubicBezTo>
                          <a:pt x="122" y="34"/>
                          <a:pt x="104" y="27"/>
                          <a:pt x="104" y="27"/>
                        </a:cubicBezTo>
                        <a:cubicBezTo>
                          <a:pt x="94" y="10"/>
                          <a:pt x="74" y="0"/>
                          <a:pt x="49" y="0"/>
                        </a:cubicBezTo>
                        <a:cubicBezTo>
                          <a:pt x="9" y="0"/>
                          <a:pt x="0" y="29"/>
                          <a:pt x="3" y="48"/>
                        </a:cubicBezTo>
                        <a:cubicBezTo>
                          <a:pt x="6" y="68"/>
                          <a:pt x="10" y="95"/>
                          <a:pt x="10" y="95"/>
                        </a:cubicBezTo>
                        <a:cubicBezTo>
                          <a:pt x="22" y="95"/>
                          <a:pt x="22" y="95"/>
                          <a:pt x="22" y="95"/>
                        </a:cubicBezTo>
                        <a:cubicBezTo>
                          <a:pt x="19" y="72"/>
                          <a:pt x="19" y="72"/>
                          <a:pt x="19" y="72"/>
                        </a:cubicBezTo>
                        <a:cubicBezTo>
                          <a:pt x="17" y="63"/>
                          <a:pt x="17" y="63"/>
                          <a:pt x="17" y="63"/>
                        </a:cubicBezTo>
                        <a:cubicBezTo>
                          <a:pt x="17" y="63"/>
                          <a:pt x="16" y="43"/>
                          <a:pt x="36" y="43"/>
                        </a:cubicBezTo>
                        <a:cubicBezTo>
                          <a:pt x="47" y="43"/>
                          <a:pt x="53" y="46"/>
                          <a:pt x="63" y="46"/>
                        </a:cubicBezTo>
                        <a:cubicBezTo>
                          <a:pt x="73" y="46"/>
                          <a:pt x="76" y="43"/>
                          <a:pt x="89" y="43"/>
                        </a:cubicBezTo>
                      </a:path>
                    </a:pathLst>
                  </a:custGeom>
                  <a:solidFill>
                    <a:srgbClr val="8E562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0" name="Freeform 39">
                    <a:extLst>
                      <a:ext uri="{FF2B5EF4-FFF2-40B4-BE49-F238E27FC236}">
                        <a16:creationId xmlns:a16="http://schemas.microsoft.com/office/drawing/2014/main" id="{C8E4AF05-7DBC-4FE3-A518-4A26CDA27D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62876" y="2744344"/>
                    <a:ext cx="354013" cy="47623"/>
                  </a:xfrm>
                  <a:custGeom>
                    <a:avLst/>
                    <a:gdLst>
                      <a:gd name="T0" fmla="*/ 223 w 223"/>
                      <a:gd name="T1" fmla="*/ 30 h 30"/>
                      <a:gd name="T2" fmla="*/ 5 w 223"/>
                      <a:gd name="T3" fmla="*/ 30 h 30"/>
                      <a:gd name="T4" fmla="*/ 0 w 223"/>
                      <a:gd name="T5" fmla="*/ 0 h 30"/>
                      <a:gd name="T6" fmla="*/ 218 w 223"/>
                      <a:gd name="T7" fmla="*/ 0 h 30"/>
                      <a:gd name="T8" fmla="*/ 223 w 223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3" h="30">
                        <a:moveTo>
                          <a:pt x="223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8" y="0"/>
                        </a:lnTo>
                        <a:lnTo>
                          <a:pt x="223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1" name="Freeform 40">
                    <a:extLst>
                      <a:ext uri="{FF2B5EF4-FFF2-40B4-BE49-F238E27FC236}">
                        <a16:creationId xmlns:a16="http://schemas.microsoft.com/office/drawing/2014/main" id="{2F46B5CE-98A0-4109-9ABD-38E1A24BB3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2" name="Freeform 41">
                    <a:extLst>
                      <a:ext uri="{FF2B5EF4-FFF2-40B4-BE49-F238E27FC236}">
                        <a16:creationId xmlns:a16="http://schemas.microsoft.com/office/drawing/2014/main" id="{21BC3CE0-E88B-4488-8C20-A75B4CAE99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478751" y="2842764"/>
                    <a:ext cx="355600" cy="47623"/>
                  </a:xfrm>
                  <a:custGeom>
                    <a:avLst/>
                    <a:gdLst>
                      <a:gd name="T0" fmla="*/ 224 w 224"/>
                      <a:gd name="T1" fmla="*/ 30 h 30"/>
                      <a:gd name="T2" fmla="*/ 5 w 224"/>
                      <a:gd name="T3" fmla="*/ 30 h 30"/>
                      <a:gd name="T4" fmla="*/ 0 w 224"/>
                      <a:gd name="T5" fmla="*/ 0 h 30"/>
                      <a:gd name="T6" fmla="*/ 219 w 224"/>
                      <a:gd name="T7" fmla="*/ 0 h 30"/>
                      <a:gd name="T8" fmla="*/ 224 w 224"/>
                      <a:gd name="T9" fmla="*/ 3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24" h="30">
                        <a:moveTo>
                          <a:pt x="224" y="30"/>
                        </a:moveTo>
                        <a:lnTo>
                          <a:pt x="5" y="30"/>
                        </a:lnTo>
                        <a:lnTo>
                          <a:pt x="0" y="0"/>
                        </a:lnTo>
                        <a:lnTo>
                          <a:pt x="219" y="0"/>
                        </a:lnTo>
                        <a:lnTo>
                          <a:pt x="224" y="3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3" name="Freeform 42">
                    <a:extLst>
                      <a:ext uri="{FF2B5EF4-FFF2-40B4-BE49-F238E27FC236}">
                        <a16:creationId xmlns:a16="http://schemas.microsoft.com/office/drawing/2014/main" id="{BCA5E510-4C6D-4D8D-9F26-D197AF661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1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4" name="Freeform 43">
                    <a:extLst>
                      <a:ext uri="{FF2B5EF4-FFF2-40B4-BE49-F238E27FC236}">
                        <a16:creationId xmlns:a16="http://schemas.microsoft.com/office/drawing/2014/main" id="{0F589F1E-30BA-40C7-A78A-09D61F7FC7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98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5" name="Freeform 44">
                    <a:extLst>
                      <a:ext uri="{FF2B5EF4-FFF2-40B4-BE49-F238E27FC236}">
                        <a16:creationId xmlns:a16="http://schemas.microsoft.com/office/drawing/2014/main" id="{54462629-8A6C-445F-939D-4087A7D216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16814" y="2858639"/>
                    <a:ext cx="17463" cy="17462"/>
                  </a:xfrm>
                  <a:custGeom>
                    <a:avLst/>
                    <a:gdLst>
                      <a:gd name="T0" fmla="*/ 19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9 w 19"/>
                      <a:gd name="T7" fmla="*/ 0 h 18"/>
                      <a:gd name="T8" fmla="*/ 19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9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9" y="0"/>
                        </a:cubicBezTo>
                        <a:cubicBezTo>
                          <a:pt x="13" y="0"/>
                          <a:pt x="18" y="4"/>
                          <a:pt x="19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6" name="Freeform 45">
                    <a:extLst>
                      <a:ext uri="{FF2B5EF4-FFF2-40B4-BE49-F238E27FC236}">
                        <a16:creationId xmlns:a16="http://schemas.microsoft.com/office/drawing/2014/main" id="{C672EE88-FA2B-4D87-86E2-63C7A002D3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697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1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7" name="Freeform 46">
                    <a:extLst>
                      <a:ext uri="{FF2B5EF4-FFF2-40B4-BE49-F238E27FC236}">
                        <a16:creationId xmlns:a16="http://schemas.microsoft.com/office/drawing/2014/main" id="{B63A28C2-0CCD-42EB-8BF4-1400F6CA58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7555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8" name="Freeform 47">
                    <a:extLst>
                      <a:ext uri="{FF2B5EF4-FFF2-40B4-BE49-F238E27FC236}">
                        <a16:creationId xmlns:a16="http://schemas.microsoft.com/office/drawing/2014/main" id="{C1DDB53F-8F5A-4655-A82C-0AB26842DD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04126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1 w 19"/>
                      <a:gd name="T3" fmla="*/ 18 h 18"/>
                      <a:gd name="T4" fmla="*/ 1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6" y="18"/>
                          <a:pt x="11" y="18"/>
                        </a:cubicBezTo>
                        <a:cubicBezTo>
                          <a:pt x="6" y="18"/>
                          <a:pt x="2" y="14"/>
                          <a:pt x="1" y="9"/>
                        </a:cubicBezTo>
                        <a:cubicBezTo>
                          <a:pt x="0" y="4"/>
                          <a:pt x="4" y="0"/>
                          <a:pt x="8" y="0"/>
                        </a:cubicBezTo>
                        <a:cubicBezTo>
                          <a:pt x="13" y="0"/>
                          <a:pt x="18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29" name="Freeform 48">
                    <a:extLst>
                      <a:ext uri="{FF2B5EF4-FFF2-40B4-BE49-F238E27FC236}">
                        <a16:creationId xmlns:a16="http://schemas.microsoft.com/office/drawing/2014/main" id="{DF3016EB-3013-451E-9640-6A8BC1D46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332701" y="2858639"/>
                    <a:ext cx="19050" cy="17462"/>
                  </a:xfrm>
                  <a:custGeom>
                    <a:avLst/>
                    <a:gdLst>
                      <a:gd name="T0" fmla="*/ 18 w 19"/>
                      <a:gd name="T1" fmla="*/ 9 h 18"/>
                      <a:gd name="T2" fmla="*/ 10 w 19"/>
                      <a:gd name="T3" fmla="*/ 18 h 18"/>
                      <a:gd name="T4" fmla="*/ 0 w 19"/>
                      <a:gd name="T5" fmla="*/ 9 h 18"/>
                      <a:gd name="T6" fmla="*/ 8 w 19"/>
                      <a:gd name="T7" fmla="*/ 0 h 18"/>
                      <a:gd name="T8" fmla="*/ 18 w 19"/>
                      <a:gd name="T9" fmla="*/ 9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8">
                        <a:moveTo>
                          <a:pt x="18" y="9"/>
                        </a:moveTo>
                        <a:cubicBezTo>
                          <a:pt x="19" y="14"/>
                          <a:pt x="15" y="18"/>
                          <a:pt x="10" y="18"/>
                        </a:cubicBezTo>
                        <a:cubicBezTo>
                          <a:pt x="6" y="18"/>
                          <a:pt x="1" y="14"/>
                          <a:pt x="0" y="9"/>
                        </a:cubicBezTo>
                        <a:cubicBezTo>
                          <a:pt x="0" y="4"/>
                          <a:pt x="3" y="0"/>
                          <a:pt x="8" y="0"/>
                        </a:cubicBezTo>
                        <a:cubicBezTo>
                          <a:pt x="13" y="0"/>
                          <a:pt x="17" y="4"/>
                          <a:pt x="18" y="9"/>
                        </a:cubicBezTo>
                        <a:close/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0" name="Freeform 49">
                    <a:extLst>
                      <a:ext uri="{FF2B5EF4-FFF2-40B4-BE49-F238E27FC236}">
                        <a16:creationId xmlns:a16="http://schemas.microsoft.com/office/drawing/2014/main" id="{F499DAB6-8637-4DB3-A3B8-1D0BEC9D29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E3E3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1" name="Freeform 50">
                    <a:extLst>
                      <a:ext uri="{FF2B5EF4-FFF2-40B4-BE49-F238E27FC236}">
                        <a16:creationId xmlns:a16="http://schemas.microsoft.com/office/drawing/2014/main" id="{3C35D034-2BAE-46F8-ABDA-1520267EDF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08649" y="2577664"/>
                    <a:ext cx="92075" cy="585761"/>
                  </a:xfrm>
                  <a:custGeom>
                    <a:avLst/>
                    <a:gdLst>
                      <a:gd name="T0" fmla="*/ 0 w 58"/>
                      <a:gd name="T1" fmla="*/ 0 h 369"/>
                      <a:gd name="T2" fmla="*/ 58 w 58"/>
                      <a:gd name="T3" fmla="*/ 369 h 369"/>
                      <a:gd name="T4" fmla="*/ 0 w 58"/>
                      <a:gd name="T5" fmla="*/ 0 h 369"/>
                      <a:gd name="T6" fmla="*/ 0 w 58"/>
                      <a:gd name="T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58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0" y="0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2" name="Freeform 51">
                    <a:extLst>
                      <a:ext uri="{FF2B5EF4-FFF2-40B4-BE49-F238E27FC236}">
                        <a16:creationId xmlns:a16="http://schemas.microsoft.com/office/drawing/2014/main" id="{58716D47-55A1-4E16-9580-71359FB3F1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3" name="Freeform 52">
                    <a:extLst>
                      <a:ext uri="{FF2B5EF4-FFF2-40B4-BE49-F238E27FC236}">
                        <a16:creationId xmlns:a16="http://schemas.microsoft.com/office/drawing/2014/main" id="{8C89FF9E-074D-4F73-8C16-4DB8FA6D2A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72414" y="2577664"/>
                    <a:ext cx="973138" cy="585761"/>
                  </a:xfrm>
                  <a:custGeom>
                    <a:avLst/>
                    <a:gdLst>
                      <a:gd name="T0" fmla="*/ 0 w 613"/>
                      <a:gd name="T1" fmla="*/ 0 h 369"/>
                      <a:gd name="T2" fmla="*/ 58 w 613"/>
                      <a:gd name="T3" fmla="*/ 369 h 369"/>
                      <a:gd name="T4" fmla="*/ 54 w 613"/>
                      <a:gd name="T5" fmla="*/ 342 h 369"/>
                      <a:gd name="T6" fmla="*/ 232 w 613"/>
                      <a:gd name="T7" fmla="*/ 342 h 369"/>
                      <a:gd name="T8" fmla="*/ 613 w 613"/>
                      <a:gd name="T9" fmla="*/ 342 h 369"/>
                      <a:gd name="T10" fmla="*/ 354 w 613"/>
                      <a:gd name="T11" fmla="*/ 197 h 369"/>
                      <a:gd name="T12" fmla="*/ 335 w 613"/>
                      <a:gd name="T13" fmla="*/ 197 h 369"/>
                      <a:gd name="T14" fmla="*/ 334 w 613"/>
                      <a:gd name="T15" fmla="*/ 185 h 369"/>
                      <a:gd name="T16" fmla="*/ 279 w 613"/>
                      <a:gd name="T17" fmla="*/ 155 h 369"/>
                      <a:gd name="T18" fmla="*/ 295 w 613"/>
                      <a:gd name="T19" fmla="*/ 262 h 369"/>
                      <a:gd name="T20" fmla="*/ 139 w 613"/>
                      <a:gd name="T21" fmla="*/ 262 h 369"/>
                      <a:gd name="T22" fmla="*/ 110 w 613"/>
                      <a:gd name="T23" fmla="*/ 73 h 369"/>
                      <a:gd name="T24" fmla="*/ 131 w 613"/>
                      <a:gd name="T25" fmla="*/ 73 h 369"/>
                      <a:gd name="T26" fmla="*/ 0 w 613"/>
                      <a:gd name="T27" fmla="*/ 0 h 3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613" h="369">
                        <a:moveTo>
                          <a:pt x="0" y="0"/>
                        </a:moveTo>
                        <a:lnTo>
                          <a:pt x="58" y="369"/>
                        </a:lnTo>
                        <a:lnTo>
                          <a:pt x="54" y="342"/>
                        </a:lnTo>
                        <a:lnTo>
                          <a:pt x="232" y="342"/>
                        </a:lnTo>
                        <a:lnTo>
                          <a:pt x="613" y="342"/>
                        </a:lnTo>
                        <a:lnTo>
                          <a:pt x="354" y="197"/>
                        </a:lnTo>
                        <a:lnTo>
                          <a:pt x="335" y="197"/>
                        </a:lnTo>
                        <a:lnTo>
                          <a:pt x="334" y="185"/>
                        </a:lnTo>
                        <a:lnTo>
                          <a:pt x="279" y="155"/>
                        </a:lnTo>
                        <a:lnTo>
                          <a:pt x="295" y="262"/>
                        </a:lnTo>
                        <a:lnTo>
                          <a:pt x="139" y="262"/>
                        </a:lnTo>
                        <a:lnTo>
                          <a:pt x="110" y="73"/>
                        </a:lnTo>
                        <a:lnTo>
                          <a:pt x="131" y="73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4" name="Freeform 53">
                    <a:extLst>
                      <a:ext uri="{FF2B5EF4-FFF2-40B4-BE49-F238E27FC236}">
                        <a16:creationId xmlns:a16="http://schemas.microsoft.com/office/drawing/2014/main" id="{54E90C08-4693-451A-822C-48F38305317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-650201" y="3120564"/>
                    <a:ext cx="682625" cy="42861"/>
                  </a:xfrm>
                  <a:prstGeom prst="rect">
                    <a:avLst/>
                  </a:prstGeom>
                  <a:solidFill>
                    <a:srgbClr val="1A1A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5" name="Freeform 55">
                    <a:extLst>
                      <a:ext uri="{FF2B5EF4-FFF2-40B4-BE49-F238E27FC236}">
                        <a16:creationId xmlns:a16="http://schemas.microsoft.com/office/drawing/2014/main" id="{89D31941-C2F0-4443-B43C-0943DCBDC3C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 flipH="1">
                    <a:off x="26074" y="3120564"/>
                    <a:ext cx="288925" cy="42861"/>
                  </a:xfrm>
                  <a:custGeom>
                    <a:avLst/>
                    <a:gdLst>
                      <a:gd name="T0" fmla="*/ 32 w 182"/>
                      <a:gd name="T1" fmla="*/ 21 h 27"/>
                      <a:gd name="T2" fmla="*/ 16 w 182"/>
                      <a:gd name="T3" fmla="*/ 19 h 27"/>
                      <a:gd name="T4" fmla="*/ 15 w 182"/>
                      <a:gd name="T5" fmla="*/ 8 h 27"/>
                      <a:gd name="T6" fmla="*/ 29 w 182"/>
                      <a:gd name="T7" fmla="*/ 6 h 27"/>
                      <a:gd name="T8" fmla="*/ 32 w 182"/>
                      <a:gd name="T9" fmla="*/ 21 h 27"/>
                      <a:gd name="T10" fmla="*/ 178 w 182"/>
                      <a:gd name="T11" fmla="*/ 0 h 27"/>
                      <a:gd name="T12" fmla="*/ 0 w 182"/>
                      <a:gd name="T13" fmla="*/ 0 h 27"/>
                      <a:gd name="T14" fmla="*/ 4 w 182"/>
                      <a:gd name="T15" fmla="*/ 27 h 27"/>
                      <a:gd name="T16" fmla="*/ 182 w 182"/>
                      <a:gd name="T17" fmla="*/ 27 h 27"/>
                      <a:gd name="T18" fmla="*/ 178 w 182"/>
                      <a:gd name="T19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82" h="27">
                        <a:moveTo>
                          <a:pt x="32" y="21"/>
                        </a:moveTo>
                        <a:lnTo>
                          <a:pt x="16" y="19"/>
                        </a:lnTo>
                        <a:lnTo>
                          <a:pt x="15" y="8"/>
                        </a:lnTo>
                        <a:lnTo>
                          <a:pt x="29" y="6"/>
                        </a:lnTo>
                        <a:lnTo>
                          <a:pt x="32" y="21"/>
                        </a:lnTo>
                        <a:moveTo>
                          <a:pt x="178" y="0"/>
                        </a:moveTo>
                        <a:lnTo>
                          <a:pt x="0" y="0"/>
                        </a:lnTo>
                        <a:lnTo>
                          <a:pt x="4" y="27"/>
                        </a:lnTo>
                        <a:lnTo>
                          <a:pt x="182" y="27"/>
                        </a:lnTo>
                        <a:lnTo>
                          <a:pt x="178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6" name="Freeform 57">
                    <a:extLst>
                      <a:ext uri="{FF2B5EF4-FFF2-40B4-BE49-F238E27FC236}">
                        <a16:creationId xmlns:a16="http://schemas.microsoft.com/office/drawing/2014/main" id="{F21C26B8-9AAF-4971-BD33-C0C8521E37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419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7" name="Freeform 58">
                    <a:extLst>
                      <a:ext uri="{FF2B5EF4-FFF2-40B4-BE49-F238E27FC236}">
                        <a16:creationId xmlns:a16="http://schemas.microsoft.com/office/drawing/2014/main" id="{EF3A0616-1565-4225-B918-1318B2E903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69584" y="3130089"/>
                    <a:ext cx="22225" cy="22224"/>
                  </a:xfrm>
                  <a:custGeom>
                    <a:avLst/>
                    <a:gdLst>
                      <a:gd name="T0" fmla="*/ 10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0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0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7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6" y="0"/>
                          <a:pt x="10" y="0"/>
                        </a:cubicBezTo>
                      </a:path>
                    </a:pathLst>
                  </a:custGeom>
                  <a:solidFill>
                    <a:srgbClr val="1A74B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8" name="Freeform 59">
                    <a:extLst>
                      <a:ext uri="{FF2B5EF4-FFF2-40B4-BE49-F238E27FC236}">
                        <a16:creationId xmlns:a16="http://schemas.microsoft.com/office/drawing/2014/main" id="{79A21DD9-DB9D-48E2-B84C-14EA2FE48C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417197" y="3130089"/>
                    <a:ext cx="23813" cy="22224"/>
                  </a:xfrm>
                  <a:custGeom>
                    <a:avLst/>
                    <a:gdLst>
                      <a:gd name="T0" fmla="*/ 11 w 24"/>
                      <a:gd name="T1" fmla="*/ 0 h 22"/>
                      <a:gd name="T2" fmla="*/ 1 w 24"/>
                      <a:gd name="T3" fmla="*/ 11 h 22"/>
                      <a:gd name="T4" fmla="*/ 14 w 24"/>
                      <a:gd name="T5" fmla="*/ 22 h 22"/>
                      <a:gd name="T6" fmla="*/ 23 w 24"/>
                      <a:gd name="T7" fmla="*/ 11 h 22"/>
                      <a:gd name="T8" fmla="*/ 11 w 24"/>
                      <a:gd name="T9" fmla="*/ 0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22">
                        <a:moveTo>
                          <a:pt x="11" y="0"/>
                        </a:moveTo>
                        <a:cubicBezTo>
                          <a:pt x="4" y="0"/>
                          <a:pt x="0" y="5"/>
                          <a:pt x="1" y="11"/>
                        </a:cubicBezTo>
                        <a:cubicBezTo>
                          <a:pt x="2" y="17"/>
                          <a:pt x="8" y="22"/>
                          <a:pt x="14" y="22"/>
                        </a:cubicBezTo>
                        <a:cubicBezTo>
                          <a:pt x="20" y="22"/>
                          <a:pt x="24" y="17"/>
                          <a:pt x="23" y="11"/>
                        </a:cubicBezTo>
                        <a:cubicBezTo>
                          <a:pt x="22" y="5"/>
                          <a:pt x="17" y="0"/>
                          <a:pt x="11" y="0"/>
                        </a:cubicBezTo>
                      </a:path>
                    </a:pathLst>
                  </a:custGeom>
                  <a:solidFill>
                    <a:srgbClr val="62626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39" name="Freeform 60">
                    <a:extLst>
                      <a:ext uri="{FF2B5EF4-FFF2-40B4-BE49-F238E27FC236}">
                        <a16:creationId xmlns:a16="http://schemas.microsoft.com/office/drawing/2014/main" id="{4EEEE2FA-18EB-45DE-A291-797B9EA8BB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  <a:close/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0" name="Freeform 61">
                    <a:extLst>
                      <a:ext uri="{FF2B5EF4-FFF2-40B4-BE49-F238E27FC236}">
                        <a16:creationId xmlns:a16="http://schemas.microsoft.com/office/drawing/2014/main" id="{42DC56C9-AB82-4961-9CD7-CCCEA939E9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25147" y="3131676"/>
                    <a:ext cx="30163" cy="20637"/>
                  </a:xfrm>
                  <a:custGeom>
                    <a:avLst/>
                    <a:gdLst>
                      <a:gd name="T0" fmla="*/ 17 w 19"/>
                      <a:gd name="T1" fmla="*/ 0 h 13"/>
                      <a:gd name="T2" fmla="*/ 0 w 19"/>
                      <a:gd name="T3" fmla="*/ 0 h 13"/>
                      <a:gd name="T4" fmla="*/ 3 w 19"/>
                      <a:gd name="T5" fmla="*/ 13 h 13"/>
                      <a:gd name="T6" fmla="*/ 19 w 19"/>
                      <a:gd name="T7" fmla="*/ 13 h 13"/>
                      <a:gd name="T8" fmla="*/ 17 w 19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13">
                        <a:moveTo>
                          <a:pt x="17" y="0"/>
                        </a:moveTo>
                        <a:lnTo>
                          <a:pt x="0" y="0"/>
                        </a:lnTo>
                        <a:lnTo>
                          <a:pt x="3" y="13"/>
                        </a:lnTo>
                        <a:lnTo>
                          <a:pt x="19" y="13"/>
                        </a:lnTo>
                        <a:lnTo>
                          <a:pt x="17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1" name="Freeform 62">
                    <a:extLst>
                      <a:ext uri="{FF2B5EF4-FFF2-40B4-BE49-F238E27FC236}">
                        <a16:creationId xmlns:a16="http://schemas.microsoft.com/office/drawing/2014/main" id="{934B981A-C719-4932-B0E3-630186AB41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2" name="Freeform 63">
                    <a:extLst>
                      <a:ext uri="{FF2B5EF4-FFF2-40B4-BE49-F238E27FC236}">
                        <a16:creationId xmlns:a16="http://schemas.microsoft.com/office/drawing/2014/main" id="{ED5698B9-335F-43C3-A2F7-4111F5F890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575947" y="3131676"/>
                    <a:ext cx="26988" cy="20637"/>
                  </a:xfrm>
                  <a:custGeom>
                    <a:avLst/>
                    <a:gdLst>
                      <a:gd name="T0" fmla="*/ 15 w 17"/>
                      <a:gd name="T1" fmla="*/ 0 h 13"/>
                      <a:gd name="T2" fmla="*/ 0 w 17"/>
                      <a:gd name="T3" fmla="*/ 0 h 13"/>
                      <a:gd name="T4" fmla="*/ 2 w 17"/>
                      <a:gd name="T5" fmla="*/ 13 h 13"/>
                      <a:gd name="T6" fmla="*/ 17 w 17"/>
                      <a:gd name="T7" fmla="*/ 13 h 13"/>
                      <a:gd name="T8" fmla="*/ 15 w 17"/>
                      <a:gd name="T9" fmla="*/ 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15" y="0"/>
                        </a:moveTo>
                        <a:lnTo>
                          <a:pt x="0" y="0"/>
                        </a:lnTo>
                        <a:lnTo>
                          <a:pt x="2" y="13"/>
                        </a:lnTo>
                        <a:lnTo>
                          <a:pt x="17" y="13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3" name="Freeform 64">
                    <a:extLst>
                      <a:ext uri="{FF2B5EF4-FFF2-40B4-BE49-F238E27FC236}">
                        <a16:creationId xmlns:a16="http://schemas.microsoft.com/office/drawing/2014/main" id="{D37F7E1A-8270-40D1-AF89-9117A37665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67589" y="2693546"/>
                    <a:ext cx="293688" cy="300024"/>
                  </a:xfrm>
                  <a:custGeom>
                    <a:avLst/>
                    <a:gdLst>
                      <a:gd name="T0" fmla="*/ 35 w 302"/>
                      <a:gd name="T1" fmla="*/ 0 h 304"/>
                      <a:gd name="T2" fmla="*/ 0 w 302"/>
                      <a:gd name="T3" fmla="*/ 0 h 304"/>
                      <a:gd name="T4" fmla="*/ 47 w 302"/>
                      <a:gd name="T5" fmla="*/ 304 h 304"/>
                      <a:gd name="T6" fmla="*/ 302 w 302"/>
                      <a:gd name="T7" fmla="*/ 304 h 304"/>
                      <a:gd name="T8" fmla="*/ 275 w 302"/>
                      <a:gd name="T9" fmla="*/ 132 h 304"/>
                      <a:gd name="T10" fmla="*/ 199 w 302"/>
                      <a:gd name="T11" fmla="*/ 91 h 304"/>
                      <a:gd name="T12" fmla="*/ 201 w 302"/>
                      <a:gd name="T13" fmla="*/ 97 h 304"/>
                      <a:gd name="T14" fmla="*/ 203 w 302"/>
                      <a:gd name="T15" fmla="*/ 109 h 304"/>
                      <a:gd name="T16" fmla="*/ 216 w 302"/>
                      <a:gd name="T17" fmla="*/ 122 h 304"/>
                      <a:gd name="T18" fmla="*/ 205 w 302"/>
                      <a:gd name="T19" fmla="*/ 136 h 304"/>
                      <a:gd name="T20" fmla="*/ 207 w 302"/>
                      <a:gd name="T21" fmla="*/ 148 h 304"/>
                      <a:gd name="T22" fmla="*/ 203 w 302"/>
                      <a:gd name="T23" fmla="*/ 165 h 304"/>
                      <a:gd name="T24" fmla="*/ 188 w 302"/>
                      <a:gd name="T25" fmla="*/ 185 h 304"/>
                      <a:gd name="T26" fmla="*/ 193 w 302"/>
                      <a:gd name="T27" fmla="*/ 216 h 304"/>
                      <a:gd name="T28" fmla="*/ 196 w 302"/>
                      <a:gd name="T29" fmla="*/ 220 h 304"/>
                      <a:gd name="T30" fmla="*/ 246 w 302"/>
                      <a:gd name="T31" fmla="*/ 220 h 304"/>
                      <a:gd name="T32" fmla="*/ 279 w 302"/>
                      <a:gd name="T33" fmla="*/ 238 h 304"/>
                      <a:gd name="T34" fmla="*/ 287 w 302"/>
                      <a:gd name="T35" fmla="*/ 292 h 304"/>
                      <a:gd name="T36" fmla="*/ 55 w 302"/>
                      <a:gd name="T37" fmla="*/ 292 h 304"/>
                      <a:gd name="T38" fmla="*/ 46 w 302"/>
                      <a:gd name="T39" fmla="*/ 235 h 304"/>
                      <a:gd name="T40" fmla="*/ 72 w 302"/>
                      <a:gd name="T41" fmla="*/ 220 h 304"/>
                      <a:gd name="T42" fmla="*/ 111 w 302"/>
                      <a:gd name="T43" fmla="*/ 220 h 304"/>
                      <a:gd name="T44" fmla="*/ 122 w 302"/>
                      <a:gd name="T45" fmla="*/ 220 h 304"/>
                      <a:gd name="T46" fmla="*/ 124 w 302"/>
                      <a:gd name="T47" fmla="*/ 216 h 304"/>
                      <a:gd name="T48" fmla="*/ 119 w 302"/>
                      <a:gd name="T49" fmla="*/ 184 h 304"/>
                      <a:gd name="T50" fmla="*/ 99 w 302"/>
                      <a:gd name="T51" fmla="*/ 165 h 304"/>
                      <a:gd name="T52" fmla="*/ 89 w 302"/>
                      <a:gd name="T53" fmla="*/ 148 h 304"/>
                      <a:gd name="T54" fmla="*/ 88 w 302"/>
                      <a:gd name="T55" fmla="*/ 136 h 304"/>
                      <a:gd name="T56" fmla="*/ 72 w 302"/>
                      <a:gd name="T57" fmla="*/ 122 h 304"/>
                      <a:gd name="T58" fmla="*/ 82 w 302"/>
                      <a:gd name="T59" fmla="*/ 109 h 304"/>
                      <a:gd name="T60" fmla="*/ 78 w 302"/>
                      <a:gd name="T61" fmla="*/ 85 h 304"/>
                      <a:gd name="T62" fmla="*/ 106 w 302"/>
                      <a:gd name="T63" fmla="*/ 39 h 304"/>
                      <a:gd name="T64" fmla="*/ 35 w 302"/>
                      <a:gd name="T65" fmla="*/ 0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302" h="304">
                        <a:moveTo>
                          <a:pt x="35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7" y="304"/>
                          <a:pt x="47" y="304"/>
                          <a:pt x="47" y="304"/>
                        </a:cubicBezTo>
                        <a:cubicBezTo>
                          <a:pt x="302" y="304"/>
                          <a:pt x="302" y="304"/>
                          <a:pt x="302" y="304"/>
                        </a:cubicBezTo>
                        <a:cubicBezTo>
                          <a:pt x="275" y="132"/>
                          <a:pt x="275" y="132"/>
                          <a:pt x="275" y="132"/>
                        </a:cubicBezTo>
                        <a:cubicBezTo>
                          <a:pt x="199" y="91"/>
                          <a:pt x="199" y="91"/>
                          <a:pt x="199" y="91"/>
                        </a:cubicBezTo>
                        <a:cubicBezTo>
                          <a:pt x="200" y="93"/>
                          <a:pt x="200" y="95"/>
                          <a:pt x="201" y="97"/>
                        </a:cubicBezTo>
                        <a:cubicBezTo>
                          <a:pt x="203" y="109"/>
                          <a:pt x="203" y="109"/>
                          <a:pt x="203" y="109"/>
                        </a:cubicBezTo>
                        <a:cubicBezTo>
                          <a:pt x="209" y="110"/>
                          <a:pt x="215" y="116"/>
                          <a:pt x="216" y="122"/>
                        </a:cubicBezTo>
                        <a:cubicBezTo>
                          <a:pt x="217" y="130"/>
                          <a:pt x="212" y="136"/>
                          <a:pt x="205" y="136"/>
                        </a:cubicBezTo>
                        <a:cubicBezTo>
                          <a:pt x="207" y="148"/>
                          <a:pt x="207" y="148"/>
                          <a:pt x="207" y="148"/>
                        </a:cubicBezTo>
                        <a:cubicBezTo>
                          <a:pt x="208" y="154"/>
                          <a:pt x="207" y="160"/>
                          <a:pt x="203" y="165"/>
                        </a:cubicBezTo>
                        <a:cubicBezTo>
                          <a:pt x="188" y="185"/>
                          <a:pt x="188" y="185"/>
                          <a:pt x="188" y="185"/>
                        </a:cubicBezTo>
                        <a:cubicBezTo>
                          <a:pt x="193" y="216"/>
                          <a:pt x="193" y="216"/>
                          <a:pt x="193" y="216"/>
                        </a:cubicBezTo>
                        <a:cubicBezTo>
                          <a:pt x="193" y="218"/>
                          <a:pt x="194" y="219"/>
                          <a:pt x="196" y="220"/>
                        </a:cubicBezTo>
                        <a:cubicBezTo>
                          <a:pt x="246" y="220"/>
                          <a:pt x="246" y="220"/>
                          <a:pt x="246" y="220"/>
                        </a:cubicBezTo>
                        <a:cubicBezTo>
                          <a:pt x="259" y="220"/>
                          <a:pt x="271" y="227"/>
                          <a:pt x="279" y="238"/>
                        </a:cubicBezTo>
                        <a:cubicBezTo>
                          <a:pt x="287" y="292"/>
                          <a:pt x="287" y="292"/>
                          <a:pt x="287" y="292"/>
                        </a:cubicBezTo>
                        <a:cubicBezTo>
                          <a:pt x="55" y="292"/>
                          <a:pt x="55" y="292"/>
                          <a:pt x="55" y="292"/>
                        </a:cubicBezTo>
                        <a:cubicBezTo>
                          <a:pt x="46" y="235"/>
                          <a:pt x="46" y="235"/>
                          <a:pt x="46" y="235"/>
                        </a:cubicBezTo>
                        <a:cubicBezTo>
                          <a:pt x="51" y="226"/>
                          <a:pt x="61" y="220"/>
                          <a:pt x="72" y="220"/>
                        </a:cubicBezTo>
                        <a:cubicBezTo>
                          <a:pt x="111" y="220"/>
                          <a:pt x="111" y="220"/>
                          <a:pt x="111" y="220"/>
                        </a:cubicBezTo>
                        <a:cubicBezTo>
                          <a:pt x="122" y="220"/>
                          <a:pt x="122" y="220"/>
                          <a:pt x="122" y="220"/>
                        </a:cubicBezTo>
                        <a:cubicBezTo>
                          <a:pt x="123" y="219"/>
                          <a:pt x="124" y="218"/>
                          <a:pt x="124" y="216"/>
                        </a:cubicBezTo>
                        <a:cubicBezTo>
                          <a:pt x="119" y="184"/>
                          <a:pt x="119" y="184"/>
                          <a:pt x="119" y="184"/>
                        </a:cubicBezTo>
                        <a:cubicBezTo>
                          <a:pt x="99" y="165"/>
                          <a:pt x="99" y="165"/>
                          <a:pt x="99" y="165"/>
                        </a:cubicBezTo>
                        <a:cubicBezTo>
                          <a:pt x="94" y="160"/>
                          <a:pt x="90" y="154"/>
                          <a:pt x="89" y="148"/>
                        </a:cubicBezTo>
                        <a:cubicBezTo>
                          <a:pt x="88" y="136"/>
                          <a:pt x="88" y="136"/>
                          <a:pt x="88" y="136"/>
                        </a:cubicBezTo>
                        <a:cubicBezTo>
                          <a:pt x="80" y="136"/>
                          <a:pt x="73" y="130"/>
                          <a:pt x="72" y="122"/>
                        </a:cubicBezTo>
                        <a:cubicBezTo>
                          <a:pt x="71" y="116"/>
                          <a:pt x="75" y="110"/>
                          <a:pt x="82" y="109"/>
                        </a:cubicBezTo>
                        <a:cubicBezTo>
                          <a:pt x="80" y="101"/>
                          <a:pt x="79" y="93"/>
                          <a:pt x="78" y="85"/>
                        </a:cubicBezTo>
                        <a:cubicBezTo>
                          <a:pt x="75" y="69"/>
                          <a:pt x="81" y="47"/>
                          <a:pt x="106" y="39"/>
                        </a:cubicBezTo>
                        <a:cubicBezTo>
                          <a:pt x="35" y="0"/>
                          <a:pt x="35" y="0"/>
                          <a:pt x="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4" name="Freeform 65">
                    <a:extLst>
                      <a:ext uri="{FF2B5EF4-FFF2-40B4-BE49-F238E27FC236}">
                        <a16:creationId xmlns:a16="http://schemas.microsoft.com/office/drawing/2014/main" id="{9B0E9D8F-96F5-4666-ACF1-970C7B2E00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234950" cy="71434"/>
                  </a:xfrm>
                  <a:custGeom>
                    <a:avLst/>
                    <a:gdLst>
                      <a:gd name="T0" fmla="*/ 65 w 241"/>
                      <a:gd name="T1" fmla="*/ 0 h 72"/>
                      <a:gd name="T2" fmla="*/ 26 w 241"/>
                      <a:gd name="T3" fmla="*/ 0 h 72"/>
                      <a:gd name="T4" fmla="*/ 0 w 241"/>
                      <a:gd name="T5" fmla="*/ 15 h 72"/>
                      <a:gd name="T6" fmla="*/ 9 w 241"/>
                      <a:gd name="T7" fmla="*/ 72 h 72"/>
                      <a:gd name="T8" fmla="*/ 241 w 241"/>
                      <a:gd name="T9" fmla="*/ 72 h 72"/>
                      <a:gd name="T10" fmla="*/ 175 w 241"/>
                      <a:gd name="T11" fmla="*/ 72 h 72"/>
                      <a:gd name="T12" fmla="*/ 65 w 241"/>
                      <a:gd name="T13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1" h="72">
                        <a:moveTo>
                          <a:pt x="65" y="0"/>
                        </a:moveTo>
                        <a:cubicBezTo>
                          <a:pt x="26" y="0"/>
                          <a:pt x="26" y="0"/>
                          <a:pt x="26" y="0"/>
                        </a:cubicBezTo>
                        <a:cubicBezTo>
                          <a:pt x="15" y="0"/>
                          <a:pt x="5" y="6"/>
                          <a:pt x="0" y="15"/>
                        </a:cubicBez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241" y="72"/>
                          <a:pt x="241" y="72"/>
                          <a:pt x="241" y="72"/>
                        </a:cubicBezTo>
                        <a:cubicBezTo>
                          <a:pt x="175" y="72"/>
                          <a:pt x="175" y="72"/>
                          <a:pt x="175" y="72"/>
                        </a:cubicBezTo>
                        <a:cubicBezTo>
                          <a:pt x="65" y="0"/>
                          <a:pt x="65" y="0"/>
                          <a:pt x="65" y="0"/>
                        </a:cubicBezTo>
                      </a:path>
                    </a:pathLst>
                  </a:custGeom>
                  <a:solidFill>
                    <a:srgbClr val="FFC0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5" name="Freeform 66">
                    <a:extLst>
                      <a:ext uri="{FF2B5EF4-FFF2-40B4-BE49-F238E27FC236}">
                        <a16:creationId xmlns:a16="http://schemas.microsoft.com/office/drawing/2014/main" id="{CD57D513-D528-43E5-A59C-5B4A3552B6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53301" y="2911024"/>
                    <a:ext cx="171450" cy="71434"/>
                  </a:xfrm>
                  <a:custGeom>
                    <a:avLst/>
                    <a:gdLst>
                      <a:gd name="T0" fmla="*/ 135 w 176"/>
                      <a:gd name="T1" fmla="*/ 0 h 72"/>
                      <a:gd name="T2" fmla="*/ 85 w 176"/>
                      <a:gd name="T3" fmla="*/ 0 h 72"/>
                      <a:gd name="T4" fmla="*/ 88 w 176"/>
                      <a:gd name="T5" fmla="*/ 1 h 72"/>
                      <a:gd name="T6" fmla="*/ 63 w 176"/>
                      <a:gd name="T7" fmla="*/ 20 h 72"/>
                      <a:gd name="T8" fmla="*/ 52 w 176"/>
                      <a:gd name="T9" fmla="*/ 24 h 72"/>
                      <a:gd name="T10" fmla="*/ 52 w 176"/>
                      <a:gd name="T11" fmla="*/ 24 h 72"/>
                      <a:gd name="T12" fmla="*/ 39 w 176"/>
                      <a:gd name="T13" fmla="*/ 20 h 72"/>
                      <a:gd name="T14" fmla="*/ 9 w 176"/>
                      <a:gd name="T15" fmla="*/ 0 h 72"/>
                      <a:gd name="T16" fmla="*/ 11 w 176"/>
                      <a:gd name="T17" fmla="*/ 0 h 72"/>
                      <a:gd name="T18" fmla="*/ 0 w 176"/>
                      <a:gd name="T19" fmla="*/ 0 h 72"/>
                      <a:gd name="T20" fmla="*/ 110 w 176"/>
                      <a:gd name="T21" fmla="*/ 72 h 72"/>
                      <a:gd name="T22" fmla="*/ 176 w 176"/>
                      <a:gd name="T23" fmla="*/ 72 h 72"/>
                      <a:gd name="T24" fmla="*/ 168 w 176"/>
                      <a:gd name="T25" fmla="*/ 18 h 72"/>
                      <a:gd name="T26" fmla="*/ 135 w 176"/>
                      <a:gd name="T27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76" h="72">
                        <a:moveTo>
                          <a:pt x="135" y="0"/>
                        </a:moveTo>
                        <a:cubicBezTo>
                          <a:pt x="85" y="0"/>
                          <a:pt x="85" y="0"/>
                          <a:pt x="85" y="0"/>
                        </a:cubicBezTo>
                        <a:cubicBezTo>
                          <a:pt x="86" y="0"/>
                          <a:pt x="87" y="1"/>
                          <a:pt x="88" y="1"/>
                        </a:cubicBezTo>
                        <a:cubicBezTo>
                          <a:pt x="63" y="20"/>
                          <a:pt x="63" y="20"/>
                          <a:pt x="63" y="20"/>
                        </a:cubicBezTo>
                        <a:cubicBezTo>
                          <a:pt x="60" y="23"/>
                          <a:pt x="56" y="24"/>
                          <a:pt x="52" y="24"/>
                        </a:cubicBezTo>
                        <a:cubicBezTo>
                          <a:pt x="52" y="24"/>
                          <a:pt x="52" y="24"/>
                          <a:pt x="52" y="24"/>
                        </a:cubicBezTo>
                        <a:cubicBezTo>
                          <a:pt x="48" y="24"/>
                          <a:pt x="43" y="23"/>
                          <a:pt x="39" y="2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10" y="0"/>
                          <a:pt x="10" y="0"/>
                          <a:pt x="1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110" y="72"/>
                          <a:pt x="110" y="72"/>
                          <a:pt x="110" y="72"/>
                        </a:cubicBezTo>
                        <a:cubicBezTo>
                          <a:pt x="176" y="72"/>
                          <a:pt x="176" y="72"/>
                          <a:pt x="176" y="72"/>
                        </a:cubicBezTo>
                        <a:cubicBezTo>
                          <a:pt x="168" y="18"/>
                          <a:pt x="168" y="18"/>
                          <a:pt x="168" y="18"/>
                        </a:cubicBezTo>
                        <a:cubicBezTo>
                          <a:pt x="160" y="7"/>
                          <a:pt x="148" y="0"/>
                          <a:pt x="135" y="0"/>
                        </a:cubicBezTo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6" name="Freeform 67">
                    <a:extLst>
                      <a:ext uri="{FF2B5EF4-FFF2-40B4-BE49-F238E27FC236}">
                        <a16:creationId xmlns:a16="http://schemas.microsoft.com/office/drawing/2014/main" id="{E676B612-7420-43A3-BC8E-864BFEDDED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2424" y="2874513"/>
                    <a:ext cx="77788" cy="60322"/>
                  </a:xfrm>
                  <a:custGeom>
                    <a:avLst/>
                    <a:gdLst>
                      <a:gd name="T0" fmla="*/ 0 w 80"/>
                      <a:gd name="T1" fmla="*/ 0 h 60"/>
                      <a:gd name="T2" fmla="*/ 5 w 80"/>
                      <a:gd name="T3" fmla="*/ 32 h 60"/>
                      <a:gd name="T4" fmla="*/ 3 w 80"/>
                      <a:gd name="T5" fmla="*/ 36 h 60"/>
                      <a:gd name="T6" fmla="*/ 1 w 80"/>
                      <a:gd name="T7" fmla="*/ 36 h 60"/>
                      <a:gd name="T8" fmla="*/ 31 w 80"/>
                      <a:gd name="T9" fmla="*/ 56 h 60"/>
                      <a:gd name="T10" fmla="*/ 44 w 80"/>
                      <a:gd name="T11" fmla="*/ 60 h 60"/>
                      <a:gd name="T12" fmla="*/ 44 w 80"/>
                      <a:gd name="T13" fmla="*/ 60 h 60"/>
                      <a:gd name="T14" fmla="*/ 55 w 80"/>
                      <a:gd name="T15" fmla="*/ 56 h 60"/>
                      <a:gd name="T16" fmla="*/ 80 w 80"/>
                      <a:gd name="T17" fmla="*/ 37 h 60"/>
                      <a:gd name="T18" fmla="*/ 77 w 80"/>
                      <a:gd name="T19" fmla="*/ 36 h 60"/>
                      <a:gd name="T20" fmla="*/ 74 w 80"/>
                      <a:gd name="T21" fmla="*/ 32 h 60"/>
                      <a:gd name="T22" fmla="*/ 69 w 80"/>
                      <a:gd name="T23" fmla="*/ 1 h 60"/>
                      <a:gd name="T24" fmla="*/ 61 w 80"/>
                      <a:gd name="T25" fmla="*/ 11 h 60"/>
                      <a:gd name="T26" fmla="*/ 51 w 80"/>
                      <a:gd name="T27" fmla="*/ 16 h 60"/>
                      <a:gd name="T28" fmla="*/ 25 w 80"/>
                      <a:gd name="T29" fmla="*/ 16 h 60"/>
                      <a:gd name="T30" fmla="*/ 12 w 80"/>
                      <a:gd name="T31" fmla="*/ 11 h 60"/>
                      <a:gd name="T32" fmla="*/ 0 w 80"/>
                      <a:gd name="T3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80" h="60">
                        <a:moveTo>
                          <a:pt x="0" y="0"/>
                        </a:move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4" y="35"/>
                          <a:pt x="3" y="36"/>
                        </a:cubicBezTo>
                        <a:cubicBezTo>
                          <a:pt x="2" y="36"/>
                          <a:pt x="2" y="36"/>
                          <a:pt x="1" y="36"/>
                        </a:cubicBezTo>
                        <a:cubicBezTo>
                          <a:pt x="31" y="56"/>
                          <a:pt x="31" y="56"/>
                          <a:pt x="31" y="56"/>
                        </a:cubicBezTo>
                        <a:cubicBezTo>
                          <a:pt x="35" y="59"/>
                          <a:pt x="40" y="60"/>
                          <a:pt x="44" y="60"/>
                        </a:cubicBezTo>
                        <a:cubicBezTo>
                          <a:pt x="44" y="60"/>
                          <a:pt x="44" y="60"/>
                          <a:pt x="44" y="60"/>
                        </a:cubicBezTo>
                        <a:cubicBezTo>
                          <a:pt x="48" y="60"/>
                          <a:pt x="52" y="59"/>
                          <a:pt x="55" y="56"/>
                        </a:cubicBezTo>
                        <a:cubicBezTo>
                          <a:pt x="80" y="37"/>
                          <a:pt x="80" y="37"/>
                          <a:pt x="80" y="37"/>
                        </a:cubicBezTo>
                        <a:cubicBezTo>
                          <a:pt x="79" y="37"/>
                          <a:pt x="78" y="36"/>
                          <a:pt x="77" y="36"/>
                        </a:cubicBezTo>
                        <a:cubicBezTo>
                          <a:pt x="75" y="35"/>
                          <a:pt x="74" y="34"/>
                          <a:pt x="74" y="32"/>
                        </a:cubicBezTo>
                        <a:cubicBezTo>
                          <a:pt x="69" y="1"/>
                          <a:pt x="69" y="1"/>
                          <a:pt x="69" y="1"/>
                        </a:cubicBezTo>
                        <a:cubicBezTo>
                          <a:pt x="61" y="11"/>
                          <a:pt x="61" y="11"/>
                          <a:pt x="61" y="11"/>
                        </a:cubicBezTo>
                        <a:cubicBezTo>
                          <a:pt x="59" y="15"/>
                          <a:pt x="55" y="16"/>
                          <a:pt x="51" y="16"/>
                        </a:cubicBezTo>
                        <a:cubicBezTo>
                          <a:pt x="25" y="16"/>
                          <a:pt x="25" y="16"/>
                          <a:pt x="25" y="16"/>
                        </a:cubicBezTo>
                        <a:cubicBezTo>
                          <a:pt x="20" y="16"/>
                          <a:pt x="16" y="15"/>
                          <a:pt x="12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7" name="Freeform 68">
                    <a:extLst>
                      <a:ext uri="{FF2B5EF4-FFF2-40B4-BE49-F238E27FC236}">
                        <a16:creationId xmlns:a16="http://schemas.microsoft.com/office/drawing/2014/main" id="{706E70EA-FA27-4DA8-814E-162EE12C22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0374" y="2801491"/>
                    <a:ext cx="17463" cy="26986"/>
                  </a:xfrm>
                  <a:custGeom>
                    <a:avLst/>
                    <a:gdLst>
                      <a:gd name="T0" fmla="*/ 11 w 17"/>
                      <a:gd name="T1" fmla="*/ 0 h 27"/>
                      <a:gd name="T2" fmla="*/ 1 w 17"/>
                      <a:gd name="T3" fmla="*/ 13 h 27"/>
                      <a:gd name="T4" fmla="*/ 17 w 17"/>
                      <a:gd name="T5" fmla="*/ 27 h 27"/>
                      <a:gd name="T6" fmla="*/ 16 w 17"/>
                      <a:gd name="T7" fmla="*/ 23 h 27"/>
                      <a:gd name="T8" fmla="*/ 14 w 17"/>
                      <a:gd name="T9" fmla="*/ 23 h 27"/>
                      <a:gd name="T10" fmla="*/ 11 w 17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" h="27">
                        <a:moveTo>
                          <a:pt x="11" y="0"/>
                        </a:moveTo>
                        <a:cubicBezTo>
                          <a:pt x="4" y="1"/>
                          <a:pt x="0" y="7"/>
                          <a:pt x="1" y="13"/>
                        </a:cubicBezTo>
                        <a:cubicBezTo>
                          <a:pt x="2" y="21"/>
                          <a:pt x="9" y="27"/>
                          <a:pt x="17" y="27"/>
                        </a:cubicBezTo>
                        <a:cubicBezTo>
                          <a:pt x="16" y="23"/>
                          <a:pt x="16" y="23"/>
                          <a:pt x="16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4" y="23"/>
                          <a:pt x="13" y="13"/>
                          <a:pt x="11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8" name="Freeform 69">
                    <a:extLst>
                      <a:ext uri="{FF2B5EF4-FFF2-40B4-BE49-F238E27FC236}">
                        <a16:creationId xmlns:a16="http://schemas.microsoft.com/office/drawing/2014/main" id="{0F30FF02-4FA0-456C-91CA-C5A5FE6056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14962" y="2801491"/>
                    <a:ext cx="12700" cy="26986"/>
                  </a:xfrm>
                  <a:custGeom>
                    <a:avLst/>
                    <a:gdLst>
                      <a:gd name="T0" fmla="*/ 0 w 14"/>
                      <a:gd name="T1" fmla="*/ 0 h 27"/>
                      <a:gd name="T2" fmla="*/ 3 w 14"/>
                      <a:gd name="T3" fmla="*/ 23 h 27"/>
                      <a:gd name="T4" fmla="*/ 2 w 14"/>
                      <a:gd name="T5" fmla="*/ 23 h 27"/>
                      <a:gd name="T6" fmla="*/ 2 w 14"/>
                      <a:gd name="T7" fmla="*/ 27 h 27"/>
                      <a:gd name="T8" fmla="*/ 13 w 14"/>
                      <a:gd name="T9" fmla="*/ 13 h 27"/>
                      <a:gd name="T10" fmla="*/ 0 w 14"/>
                      <a:gd name="T11" fmla="*/ 0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4" h="27">
                        <a:moveTo>
                          <a:pt x="0" y="0"/>
                        </a:moveTo>
                        <a:cubicBezTo>
                          <a:pt x="3" y="23"/>
                          <a:pt x="3" y="23"/>
                          <a:pt x="3" y="23"/>
                        </a:cubicBezTo>
                        <a:cubicBezTo>
                          <a:pt x="2" y="23"/>
                          <a:pt x="2" y="23"/>
                          <a:pt x="2" y="23"/>
                        </a:cubicBezTo>
                        <a:cubicBezTo>
                          <a:pt x="2" y="27"/>
                          <a:pt x="2" y="27"/>
                          <a:pt x="2" y="27"/>
                        </a:cubicBezTo>
                        <a:cubicBezTo>
                          <a:pt x="9" y="27"/>
                          <a:pt x="14" y="21"/>
                          <a:pt x="13" y="13"/>
                        </a:cubicBezTo>
                        <a:cubicBezTo>
                          <a:pt x="12" y="7"/>
                          <a:pt x="6" y="1"/>
                          <a:pt x="0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49" name="Freeform 70">
                    <a:extLst>
                      <a:ext uri="{FF2B5EF4-FFF2-40B4-BE49-F238E27FC236}">
                        <a16:creationId xmlns:a16="http://schemas.microsoft.com/office/drawing/2014/main" id="{17E829B6-67FD-4705-A801-614C6FD15F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2899" y="2772918"/>
                    <a:ext cx="119063" cy="117470"/>
                  </a:xfrm>
                  <a:custGeom>
                    <a:avLst/>
                    <a:gdLst>
                      <a:gd name="T0" fmla="*/ 77 w 121"/>
                      <a:gd name="T1" fmla="*/ 0 h 120"/>
                      <a:gd name="T2" fmla="*/ 51 w 121"/>
                      <a:gd name="T3" fmla="*/ 3 h 120"/>
                      <a:gd name="T4" fmla="*/ 24 w 121"/>
                      <a:gd name="T5" fmla="*/ 0 h 120"/>
                      <a:gd name="T6" fmla="*/ 5 w 121"/>
                      <a:gd name="T7" fmla="*/ 20 h 120"/>
                      <a:gd name="T8" fmla="*/ 7 w 121"/>
                      <a:gd name="T9" fmla="*/ 29 h 120"/>
                      <a:gd name="T10" fmla="*/ 10 w 121"/>
                      <a:gd name="T11" fmla="*/ 52 h 120"/>
                      <a:gd name="T12" fmla="*/ 0 w 121"/>
                      <a:gd name="T13" fmla="*/ 52 h 120"/>
                      <a:gd name="T14" fmla="*/ 1 w 121"/>
                      <a:gd name="T15" fmla="*/ 56 h 120"/>
                      <a:gd name="T16" fmla="*/ 2 w 121"/>
                      <a:gd name="T17" fmla="*/ 68 h 120"/>
                      <a:gd name="T18" fmla="*/ 12 w 121"/>
                      <a:gd name="T19" fmla="*/ 85 h 120"/>
                      <a:gd name="T20" fmla="*/ 32 w 121"/>
                      <a:gd name="T21" fmla="*/ 104 h 120"/>
                      <a:gd name="T22" fmla="*/ 44 w 121"/>
                      <a:gd name="T23" fmla="*/ 115 h 120"/>
                      <a:gd name="T24" fmla="*/ 57 w 121"/>
                      <a:gd name="T25" fmla="*/ 120 h 120"/>
                      <a:gd name="T26" fmla="*/ 83 w 121"/>
                      <a:gd name="T27" fmla="*/ 120 h 120"/>
                      <a:gd name="T28" fmla="*/ 93 w 121"/>
                      <a:gd name="T29" fmla="*/ 115 h 120"/>
                      <a:gd name="T30" fmla="*/ 101 w 121"/>
                      <a:gd name="T31" fmla="*/ 105 h 120"/>
                      <a:gd name="T32" fmla="*/ 116 w 121"/>
                      <a:gd name="T33" fmla="*/ 85 h 120"/>
                      <a:gd name="T34" fmla="*/ 120 w 121"/>
                      <a:gd name="T35" fmla="*/ 68 h 120"/>
                      <a:gd name="T36" fmla="*/ 118 w 121"/>
                      <a:gd name="T37" fmla="*/ 56 h 120"/>
                      <a:gd name="T38" fmla="*/ 118 w 121"/>
                      <a:gd name="T39" fmla="*/ 52 h 120"/>
                      <a:gd name="T40" fmla="*/ 107 w 121"/>
                      <a:gd name="T41" fmla="*/ 52 h 120"/>
                      <a:gd name="T42" fmla="*/ 102 w 121"/>
                      <a:gd name="T43" fmla="*/ 20 h 120"/>
                      <a:gd name="T44" fmla="*/ 77 w 121"/>
                      <a:gd name="T45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121" h="120">
                        <a:moveTo>
                          <a:pt x="77" y="0"/>
                        </a:moveTo>
                        <a:cubicBezTo>
                          <a:pt x="64" y="0"/>
                          <a:pt x="61" y="3"/>
                          <a:pt x="51" y="3"/>
                        </a:cubicBezTo>
                        <a:cubicBezTo>
                          <a:pt x="41" y="3"/>
                          <a:pt x="35" y="0"/>
                          <a:pt x="24" y="0"/>
                        </a:cubicBezTo>
                        <a:cubicBezTo>
                          <a:pt x="4" y="0"/>
                          <a:pt x="5" y="20"/>
                          <a:pt x="5" y="20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10" y="52"/>
                          <a:pt x="10" y="52"/>
                          <a:pt x="10" y="52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1" y="56"/>
                          <a:pt x="1" y="56"/>
                          <a:pt x="1" y="56"/>
                        </a:cubicBezTo>
                        <a:cubicBezTo>
                          <a:pt x="2" y="68"/>
                          <a:pt x="2" y="68"/>
                          <a:pt x="2" y="68"/>
                        </a:cubicBezTo>
                        <a:cubicBezTo>
                          <a:pt x="3" y="74"/>
                          <a:pt x="7" y="80"/>
                          <a:pt x="12" y="85"/>
                        </a:cubicBezTo>
                        <a:cubicBezTo>
                          <a:pt x="32" y="104"/>
                          <a:pt x="32" y="104"/>
                          <a:pt x="32" y="104"/>
                        </a:cubicBezTo>
                        <a:cubicBezTo>
                          <a:pt x="44" y="115"/>
                          <a:pt x="44" y="115"/>
                          <a:pt x="44" y="115"/>
                        </a:cubicBezTo>
                        <a:cubicBezTo>
                          <a:pt x="48" y="119"/>
                          <a:pt x="52" y="120"/>
                          <a:pt x="57" y="120"/>
                        </a:cubicBezTo>
                        <a:cubicBezTo>
                          <a:pt x="83" y="120"/>
                          <a:pt x="83" y="120"/>
                          <a:pt x="83" y="120"/>
                        </a:cubicBezTo>
                        <a:cubicBezTo>
                          <a:pt x="87" y="120"/>
                          <a:pt x="91" y="119"/>
                          <a:pt x="93" y="115"/>
                        </a:cubicBezTo>
                        <a:cubicBezTo>
                          <a:pt x="101" y="105"/>
                          <a:pt x="101" y="105"/>
                          <a:pt x="101" y="105"/>
                        </a:cubicBezTo>
                        <a:cubicBezTo>
                          <a:pt x="116" y="85"/>
                          <a:pt x="116" y="85"/>
                          <a:pt x="116" y="85"/>
                        </a:cubicBezTo>
                        <a:cubicBezTo>
                          <a:pt x="120" y="80"/>
                          <a:pt x="121" y="74"/>
                          <a:pt x="120" y="68"/>
                        </a:cubicBezTo>
                        <a:cubicBezTo>
                          <a:pt x="118" y="56"/>
                          <a:pt x="118" y="56"/>
                          <a:pt x="118" y="56"/>
                        </a:cubicBezTo>
                        <a:cubicBezTo>
                          <a:pt x="118" y="52"/>
                          <a:pt x="118" y="52"/>
                          <a:pt x="118" y="52"/>
                        </a:cubicBezTo>
                        <a:cubicBezTo>
                          <a:pt x="107" y="52"/>
                          <a:pt x="107" y="52"/>
                          <a:pt x="107" y="52"/>
                        </a:cubicBezTo>
                        <a:cubicBezTo>
                          <a:pt x="102" y="20"/>
                          <a:pt x="102" y="20"/>
                          <a:pt x="102" y="20"/>
                        </a:cubicBezTo>
                        <a:cubicBezTo>
                          <a:pt x="102" y="20"/>
                          <a:pt x="98" y="0"/>
                          <a:pt x="77" y="0"/>
                        </a:cubicBezTo>
                      </a:path>
                    </a:pathLst>
                  </a:custGeom>
                  <a:solidFill>
                    <a:srgbClr val="F7CFB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0" name="Freeform 71">
                    <a:extLst>
                      <a:ext uri="{FF2B5EF4-FFF2-40B4-BE49-F238E27FC236}">
                        <a16:creationId xmlns:a16="http://schemas.microsoft.com/office/drawing/2014/main" id="{2252AA39-33A2-4923-9D10-00D36DCAC3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26074" y="2731645"/>
                    <a:ext cx="127000" cy="92071"/>
                  </a:xfrm>
                  <a:custGeom>
                    <a:avLst/>
                    <a:gdLst>
                      <a:gd name="T0" fmla="*/ 31 w 131"/>
                      <a:gd name="T1" fmla="*/ 0 h 93"/>
                      <a:gd name="T2" fmla="*/ 3 w 131"/>
                      <a:gd name="T3" fmla="*/ 46 h 93"/>
                      <a:gd name="T4" fmla="*/ 7 w 131"/>
                      <a:gd name="T5" fmla="*/ 70 h 93"/>
                      <a:gd name="T6" fmla="*/ 10 w 131"/>
                      <a:gd name="T7" fmla="*/ 93 h 93"/>
                      <a:gd name="T8" fmla="*/ 12 w 131"/>
                      <a:gd name="T9" fmla="*/ 93 h 93"/>
                      <a:gd name="T10" fmla="*/ 22 w 131"/>
                      <a:gd name="T11" fmla="*/ 93 h 93"/>
                      <a:gd name="T12" fmla="*/ 19 w 131"/>
                      <a:gd name="T13" fmla="*/ 70 h 93"/>
                      <a:gd name="T14" fmla="*/ 17 w 131"/>
                      <a:gd name="T15" fmla="*/ 61 h 93"/>
                      <a:gd name="T16" fmla="*/ 36 w 131"/>
                      <a:gd name="T17" fmla="*/ 41 h 93"/>
                      <a:gd name="T18" fmla="*/ 63 w 131"/>
                      <a:gd name="T19" fmla="*/ 44 h 93"/>
                      <a:gd name="T20" fmla="*/ 89 w 131"/>
                      <a:gd name="T21" fmla="*/ 41 h 93"/>
                      <a:gd name="T22" fmla="*/ 114 w 131"/>
                      <a:gd name="T23" fmla="*/ 61 h 93"/>
                      <a:gd name="T24" fmla="*/ 119 w 131"/>
                      <a:gd name="T25" fmla="*/ 93 h 93"/>
                      <a:gd name="T26" fmla="*/ 130 w 131"/>
                      <a:gd name="T27" fmla="*/ 93 h 93"/>
                      <a:gd name="T28" fmla="*/ 131 w 131"/>
                      <a:gd name="T29" fmla="*/ 93 h 93"/>
                      <a:gd name="T30" fmla="*/ 128 w 131"/>
                      <a:gd name="T31" fmla="*/ 70 h 93"/>
                      <a:gd name="T32" fmla="*/ 126 w 131"/>
                      <a:gd name="T33" fmla="*/ 58 h 93"/>
                      <a:gd name="T34" fmla="*/ 124 w 131"/>
                      <a:gd name="T35" fmla="*/ 52 h 93"/>
                      <a:gd name="T36" fmla="*/ 31 w 131"/>
                      <a:gd name="T37" fmla="*/ 0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31" h="93">
                        <a:moveTo>
                          <a:pt x="31" y="0"/>
                        </a:moveTo>
                        <a:cubicBezTo>
                          <a:pt x="6" y="8"/>
                          <a:pt x="0" y="30"/>
                          <a:pt x="3" y="46"/>
                        </a:cubicBezTo>
                        <a:cubicBezTo>
                          <a:pt x="4" y="54"/>
                          <a:pt x="5" y="62"/>
                          <a:pt x="7" y="70"/>
                        </a:cubicBezTo>
                        <a:cubicBezTo>
                          <a:pt x="9" y="83"/>
                          <a:pt x="10" y="93"/>
                          <a:pt x="10" y="93"/>
                        </a:cubicBezTo>
                        <a:cubicBezTo>
                          <a:pt x="12" y="93"/>
                          <a:pt x="12" y="93"/>
                          <a:pt x="12" y="93"/>
                        </a:cubicBezTo>
                        <a:cubicBezTo>
                          <a:pt x="22" y="93"/>
                          <a:pt x="22" y="93"/>
                          <a:pt x="22" y="93"/>
                        </a:cubicBezTo>
                        <a:cubicBezTo>
                          <a:pt x="19" y="70"/>
                          <a:pt x="19" y="70"/>
                          <a:pt x="19" y="70"/>
                        </a:cubicBezTo>
                        <a:cubicBezTo>
                          <a:pt x="17" y="61"/>
                          <a:pt x="17" y="61"/>
                          <a:pt x="17" y="61"/>
                        </a:cubicBezTo>
                        <a:cubicBezTo>
                          <a:pt x="17" y="61"/>
                          <a:pt x="16" y="41"/>
                          <a:pt x="36" y="41"/>
                        </a:cubicBezTo>
                        <a:cubicBezTo>
                          <a:pt x="47" y="41"/>
                          <a:pt x="53" y="44"/>
                          <a:pt x="63" y="44"/>
                        </a:cubicBezTo>
                        <a:cubicBezTo>
                          <a:pt x="73" y="44"/>
                          <a:pt x="76" y="41"/>
                          <a:pt x="89" y="41"/>
                        </a:cubicBezTo>
                        <a:cubicBezTo>
                          <a:pt x="110" y="41"/>
                          <a:pt x="114" y="61"/>
                          <a:pt x="114" y="61"/>
                        </a:cubicBezTo>
                        <a:cubicBezTo>
                          <a:pt x="119" y="93"/>
                          <a:pt x="119" y="93"/>
                          <a:pt x="119" y="93"/>
                        </a:cubicBezTo>
                        <a:cubicBezTo>
                          <a:pt x="130" y="93"/>
                          <a:pt x="130" y="93"/>
                          <a:pt x="130" y="93"/>
                        </a:cubicBezTo>
                        <a:cubicBezTo>
                          <a:pt x="131" y="93"/>
                          <a:pt x="131" y="93"/>
                          <a:pt x="131" y="93"/>
                        </a:cubicBezTo>
                        <a:cubicBezTo>
                          <a:pt x="128" y="70"/>
                          <a:pt x="128" y="70"/>
                          <a:pt x="128" y="70"/>
                        </a:cubicBezTo>
                        <a:cubicBezTo>
                          <a:pt x="126" y="58"/>
                          <a:pt x="126" y="58"/>
                          <a:pt x="126" y="58"/>
                        </a:cubicBezTo>
                        <a:cubicBezTo>
                          <a:pt x="125" y="56"/>
                          <a:pt x="125" y="54"/>
                          <a:pt x="124" y="52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</a:path>
                    </a:pathLst>
                  </a:custGeom>
                  <a:solidFill>
                    <a:srgbClr val="9A674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1" name="Freeform 72">
                    <a:extLst>
                      <a:ext uri="{FF2B5EF4-FFF2-40B4-BE49-F238E27FC236}">
                        <a16:creationId xmlns:a16="http://schemas.microsoft.com/office/drawing/2014/main" id="{303EB202-379F-48AE-904B-84FD3B82F6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98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2" name="Freeform 73">
                    <a:extLst>
                      <a:ext uri="{FF2B5EF4-FFF2-40B4-BE49-F238E27FC236}">
                        <a16:creationId xmlns:a16="http://schemas.microsoft.com/office/drawing/2014/main" id="{933D7878-24DC-4D27-85EE-2B88926F6E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1251" y="2871338"/>
                    <a:ext cx="31750" cy="19049"/>
                  </a:xfrm>
                  <a:custGeom>
                    <a:avLst/>
                    <a:gdLst>
                      <a:gd name="T0" fmla="*/ 0 w 20"/>
                      <a:gd name="T1" fmla="*/ 0 h 12"/>
                      <a:gd name="T2" fmla="*/ 1 w 20"/>
                      <a:gd name="T3" fmla="*/ 12 h 12"/>
                      <a:gd name="T4" fmla="*/ 20 w 20"/>
                      <a:gd name="T5" fmla="*/ 12 h 12"/>
                      <a:gd name="T6" fmla="*/ 0 w 20"/>
                      <a:gd name="T7" fmla="*/ 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0" h="12">
                        <a:moveTo>
                          <a:pt x="0" y="0"/>
                        </a:moveTo>
                        <a:lnTo>
                          <a:pt x="1" y="12"/>
                        </a:lnTo>
                        <a:lnTo>
                          <a:pt x="20" y="12"/>
                        </a:lnTo>
                        <a:lnTo>
                          <a:pt x="0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3" name="Freeform 74">
                    <a:extLst>
                      <a:ext uri="{FF2B5EF4-FFF2-40B4-BE49-F238E27FC236}">
                        <a16:creationId xmlns:a16="http://schemas.microsoft.com/office/drawing/2014/main" id="{E123FE86-4689-4222-877C-DB07861C6A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  <a:gd name="T6" fmla="*/ 18 w 18"/>
                      <a:gd name="T7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  <a:lnTo>
                          <a:pt x="18" y="7"/>
                        </a:lnTo>
                        <a:close/>
                      </a:path>
                    </a:pathLst>
                  </a:custGeom>
                  <a:solidFill>
                    <a:srgbClr val="0078D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4" name="Freeform 75">
                    <a:extLst>
                      <a:ext uri="{FF2B5EF4-FFF2-40B4-BE49-F238E27FC236}">
                        <a16:creationId xmlns:a16="http://schemas.microsoft.com/office/drawing/2014/main" id="{8CB5F1DA-10E6-43F9-AB40-50875B4628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359449" y="3163425"/>
                    <a:ext cx="28575" cy="11112"/>
                  </a:xfrm>
                  <a:custGeom>
                    <a:avLst/>
                    <a:gdLst>
                      <a:gd name="T0" fmla="*/ 18 w 18"/>
                      <a:gd name="T1" fmla="*/ 7 h 7"/>
                      <a:gd name="T2" fmla="*/ 0 w 18"/>
                      <a:gd name="T3" fmla="*/ 0 h 7"/>
                      <a:gd name="T4" fmla="*/ 0 w 18"/>
                      <a:gd name="T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8" h="7">
                        <a:moveTo>
                          <a:pt x="18" y="7"/>
                        </a:moveTo>
                        <a:lnTo>
                          <a:pt x="0" y="0"/>
                        </a:lnTo>
                        <a:lnTo>
                          <a:pt x="0" y="7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755" name="Freeform 56">
                    <a:extLst>
                      <a:ext uri="{FF2B5EF4-FFF2-40B4-BE49-F238E27FC236}">
                        <a16:creationId xmlns:a16="http://schemas.microsoft.com/office/drawing/2014/main" id="{DB4B0E45-C735-4425-950F-25AD3295F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633969" y="3130089"/>
                    <a:ext cx="26988" cy="23811"/>
                  </a:xfrm>
                  <a:custGeom>
                    <a:avLst/>
                    <a:gdLst>
                      <a:gd name="T0" fmla="*/ 14 w 17"/>
                      <a:gd name="T1" fmla="*/ 0 h 15"/>
                      <a:gd name="T2" fmla="*/ 0 w 17"/>
                      <a:gd name="T3" fmla="*/ 2 h 15"/>
                      <a:gd name="T4" fmla="*/ 1 w 17"/>
                      <a:gd name="T5" fmla="*/ 13 h 15"/>
                      <a:gd name="T6" fmla="*/ 17 w 17"/>
                      <a:gd name="T7" fmla="*/ 15 h 15"/>
                      <a:gd name="T8" fmla="*/ 14 w 17"/>
                      <a:gd name="T9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4" y="0"/>
                        </a:moveTo>
                        <a:lnTo>
                          <a:pt x="0" y="2"/>
                        </a:lnTo>
                        <a:lnTo>
                          <a:pt x="1" y="13"/>
                        </a:lnTo>
                        <a:lnTo>
                          <a:pt x="17" y="15"/>
                        </a:lnTo>
                        <a:lnTo>
                          <a:pt x="14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IN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656" name="Freeform 11">
                  <a:extLst>
                    <a:ext uri="{FF2B5EF4-FFF2-40B4-BE49-F238E27FC236}">
                      <a16:creationId xmlns:a16="http://schemas.microsoft.com/office/drawing/2014/main" id="{9F25B60C-16E6-4E90-9F53-1DAA447B1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8192" y="4841938"/>
                  <a:ext cx="49220" cy="126013"/>
                </a:xfrm>
                <a:prstGeom prst="rect">
                  <a:avLst/>
                </a:prstGeom>
                <a:solidFill>
                  <a:srgbClr val="CE9C5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7" name="Freeform: Shape 1656">
                  <a:extLst>
                    <a:ext uri="{FF2B5EF4-FFF2-40B4-BE49-F238E27FC236}">
                      <a16:creationId xmlns:a16="http://schemas.microsoft.com/office/drawing/2014/main" id="{79E3DEC4-7803-4CFF-9CF8-EF62C230B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6233" y="5034598"/>
                  <a:ext cx="320040" cy="27068"/>
                </a:xfrm>
                <a:custGeom>
                  <a:avLst/>
                  <a:gdLst>
                    <a:gd name="connsiteX0" fmla="*/ 1280368 w 1280368"/>
                    <a:gd name="connsiteY0" fmla="*/ 0 h 78410"/>
                    <a:gd name="connsiteX1" fmla="*/ 1232262 w 1280368"/>
                    <a:gd name="connsiteY1" fmla="*/ 58304 h 78410"/>
                    <a:gd name="connsiteX2" fmla="*/ 1116393 w 1280368"/>
                    <a:gd name="connsiteY2" fmla="*/ 66022 h 78410"/>
                    <a:gd name="connsiteX3" fmla="*/ 610829 w 1280368"/>
                    <a:gd name="connsiteY3" fmla="*/ 78410 h 78410"/>
                    <a:gd name="connsiteX4" fmla="*/ 105266 w 1280368"/>
                    <a:gd name="connsiteY4" fmla="*/ 66022 h 78410"/>
                    <a:gd name="connsiteX5" fmla="*/ 47586 w 1280368"/>
                    <a:gd name="connsiteY5" fmla="*/ 62180 h 78410"/>
                    <a:gd name="connsiteX6" fmla="*/ 0 w 1280368"/>
                    <a:gd name="connsiteY6" fmla="*/ 4506 h 78410"/>
                    <a:gd name="connsiteX7" fmla="*/ 68009 w 1280368"/>
                    <a:gd name="connsiteY7" fmla="*/ 9726 h 78410"/>
                    <a:gd name="connsiteX8" fmla="*/ 610829 w 1280368"/>
                    <a:gd name="connsiteY8" fmla="*/ 24613 h 78410"/>
                    <a:gd name="connsiteX9" fmla="*/ 1153649 w 1280368"/>
                    <a:gd name="connsiteY9" fmla="*/ 9726 h 78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0368" h="78410">
                      <a:moveTo>
                        <a:pt x="1280368" y="0"/>
                      </a:moveTo>
                      <a:lnTo>
                        <a:pt x="1232262" y="58304"/>
                      </a:lnTo>
                      <a:lnTo>
                        <a:pt x="1116393" y="66022"/>
                      </a:lnTo>
                      <a:cubicBezTo>
                        <a:pt x="972162" y="73871"/>
                        <a:pt x="798218" y="78410"/>
                        <a:pt x="610829" y="78410"/>
                      </a:cubicBezTo>
                      <a:cubicBezTo>
                        <a:pt x="423440" y="78410"/>
                        <a:pt x="249497" y="73871"/>
                        <a:pt x="105266" y="66022"/>
                      </a:cubicBezTo>
                      <a:lnTo>
                        <a:pt x="47586" y="62180"/>
                      </a:lnTo>
                      <a:lnTo>
                        <a:pt x="0" y="4506"/>
                      </a:lnTo>
                      <a:lnTo>
                        <a:pt x="68009" y="9726"/>
                      </a:lnTo>
                      <a:cubicBezTo>
                        <a:pt x="219097" y="19097"/>
                        <a:pt x="407035" y="24613"/>
                        <a:pt x="610829" y="24613"/>
                      </a:cubicBezTo>
                      <a:cubicBezTo>
                        <a:pt x="814623" y="24613"/>
                        <a:pt x="1002562" y="19097"/>
                        <a:pt x="1153649" y="9726"/>
                      </a:cubicBezTo>
                      <a:close/>
                    </a:path>
                  </a:pathLst>
                </a:custGeom>
                <a:solidFill>
                  <a:srgbClr val="714E33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8" name="Freeform 38">
                  <a:extLst>
                    <a:ext uri="{FF2B5EF4-FFF2-40B4-BE49-F238E27FC236}">
                      <a16:creationId xmlns:a16="http://schemas.microsoft.com/office/drawing/2014/main" id="{134AA203-54C0-4F92-B606-16F6BE74D8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3905" y="4886872"/>
                  <a:ext cx="72870" cy="33869"/>
                </a:xfrm>
                <a:prstGeom prst="rect">
                  <a:avLst/>
                </a:prstGeom>
                <a:solidFill>
                  <a:srgbClr val="008272">
                    <a:lumMod val="7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59" name="Freeform: Shape 1658">
                  <a:extLst>
                    <a:ext uri="{FF2B5EF4-FFF2-40B4-BE49-F238E27FC236}">
                      <a16:creationId xmlns:a16="http://schemas.microsoft.com/office/drawing/2014/main" id="{6221E61D-920D-4786-BFCC-7AD4A64C21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3294" y="4898480"/>
                  <a:ext cx="136456" cy="230409"/>
                </a:xfrm>
                <a:custGeom>
                  <a:avLst/>
                  <a:gdLst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325517 w 395282"/>
                    <a:gd name="connsiteY5" fmla="*/ 641904 h 667439"/>
                    <a:gd name="connsiteX6" fmla="*/ 63122 w 395282"/>
                    <a:gd name="connsiteY6" fmla="*/ 464993 h 667439"/>
                    <a:gd name="connsiteX7" fmla="*/ 0 w 395282"/>
                    <a:gd name="connsiteY7" fmla="*/ 388488 h 667439"/>
                    <a:gd name="connsiteX8" fmla="*/ 20 w 395282"/>
                    <a:gd name="connsiteY8" fmla="*/ 387805 h 667439"/>
                    <a:gd name="connsiteX9" fmla="*/ 30628 w 395282"/>
                    <a:gd name="connsiteY9" fmla="*/ 84207 h 667439"/>
                    <a:gd name="connsiteX10" fmla="*/ 114063 w 395282"/>
                    <a:gd name="connsiteY10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  <a:gd name="connsiteX0" fmla="*/ 114063 w 395282"/>
                    <a:gd name="connsiteY0" fmla="*/ 0 h 667439"/>
                    <a:gd name="connsiteX1" fmla="*/ 219265 w 395282"/>
                    <a:gd name="connsiteY1" fmla="*/ 0 h 667439"/>
                    <a:gd name="connsiteX2" fmla="*/ 315397 w 395282"/>
                    <a:gd name="connsiteY2" fmla="*/ 64499 h 667439"/>
                    <a:gd name="connsiteX3" fmla="*/ 394738 w 395282"/>
                    <a:gd name="connsiteY3" fmla="*/ 645108 h 667439"/>
                    <a:gd name="connsiteX4" fmla="*/ 395282 w 395282"/>
                    <a:gd name="connsiteY4" fmla="*/ 667439 h 667439"/>
                    <a:gd name="connsiteX5" fmla="*/ 63122 w 395282"/>
                    <a:gd name="connsiteY5" fmla="*/ 464993 h 667439"/>
                    <a:gd name="connsiteX6" fmla="*/ 0 w 395282"/>
                    <a:gd name="connsiteY6" fmla="*/ 388488 h 667439"/>
                    <a:gd name="connsiteX7" fmla="*/ 20 w 395282"/>
                    <a:gd name="connsiteY7" fmla="*/ 387805 h 667439"/>
                    <a:gd name="connsiteX8" fmla="*/ 30628 w 395282"/>
                    <a:gd name="connsiteY8" fmla="*/ 84207 h 667439"/>
                    <a:gd name="connsiteX9" fmla="*/ 114063 w 395282"/>
                    <a:gd name="connsiteY9" fmla="*/ 0 h 6674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95282" h="667439">
                      <a:moveTo>
                        <a:pt x="114063" y="0"/>
                      </a:moveTo>
                      <a:lnTo>
                        <a:pt x="219265" y="0"/>
                      </a:lnTo>
                      <a:cubicBezTo>
                        <a:pt x="288190" y="0"/>
                        <a:pt x="302700" y="50166"/>
                        <a:pt x="315397" y="64499"/>
                      </a:cubicBezTo>
                      <a:cubicBezTo>
                        <a:pt x="344305" y="99772"/>
                        <a:pt x="389234" y="511153"/>
                        <a:pt x="394738" y="645108"/>
                      </a:cubicBezTo>
                      <a:cubicBezTo>
                        <a:pt x="394919" y="652552"/>
                        <a:pt x="395101" y="659995"/>
                        <a:pt x="395282" y="667439"/>
                      </a:cubicBezTo>
                      <a:cubicBezTo>
                        <a:pt x="168676" y="599956"/>
                        <a:pt x="157286" y="543513"/>
                        <a:pt x="63122" y="464993"/>
                      </a:cubicBezTo>
                      <a:lnTo>
                        <a:pt x="0" y="388488"/>
                      </a:lnTo>
                      <a:cubicBezTo>
                        <a:pt x="7" y="388260"/>
                        <a:pt x="13" y="388033"/>
                        <a:pt x="20" y="387805"/>
                      </a:cubicBezTo>
                      <a:cubicBezTo>
                        <a:pt x="4101" y="275016"/>
                        <a:pt x="14304" y="127206"/>
                        <a:pt x="30628" y="84207"/>
                      </a:cubicBezTo>
                      <a:cubicBezTo>
                        <a:pt x="37883" y="69874"/>
                        <a:pt x="46952" y="0"/>
                        <a:pt x="114063" y="0"/>
                      </a:cubicBezTo>
                      <a:close/>
                    </a:path>
                  </a:pathLst>
                </a:custGeom>
                <a:solidFill>
                  <a:srgbClr val="00827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0" name="Freeform: Shape 1659">
                  <a:extLst>
                    <a:ext uri="{FF2B5EF4-FFF2-40B4-BE49-F238E27FC236}">
                      <a16:creationId xmlns:a16="http://schemas.microsoft.com/office/drawing/2014/main" id="{E0D74DDD-CA79-4767-AC13-0BD3F3E8A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70571" y="4972720"/>
                  <a:ext cx="33869" cy="102927"/>
                </a:xfrm>
                <a:custGeom>
                  <a:avLst/>
                  <a:gdLst>
                    <a:gd name="connsiteX0" fmla="*/ 24074 w 98111"/>
                    <a:gd name="connsiteY0" fmla="*/ 126 h 298153"/>
                    <a:gd name="connsiteX1" fmla="*/ 34521 w 98111"/>
                    <a:gd name="connsiteY1" fmla="*/ 800 h 298153"/>
                    <a:gd name="connsiteX2" fmla="*/ 98111 w 98111"/>
                    <a:gd name="connsiteY2" fmla="*/ 69126 h 298153"/>
                    <a:gd name="connsiteX3" fmla="*/ 98111 w 98111"/>
                    <a:gd name="connsiteY3" fmla="*/ 229153 h 298153"/>
                    <a:gd name="connsiteX4" fmla="*/ 34521 w 98111"/>
                    <a:gd name="connsiteY4" fmla="*/ 297479 h 298153"/>
                    <a:gd name="connsiteX5" fmla="*/ 24074 w 98111"/>
                    <a:gd name="connsiteY5" fmla="*/ 298153 h 298153"/>
                    <a:gd name="connsiteX6" fmla="*/ 13208 w 98111"/>
                    <a:gd name="connsiteY6" fmla="*/ 297849 h 298153"/>
                    <a:gd name="connsiteX7" fmla="*/ 8486 w 98111"/>
                    <a:gd name="connsiteY7" fmla="*/ 293952 h 298153"/>
                    <a:gd name="connsiteX8" fmla="*/ 20213 w 98111"/>
                    <a:gd name="connsiteY8" fmla="*/ 289079 h 298153"/>
                    <a:gd name="connsiteX9" fmla="*/ 50872 w 98111"/>
                    <a:gd name="connsiteY9" fmla="*/ 229153 h 298153"/>
                    <a:gd name="connsiteX10" fmla="*/ 50872 w 98111"/>
                    <a:gd name="connsiteY10" fmla="*/ 69126 h 298153"/>
                    <a:gd name="connsiteX11" fmla="*/ 0 w 98111"/>
                    <a:gd name="connsiteY11" fmla="*/ 800 h 298153"/>
                    <a:gd name="connsiteX12" fmla="*/ 24074 w 98111"/>
                    <a:gd name="connsiteY12" fmla="*/ 126 h 29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8111" h="298153">
                      <a:moveTo>
                        <a:pt x="24074" y="126"/>
                      </a:moveTo>
                      <a:cubicBezTo>
                        <a:pt x="30433" y="351"/>
                        <a:pt x="34521" y="800"/>
                        <a:pt x="34521" y="800"/>
                      </a:cubicBezTo>
                      <a:cubicBezTo>
                        <a:pt x="69041" y="800"/>
                        <a:pt x="98111" y="31367"/>
                        <a:pt x="98111" y="69126"/>
                      </a:cubicBezTo>
                      <a:cubicBezTo>
                        <a:pt x="98111" y="69126"/>
                        <a:pt x="98111" y="69126"/>
                        <a:pt x="98111" y="229153"/>
                      </a:cubicBezTo>
                      <a:cubicBezTo>
                        <a:pt x="98111" y="266912"/>
                        <a:pt x="69041" y="297479"/>
                        <a:pt x="34521" y="297479"/>
                      </a:cubicBezTo>
                      <a:cubicBezTo>
                        <a:pt x="34521" y="297479"/>
                        <a:pt x="30433" y="297929"/>
                        <a:pt x="24074" y="298153"/>
                      </a:cubicBezTo>
                      <a:lnTo>
                        <a:pt x="13208" y="297849"/>
                      </a:lnTo>
                      <a:lnTo>
                        <a:pt x="8486" y="293952"/>
                      </a:lnTo>
                      <a:lnTo>
                        <a:pt x="20213" y="289079"/>
                      </a:lnTo>
                      <a:cubicBezTo>
                        <a:pt x="38609" y="276689"/>
                        <a:pt x="50872" y="253427"/>
                        <a:pt x="50872" y="229153"/>
                      </a:cubicBezTo>
                      <a:cubicBezTo>
                        <a:pt x="50872" y="229153"/>
                        <a:pt x="50872" y="229153"/>
                        <a:pt x="50872" y="69126"/>
                      </a:cubicBezTo>
                      <a:cubicBezTo>
                        <a:pt x="50872" y="38559"/>
                        <a:pt x="27253" y="7992"/>
                        <a:pt x="0" y="800"/>
                      </a:cubicBezTo>
                      <a:cubicBezTo>
                        <a:pt x="9084" y="-99"/>
                        <a:pt x="17715" y="-99"/>
                        <a:pt x="24074" y="126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1" name="Freeform: Shape 1660">
                  <a:extLst>
                    <a:ext uri="{FF2B5EF4-FFF2-40B4-BE49-F238E27FC236}">
                      <a16:creationId xmlns:a16="http://schemas.microsoft.com/office/drawing/2014/main" id="{B9BBCE21-8223-46CA-BE72-97CD655876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2070" y="4973402"/>
                  <a:ext cx="81080" cy="101034"/>
                </a:xfrm>
                <a:custGeom>
                  <a:avLst/>
                  <a:gdLst>
                    <a:gd name="connsiteX0" fmla="*/ 63724 w 234870"/>
                    <a:gd name="connsiteY0" fmla="*/ 0 h 292671"/>
                    <a:gd name="connsiteX1" fmla="*/ 116525 w 234870"/>
                    <a:gd name="connsiteY1" fmla="*/ 3568 h 292671"/>
                    <a:gd name="connsiteX2" fmla="*/ 171146 w 234870"/>
                    <a:gd name="connsiteY2" fmla="*/ 0 h 292671"/>
                    <a:gd name="connsiteX3" fmla="*/ 234870 w 234870"/>
                    <a:gd name="connsiteY3" fmla="*/ 67785 h 292671"/>
                    <a:gd name="connsiteX4" fmla="*/ 234870 w 234870"/>
                    <a:gd name="connsiteY4" fmla="*/ 226544 h 292671"/>
                    <a:gd name="connsiteX5" fmla="*/ 195697 w 234870"/>
                    <a:gd name="connsiteY5" fmla="*/ 289006 h 292671"/>
                    <a:gd name="connsiteX6" fmla="*/ 178791 w 234870"/>
                    <a:gd name="connsiteY6" fmla="*/ 292671 h 292671"/>
                    <a:gd name="connsiteX7" fmla="*/ 124602 w 234870"/>
                    <a:gd name="connsiteY7" fmla="*/ 247962 h 292671"/>
                    <a:gd name="connsiteX8" fmla="*/ 23802 w 234870"/>
                    <a:gd name="connsiteY8" fmla="*/ 125790 h 292671"/>
                    <a:gd name="connsiteX9" fmla="*/ 0 w 234870"/>
                    <a:gd name="connsiteY9" fmla="*/ 81939 h 292671"/>
                    <a:gd name="connsiteX10" fmla="*/ 0 w 234870"/>
                    <a:gd name="connsiteY10" fmla="*/ 81080 h 292671"/>
                    <a:gd name="connsiteX11" fmla="*/ 0 w 234870"/>
                    <a:gd name="connsiteY11" fmla="*/ 67785 h 292671"/>
                    <a:gd name="connsiteX12" fmla="*/ 63724 w 234870"/>
                    <a:gd name="connsiteY12" fmla="*/ 0 h 292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34870" h="292671">
                      <a:moveTo>
                        <a:pt x="63724" y="0"/>
                      </a:moveTo>
                      <a:cubicBezTo>
                        <a:pt x="63724" y="0"/>
                        <a:pt x="92856" y="3568"/>
                        <a:pt x="116525" y="3568"/>
                      </a:cubicBezTo>
                      <a:cubicBezTo>
                        <a:pt x="142014" y="3568"/>
                        <a:pt x="171146" y="0"/>
                        <a:pt x="171146" y="0"/>
                      </a:cubicBezTo>
                      <a:cubicBezTo>
                        <a:pt x="205739" y="0"/>
                        <a:pt x="234870" y="30325"/>
                        <a:pt x="234870" y="67785"/>
                      </a:cubicBezTo>
                      <a:lnTo>
                        <a:pt x="234870" y="226544"/>
                      </a:lnTo>
                      <a:cubicBezTo>
                        <a:pt x="234870" y="254639"/>
                        <a:pt x="218484" y="278721"/>
                        <a:pt x="195697" y="289006"/>
                      </a:cubicBezTo>
                      <a:lnTo>
                        <a:pt x="178791" y="292671"/>
                      </a:lnTo>
                      <a:lnTo>
                        <a:pt x="124602" y="247962"/>
                      </a:lnTo>
                      <a:cubicBezTo>
                        <a:pt x="87256" y="210615"/>
                        <a:pt x="53471" y="169707"/>
                        <a:pt x="23802" y="125790"/>
                      </a:cubicBezTo>
                      <a:lnTo>
                        <a:pt x="0" y="81939"/>
                      </a:lnTo>
                      <a:lnTo>
                        <a:pt x="0" y="81080"/>
                      </a:lnTo>
                      <a:cubicBezTo>
                        <a:pt x="0" y="67785"/>
                        <a:pt x="0" y="67785"/>
                        <a:pt x="0" y="67785"/>
                      </a:cubicBezTo>
                      <a:cubicBezTo>
                        <a:pt x="0" y="30325"/>
                        <a:pt x="29131" y="0"/>
                        <a:pt x="63724" y="0"/>
                      </a:cubicBez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2" name="Freeform: Shape 1661">
                  <a:extLst>
                    <a:ext uri="{FF2B5EF4-FFF2-40B4-BE49-F238E27FC236}">
                      <a16:creationId xmlns:a16="http://schemas.microsoft.com/office/drawing/2014/main" id="{D1C5C185-D14E-41EF-B388-94715956F6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65052" y="4973402"/>
                  <a:ext cx="28099" cy="100982"/>
                </a:xfrm>
                <a:custGeom>
                  <a:avLst/>
                  <a:gdLst>
                    <a:gd name="connsiteX0" fmla="*/ 16649 w 81395"/>
                    <a:gd name="connsiteY0" fmla="*/ 0 h 292519"/>
                    <a:gd name="connsiteX1" fmla="*/ 81395 w 81395"/>
                    <a:gd name="connsiteY1" fmla="*/ 67785 h 292519"/>
                    <a:gd name="connsiteX2" fmla="*/ 81395 w 81395"/>
                    <a:gd name="connsiteY2" fmla="*/ 226544 h 292519"/>
                    <a:gd name="connsiteX3" fmla="*/ 41594 w 81395"/>
                    <a:gd name="connsiteY3" fmla="*/ 289006 h 292519"/>
                    <a:gd name="connsiteX4" fmla="*/ 25131 w 81395"/>
                    <a:gd name="connsiteY4" fmla="*/ 292519 h 292519"/>
                    <a:gd name="connsiteX5" fmla="*/ 18236 w 81395"/>
                    <a:gd name="connsiteY5" fmla="*/ 286830 h 292519"/>
                    <a:gd name="connsiteX6" fmla="*/ 19800 w 81395"/>
                    <a:gd name="connsiteY6" fmla="*/ 286246 h 292519"/>
                    <a:gd name="connsiteX7" fmla="*/ 51797 w 81395"/>
                    <a:gd name="connsiteY7" fmla="*/ 226544 h 292519"/>
                    <a:gd name="connsiteX8" fmla="*/ 51797 w 81395"/>
                    <a:gd name="connsiteY8" fmla="*/ 67785 h 292519"/>
                    <a:gd name="connsiteX9" fmla="*/ 0 w 81395"/>
                    <a:gd name="connsiteY9" fmla="*/ 1784 h 292519"/>
                    <a:gd name="connsiteX10" fmla="*/ 16649 w 81395"/>
                    <a:gd name="connsiteY10" fmla="*/ 0 h 292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1395" h="292519">
                      <a:moveTo>
                        <a:pt x="16649" y="0"/>
                      </a:moveTo>
                      <a:cubicBezTo>
                        <a:pt x="51797" y="0"/>
                        <a:pt x="81395" y="30325"/>
                        <a:pt x="81395" y="67785"/>
                      </a:cubicBezTo>
                      <a:cubicBezTo>
                        <a:pt x="81395" y="67785"/>
                        <a:pt x="81395" y="67785"/>
                        <a:pt x="81395" y="226544"/>
                      </a:cubicBezTo>
                      <a:cubicBezTo>
                        <a:pt x="81395" y="254639"/>
                        <a:pt x="64746" y="278721"/>
                        <a:pt x="41594" y="289006"/>
                      </a:cubicBezTo>
                      <a:lnTo>
                        <a:pt x="25131" y="292519"/>
                      </a:lnTo>
                      <a:lnTo>
                        <a:pt x="18236" y="286830"/>
                      </a:lnTo>
                      <a:lnTo>
                        <a:pt x="19800" y="286246"/>
                      </a:lnTo>
                      <a:cubicBezTo>
                        <a:pt x="39310" y="274373"/>
                        <a:pt x="51797" y="251964"/>
                        <a:pt x="51797" y="226544"/>
                      </a:cubicBezTo>
                      <a:cubicBezTo>
                        <a:pt x="51797" y="226544"/>
                        <a:pt x="51797" y="226544"/>
                        <a:pt x="51797" y="67785"/>
                      </a:cubicBezTo>
                      <a:cubicBezTo>
                        <a:pt x="51797" y="35676"/>
                        <a:pt x="29598" y="7135"/>
                        <a:pt x="0" y="1784"/>
                      </a:cubicBezTo>
                      <a:cubicBezTo>
                        <a:pt x="9249" y="0"/>
                        <a:pt x="16649" y="0"/>
                        <a:pt x="16649" y="0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3" name="Freeform: Shape 1662">
                  <a:extLst>
                    <a:ext uri="{FF2B5EF4-FFF2-40B4-BE49-F238E27FC236}">
                      <a16:creationId xmlns:a16="http://schemas.microsoft.com/office/drawing/2014/main" id="{0FFA7B88-A312-4EA6-9F4B-CAB59E802A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34649" y="5017534"/>
                  <a:ext cx="15395" cy="35360"/>
                </a:xfrm>
                <a:custGeom>
                  <a:avLst/>
                  <a:gdLst>
                    <a:gd name="connsiteX0" fmla="*/ 23191 w 44597"/>
                    <a:gd name="connsiteY0" fmla="*/ 0 h 102429"/>
                    <a:gd name="connsiteX1" fmla="*/ 44597 w 44597"/>
                    <a:gd name="connsiteY1" fmla="*/ 21551 h 102429"/>
                    <a:gd name="connsiteX2" fmla="*/ 44597 w 44597"/>
                    <a:gd name="connsiteY2" fmla="*/ 102429 h 102429"/>
                    <a:gd name="connsiteX3" fmla="*/ 0 w 44597"/>
                    <a:gd name="connsiteY3" fmla="*/ 48377 h 102429"/>
                    <a:gd name="connsiteX4" fmla="*/ 0 w 44597"/>
                    <a:gd name="connsiteY4" fmla="*/ 31033 h 102429"/>
                    <a:gd name="connsiteX5" fmla="*/ 0 w 44597"/>
                    <a:gd name="connsiteY5" fmla="*/ 21551 h 102429"/>
                    <a:gd name="connsiteX6" fmla="*/ 23191 w 44597"/>
                    <a:gd name="connsiteY6" fmla="*/ 0 h 102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597" h="102429">
                      <a:moveTo>
                        <a:pt x="23191" y="0"/>
                      </a:moveTo>
                      <a:cubicBezTo>
                        <a:pt x="33894" y="0"/>
                        <a:pt x="44597" y="8980"/>
                        <a:pt x="44597" y="21551"/>
                      </a:cubicBezTo>
                      <a:lnTo>
                        <a:pt x="44597" y="102429"/>
                      </a:lnTo>
                      <a:lnTo>
                        <a:pt x="0" y="48377"/>
                      </a:lnTo>
                      <a:lnTo>
                        <a:pt x="0" y="31033"/>
                      </a:lnTo>
                      <a:cubicBezTo>
                        <a:pt x="0" y="21551"/>
                        <a:pt x="0" y="21551"/>
                        <a:pt x="0" y="21551"/>
                      </a:cubicBezTo>
                      <a:cubicBezTo>
                        <a:pt x="0" y="8980"/>
                        <a:pt x="10703" y="0"/>
                        <a:pt x="23191" y="0"/>
                      </a:cubicBez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grpSp>
              <p:nvGrpSpPr>
                <p:cNvPr id="1664" name="Group 1663">
                  <a:extLst>
                    <a:ext uri="{FF2B5EF4-FFF2-40B4-BE49-F238E27FC236}">
                      <a16:creationId xmlns:a16="http://schemas.microsoft.com/office/drawing/2014/main" id="{47DC1E61-DE69-4A43-B2BF-253D47D2D699}"/>
                    </a:ext>
                  </a:extLst>
                </p:cNvPr>
                <p:cNvGrpSpPr/>
                <p:nvPr/>
              </p:nvGrpSpPr>
              <p:grpSpPr>
                <a:xfrm>
                  <a:off x="11231540" y="4740880"/>
                  <a:ext cx="125212" cy="170315"/>
                  <a:chOff x="6867935" y="3547047"/>
                  <a:chExt cx="687714" cy="935441"/>
                </a:xfrm>
              </p:grpSpPr>
              <p:sp>
                <p:nvSpPr>
                  <p:cNvPr id="1683" name="Freeform 12">
                    <a:extLst>
                      <a:ext uri="{FF2B5EF4-FFF2-40B4-BE49-F238E27FC236}">
                        <a16:creationId xmlns:a16="http://schemas.microsoft.com/office/drawing/2014/main" id="{424940AA-0890-460A-9E10-DD81948A22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023361" y="4151210"/>
                    <a:ext cx="326946" cy="152201"/>
                  </a:xfrm>
                  <a:custGeom>
                    <a:avLst/>
                    <a:gdLst>
                      <a:gd name="T0" fmla="*/ 3 w 95"/>
                      <a:gd name="T1" fmla="*/ 19 h 46"/>
                      <a:gd name="T2" fmla="*/ 95 w 95"/>
                      <a:gd name="T3" fmla="*/ 16 h 46"/>
                      <a:gd name="T4" fmla="*/ 93 w 95"/>
                      <a:gd name="T5" fmla="*/ 0 h 46"/>
                      <a:gd name="T6" fmla="*/ 0 w 95"/>
                      <a:gd name="T7" fmla="*/ 3 h 46"/>
                      <a:gd name="T8" fmla="*/ 3 w 95"/>
                      <a:gd name="T9" fmla="*/ 1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5" h="46">
                        <a:moveTo>
                          <a:pt x="3" y="19"/>
                        </a:moveTo>
                        <a:cubicBezTo>
                          <a:pt x="33" y="46"/>
                          <a:pt x="60" y="35"/>
                          <a:pt x="95" y="16"/>
                        </a:cubicBezTo>
                        <a:cubicBezTo>
                          <a:pt x="93" y="0"/>
                          <a:pt x="93" y="0"/>
                          <a:pt x="93" y="0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lnTo>
                          <a:pt x="3" y="19"/>
                        </a:lnTo>
                        <a:close/>
                      </a:path>
                    </a:pathLst>
                  </a:custGeom>
                  <a:solidFill>
                    <a:srgbClr val="C4945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4" name="Freeform 68">
                    <a:extLst>
                      <a:ext uri="{FF2B5EF4-FFF2-40B4-BE49-F238E27FC236}">
                        <a16:creationId xmlns:a16="http://schemas.microsoft.com/office/drawing/2014/main" id="{060587F0-F4C3-4C4B-BD71-462EFB2625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867935" y="3693308"/>
                    <a:ext cx="687714" cy="789180"/>
                  </a:xfrm>
                  <a:custGeom>
                    <a:avLst/>
                    <a:gdLst>
                      <a:gd name="T0" fmla="*/ 197 w 201"/>
                      <a:gd name="T1" fmla="*/ 100 h 233"/>
                      <a:gd name="T2" fmla="*/ 165 w 201"/>
                      <a:gd name="T3" fmla="*/ 68 h 233"/>
                      <a:gd name="T4" fmla="*/ 165 w 201"/>
                      <a:gd name="T5" fmla="*/ 63 h 233"/>
                      <a:gd name="T6" fmla="*/ 172 w 201"/>
                      <a:gd name="T7" fmla="*/ 56 h 233"/>
                      <a:gd name="T8" fmla="*/ 171 w 201"/>
                      <a:gd name="T9" fmla="*/ 50 h 233"/>
                      <a:gd name="T10" fmla="*/ 144 w 201"/>
                      <a:gd name="T11" fmla="*/ 34 h 233"/>
                      <a:gd name="T12" fmla="*/ 137 w 201"/>
                      <a:gd name="T13" fmla="*/ 29 h 233"/>
                      <a:gd name="T14" fmla="*/ 108 w 201"/>
                      <a:gd name="T15" fmla="*/ 0 h 233"/>
                      <a:gd name="T16" fmla="*/ 3 w 201"/>
                      <a:gd name="T17" fmla="*/ 69 h 233"/>
                      <a:gd name="T18" fmla="*/ 13 w 201"/>
                      <a:gd name="T19" fmla="*/ 84 h 233"/>
                      <a:gd name="T20" fmla="*/ 0 w 201"/>
                      <a:gd name="T21" fmla="*/ 93 h 233"/>
                      <a:gd name="T22" fmla="*/ 196 w 201"/>
                      <a:gd name="T23" fmla="*/ 113 h 233"/>
                      <a:gd name="T24" fmla="*/ 197 w 201"/>
                      <a:gd name="T25" fmla="*/ 100 h 2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01" h="233">
                        <a:moveTo>
                          <a:pt x="197" y="100"/>
                        </a:moveTo>
                        <a:cubicBezTo>
                          <a:pt x="183" y="92"/>
                          <a:pt x="165" y="68"/>
                          <a:pt x="165" y="68"/>
                        </a:cubicBezTo>
                        <a:cubicBezTo>
                          <a:pt x="164" y="67"/>
                          <a:pt x="164" y="64"/>
                          <a:pt x="165" y="63"/>
                        </a:cubicBezTo>
                        <a:cubicBezTo>
                          <a:pt x="172" y="56"/>
                          <a:pt x="172" y="56"/>
                          <a:pt x="172" y="56"/>
                        </a:cubicBezTo>
                        <a:cubicBezTo>
                          <a:pt x="174" y="55"/>
                          <a:pt x="174" y="52"/>
                          <a:pt x="171" y="50"/>
                        </a:cubicBezTo>
                        <a:cubicBezTo>
                          <a:pt x="144" y="34"/>
                          <a:pt x="144" y="34"/>
                          <a:pt x="144" y="34"/>
                        </a:cubicBezTo>
                        <a:cubicBezTo>
                          <a:pt x="141" y="33"/>
                          <a:pt x="139" y="31"/>
                          <a:pt x="137" y="29"/>
                        </a:cubicBezTo>
                        <a:cubicBezTo>
                          <a:pt x="108" y="0"/>
                          <a:pt x="108" y="0"/>
                          <a:pt x="108" y="0"/>
                        </a:cubicBezTo>
                        <a:cubicBezTo>
                          <a:pt x="3" y="69"/>
                          <a:pt x="3" y="69"/>
                          <a:pt x="3" y="69"/>
                        </a:cubicBezTo>
                        <a:cubicBezTo>
                          <a:pt x="13" y="84"/>
                          <a:pt x="13" y="84"/>
                          <a:pt x="13" y="84"/>
                        </a:cubicBezTo>
                        <a:cubicBezTo>
                          <a:pt x="0" y="93"/>
                          <a:pt x="0" y="93"/>
                          <a:pt x="0" y="93"/>
                        </a:cubicBezTo>
                        <a:cubicBezTo>
                          <a:pt x="0" y="93"/>
                          <a:pt x="59" y="233"/>
                          <a:pt x="196" y="113"/>
                        </a:cubicBezTo>
                        <a:cubicBezTo>
                          <a:pt x="200" y="109"/>
                          <a:pt x="201" y="102"/>
                          <a:pt x="197" y="100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5" name="Freeform 69">
                    <a:extLst>
                      <a:ext uri="{FF2B5EF4-FFF2-40B4-BE49-F238E27FC236}">
                        <a16:creationId xmlns:a16="http://schemas.microsoft.com/office/drawing/2014/main" id="{F5DCA53F-BD2A-4C8C-9D64-934B65FE72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6961585" y="3547047"/>
                    <a:ext cx="496056" cy="642618"/>
                  </a:xfrm>
                  <a:custGeom>
                    <a:avLst/>
                    <a:gdLst>
                      <a:gd name="T0" fmla="*/ 10 w 144"/>
                      <a:gd name="T1" fmla="*/ 65 h 189"/>
                      <a:gd name="T2" fmla="*/ 65 w 144"/>
                      <a:gd name="T3" fmla="*/ 14 h 189"/>
                      <a:gd name="T4" fmla="*/ 128 w 144"/>
                      <a:gd name="T5" fmla="*/ 15 h 189"/>
                      <a:gd name="T6" fmla="*/ 102 w 144"/>
                      <a:gd name="T7" fmla="*/ 46 h 189"/>
                      <a:gd name="T8" fmla="*/ 85 w 144"/>
                      <a:gd name="T9" fmla="*/ 72 h 189"/>
                      <a:gd name="T10" fmla="*/ 115 w 144"/>
                      <a:gd name="T11" fmla="*/ 101 h 189"/>
                      <a:gd name="T12" fmla="*/ 109 w 144"/>
                      <a:gd name="T13" fmla="*/ 110 h 189"/>
                      <a:gd name="T14" fmla="*/ 103 w 144"/>
                      <a:gd name="T15" fmla="*/ 111 h 189"/>
                      <a:gd name="T16" fmla="*/ 72 w 144"/>
                      <a:gd name="T17" fmla="*/ 110 h 189"/>
                      <a:gd name="T18" fmla="*/ 83 w 144"/>
                      <a:gd name="T19" fmla="*/ 136 h 189"/>
                      <a:gd name="T20" fmla="*/ 106 w 144"/>
                      <a:gd name="T21" fmla="*/ 144 h 189"/>
                      <a:gd name="T22" fmla="*/ 107 w 144"/>
                      <a:gd name="T23" fmla="*/ 188 h 189"/>
                      <a:gd name="T24" fmla="*/ 32 w 144"/>
                      <a:gd name="T25" fmla="*/ 161 h 189"/>
                      <a:gd name="T26" fmla="*/ 5 w 144"/>
                      <a:gd name="T27" fmla="*/ 83 h 189"/>
                      <a:gd name="T28" fmla="*/ 10 w 144"/>
                      <a:gd name="T29" fmla="*/ 65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4" h="189">
                        <a:moveTo>
                          <a:pt x="10" y="65"/>
                        </a:moveTo>
                        <a:cubicBezTo>
                          <a:pt x="21" y="43"/>
                          <a:pt x="32" y="26"/>
                          <a:pt x="65" y="14"/>
                        </a:cubicBezTo>
                        <a:cubicBezTo>
                          <a:pt x="100" y="0"/>
                          <a:pt x="123" y="7"/>
                          <a:pt x="128" y="15"/>
                        </a:cubicBezTo>
                        <a:cubicBezTo>
                          <a:pt x="144" y="39"/>
                          <a:pt x="117" y="41"/>
                          <a:pt x="102" y="46"/>
                        </a:cubicBezTo>
                        <a:cubicBezTo>
                          <a:pt x="76" y="53"/>
                          <a:pt x="80" y="67"/>
                          <a:pt x="85" y="72"/>
                        </a:cubicBezTo>
                        <a:cubicBezTo>
                          <a:pt x="115" y="101"/>
                          <a:pt x="115" y="101"/>
                          <a:pt x="115" y="101"/>
                        </a:cubicBezTo>
                        <a:cubicBezTo>
                          <a:pt x="109" y="110"/>
                          <a:pt x="109" y="110"/>
                          <a:pt x="109" y="110"/>
                        </a:cubicBezTo>
                        <a:cubicBezTo>
                          <a:pt x="107" y="112"/>
                          <a:pt x="105" y="112"/>
                          <a:pt x="103" y="111"/>
                        </a:cubicBezTo>
                        <a:cubicBezTo>
                          <a:pt x="97" y="107"/>
                          <a:pt x="81" y="98"/>
                          <a:pt x="72" y="110"/>
                        </a:cubicBezTo>
                        <a:cubicBezTo>
                          <a:pt x="63" y="123"/>
                          <a:pt x="75" y="133"/>
                          <a:pt x="83" y="136"/>
                        </a:cubicBezTo>
                        <a:cubicBezTo>
                          <a:pt x="91" y="139"/>
                          <a:pt x="100" y="137"/>
                          <a:pt x="106" y="144"/>
                        </a:cubicBezTo>
                        <a:cubicBezTo>
                          <a:pt x="109" y="148"/>
                          <a:pt x="126" y="168"/>
                          <a:pt x="107" y="188"/>
                        </a:cubicBezTo>
                        <a:cubicBezTo>
                          <a:pt x="73" y="189"/>
                          <a:pt x="49" y="176"/>
                          <a:pt x="32" y="161"/>
                        </a:cubicBezTo>
                        <a:cubicBezTo>
                          <a:pt x="11" y="141"/>
                          <a:pt x="0" y="112"/>
                          <a:pt x="5" y="83"/>
                        </a:cubicBezTo>
                        <a:cubicBezTo>
                          <a:pt x="6" y="77"/>
                          <a:pt x="8" y="71"/>
                          <a:pt x="10" y="65"/>
                        </a:cubicBezTo>
                        <a:close/>
                      </a:path>
                    </a:pathLst>
                  </a:custGeom>
                  <a:solidFill>
                    <a:srgbClr val="FFC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6" name="Freeform 70">
                    <a:extLst>
                      <a:ext uri="{FF2B5EF4-FFF2-40B4-BE49-F238E27FC236}">
                        <a16:creationId xmlns:a16="http://schemas.microsoft.com/office/drawing/2014/main" id="{20D8ABBB-2593-49D5-975C-804BA6066F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rot="2478545">
                    <a:off x="7411605" y="3942167"/>
                    <a:ext cx="39461" cy="39461"/>
                  </a:xfrm>
                  <a:custGeom>
                    <a:avLst/>
                    <a:gdLst>
                      <a:gd name="T0" fmla="*/ 11 w 12"/>
                      <a:gd name="T1" fmla="*/ 3 h 12"/>
                      <a:gd name="T2" fmla="*/ 9 w 12"/>
                      <a:gd name="T3" fmla="*/ 10 h 12"/>
                      <a:gd name="T4" fmla="*/ 2 w 12"/>
                      <a:gd name="T5" fmla="*/ 9 h 12"/>
                      <a:gd name="T6" fmla="*/ 4 w 12"/>
                      <a:gd name="T7" fmla="*/ 1 h 12"/>
                      <a:gd name="T8" fmla="*/ 11 w 12"/>
                      <a:gd name="T9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11" y="3"/>
                        </a:moveTo>
                        <a:cubicBezTo>
                          <a:pt x="12" y="6"/>
                          <a:pt x="12" y="9"/>
                          <a:pt x="9" y="10"/>
                        </a:cubicBezTo>
                        <a:cubicBezTo>
                          <a:pt x="7" y="12"/>
                          <a:pt x="3" y="11"/>
                          <a:pt x="2" y="9"/>
                        </a:cubicBezTo>
                        <a:cubicBezTo>
                          <a:pt x="0" y="6"/>
                          <a:pt x="1" y="3"/>
                          <a:pt x="4" y="1"/>
                        </a:cubicBezTo>
                        <a:cubicBezTo>
                          <a:pt x="6" y="0"/>
                          <a:pt x="9" y="1"/>
                          <a:pt x="11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  <p:sp>
              <p:nvSpPr>
                <p:cNvPr id="1665" name="Freeform 71">
                  <a:extLst>
                    <a:ext uri="{FF2B5EF4-FFF2-40B4-BE49-F238E27FC236}">
                      <a16:creationId xmlns:a16="http://schemas.microsoft.com/office/drawing/2014/main" id="{2D427FBF-3A7D-4ABE-97E6-DDD2C5C1E9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915450">
                  <a:off x="11331291" y="4850120"/>
                  <a:ext cx="14369" cy="11290"/>
                </a:xfrm>
                <a:custGeom>
                  <a:avLst/>
                  <a:gdLst>
                    <a:gd name="T0" fmla="*/ 13 w 22"/>
                    <a:gd name="T1" fmla="*/ 0 h 18"/>
                    <a:gd name="T2" fmla="*/ 0 w 22"/>
                    <a:gd name="T3" fmla="*/ 18 h 18"/>
                    <a:gd name="T4" fmla="*/ 22 w 22"/>
                    <a:gd name="T5" fmla="*/ 8 h 18"/>
                    <a:gd name="T6" fmla="*/ 13 w 22"/>
                    <a:gd name="T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2" h="18">
                      <a:moveTo>
                        <a:pt x="13" y="0"/>
                      </a:moveTo>
                      <a:cubicBezTo>
                        <a:pt x="10" y="8"/>
                        <a:pt x="0" y="18"/>
                        <a:pt x="0" y="18"/>
                      </a:cubicBezTo>
                      <a:cubicBezTo>
                        <a:pt x="0" y="18"/>
                        <a:pt x="16" y="15"/>
                        <a:pt x="22" y="8"/>
                      </a:cubicBezTo>
                      <a:lnTo>
                        <a:pt x="1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1666" name="Freeform: Shape 1665">
                  <a:extLst>
                    <a:ext uri="{FF2B5EF4-FFF2-40B4-BE49-F238E27FC236}">
                      <a16:creationId xmlns:a16="http://schemas.microsoft.com/office/drawing/2014/main" id="{54694D3D-A459-4894-BAC4-02E3C7D6BDC4}"/>
                    </a:ext>
                  </a:extLst>
                </p:cNvPr>
                <p:cNvSpPr/>
                <p:nvPr/>
              </p:nvSpPr>
              <p:spPr bwMode="auto">
                <a:xfrm rot="21362615">
                  <a:off x="11285660" y="4752627"/>
                  <a:ext cx="23845" cy="56073"/>
                </a:xfrm>
                <a:custGeom>
                  <a:avLst/>
                  <a:gdLst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0 w 119063"/>
                    <a:gd name="connsiteY3" fmla="*/ 259556 h 259556"/>
                    <a:gd name="connsiteX0" fmla="*/ 0 w 119063"/>
                    <a:gd name="connsiteY0" fmla="*/ 259556 h 259556"/>
                    <a:gd name="connsiteX1" fmla="*/ 61913 w 119063"/>
                    <a:gd name="connsiteY1" fmla="*/ 0 h 259556"/>
                    <a:gd name="connsiteX2" fmla="*/ 119063 w 119063"/>
                    <a:gd name="connsiteY2" fmla="*/ 9525 h 259556"/>
                    <a:gd name="connsiteX3" fmla="*/ 16669 w 119063"/>
                    <a:gd name="connsiteY3" fmla="*/ 219075 h 259556"/>
                    <a:gd name="connsiteX4" fmla="*/ 0 w 119063"/>
                    <a:gd name="connsiteY4" fmla="*/ 259556 h 259556"/>
                    <a:gd name="connsiteX0" fmla="*/ 0 w 119063"/>
                    <a:gd name="connsiteY0" fmla="*/ 259556 h 269081"/>
                    <a:gd name="connsiteX1" fmla="*/ 61913 w 119063"/>
                    <a:gd name="connsiteY1" fmla="*/ 0 h 269081"/>
                    <a:gd name="connsiteX2" fmla="*/ 119063 w 119063"/>
                    <a:gd name="connsiteY2" fmla="*/ 9525 h 269081"/>
                    <a:gd name="connsiteX3" fmla="*/ 23812 w 119063"/>
                    <a:gd name="connsiteY3" fmla="*/ 269081 h 269081"/>
                    <a:gd name="connsiteX4" fmla="*/ 0 w 119063"/>
                    <a:gd name="connsiteY4" fmla="*/ 259556 h 269081"/>
                    <a:gd name="connsiteX0" fmla="*/ 0 w 119063"/>
                    <a:gd name="connsiteY0" fmla="*/ 260080 h 269605"/>
                    <a:gd name="connsiteX1" fmla="*/ 61913 w 119063"/>
                    <a:gd name="connsiteY1" fmla="*/ 524 h 269605"/>
                    <a:gd name="connsiteX2" fmla="*/ 119063 w 119063"/>
                    <a:gd name="connsiteY2" fmla="*/ 10049 h 269605"/>
                    <a:gd name="connsiteX3" fmla="*/ 23812 w 119063"/>
                    <a:gd name="connsiteY3" fmla="*/ 269605 h 269605"/>
                    <a:gd name="connsiteX4" fmla="*/ 0 w 119063"/>
                    <a:gd name="connsiteY4" fmla="*/ 260080 h 269605"/>
                    <a:gd name="connsiteX0" fmla="*/ 0 w 119063"/>
                    <a:gd name="connsiteY0" fmla="*/ 263755 h 273280"/>
                    <a:gd name="connsiteX1" fmla="*/ 61913 w 119063"/>
                    <a:gd name="connsiteY1" fmla="*/ 4199 h 273280"/>
                    <a:gd name="connsiteX2" fmla="*/ 119063 w 119063"/>
                    <a:gd name="connsiteY2" fmla="*/ 13724 h 273280"/>
                    <a:gd name="connsiteX3" fmla="*/ 23812 w 119063"/>
                    <a:gd name="connsiteY3" fmla="*/ 273280 h 273280"/>
                    <a:gd name="connsiteX4" fmla="*/ 0 w 119063"/>
                    <a:gd name="connsiteY4" fmla="*/ 263755 h 273280"/>
                    <a:gd name="connsiteX0" fmla="*/ 0 w 121268"/>
                    <a:gd name="connsiteY0" fmla="*/ 263755 h 273280"/>
                    <a:gd name="connsiteX1" fmla="*/ 61913 w 121268"/>
                    <a:gd name="connsiteY1" fmla="*/ 4199 h 273280"/>
                    <a:gd name="connsiteX2" fmla="*/ 121268 w 121268"/>
                    <a:gd name="connsiteY2" fmla="*/ 13724 h 273280"/>
                    <a:gd name="connsiteX3" fmla="*/ 23812 w 121268"/>
                    <a:gd name="connsiteY3" fmla="*/ 273280 h 273280"/>
                    <a:gd name="connsiteX4" fmla="*/ 0 w 121268"/>
                    <a:gd name="connsiteY4" fmla="*/ 263755 h 273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268" h="273280">
                      <a:moveTo>
                        <a:pt x="0" y="263755"/>
                      </a:moveTo>
                      <a:lnTo>
                        <a:pt x="61913" y="4199"/>
                      </a:lnTo>
                      <a:cubicBezTo>
                        <a:pt x="86701" y="-1780"/>
                        <a:pt x="96189" y="-3517"/>
                        <a:pt x="121268" y="13724"/>
                      </a:cubicBezTo>
                      <a:lnTo>
                        <a:pt x="23812" y="273280"/>
                      </a:lnTo>
                      <a:lnTo>
                        <a:pt x="0" y="263755"/>
                      </a:lnTo>
                      <a:close/>
                    </a:path>
                  </a:pathLst>
                </a:custGeom>
                <a:solidFill>
                  <a:srgbClr val="353535"/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32472" eaLnBrk="1" fontAlgn="base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400" b="0" i="0" u="none" strike="noStrike" kern="0" cap="none" spc="0" normalizeH="0" baseline="0" noProof="0" err="1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667" name="Group 1666">
                  <a:extLst>
                    <a:ext uri="{FF2B5EF4-FFF2-40B4-BE49-F238E27FC236}">
                      <a16:creationId xmlns:a16="http://schemas.microsoft.com/office/drawing/2014/main" id="{A304131D-0814-40AF-A1C2-771D946E89CE}"/>
                    </a:ext>
                  </a:extLst>
                </p:cNvPr>
                <p:cNvGrpSpPr/>
                <p:nvPr/>
              </p:nvGrpSpPr>
              <p:grpSpPr>
                <a:xfrm>
                  <a:off x="11270707" y="4801184"/>
                  <a:ext cx="42872" cy="39639"/>
                  <a:chOff x="7074467" y="3870324"/>
                  <a:chExt cx="252640" cy="233588"/>
                </a:xfrm>
                <a:solidFill>
                  <a:srgbClr val="D83B01"/>
                </a:solidFill>
              </p:grpSpPr>
              <p:sp>
                <p:nvSpPr>
                  <p:cNvPr id="1681" name="Oval 1680">
                    <a:extLst>
                      <a:ext uri="{FF2B5EF4-FFF2-40B4-BE49-F238E27FC236}">
                        <a16:creationId xmlns:a16="http://schemas.microsoft.com/office/drawing/2014/main" id="{8B60357B-169F-4A52-BF18-434035CEFEE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93517" y="3870324"/>
                    <a:ext cx="233590" cy="233588"/>
                  </a:xfrm>
                  <a:prstGeom prst="ellipse">
                    <a:avLst/>
                  </a:prstGeom>
                  <a:solidFill>
                    <a:srgbClr val="D83B01">
                      <a:lumMod val="75000"/>
                    </a:srgbClr>
                  </a:soli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82" name="Oval 1681">
                    <a:extLst>
                      <a:ext uri="{FF2B5EF4-FFF2-40B4-BE49-F238E27FC236}">
                        <a16:creationId xmlns:a16="http://schemas.microsoft.com/office/drawing/2014/main" id="{C6267D00-9FC6-4A2F-8038-4133129C354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7074467" y="3870324"/>
                    <a:ext cx="233590" cy="233588"/>
                  </a:xfrm>
                  <a:prstGeom prst="ellipse">
                    <a:avLst/>
                  </a:prstGeom>
                  <a:grpFill/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32472" eaLnBrk="1" fontAlgn="base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2400" b="0" i="0" u="none" strike="noStrike" kern="0" cap="none" spc="0" normalizeH="0" baseline="0" noProof="0" err="1">
                      <a:ln>
                        <a:noFill/>
                      </a:ln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668" name="Group 1667">
                  <a:extLst>
                    <a:ext uri="{FF2B5EF4-FFF2-40B4-BE49-F238E27FC236}">
                      <a16:creationId xmlns:a16="http://schemas.microsoft.com/office/drawing/2014/main" id="{6644277B-43DE-47AF-9B35-3660CD5CDDA3}"/>
                    </a:ext>
                  </a:extLst>
                </p:cNvPr>
                <p:cNvGrpSpPr/>
                <p:nvPr/>
              </p:nvGrpSpPr>
              <p:grpSpPr>
                <a:xfrm flipH="1">
                  <a:off x="11286161" y="4901136"/>
                  <a:ext cx="269168" cy="160305"/>
                  <a:chOff x="-2488035" y="3084210"/>
                  <a:chExt cx="2488035" cy="1481762"/>
                </a:xfrm>
              </p:grpSpPr>
              <p:sp>
                <p:nvSpPr>
                  <p:cNvPr id="1669" name="Freeform 15">
                    <a:extLst>
                      <a:ext uri="{FF2B5EF4-FFF2-40B4-BE49-F238E27FC236}">
                        <a16:creationId xmlns:a16="http://schemas.microsoft.com/office/drawing/2014/main" id="{647AA5D6-E0D6-4753-8DF8-1F5C890193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35452" y="3673677"/>
                    <a:ext cx="647217" cy="485444"/>
                  </a:xfrm>
                  <a:custGeom>
                    <a:avLst/>
                    <a:gdLst>
                      <a:gd name="T0" fmla="*/ 121 w 123"/>
                      <a:gd name="T1" fmla="*/ 56 h 94"/>
                      <a:gd name="T2" fmla="*/ 119 w 123"/>
                      <a:gd name="T3" fmla="*/ 48 h 94"/>
                      <a:gd name="T4" fmla="*/ 122 w 123"/>
                      <a:gd name="T5" fmla="*/ 43 h 94"/>
                      <a:gd name="T6" fmla="*/ 116 w 123"/>
                      <a:gd name="T7" fmla="*/ 33 h 94"/>
                      <a:gd name="T8" fmla="*/ 104 w 123"/>
                      <a:gd name="T9" fmla="*/ 30 h 94"/>
                      <a:gd name="T10" fmla="*/ 86 w 123"/>
                      <a:gd name="T11" fmla="*/ 23 h 94"/>
                      <a:gd name="T12" fmla="*/ 106 w 123"/>
                      <a:gd name="T13" fmla="*/ 17 h 94"/>
                      <a:gd name="T14" fmla="*/ 109 w 123"/>
                      <a:gd name="T15" fmla="*/ 0 h 94"/>
                      <a:gd name="T16" fmla="*/ 64 w 123"/>
                      <a:gd name="T17" fmla="*/ 11 h 94"/>
                      <a:gd name="T18" fmla="*/ 49 w 123"/>
                      <a:gd name="T19" fmla="*/ 25 h 94"/>
                      <a:gd name="T20" fmla="*/ 0 w 123"/>
                      <a:gd name="T21" fmla="*/ 49 h 94"/>
                      <a:gd name="T22" fmla="*/ 10 w 123"/>
                      <a:gd name="T23" fmla="*/ 94 h 94"/>
                      <a:gd name="T24" fmla="*/ 66 w 123"/>
                      <a:gd name="T25" fmla="*/ 80 h 94"/>
                      <a:gd name="T26" fmla="*/ 93 w 123"/>
                      <a:gd name="T27" fmla="*/ 82 h 94"/>
                      <a:gd name="T28" fmla="*/ 103 w 123"/>
                      <a:gd name="T29" fmla="*/ 76 h 94"/>
                      <a:gd name="T30" fmla="*/ 103 w 123"/>
                      <a:gd name="T31" fmla="*/ 72 h 94"/>
                      <a:gd name="T32" fmla="*/ 112 w 123"/>
                      <a:gd name="T33" fmla="*/ 66 h 94"/>
                      <a:gd name="T34" fmla="*/ 111 w 123"/>
                      <a:gd name="T35" fmla="*/ 61 h 94"/>
                      <a:gd name="T36" fmla="*/ 111 w 123"/>
                      <a:gd name="T37" fmla="*/ 61 h 94"/>
                      <a:gd name="T38" fmla="*/ 121 w 123"/>
                      <a:gd name="T39" fmla="*/ 5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23" h="94">
                        <a:moveTo>
                          <a:pt x="121" y="56"/>
                        </a:moveTo>
                        <a:cubicBezTo>
                          <a:pt x="122" y="53"/>
                          <a:pt x="121" y="50"/>
                          <a:pt x="119" y="48"/>
                        </a:cubicBezTo>
                        <a:cubicBezTo>
                          <a:pt x="120" y="46"/>
                          <a:pt x="121" y="45"/>
                          <a:pt x="122" y="43"/>
                        </a:cubicBezTo>
                        <a:cubicBezTo>
                          <a:pt x="123" y="39"/>
                          <a:pt x="120" y="35"/>
                          <a:pt x="116" y="33"/>
                        </a:cubicBezTo>
                        <a:cubicBezTo>
                          <a:pt x="104" y="30"/>
                          <a:pt x="104" y="30"/>
                          <a:pt x="104" y="30"/>
                        </a:cubicBezTo>
                        <a:cubicBezTo>
                          <a:pt x="86" y="23"/>
                          <a:pt x="86" y="23"/>
                          <a:pt x="86" y="23"/>
                        </a:cubicBezTo>
                        <a:cubicBezTo>
                          <a:pt x="106" y="17"/>
                          <a:pt x="106" y="17"/>
                          <a:pt x="106" y="17"/>
                        </a:cubicBezTo>
                        <a:cubicBezTo>
                          <a:pt x="106" y="17"/>
                          <a:pt x="117" y="8"/>
                          <a:pt x="109" y="0"/>
                        </a:cubicBezTo>
                        <a:cubicBezTo>
                          <a:pt x="75" y="11"/>
                          <a:pt x="75" y="5"/>
                          <a:pt x="64" y="11"/>
                        </a:cubicBezTo>
                        <a:cubicBezTo>
                          <a:pt x="57" y="14"/>
                          <a:pt x="52" y="19"/>
                          <a:pt x="49" y="25"/>
                        </a:cubicBezTo>
                        <a:cubicBezTo>
                          <a:pt x="47" y="28"/>
                          <a:pt x="0" y="49"/>
                          <a:pt x="0" y="49"/>
                        </a:cubicBezTo>
                        <a:cubicBezTo>
                          <a:pt x="10" y="94"/>
                          <a:pt x="10" y="94"/>
                          <a:pt x="10" y="94"/>
                        </a:cubicBezTo>
                        <a:cubicBezTo>
                          <a:pt x="66" y="80"/>
                          <a:pt x="66" y="80"/>
                          <a:pt x="66" y="80"/>
                        </a:cubicBezTo>
                        <a:cubicBezTo>
                          <a:pt x="93" y="82"/>
                          <a:pt x="93" y="82"/>
                          <a:pt x="93" y="82"/>
                        </a:cubicBezTo>
                        <a:cubicBezTo>
                          <a:pt x="97" y="83"/>
                          <a:pt x="101" y="81"/>
                          <a:pt x="103" y="76"/>
                        </a:cubicBezTo>
                        <a:cubicBezTo>
                          <a:pt x="103" y="75"/>
                          <a:pt x="103" y="73"/>
                          <a:pt x="103" y="72"/>
                        </a:cubicBezTo>
                        <a:cubicBezTo>
                          <a:pt x="107" y="73"/>
                          <a:pt x="110" y="70"/>
                          <a:pt x="112" y="66"/>
                        </a:cubicBezTo>
                        <a:cubicBezTo>
                          <a:pt x="112" y="65"/>
                          <a:pt x="112" y="63"/>
                          <a:pt x="111" y="61"/>
                        </a:cubicBezTo>
                        <a:cubicBezTo>
                          <a:pt x="111" y="61"/>
                          <a:pt x="111" y="61"/>
                          <a:pt x="111" y="61"/>
                        </a:cubicBezTo>
                        <a:cubicBezTo>
                          <a:pt x="116" y="63"/>
                          <a:pt x="120" y="60"/>
                          <a:pt x="121" y="56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0" name="Freeform 91">
                    <a:extLst>
                      <a:ext uri="{FF2B5EF4-FFF2-40B4-BE49-F238E27FC236}">
                        <a16:creationId xmlns:a16="http://schemas.microsoft.com/office/drawing/2014/main" id="{9D493532-36B8-4E3E-85FF-D56BC0D6D7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620389" y="3865544"/>
                    <a:ext cx="194635" cy="288956"/>
                  </a:xfrm>
                  <a:custGeom>
                    <a:avLst/>
                    <a:gdLst>
                      <a:gd name="T0" fmla="*/ 38 w 83"/>
                      <a:gd name="T1" fmla="*/ 0 h 125"/>
                      <a:gd name="T2" fmla="*/ 83 w 83"/>
                      <a:gd name="T3" fmla="*/ 109 h 125"/>
                      <a:gd name="T4" fmla="*/ 40 w 83"/>
                      <a:gd name="T5" fmla="*/ 125 h 125"/>
                      <a:gd name="T6" fmla="*/ 2 w 83"/>
                      <a:gd name="T7" fmla="*/ 20 h 125"/>
                      <a:gd name="T8" fmla="*/ 0 w 83"/>
                      <a:gd name="T9" fmla="*/ 13 h 125"/>
                      <a:gd name="T10" fmla="*/ 38 w 83"/>
                      <a:gd name="T11" fmla="*/ 0 h 1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3" h="125">
                        <a:moveTo>
                          <a:pt x="38" y="0"/>
                        </a:moveTo>
                        <a:lnTo>
                          <a:pt x="83" y="109"/>
                        </a:lnTo>
                        <a:lnTo>
                          <a:pt x="40" y="125"/>
                        </a:lnTo>
                        <a:lnTo>
                          <a:pt x="2" y="20"/>
                        </a:lnTo>
                        <a:lnTo>
                          <a:pt x="0" y="1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1" name="Freeform 92">
                    <a:extLst>
                      <a:ext uri="{FF2B5EF4-FFF2-40B4-BE49-F238E27FC236}">
                        <a16:creationId xmlns:a16="http://schemas.microsoft.com/office/drawing/2014/main" id="{ACD3FAD7-030C-41A8-AD4D-D2377C80C4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526588" y="3890972"/>
                    <a:ext cx="1116215" cy="674999"/>
                  </a:xfrm>
                  <a:custGeom>
                    <a:avLst/>
                    <a:gdLst>
                      <a:gd name="T0" fmla="*/ 193 w 212"/>
                      <a:gd name="T1" fmla="*/ 0 h 131"/>
                      <a:gd name="T2" fmla="*/ 212 w 212"/>
                      <a:gd name="T3" fmla="*/ 53 h 131"/>
                      <a:gd name="T4" fmla="*/ 55 w 212"/>
                      <a:gd name="T5" fmla="*/ 123 h 131"/>
                      <a:gd name="T6" fmla="*/ 7 w 212"/>
                      <a:gd name="T7" fmla="*/ 103 h 131"/>
                      <a:gd name="T8" fmla="*/ 27 w 212"/>
                      <a:gd name="T9" fmla="*/ 56 h 131"/>
                      <a:gd name="T10" fmla="*/ 28 w 212"/>
                      <a:gd name="T11" fmla="*/ 55 h 131"/>
                      <a:gd name="T12" fmla="*/ 32 w 212"/>
                      <a:gd name="T13" fmla="*/ 54 h 131"/>
                      <a:gd name="T14" fmla="*/ 193 w 212"/>
                      <a:gd name="T15" fmla="*/ 0 h 1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212" h="131">
                        <a:moveTo>
                          <a:pt x="193" y="0"/>
                        </a:moveTo>
                        <a:cubicBezTo>
                          <a:pt x="212" y="53"/>
                          <a:pt x="212" y="53"/>
                          <a:pt x="212" y="53"/>
                        </a:cubicBezTo>
                        <a:cubicBezTo>
                          <a:pt x="55" y="123"/>
                          <a:pt x="55" y="123"/>
                          <a:pt x="55" y="123"/>
                        </a:cubicBezTo>
                        <a:cubicBezTo>
                          <a:pt x="37" y="131"/>
                          <a:pt x="15" y="122"/>
                          <a:pt x="7" y="103"/>
                        </a:cubicBezTo>
                        <a:cubicBezTo>
                          <a:pt x="0" y="85"/>
                          <a:pt x="8" y="63"/>
                          <a:pt x="27" y="56"/>
                        </a:cubicBezTo>
                        <a:cubicBezTo>
                          <a:pt x="28" y="55"/>
                          <a:pt x="28" y="55"/>
                          <a:pt x="28" y="55"/>
                        </a:cubicBezTo>
                        <a:cubicBezTo>
                          <a:pt x="32" y="54"/>
                          <a:pt x="32" y="54"/>
                          <a:pt x="32" y="54"/>
                        </a:cubicBezTo>
                        <a:lnTo>
                          <a:pt x="193" y="0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2" name="Freeform 108">
                    <a:extLst>
                      <a:ext uri="{FF2B5EF4-FFF2-40B4-BE49-F238E27FC236}">
                        <a16:creationId xmlns:a16="http://schemas.microsoft.com/office/drawing/2014/main" id="{D39AF321-A795-4F0C-8B2E-48015BC1EA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205325" y="3084210"/>
                    <a:ext cx="1205325" cy="1481762"/>
                  </a:xfrm>
                  <a:custGeom>
                    <a:avLst/>
                    <a:gdLst>
                      <a:gd name="T0" fmla="*/ 211 w 229"/>
                      <a:gd name="T1" fmla="*/ 275 h 287"/>
                      <a:gd name="T2" fmla="*/ 159 w 229"/>
                      <a:gd name="T3" fmla="*/ 269 h 287"/>
                      <a:gd name="T4" fmla="*/ 23 w 229"/>
                      <a:gd name="T5" fmla="*/ 94 h 287"/>
                      <a:gd name="T6" fmla="*/ 23 w 229"/>
                      <a:gd name="T7" fmla="*/ 94 h 287"/>
                      <a:gd name="T8" fmla="*/ 17 w 229"/>
                      <a:gd name="T9" fmla="*/ 88 h 287"/>
                      <a:gd name="T10" fmla="*/ 25 w 229"/>
                      <a:gd name="T11" fmla="*/ 18 h 287"/>
                      <a:gd name="T12" fmla="*/ 95 w 229"/>
                      <a:gd name="T13" fmla="*/ 26 h 287"/>
                      <a:gd name="T14" fmla="*/ 216 w 229"/>
                      <a:gd name="T15" fmla="*/ 223 h 287"/>
                      <a:gd name="T16" fmla="*/ 211 w 229"/>
                      <a:gd name="T17" fmla="*/ 275 h 2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29" h="287">
                        <a:moveTo>
                          <a:pt x="211" y="275"/>
                        </a:moveTo>
                        <a:cubicBezTo>
                          <a:pt x="195" y="287"/>
                          <a:pt x="172" y="285"/>
                          <a:pt x="159" y="269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23" y="94"/>
                          <a:pt x="23" y="94"/>
                          <a:pt x="23" y="94"/>
                        </a:cubicBezTo>
                        <a:cubicBezTo>
                          <a:pt x="17" y="88"/>
                          <a:pt x="17" y="88"/>
                          <a:pt x="17" y="88"/>
                        </a:cubicBezTo>
                        <a:cubicBezTo>
                          <a:pt x="0" y="66"/>
                          <a:pt x="3" y="35"/>
                          <a:pt x="25" y="18"/>
                        </a:cubicBezTo>
                        <a:cubicBezTo>
                          <a:pt x="47" y="0"/>
                          <a:pt x="78" y="4"/>
                          <a:pt x="95" y="26"/>
                        </a:cubicBezTo>
                        <a:cubicBezTo>
                          <a:pt x="216" y="223"/>
                          <a:pt x="216" y="223"/>
                          <a:pt x="216" y="223"/>
                        </a:cubicBezTo>
                        <a:cubicBezTo>
                          <a:pt x="229" y="239"/>
                          <a:pt x="227" y="262"/>
                          <a:pt x="211" y="275"/>
                        </a:cubicBez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3" name="Freeform 110">
                    <a:extLst>
                      <a:ext uri="{FF2B5EF4-FFF2-40B4-BE49-F238E27FC236}">
                        <a16:creationId xmlns:a16="http://schemas.microsoft.com/office/drawing/2014/main" id="{EE7D81CC-131F-4BB5-A021-B6BDD04DCE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095112" y="3121196"/>
                    <a:ext cx="780882" cy="1058731"/>
                  </a:xfrm>
                  <a:custGeom>
                    <a:avLst/>
                    <a:gdLst>
                      <a:gd name="T0" fmla="*/ 148 w 148"/>
                      <a:gd name="T1" fmla="*/ 204 h 205"/>
                      <a:gd name="T2" fmla="*/ 143 w 148"/>
                      <a:gd name="T3" fmla="*/ 205 h 205"/>
                      <a:gd name="T4" fmla="*/ 142 w 148"/>
                      <a:gd name="T5" fmla="*/ 202 h 205"/>
                      <a:gd name="T6" fmla="*/ 36 w 148"/>
                      <a:gd name="T7" fmla="*/ 25 h 205"/>
                      <a:gd name="T8" fmla="*/ 0 w 148"/>
                      <a:gd name="T9" fmla="*/ 0 h 205"/>
                      <a:gd name="T10" fmla="*/ 36 w 148"/>
                      <a:gd name="T11" fmla="*/ 19 h 205"/>
                      <a:gd name="T12" fmla="*/ 146 w 148"/>
                      <a:gd name="T13" fmla="*/ 202 h 205"/>
                      <a:gd name="T14" fmla="*/ 148 w 148"/>
                      <a:gd name="T15" fmla="*/ 204 h 20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48" h="205">
                        <a:moveTo>
                          <a:pt x="148" y="204"/>
                        </a:moveTo>
                        <a:cubicBezTo>
                          <a:pt x="143" y="205"/>
                          <a:pt x="143" y="205"/>
                          <a:pt x="143" y="205"/>
                        </a:cubicBezTo>
                        <a:cubicBezTo>
                          <a:pt x="142" y="202"/>
                          <a:pt x="142" y="202"/>
                          <a:pt x="142" y="202"/>
                        </a:cubicBezTo>
                        <a:cubicBezTo>
                          <a:pt x="142" y="202"/>
                          <a:pt x="66" y="66"/>
                          <a:pt x="36" y="25"/>
                        </a:cubicBezTo>
                        <a:cubicBezTo>
                          <a:pt x="23" y="8"/>
                          <a:pt x="15" y="2"/>
                          <a:pt x="0" y="0"/>
                        </a:cubicBezTo>
                        <a:cubicBezTo>
                          <a:pt x="14" y="0"/>
                          <a:pt x="27" y="7"/>
                          <a:pt x="36" y="19"/>
                        </a:cubicBezTo>
                        <a:cubicBezTo>
                          <a:pt x="65" y="57"/>
                          <a:pt x="146" y="202"/>
                          <a:pt x="146" y="202"/>
                        </a:cubicBezTo>
                        <a:lnTo>
                          <a:pt x="148" y="204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4" name="Freeform 112">
                    <a:extLst>
                      <a:ext uri="{FF2B5EF4-FFF2-40B4-BE49-F238E27FC236}">
                        <a16:creationId xmlns:a16="http://schemas.microsoft.com/office/drawing/2014/main" id="{7A5DDC23-8BDA-42B0-A3DE-4D146400C2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  <a:gd name="T8" fmla="*/ 112 w 137"/>
                      <a:gd name="T9" fmla="*/ 0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  <a:lnTo>
                          <a:pt x="112" y="0"/>
                        </a:ln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5" name="Freeform 113">
                    <a:extLst>
                      <a:ext uri="{FF2B5EF4-FFF2-40B4-BE49-F238E27FC236}">
                        <a16:creationId xmlns:a16="http://schemas.microsoft.com/office/drawing/2014/main" id="{B71BAE45-5770-4A67-BCFD-429A47612B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084697" y="4200731"/>
                    <a:ext cx="321264" cy="226541"/>
                  </a:xfrm>
                  <a:custGeom>
                    <a:avLst/>
                    <a:gdLst>
                      <a:gd name="T0" fmla="*/ 112 w 137"/>
                      <a:gd name="T1" fmla="*/ 0 h 98"/>
                      <a:gd name="T2" fmla="*/ 0 w 137"/>
                      <a:gd name="T3" fmla="*/ 9 h 98"/>
                      <a:gd name="T4" fmla="*/ 6 w 137"/>
                      <a:gd name="T5" fmla="*/ 98 h 98"/>
                      <a:gd name="T6" fmla="*/ 137 w 137"/>
                      <a:gd name="T7" fmla="*/ 89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37" h="98">
                        <a:moveTo>
                          <a:pt x="112" y="0"/>
                        </a:moveTo>
                        <a:lnTo>
                          <a:pt x="0" y="9"/>
                        </a:lnTo>
                        <a:lnTo>
                          <a:pt x="6" y="98"/>
                        </a:lnTo>
                        <a:lnTo>
                          <a:pt x="137" y="89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6" name="Freeform 114">
                    <a:extLst>
                      <a:ext uri="{FF2B5EF4-FFF2-40B4-BE49-F238E27FC236}">
                        <a16:creationId xmlns:a16="http://schemas.microsoft.com/office/drawing/2014/main" id="{3E2A3B08-442D-41C3-B8CE-646B11D040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93242" y="4168368"/>
                    <a:ext cx="110215" cy="270463"/>
                  </a:xfrm>
                  <a:custGeom>
                    <a:avLst/>
                    <a:gdLst>
                      <a:gd name="T0" fmla="*/ 38 w 47"/>
                      <a:gd name="T1" fmla="*/ 0 h 117"/>
                      <a:gd name="T2" fmla="*/ 47 w 47"/>
                      <a:gd name="T3" fmla="*/ 114 h 117"/>
                      <a:gd name="T4" fmla="*/ 9 w 47"/>
                      <a:gd name="T5" fmla="*/ 117 h 117"/>
                      <a:gd name="T6" fmla="*/ 7 w 47"/>
                      <a:gd name="T7" fmla="*/ 117 h 117"/>
                      <a:gd name="T8" fmla="*/ 0 w 47"/>
                      <a:gd name="T9" fmla="*/ 9 h 117"/>
                      <a:gd name="T10" fmla="*/ 0 w 47"/>
                      <a:gd name="T11" fmla="*/ 3 h 117"/>
                      <a:gd name="T12" fmla="*/ 38 w 47"/>
                      <a:gd name="T13" fmla="*/ 0 h 1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7" h="117">
                        <a:moveTo>
                          <a:pt x="38" y="0"/>
                        </a:moveTo>
                        <a:lnTo>
                          <a:pt x="47" y="114"/>
                        </a:lnTo>
                        <a:lnTo>
                          <a:pt x="9" y="117"/>
                        </a:lnTo>
                        <a:lnTo>
                          <a:pt x="7" y="117"/>
                        </a:lnTo>
                        <a:lnTo>
                          <a:pt x="0" y="9"/>
                        </a:lnTo>
                        <a:lnTo>
                          <a:pt x="0" y="3"/>
                        </a:lnTo>
                        <a:lnTo>
                          <a:pt x="38" y="0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7" name="Freeform 115">
                    <a:extLst>
                      <a:ext uri="{FF2B5EF4-FFF2-40B4-BE49-F238E27FC236}">
                        <a16:creationId xmlns:a16="http://schemas.microsoft.com/office/drawing/2014/main" id="{7BADEB2A-0136-4278-804A-27C056370E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4163745"/>
                    <a:ext cx="1120905" cy="392979"/>
                  </a:xfrm>
                  <a:custGeom>
                    <a:avLst/>
                    <a:gdLst>
                      <a:gd name="T0" fmla="*/ 209 w 213"/>
                      <a:gd name="T1" fmla="*/ 1 h 76"/>
                      <a:gd name="T2" fmla="*/ 209 w 213"/>
                      <a:gd name="T3" fmla="*/ 2 h 76"/>
                      <a:gd name="T4" fmla="*/ 209 w 213"/>
                      <a:gd name="T5" fmla="*/ 5 h 76"/>
                      <a:gd name="T6" fmla="*/ 213 w 213"/>
                      <a:gd name="T7" fmla="*/ 58 h 76"/>
                      <a:gd name="T8" fmla="*/ 43 w 213"/>
                      <a:gd name="T9" fmla="*/ 73 h 76"/>
                      <a:gd name="T10" fmla="*/ 2 w 213"/>
                      <a:gd name="T11" fmla="*/ 41 h 76"/>
                      <a:gd name="T12" fmla="*/ 34 w 213"/>
                      <a:gd name="T13" fmla="*/ 1 h 76"/>
                      <a:gd name="T14" fmla="*/ 35 w 213"/>
                      <a:gd name="T15" fmla="*/ 1 h 76"/>
                      <a:gd name="T16" fmla="*/ 40 w 213"/>
                      <a:gd name="T17" fmla="*/ 0 h 76"/>
                      <a:gd name="T18" fmla="*/ 209 w 213"/>
                      <a:gd name="T19" fmla="*/ 1 h 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13" h="76">
                        <a:moveTo>
                          <a:pt x="209" y="1"/>
                        </a:moveTo>
                        <a:cubicBezTo>
                          <a:pt x="209" y="2"/>
                          <a:pt x="209" y="2"/>
                          <a:pt x="209" y="2"/>
                        </a:cubicBezTo>
                        <a:cubicBezTo>
                          <a:pt x="209" y="5"/>
                          <a:pt x="209" y="5"/>
                          <a:pt x="209" y="5"/>
                        </a:cubicBezTo>
                        <a:cubicBezTo>
                          <a:pt x="213" y="58"/>
                          <a:pt x="213" y="58"/>
                          <a:pt x="213" y="58"/>
                        </a:cubicBezTo>
                        <a:cubicBezTo>
                          <a:pt x="43" y="73"/>
                          <a:pt x="43" y="73"/>
                          <a:pt x="43" y="73"/>
                        </a:cubicBezTo>
                        <a:cubicBezTo>
                          <a:pt x="23" y="76"/>
                          <a:pt x="4" y="61"/>
                          <a:pt x="2" y="41"/>
                        </a:cubicBezTo>
                        <a:cubicBezTo>
                          <a:pt x="0" y="21"/>
                          <a:pt x="14" y="3"/>
                          <a:pt x="34" y="1"/>
                        </a:cubicBezTo>
                        <a:cubicBezTo>
                          <a:pt x="35" y="1"/>
                          <a:pt x="35" y="1"/>
                          <a:pt x="35" y="1"/>
                        </a:cubicBezTo>
                        <a:cubicBezTo>
                          <a:pt x="40" y="0"/>
                          <a:pt x="40" y="0"/>
                          <a:pt x="40" y="0"/>
                        </a:cubicBezTo>
                        <a:lnTo>
                          <a:pt x="209" y="1"/>
                        </a:lnTo>
                        <a:close/>
                      </a:path>
                    </a:pathLst>
                  </a:custGeom>
                  <a:solidFill>
                    <a:srgbClr val="00827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8" name="Freeform 116">
                    <a:extLst>
                      <a:ext uri="{FF2B5EF4-FFF2-40B4-BE49-F238E27FC236}">
                        <a16:creationId xmlns:a16="http://schemas.microsoft.com/office/drawing/2014/main" id="{8DF8F650-477E-4F36-9168-582D519B96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883027" y="4163745"/>
                    <a:ext cx="820746" cy="16182"/>
                  </a:xfrm>
                  <a:custGeom>
                    <a:avLst/>
                    <a:gdLst>
                      <a:gd name="T0" fmla="*/ 350 w 350"/>
                      <a:gd name="T1" fmla="*/ 7 h 7"/>
                      <a:gd name="T2" fmla="*/ 344 w 350"/>
                      <a:gd name="T3" fmla="*/ 7 h 7"/>
                      <a:gd name="T4" fmla="*/ 14 w 350"/>
                      <a:gd name="T5" fmla="*/ 5 h 7"/>
                      <a:gd name="T6" fmla="*/ 2 w 350"/>
                      <a:gd name="T7" fmla="*/ 7 h 7"/>
                      <a:gd name="T8" fmla="*/ 0 w 350"/>
                      <a:gd name="T9" fmla="*/ 0 h 7"/>
                      <a:gd name="T10" fmla="*/ 9 w 350"/>
                      <a:gd name="T11" fmla="*/ 0 h 7"/>
                      <a:gd name="T12" fmla="*/ 350 w 350"/>
                      <a:gd name="T13" fmla="*/ 2 h 7"/>
                      <a:gd name="T14" fmla="*/ 350 w 350"/>
                      <a:gd name="T15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350" h="7">
                        <a:moveTo>
                          <a:pt x="350" y="7"/>
                        </a:moveTo>
                        <a:lnTo>
                          <a:pt x="344" y="7"/>
                        </a:lnTo>
                        <a:lnTo>
                          <a:pt x="14" y="5"/>
                        </a:lnTo>
                        <a:lnTo>
                          <a:pt x="2" y="7"/>
                        </a:lnTo>
                        <a:lnTo>
                          <a:pt x="0" y="0"/>
                        </a:lnTo>
                        <a:lnTo>
                          <a:pt x="9" y="0"/>
                        </a:lnTo>
                        <a:lnTo>
                          <a:pt x="350" y="2"/>
                        </a:lnTo>
                        <a:lnTo>
                          <a:pt x="350" y="7"/>
                        </a:ln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79" name="Freeform 117">
                    <a:extLst>
                      <a:ext uri="{FF2B5EF4-FFF2-40B4-BE49-F238E27FC236}">
                        <a16:creationId xmlns:a16="http://schemas.microsoft.com/office/drawing/2014/main" id="{3D115221-01F4-45FC-A531-DC51FED72F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1904132" y="3576588"/>
                    <a:ext cx="1784538" cy="975512"/>
                  </a:xfrm>
                  <a:custGeom>
                    <a:avLst/>
                    <a:gdLst>
                      <a:gd name="T0" fmla="*/ 0 w 339"/>
                      <a:gd name="T1" fmla="*/ 0 h 189"/>
                      <a:gd name="T2" fmla="*/ 145 w 339"/>
                      <a:gd name="T3" fmla="*/ 169 h 189"/>
                      <a:gd name="T4" fmla="*/ 151 w 339"/>
                      <a:gd name="T5" fmla="*/ 174 h 189"/>
                      <a:gd name="T6" fmla="*/ 174 w 339"/>
                      <a:gd name="T7" fmla="*/ 178 h 189"/>
                      <a:gd name="T8" fmla="*/ 338 w 339"/>
                      <a:gd name="T9" fmla="*/ 164 h 189"/>
                      <a:gd name="T10" fmla="*/ 338 w 339"/>
                      <a:gd name="T11" fmla="*/ 168 h 189"/>
                      <a:gd name="T12" fmla="*/ 338 w 339"/>
                      <a:gd name="T13" fmla="*/ 168 h 189"/>
                      <a:gd name="T14" fmla="*/ 339 w 339"/>
                      <a:gd name="T15" fmla="*/ 173 h 189"/>
                      <a:gd name="T16" fmla="*/ 169 w 339"/>
                      <a:gd name="T17" fmla="*/ 188 h 189"/>
                      <a:gd name="T18" fmla="*/ 147 w 339"/>
                      <a:gd name="T19" fmla="*/ 184 h 189"/>
                      <a:gd name="T20" fmla="*/ 143 w 339"/>
                      <a:gd name="T21" fmla="*/ 181 h 189"/>
                      <a:gd name="T22" fmla="*/ 70 w 339"/>
                      <a:gd name="T23" fmla="*/ 103 h 189"/>
                      <a:gd name="T24" fmla="*/ 0 w 339"/>
                      <a:gd name="T25" fmla="*/ 0 h 1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39" h="189">
                        <a:moveTo>
                          <a:pt x="0" y="0"/>
                        </a:moveTo>
                        <a:cubicBezTo>
                          <a:pt x="46" y="51"/>
                          <a:pt x="96" y="121"/>
                          <a:pt x="145" y="169"/>
                        </a:cubicBezTo>
                        <a:cubicBezTo>
                          <a:pt x="147" y="171"/>
                          <a:pt x="149" y="173"/>
                          <a:pt x="151" y="174"/>
                        </a:cubicBezTo>
                        <a:cubicBezTo>
                          <a:pt x="158" y="178"/>
                          <a:pt x="166" y="179"/>
                          <a:pt x="174" y="178"/>
                        </a:cubicBezTo>
                        <a:cubicBezTo>
                          <a:pt x="228" y="174"/>
                          <a:pt x="283" y="169"/>
                          <a:pt x="338" y="164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8" y="168"/>
                          <a:pt x="338" y="168"/>
                          <a:pt x="338" y="168"/>
                        </a:cubicBezTo>
                        <a:cubicBezTo>
                          <a:pt x="339" y="173"/>
                          <a:pt x="339" y="173"/>
                          <a:pt x="339" y="173"/>
                        </a:cubicBezTo>
                        <a:cubicBezTo>
                          <a:pt x="282" y="178"/>
                          <a:pt x="225" y="183"/>
                          <a:pt x="169" y="188"/>
                        </a:cubicBezTo>
                        <a:cubicBezTo>
                          <a:pt x="161" y="189"/>
                          <a:pt x="154" y="187"/>
                          <a:pt x="147" y="184"/>
                        </a:cubicBezTo>
                        <a:cubicBezTo>
                          <a:pt x="146" y="183"/>
                          <a:pt x="144" y="182"/>
                          <a:pt x="143" y="181"/>
                        </a:cubicBezTo>
                        <a:cubicBezTo>
                          <a:pt x="116" y="159"/>
                          <a:pt x="93" y="128"/>
                          <a:pt x="70" y="103"/>
                        </a:cubicBezTo>
                        <a:cubicBezTo>
                          <a:pt x="47" y="77"/>
                          <a:pt x="23" y="2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008272">
                      <a:lumMod val="75000"/>
                    </a:srgb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  <p:sp>
                <p:nvSpPr>
                  <p:cNvPr id="1680" name="Freeform 111">
                    <a:extLst>
                      <a:ext uri="{FF2B5EF4-FFF2-40B4-BE49-F238E27FC236}">
                        <a16:creationId xmlns:a16="http://schemas.microsoft.com/office/drawing/2014/main" id="{DFA1BA3D-EB15-48DB-9695-531C1527FF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H="1">
                    <a:off x="-2488035" y="4050475"/>
                    <a:ext cx="466654" cy="355993"/>
                  </a:xfrm>
                  <a:custGeom>
                    <a:avLst/>
                    <a:gdLst>
                      <a:gd name="T0" fmla="*/ 76 w 89"/>
                      <a:gd name="T1" fmla="*/ 68 h 69"/>
                      <a:gd name="T2" fmla="*/ 76 w 89"/>
                      <a:gd name="T3" fmla="*/ 68 h 69"/>
                      <a:gd name="T4" fmla="*/ 76 w 89"/>
                      <a:gd name="T5" fmla="*/ 68 h 69"/>
                      <a:gd name="T6" fmla="*/ 12 w 89"/>
                      <a:gd name="T7" fmla="*/ 69 h 69"/>
                      <a:gd name="T8" fmla="*/ 1 w 89"/>
                      <a:gd name="T9" fmla="*/ 29 h 69"/>
                      <a:gd name="T10" fmla="*/ 3 w 89"/>
                      <a:gd name="T11" fmla="*/ 23 h 69"/>
                      <a:gd name="T12" fmla="*/ 12 w 89"/>
                      <a:gd name="T13" fmla="*/ 11 h 69"/>
                      <a:gd name="T14" fmla="*/ 17 w 89"/>
                      <a:gd name="T15" fmla="*/ 7 h 69"/>
                      <a:gd name="T16" fmla="*/ 57 w 89"/>
                      <a:gd name="T17" fmla="*/ 0 h 69"/>
                      <a:gd name="T18" fmla="*/ 56 w 89"/>
                      <a:gd name="T19" fmla="*/ 11 h 69"/>
                      <a:gd name="T20" fmla="*/ 35 w 89"/>
                      <a:gd name="T21" fmla="*/ 13 h 69"/>
                      <a:gd name="T22" fmla="*/ 39 w 89"/>
                      <a:gd name="T23" fmla="*/ 13 h 69"/>
                      <a:gd name="T24" fmla="*/ 74 w 89"/>
                      <a:gd name="T25" fmla="*/ 9 h 69"/>
                      <a:gd name="T26" fmla="*/ 75 w 89"/>
                      <a:gd name="T27" fmla="*/ 10 h 69"/>
                      <a:gd name="T28" fmla="*/ 83 w 89"/>
                      <a:gd name="T29" fmla="*/ 18 h 69"/>
                      <a:gd name="T30" fmla="*/ 82 w 89"/>
                      <a:gd name="T31" fmla="*/ 23 h 69"/>
                      <a:gd name="T32" fmla="*/ 89 w 89"/>
                      <a:gd name="T33" fmla="*/ 31 h 69"/>
                      <a:gd name="T34" fmla="*/ 84 w 89"/>
                      <a:gd name="T35" fmla="*/ 39 h 69"/>
                      <a:gd name="T36" fmla="*/ 88 w 89"/>
                      <a:gd name="T37" fmla="*/ 46 h 69"/>
                      <a:gd name="T38" fmla="*/ 82 w 89"/>
                      <a:gd name="T39" fmla="*/ 54 h 69"/>
                      <a:gd name="T40" fmla="*/ 84 w 89"/>
                      <a:gd name="T41" fmla="*/ 59 h 69"/>
                      <a:gd name="T42" fmla="*/ 76 w 89"/>
                      <a:gd name="T43" fmla="*/ 68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9" h="69">
                        <a:moveTo>
                          <a:pt x="76" y="68"/>
                        </a:move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76" y="68"/>
                          <a:pt x="76" y="68"/>
                          <a:pt x="76" y="68"/>
                        </a:cubicBezTo>
                        <a:cubicBezTo>
                          <a:pt x="12" y="69"/>
                          <a:pt x="12" y="69"/>
                          <a:pt x="12" y="69"/>
                        </a:cubicBezTo>
                        <a:cubicBezTo>
                          <a:pt x="12" y="69"/>
                          <a:pt x="0" y="35"/>
                          <a:pt x="1" y="29"/>
                        </a:cubicBezTo>
                        <a:cubicBezTo>
                          <a:pt x="1" y="27"/>
                          <a:pt x="2" y="25"/>
                          <a:pt x="3" y="23"/>
                        </a:cubicBezTo>
                        <a:cubicBezTo>
                          <a:pt x="6" y="19"/>
                          <a:pt x="10" y="14"/>
                          <a:pt x="12" y="11"/>
                        </a:cubicBezTo>
                        <a:cubicBezTo>
                          <a:pt x="14" y="9"/>
                          <a:pt x="15" y="8"/>
                          <a:pt x="17" y="7"/>
                        </a:cubicBezTo>
                        <a:cubicBezTo>
                          <a:pt x="23" y="5"/>
                          <a:pt x="36" y="2"/>
                          <a:pt x="57" y="0"/>
                        </a:cubicBezTo>
                        <a:cubicBezTo>
                          <a:pt x="61" y="3"/>
                          <a:pt x="59" y="9"/>
                          <a:pt x="56" y="11"/>
                        </a:cubicBezTo>
                        <a:cubicBezTo>
                          <a:pt x="53" y="14"/>
                          <a:pt x="35" y="13"/>
                          <a:pt x="35" y="13"/>
                        </a:cubicBezTo>
                        <a:cubicBezTo>
                          <a:pt x="39" y="13"/>
                          <a:pt x="39" y="13"/>
                          <a:pt x="39" y="13"/>
                        </a:cubicBezTo>
                        <a:cubicBezTo>
                          <a:pt x="74" y="9"/>
                          <a:pt x="74" y="9"/>
                          <a:pt x="74" y="9"/>
                        </a:cubicBezTo>
                        <a:cubicBezTo>
                          <a:pt x="75" y="10"/>
                          <a:pt x="75" y="10"/>
                          <a:pt x="75" y="10"/>
                        </a:cubicBezTo>
                        <a:cubicBezTo>
                          <a:pt x="79" y="9"/>
                          <a:pt x="83" y="13"/>
                          <a:pt x="83" y="18"/>
                        </a:cubicBezTo>
                        <a:cubicBezTo>
                          <a:pt x="83" y="20"/>
                          <a:pt x="83" y="21"/>
                          <a:pt x="82" y="23"/>
                        </a:cubicBezTo>
                        <a:cubicBezTo>
                          <a:pt x="86" y="23"/>
                          <a:pt x="89" y="27"/>
                          <a:pt x="89" y="31"/>
                        </a:cubicBezTo>
                        <a:cubicBezTo>
                          <a:pt x="89" y="35"/>
                          <a:pt x="87" y="38"/>
                          <a:pt x="84" y="39"/>
                        </a:cubicBezTo>
                        <a:cubicBezTo>
                          <a:pt x="86" y="41"/>
                          <a:pt x="88" y="43"/>
                          <a:pt x="88" y="46"/>
                        </a:cubicBezTo>
                        <a:cubicBezTo>
                          <a:pt x="88" y="50"/>
                          <a:pt x="86" y="53"/>
                          <a:pt x="82" y="54"/>
                        </a:cubicBezTo>
                        <a:cubicBezTo>
                          <a:pt x="83" y="56"/>
                          <a:pt x="84" y="57"/>
                          <a:pt x="84" y="59"/>
                        </a:cubicBezTo>
                        <a:cubicBezTo>
                          <a:pt x="85" y="64"/>
                          <a:pt x="81" y="68"/>
                          <a:pt x="76" y="68"/>
                        </a:cubicBezTo>
                        <a:close/>
                      </a:path>
                    </a:pathLst>
                  </a:custGeom>
                  <a:solidFill>
                    <a:srgbClr val="CE9C5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lvl="0" indent="0" defTabSz="45720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53535"/>
                      </a:solidFill>
                      <a:effectLst/>
                      <a:uLnTx/>
                      <a:uFillTx/>
                      <a:latin typeface="Times New Roman" charset="0"/>
                      <a:ea typeface="ＭＳ Ｐゴシック" charset="0"/>
                    </a:endParaRPr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77952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19681754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gray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1" name="Rectangle 340"/>
          <p:cNvSpPr/>
          <p:nvPr userDrawn="1"/>
        </p:nvSpPr>
        <p:spPr bwMode="gray">
          <a:xfrm>
            <a:off x="8504238" y="6392862"/>
            <a:ext cx="3932237" cy="6016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8000998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337" name="Group 336"/>
          <p:cNvGrpSpPr/>
          <p:nvPr userDrawn="1"/>
        </p:nvGrpSpPr>
        <p:grpSpPr>
          <a:xfrm>
            <a:off x="9236075" y="982662"/>
            <a:ext cx="2468562" cy="1524000"/>
            <a:chOff x="8754046" y="3268662"/>
            <a:chExt cx="2468562" cy="1524000"/>
          </a:xfrm>
        </p:grpSpPr>
        <p:sp>
          <p:nvSpPr>
            <p:cNvPr id="330" name="Trapezoid 329"/>
            <p:cNvSpPr/>
            <p:nvPr userDrawn="1"/>
          </p:nvSpPr>
          <p:spPr bwMode="auto">
            <a:xfrm>
              <a:off x="8754046" y="3399897"/>
              <a:ext cx="2468562" cy="1392765"/>
            </a:xfrm>
            <a:prstGeom prst="trapezoid">
              <a:avLst>
                <a:gd name="adj" fmla="val 47796"/>
              </a:avLst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162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1" name="Rectangle: Rounded Corners 330"/>
            <p:cNvSpPr/>
            <p:nvPr userDrawn="1"/>
          </p:nvSpPr>
          <p:spPr bwMode="auto">
            <a:xfrm>
              <a:off x="9365888" y="3399898"/>
              <a:ext cx="1244877" cy="7218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2" name="Trapezoid 331"/>
            <p:cNvSpPr/>
            <p:nvPr userDrawn="1"/>
          </p:nvSpPr>
          <p:spPr bwMode="auto">
            <a:xfrm>
              <a:off x="9237578" y="3268662"/>
              <a:ext cx="1501497" cy="150921"/>
            </a:xfrm>
            <a:prstGeom prst="trapezoid">
              <a:avLst/>
            </a:prstGeom>
            <a:solidFill>
              <a:schemeClr val="bg1">
                <a:lumMod val="75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8732837" y="3268662"/>
            <a:ext cx="3482910" cy="3284755"/>
            <a:chOff x="8732837" y="3268662"/>
            <a:chExt cx="3482910" cy="3284755"/>
          </a:xfrm>
        </p:grpSpPr>
        <p:grpSp>
          <p:nvGrpSpPr>
            <p:cNvPr id="140" name="Group 139"/>
            <p:cNvGrpSpPr/>
            <p:nvPr userDrawn="1"/>
          </p:nvGrpSpPr>
          <p:grpSpPr>
            <a:xfrm>
              <a:off x="11628437" y="3268662"/>
              <a:ext cx="546523" cy="1107210"/>
              <a:chOff x="10869115" y="647700"/>
              <a:chExt cx="1567360" cy="3175344"/>
            </a:xfrm>
          </p:grpSpPr>
          <p:sp>
            <p:nvSpPr>
              <p:cNvPr id="235" name="Rectangle 234"/>
              <p:cNvSpPr/>
              <p:nvPr userDrawn="1"/>
            </p:nvSpPr>
            <p:spPr bwMode="auto">
              <a:xfrm>
                <a:off x="10876415" y="647700"/>
                <a:ext cx="1560060" cy="3094816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6" name="Freeform: Shape 235"/>
              <p:cNvSpPr>
                <a:spLocks/>
              </p:cNvSpPr>
              <p:nvPr userDrawn="1"/>
            </p:nvSpPr>
            <p:spPr bwMode="auto">
              <a:xfrm>
                <a:off x="11760200" y="2502796"/>
                <a:ext cx="658242" cy="431497"/>
              </a:xfrm>
              <a:custGeom>
                <a:avLst/>
                <a:gdLst>
                  <a:gd name="connsiteX0" fmla="*/ 658242 w 658242"/>
                  <a:gd name="connsiteY0" fmla="*/ 0 h 431497"/>
                  <a:gd name="connsiteX1" fmla="*/ 658242 w 658242"/>
                  <a:gd name="connsiteY1" fmla="*/ 431497 h 431497"/>
                  <a:gd name="connsiteX2" fmla="*/ 643767 w 658242"/>
                  <a:gd name="connsiteY2" fmla="*/ 431497 h 431497"/>
                  <a:gd name="connsiteX3" fmla="*/ 88050 w 658242"/>
                  <a:gd name="connsiteY3" fmla="*/ 431497 h 431497"/>
                  <a:gd name="connsiteX4" fmla="*/ 0 w 658242"/>
                  <a:gd name="connsiteY4" fmla="*/ 342520 h 431497"/>
                  <a:gd name="connsiteX5" fmla="*/ 88050 w 658242"/>
                  <a:gd name="connsiteY5" fmla="*/ 248860 h 431497"/>
                  <a:gd name="connsiteX6" fmla="*/ 162198 w 658242"/>
                  <a:gd name="connsiteY6" fmla="*/ 286324 h 431497"/>
                  <a:gd name="connsiteX7" fmla="*/ 240979 w 658242"/>
                  <a:gd name="connsiteY7" fmla="*/ 248860 h 431497"/>
                  <a:gd name="connsiteX8" fmla="*/ 403177 w 658242"/>
                  <a:gd name="connsiteY8" fmla="*/ 103687 h 431497"/>
                  <a:gd name="connsiteX9" fmla="*/ 519032 w 658242"/>
                  <a:gd name="connsiteY9" fmla="*/ 155200 h 431497"/>
                  <a:gd name="connsiteX10" fmla="*/ 597814 w 658242"/>
                  <a:gd name="connsiteY10" fmla="*/ 34028 h 43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58242" h="431497">
                    <a:moveTo>
                      <a:pt x="658242" y="0"/>
                    </a:moveTo>
                    <a:lnTo>
                      <a:pt x="658242" y="431497"/>
                    </a:lnTo>
                    <a:lnTo>
                      <a:pt x="643767" y="431497"/>
                    </a:lnTo>
                    <a:cubicBezTo>
                      <a:pt x="88050" y="431497"/>
                      <a:pt x="88050" y="431497"/>
                      <a:pt x="88050" y="431497"/>
                    </a:cubicBezTo>
                    <a:cubicBezTo>
                      <a:pt x="41708" y="431497"/>
                      <a:pt x="0" y="389350"/>
                      <a:pt x="0" y="342520"/>
                    </a:cubicBezTo>
                    <a:cubicBezTo>
                      <a:pt x="0" y="291007"/>
                      <a:pt x="41708" y="248860"/>
                      <a:pt x="88050" y="248860"/>
                    </a:cubicBezTo>
                    <a:cubicBezTo>
                      <a:pt x="120490" y="248860"/>
                      <a:pt x="148295" y="262909"/>
                      <a:pt x="162198" y="286324"/>
                    </a:cubicBezTo>
                    <a:cubicBezTo>
                      <a:pt x="185369" y="267592"/>
                      <a:pt x="213174" y="258226"/>
                      <a:pt x="240979" y="248860"/>
                    </a:cubicBezTo>
                    <a:cubicBezTo>
                      <a:pt x="250248" y="169249"/>
                      <a:pt x="319761" y="103687"/>
                      <a:pt x="403177" y="103687"/>
                    </a:cubicBezTo>
                    <a:cubicBezTo>
                      <a:pt x="449519" y="103687"/>
                      <a:pt x="491227" y="122419"/>
                      <a:pt x="519032" y="155200"/>
                    </a:cubicBezTo>
                    <a:cubicBezTo>
                      <a:pt x="532935" y="106029"/>
                      <a:pt x="560741" y="63882"/>
                      <a:pt x="597814" y="340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b="1"/>
              </a:p>
            </p:txBody>
          </p:sp>
          <p:sp>
            <p:nvSpPr>
              <p:cNvPr id="237" name="Rectangle 11"/>
              <p:cNvSpPr>
                <a:spLocks noChangeArrowheads="1"/>
              </p:cNvSpPr>
              <p:nvPr userDrawn="1"/>
            </p:nvSpPr>
            <p:spPr bwMode="auto">
              <a:xfrm>
                <a:off x="11491086" y="909618"/>
                <a:ext cx="65914" cy="291308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38" name="Rectangle 11"/>
              <p:cNvSpPr>
                <a:spLocks noChangeArrowheads="1"/>
              </p:cNvSpPr>
              <p:nvPr userDrawn="1"/>
            </p:nvSpPr>
            <p:spPr bwMode="auto">
              <a:xfrm>
                <a:off x="12240386" y="909618"/>
                <a:ext cx="65914" cy="291308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39" name="Rectangle 11"/>
              <p:cNvSpPr>
                <a:spLocks noChangeArrowheads="1"/>
              </p:cNvSpPr>
              <p:nvPr userDrawn="1"/>
            </p:nvSpPr>
            <p:spPr bwMode="auto">
              <a:xfrm>
                <a:off x="10869115" y="3733346"/>
                <a:ext cx="1567359" cy="89698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  <p:sp>
            <p:nvSpPr>
              <p:cNvPr id="240" name="Rectangle 11"/>
              <p:cNvSpPr>
                <a:spLocks noChangeArrowheads="1"/>
              </p:cNvSpPr>
              <p:nvPr userDrawn="1"/>
            </p:nvSpPr>
            <p:spPr bwMode="auto">
              <a:xfrm>
                <a:off x="10869115" y="647700"/>
                <a:ext cx="1567359" cy="27940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b="1"/>
              </a:p>
            </p:txBody>
          </p:sp>
        </p:grpSp>
        <p:grpSp>
          <p:nvGrpSpPr>
            <p:cNvPr id="340" name="Group 339"/>
            <p:cNvGrpSpPr/>
            <p:nvPr userDrawn="1"/>
          </p:nvGrpSpPr>
          <p:grpSpPr>
            <a:xfrm>
              <a:off x="8732837" y="3677480"/>
              <a:ext cx="3482910" cy="2875937"/>
              <a:chOff x="8732837" y="3677480"/>
              <a:chExt cx="3482910" cy="2875937"/>
            </a:xfrm>
          </p:grpSpPr>
          <p:grpSp>
            <p:nvGrpSpPr>
              <p:cNvPr id="339" name="Group 338"/>
              <p:cNvGrpSpPr/>
              <p:nvPr userDrawn="1"/>
            </p:nvGrpSpPr>
            <p:grpSpPr>
              <a:xfrm>
                <a:off x="8732837" y="3677480"/>
                <a:ext cx="2497496" cy="1594058"/>
                <a:chOff x="8732837" y="3677480"/>
                <a:chExt cx="2497496" cy="1594058"/>
              </a:xfrm>
            </p:grpSpPr>
            <p:sp>
              <p:nvSpPr>
                <p:cNvPr id="328" name="Rectangle 8"/>
                <p:cNvSpPr>
                  <a:spLocks noChangeArrowheads="1"/>
                </p:cNvSpPr>
                <p:nvPr userDrawn="1"/>
              </p:nvSpPr>
              <p:spPr bwMode="auto">
                <a:xfrm>
                  <a:off x="8749076" y="3802062"/>
                  <a:ext cx="2465018" cy="146947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329" name="Rectangle 6"/>
                <p:cNvSpPr>
                  <a:spLocks noChangeArrowheads="1"/>
                </p:cNvSpPr>
                <p:nvPr userDrawn="1"/>
              </p:nvSpPr>
              <p:spPr bwMode="auto">
                <a:xfrm>
                  <a:off x="8732837" y="3677480"/>
                  <a:ext cx="2497496" cy="89397"/>
                </a:xfrm>
                <a:prstGeom prst="rect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141" name="Rectangle 140"/>
                <p:cNvSpPr/>
                <p:nvPr userDrawn="1"/>
              </p:nvSpPr>
              <p:spPr bwMode="auto">
                <a:xfrm>
                  <a:off x="8848985" y="3881516"/>
                  <a:ext cx="419630" cy="515338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2" name="Rectangle: Rounded Corners 141"/>
                <p:cNvSpPr/>
                <p:nvPr userDrawn="1"/>
              </p:nvSpPr>
              <p:spPr bwMode="auto">
                <a:xfrm>
                  <a:off x="8918374" y="3945827"/>
                  <a:ext cx="289252" cy="1387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3" name="Rectangle: Rounded Corners 142"/>
                <p:cNvSpPr/>
                <p:nvPr userDrawn="1"/>
              </p:nvSpPr>
              <p:spPr bwMode="auto">
                <a:xfrm>
                  <a:off x="8918374" y="4008277"/>
                  <a:ext cx="289252" cy="1387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4" name="Rectangle: Rounded Corners 143"/>
                <p:cNvSpPr/>
                <p:nvPr userDrawn="1"/>
              </p:nvSpPr>
              <p:spPr bwMode="auto">
                <a:xfrm>
                  <a:off x="8918374" y="4070727"/>
                  <a:ext cx="164352" cy="124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5" name="Rectangle: Rounded Corners 144"/>
                <p:cNvSpPr/>
                <p:nvPr userDrawn="1"/>
              </p:nvSpPr>
              <p:spPr bwMode="auto">
                <a:xfrm>
                  <a:off x="8918374" y="4126238"/>
                  <a:ext cx="164352" cy="1249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6" name="Rectangle 145"/>
                <p:cNvSpPr/>
                <p:nvPr userDrawn="1"/>
              </p:nvSpPr>
              <p:spPr bwMode="auto">
                <a:xfrm>
                  <a:off x="9017384" y="3853120"/>
                  <a:ext cx="102830" cy="45079"/>
                </a:xfrm>
                <a:prstGeom prst="rect">
                  <a:avLst/>
                </a:prstGeom>
                <a:solidFill>
                  <a:schemeClr val="accent4">
                    <a:lumMod val="5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7" name="Rectangle 146"/>
                <p:cNvSpPr/>
                <p:nvPr userDrawn="1"/>
              </p:nvSpPr>
              <p:spPr bwMode="auto">
                <a:xfrm>
                  <a:off x="8846835" y="4534315"/>
                  <a:ext cx="419630" cy="39166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8" name="Rectangle 147"/>
                <p:cNvSpPr/>
                <p:nvPr userDrawn="1"/>
              </p:nvSpPr>
              <p:spPr bwMode="auto">
                <a:xfrm>
                  <a:off x="8846835" y="4616993"/>
                  <a:ext cx="903137" cy="24968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49" name="Rectangle 148"/>
                <p:cNvSpPr/>
                <p:nvPr userDrawn="1"/>
              </p:nvSpPr>
              <p:spPr bwMode="auto">
                <a:xfrm>
                  <a:off x="8846835" y="4687860"/>
                  <a:ext cx="607305" cy="2362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rtl="0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50" name="Group 149"/>
                <p:cNvGrpSpPr/>
                <p:nvPr userDrawn="1"/>
              </p:nvGrpSpPr>
              <p:grpSpPr>
                <a:xfrm>
                  <a:off x="9501882" y="3853121"/>
                  <a:ext cx="393443" cy="305089"/>
                  <a:chOff x="7525259" y="2222566"/>
                  <a:chExt cx="1357135" cy="1052369"/>
                </a:xfrm>
              </p:grpSpPr>
              <p:sp>
                <p:nvSpPr>
                  <p:cNvPr id="229" name="Rectangle 228"/>
                  <p:cNvSpPr/>
                  <p:nvPr userDrawn="1"/>
                </p:nvSpPr>
                <p:spPr bwMode="auto">
                  <a:xfrm>
                    <a:off x="7525259" y="2277524"/>
                    <a:ext cx="1357135" cy="997411"/>
                  </a:xfrm>
                  <a:prstGeom prst="rect">
                    <a:avLst/>
                  </a:prstGeom>
                  <a:solidFill>
                    <a:schemeClr val="tx1">
                      <a:lumMod val="9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0" name="Rectangle: Rounded Corners 229"/>
                  <p:cNvSpPr/>
                  <p:nvPr userDrawn="1"/>
                </p:nvSpPr>
                <p:spPr bwMode="auto">
                  <a:xfrm>
                    <a:off x="7659558" y="2401996"/>
                    <a:ext cx="1057324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1" name="Rectangle: Rounded Corners 230"/>
                  <p:cNvSpPr/>
                  <p:nvPr userDrawn="1"/>
                </p:nvSpPr>
                <p:spPr bwMode="auto">
                  <a:xfrm>
                    <a:off x="7659558" y="2556815"/>
                    <a:ext cx="1057324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2" name="Rectangle: Rounded Corners 231"/>
                  <p:cNvSpPr/>
                  <p:nvPr userDrawn="1"/>
                </p:nvSpPr>
                <p:spPr bwMode="auto">
                  <a:xfrm>
                    <a:off x="7659559" y="2751171"/>
                    <a:ext cx="600768" cy="81481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3" name="Rectangle 232"/>
                  <p:cNvSpPr/>
                  <p:nvPr userDrawn="1"/>
                </p:nvSpPr>
                <p:spPr bwMode="auto">
                  <a:xfrm>
                    <a:off x="7851189" y="2222566"/>
                    <a:ext cx="199023" cy="87247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34" name="Rectangle 233"/>
                  <p:cNvSpPr/>
                  <p:nvPr userDrawn="1"/>
                </p:nvSpPr>
                <p:spPr bwMode="auto">
                  <a:xfrm>
                    <a:off x="8343480" y="2222566"/>
                    <a:ext cx="199023" cy="87247"/>
                  </a:xfrm>
                  <a:prstGeom prst="rect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51" name="Group 150"/>
                <p:cNvGrpSpPr/>
                <p:nvPr userDrawn="1"/>
              </p:nvGrpSpPr>
              <p:grpSpPr>
                <a:xfrm rot="20953302">
                  <a:off x="10832215" y="4227373"/>
                  <a:ext cx="244392" cy="320555"/>
                  <a:chOff x="9903202" y="2604013"/>
                  <a:chExt cx="473008" cy="620419"/>
                </a:xfrm>
              </p:grpSpPr>
              <p:sp>
                <p:nvSpPr>
                  <p:cNvPr id="224" name="Rectangle 223"/>
                  <p:cNvSpPr/>
                  <p:nvPr userDrawn="1"/>
                </p:nvSpPr>
                <p:spPr bwMode="auto">
                  <a:xfrm>
                    <a:off x="9903202" y="2604013"/>
                    <a:ext cx="473008" cy="620419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5" name="Rectangle 224"/>
                  <p:cNvSpPr/>
                  <p:nvPr userDrawn="1"/>
                </p:nvSpPr>
                <p:spPr bwMode="auto">
                  <a:xfrm>
                    <a:off x="9984164" y="2751650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6" name="Rectangle 225"/>
                  <p:cNvSpPr/>
                  <p:nvPr userDrawn="1"/>
                </p:nvSpPr>
                <p:spPr bwMode="auto">
                  <a:xfrm>
                    <a:off x="9984164" y="2832613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7" name="Rectangle 226"/>
                  <p:cNvSpPr/>
                  <p:nvPr userDrawn="1"/>
                </p:nvSpPr>
                <p:spPr bwMode="auto">
                  <a:xfrm>
                    <a:off x="9984164" y="2942151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8" name="Oval 227"/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grpSp>
              <p:nvGrpSpPr>
                <p:cNvPr id="152" name="Group 151"/>
                <p:cNvGrpSpPr/>
                <p:nvPr userDrawn="1"/>
              </p:nvGrpSpPr>
              <p:grpSpPr>
                <a:xfrm>
                  <a:off x="10865022" y="3859434"/>
                  <a:ext cx="244392" cy="320555"/>
                  <a:chOff x="9903202" y="2604013"/>
                  <a:chExt cx="473008" cy="620419"/>
                </a:xfrm>
              </p:grpSpPr>
              <p:sp>
                <p:nvSpPr>
                  <p:cNvPr id="219" name="Rectangle 218"/>
                  <p:cNvSpPr/>
                  <p:nvPr userDrawn="1"/>
                </p:nvSpPr>
                <p:spPr bwMode="auto">
                  <a:xfrm>
                    <a:off x="9903202" y="2604013"/>
                    <a:ext cx="473008" cy="620419"/>
                  </a:xfrm>
                  <a:prstGeom prst="rect">
                    <a:avLst/>
                  </a:prstGeom>
                  <a:solidFill>
                    <a:schemeClr val="bg2">
                      <a:lumMod val="40000"/>
                      <a:lumOff val="60000"/>
                    </a:schemeClr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0" name="Rectangle 219"/>
                  <p:cNvSpPr/>
                  <p:nvPr userDrawn="1"/>
                </p:nvSpPr>
                <p:spPr bwMode="auto">
                  <a:xfrm>
                    <a:off x="9984164" y="2751650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1" name="Rectangle 220"/>
                  <p:cNvSpPr/>
                  <p:nvPr userDrawn="1"/>
                </p:nvSpPr>
                <p:spPr bwMode="auto">
                  <a:xfrm>
                    <a:off x="9984164" y="2832613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2" name="Rectangle 221"/>
                  <p:cNvSpPr/>
                  <p:nvPr userDrawn="1"/>
                </p:nvSpPr>
                <p:spPr bwMode="auto">
                  <a:xfrm>
                    <a:off x="9984164" y="2942151"/>
                    <a:ext cx="307752" cy="45719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3" name="Oval 222"/>
                  <p:cNvSpPr/>
                  <p:nvPr userDrawn="1"/>
                </p:nvSpPr>
                <p:spPr bwMode="auto">
                  <a:xfrm>
                    <a:off x="10106025" y="2628900"/>
                    <a:ext cx="61913" cy="61913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rtl="0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53" name="Partial Circle 152"/>
                <p:cNvSpPr/>
                <p:nvPr userDrawn="1"/>
              </p:nvSpPr>
              <p:spPr bwMode="auto">
                <a:xfrm>
                  <a:off x="9473748" y="4308808"/>
                  <a:ext cx="252310" cy="252310"/>
                </a:xfrm>
                <a:prstGeom prst="pie">
                  <a:avLst>
                    <a:gd name="adj1" fmla="val 15348375"/>
                    <a:gd name="adj2" fmla="val 13885690"/>
                  </a:avLst>
                </a:prstGeom>
                <a:solidFill>
                  <a:schemeClr val="tx1">
                    <a:lumMod val="60000"/>
                    <a:lumOff val="4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333" name="Group 332"/>
                <p:cNvGrpSpPr/>
                <p:nvPr userDrawn="1"/>
              </p:nvGrpSpPr>
              <p:grpSpPr>
                <a:xfrm>
                  <a:off x="8889930" y="4817843"/>
                  <a:ext cx="252310" cy="252310"/>
                  <a:chOff x="3628178" y="4474735"/>
                  <a:chExt cx="426092" cy="426092"/>
                </a:xfrm>
              </p:grpSpPr>
              <p:sp>
                <p:nvSpPr>
                  <p:cNvPr id="156" name="Partial Circle 155"/>
                  <p:cNvSpPr/>
                  <p:nvPr userDrawn="1"/>
                </p:nvSpPr>
                <p:spPr bwMode="auto">
                  <a:xfrm>
                    <a:off x="3628178" y="4474735"/>
                    <a:ext cx="426092" cy="426092"/>
                  </a:xfrm>
                  <a:prstGeom prst="pie">
                    <a:avLst>
                      <a:gd name="adj1" fmla="val 9813399"/>
                      <a:gd name="adj2" fmla="val 9155922"/>
                    </a:avLst>
                  </a:prstGeom>
                  <a:solidFill>
                    <a:srgbClr val="FFC000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57" name="Partial Circle 156"/>
                  <p:cNvSpPr/>
                  <p:nvPr userDrawn="1"/>
                </p:nvSpPr>
                <p:spPr bwMode="auto">
                  <a:xfrm>
                    <a:off x="3628178" y="4474735"/>
                    <a:ext cx="426092" cy="426092"/>
                  </a:xfrm>
                  <a:prstGeom prst="pie">
                    <a:avLst>
                      <a:gd name="adj1" fmla="val 8894201"/>
                      <a:gd name="adj2" fmla="val 16200000"/>
                    </a:avLst>
                  </a:prstGeom>
                  <a:solidFill>
                    <a:srgbClr val="C00000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932472" fontAlgn="base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24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158" name="Partial Circle 157"/>
                <p:cNvSpPr/>
                <p:nvPr userDrawn="1"/>
              </p:nvSpPr>
              <p:spPr bwMode="auto">
                <a:xfrm>
                  <a:off x="9473748" y="4308808"/>
                  <a:ext cx="252310" cy="252310"/>
                </a:xfrm>
                <a:prstGeom prst="pie">
                  <a:avLst>
                    <a:gd name="adj1" fmla="val 20595496"/>
                    <a:gd name="adj2" fmla="val 16200000"/>
                  </a:avLst>
                </a:prstGeom>
                <a:solidFill>
                  <a:schemeClr val="tx1">
                    <a:lumMod val="50000"/>
                  </a:schemeClr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137" name="Group 136"/>
              <p:cNvGrpSpPr/>
              <p:nvPr userDrawn="1"/>
            </p:nvGrpSpPr>
            <p:grpSpPr>
              <a:xfrm flipH="1">
                <a:off x="9875432" y="4468643"/>
                <a:ext cx="887037" cy="2084774"/>
                <a:chOff x="-19050" y="3105150"/>
                <a:chExt cx="593725" cy="1395413"/>
              </a:xfrm>
            </p:grpSpPr>
            <p:sp>
              <p:nvSpPr>
                <p:cNvPr id="289" name="Freeform 465"/>
                <p:cNvSpPr>
                  <a:spLocks/>
                </p:cNvSpPr>
                <p:nvPr userDrawn="1"/>
              </p:nvSpPr>
              <p:spPr bwMode="auto">
                <a:xfrm>
                  <a:off x="146050" y="3403600"/>
                  <a:ext cx="166688" cy="217487"/>
                </a:xfrm>
                <a:custGeom>
                  <a:avLst/>
                  <a:gdLst>
                    <a:gd name="T0" fmla="*/ 47 w 105"/>
                    <a:gd name="T1" fmla="*/ 137 h 137"/>
                    <a:gd name="T2" fmla="*/ 105 w 105"/>
                    <a:gd name="T3" fmla="*/ 123 h 137"/>
                    <a:gd name="T4" fmla="*/ 74 w 105"/>
                    <a:gd name="T5" fmla="*/ 0 h 137"/>
                    <a:gd name="T6" fmla="*/ 0 w 105"/>
                    <a:gd name="T7" fmla="*/ 16 h 137"/>
                    <a:gd name="T8" fmla="*/ 47 w 105"/>
                    <a:gd name="T9" fmla="*/ 137 h 1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5" h="137">
                      <a:moveTo>
                        <a:pt x="47" y="137"/>
                      </a:moveTo>
                      <a:lnTo>
                        <a:pt x="105" y="123"/>
                      </a:lnTo>
                      <a:lnTo>
                        <a:pt x="74" y="0"/>
                      </a:lnTo>
                      <a:lnTo>
                        <a:pt x="0" y="16"/>
                      </a:lnTo>
                      <a:lnTo>
                        <a:pt x="47" y="13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0" name="Freeform 466"/>
                <p:cNvSpPr>
                  <a:spLocks/>
                </p:cNvSpPr>
                <p:nvPr userDrawn="1"/>
              </p:nvSpPr>
              <p:spPr bwMode="auto">
                <a:xfrm>
                  <a:off x="138113" y="3348038"/>
                  <a:ext cx="131763" cy="131762"/>
                </a:xfrm>
                <a:custGeom>
                  <a:avLst/>
                  <a:gdLst>
                    <a:gd name="T0" fmla="*/ 8 w 122"/>
                    <a:gd name="T1" fmla="*/ 75 h 122"/>
                    <a:gd name="T2" fmla="*/ 48 w 122"/>
                    <a:gd name="T3" fmla="*/ 8 h 122"/>
                    <a:gd name="T4" fmla="*/ 115 w 122"/>
                    <a:gd name="T5" fmla="*/ 47 h 122"/>
                    <a:gd name="T6" fmla="*/ 75 w 122"/>
                    <a:gd name="T7" fmla="*/ 114 h 122"/>
                    <a:gd name="T8" fmla="*/ 8 w 122"/>
                    <a:gd name="T9" fmla="*/ 75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2" h="122">
                      <a:moveTo>
                        <a:pt x="8" y="75"/>
                      </a:moveTo>
                      <a:cubicBezTo>
                        <a:pt x="0" y="45"/>
                        <a:pt x="18" y="15"/>
                        <a:pt x="48" y="8"/>
                      </a:cubicBezTo>
                      <a:cubicBezTo>
                        <a:pt x="77" y="0"/>
                        <a:pt x="107" y="18"/>
                        <a:pt x="115" y="47"/>
                      </a:cubicBezTo>
                      <a:cubicBezTo>
                        <a:pt x="122" y="77"/>
                        <a:pt x="105" y="107"/>
                        <a:pt x="75" y="114"/>
                      </a:cubicBezTo>
                      <a:cubicBezTo>
                        <a:pt x="46" y="122"/>
                        <a:pt x="16" y="104"/>
                        <a:pt x="8" y="7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1" name="Freeform 467"/>
                <p:cNvSpPr>
                  <a:spLocks/>
                </p:cNvSpPr>
                <p:nvPr userDrawn="1"/>
              </p:nvSpPr>
              <p:spPr bwMode="auto">
                <a:xfrm>
                  <a:off x="384175" y="3670300"/>
                  <a:ext cx="190500" cy="149225"/>
                </a:xfrm>
                <a:custGeom>
                  <a:avLst/>
                  <a:gdLst>
                    <a:gd name="T0" fmla="*/ 44 w 176"/>
                    <a:gd name="T1" fmla="*/ 92 h 139"/>
                    <a:gd name="T2" fmla="*/ 114 w 176"/>
                    <a:gd name="T3" fmla="*/ 133 h 139"/>
                    <a:gd name="T4" fmla="*/ 134 w 176"/>
                    <a:gd name="T5" fmla="*/ 126 h 139"/>
                    <a:gd name="T6" fmla="*/ 157 w 176"/>
                    <a:gd name="T7" fmla="*/ 119 h 139"/>
                    <a:gd name="T8" fmla="*/ 174 w 176"/>
                    <a:gd name="T9" fmla="*/ 112 h 139"/>
                    <a:gd name="T10" fmla="*/ 160 w 176"/>
                    <a:gd name="T11" fmla="*/ 103 h 139"/>
                    <a:gd name="T12" fmla="*/ 150 w 176"/>
                    <a:gd name="T13" fmla="*/ 86 h 139"/>
                    <a:gd name="T14" fmla="*/ 132 w 176"/>
                    <a:gd name="T15" fmla="*/ 77 h 139"/>
                    <a:gd name="T16" fmla="*/ 149 w 176"/>
                    <a:gd name="T17" fmla="*/ 62 h 139"/>
                    <a:gd name="T18" fmla="*/ 94 w 176"/>
                    <a:gd name="T19" fmla="*/ 52 h 139"/>
                    <a:gd name="T20" fmla="*/ 83 w 176"/>
                    <a:gd name="T21" fmla="*/ 52 h 139"/>
                    <a:gd name="T22" fmla="*/ 17 w 176"/>
                    <a:gd name="T23" fmla="*/ 0 h 139"/>
                    <a:gd name="T24" fmla="*/ 0 w 176"/>
                    <a:gd name="T25" fmla="*/ 60 h 139"/>
                    <a:gd name="T26" fmla="*/ 44 w 176"/>
                    <a:gd name="T27" fmla="*/ 92 h 1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6" h="139">
                      <a:moveTo>
                        <a:pt x="44" y="92"/>
                      </a:moveTo>
                      <a:cubicBezTo>
                        <a:pt x="69" y="120"/>
                        <a:pt x="83" y="124"/>
                        <a:pt x="114" y="133"/>
                      </a:cubicBezTo>
                      <a:cubicBezTo>
                        <a:pt x="133" y="139"/>
                        <a:pt x="141" y="134"/>
                        <a:pt x="134" y="126"/>
                      </a:cubicBezTo>
                      <a:cubicBezTo>
                        <a:pt x="151" y="137"/>
                        <a:pt x="169" y="127"/>
                        <a:pt x="157" y="119"/>
                      </a:cubicBezTo>
                      <a:cubicBezTo>
                        <a:pt x="162" y="120"/>
                        <a:pt x="172" y="119"/>
                        <a:pt x="174" y="112"/>
                      </a:cubicBezTo>
                      <a:cubicBezTo>
                        <a:pt x="176" y="106"/>
                        <a:pt x="164" y="103"/>
                        <a:pt x="160" y="103"/>
                      </a:cubicBezTo>
                      <a:cubicBezTo>
                        <a:pt x="164" y="98"/>
                        <a:pt x="165" y="89"/>
                        <a:pt x="150" y="86"/>
                      </a:cubicBezTo>
                      <a:cubicBezTo>
                        <a:pt x="138" y="84"/>
                        <a:pt x="132" y="77"/>
                        <a:pt x="132" y="77"/>
                      </a:cubicBezTo>
                      <a:cubicBezTo>
                        <a:pt x="146" y="75"/>
                        <a:pt x="152" y="69"/>
                        <a:pt x="149" y="62"/>
                      </a:cubicBezTo>
                      <a:cubicBezTo>
                        <a:pt x="133" y="61"/>
                        <a:pt x="113" y="53"/>
                        <a:pt x="94" y="52"/>
                      </a:cubicBezTo>
                      <a:cubicBezTo>
                        <a:pt x="90" y="52"/>
                        <a:pt x="86" y="52"/>
                        <a:pt x="83" y="52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0" y="60"/>
                        <a:pt x="0" y="60"/>
                        <a:pt x="0" y="60"/>
                      </a:cubicBezTo>
                      <a:lnTo>
                        <a:pt x="44" y="92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2" name="Freeform 468"/>
                <p:cNvSpPr>
                  <a:spLocks/>
                </p:cNvSpPr>
                <p:nvPr userDrawn="1"/>
              </p:nvSpPr>
              <p:spPr bwMode="auto">
                <a:xfrm>
                  <a:off x="214313" y="3556000"/>
                  <a:ext cx="107950" cy="107950"/>
                </a:xfrm>
                <a:custGeom>
                  <a:avLst/>
                  <a:gdLst>
                    <a:gd name="T0" fmla="*/ 77 w 99"/>
                    <a:gd name="T1" fmla="*/ 15 h 100"/>
                    <a:gd name="T2" fmla="*/ 84 w 99"/>
                    <a:gd name="T3" fmla="*/ 77 h 100"/>
                    <a:gd name="T4" fmla="*/ 23 w 99"/>
                    <a:gd name="T5" fmla="*/ 85 h 100"/>
                    <a:gd name="T6" fmla="*/ 15 w 99"/>
                    <a:gd name="T7" fmla="*/ 23 h 100"/>
                    <a:gd name="T8" fmla="*/ 77 w 99"/>
                    <a:gd name="T9" fmla="*/ 15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9" h="100">
                      <a:moveTo>
                        <a:pt x="77" y="15"/>
                      </a:moveTo>
                      <a:cubicBezTo>
                        <a:pt x="96" y="30"/>
                        <a:pt x="99" y="58"/>
                        <a:pt x="84" y="77"/>
                      </a:cubicBezTo>
                      <a:cubicBezTo>
                        <a:pt x="69" y="96"/>
                        <a:pt x="42" y="100"/>
                        <a:pt x="23" y="85"/>
                      </a:cubicBezTo>
                      <a:cubicBezTo>
                        <a:pt x="4" y="70"/>
                        <a:pt x="0" y="42"/>
                        <a:pt x="15" y="23"/>
                      </a:cubicBezTo>
                      <a:cubicBezTo>
                        <a:pt x="30" y="4"/>
                        <a:pt x="58" y="0"/>
                        <a:pt x="77" y="15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3" name="Freeform 469"/>
                <p:cNvSpPr>
                  <a:spLocks/>
                </p:cNvSpPr>
                <p:nvPr userDrawn="1"/>
              </p:nvSpPr>
              <p:spPr bwMode="auto">
                <a:xfrm>
                  <a:off x="239713" y="3571875"/>
                  <a:ext cx="222250" cy="206375"/>
                </a:xfrm>
                <a:custGeom>
                  <a:avLst/>
                  <a:gdLst>
                    <a:gd name="T0" fmla="*/ 109 w 140"/>
                    <a:gd name="T1" fmla="*/ 130 h 130"/>
                    <a:gd name="T2" fmla="*/ 140 w 140"/>
                    <a:gd name="T3" fmla="*/ 90 h 130"/>
                    <a:gd name="T4" fmla="*/ 37 w 140"/>
                    <a:gd name="T5" fmla="*/ 0 h 130"/>
                    <a:gd name="T6" fmla="*/ 0 w 140"/>
                    <a:gd name="T7" fmla="*/ 48 h 130"/>
                    <a:gd name="T8" fmla="*/ 109 w 140"/>
                    <a:gd name="T9" fmla="*/ 130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0" h="130">
                      <a:moveTo>
                        <a:pt x="109" y="130"/>
                      </a:moveTo>
                      <a:lnTo>
                        <a:pt x="140" y="90"/>
                      </a:lnTo>
                      <a:lnTo>
                        <a:pt x="37" y="0"/>
                      </a:lnTo>
                      <a:lnTo>
                        <a:pt x="0" y="48"/>
                      </a:lnTo>
                      <a:lnTo>
                        <a:pt x="109" y="13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4" name="Freeform 470"/>
                <p:cNvSpPr>
                  <a:spLocks/>
                </p:cNvSpPr>
                <p:nvPr userDrawn="1"/>
              </p:nvSpPr>
              <p:spPr bwMode="auto">
                <a:xfrm>
                  <a:off x="296863" y="3495675"/>
                  <a:ext cx="85725" cy="76200"/>
                </a:xfrm>
                <a:custGeom>
                  <a:avLst/>
                  <a:gdLst>
                    <a:gd name="T0" fmla="*/ 1 w 79"/>
                    <a:gd name="T1" fmla="*/ 63 h 70"/>
                    <a:gd name="T2" fmla="*/ 16 w 79"/>
                    <a:gd name="T3" fmla="*/ 42 h 70"/>
                    <a:gd name="T4" fmla="*/ 62 w 79"/>
                    <a:gd name="T5" fmla="*/ 4 h 70"/>
                    <a:gd name="T6" fmla="*/ 76 w 79"/>
                    <a:gd name="T7" fmla="*/ 5 h 70"/>
                    <a:gd name="T8" fmla="*/ 75 w 79"/>
                    <a:gd name="T9" fmla="*/ 18 h 70"/>
                    <a:gd name="T10" fmla="*/ 16 w 79"/>
                    <a:gd name="T11" fmla="*/ 67 h 70"/>
                    <a:gd name="T12" fmla="*/ 3 w 79"/>
                    <a:gd name="T13" fmla="*/ 66 h 70"/>
                    <a:gd name="T14" fmla="*/ 1 w 79"/>
                    <a:gd name="T15" fmla="*/ 63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9" h="70">
                      <a:moveTo>
                        <a:pt x="1" y="63"/>
                      </a:moveTo>
                      <a:cubicBezTo>
                        <a:pt x="0" y="59"/>
                        <a:pt x="17" y="49"/>
                        <a:pt x="16" y="42"/>
                      </a:cubicBezTo>
                      <a:cubicBezTo>
                        <a:pt x="15" y="34"/>
                        <a:pt x="62" y="4"/>
                        <a:pt x="62" y="4"/>
                      </a:cubicBezTo>
                      <a:cubicBezTo>
                        <a:pt x="66" y="0"/>
                        <a:pt x="72" y="1"/>
                        <a:pt x="76" y="5"/>
                      </a:cubicBezTo>
                      <a:cubicBezTo>
                        <a:pt x="79" y="9"/>
                        <a:pt x="78" y="15"/>
                        <a:pt x="75" y="18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2" y="70"/>
                        <a:pt x="6" y="70"/>
                        <a:pt x="3" y="66"/>
                      </a:cubicBezTo>
                      <a:cubicBezTo>
                        <a:pt x="2" y="65"/>
                        <a:pt x="1" y="64"/>
                        <a:pt x="1" y="63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5" name="Line 471"/>
                <p:cNvSpPr>
                  <a:spLocks noChangeShapeType="1"/>
                </p:cNvSpPr>
                <p:nvPr userDrawn="1"/>
              </p:nvSpPr>
              <p:spPr bwMode="auto">
                <a:xfrm flipH="1" flipV="1">
                  <a:off x="328613" y="3508375"/>
                  <a:ext cx="96838" cy="33337"/>
                </a:xfrm>
                <a:prstGeom prst="line">
                  <a:avLst/>
                </a:prstGeom>
                <a:noFill/>
                <a:ln w="12700" cap="flat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6" name="Freeform 473"/>
                <p:cNvSpPr>
                  <a:spLocks/>
                </p:cNvSpPr>
                <p:nvPr userDrawn="1"/>
              </p:nvSpPr>
              <p:spPr bwMode="auto">
                <a:xfrm>
                  <a:off x="223838" y="3536950"/>
                  <a:ext cx="119063" cy="88900"/>
                </a:xfrm>
                <a:custGeom>
                  <a:avLst/>
                  <a:gdLst>
                    <a:gd name="T0" fmla="*/ 64 w 75"/>
                    <a:gd name="T1" fmla="*/ 0 h 56"/>
                    <a:gd name="T2" fmla="*/ 0 w 75"/>
                    <a:gd name="T3" fmla="*/ 13 h 56"/>
                    <a:gd name="T4" fmla="*/ 6 w 75"/>
                    <a:gd name="T5" fmla="*/ 56 h 56"/>
                    <a:gd name="T6" fmla="*/ 75 w 75"/>
                    <a:gd name="T7" fmla="*/ 35 h 56"/>
                    <a:gd name="T8" fmla="*/ 64 w 75"/>
                    <a:gd name="T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56">
                      <a:moveTo>
                        <a:pt x="64" y="0"/>
                      </a:moveTo>
                      <a:lnTo>
                        <a:pt x="0" y="13"/>
                      </a:lnTo>
                      <a:lnTo>
                        <a:pt x="6" y="56"/>
                      </a:lnTo>
                      <a:lnTo>
                        <a:pt x="75" y="35"/>
                      </a:lnTo>
                      <a:lnTo>
                        <a:pt x="64" y="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7" name="Freeform 474"/>
                <p:cNvSpPr>
                  <a:spLocks/>
                </p:cNvSpPr>
                <p:nvPr userDrawn="1"/>
              </p:nvSpPr>
              <p:spPr bwMode="auto">
                <a:xfrm>
                  <a:off x="223838" y="3536950"/>
                  <a:ext cx="119063" cy="88900"/>
                </a:xfrm>
                <a:custGeom>
                  <a:avLst/>
                  <a:gdLst>
                    <a:gd name="T0" fmla="*/ 64 w 75"/>
                    <a:gd name="T1" fmla="*/ 0 h 56"/>
                    <a:gd name="T2" fmla="*/ 0 w 75"/>
                    <a:gd name="T3" fmla="*/ 13 h 56"/>
                    <a:gd name="T4" fmla="*/ 6 w 75"/>
                    <a:gd name="T5" fmla="*/ 56 h 56"/>
                    <a:gd name="T6" fmla="*/ 75 w 75"/>
                    <a:gd name="T7" fmla="*/ 35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56">
                      <a:moveTo>
                        <a:pt x="64" y="0"/>
                      </a:moveTo>
                      <a:lnTo>
                        <a:pt x="0" y="13"/>
                      </a:lnTo>
                      <a:lnTo>
                        <a:pt x="6" y="56"/>
                      </a:lnTo>
                      <a:lnTo>
                        <a:pt x="75" y="35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8" name="Freeform 492"/>
                <p:cNvSpPr>
                  <a:spLocks/>
                </p:cNvSpPr>
                <p:nvPr userDrawn="1"/>
              </p:nvSpPr>
              <p:spPr bwMode="auto">
                <a:xfrm>
                  <a:off x="39688" y="3795713"/>
                  <a:ext cx="131763" cy="300037"/>
                </a:xfrm>
                <a:custGeom>
                  <a:avLst/>
                  <a:gdLst>
                    <a:gd name="T0" fmla="*/ 72 w 83"/>
                    <a:gd name="T1" fmla="*/ 189 h 189"/>
                    <a:gd name="T2" fmla="*/ 2 w 83"/>
                    <a:gd name="T3" fmla="*/ 187 h 189"/>
                    <a:gd name="T4" fmla="*/ 0 w 83"/>
                    <a:gd name="T5" fmla="*/ 0 h 189"/>
                    <a:gd name="T6" fmla="*/ 83 w 83"/>
                    <a:gd name="T7" fmla="*/ 2 h 189"/>
                    <a:gd name="T8" fmla="*/ 72 w 83"/>
                    <a:gd name="T9" fmla="*/ 189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" h="189">
                      <a:moveTo>
                        <a:pt x="72" y="189"/>
                      </a:moveTo>
                      <a:lnTo>
                        <a:pt x="2" y="187"/>
                      </a:lnTo>
                      <a:lnTo>
                        <a:pt x="0" y="0"/>
                      </a:lnTo>
                      <a:lnTo>
                        <a:pt x="83" y="2"/>
                      </a:lnTo>
                      <a:lnTo>
                        <a:pt x="72" y="189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9" name="Freeform 493"/>
                <p:cNvSpPr>
                  <a:spLocks/>
                </p:cNvSpPr>
                <p:nvPr userDrawn="1"/>
              </p:nvSpPr>
              <p:spPr bwMode="auto">
                <a:xfrm>
                  <a:off x="134938" y="3792538"/>
                  <a:ext cx="158750" cy="303212"/>
                </a:xfrm>
                <a:custGeom>
                  <a:avLst/>
                  <a:gdLst>
                    <a:gd name="T0" fmla="*/ 100 w 100"/>
                    <a:gd name="T1" fmla="*/ 187 h 191"/>
                    <a:gd name="T2" fmla="*/ 30 w 100"/>
                    <a:gd name="T3" fmla="*/ 191 h 191"/>
                    <a:gd name="T4" fmla="*/ 0 w 100"/>
                    <a:gd name="T5" fmla="*/ 5 h 191"/>
                    <a:gd name="T6" fmla="*/ 84 w 100"/>
                    <a:gd name="T7" fmla="*/ 0 h 191"/>
                    <a:gd name="T8" fmla="*/ 100 w 100"/>
                    <a:gd name="T9" fmla="*/ 187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0" h="191">
                      <a:moveTo>
                        <a:pt x="100" y="187"/>
                      </a:moveTo>
                      <a:lnTo>
                        <a:pt x="30" y="191"/>
                      </a:lnTo>
                      <a:lnTo>
                        <a:pt x="0" y="5"/>
                      </a:lnTo>
                      <a:lnTo>
                        <a:pt x="84" y="0"/>
                      </a:lnTo>
                      <a:lnTo>
                        <a:pt x="100" y="187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0" name="Freeform 494"/>
                <p:cNvSpPr>
                  <a:spLocks/>
                </p:cNvSpPr>
                <p:nvPr userDrawn="1"/>
              </p:nvSpPr>
              <p:spPr bwMode="auto">
                <a:xfrm>
                  <a:off x="-7937" y="4357688"/>
                  <a:ext cx="79375" cy="85725"/>
                </a:xfrm>
                <a:custGeom>
                  <a:avLst/>
                  <a:gdLst>
                    <a:gd name="T0" fmla="*/ 0 w 50"/>
                    <a:gd name="T1" fmla="*/ 48 h 54"/>
                    <a:gd name="T2" fmla="*/ 44 w 50"/>
                    <a:gd name="T3" fmla="*/ 54 h 54"/>
                    <a:gd name="T4" fmla="*/ 50 w 50"/>
                    <a:gd name="T5" fmla="*/ 6 h 54"/>
                    <a:gd name="T6" fmla="*/ 9 w 50"/>
                    <a:gd name="T7" fmla="*/ 0 h 54"/>
                    <a:gd name="T8" fmla="*/ 0 w 50"/>
                    <a:gd name="T9" fmla="*/ 48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0" h="54">
                      <a:moveTo>
                        <a:pt x="0" y="48"/>
                      </a:moveTo>
                      <a:lnTo>
                        <a:pt x="44" y="54"/>
                      </a:lnTo>
                      <a:lnTo>
                        <a:pt x="50" y="6"/>
                      </a:lnTo>
                      <a:lnTo>
                        <a:pt x="9" y="0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40C5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1" name="Freeform 495"/>
                <p:cNvSpPr>
                  <a:spLocks/>
                </p:cNvSpPr>
                <p:nvPr userDrawn="1"/>
              </p:nvSpPr>
              <p:spPr bwMode="auto">
                <a:xfrm>
                  <a:off x="-19050" y="4405313"/>
                  <a:ext cx="201613" cy="95250"/>
                </a:xfrm>
                <a:custGeom>
                  <a:avLst/>
                  <a:gdLst>
                    <a:gd name="T0" fmla="*/ 1 w 187"/>
                    <a:gd name="T1" fmla="*/ 68 h 89"/>
                    <a:gd name="T2" fmla="*/ 57 w 187"/>
                    <a:gd name="T3" fmla="*/ 75 h 89"/>
                    <a:gd name="T4" fmla="*/ 59 w 187"/>
                    <a:gd name="T5" fmla="*/ 68 h 89"/>
                    <a:gd name="T6" fmla="*/ 134 w 187"/>
                    <a:gd name="T7" fmla="*/ 85 h 89"/>
                    <a:gd name="T8" fmla="*/ 182 w 187"/>
                    <a:gd name="T9" fmla="*/ 85 h 89"/>
                    <a:gd name="T10" fmla="*/ 187 w 187"/>
                    <a:gd name="T11" fmla="*/ 78 h 89"/>
                    <a:gd name="T12" fmla="*/ 80 w 187"/>
                    <a:gd name="T13" fmla="*/ 7 h 89"/>
                    <a:gd name="T14" fmla="*/ 78 w 187"/>
                    <a:gd name="T15" fmla="*/ 7 h 89"/>
                    <a:gd name="T16" fmla="*/ 48 w 187"/>
                    <a:gd name="T17" fmla="*/ 22 h 89"/>
                    <a:gd name="T18" fmla="*/ 16 w 187"/>
                    <a:gd name="T19" fmla="*/ 0 h 89"/>
                    <a:gd name="T20" fmla="*/ 1 w 187"/>
                    <a:gd name="T21" fmla="*/ 68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7" h="89">
                      <a:moveTo>
                        <a:pt x="1" y="68"/>
                      </a:moveTo>
                      <a:cubicBezTo>
                        <a:pt x="57" y="75"/>
                        <a:pt x="57" y="75"/>
                        <a:pt x="57" y="75"/>
                      </a:cubicBezTo>
                      <a:cubicBezTo>
                        <a:pt x="59" y="68"/>
                        <a:pt x="59" y="68"/>
                        <a:pt x="59" y="68"/>
                      </a:cubicBezTo>
                      <a:cubicBezTo>
                        <a:pt x="76" y="74"/>
                        <a:pt x="115" y="83"/>
                        <a:pt x="134" y="85"/>
                      </a:cubicBezTo>
                      <a:cubicBezTo>
                        <a:pt x="149" y="87"/>
                        <a:pt x="171" y="89"/>
                        <a:pt x="182" y="85"/>
                      </a:cubicBezTo>
                      <a:cubicBezTo>
                        <a:pt x="184" y="84"/>
                        <a:pt x="187" y="81"/>
                        <a:pt x="187" y="78"/>
                      </a:cubicBezTo>
                      <a:cubicBezTo>
                        <a:pt x="187" y="56"/>
                        <a:pt x="100" y="37"/>
                        <a:pt x="80" y="7"/>
                      </a:cubicBezTo>
                      <a:cubicBezTo>
                        <a:pt x="78" y="7"/>
                        <a:pt x="78" y="7"/>
                        <a:pt x="78" y="7"/>
                      </a:cubicBezTo>
                      <a:cubicBezTo>
                        <a:pt x="71" y="12"/>
                        <a:pt x="62" y="23"/>
                        <a:pt x="48" y="22"/>
                      </a:cubicBezTo>
                      <a:cubicBezTo>
                        <a:pt x="35" y="20"/>
                        <a:pt x="22" y="6"/>
                        <a:pt x="16" y="0"/>
                      </a:cubicBezTo>
                      <a:cubicBezTo>
                        <a:pt x="8" y="6"/>
                        <a:pt x="0" y="67"/>
                        <a:pt x="1" y="68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2" name="Freeform 496"/>
                <p:cNvSpPr>
                  <a:spLocks/>
                </p:cNvSpPr>
                <p:nvPr userDrawn="1"/>
              </p:nvSpPr>
              <p:spPr bwMode="auto">
                <a:xfrm>
                  <a:off x="39688" y="4035425"/>
                  <a:ext cx="117475" cy="117475"/>
                </a:xfrm>
                <a:custGeom>
                  <a:avLst/>
                  <a:gdLst>
                    <a:gd name="T0" fmla="*/ 3 w 108"/>
                    <a:gd name="T1" fmla="*/ 47 h 108"/>
                    <a:gd name="T2" fmla="*/ 60 w 108"/>
                    <a:gd name="T3" fmla="*/ 3 h 108"/>
                    <a:gd name="T4" fmla="*/ 105 w 108"/>
                    <a:gd name="T5" fmla="*/ 60 h 108"/>
                    <a:gd name="T6" fmla="*/ 48 w 108"/>
                    <a:gd name="T7" fmla="*/ 104 h 108"/>
                    <a:gd name="T8" fmla="*/ 3 w 108"/>
                    <a:gd name="T9" fmla="*/ 47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8" h="108">
                      <a:moveTo>
                        <a:pt x="3" y="47"/>
                      </a:moveTo>
                      <a:cubicBezTo>
                        <a:pt x="7" y="19"/>
                        <a:pt x="32" y="0"/>
                        <a:pt x="60" y="3"/>
                      </a:cubicBezTo>
                      <a:cubicBezTo>
                        <a:pt x="88" y="7"/>
                        <a:pt x="108" y="32"/>
                        <a:pt x="105" y="60"/>
                      </a:cubicBezTo>
                      <a:cubicBezTo>
                        <a:pt x="101" y="88"/>
                        <a:pt x="76" y="108"/>
                        <a:pt x="48" y="104"/>
                      </a:cubicBezTo>
                      <a:cubicBezTo>
                        <a:pt x="20" y="101"/>
                        <a:pt x="0" y="75"/>
                        <a:pt x="3" y="47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3" name="Freeform 497"/>
                <p:cNvSpPr>
                  <a:spLocks/>
                </p:cNvSpPr>
                <p:nvPr userDrawn="1"/>
              </p:nvSpPr>
              <p:spPr bwMode="auto">
                <a:xfrm>
                  <a:off x="182563" y="4038600"/>
                  <a:ext cx="112713" cy="111125"/>
                </a:xfrm>
                <a:custGeom>
                  <a:avLst/>
                  <a:gdLst>
                    <a:gd name="T0" fmla="*/ 1 w 104"/>
                    <a:gd name="T1" fmla="*/ 51 h 104"/>
                    <a:gd name="T2" fmla="*/ 54 w 104"/>
                    <a:gd name="T3" fmla="*/ 1 h 104"/>
                    <a:gd name="T4" fmla="*/ 103 w 104"/>
                    <a:gd name="T5" fmla="*/ 54 h 104"/>
                    <a:gd name="T6" fmla="*/ 50 w 104"/>
                    <a:gd name="T7" fmla="*/ 103 h 104"/>
                    <a:gd name="T8" fmla="*/ 1 w 104"/>
                    <a:gd name="T9" fmla="*/ 5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4" h="104">
                      <a:moveTo>
                        <a:pt x="1" y="51"/>
                      </a:moveTo>
                      <a:cubicBezTo>
                        <a:pt x="2" y="22"/>
                        <a:pt x="26" y="0"/>
                        <a:pt x="54" y="1"/>
                      </a:cubicBezTo>
                      <a:cubicBezTo>
                        <a:pt x="82" y="2"/>
                        <a:pt x="104" y="26"/>
                        <a:pt x="103" y="54"/>
                      </a:cubicBezTo>
                      <a:cubicBezTo>
                        <a:pt x="102" y="82"/>
                        <a:pt x="78" y="104"/>
                        <a:pt x="50" y="103"/>
                      </a:cubicBezTo>
                      <a:cubicBezTo>
                        <a:pt x="22" y="102"/>
                        <a:pt x="0" y="79"/>
                        <a:pt x="1" y="51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4" name="Freeform 498"/>
                <p:cNvSpPr>
                  <a:spLocks/>
                </p:cNvSpPr>
                <p:nvPr userDrawn="1"/>
              </p:nvSpPr>
              <p:spPr bwMode="auto">
                <a:xfrm>
                  <a:off x="-12700" y="4086225"/>
                  <a:ext cx="166688" cy="341312"/>
                </a:xfrm>
                <a:custGeom>
                  <a:avLst/>
                  <a:gdLst>
                    <a:gd name="T0" fmla="*/ 35 w 105"/>
                    <a:gd name="T1" fmla="*/ 0 h 215"/>
                    <a:gd name="T2" fmla="*/ 105 w 105"/>
                    <a:gd name="T3" fmla="*/ 9 h 215"/>
                    <a:gd name="T4" fmla="*/ 63 w 105"/>
                    <a:gd name="T5" fmla="*/ 215 h 215"/>
                    <a:gd name="T6" fmla="*/ 0 w 105"/>
                    <a:gd name="T7" fmla="*/ 212 h 215"/>
                    <a:gd name="T8" fmla="*/ 35 w 105"/>
                    <a:gd name="T9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5" h="215">
                      <a:moveTo>
                        <a:pt x="35" y="0"/>
                      </a:moveTo>
                      <a:lnTo>
                        <a:pt x="105" y="9"/>
                      </a:lnTo>
                      <a:lnTo>
                        <a:pt x="63" y="215"/>
                      </a:lnTo>
                      <a:lnTo>
                        <a:pt x="0" y="212"/>
                      </a:lnTo>
                      <a:lnTo>
                        <a:pt x="35" y="0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5" name="Freeform 499"/>
                <p:cNvSpPr>
                  <a:spLocks/>
                </p:cNvSpPr>
                <p:nvPr userDrawn="1"/>
              </p:nvSpPr>
              <p:spPr bwMode="auto">
                <a:xfrm>
                  <a:off x="161925" y="4364038"/>
                  <a:ext cx="71438" cy="79375"/>
                </a:xfrm>
                <a:custGeom>
                  <a:avLst/>
                  <a:gdLst>
                    <a:gd name="T0" fmla="*/ 0 w 45"/>
                    <a:gd name="T1" fmla="*/ 48 h 50"/>
                    <a:gd name="T2" fmla="*/ 44 w 45"/>
                    <a:gd name="T3" fmla="*/ 50 h 50"/>
                    <a:gd name="T4" fmla="*/ 45 w 45"/>
                    <a:gd name="T5" fmla="*/ 2 h 50"/>
                    <a:gd name="T6" fmla="*/ 5 w 45"/>
                    <a:gd name="T7" fmla="*/ 0 h 50"/>
                    <a:gd name="T8" fmla="*/ 0 w 45"/>
                    <a:gd name="T9" fmla="*/ 48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50">
                      <a:moveTo>
                        <a:pt x="0" y="48"/>
                      </a:moveTo>
                      <a:lnTo>
                        <a:pt x="44" y="50"/>
                      </a:lnTo>
                      <a:lnTo>
                        <a:pt x="45" y="2"/>
                      </a:lnTo>
                      <a:lnTo>
                        <a:pt x="5" y="0"/>
                      </a:lnTo>
                      <a:lnTo>
                        <a:pt x="0" y="48"/>
                      </a:lnTo>
                      <a:close/>
                    </a:path>
                  </a:pathLst>
                </a:custGeom>
                <a:solidFill>
                  <a:srgbClr val="40C5A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6" name="Freeform 500"/>
                <p:cNvSpPr>
                  <a:spLocks/>
                </p:cNvSpPr>
                <p:nvPr userDrawn="1"/>
              </p:nvSpPr>
              <p:spPr bwMode="auto">
                <a:xfrm>
                  <a:off x="153988" y="4411663"/>
                  <a:ext cx="201613" cy="80962"/>
                </a:xfrm>
                <a:custGeom>
                  <a:avLst/>
                  <a:gdLst>
                    <a:gd name="T0" fmla="*/ 1 w 187"/>
                    <a:gd name="T1" fmla="*/ 69 h 75"/>
                    <a:gd name="T2" fmla="*/ 57 w 187"/>
                    <a:gd name="T3" fmla="*/ 71 h 75"/>
                    <a:gd name="T4" fmla="*/ 59 w 187"/>
                    <a:gd name="T5" fmla="*/ 64 h 75"/>
                    <a:gd name="T6" fmla="*/ 135 w 187"/>
                    <a:gd name="T7" fmla="*/ 74 h 75"/>
                    <a:gd name="T8" fmla="*/ 183 w 187"/>
                    <a:gd name="T9" fmla="*/ 70 h 75"/>
                    <a:gd name="T10" fmla="*/ 187 w 187"/>
                    <a:gd name="T11" fmla="*/ 63 h 75"/>
                    <a:gd name="T12" fmla="*/ 74 w 187"/>
                    <a:gd name="T13" fmla="*/ 1 h 75"/>
                    <a:gd name="T14" fmla="*/ 72 w 187"/>
                    <a:gd name="T15" fmla="*/ 1 h 75"/>
                    <a:gd name="T16" fmla="*/ 44 w 187"/>
                    <a:gd name="T17" fmla="*/ 18 h 75"/>
                    <a:gd name="T18" fmla="*/ 10 w 187"/>
                    <a:gd name="T19" fmla="*/ 0 h 75"/>
                    <a:gd name="T20" fmla="*/ 1 w 187"/>
                    <a:gd name="T21" fmla="*/ 69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7" h="75">
                      <a:moveTo>
                        <a:pt x="1" y="69"/>
                      </a:moveTo>
                      <a:cubicBezTo>
                        <a:pt x="57" y="71"/>
                        <a:pt x="57" y="71"/>
                        <a:pt x="57" y="71"/>
                      </a:cubicBezTo>
                      <a:cubicBezTo>
                        <a:pt x="59" y="64"/>
                        <a:pt x="59" y="64"/>
                        <a:pt x="59" y="64"/>
                      </a:cubicBezTo>
                      <a:cubicBezTo>
                        <a:pt x="77" y="68"/>
                        <a:pt x="116" y="74"/>
                        <a:pt x="135" y="74"/>
                      </a:cubicBezTo>
                      <a:cubicBezTo>
                        <a:pt x="150" y="75"/>
                        <a:pt x="172" y="75"/>
                        <a:pt x="183" y="70"/>
                      </a:cubicBezTo>
                      <a:cubicBezTo>
                        <a:pt x="184" y="69"/>
                        <a:pt x="187" y="66"/>
                        <a:pt x="187" y="63"/>
                      </a:cubicBezTo>
                      <a:cubicBezTo>
                        <a:pt x="185" y="40"/>
                        <a:pt x="96" y="29"/>
                        <a:pt x="74" y="1"/>
                      </a:cubicBezTo>
                      <a:cubicBezTo>
                        <a:pt x="72" y="1"/>
                        <a:pt x="72" y="1"/>
                        <a:pt x="72" y="1"/>
                      </a:cubicBezTo>
                      <a:cubicBezTo>
                        <a:pt x="66" y="6"/>
                        <a:pt x="58" y="19"/>
                        <a:pt x="44" y="18"/>
                      </a:cubicBezTo>
                      <a:cubicBezTo>
                        <a:pt x="30" y="18"/>
                        <a:pt x="16" y="5"/>
                        <a:pt x="10" y="0"/>
                      </a:cubicBezTo>
                      <a:cubicBezTo>
                        <a:pt x="3" y="6"/>
                        <a:pt x="0" y="68"/>
                        <a:pt x="1" y="69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7" name="Freeform 501"/>
                <p:cNvSpPr>
                  <a:spLocks/>
                </p:cNvSpPr>
                <p:nvPr userDrawn="1"/>
              </p:nvSpPr>
              <p:spPr bwMode="auto">
                <a:xfrm>
                  <a:off x="155575" y="4092575"/>
                  <a:ext cx="138113" cy="338137"/>
                </a:xfrm>
                <a:custGeom>
                  <a:avLst/>
                  <a:gdLst>
                    <a:gd name="T0" fmla="*/ 17 w 87"/>
                    <a:gd name="T1" fmla="*/ 0 h 213"/>
                    <a:gd name="T2" fmla="*/ 87 w 87"/>
                    <a:gd name="T3" fmla="*/ 2 h 213"/>
                    <a:gd name="T4" fmla="*/ 64 w 87"/>
                    <a:gd name="T5" fmla="*/ 210 h 213"/>
                    <a:gd name="T6" fmla="*/ 0 w 87"/>
                    <a:gd name="T7" fmla="*/ 213 h 213"/>
                    <a:gd name="T8" fmla="*/ 17 w 87"/>
                    <a:gd name="T9" fmla="*/ 0 h 2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213">
                      <a:moveTo>
                        <a:pt x="17" y="0"/>
                      </a:moveTo>
                      <a:lnTo>
                        <a:pt x="87" y="2"/>
                      </a:lnTo>
                      <a:lnTo>
                        <a:pt x="64" y="210"/>
                      </a:lnTo>
                      <a:lnTo>
                        <a:pt x="0" y="213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8" name="Freeform 502"/>
                <p:cNvSpPr>
                  <a:spLocks/>
                </p:cNvSpPr>
                <p:nvPr userDrawn="1"/>
              </p:nvSpPr>
              <p:spPr bwMode="auto">
                <a:xfrm>
                  <a:off x="-3175" y="3343275"/>
                  <a:ext cx="280988" cy="481012"/>
                </a:xfrm>
                <a:custGeom>
                  <a:avLst/>
                  <a:gdLst>
                    <a:gd name="T0" fmla="*/ 0 w 261"/>
                    <a:gd name="T1" fmla="*/ 93 h 447"/>
                    <a:gd name="T2" fmla="*/ 43 w 261"/>
                    <a:gd name="T3" fmla="*/ 29 h 447"/>
                    <a:gd name="T4" fmla="*/ 138 w 261"/>
                    <a:gd name="T5" fmla="*/ 0 h 447"/>
                    <a:gd name="T6" fmla="*/ 205 w 261"/>
                    <a:gd name="T7" fmla="*/ 12 h 447"/>
                    <a:gd name="T8" fmla="*/ 248 w 261"/>
                    <a:gd name="T9" fmla="*/ 77 h 447"/>
                    <a:gd name="T10" fmla="*/ 261 w 261"/>
                    <a:gd name="T11" fmla="*/ 417 h 447"/>
                    <a:gd name="T12" fmla="*/ 35 w 261"/>
                    <a:gd name="T13" fmla="*/ 447 h 447"/>
                    <a:gd name="T14" fmla="*/ 0 w 261"/>
                    <a:gd name="T15" fmla="*/ 93 h 4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61" h="447">
                      <a:moveTo>
                        <a:pt x="0" y="93"/>
                      </a:moveTo>
                      <a:cubicBezTo>
                        <a:pt x="43" y="29"/>
                        <a:pt x="43" y="29"/>
                        <a:pt x="43" y="29"/>
                      </a:cubicBezTo>
                      <a:cubicBezTo>
                        <a:pt x="138" y="0"/>
                        <a:pt x="138" y="0"/>
                        <a:pt x="138" y="0"/>
                      </a:cubicBezTo>
                      <a:cubicBezTo>
                        <a:pt x="205" y="12"/>
                        <a:pt x="205" y="12"/>
                        <a:pt x="205" y="12"/>
                      </a:cubicBezTo>
                      <a:cubicBezTo>
                        <a:pt x="248" y="77"/>
                        <a:pt x="248" y="77"/>
                        <a:pt x="248" y="77"/>
                      </a:cubicBezTo>
                      <a:cubicBezTo>
                        <a:pt x="261" y="417"/>
                        <a:pt x="261" y="417"/>
                        <a:pt x="261" y="417"/>
                      </a:cubicBezTo>
                      <a:cubicBezTo>
                        <a:pt x="35" y="447"/>
                        <a:pt x="35" y="447"/>
                        <a:pt x="35" y="447"/>
                      </a:cubicBezTo>
                      <a:cubicBezTo>
                        <a:pt x="31" y="262"/>
                        <a:pt x="0" y="93"/>
                        <a:pt x="0" y="93"/>
                      </a:cubicBez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9" name="Freeform 503"/>
                <p:cNvSpPr>
                  <a:spLocks/>
                </p:cNvSpPr>
                <p:nvPr userDrawn="1"/>
              </p:nvSpPr>
              <p:spPr bwMode="auto">
                <a:xfrm>
                  <a:off x="-4762" y="3430588"/>
                  <a:ext cx="134938" cy="212725"/>
                </a:xfrm>
                <a:custGeom>
                  <a:avLst/>
                  <a:gdLst>
                    <a:gd name="T0" fmla="*/ 25 w 85"/>
                    <a:gd name="T1" fmla="*/ 134 h 134"/>
                    <a:gd name="T2" fmla="*/ 85 w 85"/>
                    <a:gd name="T3" fmla="*/ 127 h 134"/>
                    <a:gd name="T4" fmla="*/ 75 w 85"/>
                    <a:gd name="T5" fmla="*/ 0 h 134"/>
                    <a:gd name="T6" fmla="*/ 0 w 85"/>
                    <a:gd name="T7" fmla="*/ 7 h 134"/>
                    <a:gd name="T8" fmla="*/ 25 w 85"/>
                    <a:gd name="T9" fmla="*/ 134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5" h="134">
                      <a:moveTo>
                        <a:pt x="25" y="134"/>
                      </a:moveTo>
                      <a:lnTo>
                        <a:pt x="85" y="127"/>
                      </a:lnTo>
                      <a:lnTo>
                        <a:pt x="75" y="0"/>
                      </a:lnTo>
                      <a:lnTo>
                        <a:pt x="0" y="7"/>
                      </a:lnTo>
                      <a:lnTo>
                        <a:pt x="25" y="13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0" name="Freeform 504"/>
                <p:cNvSpPr>
                  <a:spLocks/>
                </p:cNvSpPr>
                <p:nvPr userDrawn="1"/>
              </p:nvSpPr>
              <p:spPr bwMode="auto">
                <a:xfrm>
                  <a:off x="-9525" y="3368675"/>
                  <a:ext cx="128588" cy="127000"/>
                </a:xfrm>
                <a:custGeom>
                  <a:avLst/>
                  <a:gdLst>
                    <a:gd name="T0" fmla="*/ 4 w 118"/>
                    <a:gd name="T1" fmla="*/ 67 h 118"/>
                    <a:gd name="T2" fmla="*/ 51 w 118"/>
                    <a:gd name="T3" fmla="*/ 4 h 118"/>
                    <a:gd name="T4" fmla="*/ 113 w 118"/>
                    <a:gd name="T5" fmla="*/ 51 h 118"/>
                    <a:gd name="T6" fmla="*/ 67 w 118"/>
                    <a:gd name="T7" fmla="*/ 114 h 118"/>
                    <a:gd name="T8" fmla="*/ 4 w 118"/>
                    <a:gd name="T9" fmla="*/ 67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8" h="118">
                      <a:moveTo>
                        <a:pt x="4" y="67"/>
                      </a:moveTo>
                      <a:cubicBezTo>
                        <a:pt x="0" y="37"/>
                        <a:pt x="21" y="9"/>
                        <a:pt x="51" y="4"/>
                      </a:cubicBezTo>
                      <a:cubicBezTo>
                        <a:pt x="81" y="0"/>
                        <a:pt x="109" y="21"/>
                        <a:pt x="113" y="51"/>
                      </a:cubicBezTo>
                      <a:cubicBezTo>
                        <a:pt x="118" y="81"/>
                        <a:pt x="97" y="109"/>
                        <a:pt x="67" y="114"/>
                      </a:cubicBezTo>
                      <a:cubicBezTo>
                        <a:pt x="37" y="118"/>
                        <a:pt x="9" y="97"/>
                        <a:pt x="4" y="6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1" name="Freeform 505"/>
                <p:cNvSpPr>
                  <a:spLocks/>
                </p:cNvSpPr>
                <p:nvPr userDrawn="1"/>
              </p:nvSpPr>
              <p:spPr bwMode="auto">
                <a:xfrm>
                  <a:off x="30163" y="3581400"/>
                  <a:ext cx="104775" cy="104775"/>
                </a:xfrm>
                <a:custGeom>
                  <a:avLst/>
                  <a:gdLst>
                    <a:gd name="T0" fmla="*/ 39 w 97"/>
                    <a:gd name="T1" fmla="*/ 6 h 97"/>
                    <a:gd name="T2" fmla="*/ 91 w 97"/>
                    <a:gd name="T3" fmla="*/ 39 h 97"/>
                    <a:gd name="T4" fmla="*/ 58 w 97"/>
                    <a:gd name="T5" fmla="*/ 91 h 97"/>
                    <a:gd name="T6" fmla="*/ 6 w 97"/>
                    <a:gd name="T7" fmla="*/ 59 h 97"/>
                    <a:gd name="T8" fmla="*/ 39 w 97"/>
                    <a:gd name="T9" fmla="*/ 6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7" h="97">
                      <a:moveTo>
                        <a:pt x="39" y="6"/>
                      </a:moveTo>
                      <a:cubicBezTo>
                        <a:pt x="62" y="0"/>
                        <a:pt x="86" y="15"/>
                        <a:pt x="91" y="39"/>
                      </a:cubicBezTo>
                      <a:cubicBezTo>
                        <a:pt x="97" y="62"/>
                        <a:pt x="82" y="86"/>
                        <a:pt x="58" y="91"/>
                      </a:cubicBezTo>
                      <a:cubicBezTo>
                        <a:pt x="35" y="97"/>
                        <a:pt x="11" y="82"/>
                        <a:pt x="6" y="59"/>
                      </a:cubicBezTo>
                      <a:cubicBezTo>
                        <a:pt x="0" y="35"/>
                        <a:pt x="15" y="11"/>
                        <a:pt x="39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2" name="Freeform 506"/>
                <p:cNvSpPr>
                  <a:spLocks/>
                </p:cNvSpPr>
                <p:nvPr userDrawn="1"/>
              </p:nvSpPr>
              <p:spPr bwMode="auto">
                <a:xfrm>
                  <a:off x="71438" y="3541713"/>
                  <a:ext cx="233363" cy="139700"/>
                </a:xfrm>
                <a:custGeom>
                  <a:avLst/>
                  <a:gdLst>
                    <a:gd name="T0" fmla="*/ 147 w 147"/>
                    <a:gd name="T1" fmla="*/ 48 h 88"/>
                    <a:gd name="T2" fmla="*/ 135 w 147"/>
                    <a:gd name="T3" fmla="*/ 0 h 88"/>
                    <a:gd name="T4" fmla="*/ 0 w 147"/>
                    <a:gd name="T5" fmla="*/ 29 h 88"/>
                    <a:gd name="T6" fmla="*/ 13 w 147"/>
                    <a:gd name="T7" fmla="*/ 88 h 88"/>
                    <a:gd name="T8" fmla="*/ 147 w 147"/>
                    <a:gd name="T9" fmla="*/ 48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7" h="88">
                      <a:moveTo>
                        <a:pt x="147" y="48"/>
                      </a:moveTo>
                      <a:lnTo>
                        <a:pt x="135" y="0"/>
                      </a:lnTo>
                      <a:lnTo>
                        <a:pt x="0" y="29"/>
                      </a:lnTo>
                      <a:lnTo>
                        <a:pt x="13" y="88"/>
                      </a:lnTo>
                      <a:lnTo>
                        <a:pt x="147" y="4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3" name="Freeform 507"/>
                <p:cNvSpPr>
                  <a:spLocks/>
                </p:cNvSpPr>
                <p:nvPr userDrawn="1"/>
              </p:nvSpPr>
              <p:spPr bwMode="auto">
                <a:xfrm>
                  <a:off x="117475" y="3541713"/>
                  <a:ext cx="169863" cy="49212"/>
                </a:xfrm>
                <a:custGeom>
                  <a:avLst/>
                  <a:gdLst>
                    <a:gd name="T0" fmla="*/ 12 w 157"/>
                    <a:gd name="T1" fmla="*/ 45 h 46"/>
                    <a:gd name="T2" fmla="*/ 0 w 157"/>
                    <a:gd name="T3" fmla="*/ 36 h 46"/>
                    <a:gd name="T4" fmla="*/ 9 w 157"/>
                    <a:gd name="T5" fmla="*/ 35 h 46"/>
                    <a:gd name="T6" fmla="*/ 156 w 157"/>
                    <a:gd name="T7" fmla="*/ 0 h 46"/>
                    <a:gd name="T8" fmla="*/ 157 w 157"/>
                    <a:gd name="T9" fmla="*/ 4 h 46"/>
                    <a:gd name="T10" fmla="*/ 12 w 157"/>
                    <a:gd name="T11" fmla="*/ 45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6">
                      <a:moveTo>
                        <a:pt x="12" y="45"/>
                      </a:moveTo>
                      <a:cubicBezTo>
                        <a:pt x="6" y="46"/>
                        <a:pt x="1" y="42"/>
                        <a:pt x="0" y="36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156" y="0"/>
                        <a:pt x="156" y="0"/>
                        <a:pt x="156" y="0"/>
                      </a:cubicBezTo>
                      <a:cubicBezTo>
                        <a:pt x="157" y="4"/>
                        <a:pt x="157" y="4"/>
                        <a:pt x="157" y="4"/>
                      </a:cubicBezTo>
                      <a:lnTo>
                        <a:pt x="12" y="45"/>
                      </a:lnTo>
                      <a:close/>
                    </a:path>
                  </a:pathLst>
                </a:custGeom>
                <a:solidFill>
                  <a:schemeClr val="accent2">
                    <a:lumMod val="90000"/>
                    <a:lumOff val="1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4" name="Freeform 547"/>
                <p:cNvSpPr>
                  <a:spLocks/>
                </p:cNvSpPr>
                <p:nvPr userDrawn="1"/>
              </p:nvSpPr>
              <p:spPr bwMode="auto">
                <a:xfrm>
                  <a:off x="93663" y="3302000"/>
                  <a:ext cx="85725" cy="82550"/>
                </a:xfrm>
                <a:custGeom>
                  <a:avLst/>
                  <a:gdLst>
                    <a:gd name="T0" fmla="*/ 79 w 79"/>
                    <a:gd name="T1" fmla="*/ 47 h 78"/>
                    <a:gd name="T2" fmla="*/ 79 w 79"/>
                    <a:gd name="T3" fmla="*/ 0 h 78"/>
                    <a:gd name="T4" fmla="*/ 0 w 79"/>
                    <a:gd name="T5" fmla="*/ 0 h 78"/>
                    <a:gd name="T6" fmla="*/ 0 w 79"/>
                    <a:gd name="T7" fmla="*/ 47 h 78"/>
                    <a:gd name="T8" fmla="*/ 40 w 79"/>
                    <a:gd name="T9" fmla="*/ 78 h 78"/>
                    <a:gd name="T10" fmla="*/ 79 w 79"/>
                    <a:gd name="T11" fmla="*/ 47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9" h="78">
                      <a:moveTo>
                        <a:pt x="79" y="47"/>
                      </a:moveTo>
                      <a:cubicBezTo>
                        <a:pt x="79" y="0"/>
                        <a:pt x="79" y="0"/>
                        <a:pt x="7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7"/>
                        <a:pt x="0" y="47"/>
                        <a:pt x="0" y="47"/>
                      </a:cubicBezTo>
                      <a:cubicBezTo>
                        <a:pt x="1" y="62"/>
                        <a:pt x="11" y="78"/>
                        <a:pt x="40" y="78"/>
                      </a:cubicBezTo>
                      <a:cubicBezTo>
                        <a:pt x="68" y="78"/>
                        <a:pt x="79" y="62"/>
                        <a:pt x="79" y="4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5" name="Freeform 548"/>
                <p:cNvSpPr>
                  <a:spLocks/>
                </p:cNvSpPr>
                <p:nvPr userDrawn="1"/>
              </p:nvSpPr>
              <p:spPr bwMode="auto">
                <a:xfrm>
                  <a:off x="98425" y="3289300"/>
                  <a:ext cx="80963" cy="57150"/>
                </a:xfrm>
                <a:custGeom>
                  <a:avLst/>
                  <a:gdLst>
                    <a:gd name="T0" fmla="*/ 1 w 75"/>
                    <a:gd name="T1" fmla="*/ 15 h 53"/>
                    <a:gd name="T2" fmla="*/ 75 w 75"/>
                    <a:gd name="T3" fmla="*/ 53 h 53"/>
                    <a:gd name="T4" fmla="*/ 75 w 75"/>
                    <a:gd name="T5" fmla="*/ 8 h 53"/>
                    <a:gd name="T6" fmla="*/ 0 w 75"/>
                    <a:gd name="T7" fmla="*/ 0 h 53"/>
                    <a:gd name="T8" fmla="*/ 1 w 75"/>
                    <a:gd name="T9" fmla="*/ 15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53">
                      <a:moveTo>
                        <a:pt x="1" y="15"/>
                      </a:moveTo>
                      <a:cubicBezTo>
                        <a:pt x="14" y="43"/>
                        <a:pt x="37" y="53"/>
                        <a:pt x="75" y="53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" y="15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6" name="Freeform 549"/>
                <p:cNvSpPr>
                  <a:spLocks/>
                </p:cNvSpPr>
                <p:nvPr userDrawn="1"/>
              </p:nvSpPr>
              <p:spPr bwMode="auto">
                <a:xfrm>
                  <a:off x="11113" y="3163888"/>
                  <a:ext cx="227013" cy="177800"/>
                </a:xfrm>
                <a:custGeom>
                  <a:avLst/>
                  <a:gdLst>
                    <a:gd name="T0" fmla="*/ 191 w 209"/>
                    <a:gd name="T1" fmla="*/ 157 h 166"/>
                    <a:gd name="T2" fmla="*/ 192 w 209"/>
                    <a:gd name="T3" fmla="*/ 113 h 166"/>
                    <a:gd name="T4" fmla="*/ 196 w 209"/>
                    <a:gd name="T5" fmla="*/ 109 h 166"/>
                    <a:gd name="T6" fmla="*/ 205 w 209"/>
                    <a:gd name="T7" fmla="*/ 109 h 166"/>
                    <a:gd name="T8" fmla="*/ 209 w 209"/>
                    <a:gd name="T9" fmla="*/ 105 h 166"/>
                    <a:gd name="T10" fmla="*/ 202 w 209"/>
                    <a:gd name="T11" fmla="*/ 74 h 166"/>
                    <a:gd name="T12" fmla="*/ 201 w 209"/>
                    <a:gd name="T13" fmla="*/ 65 h 166"/>
                    <a:gd name="T14" fmla="*/ 202 w 209"/>
                    <a:gd name="T15" fmla="*/ 19 h 166"/>
                    <a:gd name="T16" fmla="*/ 80 w 209"/>
                    <a:gd name="T17" fmla="*/ 0 h 166"/>
                    <a:gd name="T18" fmla="*/ 76 w 209"/>
                    <a:gd name="T19" fmla="*/ 21 h 166"/>
                    <a:gd name="T20" fmla="*/ 60 w 209"/>
                    <a:gd name="T21" fmla="*/ 17 h 166"/>
                    <a:gd name="T22" fmla="*/ 181 w 209"/>
                    <a:gd name="T23" fmla="*/ 166 h 166"/>
                    <a:gd name="T24" fmla="*/ 191 w 209"/>
                    <a:gd name="T25" fmla="*/ 15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9" h="166">
                      <a:moveTo>
                        <a:pt x="191" y="157"/>
                      </a:moveTo>
                      <a:cubicBezTo>
                        <a:pt x="186" y="142"/>
                        <a:pt x="192" y="113"/>
                        <a:pt x="192" y="113"/>
                      </a:cubicBezTo>
                      <a:cubicBezTo>
                        <a:pt x="192" y="111"/>
                        <a:pt x="194" y="109"/>
                        <a:pt x="196" y="109"/>
                      </a:cubicBezTo>
                      <a:cubicBezTo>
                        <a:pt x="205" y="109"/>
                        <a:pt x="205" y="109"/>
                        <a:pt x="205" y="109"/>
                      </a:cubicBezTo>
                      <a:cubicBezTo>
                        <a:pt x="207" y="110"/>
                        <a:pt x="209" y="107"/>
                        <a:pt x="209" y="105"/>
                      </a:cubicBezTo>
                      <a:cubicBezTo>
                        <a:pt x="202" y="74"/>
                        <a:pt x="202" y="74"/>
                        <a:pt x="202" y="74"/>
                      </a:cubicBezTo>
                      <a:cubicBezTo>
                        <a:pt x="201" y="71"/>
                        <a:pt x="201" y="68"/>
                        <a:pt x="201" y="65"/>
                      </a:cubicBezTo>
                      <a:cubicBezTo>
                        <a:pt x="202" y="19"/>
                        <a:pt x="202" y="19"/>
                        <a:pt x="202" y="19"/>
                      </a:cubicBez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60" y="17"/>
                        <a:pt x="60" y="17"/>
                        <a:pt x="60" y="17"/>
                      </a:cubicBezTo>
                      <a:cubicBezTo>
                        <a:pt x="60" y="17"/>
                        <a:pt x="0" y="149"/>
                        <a:pt x="181" y="166"/>
                      </a:cubicBezTo>
                      <a:cubicBezTo>
                        <a:pt x="186" y="166"/>
                        <a:pt x="192" y="162"/>
                        <a:pt x="191" y="15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7" name="Freeform 550"/>
                <p:cNvSpPr>
                  <a:spLocks/>
                </p:cNvSpPr>
                <p:nvPr userDrawn="1"/>
              </p:nvSpPr>
              <p:spPr bwMode="auto">
                <a:xfrm>
                  <a:off x="57150" y="3105150"/>
                  <a:ext cx="182563" cy="192087"/>
                </a:xfrm>
                <a:custGeom>
                  <a:avLst/>
                  <a:gdLst>
                    <a:gd name="T0" fmla="*/ 164 w 168"/>
                    <a:gd name="T1" fmla="*/ 78 h 179"/>
                    <a:gd name="T2" fmla="*/ 161 w 168"/>
                    <a:gd name="T3" fmla="*/ 81 h 179"/>
                    <a:gd name="T4" fmla="*/ 111 w 168"/>
                    <a:gd name="T5" fmla="*/ 70 h 179"/>
                    <a:gd name="T6" fmla="*/ 89 w 168"/>
                    <a:gd name="T7" fmla="*/ 90 h 179"/>
                    <a:gd name="T8" fmla="*/ 94 w 168"/>
                    <a:gd name="T9" fmla="*/ 134 h 179"/>
                    <a:gd name="T10" fmla="*/ 84 w 168"/>
                    <a:gd name="T11" fmla="*/ 135 h 179"/>
                    <a:gd name="T12" fmla="*/ 79 w 168"/>
                    <a:gd name="T13" fmla="*/ 132 h 179"/>
                    <a:gd name="T14" fmla="*/ 64 w 168"/>
                    <a:gd name="T15" fmla="*/ 100 h 179"/>
                    <a:gd name="T16" fmla="*/ 52 w 168"/>
                    <a:gd name="T17" fmla="*/ 126 h 179"/>
                    <a:gd name="T18" fmla="*/ 62 w 168"/>
                    <a:gd name="T19" fmla="*/ 148 h 179"/>
                    <a:gd name="T20" fmla="*/ 31 w 168"/>
                    <a:gd name="T21" fmla="*/ 179 h 179"/>
                    <a:gd name="T22" fmla="*/ 0 w 168"/>
                    <a:gd name="T23" fmla="*/ 113 h 179"/>
                    <a:gd name="T24" fmla="*/ 0 w 168"/>
                    <a:gd name="T25" fmla="*/ 104 h 179"/>
                    <a:gd name="T26" fmla="*/ 0 w 168"/>
                    <a:gd name="T27" fmla="*/ 104 h 179"/>
                    <a:gd name="T28" fmla="*/ 0 w 168"/>
                    <a:gd name="T29" fmla="*/ 103 h 179"/>
                    <a:gd name="T30" fmla="*/ 164 w 168"/>
                    <a:gd name="T31" fmla="*/ 78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8" h="179">
                      <a:moveTo>
                        <a:pt x="164" y="78"/>
                      </a:moveTo>
                      <a:cubicBezTo>
                        <a:pt x="163" y="80"/>
                        <a:pt x="162" y="82"/>
                        <a:pt x="161" y="81"/>
                      </a:cubicBezTo>
                      <a:cubicBezTo>
                        <a:pt x="145" y="74"/>
                        <a:pt x="122" y="67"/>
                        <a:pt x="111" y="70"/>
                      </a:cubicBezTo>
                      <a:cubicBezTo>
                        <a:pt x="104" y="71"/>
                        <a:pt x="86" y="74"/>
                        <a:pt x="89" y="90"/>
                      </a:cubicBezTo>
                      <a:cubicBezTo>
                        <a:pt x="94" y="134"/>
                        <a:pt x="94" y="134"/>
                        <a:pt x="94" y="134"/>
                      </a:cubicBezTo>
                      <a:cubicBezTo>
                        <a:pt x="84" y="135"/>
                        <a:pt x="84" y="135"/>
                        <a:pt x="84" y="135"/>
                      </a:cubicBezTo>
                      <a:cubicBezTo>
                        <a:pt x="82" y="135"/>
                        <a:pt x="80" y="134"/>
                        <a:pt x="79" y="132"/>
                      </a:cubicBezTo>
                      <a:cubicBezTo>
                        <a:pt x="78" y="124"/>
                        <a:pt x="78" y="99"/>
                        <a:pt x="64" y="100"/>
                      </a:cubicBezTo>
                      <a:cubicBezTo>
                        <a:pt x="49" y="102"/>
                        <a:pt x="49" y="118"/>
                        <a:pt x="52" y="126"/>
                      </a:cubicBezTo>
                      <a:cubicBezTo>
                        <a:pt x="56" y="134"/>
                        <a:pt x="63" y="139"/>
                        <a:pt x="62" y="148"/>
                      </a:cubicBezTo>
                      <a:cubicBezTo>
                        <a:pt x="62" y="153"/>
                        <a:pt x="59" y="179"/>
                        <a:pt x="31" y="179"/>
                      </a:cubicBezTo>
                      <a:cubicBezTo>
                        <a:pt x="7" y="156"/>
                        <a:pt x="0" y="135"/>
                        <a:pt x="0" y="113"/>
                      </a:cubicBezTo>
                      <a:cubicBezTo>
                        <a:pt x="0" y="110"/>
                        <a:pt x="0" y="107"/>
                        <a:pt x="0" y="104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cubicBezTo>
                        <a:pt x="0" y="103"/>
                        <a:pt x="0" y="103"/>
                        <a:pt x="0" y="103"/>
                      </a:cubicBezTo>
                      <a:cubicBezTo>
                        <a:pt x="18" y="0"/>
                        <a:pt x="168" y="4"/>
                        <a:pt x="164" y="78"/>
                      </a:cubicBezTo>
                      <a:close/>
                    </a:path>
                  </a:pathLst>
                </a:custGeom>
                <a:solidFill>
                  <a:srgbClr val="C4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8" name="Freeform 551"/>
                <p:cNvSpPr>
                  <a:spLocks/>
                </p:cNvSpPr>
                <p:nvPr userDrawn="1"/>
              </p:nvSpPr>
              <p:spPr bwMode="auto">
                <a:xfrm>
                  <a:off x="200025" y="3230563"/>
                  <a:ext cx="12700" cy="12700"/>
                </a:xfrm>
                <a:custGeom>
                  <a:avLst/>
                  <a:gdLst>
                    <a:gd name="T0" fmla="*/ 10 w 11"/>
                    <a:gd name="T1" fmla="*/ 7 h 11"/>
                    <a:gd name="T2" fmla="*/ 4 w 11"/>
                    <a:gd name="T3" fmla="*/ 11 h 11"/>
                    <a:gd name="T4" fmla="*/ 0 w 11"/>
                    <a:gd name="T5" fmla="*/ 4 h 11"/>
                    <a:gd name="T6" fmla="*/ 7 w 11"/>
                    <a:gd name="T7" fmla="*/ 1 h 11"/>
                    <a:gd name="T8" fmla="*/ 10 w 11"/>
                    <a:gd name="T9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0" y="7"/>
                      </a:moveTo>
                      <a:cubicBezTo>
                        <a:pt x="10" y="10"/>
                        <a:pt x="7" y="11"/>
                        <a:pt x="4" y="11"/>
                      </a:cubicBezTo>
                      <a:cubicBezTo>
                        <a:pt x="1" y="10"/>
                        <a:pt x="0" y="7"/>
                        <a:pt x="0" y="4"/>
                      </a:cubicBezTo>
                      <a:cubicBezTo>
                        <a:pt x="1" y="1"/>
                        <a:pt x="4" y="0"/>
                        <a:pt x="7" y="1"/>
                      </a:cubicBezTo>
                      <a:cubicBezTo>
                        <a:pt x="10" y="1"/>
                        <a:pt x="11" y="4"/>
                        <a:pt x="10" y="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9" name="Freeform 552"/>
                <p:cNvSpPr>
                  <a:spLocks/>
                </p:cNvSpPr>
                <p:nvPr userDrawn="1"/>
              </p:nvSpPr>
              <p:spPr bwMode="auto">
                <a:xfrm>
                  <a:off x="176213" y="3298825"/>
                  <a:ext cx="41275" cy="19050"/>
                </a:xfrm>
                <a:custGeom>
                  <a:avLst/>
                  <a:gdLst>
                    <a:gd name="T0" fmla="*/ 38 w 38"/>
                    <a:gd name="T1" fmla="*/ 2 h 17"/>
                    <a:gd name="T2" fmla="*/ 0 w 38"/>
                    <a:gd name="T3" fmla="*/ 0 h 17"/>
                    <a:gd name="T4" fmla="*/ 37 w 38"/>
                    <a:gd name="T5" fmla="*/ 17 h 17"/>
                    <a:gd name="T6" fmla="*/ 38 w 38"/>
                    <a:gd name="T7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7">
                      <a:moveTo>
                        <a:pt x="38" y="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4" y="15"/>
                        <a:pt x="37" y="17"/>
                      </a:cubicBezTo>
                      <a:lnTo>
                        <a:pt x="38" y="2"/>
                      </a:lnTo>
                      <a:close/>
                    </a:path>
                  </a:pathLst>
                </a:custGeom>
                <a:solidFill>
                  <a:srgbClr val="CB8C8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0" name="Freeform 553"/>
                <p:cNvSpPr>
                  <a:spLocks/>
                </p:cNvSpPr>
                <p:nvPr userDrawn="1"/>
              </p:nvSpPr>
              <p:spPr bwMode="auto">
                <a:xfrm>
                  <a:off x="176213" y="3298825"/>
                  <a:ext cx="41275" cy="15875"/>
                </a:xfrm>
                <a:custGeom>
                  <a:avLst/>
                  <a:gdLst>
                    <a:gd name="T0" fmla="*/ 38 w 38"/>
                    <a:gd name="T1" fmla="*/ 2 h 14"/>
                    <a:gd name="T2" fmla="*/ 0 w 38"/>
                    <a:gd name="T3" fmla="*/ 0 h 14"/>
                    <a:gd name="T4" fmla="*/ 37 w 38"/>
                    <a:gd name="T5" fmla="*/ 14 h 14"/>
                    <a:gd name="T6" fmla="*/ 38 w 38"/>
                    <a:gd name="T7" fmla="*/ 2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4">
                      <a:moveTo>
                        <a:pt x="38" y="2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4" y="12"/>
                        <a:pt x="37" y="14"/>
                      </a:cubicBezTo>
                      <a:lnTo>
                        <a:pt x="38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1" name="Freeform 554"/>
                <p:cNvSpPr>
                  <a:spLocks/>
                </p:cNvSpPr>
                <p:nvPr userDrawn="1"/>
              </p:nvSpPr>
              <p:spPr bwMode="auto">
                <a:xfrm>
                  <a:off x="334963" y="3519488"/>
                  <a:ext cx="73025" cy="34925"/>
                </a:xfrm>
                <a:custGeom>
                  <a:avLst/>
                  <a:gdLst>
                    <a:gd name="T0" fmla="*/ 1 w 68"/>
                    <a:gd name="T1" fmla="*/ 24 h 33"/>
                    <a:gd name="T2" fmla="*/ 9 w 68"/>
                    <a:gd name="T3" fmla="*/ 11 h 33"/>
                    <a:gd name="T4" fmla="*/ 54 w 68"/>
                    <a:gd name="T5" fmla="*/ 1 h 33"/>
                    <a:gd name="T6" fmla="*/ 67 w 68"/>
                    <a:gd name="T7" fmla="*/ 9 h 33"/>
                    <a:gd name="T8" fmla="*/ 59 w 68"/>
                    <a:gd name="T9" fmla="*/ 21 h 33"/>
                    <a:gd name="T10" fmla="*/ 13 w 68"/>
                    <a:gd name="T11" fmla="*/ 31 h 33"/>
                    <a:gd name="T12" fmla="*/ 1 w 68"/>
                    <a:gd name="T13" fmla="*/ 24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8" h="33">
                      <a:moveTo>
                        <a:pt x="1" y="24"/>
                      </a:moveTo>
                      <a:cubicBezTo>
                        <a:pt x="0" y="18"/>
                        <a:pt x="4" y="13"/>
                        <a:pt x="9" y="11"/>
                      </a:cubicBezTo>
                      <a:cubicBezTo>
                        <a:pt x="54" y="1"/>
                        <a:pt x="54" y="1"/>
                        <a:pt x="54" y="1"/>
                      </a:cubicBezTo>
                      <a:cubicBezTo>
                        <a:pt x="60" y="0"/>
                        <a:pt x="65" y="3"/>
                        <a:pt x="67" y="9"/>
                      </a:cubicBezTo>
                      <a:cubicBezTo>
                        <a:pt x="68" y="14"/>
                        <a:pt x="64" y="20"/>
                        <a:pt x="59" y="2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8" y="33"/>
                        <a:pt x="2" y="29"/>
                        <a:pt x="1" y="2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2" name="Freeform 555"/>
                <p:cNvSpPr>
                  <a:spLocks/>
                </p:cNvSpPr>
                <p:nvPr userDrawn="1"/>
              </p:nvSpPr>
              <p:spPr bwMode="auto">
                <a:xfrm>
                  <a:off x="328613" y="3563938"/>
                  <a:ext cx="63500" cy="23812"/>
                </a:xfrm>
                <a:custGeom>
                  <a:avLst/>
                  <a:gdLst>
                    <a:gd name="T0" fmla="*/ 0 w 59"/>
                    <a:gd name="T1" fmla="*/ 14 h 22"/>
                    <a:gd name="T2" fmla="*/ 9 w 59"/>
                    <a:gd name="T3" fmla="*/ 4 h 22"/>
                    <a:gd name="T4" fmla="*/ 49 w 59"/>
                    <a:gd name="T5" fmla="*/ 0 h 22"/>
                    <a:gd name="T6" fmla="*/ 59 w 59"/>
                    <a:gd name="T7" fmla="*/ 8 h 22"/>
                    <a:gd name="T8" fmla="*/ 51 w 59"/>
                    <a:gd name="T9" fmla="*/ 18 h 22"/>
                    <a:gd name="T10" fmla="*/ 10 w 59"/>
                    <a:gd name="T11" fmla="*/ 22 h 22"/>
                    <a:gd name="T12" fmla="*/ 0 w 59"/>
                    <a:gd name="T13" fmla="*/ 14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" h="22">
                      <a:moveTo>
                        <a:pt x="0" y="14"/>
                      </a:moveTo>
                      <a:cubicBezTo>
                        <a:pt x="0" y="9"/>
                        <a:pt x="4" y="4"/>
                        <a:pt x="9" y="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54" y="0"/>
                        <a:pt x="59" y="3"/>
                        <a:pt x="59" y="8"/>
                      </a:cubicBezTo>
                      <a:cubicBezTo>
                        <a:pt x="59" y="13"/>
                        <a:pt x="56" y="18"/>
                        <a:pt x="51" y="18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5" y="22"/>
                        <a:pt x="1" y="19"/>
                        <a:pt x="0" y="1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3" name="Freeform 556"/>
                <p:cNvSpPr>
                  <a:spLocks/>
                </p:cNvSpPr>
                <p:nvPr userDrawn="1"/>
              </p:nvSpPr>
              <p:spPr bwMode="auto">
                <a:xfrm>
                  <a:off x="336550" y="3581400"/>
                  <a:ext cx="49213" cy="17462"/>
                </a:xfrm>
                <a:custGeom>
                  <a:avLst/>
                  <a:gdLst>
                    <a:gd name="T0" fmla="*/ 0 w 45"/>
                    <a:gd name="T1" fmla="*/ 7 h 16"/>
                    <a:gd name="T2" fmla="*/ 8 w 45"/>
                    <a:gd name="T3" fmla="*/ 0 h 16"/>
                    <a:gd name="T4" fmla="*/ 37 w 45"/>
                    <a:gd name="T5" fmla="*/ 1 h 16"/>
                    <a:gd name="T6" fmla="*/ 45 w 45"/>
                    <a:gd name="T7" fmla="*/ 8 h 16"/>
                    <a:gd name="T8" fmla="*/ 37 w 45"/>
                    <a:gd name="T9" fmla="*/ 16 h 16"/>
                    <a:gd name="T10" fmla="*/ 8 w 45"/>
                    <a:gd name="T11" fmla="*/ 15 h 16"/>
                    <a:gd name="T12" fmla="*/ 0 w 45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16">
                      <a:moveTo>
                        <a:pt x="0" y="7"/>
                      </a:moveTo>
                      <a:cubicBezTo>
                        <a:pt x="0" y="3"/>
                        <a:pt x="3" y="0"/>
                        <a:pt x="8" y="0"/>
                      </a:cubicBezTo>
                      <a:cubicBezTo>
                        <a:pt x="37" y="1"/>
                        <a:pt x="37" y="1"/>
                        <a:pt x="37" y="1"/>
                      </a:cubicBezTo>
                      <a:cubicBezTo>
                        <a:pt x="41" y="1"/>
                        <a:pt x="45" y="4"/>
                        <a:pt x="45" y="8"/>
                      </a:cubicBezTo>
                      <a:cubicBezTo>
                        <a:pt x="45" y="13"/>
                        <a:pt x="41" y="16"/>
                        <a:pt x="37" y="16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3" y="15"/>
                        <a:pt x="0" y="12"/>
                        <a:pt x="0" y="7"/>
                      </a:cubicBezTo>
                      <a:close/>
                    </a:path>
                  </a:pathLst>
                </a:custGeom>
                <a:solidFill>
                  <a:srgbClr val="DB9C9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4" name="Freeform 557"/>
                <p:cNvSpPr>
                  <a:spLocks/>
                </p:cNvSpPr>
                <p:nvPr userDrawn="1"/>
              </p:nvSpPr>
              <p:spPr bwMode="auto">
                <a:xfrm>
                  <a:off x="322263" y="3544888"/>
                  <a:ext cx="77788" cy="28575"/>
                </a:xfrm>
                <a:custGeom>
                  <a:avLst/>
                  <a:gdLst>
                    <a:gd name="T0" fmla="*/ 0 w 72"/>
                    <a:gd name="T1" fmla="*/ 17 h 27"/>
                    <a:gd name="T2" fmla="*/ 9 w 72"/>
                    <a:gd name="T3" fmla="*/ 6 h 27"/>
                    <a:gd name="T4" fmla="*/ 61 w 72"/>
                    <a:gd name="T5" fmla="*/ 1 h 27"/>
                    <a:gd name="T6" fmla="*/ 72 w 72"/>
                    <a:gd name="T7" fmla="*/ 10 h 27"/>
                    <a:gd name="T8" fmla="*/ 63 w 72"/>
                    <a:gd name="T9" fmla="*/ 21 h 27"/>
                    <a:gd name="T10" fmla="*/ 11 w 72"/>
                    <a:gd name="T11" fmla="*/ 27 h 27"/>
                    <a:gd name="T12" fmla="*/ 0 w 72"/>
                    <a:gd name="T13" fmla="*/ 1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2" h="27">
                      <a:moveTo>
                        <a:pt x="0" y="17"/>
                      </a:moveTo>
                      <a:cubicBezTo>
                        <a:pt x="0" y="12"/>
                        <a:pt x="4" y="7"/>
                        <a:pt x="9" y="6"/>
                      </a:cubicBezTo>
                      <a:cubicBezTo>
                        <a:pt x="61" y="1"/>
                        <a:pt x="61" y="1"/>
                        <a:pt x="61" y="1"/>
                      </a:cubicBezTo>
                      <a:cubicBezTo>
                        <a:pt x="67" y="0"/>
                        <a:pt x="71" y="4"/>
                        <a:pt x="72" y="10"/>
                      </a:cubicBezTo>
                      <a:cubicBezTo>
                        <a:pt x="72" y="16"/>
                        <a:pt x="68" y="21"/>
                        <a:pt x="63" y="21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5" y="27"/>
                        <a:pt x="1" y="23"/>
                        <a:pt x="0" y="17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5" name="Freeform 558"/>
                <p:cNvSpPr>
                  <a:spLocks/>
                </p:cNvSpPr>
                <p:nvPr userDrawn="1"/>
              </p:nvSpPr>
              <p:spPr bwMode="auto">
                <a:xfrm>
                  <a:off x="323850" y="3530600"/>
                  <a:ext cx="63500" cy="76200"/>
                </a:xfrm>
                <a:custGeom>
                  <a:avLst/>
                  <a:gdLst>
                    <a:gd name="T0" fmla="*/ 5 w 58"/>
                    <a:gd name="T1" fmla="*/ 55 h 71"/>
                    <a:gd name="T2" fmla="*/ 0 w 58"/>
                    <a:gd name="T3" fmla="*/ 6 h 71"/>
                    <a:gd name="T4" fmla="*/ 24 w 58"/>
                    <a:gd name="T5" fmla="*/ 0 h 71"/>
                    <a:gd name="T6" fmla="*/ 55 w 58"/>
                    <a:gd name="T7" fmla="*/ 51 h 71"/>
                    <a:gd name="T8" fmla="*/ 51 w 58"/>
                    <a:gd name="T9" fmla="*/ 63 h 71"/>
                    <a:gd name="T10" fmla="*/ 5 w 58"/>
                    <a:gd name="T11" fmla="*/ 55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8" h="71">
                      <a:moveTo>
                        <a:pt x="5" y="55"/>
                      </a:moveTo>
                      <a:cubicBezTo>
                        <a:pt x="0" y="34"/>
                        <a:pt x="0" y="6"/>
                        <a:pt x="0" y="6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8" y="55"/>
                        <a:pt x="56" y="62"/>
                        <a:pt x="51" y="63"/>
                      </a:cubicBezTo>
                      <a:cubicBezTo>
                        <a:pt x="35" y="67"/>
                        <a:pt x="8" y="71"/>
                        <a:pt x="5" y="55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6" name="Freeform 559"/>
                <p:cNvSpPr>
                  <a:spLocks/>
                </p:cNvSpPr>
                <p:nvPr userDrawn="1"/>
              </p:nvSpPr>
              <p:spPr bwMode="auto">
                <a:xfrm>
                  <a:off x="312738" y="3521075"/>
                  <a:ext cx="46038" cy="41275"/>
                </a:xfrm>
                <a:custGeom>
                  <a:avLst/>
                  <a:gdLst>
                    <a:gd name="T0" fmla="*/ 43 w 43"/>
                    <a:gd name="T1" fmla="*/ 8 h 38"/>
                    <a:gd name="T2" fmla="*/ 0 w 43"/>
                    <a:gd name="T3" fmla="*/ 17 h 38"/>
                    <a:gd name="T4" fmla="*/ 13 w 43"/>
                    <a:gd name="T5" fmla="*/ 3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3" h="38">
                      <a:moveTo>
                        <a:pt x="43" y="8"/>
                      </a:moveTo>
                      <a:cubicBezTo>
                        <a:pt x="33" y="0"/>
                        <a:pt x="10" y="6"/>
                        <a:pt x="0" y="17"/>
                      </a:cubicBezTo>
                      <a:cubicBezTo>
                        <a:pt x="3" y="32"/>
                        <a:pt x="13" y="38"/>
                        <a:pt x="13" y="38"/>
                      </a:cubicBezTo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7" name="Freeform 560"/>
                <p:cNvSpPr>
                  <a:spLocks/>
                </p:cNvSpPr>
                <p:nvPr userDrawn="1"/>
              </p:nvSpPr>
              <p:spPr bwMode="auto">
                <a:xfrm>
                  <a:off x="-7937" y="3398838"/>
                  <a:ext cx="312738" cy="287337"/>
                </a:xfrm>
                <a:custGeom>
                  <a:avLst/>
                  <a:gdLst>
                    <a:gd name="T0" fmla="*/ 288 w 288"/>
                    <a:gd name="T1" fmla="*/ 205 h 268"/>
                    <a:gd name="T2" fmla="*/ 92 w 288"/>
                    <a:gd name="T3" fmla="*/ 263 h 268"/>
                    <a:gd name="T4" fmla="*/ 40 w 288"/>
                    <a:gd name="T5" fmla="*/ 230 h 268"/>
                    <a:gd name="T6" fmla="*/ 2 w 288"/>
                    <a:gd name="T7" fmla="*/ 40 h 268"/>
                    <a:gd name="T8" fmla="*/ 12 w 288"/>
                    <a:gd name="T9" fmla="*/ 0 h 268"/>
                    <a:gd name="T10" fmla="*/ 7 w 288"/>
                    <a:gd name="T11" fmla="*/ 43 h 268"/>
                    <a:gd name="T12" fmla="*/ 44 w 288"/>
                    <a:gd name="T13" fmla="*/ 227 h 268"/>
                    <a:gd name="T14" fmla="*/ 91 w 288"/>
                    <a:gd name="T15" fmla="*/ 258 h 268"/>
                    <a:gd name="T16" fmla="*/ 287 w 288"/>
                    <a:gd name="T17" fmla="*/ 201 h 268"/>
                    <a:gd name="T18" fmla="*/ 288 w 288"/>
                    <a:gd name="T19" fmla="*/ 205 h 2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8" h="268">
                      <a:moveTo>
                        <a:pt x="288" y="205"/>
                      </a:moveTo>
                      <a:cubicBezTo>
                        <a:pt x="92" y="263"/>
                        <a:pt x="92" y="263"/>
                        <a:pt x="92" y="263"/>
                      </a:cubicBezTo>
                      <a:cubicBezTo>
                        <a:pt x="69" y="268"/>
                        <a:pt x="45" y="253"/>
                        <a:pt x="40" y="230"/>
                      </a:cubicBezTo>
                      <a:cubicBezTo>
                        <a:pt x="39" y="228"/>
                        <a:pt x="2" y="40"/>
                        <a:pt x="2" y="40"/>
                      </a:cubicBezTo>
                      <a:cubicBezTo>
                        <a:pt x="0" y="25"/>
                        <a:pt x="4" y="11"/>
                        <a:pt x="12" y="0"/>
                      </a:cubicBezTo>
                      <a:cubicBezTo>
                        <a:pt x="3" y="10"/>
                        <a:pt x="4" y="30"/>
                        <a:pt x="7" y="43"/>
                      </a:cubicBezTo>
                      <a:cubicBezTo>
                        <a:pt x="7" y="43"/>
                        <a:pt x="43" y="226"/>
                        <a:pt x="44" y="227"/>
                      </a:cubicBezTo>
                      <a:cubicBezTo>
                        <a:pt x="51" y="253"/>
                        <a:pt x="69" y="262"/>
                        <a:pt x="91" y="258"/>
                      </a:cubicBezTo>
                      <a:cubicBezTo>
                        <a:pt x="93" y="258"/>
                        <a:pt x="287" y="201"/>
                        <a:pt x="287" y="201"/>
                      </a:cubicBezTo>
                      <a:lnTo>
                        <a:pt x="288" y="205"/>
                      </a:lnTo>
                      <a:close/>
                    </a:path>
                  </a:pathLst>
                </a:custGeom>
                <a:solidFill>
                  <a:schemeClr val="accent2">
                    <a:lumMod val="90000"/>
                    <a:lumOff val="1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38" name="Group 137"/>
              <p:cNvGrpSpPr/>
              <p:nvPr userDrawn="1"/>
            </p:nvGrpSpPr>
            <p:grpSpPr>
              <a:xfrm>
                <a:off x="9205783" y="5657598"/>
                <a:ext cx="3009964" cy="879478"/>
                <a:chOff x="-6908800" y="8097838"/>
                <a:chExt cx="4938713" cy="1443038"/>
              </a:xfrm>
            </p:grpSpPr>
            <p:sp>
              <p:nvSpPr>
                <p:cNvPr id="287" name="Freeform 385"/>
                <p:cNvSpPr>
                  <a:spLocks/>
                </p:cNvSpPr>
                <p:nvPr userDrawn="1"/>
              </p:nvSpPr>
              <p:spPr bwMode="auto">
                <a:xfrm>
                  <a:off x="-6908800" y="8097838"/>
                  <a:ext cx="4938713" cy="1443038"/>
                </a:xfrm>
                <a:custGeom>
                  <a:avLst/>
                  <a:gdLst>
                    <a:gd name="T0" fmla="*/ 1543 w 1543"/>
                    <a:gd name="T1" fmla="*/ 38 h 453"/>
                    <a:gd name="T2" fmla="*/ 1543 w 1543"/>
                    <a:gd name="T3" fmla="*/ 36 h 453"/>
                    <a:gd name="T4" fmla="*/ 1098 w 1543"/>
                    <a:gd name="T5" fmla="*/ 0 h 453"/>
                    <a:gd name="T6" fmla="*/ 444 w 1543"/>
                    <a:gd name="T7" fmla="*/ 0 h 453"/>
                    <a:gd name="T8" fmla="*/ 0 w 1543"/>
                    <a:gd name="T9" fmla="*/ 36 h 453"/>
                    <a:gd name="T10" fmla="*/ 0 w 1543"/>
                    <a:gd name="T11" fmla="*/ 36 h 453"/>
                    <a:gd name="T12" fmla="*/ 0 w 1543"/>
                    <a:gd name="T13" fmla="*/ 36 h 453"/>
                    <a:gd name="T14" fmla="*/ 0 w 1543"/>
                    <a:gd name="T15" fmla="*/ 60 h 453"/>
                    <a:gd name="T16" fmla="*/ 135 w 1543"/>
                    <a:gd name="T17" fmla="*/ 86 h 453"/>
                    <a:gd name="T18" fmla="*/ 134 w 1543"/>
                    <a:gd name="T19" fmla="*/ 118 h 453"/>
                    <a:gd name="T20" fmla="*/ 53 w 1543"/>
                    <a:gd name="T21" fmla="*/ 437 h 453"/>
                    <a:gd name="T22" fmla="*/ 55 w 1543"/>
                    <a:gd name="T23" fmla="*/ 453 h 453"/>
                    <a:gd name="T24" fmla="*/ 65 w 1543"/>
                    <a:gd name="T25" fmla="*/ 449 h 453"/>
                    <a:gd name="T26" fmla="*/ 157 w 1543"/>
                    <a:gd name="T27" fmla="*/ 128 h 453"/>
                    <a:gd name="T28" fmla="*/ 179 w 1543"/>
                    <a:gd name="T29" fmla="*/ 89 h 453"/>
                    <a:gd name="T30" fmla="*/ 444 w 1543"/>
                    <a:gd name="T31" fmla="*/ 96 h 453"/>
                    <a:gd name="T32" fmla="*/ 1098 w 1543"/>
                    <a:gd name="T33" fmla="*/ 96 h 453"/>
                    <a:gd name="T34" fmla="*/ 1364 w 1543"/>
                    <a:gd name="T35" fmla="*/ 89 h 453"/>
                    <a:gd name="T36" fmla="*/ 1385 w 1543"/>
                    <a:gd name="T37" fmla="*/ 128 h 453"/>
                    <a:gd name="T38" fmla="*/ 1478 w 1543"/>
                    <a:gd name="T39" fmla="*/ 449 h 453"/>
                    <a:gd name="T40" fmla="*/ 1488 w 1543"/>
                    <a:gd name="T41" fmla="*/ 453 h 453"/>
                    <a:gd name="T42" fmla="*/ 1489 w 1543"/>
                    <a:gd name="T43" fmla="*/ 437 h 453"/>
                    <a:gd name="T44" fmla="*/ 1409 w 1543"/>
                    <a:gd name="T45" fmla="*/ 118 h 453"/>
                    <a:gd name="T46" fmla="*/ 1408 w 1543"/>
                    <a:gd name="T47" fmla="*/ 86 h 453"/>
                    <a:gd name="T48" fmla="*/ 1543 w 1543"/>
                    <a:gd name="T49" fmla="*/ 60 h 453"/>
                    <a:gd name="T50" fmla="*/ 1543 w 1543"/>
                    <a:gd name="T51" fmla="*/ 58 h 453"/>
                    <a:gd name="T52" fmla="*/ 1543 w 1543"/>
                    <a:gd name="T53" fmla="*/ 38 h 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543" h="453">
                      <a:moveTo>
                        <a:pt x="1543" y="38"/>
                      </a:moveTo>
                      <a:cubicBezTo>
                        <a:pt x="1543" y="37"/>
                        <a:pt x="1543" y="37"/>
                        <a:pt x="1543" y="36"/>
                      </a:cubicBezTo>
                      <a:cubicBezTo>
                        <a:pt x="1543" y="16"/>
                        <a:pt x="1343" y="0"/>
                        <a:pt x="1098" y="0"/>
                      </a:cubicBezTo>
                      <a:cubicBezTo>
                        <a:pt x="444" y="0"/>
                        <a:pt x="444" y="0"/>
                        <a:pt x="444" y="0"/>
                      </a:cubicBezTo>
                      <a:cubicBezTo>
                        <a:pt x="200" y="0"/>
                        <a:pt x="0" y="1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60"/>
                        <a:pt x="0" y="60"/>
                        <a:pt x="0" y="60"/>
                      </a:cubicBezTo>
                      <a:cubicBezTo>
                        <a:pt x="0" y="70"/>
                        <a:pt x="51" y="79"/>
                        <a:pt x="135" y="86"/>
                      </a:cubicBezTo>
                      <a:cubicBezTo>
                        <a:pt x="136" y="98"/>
                        <a:pt x="134" y="118"/>
                        <a:pt x="134" y="118"/>
                      </a:cubicBezTo>
                      <a:cubicBezTo>
                        <a:pt x="134" y="118"/>
                        <a:pt x="57" y="423"/>
                        <a:pt x="53" y="437"/>
                      </a:cubicBezTo>
                      <a:cubicBezTo>
                        <a:pt x="50" y="451"/>
                        <a:pt x="49" y="453"/>
                        <a:pt x="55" y="453"/>
                      </a:cubicBezTo>
                      <a:cubicBezTo>
                        <a:pt x="61" y="453"/>
                        <a:pt x="65" y="449"/>
                        <a:pt x="65" y="449"/>
                      </a:cubicBezTo>
                      <a:cubicBezTo>
                        <a:pt x="65" y="449"/>
                        <a:pt x="144" y="179"/>
                        <a:pt x="157" y="128"/>
                      </a:cubicBezTo>
                      <a:cubicBezTo>
                        <a:pt x="163" y="108"/>
                        <a:pt x="171" y="96"/>
                        <a:pt x="179" y="89"/>
                      </a:cubicBezTo>
                      <a:cubicBezTo>
                        <a:pt x="253" y="94"/>
                        <a:pt x="345" y="96"/>
                        <a:pt x="444" y="96"/>
                      </a:cubicBezTo>
                      <a:cubicBezTo>
                        <a:pt x="1098" y="96"/>
                        <a:pt x="1098" y="96"/>
                        <a:pt x="1098" y="96"/>
                      </a:cubicBezTo>
                      <a:cubicBezTo>
                        <a:pt x="1198" y="96"/>
                        <a:pt x="1290" y="94"/>
                        <a:pt x="1364" y="89"/>
                      </a:cubicBezTo>
                      <a:cubicBezTo>
                        <a:pt x="1372" y="96"/>
                        <a:pt x="1380" y="108"/>
                        <a:pt x="1385" y="128"/>
                      </a:cubicBezTo>
                      <a:cubicBezTo>
                        <a:pt x="1399" y="179"/>
                        <a:pt x="1478" y="449"/>
                        <a:pt x="1478" y="449"/>
                      </a:cubicBezTo>
                      <a:cubicBezTo>
                        <a:pt x="1478" y="449"/>
                        <a:pt x="1482" y="453"/>
                        <a:pt x="1488" y="453"/>
                      </a:cubicBezTo>
                      <a:cubicBezTo>
                        <a:pt x="1494" y="453"/>
                        <a:pt x="1493" y="451"/>
                        <a:pt x="1489" y="437"/>
                      </a:cubicBezTo>
                      <a:cubicBezTo>
                        <a:pt x="1486" y="423"/>
                        <a:pt x="1409" y="118"/>
                        <a:pt x="1409" y="118"/>
                      </a:cubicBezTo>
                      <a:cubicBezTo>
                        <a:pt x="1409" y="118"/>
                        <a:pt x="1407" y="98"/>
                        <a:pt x="1408" y="86"/>
                      </a:cubicBezTo>
                      <a:cubicBezTo>
                        <a:pt x="1491" y="79"/>
                        <a:pt x="1543" y="70"/>
                        <a:pt x="1543" y="60"/>
                      </a:cubicBezTo>
                      <a:cubicBezTo>
                        <a:pt x="1543" y="59"/>
                        <a:pt x="1543" y="59"/>
                        <a:pt x="1543" y="58"/>
                      </a:cubicBezTo>
                      <a:lnTo>
                        <a:pt x="1543" y="38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88" name="Freeform 386"/>
                <p:cNvSpPr>
                  <a:spLocks/>
                </p:cNvSpPr>
                <p:nvPr userDrawn="1"/>
              </p:nvSpPr>
              <p:spPr bwMode="auto">
                <a:xfrm>
                  <a:off x="-6908800" y="8212138"/>
                  <a:ext cx="4938713" cy="1328738"/>
                </a:xfrm>
                <a:custGeom>
                  <a:avLst/>
                  <a:gdLst>
                    <a:gd name="T0" fmla="*/ 1543 w 1543"/>
                    <a:gd name="T1" fmla="*/ 2 h 417"/>
                    <a:gd name="T2" fmla="*/ 1098 w 1543"/>
                    <a:gd name="T3" fmla="*/ 37 h 417"/>
                    <a:gd name="T4" fmla="*/ 444 w 1543"/>
                    <a:gd name="T5" fmla="*/ 37 h 417"/>
                    <a:gd name="T6" fmla="*/ 0 w 1543"/>
                    <a:gd name="T7" fmla="*/ 0 h 417"/>
                    <a:gd name="T8" fmla="*/ 0 w 1543"/>
                    <a:gd name="T9" fmla="*/ 0 h 417"/>
                    <a:gd name="T10" fmla="*/ 0 w 1543"/>
                    <a:gd name="T11" fmla="*/ 24 h 417"/>
                    <a:gd name="T12" fmla="*/ 135 w 1543"/>
                    <a:gd name="T13" fmla="*/ 50 h 417"/>
                    <a:gd name="T14" fmla="*/ 134 w 1543"/>
                    <a:gd name="T15" fmla="*/ 82 h 417"/>
                    <a:gd name="T16" fmla="*/ 53 w 1543"/>
                    <a:gd name="T17" fmla="*/ 401 h 417"/>
                    <a:gd name="T18" fmla="*/ 55 w 1543"/>
                    <a:gd name="T19" fmla="*/ 417 h 417"/>
                    <a:gd name="T20" fmla="*/ 65 w 1543"/>
                    <a:gd name="T21" fmla="*/ 413 h 417"/>
                    <a:gd name="T22" fmla="*/ 157 w 1543"/>
                    <a:gd name="T23" fmla="*/ 92 h 417"/>
                    <a:gd name="T24" fmla="*/ 179 w 1543"/>
                    <a:gd name="T25" fmla="*/ 53 h 417"/>
                    <a:gd name="T26" fmla="*/ 444 w 1543"/>
                    <a:gd name="T27" fmla="*/ 60 h 417"/>
                    <a:gd name="T28" fmla="*/ 1098 w 1543"/>
                    <a:gd name="T29" fmla="*/ 60 h 417"/>
                    <a:gd name="T30" fmla="*/ 1364 w 1543"/>
                    <a:gd name="T31" fmla="*/ 53 h 417"/>
                    <a:gd name="T32" fmla="*/ 1385 w 1543"/>
                    <a:gd name="T33" fmla="*/ 92 h 417"/>
                    <a:gd name="T34" fmla="*/ 1478 w 1543"/>
                    <a:gd name="T35" fmla="*/ 413 h 417"/>
                    <a:gd name="T36" fmla="*/ 1488 w 1543"/>
                    <a:gd name="T37" fmla="*/ 417 h 417"/>
                    <a:gd name="T38" fmla="*/ 1489 w 1543"/>
                    <a:gd name="T39" fmla="*/ 401 h 417"/>
                    <a:gd name="T40" fmla="*/ 1409 w 1543"/>
                    <a:gd name="T41" fmla="*/ 82 h 417"/>
                    <a:gd name="T42" fmla="*/ 1408 w 1543"/>
                    <a:gd name="T43" fmla="*/ 50 h 417"/>
                    <a:gd name="T44" fmla="*/ 1543 w 1543"/>
                    <a:gd name="T45" fmla="*/ 24 h 417"/>
                    <a:gd name="T46" fmla="*/ 1543 w 1543"/>
                    <a:gd name="T47" fmla="*/ 22 h 417"/>
                    <a:gd name="T48" fmla="*/ 1543 w 1543"/>
                    <a:gd name="T49" fmla="*/ 2 h 4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543" h="417">
                      <a:moveTo>
                        <a:pt x="1543" y="2"/>
                      </a:moveTo>
                      <a:cubicBezTo>
                        <a:pt x="1534" y="21"/>
                        <a:pt x="1338" y="37"/>
                        <a:pt x="1098" y="37"/>
                      </a:cubicBezTo>
                      <a:cubicBezTo>
                        <a:pt x="444" y="37"/>
                        <a:pt x="444" y="37"/>
                        <a:pt x="444" y="37"/>
                      </a:cubicBezTo>
                      <a:cubicBezTo>
                        <a:pt x="200" y="37"/>
                        <a:pt x="0" y="2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34"/>
                        <a:pt x="51" y="43"/>
                        <a:pt x="135" y="50"/>
                      </a:cubicBezTo>
                      <a:cubicBezTo>
                        <a:pt x="136" y="62"/>
                        <a:pt x="134" y="82"/>
                        <a:pt x="134" y="82"/>
                      </a:cubicBezTo>
                      <a:cubicBezTo>
                        <a:pt x="134" y="82"/>
                        <a:pt x="57" y="387"/>
                        <a:pt x="53" y="401"/>
                      </a:cubicBezTo>
                      <a:cubicBezTo>
                        <a:pt x="50" y="415"/>
                        <a:pt x="49" y="417"/>
                        <a:pt x="55" y="417"/>
                      </a:cubicBezTo>
                      <a:cubicBezTo>
                        <a:pt x="61" y="417"/>
                        <a:pt x="65" y="413"/>
                        <a:pt x="65" y="413"/>
                      </a:cubicBezTo>
                      <a:cubicBezTo>
                        <a:pt x="65" y="413"/>
                        <a:pt x="144" y="143"/>
                        <a:pt x="157" y="92"/>
                      </a:cubicBezTo>
                      <a:cubicBezTo>
                        <a:pt x="163" y="72"/>
                        <a:pt x="171" y="60"/>
                        <a:pt x="179" y="53"/>
                      </a:cubicBezTo>
                      <a:cubicBezTo>
                        <a:pt x="253" y="58"/>
                        <a:pt x="345" y="60"/>
                        <a:pt x="444" y="60"/>
                      </a:cubicBezTo>
                      <a:cubicBezTo>
                        <a:pt x="1098" y="60"/>
                        <a:pt x="1098" y="60"/>
                        <a:pt x="1098" y="60"/>
                      </a:cubicBezTo>
                      <a:cubicBezTo>
                        <a:pt x="1198" y="60"/>
                        <a:pt x="1290" y="58"/>
                        <a:pt x="1364" y="53"/>
                      </a:cubicBezTo>
                      <a:cubicBezTo>
                        <a:pt x="1372" y="60"/>
                        <a:pt x="1380" y="72"/>
                        <a:pt x="1385" y="92"/>
                      </a:cubicBezTo>
                      <a:cubicBezTo>
                        <a:pt x="1399" y="143"/>
                        <a:pt x="1478" y="413"/>
                        <a:pt x="1478" y="413"/>
                      </a:cubicBezTo>
                      <a:cubicBezTo>
                        <a:pt x="1478" y="413"/>
                        <a:pt x="1482" y="417"/>
                        <a:pt x="1488" y="417"/>
                      </a:cubicBezTo>
                      <a:cubicBezTo>
                        <a:pt x="1494" y="417"/>
                        <a:pt x="1493" y="415"/>
                        <a:pt x="1489" y="401"/>
                      </a:cubicBezTo>
                      <a:cubicBezTo>
                        <a:pt x="1486" y="387"/>
                        <a:pt x="1409" y="82"/>
                        <a:pt x="1409" y="82"/>
                      </a:cubicBezTo>
                      <a:cubicBezTo>
                        <a:pt x="1409" y="82"/>
                        <a:pt x="1407" y="62"/>
                        <a:pt x="1408" y="50"/>
                      </a:cubicBezTo>
                      <a:cubicBezTo>
                        <a:pt x="1491" y="43"/>
                        <a:pt x="1543" y="34"/>
                        <a:pt x="1543" y="24"/>
                      </a:cubicBezTo>
                      <a:cubicBezTo>
                        <a:pt x="1543" y="23"/>
                        <a:pt x="1543" y="23"/>
                        <a:pt x="1543" y="22"/>
                      </a:cubicBezTo>
                      <a:lnTo>
                        <a:pt x="1543" y="2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</p:grpSp>
          <p:sp>
            <p:nvSpPr>
              <p:cNvPr id="274" name="Freeform 233"/>
              <p:cNvSpPr>
                <a:spLocks/>
              </p:cNvSpPr>
              <p:nvPr userDrawn="1"/>
            </p:nvSpPr>
            <p:spPr bwMode="auto">
              <a:xfrm flipH="1">
                <a:off x="10781599" y="6438185"/>
                <a:ext cx="372398" cy="98314"/>
              </a:xfrm>
              <a:custGeom>
                <a:avLst/>
                <a:gdLst>
                  <a:gd name="T0" fmla="*/ 0 w 236"/>
                  <a:gd name="T1" fmla="*/ 17 h 63"/>
                  <a:gd name="T2" fmla="*/ 5 w 236"/>
                  <a:gd name="T3" fmla="*/ 53 h 63"/>
                  <a:gd name="T4" fmla="*/ 28 w 236"/>
                  <a:gd name="T5" fmla="*/ 62 h 63"/>
                  <a:gd name="T6" fmla="*/ 139 w 236"/>
                  <a:gd name="T7" fmla="*/ 51 h 63"/>
                  <a:gd name="T8" fmla="*/ 213 w 236"/>
                  <a:gd name="T9" fmla="*/ 35 h 63"/>
                  <a:gd name="T10" fmla="*/ 218 w 236"/>
                  <a:gd name="T11" fmla="*/ 18 h 63"/>
                  <a:gd name="T12" fmla="*/ 112 w 236"/>
                  <a:gd name="T13" fmla="*/ 5 h 63"/>
                  <a:gd name="T14" fmla="*/ 0 w 236"/>
                  <a:gd name="T15" fmla="*/ 1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" h="63">
                    <a:moveTo>
                      <a:pt x="0" y="17"/>
                    </a:moveTo>
                    <a:cubicBezTo>
                      <a:pt x="5" y="53"/>
                      <a:pt x="5" y="53"/>
                      <a:pt x="5" y="53"/>
                    </a:cubicBezTo>
                    <a:cubicBezTo>
                      <a:pt x="9" y="61"/>
                      <a:pt x="16" y="63"/>
                      <a:pt x="28" y="62"/>
                    </a:cubicBezTo>
                    <a:cubicBezTo>
                      <a:pt x="139" y="51"/>
                      <a:pt x="139" y="51"/>
                      <a:pt x="139" y="51"/>
                    </a:cubicBezTo>
                    <a:cubicBezTo>
                      <a:pt x="158" y="49"/>
                      <a:pt x="213" y="35"/>
                      <a:pt x="213" y="35"/>
                    </a:cubicBezTo>
                    <a:cubicBezTo>
                      <a:pt x="236" y="27"/>
                      <a:pt x="223" y="17"/>
                      <a:pt x="218" y="18"/>
                    </a:cubicBezTo>
                    <a:cubicBezTo>
                      <a:pt x="198" y="19"/>
                      <a:pt x="150" y="10"/>
                      <a:pt x="112" y="5"/>
                    </a:cubicBezTo>
                    <a:cubicBezTo>
                      <a:pt x="79" y="0"/>
                      <a:pt x="0" y="17"/>
                      <a:pt x="0" y="1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38" name="Group 337"/>
              <p:cNvGrpSpPr/>
              <p:nvPr userDrawn="1"/>
            </p:nvGrpSpPr>
            <p:grpSpPr>
              <a:xfrm>
                <a:off x="10909703" y="4952522"/>
                <a:ext cx="1123152" cy="1583977"/>
                <a:chOff x="10909703" y="4952522"/>
                <a:chExt cx="1123152" cy="1583977"/>
              </a:xfrm>
            </p:grpSpPr>
            <p:sp>
              <p:nvSpPr>
                <p:cNvPr id="241" name="Freeform 134"/>
                <p:cNvSpPr>
                  <a:spLocks/>
                </p:cNvSpPr>
                <p:nvPr userDrawn="1"/>
              </p:nvSpPr>
              <p:spPr bwMode="auto">
                <a:xfrm flipH="1">
                  <a:off x="11085476" y="5472932"/>
                  <a:ext cx="193648" cy="148959"/>
                </a:xfrm>
                <a:custGeom>
                  <a:avLst/>
                  <a:gdLst>
                    <a:gd name="T0" fmla="*/ 121 w 123"/>
                    <a:gd name="T1" fmla="*/ 56 h 94"/>
                    <a:gd name="T2" fmla="*/ 119 w 123"/>
                    <a:gd name="T3" fmla="*/ 48 h 94"/>
                    <a:gd name="T4" fmla="*/ 122 w 123"/>
                    <a:gd name="T5" fmla="*/ 43 h 94"/>
                    <a:gd name="T6" fmla="*/ 116 w 123"/>
                    <a:gd name="T7" fmla="*/ 33 h 94"/>
                    <a:gd name="T8" fmla="*/ 104 w 123"/>
                    <a:gd name="T9" fmla="*/ 30 h 94"/>
                    <a:gd name="T10" fmla="*/ 86 w 123"/>
                    <a:gd name="T11" fmla="*/ 23 h 94"/>
                    <a:gd name="T12" fmla="*/ 106 w 123"/>
                    <a:gd name="T13" fmla="*/ 17 h 94"/>
                    <a:gd name="T14" fmla="*/ 109 w 123"/>
                    <a:gd name="T15" fmla="*/ 0 h 94"/>
                    <a:gd name="T16" fmla="*/ 64 w 123"/>
                    <a:gd name="T17" fmla="*/ 11 h 94"/>
                    <a:gd name="T18" fmla="*/ 49 w 123"/>
                    <a:gd name="T19" fmla="*/ 25 h 94"/>
                    <a:gd name="T20" fmla="*/ 0 w 123"/>
                    <a:gd name="T21" fmla="*/ 49 h 94"/>
                    <a:gd name="T22" fmla="*/ 10 w 123"/>
                    <a:gd name="T23" fmla="*/ 94 h 94"/>
                    <a:gd name="T24" fmla="*/ 66 w 123"/>
                    <a:gd name="T25" fmla="*/ 80 h 94"/>
                    <a:gd name="T26" fmla="*/ 93 w 123"/>
                    <a:gd name="T27" fmla="*/ 82 h 94"/>
                    <a:gd name="T28" fmla="*/ 103 w 123"/>
                    <a:gd name="T29" fmla="*/ 76 h 94"/>
                    <a:gd name="T30" fmla="*/ 103 w 123"/>
                    <a:gd name="T31" fmla="*/ 72 h 94"/>
                    <a:gd name="T32" fmla="*/ 112 w 123"/>
                    <a:gd name="T33" fmla="*/ 66 h 94"/>
                    <a:gd name="T34" fmla="*/ 111 w 123"/>
                    <a:gd name="T35" fmla="*/ 61 h 94"/>
                    <a:gd name="T36" fmla="*/ 111 w 123"/>
                    <a:gd name="T37" fmla="*/ 61 h 94"/>
                    <a:gd name="T38" fmla="*/ 121 w 123"/>
                    <a:gd name="T39" fmla="*/ 56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23" h="94">
                      <a:moveTo>
                        <a:pt x="121" y="56"/>
                      </a:moveTo>
                      <a:cubicBezTo>
                        <a:pt x="122" y="53"/>
                        <a:pt x="121" y="50"/>
                        <a:pt x="119" y="48"/>
                      </a:cubicBezTo>
                      <a:cubicBezTo>
                        <a:pt x="120" y="46"/>
                        <a:pt x="121" y="45"/>
                        <a:pt x="122" y="43"/>
                      </a:cubicBezTo>
                      <a:cubicBezTo>
                        <a:pt x="123" y="39"/>
                        <a:pt x="120" y="35"/>
                        <a:pt x="116" y="33"/>
                      </a:cubicBezTo>
                      <a:cubicBezTo>
                        <a:pt x="104" y="30"/>
                        <a:pt x="104" y="30"/>
                        <a:pt x="104" y="30"/>
                      </a:cubicBezTo>
                      <a:cubicBezTo>
                        <a:pt x="86" y="23"/>
                        <a:pt x="86" y="23"/>
                        <a:pt x="86" y="23"/>
                      </a:cubicBezTo>
                      <a:cubicBezTo>
                        <a:pt x="106" y="17"/>
                        <a:pt x="106" y="17"/>
                        <a:pt x="106" y="17"/>
                      </a:cubicBezTo>
                      <a:cubicBezTo>
                        <a:pt x="106" y="17"/>
                        <a:pt x="117" y="8"/>
                        <a:pt x="109" y="0"/>
                      </a:cubicBezTo>
                      <a:cubicBezTo>
                        <a:pt x="75" y="11"/>
                        <a:pt x="75" y="5"/>
                        <a:pt x="64" y="11"/>
                      </a:cubicBezTo>
                      <a:cubicBezTo>
                        <a:pt x="57" y="14"/>
                        <a:pt x="52" y="19"/>
                        <a:pt x="49" y="25"/>
                      </a:cubicBezTo>
                      <a:cubicBezTo>
                        <a:pt x="47" y="28"/>
                        <a:pt x="0" y="49"/>
                        <a:pt x="0" y="49"/>
                      </a:cubicBezTo>
                      <a:cubicBezTo>
                        <a:pt x="10" y="94"/>
                        <a:pt x="10" y="94"/>
                        <a:pt x="10" y="94"/>
                      </a:cubicBezTo>
                      <a:cubicBezTo>
                        <a:pt x="66" y="80"/>
                        <a:pt x="66" y="80"/>
                        <a:pt x="66" y="80"/>
                      </a:cubicBezTo>
                      <a:cubicBezTo>
                        <a:pt x="93" y="82"/>
                        <a:pt x="93" y="82"/>
                        <a:pt x="93" y="82"/>
                      </a:cubicBezTo>
                      <a:cubicBezTo>
                        <a:pt x="97" y="83"/>
                        <a:pt x="101" y="81"/>
                        <a:pt x="103" y="76"/>
                      </a:cubicBezTo>
                      <a:cubicBezTo>
                        <a:pt x="103" y="75"/>
                        <a:pt x="103" y="73"/>
                        <a:pt x="103" y="72"/>
                      </a:cubicBezTo>
                      <a:cubicBezTo>
                        <a:pt x="107" y="73"/>
                        <a:pt x="110" y="70"/>
                        <a:pt x="112" y="66"/>
                      </a:cubicBezTo>
                      <a:cubicBezTo>
                        <a:pt x="112" y="65"/>
                        <a:pt x="112" y="63"/>
                        <a:pt x="111" y="61"/>
                      </a:cubicBezTo>
                      <a:cubicBezTo>
                        <a:pt x="111" y="61"/>
                        <a:pt x="111" y="61"/>
                        <a:pt x="111" y="61"/>
                      </a:cubicBezTo>
                      <a:cubicBezTo>
                        <a:pt x="116" y="63"/>
                        <a:pt x="120" y="60"/>
                        <a:pt x="121" y="56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2" name="Freeform 199"/>
                <p:cNvSpPr>
                  <a:spLocks/>
                </p:cNvSpPr>
                <p:nvPr userDrawn="1"/>
              </p:nvSpPr>
              <p:spPr bwMode="auto">
                <a:xfrm flipH="1">
                  <a:off x="11439997" y="5335889"/>
                  <a:ext cx="360482" cy="411126"/>
                </a:xfrm>
                <a:custGeom>
                  <a:avLst/>
                  <a:gdLst>
                    <a:gd name="T0" fmla="*/ 211 w 229"/>
                    <a:gd name="T1" fmla="*/ 248 h 261"/>
                    <a:gd name="T2" fmla="*/ 159 w 229"/>
                    <a:gd name="T3" fmla="*/ 243 h 261"/>
                    <a:gd name="T4" fmla="*/ 23 w 229"/>
                    <a:gd name="T5" fmla="*/ 94 h 261"/>
                    <a:gd name="T6" fmla="*/ 23 w 229"/>
                    <a:gd name="T7" fmla="*/ 94 h 261"/>
                    <a:gd name="T8" fmla="*/ 17 w 229"/>
                    <a:gd name="T9" fmla="*/ 88 h 261"/>
                    <a:gd name="T10" fmla="*/ 25 w 229"/>
                    <a:gd name="T11" fmla="*/ 17 h 261"/>
                    <a:gd name="T12" fmla="*/ 96 w 229"/>
                    <a:gd name="T13" fmla="*/ 25 h 261"/>
                    <a:gd name="T14" fmla="*/ 96 w 229"/>
                    <a:gd name="T15" fmla="*/ 25 h 261"/>
                    <a:gd name="T16" fmla="*/ 216 w 229"/>
                    <a:gd name="T17" fmla="*/ 197 h 261"/>
                    <a:gd name="T18" fmla="*/ 211 w 229"/>
                    <a:gd name="T19" fmla="*/ 248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29" h="261">
                      <a:moveTo>
                        <a:pt x="211" y="248"/>
                      </a:moveTo>
                      <a:cubicBezTo>
                        <a:pt x="195" y="261"/>
                        <a:pt x="172" y="259"/>
                        <a:pt x="159" y="243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0" y="66"/>
                        <a:pt x="3" y="34"/>
                        <a:pt x="25" y="17"/>
                      </a:cubicBezTo>
                      <a:cubicBezTo>
                        <a:pt x="47" y="0"/>
                        <a:pt x="79" y="3"/>
                        <a:pt x="96" y="25"/>
                      </a:cubicBezTo>
                      <a:cubicBezTo>
                        <a:pt x="96" y="25"/>
                        <a:pt x="96" y="25"/>
                        <a:pt x="96" y="25"/>
                      </a:cubicBezTo>
                      <a:cubicBezTo>
                        <a:pt x="216" y="197"/>
                        <a:pt x="216" y="197"/>
                        <a:pt x="216" y="197"/>
                      </a:cubicBezTo>
                      <a:cubicBezTo>
                        <a:pt x="229" y="212"/>
                        <a:pt x="226" y="236"/>
                        <a:pt x="211" y="248"/>
                      </a:cubicBezTo>
                      <a:close/>
                    </a:path>
                  </a:pathLst>
                </a:custGeom>
                <a:solidFill>
                  <a:srgbClr val="0052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3" name="Freeform 202"/>
                <p:cNvSpPr>
                  <a:spLocks/>
                </p:cNvSpPr>
                <p:nvPr userDrawn="1"/>
              </p:nvSpPr>
              <p:spPr bwMode="auto">
                <a:xfrm flipH="1">
                  <a:off x="11594917" y="5210764"/>
                  <a:ext cx="131084" cy="208542"/>
                </a:xfrm>
                <a:custGeom>
                  <a:avLst/>
                  <a:gdLst>
                    <a:gd name="T0" fmla="*/ 84 w 84"/>
                    <a:gd name="T1" fmla="*/ 0 h 133"/>
                    <a:gd name="T2" fmla="*/ 9 w 84"/>
                    <a:gd name="T3" fmla="*/ 1 h 133"/>
                    <a:gd name="T4" fmla="*/ 2 w 84"/>
                    <a:gd name="T5" fmla="*/ 77 h 133"/>
                    <a:gd name="T6" fmla="*/ 33 w 84"/>
                    <a:gd name="T7" fmla="*/ 131 h 133"/>
                    <a:gd name="T8" fmla="*/ 76 w 84"/>
                    <a:gd name="T9" fmla="*/ 82 h 133"/>
                    <a:gd name="T10" fmla="*/ 84 w 84"/>
                    <a:gd name="T11" fmla="*/ 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4" h="133">
                      <a:moveTo>
                        <a:pt x="84" y="0"/>
                      </a:move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4" y="58"/>
                        <a:pt x="3" y="53"/>
                        <a:pt x="2" y="77"/>
                      </a:cubicBezTo>
                      <a:cubicBezTo>
                        <a:pt x="2" y="93"/>
                        <a:pt x="0" y="128"/>
                        <a:pt x="33" y="131"/>
                      </a:cubicBezTo>
                      <a:cubicBezTo>
                        <a:pt x="65" y="133"/>
                        <a:pt x="74" y="97"/>
                        <a:pt x="76" y="82"/>
                      </a:cubicBezTo>
                      <a:cubicBezTo>
                        <a:pt x="79" y="61"/>
                        <a:pt x="84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4" name="Freeform 203"/>
                <p:cNvSpPr>
                  <a:spLocks/>
                </p:cNvSpPr>
                <p:nvPr userDrawn="1"/>
              </p:nvSpPr>
              <p:spPr bwMode="auto">
                <a:xfrm flipH="1">
                  <a:off x="11600875" y="5273326"/>
                  <a:ext cx="107251" cy="53625"/>
                </a:xfrm>
                <a:custGeom>
                  <a:avLst/>
                  <a:gdLst>
                    <a:gd name="T0" fmla="*/ 1 w 68"/>
                    <a:gd name="T1" fmla="*/ 0 h 35"/>
                    <a:gd name="T2" fmla="*/ 65 w 68"/>
                    <a:gd name="T3" fmla="*/ 32 h 35"/>
                    <a:gd name="T4" fmla="*/ 68 w 68"/>
                    <a:gd name="T5" fmla="*/ 9 h 35"/>
                    <a:gd name="T6" fmla="*/ 1 w 68"/>
                    <a:gd name="T7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8" h="35">
                      <a:moveTo>
                        <a:pt x="1" y="0"/>
                      </a:moveTo>
                      <a:cubicBezTo>
                        <a:pt x="0" y="16"/>
                        <a:pt x="44" y="35"/>
                        <a:pt x="65" y="32"/>
                      </a:cubicBezTo>
                      <a:cubicBezTo>
                        <a:pt x="68" y="9"/>
                        <a:pt x="68" y="9"/>
                        <a:pt x="68" y="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5" name="Freeform 204"/>
                <p:cNvSpPr>
                  <a:spLocks/>
                </p:cNvSpPr>
                <p:nvPr userDrawn="1"/>
              </p:nvSpPr>
              <p:spPr bwMode="auto">
                <a:xfrm flipH="1">
                  <a:off x="11502374" y="4952522"/>
                  <a:ext cx="333668" cy="348564"/>
                </a:xfrm>
                <a:custGeom>
                  <a:avLst/>
                  <a:gdLst>
                    <a:gd name="T0" fmla="*/ 174 w 213"/>
                    <a:gd name="T1" fmla="*/ 88 h 221"/>
                    <a:gd name="T2" fmla="*/ 22 w 213"/>
                    <a:gd name="T3" fmla="*/ 81 h 221"/>
                    <a:gd name="T4" fmla="*/ 85 w 213"/>
                    <a:gd name="T5" fmla="*/ 205 h 221"/>
                    <a:gd name="T6" fmla="*/ 174 w 213"/>
                    <a:gd name="T7" fmla="*/ 212 h 221"/>
                    <a:gd name="T8" fmla="*/ 192 w 213"/>
                    <a:gd name="T9" fmla="*/ 201 h 221"/>
                    <a:gd name="T10" fmla="*/ 191 w 213"/>
                    <a:gd name="T11" fmla="*/ 144 h 221"/>
                    <a:gd name="T12" fmla="*/ 203 w 213"/>
                    <a:gd name="T13" fmla="*/ 129 h 221"/>
                    <a:gd name="T14" fmla="*/ 177 w 213"/>
                    <a:gd name="T15" fmla="*/ 95 h 221"/>
                    <a:gd name="T16" fmla="*/ 174 w 213"/>
                    <a:gd name="T17" fmla="*/ 89 h 221"/>
                    <a:gd name="T18" fmla="*/ 174 w 213"/>
                    <a:gd name="T19" fmla="*/ 88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3" h="221">
                      <a:moveTo>
                        <a:pt x="174" y="88"/>
                      </a:moveTo>
                      <a:cubicBezTo>
                        <a:pt x="143" y="0"/>
                        <a:pt x="43" y="17"/>
                        <a:pt x="22" y="81"/>
                      </a:cubicBezTo>
                      <a:cubicBezTo>
                        <a:pt x="0" y="146"/>
                        <a:pt x="43" y="185"/>
                        <a:pt x="85" y="205"/>
                      </a:cubicBezTo>
                      <a:cubicBezTo>
                        <a:pt x="116" y="221"/>
                        <a:pt x="155" y="214"/>
                        <a:pt x="174" y="212"/>
                      </a:cubicBezTo>
                      <a:cubicBezTo>
                        <a:pt x="193" y="210"/>
                        <a:pt x="192" y="201"/>
                        <a:pt x="192" y="201"/>
                      </a:cubicBezTo>
                      <a:cubicBezTo>
                        <a:pt x="191" y="189"/>
                        <a:pt x="186" y="151"/>
                        <a:pt x="191" y="144"/>
                      </a:cubicBezTo>
                      <a:cubicBezTo>
                        <a:pt x="213" y="138"/>
                        <a:pt x="205" y="131"/>
                        <a:pt x="203" y="129"/>
                      </a:cubicBezTo>
                      <a:cubicBezTo>
                        <a:pt x="201" y="126"/>
                        <a:pt x="178" y="102"/>
                        <a:pt x="177" y="95"/>
                      </a:cubicBezTo>
                      <a:cubicBezTo>
                        <a:pt x="176" y="93"/>
                        <a:pt x="175" y="91"/>
                        <a:pt x="174" y="89"/>
                      </a:cubicBezTo>
                      <a:cubicBezTo>
                        <a:pt x="174" y="88"/>
                        <a:pt x="174" y="88"/>
                        <a:pt x="174" y="88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6" name="Freeform 205"/>
                <p:cNvSpPr>
                  <a:spLocks/>
                </p:cNvSpPr>
                <p:nvPr userDrawn="1"/>
              </p:nvSpPr>
              <p:spPr bwMode="auto">
                <a:xfrm flipH="1">
                  <a:off x="11687270" y="5148200"/>
                  <a:ext cx="20855" cy="59583"/>
                </a:xfrm>
                <a:custGeom>
                  <a:avLst/>
                  <a:gdLst>
                    <a:gd name="T0" fmla="*/ 13 w 13"/>
                    <a:gd name="T1" fmla="*/ 1 h 38"/>
                    <a:gd name="T2" fmla="*/ 2 w 13"/>
                    <a:gd name="T3" fmla="*/ 5 h 38"/>
                    <a:gd name="T4" fmla="*/ 5 w 13"/>
                    <a:gd name="T5" fmla="*/ 26 h 38"/>
                    <a:gd name="T6" fmla="*/ 11 w 13"/>
                    <a:gd name="T7" fmla="*/ 38 h 38"/>
                    <a:gd name="T8" fmla="*/ 13 w 13"/>
                    <a:gd name="T9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38">
                      <a:moveTo>
                        <a:pt x="13" y="1"/>
                      </a:moveTo>
                      <a:cubicBezTo>
                        <a:pt x="8" y="0"/>
                        <a:pt x="3" y="0"/>
                        <a:pt x="2" y="5"/>
                      </a:cubicBezTo>
                      <a:cubicBezTo>
                        <a:pt x="0" y="10"/>
                        <a:pt x="2" y="19"/>
                        <a:pt x="5" y="26"/>
                      </a:cubicBezTo>
                      <a:cubicBezTo>
                        <a:pt x="7" y="31"/>
                        <a:pt x="9" y="35"/>
                        <a:pt x="11" y="38"/>
                      </a:cubicBezTo>
                      <a:cubicBezTo>
                        <a:pt x="9" y="30"/>
                        <a:pt x="5" y="8"/>
                        <a:pt x="13" y="1"/>
                      </a:cubicBez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Freeform 206"/>
                <p:cNvSpPr>
                  <a:spLocks/>
                </p:cNvSpPr>
                <p:nvPr userDrawn="1"/>
              </p:nvSpPr>
              <p:spPr bwMode="auto">
                <a:xfrm flipH="1">
                  <a:off x="11556186" y="4957533"/>
                  <a:ext cx="288982" cy="321751"/>
                </a:xfrm>
                <a:custGeom>
                  <a:avLst/>
                  <a:gdLst>
                    <a:gd name="T0" fmla="*/ 169 w 184"/>
                    <a:gd name="T1" fmla="*/ 87 h 205"/>
                    <a:gd name="T2" fmla="*/ 150 w 184"/>
                    <a:gd name="T3" fmla="*/ 64 h 205"/>
                    <a:gd name="T4" fmla="*/ 164 w 184"/>
                    <a:gd name="T5" fmla="*/ 89 h 205"/>
                    <a:gd name="T6" fmla="*/ 119 w 184"/>
                    <a:gd name="T7" fmla="*/ 122 h 205"/>
                    <a:gd name="T8" fmla="*/ 100 w 184"/>
                    <a:gd name="T9" fmla="*/ 122 h 205"/>
                    <a:gd name="T10" fmla="*/ 89 w 184"/>
                    <a:gd name="T11" fmla="*/ 126 h 205"/>
                    <a:gd name="T12" fmla="*/ 92 w 184"/>
                    <a:gd name="T13" fmla="*/ 147 h 205"/>
                    <a:gd name="T14" fmla="*/ 98 w 184"/>
                    <a:gd name="T15" fmla="*/ 159 h 205"/>
                    <a:gd name="T16" fmla="*/ 87 w 184"/>
                    <a:gd name="T17" fmla="*/ 205 h 205"/>
                    <a:gd name="T18" fmla="*/ 87 w 184"/>
                    <a:gd name="T19" fmla="*/ 205 h 205"/>
                    <a:gd name="T20" fmla="*/ 28 w 184"/>
                    <a:gd name="T21" fmla="*/ 159 h 205"/>
                    <a:gd name="T22" fmla="*/ 60 w 184"/>
                    <a:gd name="T23" fmla="*/ 30 h 205"/>
                    <a:gd name="T24" fmla="*/ 184 w 184"/>
                    <a:gd name="T25" fmla="*/ 81 h 205"/>
                    <a:gd name="T26" fmla="*/ 169 w 184"/>
                    <a:gd name="T27" fmla="*/ 87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4" h="205">
                      <a:moveTo>
                        <a:pt x="169" y="87"/>
                      </a:moveTo>
                      <a:cubicBezTo>
                        <a:pt x="168" y="82"/>
                        <a:pt x="151" y="64"/>
                        <a:pt x="150" y="64"/>
                      </a:cubicBezTo>
                      <a:cubicBezTo>
                        <a:pt x="149" y="65"/>
                        <a:pt x="167" y="87"/>
                        <a:pt x="164" y="89"/>
                      </a:cubicBezTo>
                      <a:cubicBezTo>
                        <a:pt x="153" y="94"/>
                        <a:pt x="107" y="77"/>
                        <a:pt x="119" y="122"/>
                      </a:cubicBezTo>
                      <a:cubicBezTo>
                        <a:pt x="121" y="129"/>
                        <a:pt x="109" y="125"/>
                        <a:pt x="100" y="122"/>
                      </a:cubicBezTo>
                      <a:cubicBezTo>
                        <a:pt x="95" y="121"/>
                        <a:pt x="90" y="121"/>
                        <a:pt x="89" y="126"/>
                      </a:cubicBezTo>
                      <a:cubicBezTo>
                        <a:pt x="87" y="131"/>
                        <a:pt x="89" y="140"/>
                        <a:pt x="92" y="147"/>
                      </a:cubicBezTo>
                      <a:cubicBezTo>
                        <a:pt x="94" y="152"/>
                        <a:pt x="96" y="156"/>
                        <a:pt x="98" y="159"/>
                      </a:cubicBezTo>
                      <a:cubicBezTo>
                        <a:pt x="103" y="167"/>
                        <a:pt x="106" y="197"/>
                        <a:pt x="87" y="205"/>
                      </a:cubicBezTo>
                      <a:cubicBezTo>
                        <a:pt x="87" y="205"/>
                        <a:pt x="87" y="205"/>
                        <a:pt x="87" y="205"/>
                      </a:cubicBezTo>
                      <a:cubicBezTo>
                        <a:pt x="86" y="205"/>
                        <a:pt x="43" y="184"/>
                        <a:pt x="28" y="159"/>
                      </a:cubicBezTo>
                      <a:cubicBezTo>
                        <a:pt x="5" y="121"/>
                        <a:pt x="0" y="65"/>
                        <a:pt x="60" y="30"/>
                      </a:cubicBezTo>
                      <a:cubicBezTo>
                        <a:pt x="113" y="0"/>
                        <a:pt x="176" y="27"/>
                        <a:pt x="184" y="81"/>
                      </a:cubicBezTo>
                      <a:lnTo>
                        <a:pt x="169" y="87"/>
                      </a:ln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8" name="Freeform 207"/>
                <p:cNvSpPr>
                  <a:spLocks/>
                </p:cNvSpPr>
                <p:nvPr userDrawn="1"/>
              </p:nvSpPr>
              <p:spPr bwMode="auto">
                <a:xfrm flipH="1">
                  <a:off x="11585978" y="5130323"/>
                  <a:ext cx="20855" cy="17875"/>
                </a:xfrm>
                <a:custGeom>
                  <a:avLst/>
                  <a:gdLst>
                    <a:gd name="T0" fmla="*/ 7 w 13"/>
                    <a:gd name="T1" fmla="*/ 8 h 10"/>
                    <a:gd name="T2" fmla="*/ 11 w 13"/>
                    <a:gd name="T3" fmla="*/ 10 h 10"/>
                    <a:gd name="T4" fmla="*/ 13 w 13"/>
                    <a:gd name="T5" fmla="*/ 6 h 10"/>
                    <a:gd name="T6" fmla="*/ 6 w 13"/>
                    <a:gd name="T7" fmla="*/ 0 h 10"/>
                    <a:gd name="T8" fmla="*/ 0 w 13"/>
                    <a:gd name="T9" fmla="*/ 6 h 10"/>
                    <a:gd name="T10" fmla="*/ 2 w 13"/>
                    <a:gd name="T11" fmla="*/ 10 h 10"/>
                    <a:gd name="T12" fmla="*/ 7 w 13"/>
                    <a:gd name="T13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0">
                      <a:moveTo>
                        <a:pt x="7" y="8"/>
                      </a:moveTo>
                      <a:cubicBezTo>
                        <a:pt x="9" y="8"/>
                        <a:pt x="10" y="9"/>
                        <a:pt x="11" y="10"/>
                      </a:cubicBezTo>
                      <a:cubicBezTo>
                        <a:pt x="12" y="9"/>
                        <a:pt x="13" y="7"/>
                        <a:pt x="13" y="6"/>
                      </a:cubicBezTo>
                      <a:cubicBezTo>
                        <a:pt x="13" y="3"/>
                        <a:pt x="10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8"/>
                        <a:pt x="1" y="9"/>
                        <a:pt x="2" y="10"/>
                      </a:cubicBezTo>
                      <a:cubicBezTo>
                        <a:pt x="3" y="9"/>
                        <a:pt x="5" y="8"/>
                        <a:pt x="7" y="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9" name="Freeform 208"/>
                <p:cNvSpPr>
                  <a:spLocks/>
                </p:cNvSpPr>
                <p:nvPr userDrawn="1"/>
              </p:nvSpPr>
              <p:spPr bwMode="auto">
                <a:xfrm flipH="1">
                  <a:off x="11541292" y="5225657"/>
                  <a:ext cx="41709" cy="5958"/>
                </a:xfrm>
                <a:custGeom>
                  <a:avLst/>
                  <a:gdLst>
                    <a:gd name="T0" fmla="*/ 0 w 27"/>
                    <a:gd name="T1" fmla="*/ 0 h 4"/>
                    <a:gd name="T2" fmla="*/ 12 w 27"/>
                    <a:gd name="T3" fmla="*/ 1 h 4"/>
                    <a:gd name="T4" fmla="*/ 21 w 27"/>
                    <a:gd name="T5" fmla="*/ 1 h 4"/>
                    <a:gd name="T6" fmla="*/ 25 w 27"/>
                    <a:gd name="T7" fmla="*/ 0 h 4"/>
                    <a:gd name="T8" fmla="*/ 27 w 27"/>
                    <a:gd name="T9" fmla="*/ 2 h 4"/>
                    <a:gd name="T10" fmla="*/ 26 w 27"/>
                    <a:gd name="T11" fmla="*/ 3 h 4"/>
                    <a:gd name="T12" fmla="*/ 25 w 27"/>
                    <a:gd name="T13" fmla="*/ 3 h 4"/>
                    <a:gd name="T14" fmla="*/ 25 w 27"/>
                    <a:gd name="T15" fmla="*/ 3 h 4"/>
                    <a:gd name="T16" fmla="*/ 21 w 27"/>
                    <a:gd name="T17" fmla="*/ 4 h 4"/>
                    <a:gd name="T18" fmla="*/ 12 w 27"/>
                    <a:gd name="T19" fmla="*/ 3 h 4"/>
                    <a:gd name="T20" fmla="*/ 0 w 27"/>
                    <a:gd name="T2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7" h="4">
                      <a:moveTo>
                        <a:pt x="0" y="0"/>
                      </a:moveTo>
                      <a:cubicBezTo>
                        <a:pt x="0" y="0"/>
                        <a:pt x="6" y="1"/>
                        <a:pt x="12" y="1"/>
                      </a:cubicBezTo>
                      <a:cubicBezTo>
                        <a:pt x="16" y="1"/>
                        <a:pt x="19" y="1"/>
                        <a:pt x="21" y="1"/>
                      </a:cubicBezTo>
                      <a:cubicBezTo>
                        <a:pt x="23" y="1"/>
                        <a:pt x="25" y="0"/>
                        <a:pt x="25" y="0"/>
                      </a:cubicBezTo>
                      <a:cubicBezTo>
                        <a:pt x="26" y="0"/>
                        <a:pt x="27" y="1"/>
                        <a:pt x="27" y="2"/>
                      </a:cubicBezTo>
                      <a:cubicBezTo>
                        <a:pt x="27" y="2"/>
                        <a:pt x="26" y="3"/>
                        <a:pt x="26" y="3"/>
                      </a:cubicBezTo>
                      <a:cubicBezTo>
                        <a:pt x="26" y="3"/>
                        <a:pt x="26" y="3"/>
                        <a:pt x="25" y="3"/>
                      </a:cubicBezTo>
                      <a:cubicBezTo>
                        <a:pt x="25" y="3"/>
                        <a:pt x="25" y="3"/>
                        <a:pt x="25" y="3"/>
                      </a:cubicBezTo>
                      <a:cubicBezTo>
                        <a:pt x="25" y="3"/>
                        <a:pt x="24" y="4"/>
                        <a:pt x="21" y="4"/>
                      </a:cubicBezTo>
                      <a:cubicBezTo>
                        <a:pt x="19" y="4"/>
                        <a:pt x="16" y="3"/>
                        <a:pt x="12" y="3"/>
                      </a:cubicBezTo>
                      <a:cubicBezTo>
                        <a:pt x="6" y="2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910F1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0" name="Freeform 209"/>
                <p:cNvSpPr>
                  <a:spLocks/>
                </p:cNvSpPr>
                <p:nvPr userDrawn="1"/>
              </p:nvSpPr>
              <p:spPr bwMode="auto">
                <a:xfrm flipH="1">
                  <a:off x="11544269" y="5225657"/>
                  <a:ext cx="38730" cy="11916"/>
                </a:xfrm>
                <a:custGeom>
                  <a:avLst/>
                  <a:gdLst>
                    <a:gd name="T0" fmla="*/ 0 w 26"/>
                    <a:gd name="T1" fmla="*/ 0 h 6"/>
                    <a:gd name="T2" fmla="*/ 12 w 26"/>
                    <a:gd name="T3" fmla="*/ 3 h 6"/>
                    <a:gd name="T4" fmla="*/ 21 w 26"/>
                    <a:gd name="T5" fmla="*/ 3 h 6"/>
                    <a:gd name="T6" fmla="*/ 25 w 26"/>
                    <a:gd name="T7" fmla="*/ 3 h 6"/>
                    <a:gd name="T8" fmla="*/ 26 w 26"/>
                    <a:gd name="T9" fmla="*/ 4 h 6"/>
                    <a:gd name="T10" fmla="*/ 25 w 26"/>
                    <a:gd name="T11" fmla="*/ 6 h 6"/>
                    <a:gd name="T12" fmla="*/ 25 w 26"/>
                    <a:gd name="T13" fmla="*/ 6 h 6"/>
                    <a:gd name="T14" fmla="*/ 25 w 26"/>
                    <a:gd name="T15" fmla="*/ 6 h 6"/>
                    <a:gd name="T16" fmla="*/ 21 w 26"/>
                    <a:gd name="T17" fmla="*/ 6 h 6"/>
                    <a:gd name="T18" fmla="*/ 12 w 26"/>
                    <a:gd name="T19" fmla="*/ 4 h 6"/>
                    <a:gd name="T20" fmla="*/ 0 w 26"/>
                    <a:gd name="T2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6">
                      <a:moveTo>
                        <a:pt x="0" y="0"/>
                      </a:moveTo>
                      <a:cubicBezTo>
                        <a:pt x="0" y="0"/>
                        <a:pt x="6" y="2"/>
                        <a:pt x="12" y="3"/>
                      </a:cubicBezTo>
                      <a:cubicBezTo>
                        <a:pt x="15" y="3"/>
                        <a:pt x="19" y="3"/>
                        <a:pt x="21" y="3"/>
                      </a:cubicBezTo>
                      <a:cubicBezTo>
                        <a:pt x="23" y="3"/>
                        <a:pt x="25" y="3"/>
                        <a:pt x="25" y="3"/>
                      </a:cubicBezTo>
                      <a:cubicBezTo>
                        <a:pt x="26" y="3"/>
                        <a:pt x="26" y="4"/>
                        <a:pt x="26" y="4"/>
                      </a:cubicBezTo>
                      <a:cubicBezTo>
                        <a:pt x="26" y="5"/>
                        <a:pt x="26" y="6"/>
                        <a:pt x="25" y="6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6"/>
                        <a:pt x="23" y="6"/>
                        <a:pt x="21" y="6"/>
                      </a:cubicBezTo>
                      <a:cubicBezTo>
                        <a:pt x="18" y="5"/>
                        <a:pt x="15" y="5"/>
                        <a:pt x="12" y="4"/>
                      </a:cubicBezTo>
                      <a:cubicBezTo>
                        <a:pt x="6" y="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910F1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1" name="Freeform 210"/>
                <p:cNvSpPr>
                  <a:spLocks/>
                </p:cNvSpPr>
                <p:nvPr userDrawn="1"/>
              </p:nvSpPr>
              <p:spPr bwMode="auto">
                <a:xfrm flipH="1">
                  <a:off x="11005037" y="6438185"/>
                  <a:ext cx="372398" cy="98314"/>
                </a:xfrm>
                <a:custGeom>
                  <a:avLst/>
                  <a:gdLst>
                    <a:gd name="T0" fmla="*/ 0 w 237"/>
                    <a:gd name="T1" fmla="*/ 17 h 63"/>
                    <a:gd name="T2" fmla="*/ 6 w 237"/>
                    <a:gd name="T3" fmla="*/ 53 h 63"/>
                    <a:gd name="T4" fmla="*/ 29 w 237"/>
                    <a:gd name="T5" fmla="*/ 62 h 63"/>
                    <a:gd name="T6" fmla="*/ 140 w 237"/>
                    <a:gd name="T7" fmla="*/ 51 h 63"/>
                    <a:gd name="T8" fmla="*/ 214 w 237"/>
                    <a:gd name="T9" fmla="*/ 35 h 63"/>
                    <a:gd name="T10" fmla="*/ 218 w 237"/>
                    <a:gd name="T11" fmla="*/ 18 h 63"/>
                    <a:gd name="T12" fmla="*/ 112 w 237"/>
                    <a:gd name="T13" fmla="*/ 5 h 63"/>
                    <a:gd name="T14" fmla="*/ 0 w 237"/>
                    <a:gd name="T15" fmla="*/ 1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37" h="63">
                      <a:moveTo>
                        <a:pt x="0" y="17"/>
                      </a:moveTo>
                      <a:cubicBezTo>
                        <a:pt x="6" y="53"/>
                        <a:pt x="6" y="53"/>
                        <a:pt x="6" y="53"/>
                      </a:cubicBezTo>
                      <a:cubicBezTo>
                        <a:pt x="9" y="61"/>
                        <a:pt x="17" y="63"/>
                        <a:pt x="29" y="62"/>
                      </a:cubicBezTo>
                      <a:cubicBezTo>
                        <a:pt x="140" y="51"/>
                        <a:pt x="140" y="51"/>
                        <a:pt x="140" y="51"/>
                      </a:cubicBezTo>
                      <a:cubicBezTo>
                        <a:pt x="158" y="49"/>
                        <a:pt x="214" y="35"/>
                        <a:pt x="214" y="35"/>
                      </a:cubicBezTo>
                      <a:cubicBezTo>
                        <a:pt x="237" y="27"/>
                        <a:pt x="224" y="17"/>
                        <a:pt x="218" y="18"/>
                      </a:cubicBezTo>
                      <a:cubicBezTo>
                        <a:pt x="199" y="19"/>
                        <a:pt x="150" y="10"/>
                        <a:pt x="112" y="5"/>
                      </a:cubicBezTo>
                      <a:cubicBezTo>
                        <a:pt x="80" y="0"/>
                        <a:pt x="0" y="17"/>
                        <a:pt x="0" y="1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2" name="Freeform 211"/>
                <p:cNvSpPr>
                  <a:spLocks/>
                </p:cNvSpPr>
                <p:nvPr userDrawn="1"/>
              </p:nvSpPr>
              <p:spPr bwMode="auto">
                <a:xfrm flipH="1">
                  <a:off x="11133141" y="6399446"/>
                  <a:ext cx="247273" cy="77459"/>
                </a:xfrm>
                <a:custGeom>
                  <a:avLst/>
                  <a:gdLst>
                    <a:gd name="T0" fmla="*/ 1 w 157"/>
                    <a:gd name="T1" fmla="*/ 10 h 49"/>
                    <a:gd name="T2" fmla="*/ 2 w 157"/>
                    <a:gd name="T3" fmla="*/ 40 h 49"/>
                    <a:gd name="T4" fmla="*/ 136 w 157"/>
                    <a:gd name="T5" fmla="*/ 40 h 49"/>
                    <a:gd name="T6" fmla="*/ 150 w 157"/>
                    <a:gd name="T7" fmla="*/ 33 h 49"/>
                    <a:gd name="T8" fmla="*/ 51 w 157"/>
                    <a:gd name="T9" fmla="*/ 0 h 49"/>
                    <a:gd name="T10" fmla="*/ 1 w 157"/>
                    <a:gd name="T11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9">
                      <a:moveTo>
                        <a:pt x="1" y="10"/>
                      </a:moveTo>
                      <a:cubicBezTo>
                        <a:pt x="3" y="21"/>
                        <a:pt x="0" y="33"/>
                        <a:pt x="2" y="40"/>
                      </a:cubicBezTo>
                      <a:cubicBezTo>
                        <a:pt x="5" y="49"/>
                        <a:pt x="136" y="40"/>
                        <a:pt x="136" y="40"/>
                      </a:cubicBezTo>
                      <a:cubicBezTo>
                        <a:pt x="139" y="40"/>
                        <a:pt x="157" y="34"/>
                        <a:pt x="150" y="33"/>
                      </a:cubicBezTo>
                      <a:cubicBezTo>
                        <a:pt x="118" y="29"/>
                        <a:pt x="51" y="13"/>
                        <a:pt x="51" y="0"/>
                      </a:cubicBezTo>
                      <a:lnTo>
                        <a:pt x="1" y="1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3" name="Freeform 212"/>
                <p:cNvSpPr>
                  <a:spLocks/>
                </p:cNvSpPr>
                <p:nvPr userDrawn="1"/>
              </p:nvSpPr>
              <p:spPr bwMode="auto">
                <a:xfrm flipH="1">
                  <a:off x="11043769" y="5976412"/>
                  <a:ext cx="244293" cy="491565"/>
                </a:xfrm>
                <a:custGeom>
                  <a:avLst/>
                  <a:gdLst>
                    <a:gd name="T0" fmla="*/ 49 w 82"/>
                    <a:gd name="T1" fmla="*/ 164 h 165"/>
                    <a:gd name="T2" fmla="*/ 82 w 82"/>
                    <a:gd name="T3" fmla="*/ 165 h 165"/>
                    <a:gd name="T4" fmla="*/ 28 w 82"/>
                    <a:gd name="T5" fmla="*/ 0 h 165"/>
                    <a:gd name="T6" fmla="*/ 0 w 82"/>
                    <a:gd name="T7" fmla="*/ 8 h 165"/>
                    <a:gd name="T8" fmla="*/ 49 w 82"/>
                    <a:gd name="T9" fmla="*/ 164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165">
                      <a:moveTo>
                        <a:pt x="49" y="164"/>
                      </a:moveTo>
                      <a:lnTo>
                        <a:pt x="82" y="165"/>
                      </a:lnTo>
                      <a:lnTo>
                        <a:pt x="28" y="0"/>
                      </a:lnTo>
                      <a:lnTo>
                        <a:pt x="0" y="8"/>
                      </a:lnTo>
                      <a:lnTo>
                        <a:pt x="49" y="164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4" name="Freeform 213"/>
                <p:cNvSpPr>
                  <a:spLocks/>
                </p:cNvSpPr>
                <p:nvPr userDrawn="1"/>
              </p:nvSpPr>
              <p:spPr bwMode="auto">
                <a:xfrm flipH="1">
                  <a:off x="11279125" y="6012161"/>
                  <a:ext cx="172792" cy="449857"/>
                </a:xfrm>
                <a:custGeom>
                  <a:avLst/>
                  <a:gdLst>
                    <a:gd name="T0" fmla="*/ 26 w 58"/>
                    <a:gd name="T1" fmla="*/ 151 h 151"/>
                    <a:gd name="T2" fmla="*/ 58 w 58"/>
                    <a:gd name="T3" fmla="*/ 150 h 151"/>
                    <a:gd name="T4" fmla="*/ 33 w 58"/>
                    <a:gd name="T5" fmla="*/ 0 h 151"/>
                    <a:gd name="T6" fmla="*/ 0 w 58"/>
                    <a:gd name="T7" fmla="*/ 0 h 151"/>
                    <a:gd name="T8" fmla="*/ 26 w 58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8" h="151">
                      <a:moveTo>
                        <a:pt x="26" y="151"/>
                      </a:moveTo>
                      <a:lnTo>
                        <a:pt x="58" y="15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26" y="15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5" name="Rectangle 214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556188" y="5928745"/>
                  <a:ext cx="107251" cy="38730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6" name="Freeform 215"/>
                <p:cNvSpPr>
                  <a:spLocks/>
                </p:cNvSpPr>
                <p:nvPr userDrawn="1"/>
              </p:nvSpPr>
              <p:spPr bwMode="auto">
                <a:xfrm flipH="1">
                  <a:off x="11282101" y="5794682"/>
                  <a:ext cx="431982" cy="622649"/>
                </a:xfrm>
                <a:custGeom>
                  <a:avLst/>
                  <a:gdLst>
                    <a:gd name="T0" fmla="*/ 190 w 274"/>
                    <a:gd name="T1" fmla="*/ 398 h 398"/>
                    <a:gd name="T2" fmla="*/ 147 w 274"/>
                    <a:gd name="T3" fmla="*/ 111 h 398"/>
                    <a:gd name="T4" fmla="*/ 0 w 274"/>
                    <a:gd name="T5" fmla="*/ 89 h 398"/>
                    <a:gd name="T6" fmla="*/ 13 w 274"/>
                    <a:gd name="T7" fmla="*/ 0 h 398"/>
                    <a:gd name="T8" fmla="*/ 194 w 274"/>
                    <a:gd name="T9" fmla="*/ 28 h 398"/>
                    <a:gd name="T10" fmla="*/ 232 w 274"/>
                    <a:gd name="T11" fmla="*/ 67 h 398"/>
                    <a:gd name="T12" fmla="*/ 274 w 274"/>
                    <a:gd name="T13" fmla="*/ 372 h 398"/>
                    <a:gd name="T14" fmla="*/ 190 w 274"/>
                    <a:gd name="T15" fmla="*/ 398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74" h="398">
                      <a:moveTo>
                        <a:pt x="190" y="398"/>
                      </a:moveTo>
                      <a:cubicBezTo>
                        <a:pt x="147" y="111"/>
                        <a:pt x="147" y="111"/>
                        <a:pt x="147" y="111"/>
                      </a:cubicBez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94" y="28"/>
                        <a:pt x="194" y="28"/>
                        <a:pt x="194" y="28"/>
                      </a:cubicBezTo>
                      <a:cubicBezTo>
                        <a:pt x="214" y="31"/>
                        <a:pt x="229" y="47"/>
                        <a:pt x="232" y="67"/>
                      </a:cubicBezTo>
                      <a:cubicBezTo>
                        <a:pt x="274" y="372"/>
                        <a:pt x="274" y="372"/>
                        <a:pt x="274" y="372"/>
                      </a:cubicBezTo>
                      <a:lnTo>
                        <a:pt x="190" y="398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7" name="Freeform 216"/>
                <p:cNvSpPr>
                  <a:spLocks/>
                </p:cNvSpPr>
                <p:nvPr userDrawn="1"/>
              </p:nvSpPr>
              <p:spPr bwMode="auto">
                <a:xfrm flipH="1">
                  <a:off x="11371477" y="5794682"/>
                  <a:ext cx="342607" cy="622649"/>
                </a:xfrm>
                <a:custGeom>
                  <a:avLst/>
                  <a:gdLst>
                    <a:gd name="T0" fmla="*/ 93 w 115"/>
                    <a:gd name="T1" fmla="*/ 53 h 209"/>
                    <a:gd name="T2" fmla="*/ 14 w 115"/>
                    <a:gd name="T3" fmla="*/ 43 h 209"/>
                    <a:gd name="T4" fmla="*/ 20 w 115"/>
                    <a:gd name="T5" fmla="*/ 2 h 209"/>
                    <a:gd name="T6" fmla="*/ 7 w 115"/>
                    <a:gd name="T7" fmla="*/ 0 h 209"/>
                    <a:gd name="T8" fmla="*/ 0 w 115"/>
                    <a:gd name="T9" fmla="*/ 47 h 209"/>
                    <a:gd name="T10" fmla="*/ 78 w 115"/>
                    <a:gd name="T11" fmla="*/ 58 h 209"/>
                    <a:gd name="T12" fmla="*/ 101 w 115"/>
                    <a:gd name="T13" fmla="*/ 209 h 209"/>
                    <a:gd name="T14" fmla="*/ 115 w 115"/>
                    <a:gd name="T15" fmla="*/ 206 h 209"/>
                    <a:gd name="T16" fmla="*/ 93 w 115"/>
                    <a:gd name="T17" fmla="*/ 53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5" h="209">
                      <a:moveTo>
                        <a:pt x="93" y="53"/>
                      </a:moveTo>
                      <a:lnTo>
                        <a:pt x="14" y="43"/>
                      </a:lnTo>
                      <a:lnTo>
                        <a:pt x="20" y="2"/>
                      </a:lnTo>
                      <a:lnTo>
                        <a:pt x="7" y="0"/>
                      </a:lnTo>
                      <a:lnTo>
                        <a:pt x="0" y="47"/>
                      </a:lnTo>
                      <a:lnTo>
                        <a:pt x="78" y="58"/>
                      </a:lnTo>
                      <a:lnTo>
                        <a:pt x="101" y="209"/>
                      </a:lnTo>
                      <a:lnTo>
                        <a:pt x="115" y="206"/>
                      </a:lnTo>
                      <a:lnTo>
                        <a:pt x="93" y="53"/>
                      </a:lnTo>
                      <a:close/>
                    </a:path>
                  </a:pathLst>
                </a:custGeom>
                <a:solidFill>
                  <a:srgbClr val="00363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8" name="Freeform 217"/>
                <p:cNvSpPr>
                  <a:spLocks/>
                </p:cNvSpPr>
                <p:nvPr userDrawn="1"/>
              </p:nvSpPr>
              <p:spPr bwMode="auto">
                <a:xfrm flipH="1">
                  <a:off x="11371477" y="5794682"/>
                  <a:ext cx="342607" cy="622649"/>
                </a:xfrm>
                <a:custGeom>
                  <a:avLst/>
                  <a:gdLst>
                    <a:gd name="T0" fmla="*/ 93 w 115"/>
                    <a:gd name="T1" fmla="*/ 53 h 209"/>
                    <a:gd name="T2" fmla="*/ 14 w 115"/>
                    <a:gd name="T3" fmla="*/ 43 h 209"/>
                    <a:gd name="T4" fmla="*/ 20 w 115"/>
                    <a:gd name="T5" fmla="*/ 2 h 209"/>
                    <a:gd name="T6" fmla="*/ 7 w 115"/>
                    <a:gd name="T7" fmla="*/ 0 h 209"/>
                    <a:gd name="T8" fmla="*/ 0 w 115"/>
                    <a:gd name="T9" fmla="*/ 47 h 209"/>
                    <a:gd name="T10" fmla="*/ 78 w 115"/>
                    <a:gd name="T11" fmla="*/ 58 h 209"/>
                    <a:gd name="T12" fmla="*/ 101 w 115"/>
                    <a:gd name="T13" fmla="*/ 209 h 209"/>
                    <a:gd name="T14" fmla="*/ 115 w 115"/>
                    <a:gd name="T15" fmla="*/ 206 h 2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5" h="209">
                      <a:moveTo>
                        <a:pt x="93" y="53"/>
                      </a:moveTo>
                      <a:lnTo>
                        <a:pt x="14" y="43"/>
                      </a:lnTo>
                      <a:lnTo>
                        <a:pt x="20" y="2"/>
                      </a:lnTo>
                      <a:lnTo>
                        <a:pt x="7" y="0"/>
                      </a:lnTo>
                      <a:lnTo>
                        <a:pt x="0" y="47"/>
                      </a:lnTo>
                      <a:lnTo>
                        <a:pt x="78" y="58"/>
                      </a:lnTo>
                      <a:lnTo>
                        <a:pt x="101" y="209"/>
                      </a:lnTo>
                      <a:lnTo>
                        <a:pt x="115" y="206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9" name="Freeform 218"/>
                <p:cNvSpPr>
                  <a:spLocks/>
                </p:cNvSpPr>
                <p:nvPr userDrawn="1"/>
              </p:nvSpPr>
              <p:spPr bwMode="auto">
                <a:xfrm flipH="1">
                  <a:off x="11210603" y="5532515"/>
                  <a:ext cx="56605" cy="86397"/>
                </a:xfrm>
                <a:custGeom>
                  <a:avLst/>
                  <a:gdLst>
                    <a:gd name="T0" fmla="*/ 9 w 19"/>
                    <a:gd name="T1" fmla="*/ 0 h 29"/>
                    <a:gd name="T2" fmla="*/ 19 w 19"/>
                    <a:gd name="T3" fmla="*/ 26 h 29"/>
                    <a:gd name="T4" fmla="*/ 9 w 19"/>
                    <a:gd name="T5" fmla="*/ 29 h 29"/>
                    <a:gd name="T6" fmla="*/ 0 w 19"/>
                    <a:gd name="T7" fmla="*/ 5 h 29"/>
                    <a:gd name="T8" fmla="*/ 0 w 19"/>
                    <a:gd name="T9" fmla="*/ 3 h 29"/>
                    <a:gd name="T10" fmla="*/ 9 w 19"/>
                    <a:gd name="T11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29">
                      <a:moveTo>
                        <a:pt x="9" y="0"/>
                      </a:moveTo>
                      <a:lnTo>
                        <a:pt x="19" y="26"/>
                      </a:lnTo>
                      <a:lnTo>
                        <a:pt x="9" y="29"/>
                      </a:ln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0" name="Freeform 219"/>
                <p:cNvSpPr>
                  <a:spLocks/>
                </p:cNvSpPr>
                <p:nvPr userDrawn="1"/>
              </p:nvSpPr>
              <p:spPr bwMode="auto">
                <a:xfrm flipH="1">
                  <a:off x="11237417" y="5541450"/>
                  <a:ext cx="333668" cy="205564"/>
                </a:xfrm>
                <a:custGeom>
                  <a:avLst/>
                  <a:gdLst>
                    <a:gd name="T0" fmla="*/ 193 w 212"/>
                    <a:gd name="T1" fmla="*/ 0 h 131"/>
                    <a:gd name="T2" fmla="*/ 212 w 212"/>
                    <a:gd name="T3" fmla="*/ 53 h 131"/>
                    <a:gd name="T4" fmla="*/ 55 w 212"/>
                    <a:gd name="T5" fmla="*/ 123 h 131"/>
                    <a:gd name="T6" fmla="*/ 7 w 212"/>
                    <a:gd name="T7" fmla="*/ 103 h 131"/>
                    <a:gd name="T8" fmla="*/ 27 w 212"/>
                    <a:gd name="T9" fmla="*/ 56 h 131"/>
                    <a:gd name="T10" fmla="*/ 28 w 212"/>
                    <a:gd name="T11" fmla="*/ 55 h 131"/>
                    <a:gd name="T12" fmla="*/ 32 w 212"/>
                    <a:gd name="T13" fmla="*/ 54 h 131"/>
                    <a:gd name="T14" fmla="*/ 193 w 212"/>
                    <a:gd name="T15" fmla="*/ 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2" h="131">
                      <a:moveTo>
                        <a:pt x="193" y="0"/>
                      </a:moveTo>
                      <a:cubicBezTo>
                        <a:pt x="212" y="53"/>
                        <a:pt x="212" y="53"/>
                        <a:pt x="212" y="53"/>
                      </a:cubicBezTo>
                      <a:cubicBezTo>
                        <a:pt x="55" y="123"/>
                        <a:pt x="55" y="123"/>
                        <a:pt x="55" y="123"/>
                      </a:cubicBezTo>
                      <a:cubicBezTo>
                        <a:pt x="37" y="131"/>
                        <a:pt x="15" y="122"/>
                        <a:pt x="7" y="103"/>
                      </a:cubicBezTo>
                      <a:cubicBezTo>
                        <a:pt x="0" y="85"/>
                        <a:pt x="8" y="63"/>
                        <a:pt x="27" y="56"/>
                      </a:cubicBezTo>
                      <a:cubicBezTo>
                        <a:pt x="28" y="55"/>
                        <a:pt x="28" y="55"/>
                        <a:pt x="28" y="55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lnTo>
                        <a:pt x="193" y="0"/>
                      </a:ln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1" name="Freeform 220"/>
                <p:cNvSpPr>
                  <a:spLocks/>
                </p:cNvSpPr>
                <p:nvPr userDrawn="1"/>
              </p:nvSpPr>
              <p:spPr bwMode="auto">
                <a:xfrm flipH="1">
                  <a:off x="11064620" y="5815536"/>
                  <a:ext cx="658400" cy="598815"/>
                </a:xfrm>
                <a:custGeom>
                  <a:avLst/>
                  <a:gdLst>
                    <a:gd name="T0" fmla="*/ 334 w 419"/>
                    <a:gd name="T1" fmla="*/ 382 h 382"/>
                    <a:gd name="T2" fmla="*/ 256 w 419"/>
                    <a:gd name="T3" fmla="*/ 117 h 382"/>
                    <a:gd name="T4" fmla="*/ 0 w 419"/>
                    <a:gd name="T5" fmla="*/ 89 h 382"/>
                    <a:gd name="T6" fmla="*/ 10 w 419"/>
                    <a:gd name="T7" fmla="*/ 0 h 382"/>
                    <a:gd name="T8" fmla="*/ 296 w 419"/>
                    <a:gd name="T9" fmla="*/ 31 h 382"/>
                    <a:gd name="T10" fmla="*/ 335 w 419"/>
                    <a:gd name="T11" fmla="*/ 65 h 382"/>
                    <a:gd name="T12" fmla="*/ 419 w 419"/>
                    <a:gd name="T13" fmla="*/ 355 h 382"/>
                    <a:gd name="T14" fmla="*/ 334 w 419"/>
                    <a:gd name="T15" fmla="*/ 382 h 3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19" h="382">
                      <a:moveTo>
                        <a:pt x="334" y="382"/>
                      </a:moveTo>
                      <a:cubicBezTo>
                        <a:pt x="256" y="117"/>
                        <a:pt x="256" y="117"/>
                        <a:pt x="256" y="117"/>
                      </a:cubicBezTo>
                      <a:cubicBezTo>
                        <a:pt x="0" y="89"/>
                        <a:pt x="0" y="89"/>
                        <a:pt x="0" y="89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296" y="31"/>
                        <a:pt x="296" y="31"/>
                        <a:pt x="296" y="31"/>
                      </a:cubicBezTo>
                      <a:cubicBezTo>
                        <a:pt x="315" y="33"/>
                        <a:pt x="330" y="47"/>
                        <a:pt x="335" y="65"/>
                      </a:cubicBezTo>
                      <a:cubicBezTo>
                        <a:pt x="419" y="355"/>
                        <a:pt x="419" y="355"/>
                        <a:pt x="419" y="355"/>
                      </a:cubicBezTo>
                      <a:lnTo>
                        <a:pt x="334" y="382"/>
                      </a:lnTo>
                      <a:close/>
                    </a:path>
                  </a:pathLst>
                </a:custGeom>
                <a:solidFill>
                  <a:srgbClr val="107C1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2" name="Freeform 221"/>
                <p:cNvSpPr>
                  <a:spLocks/>
                </p:cNvSpPr>
                <p:nvPr userDrawn="1"/>
              </p:nvSpPr>
              <p:spPr bwMode="auto">
                <a:xfrm flipH="1">
                  <a:off x="11156978" y="5919808"/>
                  <a:ext cx="566045" cy="494543"/>
                </a:xfrm>
                <a:custGeom>
                  <a:avLst/>
                  <a:gdLst>
                    <a:gd name="T0" fmla="*/ 334 w 359"/>
                    <a:gd name="T1" fmla="*/ 315 h 315"/>
                    <a:gd name="T2" fmla="*/ 359 w 359"/>
                    <a:gd name="T3" fmla="*/ 307 h 315"/>
                    <a:gd name="T4" fmla="*/ 285 w 359"/>
                    <a:gd name="T5" fmla="*/ 61 h 315"/>
                    <a:gd name="T6" fmla="*/ 246 w 359"/>
                    <a:gd name="T7" fmla="*/ 27 h 315"/>
                    <a:gd name="T8" fmla="*/ 2 w 359"/>
                    <a:gd name="T9" fmla="*/ 0 h 315"/>
                    <a:gd name="T10" fmla="*/ 0 w 359"/>
                    <a:gd name="T11" fmla="*/ 22 h 315"/>
                    <a:gd name="T12" fmla="*/ 256 w 359"/>
                    <a:gd name="T13" fmla="*/ 50 h 315"/>
                    <a:gd name="T14" fmla="*/ 334 w 359"/>
                    <a:gd name="T15" fmla="*/ 315 h 3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9" h="315">
                      <a:moveTo>
                        <a:pt x="334" y="315"/>
                      </a:moveTo>
                      <a:cubicBezTo>
                        <a:pt x="359" y="307"/>
                        <a:pt x="359" y="307"/>
                        <a:pt x="359" y="307"/>
                      </a:cubicBezTo>
                      <a:cubicBezTo>
                        <a:pt x="285" y="61"/>
                        <a:pt x="285" y="61"/>
                        <a:pt x="285" y="61"/>
                      </a:cubicBezTo>
                      <a:cubicBezTo>
                        <a:pt x="280" y="43"/>
                        <a:pt x="265" y="29"/>
                        <a:pt x="246" y="27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256" y="50"/>
                        <a:pt x="256" y="50"/>
                        <a:pt x="256" y="50"/>
                      </a:cubicBezTo>
                      <a:lnTo>
                        <a:pt x="334" y="315"/>
                      </a:lnTo>
                      <a:close/>
                    </a:path>
                  </a:pathLst>
                </a:custGeom>
                <a:solidFill>
                  <a:srgbClr val="00363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3" name="Freeform 222"/>
                <p:cNvSpPr>
                  <a:spLocks/>
                </p:cNvSpPr>
                <p:nvPr userDrawn="1"/>
              </p:nvSpPr>
              <p:spPr bwMode="auto">
                <a:xfrm flipH="1">
                  <a:off x="11380416" y="5344824"/>
                  <a:ext cx="437941" cy="628607"/>
                </a:xfrm>
                <a:custGeom>
                  <a:avLst/>
                  <a:gdLst>
                    <a:gd name="T0" fmla="*/ 211 w 278"/>
                    <a:gd name="T1" fmla="*/ 99 h 400"/>
                    <a:gd name="T2" fmla="*/ 134 w 278"/>
                    <a:gd name="T3" fmla="*/ 0 h 400"/>
                    <a:gd name="T4" fmla="*/ 70 w 278"/>
                    <a:gd name="T5" fmla="*/ 0 h 400"/>
                    <a:gd name="T6" fmla="*/ 19 w 278"/>
                    <a:gd name="T7" fmla="*/ 34 h 400"/>
                    <a:gd name="T8" fmla="*/ 0 w 278"/>
                    <a:gd name="T9" fmla="*/ 295 h 400"/>
                    <a:gd name="T10" fmla="*/ 34 w 278"/>
                    <a:gd name="T11" fmla="*/ 394 h 400"/>
                    <a:gd name="T12" fmla="*/ 109 w 278"/>
                    <a:gd name="T13" fmla="*/ 394 h 400"/>
                    <a:gd name="T14" fmla="*/ 238 w 278"/>
                    <a:gd name="T15" fmla="*/ 354 h 400"/>
                    <a:gd name="T16" fmla="*/ 211 w 278"/>
                    <a:gd name="T17" fmla="*/ 99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8" h="400">
                      <a:moveTo>
                        <a:pt x="211" y="99"/>
                      </a:moveTo>
                      <a:cubicBezTo>
                        <a:pt x="200" y="51"/>
                        <a:pt x="171" y="0"/>
                        <a:pt x="134" y="0"/>
                      </a:cubicBezTo>
                      <a:cubicBezTo>
                        <a:pt x="124" y="0"/>
                        <a:pt x="80" y="0"/>
                        <a:pt x="70" y="0"/>
                      </a:cubicBezTo>
                      <a:cubicBezTo>
                        <a:pt x="29" y="0"/>
                        <a:pt x="23" y="24"/>
                        <a:pt x="19" y="34"/>
                      </a:cubicBezTo>
                      <a:cubicBezTo>
                        <a:pt x="6" y="68"/>
                        <a:pt x="0" y="235"/>
                        <a:pt x="0" y="295"/>
                      </a:cubicBezTo>
                      <a:cubicBezTo>
                        <a:pt x="0" y="356"/>
                        <a:pt x="0" y="394"/>
                        <a:pt x="34" y="394"/>
                      </a:cubicBezTo>
                      <a:cubicBezTo>
                        <a:pt x="109" y="394"/>
                        <a:pt x="109" y="394"/>
                        <a:pt x="109" y="394"/>
                      </a:cubicBezTo>
                      <a:cubicBezTo>
                        <a:pt x="143" y="394"/>
                        <a:pt x="278" y="400"/>
                        <a:pt x="238" y="354"/>
                      </a:cubicBezTo>
                      <a:cubicBezTo>
                        <a:pt x="180" y="289"/>
                        <a:pt x="224" y="156"/>
                        <a:pt x="211" y="99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4" name="Freeform 223"/>
                <p:cNvSpPr>
                  <a:spLocks/>
                </p:cNvSpPr>
                <p:nvPr userDrawn="1"/>
              </p:nvSpPr>
              <p:spPr bwMode="auto">
                <a:xfrm flipH="1">
                  <a:off x="11594917" y="6012161"/>
                  <a:ext cx="53625" cy="426023"/>
                </a:xfrm>
                <a:custGeom>
                  <a:avLst/>
                  <a:gdLst>
                    <a:gd name="T0" fmla="*/ 18 w 35"/>
                    <a:gd name="T1" fmla="*/ 270 h 270"/>
                    <a:gd name="T2" fmla="*/ 0 w 35"/>
                    <a:gd name="T3" fmla="*/ 252 h 270"/>
                    <a:gd name="T4" fmla="*/ 0 w 35"/>
                    <a:gd name="T5" fmla="*/ 18 h 270"/>
                    <a:gd name="T6" fmla="*/ 18 w 35"/>
                    <a:gd name="T7" fmla="*/ 0 h 270"/>
                    <a:gd name="T8" fmla="*/ 35 w 35"/>
                    <a:gd name="T9" fmla="*/ 18 h 270"/>
                    <a:gd name="T10" fmla="*/ 35 w 35"/>
                    <a:gd name="T11" fmla="*/ 252 h 270"/>
                    <a:gd name="T12" fmla="*/ 18 w 35"/>
                    <a:gd name="T13" fmla="*/ 270 h 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5" h="270">
                      <a:moveTo>
                        <a:pt x="18" y="270"/>
                      </a:moveTo>
                      <a:cubicBezTo>
                        <a:pt x="8" y="270"/>
                        <a:pt x="0" y="262"/>
                        <a:pt x="0" y="252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8"/>
                        <a:pt x="8" y="0"/>
                        <a:pt x="18" y="0"/>
                      </a:cubicBezTo>
                      <a:cubicBezTo>
                        <a:pt x="27" y="0"/>
                        <a:pt x="35" y="8"/>
                        <a:pt x="35" y="18"/>
                      </a:cubicBezTo>
                      <a:cubicBezTo>
                        <a:pt x="35" y="252"/>
                        <a:pt x="35" y="252"/>
                        <a:pt x="35" y="252"/>
                      </a:cubicBezTo>
                      <a:cubicBezTo>
                        <a:pt x="35" y="262"/>
                        <a:pt x="27" y="270"/>
                        <a:pt x="18" y="27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5" name="Freeform 224"/>
                <p:cNvSpPr>
                  <a:spLocks/>
                </p:cNvSpPr>
                <p:nvPr userDrawn="1"/>
              </p:nvSpPr>
              <p:spPr bwMode="auto">
                <a:xfrm flipH="1">
                  <a:off x="11368499" y="5961517"/>
                  <a:ext cx="506461" cy="80439"/>
                </a:xfrm>
                <a:custGeom>
                  <a:avLst/>
                  <a:gdLst>
                    <a:gd name="T0" fmla="*/ 271 w 321"/>
                    <a:gd name="T1" fmla="*/ 0 h 51"/>
                    <a:gd name="T2" fmla="*/ 173 w 321"/>
                    <a:gd name="T3" fmla="*/ 0 h 51"/>
                    <a:gd name="T4" fmla="*/ 51 w 321"/>
                    <a:gd name="T5" fmla="*/ 0 h 51"/>
                    <a:gd name="T6" fmla="*/ 0 w 321"/>
                    <a:gd name="T7" fmla="*/ 51 h 51"/>
                    <a:gd name="T8" fmla="*/ 321 w 321"/>
                    <a:gd name="T9" fmla="*/ 51 h 51"/>
                    <a:gd name="T10" fmla="*/ 271 w 321"/>
                    <a:gd name="T11" fmla="*/ 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21" h="51">
                      <a:moveTo>
                        <a:pt x="271" y="0"/>
                      </a:move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51" y="0"/>
                        <a:pt x="51" y="0"/>
                        <a:pt x="51" y="0"/>
                      </a:cubicBezTo>
                      <a:cubicBezTo>
                        <a:pt x="23" y="0"/>
                        <a:pt x="0" y="23"/>
                        <a:pt x="0" y="51"/>
                      </a:cubicBezTo>
                      <a:cubicBezTo>
                        <a:pt x="321" y="51"/>
                        <a:pt x="321" y="51"/>
                        <a:pt x="321" y="51"/>
                      </a:cubicBezTo>
                      <a:cubicBezTo>
                        <a:pt x="321" y="23"/>
                        <a:pt x="298" y="0"/>
                        <a:pt x="271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266" name="Freeform 225"/>
                <p:cNvSpPr>
                  <a:spLocks/>
                </p:cNvSpPr>
                <p:nvPr userDrawn="1"/>
              </p:nvSpPr>
              <p:spPr bwMode="auto">
                <a:xfrm flipH="1">
                  <a:off x="11368499" y="5961517"/>
                  <a:ext cx="455816" cy="80439"/>
                </a:xfrm>
                <a:custGeom>
                  <a:avLst/>
                  <a:gdLst>
                    <a:gd name="T0" fmla="*/ 108 w 289"/>
                    <a:gd name="T1" fmla="*/ 4 h 51"/>
                    <a:gd name="T2" fmla="*/ 206 w 289"/>
                    <a:gd name="T3" fmla="*/ 4 h 51"/>
                    <a:gd name="T4" fmla="*/ 256 w 289"/>
                    <a:gd name="T5" fmla="*/ 51 h 51"/>
                    <a:gd name="T6" fmla="*/ 289 w 289"/>
                    <a:gd name="T7" fmla="*/ 51 h 51"/>
                    <a:gd name="T8" fmla="*/ 239 w 289"/>
                    <a:gd name="T9" fmla="*/ 0 h 51"/>
                    <a:gd name="T10" fmla="*/ 178 w 289"/>
                    <a:gd name="T11" fmla="*/ 0 h 51"/>
                    <a:gd name="T12" fmla="*/ 19 w 289"/>
                    <a:gd name="T13" fmla="*/ 0 h 51"/>
                    <a:gd name="T14" fmla="*/ 0 w 289"/>
                    <a:gd name="T15" fmla="*/ 4 h 51"/>
                    <a:gd name="T16" fmla="*/ 108 w 289"/>
                    <a:gd name="T17" fmla="*/ 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89" h="51">
                      <a:moveTo>
                        <a:pt x="108" y="4"/>
                      </a:moveTo>
                      <a:cubicBezTo>
                        <a:pt x="206" y="4"/>
                        <a:pt x="206" y="4"/>
                        <a:pt x="206" y="4"/>
                      </a:cubicBezTo>
                      <a:cubicBezTo>
                        <a:pt x="232" y="4"/>
                        <a:pt x="254" y="25"/>
                        <a:pt x="256" y="51"/>
                      </a:cubicBezTo>
                      <a:cubicBezTo>
                        <a:pt x="289" y="51"/>
                        <a:pt x="289" y="51"/>
                        <a:pt x="289" y="51"/>
                      </a:cubicBezTo>
                      <a:cubicBezTo>
                        <a:pt x="289" y="23"/>
                        <a:pt x="266" y="0"/>
                        <a:pt x="239" y="0"/>
                      </a:cubicBezTo>
                      <a:cubicBezTo>
                        <a:pt x="178" y="0"/>
                        <a:pt x="178" y="0"/>
                        <a:pt x="17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2" y="0"/>
                        <a:pt x="6" y="2"/>
                        <a:pt x="0" y="4"/>
                      </a:cubicBezTo>
                      <a:lnTo>
                        <a:pt x="108" y="4"/>
                      </a:lnTo>
                      <a:close/>
                    </a:path>
                  </a:pathLst>
                </a:custGeom>
                <a:solidFill>
                  <a:srgbClr val="75757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7" name="Freeform 226"/>
                <p:cNvSpPr>
                  <a:spLocks/>
                </p:cNvSpPr>
                <p:nvPr userDrawn="1"/>
              </p:nvSpPr>
              <p:spPr bwMode="auto">
                <a:xfrm flipH="1">
                  <a:off x="11434039" y="6351788"/>
                  <a:ext cx="372398" cy="125125"/>
                </a:xfrm>
                <a:custGeom>
                  <a:avLst/>
                  <a:gdLst>
                    <a:gd name="T0" fmla="*/ 218 w 237"/>
                    <a:gd name="T1" fmla="*/ 79 h 81"/>
                    <a:gd name="T2" fmla="*/ 205 w 237"/>
                    <a:gd name="T3" fmla="*/ 74 h 81"/>
                    <a:gd name="T4" fmla="*/ 119 w 237"/>
                    <a:gd name="T5" fmla="*/ 35 h 81"/>
                    <a:gd name="T6" fmla="*/ 33 w 237"/>
                    <a:gd name="T7" fmla="*/ 74 h 81"/>
                    <a:gd name="T8" fmla="*/ 8 w 237"/>
                    <a:gd name="T9" fmla="*/ 75 h 81"/>
                    <a:gd name="T10" fmla="*/ 6 w 237"/>
                    <a:gd name="T11" fmla="*/ 50 h 81"/>
                    <a:gd name="T12" fmla="*/ 119 w 237"/>
                    <a:gd name="T13" fmla="*/ 0 h 81"/>
                    <a:gd name="T14" fmla="*/ 231 w 237"/>
                    <a:gd name="T15" fmla="*/ 50 h 81"/>
                    <a:gd name="T16" fmla="*/ 230 w 237"/>
                    <a:gd name="T17" fmla="*/ 75 h 81"/>
                    <a:gd name="T18" fmla="*/ 218 w 237"/>
                    <a:gd name="T19" fmla="*/ 79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37" h="81">
                      <a:moveTo>
                        <a:pt x="218" y="79"/>
                      </a:moveTo>
                      <a:cubicBezTo>
                        <a:pt x="213" y="79"/>
                        <a:pt x="208" y="78"/>
                        <a:pt x="205" y="74"/>
                      </a:cubicBezTo>
                      <a:cubicBezTo>
                        <a:pt x="183" y="49"/>
                        <a:pt x="151" y="35"/>
                        <a:pt x="119" y="35"/>
                      </a:cubicBezTo>
                      <a:cubicBezTo>
                        <a:pt x="86" y="35"/>
                        <a:pt x="54" y="49"/>
                        <a:pt x="33" y="74"/>
                      </a:cubicBezTo>
                      <a:cubicBezTo>
                        <a:pt x="26" y="81"/>
                        <a:pt x="15" y="81"/>
                        <a:pt x="8" y="75"/>
                      </a:cubicBezTo>
                      <a:cubicBezTo>
                        <a:pt x="0" y="68"/>
                        <a:pt x="0" y="57"/>
                        <a:pt x="6" y="50"/>
                      </a:cubicBezTo>
                      <a:cubicBezTo>
                        <a:pt x="35" y="18"/>
                        <a:pt x="76" y="0"/>
                        <a:pt x="119" y="0"/>
                      </a:cubicBezTo>
                      <a:cubicBezTo>
                        <a:pt x="161" y="0"/>
                        <a:pt x="202" y="18"/>
                        <a:pt x="231" y="50"/>
                      </a:cubicBezTo>
                      <a:cubicBezTo>
                        <a:pt x="237" y="57"/>
                        <a:pt x="237" y="68"/>
                        <a:pt x="230" y="75"/>
                      </a:cubicBezTo>
                      <a:cubicBezTo>
                        <a:pt x="226" y="78"/>
                        <a:pt x="222" y="79"/>
                        <a:pt x="218" y="79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8" name="Oval 22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746854" y="6462018"/>
                  <a:ext cx="59584" cy="59583"/>
                </a:xfrm>
                <a:prstGeom prst="ellipse">
                  <a:avLst/>
                </a:pr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9" name="Oval 228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434041" y="6462018"/>
                  <a:ext cx="62564" cy="59583"/>
                </a:xfrm>
                <a:prstGeom prst="ellipse">
                  <a:avLst/>
                </a:pr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0" name="Freeform 229"/>
                <p:cNvSpPr>
                  <a:spLocks/>
                </p:cNvSpPr>
                <p:nvPr userDrawn="1"/>
              </p:nvSpPr>
              <p:spPr bwMode="auto">
                <a:xfrm flipH="1">
                  <a:off x="11621729" y="5553368"/>
                  <a:ext cx="92355" cy="283023"/>
                </a:xfrm>
                <a:custGeom>
                  <a:avLst/>
                  <a:gdLst>
                    <a:gd name="T0" fmla="*/ 20 w 58"/>
                    <a:gd name="T1" fmla="*/ 0 h 181"/>
                    <a:gd name="T2" fmla="*/ 0 w 58"/>
                    <a:gd name="T3" fmla="*/ 0 h 181"/>
                    <a:gd name="T4" fmla="*/ 29 w 58"/>
                    <a:gd name="T5" fmla="*/ 42 h 181"/>
                    <a:gd name="T6" fmla="*/ 29 w 58"/>
                    <a:gd name="T7" fmla="*/ 139 h 181"/>
                    <a:gd name="T8" fmla="*/ 0 w 58"/>
                    <a:gd name="T9" fmla="*/ 181 h 181"/>
                    <a:gd name="T10" fmla="*/ 20 w 58"/>
                    <a:gd name="T11" fmla="*/ 181 h 181"/>
                    <a:gd name="T12" fmla="*/ 58 w 58"/>
                    <a:gd name="T13" fmla="*/ 139 h 181"/>
                    <a:gd name="T14" fmla="*/ 58 w 58"/>
                    <a:gd name="T15" fmla="*/ 42 h 181"/>
                    <a:gd name="T16" fmla="*/ 20 w 58"/>
                    <a:gd name="T17" fmla="*/ 0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181">
                      <a:moveTo>
                        <a:pt x="20" y="0"/>
                      </a:moveTo>
                      <a:cubicBezTo>
                        <a:pt x="20" y="0"/>
                        <a:pt x="10" y="0"/>
                        <a:pt x="0" y="0"/>
                      </a:cubicBezTo>
                      <a:cubicBezTo>
                        <a:pt x="16" y="5"/>
                        <a:pt x="29" y="23"/>
                        <a:pt x="29" y="42"/>
                      </a:cubicBezTo>
                      <a:cubicBezTo>
                        <a:pt x="29" y="139"/>
                        <a:pt x="29" y="139"/>
                        <a:pt x="29" y="139"/>
                      </a:cubicBezTo>
                      <a:cubicBezTo>
                        <a:pt x="29" y="159"/>
                        <a:pt x="17" y="177"/>
                        <a:pt x="0" y="181"/>
                      </a:cubicBezTo>
                      <a:cubicBezTo>
                        <a:pt x="10" y="181"/>
                        <a:pt x="20" y="181"/>
                        <a:pt x="20" y="181"/>
                      </a:cubicBezTo>
                      <a:cubicBezTo>
                        <a:pt x="41" y="181"/>
                        <a:pt x="58" y="162"/>
                        <a:pt x="58" y="139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19"/>
                        <a:pt x="41" y="0"/>
                        <a:pt x="20" y="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1" name="Freeform 230"/>
                <p:cNvSpPr>
                  <a:spLocks/>
                </p:cNvSpPr>
                <p:nvPr userDrawn="1"/>
              </p:nvSpPr>
              <p:spPr bwMode="auto">
                <a:xfrm flipH="1">
                  <a:off x="11654501" y="5553368"/>
                  <a:ext cx="220459" cy="283023"/>
                </a:xfrm>
                <a:custGeom>
                  <a:avLst/>
                  <a:gdLst>
                    <a:gd name="T0" fmla="*/ 140 w 140"/>
                    <a:gd name="T1" fmla="*/ 139 h 181"/>
                    <a:gd name="T2" fmla="*/ 102 w 140"/>
                    <a:gd name="T3" fmla="*/ 181 h 181"/>
                    <a:gd name="T4" fmla="*/ 70 w 140"/>
                    <a:gd name="T5" fmla="*/ 180 h 181"/>
                    <a:gd name="T6" fmla="*/ 38 w 140"/>
                    <a:gd name="T7" fmla="*/ 181 h 181"/>
                    <a:gd name="T8" fmla="*/ 0 w 140"/>
                    <a:gd name="T9" fmla="*/ 139 h 181"/>
                    <a:gd name="T10" fmla="*/ 0 w 140"/>
                    <a:gd name="T11" fmla="*/ 42 h 181"/>
                    <a:gd name="T12" fmla="*/ 38 w 140"/>
                    <a:gd name="T13" fmla="*/ 0 h 181"/>
                    <a:gd name="T14" fmla="*/ 70 w 140"/>
                    <a:gd name="T15" fmla="*/ 2 h 181"/>
                    <a:gd name="T16" fmla="*/ 102 w 140"/>
                    <a:gd name="T17" fmla="*/ 0 h 181"/>
                    <a:gd name="T18" fmla="*/ 140 w 140"/>
                    <a:gd name="T19" fmla="*/ 42 h 181"/>
                    <a:gd name="T20" fmla="*/ 140 w 140"/>
                    <a:gd name="T21" fmla="*/ 139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0" h="181">
                      <a:moveTo>
                        <a:pt x="140" y="139"/>
                      </a:moveTo>
                      <a:cubicBezTo>
                        <a:pt x="140" y="162"/>
                        <a:pt x="123" y="181"/>
                        <a:pt x="102" y="181"/>
                      </a:cubicBezTo>
                      <a:cubicBezTo>
                        <a:pt x="102" y="181"/>
                        <a:pt x="81" y="180"/>
                        <a:pt x="70" y="180"/>
                      </a:cubicBezTo>
                      <a:cubicBezTo>
                        <a:pt x="58" y="180"/>
                        <a:pt x="38" y="181"/>
                        <a:pt x="38" y="181"/>
                      </a:cubicBezTo>
                      <a:cubicBezTo>
                        <a:pt x="17" y="181"/>
                        <a:pt x="0" y="162"/>
                        <a:pt x="0" y="139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19"/>
                        <a:pt x="17" y="0"/>
                        <a:pt x="38" y="0"/>
                      </a:cubicBezTo>
                      <a:cubicBezTo>
                        <a:pt x="38" y="0"/>
                        <a:pt x="55" y="2"/>
                        <a:pt x="70" y="2"/>
                      </a:cubicBezTo>
                      <a:cubicBezTo>
                        <a:pt x="85" y="2"/>
                        <a:pt x="102" y="0"/>
                        <a:pt x="102" y="0"/>
                      </a:cubicBezTo>
                      <a:cubicBezTo>
                        <a:pt x="123" y="0"/>
                        <a:pt x="140" y="19"/>
                        <a:pt x="140" y="42"/>
                      </a:cubicBezTo>
                      <a:lnTo>
                        <a:pt x="140" y="139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2" name="Freeform 231"/>
                <p:cNvSpPr>
                  <a:spLocks/>
                </p:cNvSpPr>
                <p:nvPr userDrawn="1"/>
              </p:nvSpPr>
              <p:spPr bwMode="auto">
                <a:xfrm flipH="1">
                  <a:off x="11654501" y="5553368"/>
                  <a:ext cx="77459" cy="283023"/>
                </a:xfrm>
                <a:custGeom>
                  <a:avLst/>
                  <a:gdLst>
                    <a:gd name="T0" fmla="*/ 11 w 49"/>
                    <a:gd name="T1" fmla="*/ 0 h 181"/>
                    <a:gd name="T2" fmla="*/ 2 w 49"/>
                    <a:gd name="T3" fmla="*/ 1 h 181"/>
                    <a:gd name="T4" fmla="*/ 32 w 49"/>
                    <a:gd name="T5" fmla="*/ 42 h 181"/>
                    <a:gd name="T6" fmla="*/ 32 w 49"/>
                    <a:gd name="T7" fmla="*/ 139 h 181"/>
                    <a:gd name="T8" fmla="*/ 0 w 49"/>
                    <a:gd name="T9" fmla="*/ 180 h 181"/>
                    <a:gd name="T10" fmla="*/ 11 w 49"/>
                    <a:gd name="T11" fmla="*/ 181 h 181"/>
                    <a:gd name="T12" fmla="*/ 49 w 49"/>
                    <a:gd name="T13" fmla="*/ 139 h 181"/>
                    <a:gd name="T14" fmla="*/ 49 w 49"/>
                    <a:gd name="T15" fmla="*/ 42 h 181"/>
                    <a:gd name="T16" fmla="*/ 11 w 49"/>
                    <a:gd name="T17" fmla="*/ 0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81">
                      <a:moveTo>
                        <a:pt x="11" y="0"/>
                      </a:moveTo>
                      <a:cubicBezTo>
                        <a:pt x="11" y="0"/>
                        <a:pt x="7" y="1"/>
                        <a:pt x="2" y="1"/>
                      </a:cubicBezTo>
                      <a:cubicBezTo>
                        <a:pt x="19" y="5"/>
                        <a:pt x="32" y="22"/>
                        <a:pt x="32" y="42"/>
                      </a:cubicBezTo>
                      <a:cubicBezTo>
                        <a:pt x="32" y="139"/>
                        <a:pt x="32" y="139"/>
                        <a:pt x="32" y="139"/>
                      </a:cubicBezTo>
                      <a:cubicBezTo>
                        <a:pt x="32" y="160"/>
                        <a:pt x="18" y="177"/>
                        <a:pt x="0" y="180"/>
                      </a:cubicBezTo>
                      <a:cubicBezTo>
                        <a:pt x="6" y="181"/>
                        <a:pt x="11" y="181"/>
                        <a:pt x="11" y="181"/>
                      </a:cubicBezTo>
                      <a:cubicBezTo>
                        <a:pt x="32" y="181"/>
                        <a:pt x="49" y="162"/>
                        <a:pt x="49" y="139"/>
                      </a:cubicBezTo>
                      <a:cubicBezTo>
                        <a:pt x="49" y="42"/>
                        <a:pt x="49" y="42"/>
                        <a:pt x="49" y="42"/>
                      </a:cubicBezTo>
                      <a:cubicBezTo>
                        <a:pt x="49" y="19"/>
                        <a:pt x="32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3" name="Freeform 232"/>
                <p:cNvSpPr>
                  <a:spLocks/>
                </p:cNvSpPr>
                <p:nvPr userDrawn="1"/>
              </p:nvSpPr>
              <p:spPr bwMode="auto">
                <a:xfrm flipH="1">
                  <a:off x="11770688" y="5675516"/>
                  <a:ext cx="41709" cy="336648"/>
                </a:xfrm>
                <a:custGeom>
                  <a:avLst/>
                  <a:gdLst>
                    <a:gd name="T0" fmla="*/ 14 w 27"/>
                    <a:gd name="T1" fmla="*/ 215 h 215"/>
                    <a:gd name="T2" fmla="*/ 0 w 27"/>
                    <a:gd name="T3" fmla="*/ 202 h 215"/>
                    <a:gd name="T4" fmla="*/ 0 w 27"/>
                    <a:gd name="T5" fmla="*/ 13 h 215"/>
                    <a:gd name="T6" fmla="*/ 14 w 27"/>
                    <a:gd name="T7" fmla="*/ 0 h 215"/>
                    <a:gd name="T8" fmla="*/ 27 w 27"/>
                    <a:gd name="T9" fmla="*/ 13 h 215"/>
                    <a:gd name="T10" fmla="*/ 27 w 27"/>
                    <a:gd name="T11" fmla="*/ 202 h 215"/>
                    <a:gd name="T12" fmla="*/ 14 w 27"/>
                    <a:gd name="T13" fmla="*/ 215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215">
                      <a:moveTo>
                        <a:pt x="14" y="215"/>
                      </a:moveTo>
                      <a:cubicBezTo>
                        <a:pt x="6" y="215"/>
                        <a:pt x="0" y="209"/>
                        <a:pt x="0" y="202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6"/>
                        <a:pt x="6" y="0"/>
                        <a:pt x="14" y="0"/>
                      </a:cubicBezTo>
                      <a:cubicBezTo>
                        <a:pt x="21" y="0"/>
                        <a:pt x="27" y="6"/>
                        <a:pt x="27" y="13"/>
                      </a:cubicBezTo>
                      <a:cubicBezTo>
                        <a:pt x="27" y="202"/>
                        <a:pt x="27" y="202"/>
                        <a:pt x="27" y="202"/>
                      </a:cubicBezTo>
                      <a:cubicBezTo>
                        <a:pt x="27" y="209"/>
                        <a:pt x="21" y="215"/>
                        <a:pt x="14" y="215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5" name="Freeform 234"/>
                <p:cNvSpPr>
                  <a:spLocks/>
                </p:cNvSpPr>
                <p:nvPr userDrawn="1"/>
              </p:nvSpPr>
              <p:spPr bwMode="auto">
                <a:xfrm flipH="1">
                  <a:off x="10909703" y="6402435"/>
                  <a:ext cx="247273" cy="77459"/>
                </a:xfrm>
                <a:custGeom>
                  <a:avLst/>
                  <a:gdLst>
                    <a:gd name="T0" fmla="*/ 1 w 157"/>
                    <a:gd name="T1" fmla="*/ 10 h 49"/>
                    <a:gd name="T2" fmla="*/ 2 w 157"/>
                    <a:gd name="T3" fmla="*/ 40 h 49"/>
                    <a:gd name="T4" fmla="*/ 136 w 157"/>
                    <a:gd name="T5" fmla="*/ 40 h 49"/>
                    <a:gd name="T6" fmla="*/ 150 w 157"/>
                    <a:gd name="T7" fmla="*/ 33 h 49"/>
                    <a:gd name="T8" fmla="*/ 50 w 157"/>
                    <a:gd name="T9" fmla="*/ 0 h 49"/>
                    <a:gd name="T10" fmla="*/ 1 w 157"/>
                    <a:gd name="T11" fmla="*/ 1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7" h="49">
                      <a:moveTo>
                        <a:pt x="1" y="10"/>
                      </a:moveTo>
                      <a:cubicBezTo>
                        <a:pt x="2" y="21"/>
                        <a:pt x="0" y="33"/>
                        <a:pt x="2" y="40"/>
                      </a:cubicBezTo>
                      <a:cubicBezTo>
                        <a:pt x="4" y="49"/>
                        <a:pt x="136" y="40"/>
                        <a:pt x="136" y="40"/>
                      </a:cubicBezTo>
                      <a:cubicBezTo>
                        <a:pt x="139" y="40"/>
                        <a:pt x="157" y="34"/>
                        <a:pt x="150" y="33"/>
                      </a:cubicBezTo>
                      <a:cubicBezTo>
                        <a:pt x="117" y="29"/>
                        <a:pt x="50" y="13"/>
                        <a:pt x="50" y="0"/>
                      </a:cubicBezTo>
                      <a:lnTo>
                        <a:pt x="1" y="1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6" name="Freeform 235"/>
                <p:cNvSpPr>
                  <a:spLocks/>
                </p:cNvSpPr>
                <p:nvPr userDrawn="1"/>
              </p:nvSpPr>
              <p:spPr bwMode="auto">
                <a:xfrm flipH="1">
                  <a:off x="11812396" y="5133302"/>
                  <a:ext cx="220459" cy="330690"/>
                </a:xfrm>
                <a:custGeom>
                  <a:avLst/>
                  <a:gdLst>
                    <a:gd name="T0" fmla="*/ 134 w 140"/>
                    <a:gd name="T1" fmla="*/ 0 h 212"/>
                    <a:gd name="T2" fmla="*/ 127 w 140"/>
                    <a:gd name="T3" fmla="*/ 212 h 212"/>
                    <a:gd name="T4" fmla="*/ 120 w 140"/>
                    <a:gd name="T5" fmla="*/ 27 h 212"/>
                    <a:gd name="T6" fmla="*/ 140 w 140"/>
                    <a:gd name="T7" fmla="*/ 1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0" h="212">
                      <a:moveTo>
                        <a:pt x="134" y="0"/>
                      </a:moveTo>
                      <a:cubicBezTo>
                        <a:pt x="56" y="30"/>
                        <a:pt x="0" y="205"/>
                        <a:pt x="127" y="212"/>
                      </a:cubicBezTo>
                      <a:cubicBezTo>
                        <a:pt x="94" y="168"/>
                        <a:pt x="73" y="73"/>
                        <a:pt x="120" y="27"/>
                      </a:cubicBezTo>
                      <a:cubicBezTo>
                        <a:pt x="130" y="18"/>
                        <a:pt x="138" y="18"/>
                        <a:pt x="140" y="18"/>
                      </a:cubicBezTo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7" name="Freeform 236"/>
                <p:cNvSpPr>
                  <a:spLocks/>
                </p:cNvSpPr>
                <p:nvPr userDrawn="1"/>
              </p:nvSpPr>
              <p:spPr bwMode="auto">
                <a:xfrm flipH="1">
                  <a:off x="11332745" y="5335886"/>
                  <a:ext cx="360482" cy="411126"/>
                </a:xfrm>
                <a:custGeom>
                  <a:avLst/>
                  <a:gdLst>
                    <a:gd name="T0" fmla="*/ 211 w 229"/>
                    <a:gd name="T1" fmla="*/ 249 h 261"/>
                    <a:gd name="T2" fmla="*/ 159 w 229"/>
                    <a:gd name="T3" fmla="*/ 243 h 261"/>
                    <a:gd name="T4" fmla="*/ 23 w 229"/>
                    <a:gd name="T5" fmla="*/ 94 h 261"/>
                    <a:gd name="T6" fmla="*/ 23 w 229"/>
                    <a:gd name="T7" fmla="*/ 94 h 261"/>
                    <a:gd name="T8" fmla="*/ 17 w 229"/>
                    <a:gd name="T9" fmla="*/ 88 h 261"/>
                    <a:gd name="T10" fmla="*/ 25 w 229"/>
                    <a:gd name="T11" fmla="*/ 17 h 261"/>
                    <a:gd name="T12" fmla="*/ 95 w 229"/>
                    <a:gd name="T13" fmla="*/ 25 h 261"/>
                    <a:gd name="T14" fmla="*/ 216 w 229"/>
                    <a:gd name="T15" fmla="*/ 197 h 261"/>
                    <a:gd name="T16" fmla="*/ 211 w 229"/>
                    <a:gd name="T17" fmla="*/ 249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29" h="261">
                      <a:moveTo>
                        <a:pt x="211" y="249"/>
                      </a:moveTo>
                      <a:cubicBezTo>
                        <a:pt x="195" y="261"/>
                        <a:pt x="172" y="259"/>
                        <a:pt x="159" y="243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23" y="94"/>
                        <a:pt x="23" y="94"/>
                        <a:pt x="23" y="94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0" y="66"/>
                        <a:pt x="3" y="35"/>
                        <a:pt x="25" y="17"/>
                      </a:cubicBezTo>
                      <a:cubicBezTo>
                        <a:pt x="47" y="0"/>
                        <a:pt x="78" y="4"/>
                        <a:pt x="95" y="25"/>
                      </a:cubicBezTo>
                      <a:cubicBezTo>
                        <a:pt x="216" y="197"/>
                        <a:pt x="216" y="197"/>
                        <a:pt x="216" y="197"/>
                      </a:cubicBezTo>
                      <a:cubicBezTo>
                        <a:pt x="229" y="213"/>
                        <a:pt x="227" y="236"/>
                        <a:pt x="211" y="249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8" name="Freeform 237"/>
                <p:cNvSpPr>
                  <a:spLocks/>
                </p:cNvSpPr>
                <p:nvPr userDrawn="1"/>
              </p:nvSpPr>
              <p:spPr bwMode="auto">
                <a:xfrm flipH="1">
                  <a:off x="11022912" y="5392489"/>
                  <a:ext cx="184709" cy="244293"/>
                </a:xfrm>
                <a:custGeom>
                  <a:avLst/>
                  <a:gdLst>
                    <a:gd name="T0" fmla="*/ 62 w 62"/>
                    <a:gd name="T1" fmla="*/ 5 h 82"/>
                    <a:gd name="T2" fmla="*/ 6 w 62"/>
                    <a:gd name="T3" fmla="*/ 82 h 82"/>
                    <a:gd name="T4" fmla="*/ 0 w 62"/>
                    <a:gd name="T5" fmla="*/ 81 h 82"/>
                    <a:gd name="T6" fmla="*/ 59 w 62"/>
                    <a:gd name="T7" fmla="*/ 0 h 82"/>
                    <a:gd name="T8" fmla="*/ 62 w 62"/>
                    <a:gd name="T9" fmla="*/ 5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82">
                      <a:moveTo>
                        <a:pt x="62" y="5"/>
                      </a:moveTo>
                      <a:lnTo>
                        <a:pt x="6" y="82"/>
                      </a:lnTo>
                      <a:lnTo>
                        <a:pt x="0" y="81"/>
                      </a:lnTo>
                      <a:lnTo>
                        <a:pt x="59" y="0"/>
                      </a:lnTo>
                      <a:lnTo>
                        <a:pt x="62" y="5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9" name="Freeform 238"/>
                <p:cNvSpPr>
                  <a:spLocks/>
                </p:cNvSpPr>
                <p:nvPr userDrawn="1"/>
              </p:nvSpPr>
              <p:spPr bwMode="auto">
                <a:xfrm flipH="1">
                  <a:off x="11368497" y="5347800"/>
                  <a:ext cx="232376" cy="280043"/>
                </a:xfrm>
                <a:custGeom>
                  <a:avLst/>
                  <a:gdLst>
                    <a:gd name="T0" fmla="*/ 148 w 148"/>
                    <a:gd name="T1" fmla="*/ 178 h 179"/>
                    <a:gd name="T2" fmla="*/ 143 w 148"/>
                    <a:gd name="T3" fmla="*/ 179 h 179"/>
                    <a:gd name="T4" fmla="*/ 142 w 148"/>
                    <a:gd name="T5" fmla="*/ 176 h 179"/>
                    <a:gd name="T6" fmla="*/ 36 w 148"/>
                    <a:gd name="T7" fmla="*/ 25 h 179"/>
                    <a:gd name="T8" fmla="*/ 0 w 148"/>
                    <a:gd name="T9" fmla="*/ 0 h 179"/>
                    <a:gd name="T10" fmla="*/ 36 w 148"/>
                    <a:gd name="T11" fmla="*/ 19 h 179"/>
                    <a:gd name="T12" fmla="*/ 146 w 148"/>
                    <a:gd name="T13" fmla="*/ 176 h 179"/>
                    <a:gd name="T14" fmla="*/ 148 w 148"/>
                    <a:gd name="T15" fmla="*/ 178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8" h="179">
                      <a:moveTo>
                        <a:pt x="148" y="178"/>
                      </a:moveTo>
                      <a:cubicBezTo>
                        <a:pt x="143" y="179"/>
                        <a:pt x="143" y="179"/>
                        <a:pt x="143" y="179"/>
                      </a:cubicBezTo>
                      <a:cubicBezTo>
                        <a:pt x="142" y="176"/>
                        <a:pt x="142" y="176"/>
                        <a:pt x="142" y="176"/>
                      </a:cubicBezTo>
                      <a:cubicBezTo>
                        <a:pt x="142" y="176"/>
                        <a:pt x="66" y="66"/>
                        <a:pt x="36" y="25"/>
                      </a:cubicBezTo>
                      <a:cubicBezTo>
                        <a:pt x="23" y="8"/>
                        <a:pt x="15" y="1"/>
                        <a:pt x="0" y="0"/>
                      </a:cubicBezTo>
                      <a:cubicBezTo>
                        <a:pt x="14" y="0"/>
                        <a:pt x="27" y="7"/>
                        <a:pt x="36" y="19"/>
                      </a:cubicBezTo>
                      <a:cubicBezTo>
                        <a:pt x="65" y="57"/>
                        <a:pt x="146" y="176"/>
                        <a:pt x="146" y="176"/>
                      </a:cubicBezTo>
                      <a:lnTo>
                        <a:pt x="148" y="178"/>
                      </a:lnTo>
                      <a:close/>
                    </a:path>
                  </a:pathLst>
                </a:custGeom>
                <a:solidFill>
                  <a:srgbClr val="B4D0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0" name="Freeform 239"/>
                <p:cNvSpPr>
                  <a:spLocks/>
                </p:cNvSpPr>
                <p:nvPr userDrawn="1"/>
              </p:nvSpPr>
              <p:spPr bwMode="auto">
                <a:xfrm flipH="1">
                  <a:off x="10951412" y="5589113"/>
                  <a:ext cx="140023" cy="107250"/>
                </a:xfrm>
                <a:custGeom>
                  <a:avLst/>
                  <a:gdLst>
                    <a:gd name="T0" fmla="*/ 76 w 89"/>
                    <a:gd name="T1" fmla="*/ 68 h 69"/>
                    <a:gd name="T2" fmla="*/ 76 w 89"/>
                    <a:gd name="T3" fmla="*/ 68 h 69"/>
                    <a:gd name="T4" fmla="*/ 76 w 89"/>
                    <a:gd name="T5" fmla="*/ 68 h 69"/>
                    <a:gd name="T6" fmla="*/ 12 w 89"/>
                    <a:gd name="T7" fmla="*/ 69 h 69"/>
                    <a:gd name="T8" fmla="*/ 1 w 89"/>
                    <a:gd name="T9" fmla="*/ 29 h 69"/>
                    <a:gd name="T10" fmla="*/ 3 w 89"/>
                    <a:gd name="T11" fmla="*/ 23 h 69"/>
                    <a:gd name="T12" fmla="*/ 12 w 89"/>
                    <a:gd name="T13" fmla="*/ 11 h 69"/>
                    <a:gd name="T14" fmla="*/ 17 w 89"/>
                    <a:gd name="T15" fmla="*/ 7 h 69"/>
                    <a:gd name="T16" fmla="*/ 57 w 89"/>
                    <a:gd name="T17" fmla="*/ 0 h 69"/>
                    <a:gd name="T18" fmla="*/ 56 w 89"/>
                    <a:gd name="T19" fmla="*/ 11 h 69"/>
                    <a:gd name="T20" fmla="*/ 35 w 89"/>
                    <a:gd name="T21" fmla="*/ 13 h 69"/>
                    <a:gd name="T22" fmla="*/ 39 w 89"/>
                    <a:gd name="T23" fmla="*/ 13 h 69"/>
                    <a:gd name="T24" fmla="*/ 74 w 89"/>
                    <a:gd name="T25" fmla="*/ 9 h 69"/>
                    <a:gd name="T26" fmla="*/ 75 w 89"/>
                    <a:gd name="T27" fmla="*/ 10 h 69"/>
                    <a:gd name="T28" fmla="*/ 83 w 89"/>
                    <a:gd name="T29" fmla="*/ 18 h 69"/>
                    <a:gd name="T30" fmla="*/ 82 w 89"/>
                    <a:gd name="T31" fmla="*/ 23 h 69"/>
                    <a:gd name="T32" fmla="*/ 89 w 89"/>
                    <a:gd name="T33" fmla="*/ 31 h 69"/>
                    <a:gd name="T34" fmla="*/ 84 w 89"/>
                    <a:gd name="T35" fmla="*/ 39 h 69"/>
                    <a:gd name="T36" fmla="*/ 88 w 89"/>
                    <a:gd name="T37" fmla="*/ 46 h 69"/>
                    <a:gd name="T38" fmla="*/ 82 w 89"/>
                    <a:gd name="T39" fmla="*/ 54 h 69"/>
                    <a:gd name="T40" fmla="*/ 84 w 89"/>
                    <a:gd name="T41" fmla="*/ 59 h 69"/>
                    <a:gd name="T42" fmla="*/ 76 w 89"/>
                    <a:gd name="T43" fmla="*/ 68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9" h="69">
                      <a:moveTo>
                        <a:pt x="76" y="68"/>
                      </a:moveTo>
                      <a:cubicBezTo>
                        <a:pt x="76" y="68"/>
                        <a:pt x="76" y="68"/>
                        <a:pt x="76" y="68"/>
                      </a:cubicBezTo>
                      <a:cubicBezTo>
                        <a:pt x="76" y="68"/>
                        <a:pt x="76" y="68"/>
                        <a:pt x="76" y="68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2" y="69"/>
                        <a:pt x="0" y="35"/>
                        <a:pt x="1" y="29"/>
                      </a:cubicBezTo>
                      <a:cubicBezTo>
                        <a:pt x="1" y="27"/>
                        <a:pt x="2" y="25"/>
                        <a:pt x="3" y="23"/>
                      </a:cubicBezTo>
                      <a:cubicBezTo>
                        <a:pt x="6" y="19"/>
                        <a:pt x="10" y="14"/>
                        <a:pt x="12" y="11"/>
                      </a:cubicBezTo>
                      <a:cubicBezTo>
                        <a:pt x="14" y="9"/>
                        <a:pt x="15" y="8"/>
                        <a:pt x="17" y="7"/>
                      </a:cubicBezTo>
                      <a:cubicBezTo>
                        <a:pt x="23" y="5"/>
                        <a:pt x="36" y="2"/>
                        <a:pt x="57" y="0"/>
                      </a:cubicBezTo>
                      <a:cubicBezTo>
                        <a:pt x="61" y="3"/>
                        <a:pt x="59" y="9"/>
                        <a:pt x="56" y="11"/>
                      </a:cubicBezTo>
                      <a:cubicBezTo>
                        <a:pt x="53" y="14"/>
                        <a:pt x="35" y="13"/>
                        <a:pt x="35" y="13"/>
                      </a:cubicBezTo>
                      <a:cubicBezTo>
                        <a:pt x="39" y="13"/>
                        <a:pt x="39" y="13"/>
                        <a:pt x="39" y="13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9" y="9"/>
                        <a:pt x="83" y="13"/>
                        <a:pt x="83" y="18"/>
                      </a:cubicBezTo>
                      <a:cubicBezTo>
                        <a:pt x="83" y="20"/>
                        <a:pt x="83" y="21"/>
                        <a:pt x="82" y="23"/>
                      </a:cubicBezTo>
                      <a:cubicBezTo>
                        <a:pt x="86" y="23"/>
                        <a:pt x="89" y="27"/>
                        <a:pt x="89" y="31"/>
                      </a:cubicBezTo>
                      <a:cubicBezTo>
                        <a:pt x="89" y="35"/>
                        <a:pt x="87" y="38"/>
                        <a:pt x="84" y="39"/>
                      </a:cubicBezTo>
                      <a:cubicBezTo>
                        <a:pt x="86" y="41"/>
                        <a:pt x="88" y="43"/>
                        <a:pt x="88" y="46"/>
                      </a:cubicBezTo>
                      <a:cubicBezTo>
                        <a:pt x="88" y="50"/>
                        <a:pt x="86" y="53"/>
                        <a:pt x="82" y="54"/>
                      </a:cubicBezTo>
                      <a:cubicBezTo>
                        <a:pt x="83" y="56"/>
                        <a:pt x="84" y="57"/>
                        <a:pt x="84" y="59"/>
                      </a:cubicBezTo>
                      <a:cubicBezTo>
                        <a:pt x="85" y="64"/>
                        <a:pt x="81" y="68"/>
                        <a:pt x="76" y="68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1" name="Freeform 240"/>
                <p:cNvSpPr>
                  <a:spLocks/>
                </p:cNvSpPr>
                <p:nvPr userDrawn="1"/>
              </p:nvSpPr>
              <p:spPr bwMode="auto">
                <a:xfrm flipH="1">
                  <a:off x="11070581" y="5633801"/>
                  <a:ext cx="95334" cy="68522"/>
                </a:xfrm>
                <a:custGeom>
                  <a:avLst/>
                  <a:gdLst>
                    <a:gd name="T0" fmla="*/ 26 w 32"/>
                    <a:gd name="T1" fmla="*/ 0 h 23"/>
                    <a:gd name="T2" fmla="*/ 0 w 32"/>
                    <a:gd name="T3" fmla="*/ 2 h 23"/>
                    <a:gd name="T4" fmla="*/ 1 w 32"/>
                    <a:gd name="T5" fmla="*/ 23 h 23"/>
                    <a:gd name="T6" fmla="*/ 32 w 32"/>
                    <a:gd name="T7" fmla="*/ 21 h 23"/>
                    <a:gd name="T8" fmla="*/ 26 w 32"/>
                    <a:gd name="T9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23">
                      <a:moveTo>
                        <a:pt x="26" y="0"/>
                      </a:moveTo>
                      <a:lnTo>
                        <a:pt x="0" y="2"/>
                      </a:lnTo>
                      <a:lnTo>
                        <a:pt x="1" y="23"/>
                      </a:lnTo>
                      <a:lnTo>
                        <a:pt x="32" y="21"/>
                      </a:lnTo>
                      <a:lnTo>
                        <a:pt x="26" y="0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2" name="Freeform 241"/>
                <p:cNvSpPr>
                  <a:spLocks/>
                </p:cNvSpPr>
                <p:nvPr userDrawn="1"/>
              </p:nvSpPr>
              <p:spPr bwMode="auto">
                <a:xfrm flipH="1">
                  <a:off x="11070579" y="5633801"/>
                  <a:ext cx="95334" cy="68522"/>
                </a:xfrm>
                <a:custGeom>
                  <a:avLst/>
                  <a:gdLst>
                    <a:gd name="T0" fmla="*/ 26 w 32"/>
                    <a:gd name="T1" fmla="*/ 0 h 23"/>
                    <a:gd name="T2" fmla="*/ 0 w 32"/>
                    <a:gd name="T3" fmla="*/ 2 h 23"/>
                    <a:gd name="T4" fmla="*/ 1 w 32"/>
                    <a:gd name="T5" fmla="*/ 23 h 23"/>
                    <a:gd name="T6" fmla="*/ 32 w 32"/>
                    <a:gd name="T7" fmla="*/ 2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2" h="23">
                      <a:moveTo>
                        <a:pt x="26" y="0"/>
                      </a:moveTo>
                      <a:lnTo>
                        <a:pt x="0" y="2"/>
                      </a:lnTo>
                      <a:lnTo>
                        <a:pt x="1" y="23"/>
                      </a:lnTo>
                      <a:lnTo>
                        <a:pt x="32" y="2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3" name="Freeform 242"/>
                <p:cNvSpPr>
                  <a:spLocks/>
                </p:cNvSpPr>
                <p:nvPr userDrawn="1"/>
              </p:nvSpPr>
              <p:spPr bwMode="auto">
                <a:xfrm flipH="1">
                  <a:off x="11097390" y="5624863"/>
                  <a:ext cx="32772" cy="80439"/>
                </a:xfrm>
                <a:custGeom>
                  <a:avLst/>
                  <a:gdLst>
                    <a:gd name="T0" fmla="*/ 9 w 11"/>
                    <a:gd name="T1" fmla="*/ 0 h 27"/>
                    <a:gd name="T2" fmla="*/ 11 w 11"/>
                    <a:gd name="T3" fmla="*/ 27 h 27"/>
                    <a:gd name="T4" fmla="*/ 2 w 11"/>
                    <a:gd name="T5" fmla="*/ 27 h 27"/>
                    <a:gd name="T6" fmla="*/ 1 w 11"/>
                    <a:gd name="T7" fmla="*/ 27 h 27"/>
                    <a:gd name="T8" fmla="*/ 0 w 11"/>
                    <a:gd name="T9" fmla="*/ 2 h 27"/>
                    <a:gd name="T10" fmla="*/ 0 w 11"/>
                    <a:gd name="T11" fmla="*/ 1 h 27"/>
                    <a:gd name="T12" fmla="*/ 9 w 11"/>
                    <a:gd name="T13" fmla="*/ 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27">
                      <a:moveTo>
                        <a:pt x="9" y="0"/>
                      </a:moveTo>
                      <a:lnTo>
                        <a:pt x="11" y="27"/>
                      </a:lnTo>
                      <a:lnTo>
                        <a:pt x="2" y="27"/>
                      </a:lnTo>
                      <a:lnTo>
                        <a:pt x="1" y="27"/>
                      </a:lnTo>
                      <a:lnTo>
                        <a:pt x="0" y="2"/>
                      </a:lnTo>
                      <a:lnTo>
                        <a:pt x="0" y="1"/>
                      </a:ln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4" name="Freeform 243"/>
                <p:cNvSpPr>
                  <a:spLocks/>
                </p:cNvSpPr>
                <p:nvPr userDrawn="1"/>
              </p:nvSpPr>
              <p:spPr bwMode="auto">
                <a:xfrm flipH="1">
                  <a:off x="11124202" y="5621888"/>
                  <a:ext cx="336649" cy="119167"/>
                </a:xfrm>
                <a:custGeom>
                  <a:avLst/>
                  <a:gdLst>
                    <a:gd name="T0" fmla="*/ 209 w 213"/>
                    <a:gd name="T1" fmla="*/ 1 h 76"/>
                    <a:gd name="T2" fmla="*/ 209 w 213"/>
                    <a:gd name="T3" fmla="*/ 2 h 76"/>
                    <a:gd name="T4" fmla="*/ 209 w 213"/>
                    <a:gd name="T5" fmla="*/ 5 h 76"/>
                    <a:gd name="T6" fmla="*/ 213 w 213"/>
                    <a:gd name="T7" fmla="*/ 58 h 76"/>
                    <a:gd name="T8" fmla="*/ 43 w 213"/>
                    <a:gd name="T9" fmla="*/ 73 h 76"/>
                    <a:gd name="T10" fmla="*/ 2 w 213"/>
                    <a:gd name="T11" fmla="*/ 41 h 76"/>
                    <a:gd name="T12" fmla="*/ 34 w 213"/>
                    <a:gd name="T13" fmla="*/ 1 h 76"/>
                    <a:gd name="T14" fmla="*/ 35 w 213"/>
                    <a:gd name="T15" fmla="*/ 1 h 76"/>
                    <a:gd name="T16" fmla="*/ 40 w 213"/>
                    <a:gd name="T17" fmla="*/ 0 h 76"/>
                    <a:gd name="T18" fmla="*/ 209 w 213"/>
                    <a:gd name="T19" fmla="*/ 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13" h="76">
                      <a:moveTo>
                        <a:pt x="209" y="1"/>
                      </a:moveTo>
                      <a:cubicBezTo>
                        <a:pt x="209" y="2"/>
                        <a:pt x="209" y="2"/>
                        <a:pt x="209" y="2"/>
                      </a:cubicBezTo>
                      <a:cubicBezTo>
                        <a:pt x="209" y="5"/>
                        <a:pt x="209" y="5"/>
                        <a:pt x="209" y="5"/>
                      </a:cubicBezTo>
                      <a:cubicBezTo>
                        <a:pt x="213" y="58"/>
                        <a:pt x="213" y="58"/>
                        <a:pt x="213" y="58"/>
                      </a:cubicBezTo>
                      <a:cubicBezTo>
                        <a:pt x="43" y="73"/>
                        <a:pt x="43" y="73"/>
                        <a:pt x="43" y="73"/>
                      </a:cubicBezTo>
                      <a:cubicBezTo>
                        <a:pt x="23" y="76"/>
                        <a:pt x="4" y="61"/>
                        <a:pt x="2" y="41"/>
                      </a:cubicBezTo>
                      <a:cubicBezTo>
                        <a:pt x="0" y="21"/>
                        <a:pt x="14" y="3"/>
                        <a:pt x="34" y="1"/>
                      </a:cubicBez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40" y="0"/>
                        <a:pt x="40" y="0"/>
                        <a:pt x="40" y="0"/>
                      </a:cubicBezTo>
                      <a:lnTo>
                        <a:pt x="209" y="1"/>
                      </a:ln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5" name="Freeform 244"/>
                <p:cNvSpPr>
                  <a:spLocks/>
                </p:cNvSpPr>
                <p:nvPr userDrawn="1"/>
              </p:nvSpPr>
              <p:spPr bwMode="auto">
                <a:xfrm flipH="1">
                  <a:off x="11130159" y="5621888"/>
                  <a:ext cx="247273" cy="5958"/>
                </a:xfrm>
                <a:custGeom>
                  <a:avLst/>
                  <a:gdLst>
                    <a:gd name="T0" fmla="*/ 83 w 83"/>
                    <a:gd name="T1" fmla="*/ 2 h 2"/>
                    <a:gd name="T2" fmla="*/ 81 w 83"/>
                    <a:gd name="T3" fmla="*/ 2 h 2"/>
                    <a:gd name="T4" fmla="*/ 3 w 83"/>
                    <a:gd name="T5" fmla="*/ 2 h 2"/>
                    <a:gd name="T6" fmla="*/ 1 w 83"/>
                    <a:gd name="T7" fmla="*/ 2 h 2"/>
                    <a:gd name="T8" fmla="*/ 0 w 83"/>
                    <a:gd name="T9" fmla="*/ 0 h 2"/>
                    <a:gd name="T10" fmla="*/ 2 w 83"/>
                    <a:gd name="T11" fmla="*/ 0 h 2"/>
                    <a:gd name="T12" fmla="*/ 83 w 83"/>
                    <a:gd name="T13" fmla="*/ 1 h 2"/>
                    <a:gd name="T14" fmla="*/ 83 w 83"/>
                    <a:gd name="T1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83" h="2">
                      <a:moveTo>
                        <a:pt x="83" y="2"/>
                      </a:moveTo>
                      <a:lnTo>
                        <a:pt x="81" y="2"/>
                      </a:lnTo>
                      <a:lnTo>
                        <a:pt x="3" y="2"/>
                      </a:lnTo>
                      <a:lnTo>
                        <a:pt x="1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83" y="1"/>
                      </a:lnTo>
                      <a:lnTo>
                        <a:pt x="83" y="2"/>
                      </a:lnTo>
                      <a:close/>
                    </a:path>
                  </a:pathLst>
                </a:custGeom>
                <a:solidFill>
                  <a:srgbClr val="B4D0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6" name="Freeform 245"/>
                <p:cNvSpPr>
                  <a:spLocks/>
                </p:cNvSpPr>
                <p:nvPr userDrawn="1"/>
              </p:nvSpPr>
              <p:spPr bwMode="auto">
                <a:xfrm flipH="1">
                  <a:off x="11124202" y="5484839"/>
                  <a:ext cx="533274" cy="253231"/>
                </a:xfrm>
                <a:custGeom>
                  <a:avLst/>
                  <a:gdLst>
                    <a:gd name="T0" fmla="*/ 0 w 339"/>
                    <a:gd name="T1" fmla="*/ 0 h 163"/>
                    <a:gd name="T2" fmla="*/ 145 w 339"/>
                    <a:gd name="T3" fmla="*/ 144 h 163"/>
                    <a:gd name="T4" fmla="*/ 151 w 339"/>
                    <a:gd name="T5" fmla="*/ 148 h 163"/>
                    <a:gd name="T6" fmla="*/ 174 w 339"/>
                    <a:gd name="T7" fmla="*/ 153 h 163"/>
                    <a:gd name="T8" fmla="*/ 338 w 339"/>
                    <a:gd name="T9" fmla="*/ 138 h 163"/>
                    <a:gd name="T10" fmla="*/ 338 w 339"/>
                    <a:gd name="T11" fmla="*/ 142 h 163"/>
                    <a:gd name="T12" fmla="*/ 338 w 339"/>
                    <a:gd name="T13" fmla="*/ 142 h 163"/>
                    <a:gd name="T14" fmla="*/ 339 w 339"/>
                    <a:gd name="T15" fmla="*/ 147 h 163"/>
                    <a:gd name="T16" fmla="*/ 169 w 339"/>
                    <a:gd name="T17" fmla="*/ 162 h 163"/>
                    <a:gd name="T18" fmla="*/ 147 w 339"/>
                    <a:gd name="T19" fmla="*/ 158 h 163"/>
                    <a:gd name="T20" fmla="*/ 143 w 339"/>
                    <a:gd name="T21" fmla="*/ 155 h 163"/>
                    <a:gd name="T22" fmla="*/ 70 w 339"/>
                    <a:gd name="T23" fmla="*/ 77 h 163"/>
                    <a:gd name="T24" fmla="*/ 0 w 339"/>
                    <a:gd name="T25" fmla="*/ 0 h 1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9" h="163">
                      <a:moveTo>
                        <a:pt x="0" y="0"/>
                      </a:moveTo>
                      <a:cubicBezTo>
                        <a:pt x="46" y="51"/>
                        <a:pt x="96" y="95"/>
                        <a:pt x="145" y="144"/>
                      </a:cubicBezTo>
                      <a:cubicBezTo>
                        <a:pt x="147" y="145"/>
                        <a:pt x="149" y="147"/>
                        <a:pt x="151" y="148"/>
                      </a:cubicBezTo>
                      <a:cubicBezTo>
                        <a:pt x="158" y="152"/>
                        <a:pt x="166" y="153"/>
                        <a:pt x="174" y="153"/>
                      </a:cubicBezTo>
                      <a:cubicBezTo>
                        <a:pt x="228" y="148"/>
                        <a:pt x="283" y="143"/>
                        <a:pt x="338" y="138"/>
                      </a:cubicBezTo>
                      <a:cubicBezTo>
                        <a:pt x="338" y="142"/>
                        <a:pt x="338" y="142"/>
                        <a:pt x="338" y="142"/>
                      </a:cubicBezTo>
                      <a:cubicBezTo>
                        <a:pt x="338" y="142"/>
                        <a:pt x="338" y="142"/>
                        <a:pt x="338" y="142"/>
                      </a:cubicBezTo>
                      <a:cubicBezTo>
                        <a:pt x="339" y="147"/>
                        <a:pt x="339" y="147"/>
                        <a:pt x="339" y="147"/>
                      </a:cubicBezTo>
                      <a:cubicBezTo>
                        <a:pt x="282" y="152"/>
                        <a:pt x="225" y="157"/>
                        <a:pt x="169" y="162"/>
                      </a:cubicBezTo>
                      <a:cubicBezTo>
                        <a:pt x="161" y="163"/>
                        <a:pt x="154" y="161"/>
                        <a:pt x="147" y="158"/>
                      </a:cubicBezTo>
                      <a:cubicBezTo>
                        <a:pt x="146" y="158"/>
                        <a:pt x="144" y="156"/>
                        <a:pt x="143" y="155"/>
                      </a:cubicBezTo>
                      <a:cubicBezTo>
                        <a:pt x="116" y="134"/>
                        <a:pt x="93" y="102"/>
                        <a:pt x="70" y="77"/>
                      </a:cubicBezTo>
                      <a:cubicBezTo>
                        <a:pt x="47" y="51"/>
                        <a:pt x="23" y="26"/>
                        <a:pt x="0" y="0"/>
                      </a:cubicBezTo>
                      <a:close/>
                    </a:path>
                  </a:pathLst>
                </a:custGeom>
                <a:solidFill>
                  <a:srgbClr val="A8C3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4" name="Group 153"/>
              <p:cNvGrpSpPr/>
              <p:nvPr userDrawn="1"/>
            </p:nvGrpSpPr>
            <p:grpSpPr>
              <a:xfrm flipH="1">
                <a:off x="10159770" y="5494508"/>
                <a:ext cx="459976" cy="260080"/>
                <a:chOff x="-1352550" y="2592388"/>
                <a:chExt cx="339726" cy="192088"/>
              </a:xfrm>
            </p:grpSpPr>
            <p:sp>
              <p:nvSpPr>
                <p:cNvPr id="214" name="Freeform 899"/>
                <p:cNvSpPr>
                  <a:spLocks/>
                </p:cNvSpPr>
                <p:nvPr userDrawn="1"/>
              </p:nvSpPr>
              <p:spPr bwMode="auto">
                <a:xfrm>
                  <a:off x="-1081087" y="2695576"/>
                  <a:ext cx="68263" cy="73025"/>
                </a:xfrm>
                <a:custGeom>
                  <a:avLst/>
                  <a:gdLst>
                    <a:gd name="T0" fmla="*/ 19 w 68"/>
                    <a:gd name="T1" fmla="*/ 10 h 72"/>
                    <a:gd name="T2" fmla="*/ 34 w 68"/>
                    <a:gd name="T3" fmla="*/ 9 h 72"/>
                    <a:gd name="T4" fmla="*/ 63 w 68"/>
                    <a:gd name="T5" fmla="*/ 57 h 72"/>
                    <a:gd name="T6" fmla="*/ 55 w 68"/>
                    <a:gd name="T7" fmla="*/ 72 h 72"/>
                    <a:gd name="T8" fmla="*/ 15 w 68"/>
                    <a:gd name="T9" fmla="*/ 72 h 72"/>
                    <a:gd name="T10" fmla="*/ 3 w 68"/>
                    <a:gd name="T11" fmla="*/ 55 h 72"/>
                    <a:gd name="T12" fmla="*/ 19 w 68"/>
                    <a:gd name="T13" fmla="*/ 10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8" h="72">
                      <a:moveTo>
                        <a:pt x="19" y="10"/>
                      </a:moveTo>
                      <a:cubicBezTo>
                        <a:pt x="22" y="1"/>
                        <a:pt x="29" y="0"/>
                        <a:pt x="34" y="9"/>
                      </a:cubicBezTo>
                      <a:cubicBezTo>
                        <a:pt x="63" y="57"/>
                        <a:pt x="63" y="57"/>
                        <a:pt x="63" y="57"/>
                      </a:cubicBezTo>
                      <a:cubicBezTo>
                        <a:pt x="68" y="65"/>
                        <a:pt x="64" y="72"/>
                        <a:pt x="55" y="72"/>
                      </a:cubicBezTo>
                      <a:cubicBezTo>
                        <a:pt x="15" y="72"/>
                        <a:pt x="15" y="72"/>
                        <a:pt x="15" y="72"/>
                      </a:cubicBezTo>
                      <a:cubicBezTo>
                        <a:pt x="5" y="72"/>
                        <a:pt x="0" y="64"/>
                        <a:pt x="3" y="55"/>
                      </a:cubicBezTo>
                      <a:lnTo>
                        <a:pt x="19" y="1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5" name="Freeform 900"/>
                <p:cNvSpPr>
                  <a:spLocks/>
                </p:cNvSpPr>
                <p:nvPr userDrawn="1"/>
              </p:nvSpPr>
              <p:spPr bwMode="auto">
                <a:xfrm>
                  <a:off x="-1352550" y="2592388"/>
                  <a:ext cx="328613" cy="192088"/>
                </a:xfrm>
                <a:custGeom>
                  <a:avLst/>
                  <a:gdLst>
                    <a:gd name="T0" fmla="*/ 292 w 327"/>
                    <a:gd name="T1" fmla="*/ 190 h 193"/>
                    <a:gd name="T2" fmla="*/ 289 w 327"/>
                    <a:gd name="T3" fmla="*/ 193 h 193"/>
                    <a:gd name="T4" fmla="*/ 2 w 327"/>
                    <a:gd name="T5" fmla="*/ 193 h 193"/>
                    <a:gd name="T6" fmla="*/ 0 w 327"/>
                    <a:gd name="T7" fmla="*/ 190 h 193"/>
                    <a:gd name="T8" fmla="*/ 35 w 327"/>
                    <a:gd name="T9" fmla="*/ 3 h 193"/>
                    <a:gd name="T10" fmla="*/ 38 w 327"/>
                    <a:gd name="T11" fmla="*/ 0 h 193"/>
                    <a:gd name="T12" fmla="*/ 325 w 327"/>
                    <a:gd name="T13" fmla="*/ 0 h 193"/>
                    <a:gd name="T14" fmla="*/ 327 w 327"/>
                    <a:gd name="T15" fmla="*/ 3 h 193"/>
                    <a:gd name="T16" fmla="*/ 292 w 327"/>
                    <a:gd name="T17" fmla="*/ 19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7" h="193">
                      <a:moveTo>
                        <a:pt x="292" y="190"/>
                      </a:moveTo>
                      <a:cubicBezTo>
                        <a:pt x="292" y="192"/>
                        <a:pt x="291" y="193"/>
                        <a:pt x="289" y="193"/>
                      </a:cubicBezTo>
                      <a:cubicBezTo>
                        <a:pt x="2" y="193"/>
                        <a:pt x="2" y="193"/>
                        <a:pt x="2" y="193"/>
                      </a:cubicBezTo>
                      <a:cubicBezTo>
                        <a:pt x="1" y="193"/>
                        <a:pt x="0" y="192"/>
                        <a:pt x="0" y="190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5" y="1"/>
                        <a:pt x="37" y="0"/>
                        <a:pt x="38" y="0"/>
                      </a:cubicBezTo>
                      <a:cubicBezTo>
                        <a:pt x="325" y="0"/>
                        <a:pt x="325" y="0"/>
                        <a:pt x="325" y="0"/>
                      </a:cubicBezTo>
                      <a:cubicBezTo>
                        <a:pt x="326" y="0"/>
                        <a:pt x="327" y="1"/>
                        <a:pt x="327" y="3"/>
                      </a:cubicBezTo>
                      <a:lnTo>
                        <a:pt x="292" y="19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6" name="Freeform 906"/>
                <p:cNvSpPr>
                  <a:spLocks/>
                </p:cNvSpPr>
                <p:nvPr userDrawn="1"/>
              </p:nvSpPr>
              <p:spPr bwMode="auto">
                <a:xfrm>
                  <a:off x="-1322387" y="2616201"/>
                  <a:ext cx="271463" cy="146050"/>
                </a:xfrm>
                <a:custGeom>
                  <a:avLst/>
                  <a:gdLst>
                    <a:gd name="T0" fmla="*/ 244 w 270"/>
                    <a:gd name="T1" fmla="*/ 142 h 146"/>
                    <a:gd name="T2" fmla="*/ 240 w 270"/>
                    <a:gd name="T3" fmla="*/ 146 h 146"/>
                    <a:gd name="T4" fmla="*/ 3 w 270"/>
                    <a:gd name="T5" fmla="*/ 146 h 146"/>
                    <a:gd name="T6" fmla="*/ 0 w 270"/>
                    <a:gd name="T7" fmla="*/ 142 h 146"/>
                    <a:gd name="T8" fmla="*/ 26 w 270"/>
                    <a:gd name="T9" fmla="*/ 4 h 146"/>
                    <a:gd name="T10" fmla="*/ 30 w 270"/>
                    <a:gd name="T11" fmla="*/ 0 h 146"/>
                    <a:gd name="T12" fmla="*/ 266 w 270"/>
                    <a:gd name="T13" fmla="*/ 0 h 146"/>
                    <a:gd name="T14" fmla="*/ 269 w 270"/>
                    <a:gd name="T15" fmla="*/ 4 h 146"/>
                    <a:gd name="T16" fmla="*/ 244 w 270"/>
                    <a:gd name="T17" fmla="*/ 142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0" h="146">
                      <a:moveTo>
                        <a:pt x="244" y="142"/>
                      </a:moveTo>
                      <a:cubicBezTo>
                        <a:pt x="243" y="144"/>
                        <a:pt x="241" y="146"/>
                        <a:pt x="240" y="146"/>
                      </a:cubicBezTo>
                      <a:cubicBezTo>
                        <a:pt x="3" y="146"/>
                        <a:pt x="3" y="146"/>
                        <a:pt x="3" y="146"/>
                      </a:cubicBezTo>
                      <a:cubicBezTo>
                        <a:pt x="1" y="146"/>
                        <a:pt x="0" y="144"/>
                        <a:pt x="0" y="142"/>
                      </a:cubicBezTo>
                      <a:cubicBezTo>
                        <a:pt x="26" y="4"/>
                        <a:pt x="26" y="4"/>
                        <a:pt x="26" y="4"/>
                      </a:cubicBezTo>
                      <a:cubicBezTo>
                        <a:pt x="26" y="2"/>
                        <a:pt x="28" y="0"/>
                        <a:pt x="30" y="0"/>
                      </a:cubicBezTo>
                      <a:cubicBezTo>
                        <a:pt x="266" y="0"/>
                        <a:pt x="266" y="0"/>
                        <a:pt x="266" y="0"/>
                      </a:cubicBezTo>
                      <a:cubicBezTo>
                        <a:pt x="268" y="0"/>
                        <a:pt x="270" y="2"/>
                        <a:pt x="269" y="4"/>
                      </a:cubicBezTo>
                      <a:cubicBezTo>
                        <a:pt x="244" y="142"/>
                        <a:pt x="244" y="142"/>
                        <a:pt x="244" y="142"/>
                      </a:cubicBezTo>
                    </a:path>
                  </a:pathLst>
                </a:cu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7" name="Freeform 916"/>
                <p:cNvSpPr>
                  <a:spLocks/>
                </p:cNvSpPr>
                <p:nvPr userDrawn="1"/>
              </p:nvSpPr>
              <p:spPr bwMode="auto">
                <a:xfrm>
                  <a:off x="-1322387" y="2617788"/>
                  <a:ext cx="242888" cy="144463"/>
                </a:xfrm>
                <a:custGeom>
                  <a:avLst/>
                  <a:gdLst>
                    <a:gd name="T0" fmla="*/ 28 w 242"/>
                    <a:gd name="T1" fmla="*/ 0 h 145"/>
                    <a:gd name="T2" fmla="*/ 26 w 242"/>
                    <a:gd name="T3" fmla="*/ 3 h 145"/>
                    <a:gd name="T4" fmla="*/ 26 w 242"/>
                    <a:gd name="T5" fmla="*/ 3 h 145"/>
                    <a:gd name="T6" fmla="*/ 0 w 242"/>
                    <a:gd name="T7" fmla="*/ 141 h 145"/>
                    <a:gd name="T8" fmla="*/ 0 w 242"/>
                    <a:gd name="T9" fmla="*/ 142 h 145"/>
                    <a:gd name="T10" fmla="*/ 3 w 242"/>
                    <a:gd name="T11" fmla="*/ 145 h 145"/>
                    <a:gd name="T12" fmla="*/ 240 w 242"/>
                    <a:gd name="T13" fmla="*/ 145 h 145"/>
                    <a:gd name="T14" fmla="*/ 240 w 242"/>
                    <a:gd name="T15" fmla="*/ 145 h 145"/>
                    <a:gd name="T16" fmla="*/ 240 w 242"/>
                    <a:gd name="T17" fmla="*/ 145 h 145"/>
                    <a:gd name="T18" fmla="*/ 242 w 242"/>
                    <a:gd name="T19" fmla="*/ 144 h 145"/>
                    <a:gd name="T20" fmla="*/ 176 w 242"/>
                    <a:gd name="T21" fmla="*/ 99 h 145"/>
                    <a:gd name="T22" fmla="*/ 174 w 242"/>
                    <a:gd name="T23" fmla="*/ 112 h 145"/>
                    <a:gd name="T24" fmla="*/ 155 w 242"/>
                    <a:gd name="T25" fmla="*/ 118 h 145"/>
                    <a:gd name="T26" fmla="*/ 159 w 242"/>
                    <a:gd name="T27" fmla="*/ 88 h 145"/>
                    <a:gd name="T28" fmla="*/ 155 w 242"/>
                    <a:gd name="T29" fmla="*/ 118 h 145"/>
                    <a:gd name="T30" fmla="*/ 136 w 242"/>
                    <a:gd name="T31" fmla="*/ 112 h 145"/>
                    <a:gd name="T32" fmla="*/ 142 w 242"/>
                    <a:gd name="T33" fmla="*/ 76 h 145"/>
                    <a:gd name="T34" fmla="*/ 133 w 242"/>
                    <a:gd name="T35" fmla="*/ 71 h 145"/>
                    <a:gd name="T36" fmla="*/ 127 w 242"/>
                    <a:gd name="T37" fmla="*/ 112 h 145"/>
                    <a:gd name="T38" fmla="*/ 107 w 242"/>
                    <a:gd name="T39" fmla="*/ 117 h 145"/>
                    <a:gd name="T40" fmla="*/ 114 w 242"/>
                    <a:gd name="T41" fmla="*/ 69 h 145"/>
                    <a:gd name="T42" fmla="*/ 96 w 242"/>
                    <a:gd name="T43" fmla="*/ 63 h 145"/>
                    <a:gd name="T44" fmla="*/ 114 w 242"/>
                    <a:gd name="T45" fmla="*/ 58 h 145"/>
                    <a:gd name="T46" fmla="*/ 28 w 242"/>
                    <a:gd name="T47" fmla="*/ 0 h 1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42" h="145">
                      <a:moveTo>
                        <a:pt x="28" y="0"/>
                      </a:moveTo>
                      <a:cubicBezTo>
                        <a:pt x="27" y="1"/>
                        <a:pt x="26" y="2"/>
                        <a:pt x="26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0" y="141"/>
                        <a:pt x="0" y="141"/>
                        <a:pt x="0" y="141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0" y="143"/>
                        <a:pt x="1" y="145"/>
                        <a:pt x="3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0" y="145"/>
                        <a:pt x="240" y="145"/>
                        <a:pt x="240" y="145"/>
                      </a:cubicBezTo>
                      <a:cubicBezTo>
                        <a:pt x="241" y="145"/>
                        <a:pt x="242" y="144"/>
                        <a:pt x="242" y="144"/>
                      </a:cubicBezTo>
                      <a:cubicBezTo>
                        <a:pt x="176" y="99"/>
                        <a:pt x="176" y="99"/>
                        <a:pt x="176" y="99"/>
                      </a:cubicBezTo>
                      <a:cubicBezTo>
                        <a:pt x="174" y="112"/>
                        <a:pt x="174" y="112"/>
                        <a:pt x="174" y="112"/>
                      </a:cubicBezTo>
                      <a:cubicBezTo>
                        <a:pt x="155" y="118"/>
                        <a:pt x="155" y="118"/>
                        <a:pt x="155" y="118"/>
                      </a:cubicBezTo>
                      <a:cubicBezTo>
                        <a:pt x="159" y="88"/>
                        <a:pt x="159" y="88"/>
                        <a:pt x="159" y="88"/>
                      </a:cubicBezTo>
                      <a:cubicBezTo>
                        <a:pt x="155" y="118"/>
                        <a:pt x="155" y="118"/>
                        <a:pt x="155" y="118"/>
                      </a:cubicBezTo>
                      <a:cubicBezTo>
                        <a:pt x="136" y="112"/>
                        <a:pt x="136" y="112"/>
                        <a:pt x="136" y="112"/>
                      </a:cubicBezTo>
                      <a:cubicBezTo>
                        <a:pt x="142" y="76"/>
                        <a:pt x="142" y="76"/>
                        <a:pt x="142" y="76"/>
                      </a:cubicBezTo>
                      <a:cubicBezTo>
                        <a:pt x="133" y="71"/>
                        <a:pt x="133" y="71"/>
                        <a:pt x="133" y="71"/>
                      </a:cubicBezTo>
                      <a:cubicBezTo>
                        <a:pt x="127" y="112"/>
                        <a:pt x="127" y="112"/>
                        <a:pt x="127" y="112"/>
                      </a:cubicBezTo>
                      <a:cubicBezTo>
                        <a:pt x="107" y="117"/>
                        <a:pt x="107" y="117"/>
                        <a:pt x="107" y="117"/>
                      </a:cubicBezTo>
                      <a:cubicBezTo>
                        <a:pt x="114" y="69"/>
                        <a:pt x="114" y="69"/>
                        <a:pt x="114" y="69"/>
                      </a:cubicBezTo>
                      <a:cubicBezTo>
                        <a:pt x="96" y="63"/>
                        <a:pt x="96" y="63"/>
                        <a:pt x="96" y="63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28" y="0"/>
                        <a:pt x="28" y="0"/>
                        <a:pt x="28" y="0"/>
                      </a:cubicBez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  <p:sp>
              <p:nvSpPr>
                <p:cNvPr id="218" name="Freeform 925"/>
                <p:cNvSpPr>
                  <a:spLocks/>
                </p:cNvSpPr>
                <p:nvPr userDrawn="1"/>
              </p:nvSpPr>
              <p:spPr bwMode="auto">
                <a:xfrm>
                  <a:off x="-1303337" y="2627313"/>
                  <a:ext cx="207963" cy="115888"/>
                </a:xfrm>
                <a:custGeom>
                  <a:avLst/>
                  <a:gdLst>
                    <a:gd name="T0" fmla="*/ 21 w 207"/>
                    <a:gd name="T1" fmla="*/ 1 h 116"/>
                    <a:gd name="T2" fmla="*/ 0 w 207"/>
                    <a:gd name="T3" fmla="*/ 116 h 116"/>
                    <a:gd name="T4" fmla="*/ 205 w 207"/>
                    <a:gd name="T5" fmla="*/ 116 h 116"/>
                    <a:gd name="T6" fmla="*/ 207 w 207"/>
                    <a:gd name="T7" fmla="*/ 115 h 116"/>
                    <a:gd name="T8" fmla="*/ 205 w 207"/>
                    <a:gd name="T9" fmla="*/ 113 h 116"/>
                    <a:gd name="T10" fmla="*/ 4 w 207"/>
                    <a:gd name="T11" fmla="*/ 113 h 116"/>
                    <a:gd name="T12" fmla="*/ 25 w 207"/>
                    <a:gd name="T13" fmla="*/ 2 h 116"/>
                    <a:gd name="T14" fmla="*/ 23 w 207"/>
                    <a:gd name="T15" fmla="*/ 0 h 116"/>
                    <a:gd name="T16" fmla="*/ 21 w 207"/>
                    <a:gd name="T17" fmla="*/ 1 h 1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7" h="116">
                      <a:moveTo>
                        <a:pt x="21" y="1"/>
                      </a:moveTo>
                      <a:cubicBezTo>
                        <a:pt x="0" y="116"/>
                        <a:pt x="0" y="116"/>
                        <a:pt x="0" y="116"/>
                      </a:cubicBezTo>
                      <a:cubicBezTo>
                        <a:pt x="205" y="116"/>
                        <a:pt x="205" y="116"/>
                        <a:pt x="205" y="116"/>
                      </a:cubicBezTo>
                      <a:cubicBezTo>
                        <a:pt x="206" y="116"/>
                        <a:pt x="207" y="116"/>
                        <a:pt x="207" y="115"/>
                      </a:cubicBezTo>
                      <a:cubicBezTo>
                        <a:pt x="207" y="114"/>
                        <a:pt x="206" y="113"/>
                        <a:pt x="205" y="113"/>
                      </a:cubicBezTo>
                      <a:cubicBezTo>
                        <a:pt x="4" y="113"/>
                        <a:pt x="4" y="113"/>
                        <a:pt x="4" y="113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5" y="1"/>
                        <a:pt x="24" y="0"/>
                        <a:pt x="23" y="0"/>
                      </a:cubicBezTo>
                      <a:cubicBezTo>
                        <a:pt x="23" y="0"/>
                        <a:pt x="22" y="0"/>
                        <a:pt x="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/>
                </a:p>
              </p:txBody>
            </p:sp>
          </p:grpSp>
        </p:grpSp>
      </p:grpSp>
      <p:sp>
        <p:nvSpPr>
          <p:cNvPr id="155" name="Rectangle 154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897671814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837346103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176813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414399704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tx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530381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547633605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solidFill>
                  <a:schemeClr val="tx1"/>
                </a:solidFill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22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5303813"/>
          </a:xfrm>
        </p:spPr>
        <p:txBody>
          <a:bodyPr wrap="square">
            <a:no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221947496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4834134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 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97" name="Rectangle 896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4" y="673098"/>
              <a:chExt cx="2003423" cy="2460623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3" y="2800347"/>
                <a:ext cx="306388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4" y="673098"/>
                <a:ext cx="2003423" cy="2292349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6" cy="1377949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0" y="673098"/>
              <a:chExt cx="2003423" cy="2460624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69" y="2800348"/>
                <a:ext cx="306388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0" y="673098"/>
                <a:ext cx="2003423" cy="2292349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7"/>
                <a:ext cx="439736" cy="1377949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1" y="673104"/>
              <a:chExt cx="2003423" cy="2460623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2" y="2800353"/>
                <a:ext cx="306386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1" y="673104"/>
                <a:ext cx="2003423" cy="2292349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8"/>
                <a:ext cx="439737" cy="1377948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17" y="673098"/>
              <a:chExt cx="2003423" cy="2460624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67" y="2800348"/>
                <a:ext cx="306386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17" y="673098"/>
                <a:ext cx="2003423" cy="2292349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5" y="1304924"/>
                <a:ext cx="439737" cy="1377948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: Shape 114"/>
            <p:cNvSpPr/>
            <p:nvPr userDrawn="1"/>
          </p:nvSpPr>
          <p:spPr bwMode="auto">
            <a:xfrm>
              <a:off x="10063070" y="2629013"/>
              <a:ext cx="535234" cy="1265572"/>
            </a:xfrm>
            <a:custGeom>
              <a:avLst/>
              <a:gdLst/>
              <a:ahLst/>
              <a:cxnLst/>
              <a:rect l="l" t="t" r="r" b="b"/>
              <a:pathLst>
                <a:path w="383511" h="906819">
                  <a:moveTo>
                    <a:pt x="265365" y="0"/>
                  </a:moveTo>
                  <a:lnTo>
                    <a:pt x="383511" y="0"/>
                  </a:lnTo>
                  <a:lnTo>
                    <a:pt x="383511" y="906819"/>
                  </a:lnTo>
                  <a:lnTo>
                    <a:pt x="188663" y="906819"/>
                  </a:lnTo>
                  <a:lnTo>
                    <a:pt x="188663" y="220209"/>
                  </a:lnTo>
                  <a:cubicBezTo>
                    <a:pt x="177941" y="229694"/>
                    <a:pt x="165260" y="238663"/>
                    <a:pt x="150621" y="247117"/>
                  </a:cubicBezTo>
                  <a:cubicBezTo>
                    <a:pt x="135981" y="255571"/>
                    <a:pt x="120414" y="263200"/>
                    <a:pt x="103919" y="270004"/>
                  </a:cubicBezTo>
                  <a:cubicBezTo>
                    <a:pt x="87424" y="276808"/>
                    <a:pt x="70310" y="282582"/>
                    <a:pt x="52578" y="287324"/>
                  </a:cubicBezTo>
                  <a:cubicBezTo>
                    <a:pt x="34846" y="292066"/>
                    <a:pt x="17320" y="295468"/>
                    <a:pt x="0" y="297530"/>
                  </a:cubicBezTo>
                  <a:lnTo>
                    <a:pt x="0" y="132991"/>
                  </a:lnTo>
                  <a:cubicBezTo>
                    <a:pt x="50722" y="118146"/>
                    <a:pt x="98558" y="99177"/>
                    <a:pt x="143507" y="76083"/>
                  </a:cubicBezTo>
                  <a:cubicBezTo>
                    <a:pt x="188457" y="52990"/>
                    <a:pt x="229076" y="27629"/>
                    <a:pt x="26536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95" name="Group 894"/>
            <p:cNvGrpSpPr/>
            <p:nvPr userDrawn="1"/>
          </p:nvGrpSpPr>
          <p:grpSpPr>
            <a:xfrm>
              <a:off x="10099465" y="3932878"/>
              <a:ext cx="741780" cy="241851"/>
              <a:chOff x="2447424" y="2843255"/>
              <a:chExt cx="879589" cy="286783"/>
            </a:xfrm>
            <a:solidFill>
              <a:schemeClr val="bg1"/>
            </a:solidFill>
          </p:grpSpPr>
          <p:sp>
            <p:nvSpPr>
              <p:cNvPr id="891" name="Freeform: Shape 890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0" name="Freeform: Shape 889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9" name="Freeform: Shape 8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8" name="Freeform: Shape 887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7393666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6" name="Rectangle 95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9" name="Group 88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90" name="Freeform: Shape 89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2" name="Freeform: Shape 91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3" name="Freeform: Shape 92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4" name="Freeform: Shape 93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84" name="Freeform: Shape 83"/>
            <p:cNvSpPr/>
            <p:nvPr userDrawn="1"/>
          </p:nvSpPr>
          <p:spPr bwMode="auto">
            <a:xfrm>
              <a:off x="10088675" y="2625898"/>
              <a:ext cx="777818" cy="1259529"/>
            </a:xfrm>
            <a:custGeom>
              <a:avLst/>
              <a:gdLst/>
              <a:ahLst/>
              <a:cxnLst/>
              <a:rect l="l" t="t" r="r" b="b"/>
              <a:pathLst>
                <a:path w="557329" h="902489">
                  <a:moveTo>
                    <a:pt x="47011" y="0"/>
                  </a:moveTo>
                  <a:lnTo>
                    <a:pt x="516504" y="0"/>
                  </a:lnTo>
                  <a:lnTo>
                    <a:pt x="516504" y="159590"/>
                  </a:lnTo>
                  <a:lnTo>
                    <a:pt x="196086" y="159590"/>
                  </a:lnTo>
                  <a:lnTo>
                    <a:pt x="183715" y="337119"/>
                  </a:lnTo>
                  <a:cubicBezTo>
                    <a:pt x="215468" y="334644"/>
                    <a:pt x="242891" y="333407"/>
                    <a:pt x="265984" y="333407"/>
                  </a:cubicBezTo>
                  <a:cubicBezTo>
                    <a:pt x="357119" y="333407"/>
                    <a:pt x="428461" y="357325"/>
                    <a:pt x="480008" y="405161"/>
                  </a:cubicBezTo>
                  <a:cubicBezTo>
                    <a:pt x="531555" y="452997"/>
                    <a:pt x="557329" y="517328"/>
                    <a:pt x="557329" y="598154"/>
                  </a:cubicBezTo>
                  <a:cubicBezTo>
                    <a:pt x="557329" y="687640"/>
                    <a:pt x="526607" y="760734"/>
                    <a:pt x="465162" y="817436"/>
                  </a:cubicBezTo>
                  <a:cubicBezTo>
                    <a:pt x="403718" y="874138"/>
                    <a:pt x="320418" y="902489"/>
                    <a:pt x="215261" y="902489"/>
                  </a:cubicBezTo>
                  <a:cubicBezTo>
                    <a:pt x="129899" y="902489"/>
                    <a:pt x="58145" y="889705"/>
                    <a:pt x="0" y="864138"/>
                  </a:cubicBezTo>
                  <a:lnTo>
                    <a:pt x="0" y="697125"/>
                  </a:lnTo>
                  <a:cubicBezTo>
                    <a:pt x="60620" y="734239"/>
                    <a:pt x="125157" y="752796"/>
                    <a:pt x="193612" y="752796"/>
                  </a:cubicBezTo>
                  <a:cubicBezTo>
                    <a:pt x="245159" y="752796"/>
                    <a:pt x="285469" y="740527"/>
                    <a:pt x="314541" y="715991"/>
                  </a:cubicBezTo>
                  <a:cubicBezTo>
                    <a:pt x="343614" y="691454"/>
                    <a:pt x="358150" y="658155"/>
                    <a:pt x="358150" y="616092"/>
                  </a:cubicBezTo>
                  <a:cubicBezTo>
                    <a:pt x="358150" y="528256"/>
                    <a:pt x="296088" y="484338"/>
                    <a:pt x="171962" y="484338"/>
                  </a:cubicBezTo>
                  <a:cubicBezTo>
                    <a:pt x="126188" y="484338"/>
                    <a:pt x="73403" y="487843"/>
                    <a:pt x="13609" y="494853"/>
                  </a:cubicBezTo>
                  <a:lnTo>
                    <a:pt x="47011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1269650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0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3" name="Rectangle 92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2" name="Freeform: Shape 91"/>
            <p:cNvSpPr/>
            <p:nvPr userDrawn="1"/>
          </p:nvSpPr>
          <p:spPr bwMode="auto">
            <a:xfrm>
              <a:off x="10418740" y="2623270"/>
              <a:ext cx="897813" cy="1280248"/>
            </a:xfrm>
            <a:custGeom>
              <a:avLst/>
              <a:gdLst/>
              <a:ahLst/>
              <a:cxnLst/>
              <a:rect l="l" t="t" r="r" b="b"/>
              <a:pathLst>
                <a:path w="643309" h="917335">
                  <a:moveTo>
                    <a:pt x="334026" y="0"/>
                  </a:moveTo>
                  <a:cubicBezTo>
                    <a:pt x="540215" y="0"/>
                    <a:pt x="643309" y="150724"/>
                    <a:pt x="643309" y="452173"/>
                  </a:cubicBezTo>
                  <a:cubicBezTo>
                    <a:pt x="643309" y="602278"/>
                    <a:pt x="615165" y="717332"/>
                    <a:pt x="558875" y="797333"/>
                  </a:cubicBezTo>
                  <a:cubicBezTo>
                    <a:pt x="502585" y="877334"/>
                    <a:pt x="421862" y="917335"/>
                    <a:pt x="316706" y="917335"/>
                  </a:cubicBezTo>
                  <a:cubicBezTo>
                    <a:pt x="105568" y="917335"/>
                    <a:pt x="0" y="769085"/>
                    <a:pt x="0" y="472585"/>
                  </a:cubicBezTo>
                  <a:cubicBezTo>
                    <a:pt x="0" y="318768"/>
                    <a:pt x="28557" y="201550"/>
                    <a:pt x="85671" y="120930"/>
                  </a:cubicBezTo>
                  <a:cubicBezTo>
                    <a:pt x="142786" y="40310"/>
                    <a:pt x="225570" y="0"/>
                    <a:pt x="334026" y="0"/>
                  </a:cubicBezTo>
                  <a:close/>
                  <a:moveTo>
                    <a:pt x="325366" y="149075"/>
                  </a:moveTo>
                  <a:cubicBezTo>
                    <a:pt x="240829" y="149075"/>
                    <a:pt x="198560" y="255262"/>
                    <a:pt x="198560" y="467637"/>
                  </a:cubicBezTo>
                  <a:cubicBezTo>
                    <a:pt x="198560" y="667640"/>
                    <a:pt x="240004" y="767642"/>
                    <a:pt x="322892" y="767642"/>
                  </a:cubicBezTo>
                  <a:cubicBezTo>
                    <a:pt x="403718" y="767642"/>
                    <a:pt x="444131" y="664547"/>
                    <a:pt x="444131" y="458358"/>
                  </a:cubicBezTo>
                  <a:cubicBezTo>
                    <a:pt x="444131" y="252169"/>
                    <a:pt x="404543" y="149075"/>
                    <a:pt x="325366" y="14907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1" name="Freeform: Shape 100"/>
            <p:cNvSpPr/>
            <p:nvPr userDrawn="1"/>
          </p:nvSpPr>
          <p:spPr bwMode="auto">
            <a:xfrm>
              <a:off x="9752847" y="2618904"/>
              <a:ext cx="535234" cy="1265572"/>
            </a:xfrm>
            <a:custGeom>
              <a:avLst/>
              <a:gdLst/>
              <a:ahLst/>
              <a:cxnLst/>
              <a:rect l="l" t="t" r="r" b="b"/>
              <a:pathLst>
                <a:path w="383511" h="906819">
                  <a:moveTo>
                    <a:pt x="265365" y="0"/>
                  </a:moveTo>
                  <a:lnTo>
                    <a:pt x="383511" y="0"/>
                  </a:lnTo>
                  <a:lnTo>
                    <a:pt x="383511" y="906819"/>
                  </a:lnTo>
                  <a:lnTo>
                    <a:pt x="188663" y="906819"/>
                  </a:lnTo>
                  <a:lnTo>
                    <a:pt x="188663" y="220209"/>
                  </a:lnTo>
                  <a:cubicBezTo>
                    <a:pt x="177941" y="229694"/>
                    <a:pt x="165260" y="238663"/>
                    <a:pt x="150621" y="247117"/>
                  </a:cubicBezTo>
                  <a:cubicBezTo>
                    <a:pt x="135982" y="255571"/>
                    <a:pt x="120414" y="263200"/>
                    <a:pt x="103919" y="270004"/>
                  </a:cubicBezTo>
                  <a:cubicBezTo>
                    <a:pt x="87424" y="276808"/>
                    <a:pt x="70310" y="282582"/>
                    <a:pt x="52578" y="287324"/>
                  </a:cubicBezTo>
                  <a:cubicBezTo>
                    <a:pt x="34846" y="292066"/>
                    <a:pt x="17320" y="295468"/>
                    <a:pt x="0" y="297530"/>
                  </a:cubicBezTo>
                  <a:lnTo>
                    <a:pt x="0" y="132991"/>
                  </a:lnTo>
                  <a:cubicBezTo>
                    <a:pt x="50722" y="118146"/>
                    <a:pt x="98558" y="99177"/>
                    <a:pt x="143507" y="76083"/>
                  </a:cubicBezTo>
                  <a:cubicBezTo>
                    <a:pt x="188457" y="52990"/>
                    <a:pt x="229076" y="27629"/>
                    <a:pt x="26536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6" name="Group 85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7" name="Freeform: Shape 86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9976795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3" name="Rectangle 92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4" name="Group 3"/>
            <p:cNvGrpSpPr/>
            <p:nvPr userDrawn="1"/>
          </p:nvGrpSpPr>
          <p:grpSpPr>
            <a:xfrm>
              <a:off x="9752847" y="2625073"/>
              <a:ext cx="1461025" cy="1265572"/>
              <a:chOff x="9752847" y="2625073"/>
              <a:chExt cx="1461025" cy="1265572"/>
            </a:xfrm>
          </p:grpSpPr>
          <p:sp>
            <p:nvSpPr>
              <p:cNvPr id="85" name="Freeform: Shape 84"/>
              <p:cNvSpPr/>
              <p:nvPr userDrawn="1"/>
            </p:nvSpPr>
            <p:spPr bwMode="auto">
              <a:xfrm>
                <a:off x="9752847" y="2625073"/>
                <a:ext cx="535234" cy="1265572"/>
              </a:xfrm>
              <a:custGeom>
                <a:avLst/>
                <a:gdLst/>
                <a:ahLst/>
                <a:cxnLst/>
                <a:rect l="l" t="t" r="r" b="b"/>
                <a:pathLst>
                  <a:path w="383511" h="906819">
                    <a:moveTo>
                      <a:pt x="265365" y="0"/>
                    </a:moveTo>
                    <a:lnTo>
                      <a:pt x="383511" y="0"/>
                    </a:lnTo>
                    <a:lnTo>
                      <a:pt x="383511" y="906819"/>
                    </a:lnTo>
                    <a:lnTo>
                      <a:pt x="188663" y="906819"/>
                    </a:lnTo>
                    <a:lnTo>
                      <a:pt x="188663" y="220209"/>
                    </a:lnTo>
                    <a:cubicBezTo>
                      <a:pt x="177941" y="229694"/>
                      <a:pt x="165260" y="238663"/>
                      <a:pt x="150621" y="247117"/>
                    </a:cubicBezTo>
                    <a:cubicBezTo>
                      <a:pt x="135982" y="255571"/>
                      <a:pt x="120414" y="263200"/>
                      <a:pt x="103919" y="270004"/>
                    </a:cubicBezTo>
                    <a:cubicBezTo>
                      <a:pt x="87424" y="276808"/>
                      <a:pt x="70310" y="282582"/>
                      <a:pt x="52578" y="287324"/>
                    </a:cubicBezTo>
                    <a:cubicBezTo>
                      <a:pt x="34846" y="292066"/>
                      <a:pt x="17320" y="295468"/>
                      <a:pt x="0" y="297530"/>
                    </a:cubicBezTo>
                    <a:lnTo>
                      <a:pt x="0" y="132991"/>
                    </a:lnTo>
                    <a:cubicBezTo>
                      <a:pt x="50722" y="118146"/>
                      <a:pt x="98558" y="99177"/>
                      <a:pt x="143507" y="76083"/>
                    </a:cubicBezTo>
                    <a:cubicBezTo>
                      <a:pt x="188457" y="52990"/>
                      <a:pt x="229076" y="27629"/>
                      <a:pt x="265365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0000" b="1">
                  <a:solidFill>
                    <a:schemeClr val="tx2"/>
                  </a:solidFill>
                  <a:latin typeface="Segoe UI" panose="020B0502040204020203" pitchFamily="34" charset="0"/>
                  <a:ea typeface="Segoe UI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0" name="Freeform: Shape 99"/>
              <p:cNvSpPr/>
              <p:nvPr userDrawn="1"/>
            </p:nvSpPr>
            <p:spPr bwMode="auto">
              <a:xfrm>
                <a:off x="10436054" y="2625898"/>
                <a:ext cx="777818" cy="1259529"/>
              </a:xfrm>
              <a:custGeom>
                <a:avLst/>
                <a:gdLst/>
                <a:ahLst/>
                <a:cxnLst/>
                <a:rect l="l" t="t" r="r" b="b"/>
                <a:pathLst>
                  <a:path w="557329" h="902489">
                    <a:moveTo>
                      <a:pt x="47011" y="0"/>
                    </a:moveTo>
                    <a:lnTo>
                      <a:pt x="516504" y="0"/>
                    </a:lnTo>
                    <a:lnTo>
                      <a:pt x="516504" y="159590"/>
                    </a:lnTo>
                    <a:lnTo>
                      <a:pt x="196086" y="159590"/>
                    </a:lnTo>
                    <a:lnTo>
                      <a:pt x="183715" y="337119"/>
                    </a:lnTo>
                    <a:cubicBezTo>
                      <a:pt x="215468" y="334644"/>
                      <a:pt x="242891" y="333407"/>
                      <a:pt x="265984" y="333407"/>
                    </a:cubicBezTo>
                    <a:cubicBezTo>
                      <a:pt x="357119" y="333407"/>
                      <a:pt x="428461" y="357325"/>
                      <a:pt x="480008" y="405161"/>
                    </a:cubicBezTo>
                    <a:cubicBezTo>
                      <a:pt x="531555" y="452997"/>
                      <a:pt x="557329" y="517328"/>
                      <a:pt x="557329" y="598154"/>
                    </a:cubicBezTo>
                    <a:cubicBezTo>
                      <a:pt x="557329" y="687640"/>
                      <a:pt x="526607" y="760734"/>
                      <a:pt x="465162" y="817436"/>
                    </a:cubicBezTo>
                    <a:cubicBezTo>
                      <a:pt x="403718" y="874138"/>
                      <a:pt x="320418" y="902489"/>
                      <a:pt x="215261" y="902489"/>
                    </a:cubicBezTo>
                    <a:cubicBezTo>
                      <a:pt x="129899" y="902489"/>
                      <a:pt x="58145" y="889705"/>
                      <a:pt x="0" y="864138"/>
                    </a:cubicBezTo>
                    <a:lnTo>
                      <a:pt x="0" y="697125"/>
                    </a:lnTo>
                    <a:cubicBezTo>
                      <a:pt x="60620" y="734239"/>
                      <a:pt x="125157" y="752796"/>
                      <a:pt x="193612" y="752796"/>
                    </a:cubicBezTo>
                    <a:cubicBezTo>
                      <a:pt x="245159" y="752796"/>
                      <a:pt x="285469" y="740527"/>
                      <a:pt x="314541" y="715991"/>
                    </a:cubicBezTo>
                    <a:cubicBezTo>
                      <a:pt x="343614" y="691454"/>
                      <a:pt x="358150" y="658155"/>
                      <a:pt x="358150" y="616092"/>
                    </a:cubicBezTo>
                    <a:cubicBezTo>
                      <a:pt x="358150" y="528256"/>
                      <a:pt x="296088" y="484338"/>
                      <a:pt x="171962" y="484338"/>
                    </a:cubicBezTo>
                    <a:cubicBezTo>
                      <a:pt x="126188" y="484338"/>
                      <a:pt x="73403" y="487843"/>
                      <a:pt x="13609" y="494853"/>
                    </a:cubicBezTo>
                    <a:lnTo>
                      <a:pt x="47011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0000" b="1">
                  <a:solidFill>
                    <a:schemeClr val="tx2"/>
                  </a:solidFill>
                  <a:latin typeface="Segoe UI" panose="020B0502040204020203" pitchFamily="34" charset="0"/>
                  <a:ea typeface="Segoe UI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6" name="Group 85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7" name="Freeform: Shape 86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1" name="Freeform: Shape 90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735100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176813"/>
          </a:xfr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20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2" name="Rectangle 9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1" name="Freeform: Shape 100"/>
            <p:cNvSpPr/>
            <p:nvPr userDrawn="1"/>
          </p:nvSpPr>
          <p:spPr bwMode="auto">
            <a:xfrm>
              <a:off x="9576689" y="2625898"/>
              <a:ext cx="825298" cy="1258667"/>
            </a:xfrm>
            <a:custGeom>
              <a:avLst/>
              <a:gdLst/>
              <a:ahLst/>
              <a:cxnLst/>
              <a:rect l="l" t="t" r="r" b="b"/>
              <a:pathLst>
                <a:path w="591350" h="901871">
                  <a:moveTo>
                    <a:pt x="303716" y="0"/>
                  </a:moveTo>
                  <a:cubicBezTo>
                    <a:pt x="348665" y="0"/>
                    <a:pt x="388975" y="5876"/>
                    <a:pt x="424646" y="17629"/>
                  </a:cubicBezTo>
                  <a:cubicBezTo>
                    <a:pt x="460317" y="29382"/>
                    <a:pt x="490523" y="46186"/>
                    <a:pt x="515266" y="68042"/>
                  </a:cubicBezTo>
                  <a:cubicBezTo>
                    <a:pt x="540009" y="89899"/>
                    <a:pt x="558875" y="116394"/>
                    <a:pt x="571865" y="147528"/>
                  </a:cubicBezTo>
                  <a:cubicBezTo>
                    <a:pt x="584855" y="178663"/>
                    <a:pt x="591350" y="213406"/>
                    <a:pt x="591350" y="251757"/>
                  </a:cubicBezTo>
                  <a:cubicBezTo>
                    <a:pt x="591350" y="292582"/>
                    <a:pt x="585061" y="328872"/>
                    <a:pt x="572483" y="360625"/>
                  </a:cubicBezTo>
                  <a:cubicBezTo>
                    <a:pt x="559906" y="392378"/>
                    <a:pt x="543205" y="421244"/>
                    <a:pt x="522380" y="447224"/>
                  </a:cubicBezTo>
                  <a:cubicBezTo>
                    <a:pt x="501554" y="473204"/>
                    <a:pt x="477533" y="497019"/>
                    <a:pt x="450317" y="518669"/>
                  </a:cubicBezTo>
                  <a:cubicBezTo>
                    <a:pt x="423100" y="540318"/>
                    <a:pt x="394852" y="561247"/>
                    <a:pt x="365573" y="581453"/>
                  </a:cubicBezTo>
                  <a:cubicBezTo>
                    <a:pt x="345779" y="595474"/>
                    <a:pt x="326706" y="609392"/>
                    <a:pt x="308355" y="623206"/>
                  </a:cubicBezTo>
                  <a:cubicBezTo>
                    <a:pt x="290005" y="637021"/>
                    <a:pt x="273819" y="650629"/>
                    <a:pt x="259798" y="664032"/>
                  </a:cubicBezTo>
                  <a:cubicBezTo>
                    <a:pt x="245777" y="677434"/>
                    <a:pt x="234643" y="690527"/>
                    <a:pt x="226395" y="703311"/>
                  </a:cubicBezTo>
                  <a:cubicBezTo>
                    <a:pt x="218148" y="716094"/>
                    <a:pt x="214024" y="728260"/>
                    <a:pt x="214024" y="739806"/>
                  </a:cubicBezTo>
                  <a:lnTo>
                    <a:pt x="590113" y="739806"/>
                  </a:lnTo>
                  <a:lnTo>
                    <a:pt x="590113" y="901871"/>
                  </a:lnTo>
                  <a:lnTo>
                    <a:pt x="0" y="901871"/>
                  </a:lnTo>
                  <a:lnTo>
                    <a:pt x="0" y="835065"/>
                  </a:lnTo>
                  <a:cubicBezTo>
                    <a:pt x="0" y="789704"/>
                    <a:pt x="7629" y="748982"/>
                    <a:pt x="22887" y="712899"/>
                  </a:cubicBezTo>
                  <a:cubicBezTo>
                    <a:pt x="38145" y="676815"/>
                    <a:pt x="57320" y="644444"/>
                    <a:pt x="80414" y="615784"/>
                  </a:cubicBezTo>
                  <a:cubicBezTo>
                    <a:pt x="103507" y="587123"/>
                    <a:pt x="128765" y="561762"/>
                    <a:pt x="156188" y="539700"/>
                  </a:cubicBezTo>
                  <a:cubicBezTo>
                    <a:pt x="183611" y="517638"/>
                    <a:pt x="209694" y="497740"/>
                    <a:pt x="234437" y="480008"/>
                  </a:cubicBezTo>
                  <a:cubicBezTo>
                    <a:pt x="260416" y="461451"/>
                    <a:pt x="283200" y="443719"/>
                    <a:pt x="302788" y="426811"/>
                  </a:cubicBezTo>
                  <a:cubicBezTo>
                    <a:pt x="322376" y="409904"/>
                    <a:pt x="338871" y="393099"/>
                    <a:pt x="352274" y="376398"/>
                  </a:cubicBezTo>
                  <a:cubicBezTo>
                    <a:pt x="365676" y="359697"/>
                    <a:pt x="375676" y="342789"/>
                    <a:pt x="382274" y="325676"/>
                  </a:cubicBezTo>
                  <a:cubicBezTo>
                    <a:pt x="388872" y="308562"/>
                    <a:pt x="392171" y="290314"/>
                    <a:pt x="392171" y="270932"/>
                  </a:cubicBezTo>
                  <a:cubicBezTo>
                    <a:pt x="392171" y="232994"/>
                    <a:pt x="381449" y="204333"/>
                    <a:pt x="360006" y="184952"/>
                  </a:cubicBezTo>
                  <a:cubicBezTo>
                    <a:pt x="338562" y="165570"/>
                    <a:pt x="305778" y="155879"/>
                    <a:pt x="261654" y="155879"/>
                  </a:cubicBezTo>
                  <a:cubicBezTo>
                    <a:pt x="185364" y="155879"/>
                    <a:pt x="112373" y="186189"/>
                    <a:pt x="42681" y="246808"/>
                  </a:cubicBezTo>
                  <a:lnTo>
                    <a:pt x="42681" y="74847"/>
                  </a:lnTo>
                  <a:cubicBezTo>
                    <a:pt x="119796" y="24949"/>
                    <a:pt x="206807" y="0"/>
                    <a:pt x="303716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2" name="Freeform: Shape 101"/>
            <p:cNvSpPr/>
            <p:nvPr userDrawn="1"/>
          </p:nvSpPr>
          <p:spPr bwMode="auto">
            <a:xfrm>
              <a:off x="10418740" y="2623270"/>
              <a:ext cx="897813" cy="1280248"/>
            </a:xfrm>
            <a:custGeom>
              <a:avLst/>
              <a:gdLst/>
              <a:ahLst/>
              <a:cxnLst/>
              <a:rect l="l" t="t" r="r" b="b"/>
              <a:pathLst>
                <a:path w="643309" h="917335">
                  <a:moveTo>
                    <a:pt x="334026" y="0"/>
                  </a:moveTo>
                  <a:cubicBezTo>
                    <a:pt x="540215" y="0"/>
                    <a:pt x="643309" y="150724"/>
                    <a:pt x="643309" y="452173"/>
                  </a:cubicBezTo>
                  <a:cubicBezTo>
                    <a:pt x="643309" y="602278"/>
                    <a:pt x="615165" y="717332"/>
                    <a:pt x="558875" y="797333"/>
                  </a:cubicBezTo>
                  <a:cubicBezTo>
                    <a:pt x="502585" y="877334"/>
                    <a:pt x="421862" y="917335"/>
                    <a:pt x="316706" y="917335"/>
                  </a:cubicBezTo>
                  <a:cubicBezTo>
                    <a:pt x="105568" y="917335"/>
                    <a:pt x="0" y="769085"/>
                    <a:pt x="0" y="472585"/>
                  </a:cubicBezTo>
                  <a:cubicBezTo>
                    <a:pt x="0" y="318768"/>
                    <a:pt x="28557" y="201550"/>
                    <a:pt x="85671" y="120930"/>
                  </a:cubicBezTo>
                  <a:cubicBezTo>
                    <a:pt x="142786" y="40310"/>
                    <a:pt x="225570" y="0"/>
                    <a:pt x="334026" y="0"/>
                  </a:cubicBezTo>
                  <a:close/>
                  <a:moveTo>
                    <a:pt x="325366" y="149075"/>
                  </a:moveTo>
                  <a:cubicBezTo>
                    <a:pt x="240829" y="149075"/>
                    <a:pt x="198560" y="255262"/>
                    <a:pt x="198560" y="467637"/>
                  </a:cubicBezTo>
                  <a:cubicBezTo>
                    <a:pt x="198560" y="667640"/>
                    <a:pt x="240004" y="767642"/>
                    <a:pt x="322892" y="767642"/>
                  </a:cubicBezTo>
                  <a:cubicBezTo>
                    <a:pt x="403718" y="767642"/>
                    <a:pt x="444131" y="664547"/>
                    <a:pt x="444131" y="458358"/>
                  </a:cubicBezTo>
                  <a:cubicBezTo>
                    <a:pt x="444131" y="252169"/>
                    <a:pt x="404543" y="149075"/>
                    <a:pt x="325366" y="14907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5" name="Group 84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6" name="Freeform: Shape 85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7" name="Freeform: Shape 86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1345486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25 YE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2" name="Rectangle 9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6" y="673100"/>
              <a:chExt cx="2003425" cy="2460625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6" y="673100"/>
              <a:chExt cx="2003425" cy="2460625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6" y="673100"/>
              <a:chExt cx="2003425" cy="2460625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26" y="673100"/>
              <a:chExt cx="2003425" cy="2460625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76" y="2800350"/>
                <a:ext cx="306388" cy="333375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26" y="673100"/>
                <a:ext cx="2003425" cy="2292350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8" cy="1377950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7" name="Freeform: Shape 96"/>
            <p:cNvSpPr/>
            <p:nvPr userDrawn="1"/>
          </p:nvSpPr>
          <p:spPr bwMode="auto">
            <a:xfrm>
              <a:off x="10436054" y="2625898"/>
              <a:ext cx="777818" cy="1259529"/>
            </a:xfrm>
            <a:custGeom>
              <a:avLst/>
              <a:gdLst/>
              <a:ahLst/>
              <a:cxnLst/>
              <a:rect l="l" t="t" r="r" b="b"/>
              <a:pathLst>
                <a:path w="557329" h="902489">
                  <a:moveTo>
                    <a:pt x="47011" y="0"/>
                  </a:moveTo>
                  <a:lnTo>
                    <a:pt x="516504" y="0"/>
                  </a:lnTo>
                  <a:lnTo>
                    <a:pt x="516504" y="159590"/>
                  </a:lnTo>
                  <a:lnTo>
                    <a:pt x="196086" y="159590"/>
                  </a:lnTo>
                  <a:lnTo>
                    <a:pt x="183715" y="337119"/>
                  </a:lnTo>
                  <a:cubicBezTo>
                    <a:pt x="215468" y="334644"/>
                    <a:pt x="242891" y="333407"/>
                    <a:pt x="265984" y="333407"/>
                  </a:cubicBezTo>
                  <a:cubicBezTo>
                    <a:pt x="357119" y="333407"/>
                    <a:pt x="428461" y="357325"/>
                    <a:pt x="480008" y="405161"/>
                  </a:cubicBezTo>
                  <a:cubicBezTo>
                    <a:pt x="531555" y="452997"/>
                    <a:pt x="557329" y="517328"/>
                    <a:pt x="557329" y="598154"/>
                  </a:cubicBezTo>
                  <a:cubicBezTo>
                    <a:pt x="557329" y="687640"/>
                    <a:pt x="526607" y="760734"/>
                    <a:pt x="465162" y="817436"/>
                  </a:cubicBezTo>
                  <a:cubicBezTo>
                    <a:pt x="403718" y="874138"/>
                    <a:pt x="320418" y="902489"/>
                    <a:pt x="215261" y="902489"/>
                  </a:cubicBezTo>
                  <a:cubicBezTo>
                    <a:pt x="129899" y="902489"/>
                    <a:pt x="58145" y="889705"/>
                    <a:pt x="0" y="864138"/>
                  </a:cubicBezTo>
                  <a:lnTo>
                    <a:pt x="0" y="697125"/>
                  </a:lnTo>
                  <a:cubicBezTo>
                    <a:pt x="60620" y="734239"/>
                    <a:pt x="125157" y="752796"/>
                    <a:pt x="193612" y="752796"/>
                  </a:cubicBezTo>
                  <a:cubicBezTo>
                    <a:pt x="245159" y="752796"/>
                    <a:pt x="285469" y="740527"/>
                    <a:pt x="314541" y="715991"/>
                  </a:cubicBezTo>
                  <a:cubicBezTo>
                    <a:pt x="343614" y="691454"/>
                    <a:pt x="358150" y="658155"/>
                    <a:pt x="358150" y="616092"/>
                  </a:cubicBezTo>
                  <a:cubicBezTo>
                    <a:pt x="358150" y="528256"/>
                    <a:pt x="296088" y="484338"/>
                    <a:pt x="171962" y="484338"/>
                  </a:cubicBezTo>
                  <a:cubicBezTo>
                    <a:pt x="126188" y="484338"/>
                    <a:pt x="73403" y="487843"/>
                    <a:pt x="13609" y="494853"/>
                  </a:cubicBezTo>
                  <a:lnTo>
                    <a:pt x="47011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8" name="Freeform: Shape 97"/>
            <p:cNvSpPr/>
            <p:nvPr userDrawn="1"/>
          </p:nvSpPr>
          <p:spPr bwMode="auto">
            <a:xfrm>
              <a:off x="9576689" y="2625898"/>
              <a:ext cx="825298" cy="1258667"/>
            </a:xfrm>
            <a:custGeom>
              <a:avLst/>
              <a:gdLst/>
              <a:ahLst/>
              <a:cxnLst/>
              <a:rect l="l" t="t" r="r" b="b"/>
              <a:pathLst>
                <a:path w="591350" h="901871">
                  <a:moveTo>
                    <a:pt x="303716" y="0"/>
                  </a:moveTo>
                  <a:cubicBezTo>
                    <a:pt x="348665" y="0"/>
                    <a:pt x="388975" y="5876"/>
                    <a:pt x="424646" y="17629"/>
                  </a:cubicBezTo>
                  <a:cubicBezTo>
                    <a:pt x="460317" y="29382"/>
                    <a:pt x="490523" y="46186"/>
                    <a:pt x="515266" y="68042"/>
                  </a:cubicBezTo>
                  <a:cubicBezTo>
                    <a:pt x="540009" y="89899"/>
                    <a:pt x="558875" y="116394"/>
                    <a:pt x="571865" y="147528"/>
                  </a:cubicBezTo>
                  <a:cubicBezTo>
                    <a:pt x="584855" y="178663"/>
                    <a:pt x="591350" y="213406"/>
                    <a:pt x="591350" y="251757"/>
                  </a:cubicBezTo>
                  <a:cubicBezTo>
                    <a:pt x="591350" y="292582"/>
                    <a:pt x="585061" y="328872"/>
                    <a:pt x="572483" y="360625"/>
                  </a:cubicBezTo>
                  <a:cubicBezTo>
                    <a:pt x="559906" y="392378"/>
                    <a:pt x="543205" y="421244"/>
                    <a:pt x="522380" y="447224"/>
                  </a:cubicBezTo>
                  <a:cubicBezTo>
                    <a:pt x="501554" y="473204"/>
                    <a:pt x="477533" y="497019"/>
                    <a:pt x="450317" y="518669"/>
                  </a:cubicBezTo>
                  <a:cubicBezTo>
                    <a:pt x="423100" y="540318"/>
                    <a:pt x="394852" y="561247"/>
                    <a:pt x="365573" y="581453"/>
                  </a:cubicBezTo>
                  <a:cubicBezTo>
                    <a:pt x="345779" y="595474"/>
                    <a:pt x="326706" y="609392"/>
                    <a:pt x="308355" y="623206"/>
                  </a:cubicBezTo>
                  <a:cubicBezTo>
                    <a:pt x="290005" y="637021"/>
                    <a:pt x="273819" y="650629"/>
                    <a:pt x="259798" y="664032"/>
                  </a:cubicBezTo>
                  <a:cubicBezTo>
                    <a:pt x="245777" y="677434"/>
                    <a:pt x="234643" y="690527"/>
                    <a:pt x="226395" y="703311"/>
                  </a:cubicBezTo>
                  <a:cubicBezTo>
                    <a:pt x="218148" y="716094"/>
                    <a:pt x="214024" y="728260"/>
                    <a:pt x="214024" y="739806"/>
                  </a:cubicBezTo>
                  <a:lnTo>
                    <a:pt x="590113" y="739806"/>
                  </a:lnTo>
                  <a:lnTo>
                    <a:pt x="590113" y="901871"/>
                  </a:lnTo>
                  <a:lnTo>
                    <a:pt x="0" y="901871"/>
                  </a:lnTo>
                  <a:lnTo>
                    <a:pt x="0" y="835065"/>
                  </a:lnTo>
                  <a:cubicBezTo>
                    <a:pt x="0" y="789704"/>
                    <a:pt x="7629" y="748982"/>
                    <a:pt x="22887" y="712899"/>
                  </a:cubicBezTo>
                  <a:cubicBezTo>
                    <a:pt x="38145" y="676815"/>
                    <a:pt x="57320" y="644444"/>
                    <a:pt x="80414" y="615784"/>
                  </a:cubicBezTo>
                  <a:cubicBezTo>
                    <a:pt x="103507" y="587123"/>
                    <a:pt x="128765" y="561762"/>
                    <a:pt x="156188" y="539700"/>
                  </a:cubicBezTo>
                  <a:cubicBezTo>
                    <a:pt x="183611" y="517638"/>
                    <a:pt x="209694" y="497740"/>
                    <a:pt x="234437" y="480008"/>
                  </a:cubicBezTo>
                  <a:cubicBezTo>
                    <a:pt x="260416" y="461451"/>
                    <a:pt x="283200" y="443719"/>
                    <a:pt x="302788" y="426811"/>
                  </a:cubicBezTo>
                  <a:cubicBezTo>
                    <a:pt x="322376" y="409904"/>
                    <a:pt x="338871" y="393099"/>
                    <a:pt x="352274" y="376398"/>
                  </a:cubicBezTo>
                  <a:cubicBezTo>
                    <a:pt x="365676" y="359697"/>
                    <a:pt x="375676" y="342789"/>
                    <a:pt x="382274" y="325676"/>
                  </a:cubicBezTo>
                  <a:cubicBezTo>
                    <a:pt x="388872" y="308562"/>
                    <a:pt x="392171" y="290314"/>
                    <a:pt x="392171" y="270932"/>
                  </a:cubicBezTo>
                  <a:cubicBezTo>
                    <a:pt x="392171" y="232994"/>
                    <a:pt x="381449" y="204333"/>
                    <a:pt x="360006" y="184952"/>
                  </a:cubicBezTo>
                  <a:cubicBezTo>
                    <a:pt x="338562" y="165570"/>
                    <a:pt x="305778" y="155879"/>
                    <a:pt x="261654" y="155879"/>
                  </a:cubicBezTo>
                  <a:cubicBezTo>
                    <a:pt x="185364" y="155879"/>
                    <a:pt x="112373" y="186189"/>
                    <a:pt x="42681" y="246808"/>
                  </a:cubicBezTo>
                  <a:lnTo>
                    <a:pt x="42681" y="74847"/>
                  </a:lnTo>
                  <a:cubicBezTo>
                    <a:pt x="119796" y="24949"/>
                    <a:pt x="206807" y="0"/>
                    <a:pt x="303716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5" name="Group 84"/>
            <p:cNvGrpSpPr/>
            <p:nvPr userDrawn="1"/>
          </p:nvGrpSpPr>
          <p:grpSpPr>
            <a:xfrm>
              <a:off x="10014457" y="3928833"/>
              <a:ext cx="911796" cy="250115"/>
              <a:chOff x="2447424" y="2838455"/>
              <a:chExt cx="1081191" cy="296582"/>
            </a:xfrm>
            <a:solidFill>
              <a:schemeClr val="bg1"/>
            </a:solidFill>
          </p:grpSpPr>
          <p:sp>
            <p:nvSpPr>
              <p:cNvPr id="86" name="Freeform: Shape 85"/>
              <p:cNvSpPr/>
              <p:nvPr userDrawn="1"/>
            </p:nvSpPr>
            <p:spPr bwMode="auto">
              <a:xfrm>
                <a:off x="3377424" y="2838455"/>
                <a:ext cx="151191" cy="296582"/>
              </a:xfrm>
              <a:custGeom>
                <a:avLst/>
                <a:gdLst/>
                <a:ahLst/>
                <a:cxnLst/>
                <a:rect l="l" t="t" r="r" b="b"/>
                <a:pathLst>
                  <a:path w="151191" h="296582">
                    <a:moveTo>
                      <a:pt x="88195" y="0"/>
                    </a:moveTo>
                    <a:cubicBezTo>
                      <a:pt x="105261" y="0"/>
                      <a:pt x="122326" y="2867"/>
                      <a:pt x="139392" y="8600"/>
                    </a:cubicBezTo>
                    <a:lnTo>
                      <a:pt x="139392" y="29399"/>
                    </a:lnTo>
                    <a:cubicBezTo>
                      <a:pt x="122593" y="21799"/>
                      <a:pt x="104661" y="17999"/>
                      <a:pt x="85595" y="17999"/>
                    </a:cubicBezTo>
                    <a:cubicBezTo>
                      <a:pt x="66130" y="17999"/>
                      <a:pt x="50697" y="22932"/>
                      <a:pt x="39298" y="32798"/>
                    </a:cubicBezTo>
                    <a:cubicBezTo>
                      <a:pt x="27899" y="42665"/>
                      <a:pt x="22199" y="55197"/>
                      <a:pt x="22199" y="70396"/>
                    </a:cubicBezTo>
                    <a:cubicBezTo>
                      <a:pt x="22199" y="85062"/>
                      <a:pt x="26099" y="96728"/>
                      <a:pt x="33898" y="105394"/>
                    </a:cubicBezTo>
                    <a:cubicBezTo>
                      <a:pt x="41698" y="114060"/>
                      <a:pt x="58530" y="125859"/>
                      <a:pt x="84395" y="140792"/>
                    </a:cubicBezTo>
                    <a:cubicBezTo>
                      <a:pt x="111194" y="155991"/>
                      <a:pt x="129026" y="169490"/>
                      <a:pt x="137892" y="181289"/>
                    </a:cubicBezTo>
                    <a:cubicBezTo>
                      <a:pt x="146758" y="193089"/>
                      <a:pt x="151191" y="206655"/>
                      <a:pt x="151191" y="221987"/>
                    </a:cubicBezTo>
                    <a:cubicBezTo>
                      <a:pt x="151191" y="243986"/>
                      <a:pt x="143558" y="261918"/>
                      <a:pt x="128293" y="275784"/>
                    </a:cubicBezTo>
                    <a:cubicBezTo>
                      <a:pt x="113027" y="289649"/>
                      <a:pt x="91461" y="296582"/>
                      <a:pt x="63597" y="296582"/>
                    </a:cubicBezTo>
                    <a:cubicBezTo>
                      <a:pt x="53730" y="296582"/>
                      <a:pt x="42364" y="295049"/>
                      <a:pt x="29499" y="291983"/>
                    </a:cubicBezTo>
                    <a:cubicBezTo>
                      <a:pt x="16633" y="288916"/>
                      <a:pt x="6800" y="285383"/>
                      <a:pt x="0" y="281383"/>
                    </a:cubicBezTo>
                    <a:lnTo>
                      <a:pt x="0" y="258785"/>
                    </a:lnTo>
                    <a:cubicBezTo>
                      <a:pt x="20532" y="271851"/>
                      <a:pt x="41331" y="278384"/>
                      <a:pt x="62397" y="278384"/>
                    </a:cubicBezTo>
                    <a:cubicBezTo>
                      <a:pt x="84795" y="278384"/>
                      <a:pt x="101794" y="273750"/>
                      <a:pt x="113394" y="264484"/>
                    </a:cubicBezTo>
                    <a:cubicBezTo>
                      <a:pt x="124993" y="255218"/>
                      <a:pt x="130792" y="242252"/>
                      <a:pt x="130792" y="225587"/>
                    </a:cubicBezTo>
                    <a:cubicBezTo>
                      <a:pt x="130792" y="210921"/>
                      <a:pt x="126893" y="199222"/>
                      <a:pt x="119093" y="190489"/>
                    </a:cubicBezTo>
                    <a:cubicBezTo>
                      <a:pt x="111294" y="181756"/>
                      <a:pt x="94395" y="169857"/>
                      <a:pt x="68396" y="154791"/>
                    </a:cubicBezTo>
                    <a:cubicBezTo>
                      <a:pt x="39331" y="137859"/>
                      <a:pt x="20932" y="123693"/>
                      <a:pt x="13200" y="112294"/>
                    </a:cubicBezTo>
                    <a:cubicBezTo>
                      <a:pt x="5467" y="100894"/>
                      <a:pt x="1600" y="87728"/>
                      <a:pt x="1600" y="72796"/>
                    </a:cubicBezTo>
                    <a:cubicBezTo>
                      <a:pt x="1600" y="52531"/>
                      <a:pt x="9466" y="35332"/>
                      <a:pt x="25199" y="21199"/>
                    </a:cubicBezTo>
                    <a:cubicBezTo>
                      <a:pt x="40931" y="7067"/>
                      <a:pt x="61930" y="0"/>
                      <a:pt x="88195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7" name="Freeform: Shape 86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" name="Freeform: Shape 87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" name="Freeform: Shape 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0" name="Freeform: Shape 89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057017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s Recogniti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65714" y="295274"/>
            <a:ext cx="8713561" cy="849463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61397" y="0"/>
            <a:ext cx="3136332" cy="6994525"/>
            <a:chOff x="-61397" y="0"/>
            <a:chExt cx="3136332" cy="6994525"/>
          </a:xfrm>
        </p:grpSpPr>
        <p:sp>
          <p:nvSpPr>
            <p:cNvPr id="150" name="TextBox 149"/>
            <p:cNvSpPr txBox="1"/>
            <p:nvPr userDrawn="1"/>
          </p:nvSpPr>
          <p:spPr>
            <a:xfrm>
              <a:off x="0" y="0"/>
              <a:ext cx="3017838" cy="6994525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240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l">
                <a:spcBef>
                  <a:spcPts val="2400"/>
                </a:spcBef>
                <a:spcAft>
                  <a:spcPts val="2400"/>
                </a:spcAft>
              </a:pPr>
              <a:endParaRPr lang="en-US" sz="2000"/>
            </a:p>
          </p:txBody>
        </p:sp>
        <p:grpSp>
          <p:nvGrpSpPr>
            <p:cNvPr id="4182" name="Group 4181"/>
            <p:cNvGrpSpPr/>
            <p:nvPr userDrawn="1"/>
          </p:nvGrpSpPr>
          <p:grpSpPr>
            <a:xfrm>
              <a:off x="1044336" y="2469136"/>
              <a:ext cx="929166" cy="1052143"/>
              <a:chOff x="1646071" y="1693791"/>
              <a:chExt cx="539750" cy="611187"/>
            </a:xfrm>
          </p:grpSpPr>
          <p:sp>
            <p:nvSpPr>
              <p:cNvPr id="296" name="Freeform 213"/>
              <p:cNvSpPr>
                <a:spLocks/>
              </p:cNvSpPr>
              <p:nvPr userDrawn="1"/>
            </p:nvSpPr>
            <p:spPr bwMode="auto">
              <a:xfrm>
                <a:off x="1766721" y="1711253"/>
                <a:ext cx="298450" cy="555625"/>
              </a:xfrm>
              <a:custGeom>
                <a:avLst/>
                <a:gdLst>
                  <a:gd name="T0" fmla="*/ 86 w 86"/>
                  <a:gd name="T1" fmla="*/ 32 h 161"/>
                  <a:gd name="T2" fmla="*/ 86 w 86"/>
                  <a:gd name="T3" fmla="*/ 0 h 161"/>
                  <a:gd name="T4" fmla="*/ 0 w 86"/>
                  <a:gd name="T5" fmla="*/ 0 h 161"/>
                  <a:gd name="T6" fmla="*/ 0 w 86"/>
                  <a:gd name="T7" fmla="*/ 32 h 161"/>
                  <a:gd name="T8" fmla="*/ 19 w 86"/>
                  <a:gd name="T9" fmla="*/ 80 h 161"/>
                  <a:gd name="T10" fmla="*/ 36 w 86"/>
                  <a:gd name="T11" fmla="*/ 117 h 161"/>
                  <a:gd name="T12" fmla="*/ 16 w 86"/>
                  <a:gd name="T13" fmla="*/ 161 h 161"/>
                  <a:gd name="T14" fmla="*/ 71 w 86"/>
                  <a:gd name="T15" fmla="*/ 161 h 161"/>
                  <a:gd name="T16" fmla="*/ 51 w 86"/>
                  <a:gd name="T17" fmla="*/ 117 h 161"/>
                  <a:gd name="T18" fmla="*/ 67 w 86"/>
                  <a:gd name="T19" fmla="*/ 80 h 161"/>
                  <a:gd name="T20" fmla="*/ 86 w 86"/>
                  <a:gd name="T21" fmla="*/ 32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" h="161">
                    <a:moveTo>
                      <a:pt x="86" y="32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50"/>
                      <a:pt x="12" y="68"/>
                      <a:pt x="19" y="80"/>
                    </a:cubicBezTo>
                    <a:cubicBezTo>
                      <a:pt x="27" y="91"/>
                      <a:pt x="36" y="94"/>
                      <a:pt x="36" y="117"/>
                    </a:cubicBezTo>
                    <a:cubicBezTo>
                      <a:pt x="36" y="145"/>
                      <a:pt x="29" y="161"/>
                      <a:pt x="16" y="161"/>
                    </a:cubicBezTo>
                    <a:cubicBezTo>
                      <a:pt x="71" y="161"/>
                      <a:pt x="71" y="161"/>
                      <a:pt x="71" y="161"/>
                    </a:cubicBezTo>
                    <a:cubicBezTo>
                      <a:pt x="58" y="161"/>
                      <a:pt x="51" y="145"/>
                      <a:pt x="51" y="117"/>
                    </a:cubicBezTo>
                    <a:cubicBezTo>
                      <a:pt x="51" y="94"/>
                      <a:pt x="59" y="91"/>
                      <a:pt x="67" y="80"/>
                    </a:cubicBezTo>
                    <a:cubicBezTo>
                      <a:pt x="75" y="68"/>
                      <a:pt x="86" y="50"/>
                      <a:pt x="86" y="32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7" name="Freeform 214"/>
              <p:cNvSpPr>
                <a:spLocks/>
              </p:cNvSpPr>
              <p:nvPr userDrawn="1"/>
            </p:nvSpPr>
            <p:spPr bwMode="auto">
              <a:xfrm>
                <a:off x="1774659" y="2266878"/>
                <a:ext cx="287338" cy="38100"/>
              </a:xfrm>
              <a:custGeom>
                <a:avLst/>
                <a:gdLst>
                  <a:gd name="T0" fmla="*/ 83 w 83"/>
                  <a:gd name="T1" fmla="*/ 6 h 11"/>
                  <a:gd name="T2" fmla="*/ 78 w 83"/>
                  <a:gd name="T3" fmla="*/ 11 h 11"/>
                  <a:gd name="T4" fmla="*/ 5 w 83"/>
                  <a:gd name="T5" fmla="*/ 11 h 11"/>
                  <a:gd name="T6" fmla="*/ 0 w 83"/>
                  <a:gd name="T7" fmla="*/ 6 h 11"/>
                  <a:gd name="T8" fmla="*/ 5 w 83"/>
                  <a:gd name="T9" fmla="*/ 0 h 11"/>
                  <a:gd name="T10" fmla="*/ 78 w 83"/>
                  <a:gd name="T11" fmla="*/ 0 h 11"/>
                  <a:gd name="T12" fmla="*/ 83 w 83"/>
                  <a:gd name="T13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1">
                    <a:moveTo>
                      <a:pt x="83" y="6"/>
                    </a:moveTo>
                    <a:cubicBezTo>
                      <a:pt x="83" y="8"/>
                      <a:pt x="81" y="11"/>
                      <a:pt x="7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81" y="0"/>
                      <a:pt x="83" y="3"/>
                      <a:pt x="83" y="6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8" name="Freeform 215"/>
              <p:cNvSpPr>
                <a:spLocks/>
              </p:cNvSpPr>
              <p:nvPr userDrawn="1"/>
            </p:nvSpPr>
            <p:spPr bwMode="auto">
              <a:xfrm>
                <a:off x="2027071" y="1693791"/>
                <a:ext cx="158750" cy="273050"/>
              </a:xfrm>
              <a:custGeom>
                <a:avLst/>
                <a:gdLst>
                  <a:gd name="T0" fmla="*/ 8 w 46"/>
                  <a:gd name="T1" fmla="*/ 79 h 79"/>
                  <a:gd name="T2" fmla="*/ 3 w 46"/>
                  <a:gd name="T3" fmla="*/ 77 h 79"/>
                  <a:gd name="T4" fmla="*/ 0 w 46"/>
                  <a:gd name="T5" fmla="*/ 72 h 79"/>
                  <a:gd name="T6" fmla="*/ 2 w 46"/>
                  <a:gd name="T7" fmla="*/ 67 h 79"/>
                  <a:gd name="T8" fmla="*/ 15 w 46"/>
                  <a:gd name="T9" fmla="*/ 51 h 79"/>
                  <a:gd name="T10" fmla="*/ 35 w 46"/>
                  <a:gd name="T11" fmla="*/ 27 h 79"/>
                  <a:gd name="T12" fmla="*/ 40 w 46"/>
                  <a:gd name="T13" fmla="*/ 16 h 79"/>
                  <a:gd name="T14" fmla="*/ 35 w 46"/>
                  <a:gd name="T15" fmla="*/ 8 h 79"/>
                  <a:gd name="T16" fmla="*/ 26 w 46"/>
                  <a:gd name="T17" fmla="*/ 6 h 79"/>
                  <a:gd name="T18" fmla="*/ 16 w 46"/>
                  <a:gd name="T19" fmla="*/ 19 h 79"/>
                  <a:gd name="T20" fmla="*/ 13 w 46"/>
                  <a:gd name="T21" fmla="*/ 22 h 79"/>
                  <a:gd name="T22" fmla="*/ 10 w 46"/>
                  <a:gd name="T23" fmla="*/ 20 h 79"/>
                  <a:gd name="T24" fmla="*/ 26 w 46"/>
                  <a:gd name="T25" fmla="*/ 0 h 79"/>
                  <a:gd name="T26" fmla="*/ 39 w 46"/>
                  <a:gd name="T27" fmla="*/ 4 h 79"/>
                  <a:gd name="T28" fmla="*/ 45 w 46"/>
                  <a:gd name="T29" fmla="*/ 15 h 79"/>
                  <a:gd name="T30" fmla="*/ 40 w 46"/>
                  <a:gd name="T31" fmla="*/ 30 h 79"/>
                  <a:gd name="T32" fmla="*/ 19 w 46"/>
                  <a:gd name="T33" fmla="*/ 54 h 79"/>
                  <a:gd name="T34" fmla="*/ 6 w 46"/>
                  <a:gd name="T35" fmla="*/ 70 h 79"/>
                  <a:gd name="T36" fmla="*/ 6 w 46"/>
                  <a:gd name="T37" fmla="*/ 71 h 79"/>
                  <a:gd name="T38" fmla="*/ 7 w 46"/>
                  <a:gd name="T39" fmla="*/ 73 h 79"/>
                  <a:gd name="T40" fmla="*/ 8 w 46"/>
                  <a:gd name="T41" fmla="*/ 73 h 79"/>
                  <a:gd name="T42" fmla="*/ 9 w 46"/>
                  <a:gd name="T43" fmla="*/ 72 h 79"/>
                  <a:gd name="T44" fmla="*/ 9 w 46"/>
                  <a:gd name="T45" fmla="*/ 71 h 79"/>
                  <a:gd name="T46" fmla="*/ 12 w 46"/>
                  <a:gd name="T47" fmla="*/ 68 h 79"/>
                  <a:gd name="T48" fmla="*/ 15 w 46"/>
                  <a:gd name="T49" fmla="*/ 70 h 79"/>
                  <a:gd name="T50" fmla="*/ 9 w 46"/>
                  <a:gd name="T51" fmla="*/ 79 h 79"/>
                  <a:gd name="T52" fmla="*/ 8 w 46"/>
                  <a:gd name="T53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79">
                    <a:moveTo>
                      <a:pt x="8" y="79"/>
                    </a:moveTo>
                    <a:cubicBezTo>
                      <a:pt x="6" y="79"/>
                      <a:pt x="4" y="78"/>
                      <a:pt x="3" y="77"/>
                    </a:cubicBezTo>
                    <a:cubicBezTo>
                      <a:pt x="2" y="76"/>
                      <a:pt x="1" y="74"/>
                      <a:pt x="0" y="72"/>
                    </a:cubicBezTo>
                    <a:cubicBezTo>
                      <a:pt x="0" y="70"/>
                      <a:pt x="1" y="68"/>
                      <a:pt x="2" y="67"/>
                    </a:cubicBezTo>
                    <a:cubicBezTo>
                      <a:pt x="6" y="61"/>
                      <a:pt x="10" y="57"/>
                      <a:pt x="15" y="51"/>
                    </a:cubicBezTo>
                    <a:cubicBezTo>
                      <a:pt x="21" y="45"/>
                      <a:pt x="27" y="37"/>
                      <a:pt x="35" y="27"/>
                    </a:cubicBezTo>
                    <a:cubicBezTo>
                      <a:pt x="39" y="23"/>
                      <a:pt x="40" y="19"/>
                      <a:pt x="40" y="16"/>
                    </a:cubicBezTo>
                    <a:cubicBezTo>
                      <a:pt x="39" y="13"/>
                      <a:pt x="38" y="10"/>
                      <a:pt x="35" y="8"/>
                    </a:cubicBezTo>
                    <a:cubicBezTo>
                      <a:pt x="33" y="6"/>
                      <a:pt x="29" y="5"/>
                      <a:pt x="26" y="6"/>
                    </a:cubicBezTo>
                    <a:cubicBezTo>
                      <a:pt x="20" y="7"/>
                      <a:pt x="15" y="13"/>
                      <a:pt x="16" y="19"/>
                    </a:cubicBezTo>
                    <a:cubicBezTo>
                      <a:pt x="16" y="21"/>
                      <a:pt x="15" y="22"/>
                      <a:pt x="13" y="22"/>
                    </a:cubicBezTo>
                    <a:cubicBezTo>
                      <a:pt x="12" y="22"/>
                      <a:pt x="11" y="21"/>
                      <a:pt x="10" y="20"/>
                    </a:cubicBezTo>
                    <a:cubicBezTo>
                      <a:pt x="9" y="10"/>
                      <a:pt x="16" y="1"/>
                      <a:pt x="26" y="0"/>
                    </a:cubicBezTo>
                    <a:cubicBezTo>
                      <a:pt x="30" y="0"/>
                      <a:pt x="35" y="1"/>
                      <a:pt x="39" y="4"/>
                    </a:cubicBezTo>
                    <a:cubicBezTo>
                      <a:pt x="42" y="7"/>
                      <a:pt x="45" y="11"/>
                      <a:pt x="45" y="15"/>
                    </a:cubicBezTo>
                    <a:cubicBezTo>
                      <a:pt x="46" y="22"/>
                      <a:pt x="43" y="27"/>
                      <a:pt x="40" y="30"/>
                    </a:cubicBezTo>
                    <a:cubicBezTo>
                      <a:pt x="32" y="41"/>
                      <a:pt x="25" y="48"/>
                      <a:pt x="19" y="54"/>
                    </a:cubicBezTo>
                    <a:cubicBezTo>
                      <a:pt x="14" y="60"/>
                      <a:pt x="10" y="65"/>
                      <a:pt x="6" y="70"/>
                    </a:cubicBezTo>
                    <a:cubicBezTo>
                      <a:pt x="6" y="70"/>
                      <a:pt x="6" y="71"/>
                      <a:pt x="6" y="71"/>
                    </a:cubicBezTo>
                    <a:cubicBezTo>
                      <a:pt x="6" y="72"/>
                      <a:pt x="6" y="72"/>
                      <a:pt x="7" y="73"/>
                    </a:cubicBezTo>
                    <a:cubicBezTo>
                      <a:pt x="7" y="73"/>
                      <a:pt x="7" y="73"/>
                      <a:pt x="8" y="73"/>
                    </a:cubicBezTo>
                    <a:cubicBezTo>
                      <a:pt x="8" y="73"/>
                      <a:pt x="9" y="73"/>
                      <a:pt x="9" y="72"/>
                    </a:cubicBezTo>
                    <a:cubicBezTo>
                      <a:pt x="9" y="72"/>
                      <a:pt x="10" y="72"/>
                      <a:pt x="9" y="71"/>
                    </a:cubicBezTo>
                    <a:cubicBezTo>
                      <a:pt x="9" y="70"/>
                      <a:pt x="10" y="68"/>
                      <a:pt x="12" y="68"/>
                    </a:cubicBezTo>
                    <a:cubicBezTo>
                      <a:pt x="14" y="68"/>
                      <a:pt x="15" y="69"/>
                      <a:pt x="15" y="70"/>
                    </a:cubicBezTo>
                    <a:cubicBezTo>
                      <a:pt x="16" y="74"/>
                      <a:pt x="13" y="78"/>
                      <a:pt x="9" y="79"/>
                    </a:cubicBezTo>
                    <a:lnTo>
                      <a:pt x="8" y="79"/>
                    </a:ln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99" name="Freeform 216"/>
              <p:cNvSpPr>
                <a:spLocks/>
              </p:cNvSpPr>
              <p:nvPr userDrawn="1"/>
            </p:nvSpPr>
            <p:spPr bwMode="auto">
              <a:xfrm>
                <a:off x="1646071" y="1693791"/>
                <a:ext cx="158750" cy="273050"/>
              </a:xfrm>
              <a:custGeom>
                <a:avLst/>
                <a:gdLst>
                  <a:gd name="T0" fmla="*/ 38 w 46"/>
                  <a:gd name="T1" fmla="*/ 79 h 79"/>
                  <a:gd name="T2" fmla="*/ 38 w 46"/>
                  <a:gd name="T3" fmla="*/ 79 h 79"/>
                  <a:gd name="T4" fmla="*/ 31 w 46"/>
                  <a:gd name="T5" fmla="*/ 70 h 79"/>
                  <a:gd name="T6" fmla="*/ 34 w 46"/>
                  <a:gd name="T7" fmla="*/ 68 h 79"/>
                  <a:gd name="T8" fmla="*/ 37 w 46"/>
                  <a:gd name="T9" fmla="*/ 71 h 79"/>
                  <a:gd name="T10" fmla="*/ 37 w 46"/>
                  <a:gd name="T11" fmla="*/ 72 h 79"/>
                  <a:gd name="T12" fmla="*/ 38 w 46"/>
                  <a:gd name="T13" fmla="*/ 73 h 79"/>
                  <a:gd name="T14" fmla="*/ 40 w 46"/>
                  <a:gd name="T15" fmla="*/ 73 h 79"/>
                  <a:gd name="T16" fmla="*/ 40 w 46"/>
                  <a:gd name="T17" fmla="*/ 71 h 79"/>
                  <a:gd name="T18" fmla="*/ 40 w 46"/>
                  <a:gd name="T19" fmla="*/ 70 h 79"/>
                  <a:gd name="T20" fmla="*/ 27 w 46"/>
                  <a:gd name="T21" fmla="*/ 54 h 79"/>
                  <a:gd name="T22" fmla="*/ 6 w 46"/>
                  <a:gd name="T23" fmla="*/ 30 h 79"/>
                  <a:gd name="T24" fmla="*/ 1 w 46"/>
                  <a:gd name="T25" fmla="*/ 15 h 79"/>
                  <a:gd name="T26" fmla="*/ 8 w 46"/>
                  <a:gd name="T27" fmla="*/ 4 h 79"/>
                  <a:gd name="T28" fmla="*/ 21 w 46"/>
                  <a:gd name="T29" fmla="*/ 0 h 79"/>
                  <a:gd name="T30" fmla="*/ 36 w 46"/>
                  <a:gd name="T31" fmla="*/ 20 h 79"/>
                  <a:gd name="T32" fmla="*/ 33 w 46"/>
                  <a:gd name="T33" fmla="*/ 22 h 79"/>
                  <a:gd name="T34" fmla="*/ 30 w 46"/>
                  <a:gd name="T35" fmla="*/ 19 h 79"/>
                  <a:gd name="T36" fmla="*/ 20 w 46"/>
                  <a:gd name="T37" fmla="*/ 6 h 79"/>
                  <a:gd name="T38" fmla="*/ 11 w 46"/>
                  <a:gd name="T39" fmla="*/ 8 h 79"/>
                  <a:gd name="T40" fmla="*/ 7 w 46"/>
                  <a:gd name="T41" fmla="*/ 16 h 79"/>
                  <a:gd name="T42" fmla="*/ 11 w 46"/>
                  <a:gd name="T43" fmla="*/ 27 h 79"/>
                  <a:gd name="T44" fmla="*/ 31 w 46"/>
                  <a:gd name="T45" fmla="*/ 51 h 79"/>
                  <a:gd name="T46" fmla="*/ 44 w 46"/>
                  <a:gd name="T47" fmla="*/ 67 h 79"/>
                  <a:gd name="T48" fmla="*/ 46 w 46"/>
                  <a:gd name="T49" fmla="*/ 72 h 79"/>
                  <a:gd name="T50" fmla="*/ 43 w 46"/>
                  <a:gd name="T51" fmla="*/ 77 h 79"/>
                  <a:gd name="T52" fmla="*/ 38 w 46"/>
                  <a:gd name="T53" fmla="*/ 7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79">
                    <a:moveTo>
                      <a:pt x="38" y="79"/>
                    </a:moveTo>
                    <a:cubicBezTo>
                      <a:pt x="38" y="79"/>
                      <a:pt x="38" y="79"/>
                      <a:pt x="38" y="79"/>
                    </a:cubicBezTo>
                    <a:cubicBezTo>
                      <a:pt x="34" y="78"/>
                      <a:pt x="31" y="74"/>
                      <a:pt x="31" y="70"/>
                    </a:cubicBezTo>
                    <a:cubicBezTo>
                      <a:pt x="31" y="69"/>
                      <a:pt x="33" y="68"/>
                      <a:pt x="34" y="68"/>
                    </a:cubicBezTo>
                    <a:cubicBezTo>
                      <a:pt x="36" y="68"/>
                      <a:pt x="37" y="70"/>
                      <a:pt x="37" y="7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8" y="73"/>
                      <a:pt x="38" y="73"/>
                    </a:cubicBezTo>
                    <a:cubicBezTo>
                      <a:pt x="39" y="73"/>
                      <a:pt x="39" y="73"/>
                      <a:pt x="40" y="73"/>
                    </a:cubicBezTo>
                    <a:cubicBezTo>
                      <a:pt x="40" y="72"/>
                      <a:pt x="40" y="72"/>
                      <a:pt x="40" y="71"/>
                    </a:cubicBezTo>
                    <a:cubicBezTo>
                      <a:pt x="40" y="71"/>
                      <a:pt x="40" y="70"/>
                      <a:pt x="40" y="70"/>
                    </a:cubicBezTo>
                    <a:cubicBezTo>
                      <a:pt x="36" y="65"/>
                      <a:pt x="32" y="60"/>
                      <a:pt x="27" y="54"/>
                    </a:cubicBezTo>
                    <a:cubicBezTo>
                      <a:pt x="21" y="48"/>
                      <a:pt x="15" y="41"/>
                      <a:pt x="6" y="30"/>
                    </a:cubicBezTo>
                    <a:cubicBezTo>
                      <a:pt x="4" y="27"/>
                      <a:pt x="0" y="22"/>
                      <a:pt x="1" y="15"/>
                    </a:cubicBezTo>
                    <a:cubicBezTo>
                      <a:pt x="2" y="11"/>
                      <a:pt x="4" y="7"/>
                      <a:pt x="8" y="4"/>
                    </a:cubicBezTo>
                    <a:cubicBezTo>
                      <a:pt x="11" y="1"/>
                      <a:pt x="16" y="0"/>
                      <a:pt x="21" y="0"/>
                    </a:cubicBezTo>
                    <a:cubicBezTo>
                      <a:pt x="30" y="1"/>
                      <a:pt x="37" y="10"/>
                      <a:pt x="36" y="20"/>
                    </a:cubicBezTo>
                    <a:cubicBezTo>
                      <a:pt x="36" y="21"/>
                      <a:pt x="34" y="22"/>
                      <a:pt x="33" y="22"/>
                    </a:cubicBezTo>
                    <a:cubicBezTo>
                      <a:pt x="31" y="22"/>
                      <a:pt x="30" y="21"/>
                      <a:pt x="30" y="19"/>
                    </a:cubicBezTo>
                    <a:cubicBezTo>
                      <a:pt x="31" y="13"/>
                      <a:pt x="26" y="7"/>
                      <a:pt x="20" y="6"/>
                    </a:cubicBezTo>
                    <a:cubicBezTo>
                      <a:pt x="17" y="5"/>
                      <a:pt x="14" y="6"/>
                      <a:pt x="11" y="8"/>
                    </a:cubicBezTo>
                    <a:cubicBezTo>
                      <a:pt x="9" y="10"/>
                      <a:pt x="7" y="13"/>
                      <a:pt x="7" y="16"/>
                    </a:cubicBezTo>
                    <a:cubicBezTo>
                      <a:pt x="6" y="19"/>
                      <a:pt x="8" y="23"/>
                      <a:pt x="11" y="27"/>
                    </a:cubicBezTo>
                    <a:cubicBezTo>
                      <a:pt x="19" y="37"/>
                      <a:pt x="26" y="45"/>
                      <a:pt x="31" y="51"/>
                    </a:cubicBezTo>
                    <a:cubicBezTo>
                      <a:pt x="36" y="57"/>
                      <a:pt x="40" y="61"/>
                      <a:pt x="44" y="67"/>
                    </a:cubicBezTo>
                    <a:cubicBezTo>
                      <a:pt x="46" y="68"/>
                      <a:pt x="46" y="70"/>
                      <a:pt x="46" y="72"/>
                    </a:cubicBezTo>
                    <a:cubicBezTo>
                      <a:pt x="46" y="74"/>
                      <a:pt x="45" y="76"/>
                      <a:pt x="43" y="77"/>
                    </a:cubicBezTo>
                    <a:cubicBezTo>
                      <a:pt x="42" y="78"/>
                      <a:pt x="40" y="79"/>
                      <a:pt x="38" y="79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01" name="Freeform 213"/>
              <p:cNvSpPr>
                <a:spLocks/>
              </p:cNvSpPr>
              <p:nvPr userDrawn="1"/>
            </p:nvSpPr>
            <p:spPr bwMode="auto">
              <a:xfrm>
                <a:off x="1822233" y="1710975"/>
                <a:ext cx="242938" cy="555902"/>
              </a:xfrm>
              <a:custGeom>
                <a:avLst/>
                <a:gdLst>
                  <a:gd name="T0" fmla="*/ 86 w 86"/>
                  <a:gd name="T1" fmla="*/ 32 h 161"/>
                  <a:gd name="T2" fmla="*/ 86 w 86"/>
                  <a:gd name="T3" fmla="*/ 0 h 161"/>
                  <a:gd name="T4" fmla="*/ 0 w 86"/>
                  <a:gd name="T5" fmla="*/ 0 h 161"/>
                  <a:gd name="T6" fmla="*/ 0 w 86"/>
                  <a:gd name="T7" fmla="*/ 32 h 161"/>
                  <a:gd name="T8" fmla="*/ 19 w 86"/>
                  <a:gd name="T9" fmla="*/ 80 h 161"/>
                  <a:gd name="T10" fmla="*/ 36 w 86"/>
                  <a:gd name="T11" fmla="*/ 117 h 161"/>
                  <a:gd name="T12" fmla="*/ 16 w 86"/>
                  <a:gd name="T13" fmla="*/ 161 h 161"/>
                  <a:gd name="T14" fmla="*/ 71 w 86"/>
                  <a:gd name="T15" fmla="*/ 161 h 161"/>
                  <a:gd name="T16" fmla="*/ 51 w 86"/>
                  <a:gd name="T17" fmla="*/ 117 h 161"/>
                  <a:gd name="T18" fmla="*/ 67 w 86"/>
                  <a:gd name="T19" fmla="*/ 80 h 161"/>
                  <a:gd name="T20" fmla="*/ 86 w 86"/>
                  <a:gd name="T21" fmla="*/ 32 h 161"/>
                  <a:gd name="connsiteX0" fmla="*/ 10000 w 10000"/>
                  <a:gd name="connsiteY0" fmla="*/ 1988 h 10000"/>
                  <a:gd name="connsiteX1" fmla="*/ 10000 w 10000"/>
                  <a:gd name="connsiteY1" fmla="*/ 0 h 10000"/>
                  <a:gd name="connsiteX2" fmla="*/ 0 w 10000"/>
                  <a:gd name="connsiteY2" fmla="*/ 0 h 10000"/>
                  <a:gd name="connsiteX3" fmla="*/ 2209 w 10000"/>
                  <a:gd name="connsiteY3" fmla="*/ 4969 h 10000"/>
                  <a:gd name="connsiteX4" fmla="*/ 4186 w 10000"/>
                  <a:gd name="connsiteY4" fmla="*/ 7267 h 10000"/>
                  <a:gd name="connsiteX5" fmla="*/ 1860 w 10000"/>
                  <a:gd name="connsiteY5" fmla="*/ 10000 h 10000"/>
                  <a:gd name="connsiteX6" fmla="*/ 8256 w 10000"/>
                  <a:gd name="connsiteY6" fmla="*/ 10000 h 10000"/>
                  <a:gd name="connsiteX7" fmla="*/ 5930 w 10000"/>
                  <a:gd name="connsiteY7" fmla="*/ 7267 h 10000"/>
                  <a:gd name="connsiteX8" fmla="*/ 7791 w 10000"/>
                  <a:gd name="connsiteY8" fmla="*/ 4969 h 10000"/>
                  <a:gd name="connsiteX9" fmla="*/ 10000 w 10000"/>
                  <a:gd name="connsiteY9" fmla="*/ 1988 h 10000"/>
                  <a:gd name="connsiteX0" fmla="*/ 10000 w 10000"/>
                  <a:gd name="connsiteY0" fmla="*/ 1993 h 10005"/>
                  <a:gd name="connsiteX1" fmla="*/ 10000 w 10000"/>
                  <a:gd name="connsiteY1" fmla="*/ 5 h 10005"/>
                  <a:gd name="connsiteX2" fmla="*/ 8754 w 10000"/>
                  <a:gd name="connsiteY2" fmla="*/ 0 h 10005"/>
                  <a:gd name="connsiteX3" fmla="*/ 0 w 10000"/>
                  <a:gd name="connsiteY3" fmla="*/ 5 h 10005"/>
                  <a:gd name="connsiteX4" fmla="*/ 2209 w 10000"/>
                  <a:gd name="connsiteY4" fmla="*/ 4974 h 10005"/>
                  <a:gd name="connsiteX5" fmla="*/ 4186 w 10000"/>
                  <a:gd name="connsiteY5" fmla="*/ 7272 h 10005"/>
                  <a:gd name="connsiteX6" fmla="*/ 1860 w 10000"/>
                  <a:gd name="connsiteY6" fmla="*/ 10005 h 10005"/>
                  <a:gd name="connsiteX7" fmla="*/ 8256 w 10000"/>
                  <a:gd name="connsiteY7" fmla="*/ 10005 h 10005"/>
                  <a:gd name="connsiteX8" fmla="*/ 5930 w 10000"/>
                  <a:gd name="connsiteY8" fmla="*/ 7272 h 10005"/>
                  <a:gd name="connsiteX9" fmla="*/ 7791 w 10000"/>
                  <a:gd name="connsiteY9" fmla="*/ 4974 h 10005"/>
                  <a:gd name="connsiteX10" fmla="*/ 10000 w 10000"/>
                  <a:gd name="connsiteY10" fmla="*/ 1993 h 10005"/>
                  <a:gd name="connsiteX0" fmla="*/ 8140 w 8140"/>
                  <a:gd name="connsiteY0" fmla="*/ 1993 h 10005"/>
                  <a:gd name="connsiteX1" fmla="*/ 8140 w 8140"/>
                  <a:gd name="connsiteY1" fmla="*/ 5 h 10005"/>
                  <a:gd name="connsiteX2" fmla="*/ 6894 w 8140"/>
                  <a:gd name="connsiteY2" fmla="*/ 0 h 10005"/>
                  <a:gd name="connsiteX3" fmla="*/ 349 w 8140"/>
                  <a:gd name="connsiteY3" fmla="*/ 4974 h 10005"/>
                  <a:gd name="connsiteX4" fmla="*/ 2326 w 8140"/>
                  <a:gd name="connsiteY4" fmla="*/ 7272 h 10005"/>
                  <a:gd name="connsiteX5" fmla="*/ 0 w 8140"/>
                  <a:gd name="connsiteY5" fmla="*/ 10005 h 10005"/>
                  <a:gd name="connsiteX6" fmla="*/ 6396 w 8140"/>
                  <a:gd name="connsiteY6" fmla="*/ 10005 h 10005"/>
                  <a:gd name="connsiteX7" fmla="*/ 4070 w 8140"/>
                  <a:gd name="connsiteY7" fmla="*/ 7272 h 10005"/>
                  <a:gd name="connsiteX8" fmla="*/ 5931 w 8140"/>
                  <a:gd name="connsiteY8" fmla="*/ 4974 h 10005"/>
                  <a:gd name="connsiteX9" fmla="*/ 8140 w 8140"/>
                  <a:gd name="connsiteY9" fmla="*/ 1993 h 10005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  <a:gd name="connsiteX0" fmla="*/ 10000 w 10000"/>
                  <a:gd name="connsiteY0" fmla="*/ 1992 h 10000"/>
                  <a:gd name="connsiteX1" fmla="*/ 10000 w 10000"/>
                  <a:gd name="connsiteY1" fmla="*/ 5 h 10000"/>
                  <a:gd name="connsiteX2" fmla="*/ 8469 w 10000"/>
                  <a:gd name="connsiteY2" fmla="*/ 0 h 10000"/>
                  <a:gd name="connsiteX3" fmla="*/ 2857 w 10000"/>
                  <a:gd name="connsiteY3" fmla="*/ 7268 h 10000"/>
                  <a:gd name="connsiteX4" fmla="*/ 0 w 10000"/>
                  <a:gd name="connsiteY4" fmla="*/ 10000 h 10000"/>
                  <a:gd name="connsiteX5" fmla="*/ 7857 w 10000"/>
                  <a:gd name="connsiteY5" fmla="*/ 10000 h 10000"/>
                  <a:gd name="connsiteX6" fmla="*/ 5000 w 10000"/>
                  <a:gd name="connsiteY6" fmla="*/ 7268 h 10000"/>
                  <a:gd name="connsiteX7" fmla="*/ 7286 w 10000"/>
                  <a:gd name="connsiteY7" fmla="*/ 4972 h 10000"/>
                  <a:gd name="connsiteX8" fmla="*/ 10000 w 10000"/>
                  <a:gd name="connsiteY8" fmla="*/ 1992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0" h="10000">
                    <a:moveTo>
                      <a:pt x="10000" y="1992"/>
                    </a:moveTo>
                    <a:lnTo>
                      <a:pt x="10000" y="5"/>
                    </a:lnTo>
                    <a:lnTo>
                      <a:pt x="8469" y="0"/>
                    </a:lnTo>
                    <a:cubicBezTo>
                      <a:pt x="4624" y="1627"/>
                      <a:pt x="2602" y="3916"/>
                      <a:pt x="2857" y="7268"/>
                    </a:cubicBezTo>
                    <a:cubicBezTo>
                      <a:pt x="2989" y="9001"/>
                      <a:pt x="1857" y="10000"/>
                      <a:pt x="0" y="10000"/>
                    </a:cubicBezTo>
                    <a:lnTo>
                      <a:pt x="7857" y="10000"/>
                    </a:lnTo>
                    <a:cubicBezTo>
                      <a:pt x="6000" y="10000"/>
                      <a:pt x="5000" y="9006"/>
                      <a:pt x="5000" y="7268"/>
                    </a:cubicBezTo>
                    <a:cubicBezTo>
                      <a:pt x="5000" y="5841"/>
                      <a:pt x="6143" y="5654"/>
                      <a:pt x="7286" y="4972"/>
                    </a:cubicBezTo>
                    <a:cubicBezTo>
                      <a:pt x="8429" y="4227"/>
                      <a:pt x="10000" y="3109"/>
                      <a:pt x="10000" y="1992"/>
                    </a:cubicBezTo>
                    <a:close/>
                  </a:path>
                </a:pathLst>
              </a:custGeom>
              <a:solidFill>
                <a:srgbClr val="E2A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3" name="Trapezoid 2"/>
            <p:cNvSpPr/>
            <p:nvPr userDrawn="1"/>
          </p:nvSpPr>
          <p:spPr bwMode="auto">
            <a:xfrm>
              <a:off x="0" y="4978399"/>
              <a:ext cx="3017838" cy="2016125"/>
            </a:xfrm>
            <a:prstGeom prst="trapezoid">
              <a:avLst>
                <a:gd name="adj" fmla="val 42204"/>
              </a:avLst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5" name="Group 4"/>
            <p:cNvGrpSpPr/>
            <p:nvPr userDrawn="1"/>
          </p:nvGrpSpPr>
          <p:grpSpPr>
            <a:xfrm>
              <a:off x="846138" y="4419600"/>
              <a:ext cx="1325562" cy="558798"/>
              <a:chOff x="846138" y="4419600"/>
              <a:chExt cx="1325562" cy="558798"/>
            </a:xfrm>
          </p:grpSpPr>
          <p:sp>
            <p:nvSpPr>
              <p:cNvPr id="44" name="Rectangle 43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5" name="Trapezoid 44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47" name="Group 46"/>
            <p:cNvGrpSpPr/>
            <p:nvPr userDrawn="1"/>
          </p:nvGrpSpPr>
          <p:grpSpPr>
            <a:xfrm>
              <a:off x="992103" y="4051300"/>
              <a:ext cx="1033632" cy="374650"/>
              <a:chOff x="846138" y="4419600"/>
              <a:chExt cx="1325562" cy="558798"/>
            </a:xfrm>
          </p:grpSpPr>
          <p:sp>
            <p:nvSpPr>
              <p:cNvPr id="48" name="Rectangle 47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9" name="Trapezoid 48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50" name="Group 49"/>
            <p:cNvGrpSpPr/>
            <p:nvPr userDrawn="1"/>
          </p:nvGrpSpPr>
          <p:grpSpPr>
            <a:xfrm>
              <a:off x="1101892" y="3772980"/>
              <a:ext cx="814054" cy="278320"/>
              <a:chOff x="846138" y="4419600"/>
              <a:chExt cx="1325562" cy="558798"/>
            </a:xfrm>
          </p:grpSpPr>
          <p:sp>
            <p:nvSpPr>
              <p:cNvPr id="51" name="Rectangle 50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2" name="Trapezoid 51"/>
              <p:cNvSpPr/>
              <p:nvPr userDrawn="1"/>
            </p:nvSpPr>
            <p:spPr bwMode="auto">
              <a:xfrm>
                <a:off x="846138" y="4419600"/>
                <a:ext cx="1325562" cy="190499"/>
              </a:xfrm>
              <a:prstGeom prst="trapezoid">
                <a:avLst>
                  <a:gd name="adj" fmla="val 79214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53" name="Group 52"/>
            <p:cNvGrpSpPr/>
            <p:nvPr userDrawn="1"/>
          </p:nvGrpSpPr>
          <p:grpSpPr>
            <a:xfrm>
              <a:off x="1178646" y="3524247"/>
              <a:ext cx="660547" cy="248730"/>
              <a:chOff x="846138" y="4503738"/>
              <a:chExt cx="1325562" cy="474660"/>
            </a:xfrm>
          </p:grpSpPr>
          <p:sp>
            <p:nvSpPr>
              <p:cNvPr id="54" name="Rectangle 53"/>
              <p:cNvSpPr/>
              <p:nvPr userDrawn="1"/>
            </p:nvSpPr>
            <p:spPr bwMode="auto">
              <a:xfrm>
                <a:off x="846138" y="4610100"/>
                <a:ext cx="1325562" cy="36829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55" name="Trapezoid 54"/>
              <p:cNvSpPr/>
              <p:nvPr userDrawn="1"/>
            </p:nvSpPr>
            <p:spPr bwMode="auto">
              <a:xfrm>
                <a:off x="846138" y="4503738"/>
                <a:ext cx="1325562" cy="106363"/>
              </a:xfrm>
              <a:prstGeom prst="trapezoid">
                <a:avLst>
                  <a:gd name="adj" fmla="val 110225"/>
                </a:avLst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4181" name="Group 4180"/>
            <p:cNvGrpSpPr/>
            <p:nvPr userDrawn="1"/>
          </p:nvGrpSpPr>
          <p:grpSpPr>
            <a:xfrm>
              <a:off x="58738" y="4568619"/>
              <a:ext cx="620712" cy="1573268"/>
              <a:chOff x="58738" y="4568619"/>
              <a:chExt cx="620712" cy="1573268"/>
            </a:xfrm>
          </p:grpSpPr>
          <p:grpSp>
            <p:nvGrpSpPr>
              <p:cNvPr id="4173" name="Group 4172"/>
              <p:cNvGrpSpPr/>
              <p:nvPr userDrawn="1"/>
            </p:nvGrpSpPr>
            <p:grpSpPr>
              <a:xfrm>
                <a:off x="58738" y="5208438"/>
                <a:ext cx="264301" cy="933449"/>
                <a:chOff x="3929062" y="8469313"/>
                <a:chExt cx="474663" cy="1676400"/>
              </a:xfrm>
            </p:grpSpPr>
            <p:sp>
              <p:nvSpPr>
                <p:cNvPr id="206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7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8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9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18" name="Group 217"/>
              <p:cNvGrpSpPr/>
              <p:nvPr userDrawn="1"/>
            </p:nvGrpSpPr>
            <p:grpSpPr>
              <a:xfrm>
                <a:off x="319539" y="4778834"/>
                <a:ext cx="207060" cy="731286"/>
                <a:chOff x="3929062" y="8469313"/>
                <a:chExt cx="474663" cy="1676400"/>
              </a:xfrm>
            </p:grpSpPr>
            <p:sp>
              <p:nvSpPr>
                <p:cNvPr id="219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0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1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2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8" name="Group 227"/>
              <p:cNvGrpSpPr/>
              <p:nvPr userDrawn="1"/>
            </p:nvGrpSpPr>
            <p:grpSpPr>
              <a:xfrm>
                <a:off x="534509" y="4568619"/>
                <a:ext cx="144941" cy="511897"/>
                <a:chOff x="3929062" y="8469313"/>
                <a:chExt cx="474663" cy="1676400"/>
              </a:xfrm>
            </p:grpSpPr>
            <p:sp>
              <p:nvSpPr>
                <p:cNvPr id="229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0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1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2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179" name="Group 4178"/>
              <p:cNvGrpSpPr/>
              <p:nvPr userDrawn="1"/>
            </p:nvGrpSpPr>
            <p:grpSpPr>
              <a:xfrm>
                <a:off x="231950" y="4867351"/>
                <a:ext cx="250785" cy="604123"/>
                <a:chOff x="231950" y="4867351"/>
                <a:chExt cx="250785" cy="604123"/>
              </a:xfrm>
            </p:grpSpPr>
            <p:sp>
              <p:nvSpPr>
                <p:cNvPr id="4178" name="Freeform: Shape 4177"/>
                <p:cNvSpPr/>
                <p:nvPr userDrawn="1"/>
              </p:nvSpPr>
              <p:spPr bwMode="auto">
                <a:xfrm>
                  <a:off x="271462" y="4898607"/>
                  <a:ext cx="188118" cy="572867"/>
                </a:xfrm>
                <a:custGeom>
                  <a:avLst/>
                  <a:gdLst>
                    <a:gd name="connsiteX0" fmla="*/ 0 w 178593"/>
                    <a:gd name="connsiteY0" fmla="*/ 476250 h 476250"/>
                    <a:gd name="connsiteX1" fmla="*/ 178593 w 178593"/>
                    <a:gd name="connsiteY1" fmla="*/ 0 h 476250"/>
                    <a:gd name="connsiteX0" fmla="*/ 0 w 178593"/>
                    <a:gd name="connsiteY0" fmla="*/ 476250 h 541837"/>
                    <a:gd name="connsiteX1" fmla="*/ 178593 w 178593"/>
                    <a:gd name="connsiteY1" fmla="*/ 0 h 541837"/>
                    <a:gd name="connsiteX0" fmla="*/ 0 w 207950"/>
                    <a:gd name="connsiteY0" fmla="*/ 476250 h 545370"/>
                    <a:gd name="connsiteX1" fmla="*/ 178593 w 207950"/>
                    <a:gd name="connsiteY1" fmla="*/ 0 h 545370"/>
                    <a:gd name="connsiteX0" fmla="*/ 0 w 199740"/>
                    <a:gd name="connsiteY0" fmla="*/ 476250 h 636011"/>
                    <a:gd name="connsiteX1" fmla="*/ 178593 w 199740"/>
                    <a:gd name="connsiteY1" fmla="*/ 0 h 636011"/>
                    <a:gd name="connsiteX0" fmla="*/ 0 w 183319"/>
                    <a:gd name="connsiteY0" fmla="*/ 476250 h 644408"/>
                    <a:gd name="connsiteX1" fmla="*/ 178593 w 183319"/>
                    <a:gd name="connsiteY1" fmla="*/ 0 h 644408"/>
                    <a:gd name="connsiteX0" fmla="*/ 0 w 192559"/>
                    <a:gd name="connsiteY0" fmla="*/ 469106 h 638364"/>
                    <a:gd name="connsiteX1" fmla="*/ 188118 w 192559"/>
                    <a:gd name="connsiteY1" fmla="*/ 0 h 638364"/>
                    <a:gd name="connsiteX0" fmla="*/ 0 w 188118"/>
                    <a:gd name="connsiteY0" fmla="*/ 469106 h 640151"/>
                    <a:gd name="connsiteX1" fmla="*/ 188118 w 188118"/>
                    <a:gd name="connsiteY1" fmla="*/ 0 h 640151"/>
                    <a:gd name="connsiteX0" fmla="*/ 0 w 188118"/>
                    <a:gd name="connsiteY0" fmla="*/ 469106 h 560977"/>
                    <a:gd name="connsiteX1" fmla="*/ 188118 w 188118"/>
                    <a:gd name="connsiteY1" fmla="*/ 0 h 560977"/>
                    <a:gd name="connsiteX0" fmla="*/ 0 w 188118"/>
                    <a:gd name="connsiteY0" fmla="*/ 469106 h 562867"/>
                    <a:gd name="connsiteX1" fmla="*/ 188118 w 188118"/>
                    <a:gd name="connsiteY1" fmla="*/ 0 h 562867"/>
                    <a:gd name="connsiteX0" fmla="*/ 0 w 188118"/>
                    <a:gd name="connsiteY0" fmla="*/ 469106 h 595361"/>
                    <a:gd name="connsiteX1" fmla="*/ 188118 w 188118"/>
                    <a:gd name="connsiteY1" fmla="*/ 0 h 595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8118" h="595361">
                      <a:moveTo>
                        <a:pt x="0" y="469106"/>
                      </a:moveTo>
                      <a:cubicBezTo>
                        <a:pt x="72231" y="843486"/>
                        <a:pt x="170656" y="294311"/>
                        <a:pt x="188118" y="0"/>
                      </a:cubicBezTo>
                    </a:path>
                  </a:pathLst>
                </a:custGeom>
                <a:noFill/>
                <a:ln w="28575">
                  <a:solidFill>
                    <a:srgbClr val="FFFF00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42" name="Group 241"/>
                <p:cNvGrpSpPr/>
                <p:nvPr userDrawn="1"/>
              </p:nvGrpSpPr>
              <p:grpSpPr>
                <a:xfrm rot="1904162">
                  <a:off x="231950" y="5319713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48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49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52" name="Group 251"/>
                <p:cNvGrpSpPr/>
                <p:nvPr userDrawn="1"/>
              </p:nvGrpSpPr>
              <p:grpSpPr>
                <a:xfrm rot="4433039">
                  <a:off x="431149" y="4873218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53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4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257" name="Freeform: Shape 256"/>
              <p:cNvSpPr/>
              <p:nvPr userDrawn="1"/>
            </p:nvSpPr>
            <p:spPr bwMode="auto">
              <a:xfrm>
                <a:off x="461808" y="4652962"/>
                <a:ext cx="169223" cy="383883"/>
              </a:xfrm>
              <a:custGeom>
                <a:avLst/>
                <a:gdLst>
                  <a:gd name="connsiteX0" fmla="*/ 0 w 178593"/>
                  <a:gd name="connsiteY0" fmla="*/ 476250 h 476250"/>
                  <a:gd name="connsiteX1" fmla="*/ 178593 w 178593"/>
                  <a:gd name="connsiteY1" fmla="*/ 0 h 476250"/>
                  <a:gd name="connsiteX0" fmla="*/ 0 w 178593"/>
                  <a:gd name="connsiteY0" fmla="*/ 476250 h 541837"/>
                  <a:gd name="connsiteX1" fmla="*/ 178593 w 178593"/>
                  <a:gd name="connsiteY1" fmla="*/ 0 h 541837"/>
                  <a:gd name="connsiteX0" fmla="*/ 0 w 207950"/>
                  <a:gd name="connsiteY0" fmla="*/ 476250 h 545370"/>
                  <a:gd name="connsiteX1" fmla="*/ 178593 w 207950"/>
                  <a:gd name="connsiteY1" fmla="*/ 0 h 545370"/>
                  <a:gd name="connsiteX0" fmla="*/ 0 w 199740"/>
                  <a:gd name="connsiteY0" fmla="*/ 476250 h 636011"/>
                  <a:gd name="connsiteX1" fmla="*/ 178593 w 199740"/>
                  <a:gd name="connsiteY1" fmla="*/ 0 h 636011"/>
                  <a:gd name="connsiteX0" fmla="*/ 0 w 183319"/>
                  <a:gd name="connsiteY0" fmla="*/ 476250 h 644408"/>
                  <a:gd name="connsiteX1" fmla="*/ 178593 w 183319"/>
                  <a:gd name="connsiteY1" fmla="*/ 0 h 644408"/>
                  <a:gd name="connsiteX0" fmla="*/ 0 w 192559"/>
                  <a:gd name="connsiteY0" fmla="*/ 469106 h 638364"/>
                  <a:gd name="connsiteX1" fmla="*/ 188118 w 192559"/>
                  <a:gd name="connsiteY1" fmla="*/ 0 h 638364"/>
                  <a:gd name="connsiteX0" fmla="*/ 0 w 188118"/>
                  <a:gd name="connsiteY0" fmla="*/ 469106 h 640151"/>
                  <a:gd name="connsiteX1" fmla="*/ 188118 w 188118"/>
                  <a:gd name="connsiteY1" fmla="*/ 0 h 640151"/>
                  <a:gd name="connsiteX0" fmla="*/ 0 w 188118"/>
                  <a:gd name="connsiteY0" fmla="*/ 469106 h 560977"/>
                  <a:gd name="connsiteX1" fmla="*/ 188118 w 188118"/>
                  <a:gd name="connsiteY1" fmla="*/ 0 h 560977"/>
                  <a:gd name="connsiteX0" fmla="*/ 0 w 188118"/>
                  <a:gd name="connsiteY0" fmla="*/ 469106 h 562867"/>
                  <a:gd name="connsiteX1" fmla="*/ 188118 w 188118"/>
                  <a:gd name="connsiteY1" fmla="*/ 0 h 562867"/>
                  <a:gd name="connsiteX0" fmla="*/ 0 w 188118"/>
                  <a:gd name="connsiteY0" fmla="*/ 469106 h 595361"/>
                  <a:gd name="connsiteX1" fmla="*/ 188118 w 188118"/>
                  <a:gd name="connsiteY1" fmla="*/ 0 h 595361"/>
                  <a:gd name="connsiteX0" fmla="*/ 0 w 180499"/>
                  <a:gd name="connsiteY0" fmla="*/ 421996 h 555406"/>
                  <a:gd name="connsiteX1" fmla="*/ 180499 w 180499"/>
                  <a:gd name="connsiteY1" fmla="*/ 0 h 555406"/>
                  <a:gd name="connsiteX0" fmla="*/ 0 w 180499"/>
                  <a:gd name="connsiteY0" fmla="*/ 421996 h 632882"/>
                  <a:gd name="connsiteX1" fmla="*/ 180499 w 180499"/>
                  <a:gd name="connsiteY1" fmla="*/ 0 h 63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0499" h="632882">
                    <a:moveTo>
                      <a:pt x="0" y="421996"/>
                    </a:moveTo>
                    <a:cubicBezTo>
                      <a:pt x="117951" y="976963"/>
                      <a:pt x="163037" y="294311"/>
                      <a:pt x="180499" y="0"/>
                    </a:cubicBezTo>
                  </a:path>
                </a:pathLst>
              </a:custGeom>
              <a:noFill/>
              <a:ln w="19050">
                <a:solidFill>
                  <a:srgbClr val="FFFF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9" name="Group 258"/>
              <p:cNvGrpSpPr/>
              <p:nvPr userDrawn="1"/>
            </p:nvGrpSpPr>
            <p:grpSpPr>
              <a:xfrm rot="4433039">
                <a:off x="611734" y="4635407"/>
                <a:ext cx="38652" cy="30758"/>
                <a:chOff x="-596900" y="8636000"/>
                <a:chExt cx="195263" cy="160338"/>
              </a:xfrm>
            </p:grpSpPr>
            <p:sp>
              <p:nvSpPr>
                <p:cNvPr id="260" name="Freeform 88"/>
                <p:cNvSpPr>
                  <a:spLocks/>
                </p:cNvSpPr>
                <p:nvPr userDrawn="1"/>
              </p:nvSpPr>
              <p:spPr bwMode="auto">
                <a:xfrm>
                  <a:off x="-596900" y="8636000"/>
                  <a:ext cx="195263" cy="160337"/>
                </a:xfrm>
                <a:custGeom>
                  <a:avLst/>
                  <a:gdLst>
                    <a:gd name="T0" fmla="*/ 1 w 81"/>
                    <a:gd name="T1" fmla="*/ 19 h 67"/>
                    <a:gd name="T2" fmla="*/ 18 w 81"/>
                    <a:gd name="T3" fmla="*/ 9 h 67"/>
                    <a:gd name="T4" fmla="*/ 32 w 81"/>
                    <a:gd name="T5" fmla="*/ 14 h 67"/>
                    <a:gd name="T6" fmla="*/ 69 w 81"/>
                    <a:gd name="T7" fmla="*/ 6 h 67"/>
                    <a:gd name="T8" fmla="*/ 81 w 81"/>
                    <a:gd name="T9" fmla="*/ 12 h 67"/>
                    <a:gd name="T10" fmla="*/ 54 w 81"/>
                    <a:gd name="T11" fmla="*/ 67 h 67"/>
                    <a:gd name="T12" fmla="*/ 42 w 81"/>
                    <a:gd name="T13" fmla="*/ 61 h 67"/>
                    <a:gd name="T14" fmla="*/ 28 w 81"/>
                    <a:gd name="T15" fmla="*/ 21 h 67"/>
                    <a:gd name="T16" fmla="*/ 18 w 81"/>
                    <a:gd name="T17" fmla="*/ 17 h 67"/>
                    <a:gd name="T18" fmla="*/ 8 w 81"/>
                    <a:gd name="T19" fmla="*/ 23 h 67"/>
                    <a:gd name="T20" fmla="*/ 2 w 81"/>
                    <a:gd name="T21" fmla="*/ 25 h 67"/>
                    <a:gd name="T22" fmla="*/ 1 w 81"/>
                    <a:gd name="T23" fmla="*/ 1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1" h="67">
                      <a:moveTo>
                        <a:pt x="1" y="19"/>
                      </a:moveTo>
                      <a:cubicBezTo>
                        <a:pt x="4" y="13"/>
                        <a:pt x="11" y="9"/>
                        <a:pt x="18" y="9"/>
                      </a:cubicBezTo>
                      <a:cubicBezTo>
                        <a:pt x="24" y="9"/>
                        <a:pt x="29" y="11"/>
                        <a:pt x="32" y="14"/>
                      </a:cubicBezTo>
                      <a:cubicBezTo>
                        <a:pt x="41" y="4"/>
                        <a:pt x="56" y="0"/>
                        <a:pt x="69" y="6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54" y="67"/>
                        <a:pt x="54" y="67"/>
                        <a:pt x="54" y="67"/>
                      </a:cubicBezTo>
                      <a:cubicBezTo>
                        <a:pt x="42" y="61"/>
                        <a:pt x="42" y="61"/>
                        <a:pt x="42" y="61"/>
                      </a:cubicBezTo>
                      <a:cubicBezTo>
                        <a:pt x="27" y="54"/>
                        <a:pt x="21" y="36"/>
                        <a:pt x="28" y="21"/>
                      </a:cubicBezTo>
                      <a:cubicBezTo>
                        <a:pt x="26" y="18"/>
                        <a:pt x="22" y="17"/>
                        <a:pt x="18" y="17"/>
                      </a:cubicBezTo>
                      <a:cubicBezTo>
                        <a:pt x="14" y="17"/>
                        <a:pt x="10" y="19"/>
                        <a:pt x="8" y="23"/>
                      </a:cubicBezTo>
                      <a:cubicBezTo>
                        <a:pt x="7" y="25"/>
                        <a:pt x="4" y="26"/>
                        <a:pt x="2" y="25"/>
                      </a:cubicBezTo>
                      <a:cubicBezTo>
                        <a:pt x="0" y="24"/>
                        <a:pt x="0" y="21"/>
                        <a:pt x="1" y="19"/>
                      </a:cubicBezTo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1" name="Freeform 92"/>
                <p:cNvSpPr>
                  <a:spLocks/>
                </p:cNvSpPr>
                <p:nvPr userDrawn="1"/>
              </p:nvSpPr>
              <p:spPr bwMode="auto">
                <a:xfrm>
                  <a:off x="-541337" y="8688388"/>
                  <a:ext cx="103188" cy="107950"/>
                </a:xfrm>
                <a:custGeom>
                  <a:avLst/>
                  <a:gdLst>
                    <a:gd name="T0" fmla="*/ 4 w 43"/>
                    <a:gd name="T1" fmla="*/ 0 h 45"/>
                    <a:gd name="T2" fmla="*/ 7 w 43"/>
                    <a:gd name="T3" fmla="*/ 29 h 45"/>
                    <a:gd name="T4" fmla="*/ 7 w 43"/>
                    <a:gd name="T5" fmla="*/ 29 h 45"/>
                    <a:gd name="T6" fmla="*/ 7 w 43"/>
                    <a:gd name="T7" fmla="*/ 29 h 45"/>
                    <a:gd name="T8" fmla="*/ 7 w 43"/>
                    <a:gd name="T9" fmla="*/ 29 h 45"/>
                    <a:gd name="T10" fmla="*/ 7 w 43"/>
                    <a:gd name="T11" fmla="*/ 29 h 45"/>
                    <a:gd name="T12" fmla="*/ 7 w 43"/>
                    <a:gd name="T13" fmla="*/ 29 h 45"/>
                    <a:gd name="T14" fmla="*/ 7 w 43"/>
                    <a:gd name="T15" fmla="*/ 29 h 45"/>
                    <a:gd name="T16" fmla="*/ 7 w 43"/>
                    <a:gd name="T17" fmla="*/ 29 h 45"/>
                    <a:gd name="T18" fmla="*/ 7 w 43"/>
                    <a:gd name="T19" fmla="*/ 29 h 45"/>
                    <a:gd name="T20" fmla="*/ 7 w 43"/>
                    <a:gd name="T21" fmla="*/ 29 h 45"/>
                    <a:gd name="T22" fmla="*/ 7 w 43"/>
                    <a:gd name="T23" fmla="*/ 29 h 45"/>
                    <a:gd name="T24" fmla="*/ 8 w 43"/>
                    <a:gd name="T25" fmla="*/ 29 h 45"/>
                    <a:gd name="T26" fmla="*/ 8 w 43"/>
                    <a:gd name="T27" fmla="*/ 29 h 45"/>
                    <a:gd name="T28" fmla="*/ 8 w 43"/>
                    <a:gd name="T29" fmla="*/ 29 h 45"/>
                    <a:gd name="T30" fmla="*/ 8 w 43"/>
                    <a:gd name="T31" fmla="*/ 30 h 45"/>
                    <a:gd name="T32" fmla="*/ 8 w 43"/>
                    <a:gd name="T33" fmla="*/ 30 h 45"/>
                    <a:gd name="T34" fmla="*/ 8 w 43"/>
                    <a:gd name="T35" fmla="*/ 30 h 45"/>
                    <a:gd name="T36" fmla="*/ 8 w 43"/>
                    <a:gd name="T37" fmla="*/ 30 h 45"/>
                    <a:gd name="T38" fmla="*/ 19 w 43"/>
                    <a:gd name="T39" fmla="*/ 39 h 45"/>
                    <a:gd name="T40" fmla="*/ 31 w 43"/>
                    <a:gd name="T41" fmla="*/ 45 h 45"/>
                    <a:gd name="T42" fmla="*/ 34 w 43"/>
                    <a:gd name="T43" fmla="*/ 39 h 45"/>
                    <a:gd name="T44" fmla="*/ 43 w 43"/>
                    <a:gd name="T45" fmla="*/ 21 h 45"/>
                    <a:gd name="T46" fmla="*/ 4 w 43"/>
                    <a:gd name="T47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3" h="45">
                      <a:moveTo>
                        <a:pt x="4" y="0"/>
                      </a:moveTo>
                      <a:cubicBezTo>
                        <a:pt x="0" y="10"/>
                        <a:pt x="2" y="20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11" y="34"/>
                        <a:pt x="14" y="37"/>
                        <a:pt x="19" y="39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43" y="21"/>
                        <a:pt x="43" y="21"/>
                        <a:pt x="43" y="21"/>
                      </a:cubicBezTo>
                      <a:cubicBezTo>
                        <a:pt x="29" y="14"/>
                        <a:pt x="17" y="7"/>
                        <a:pt x="4" y="0"/>
                      </a:cubicBezTo>
                    </a:path>
                  </a:pathLst>
                </a:custGeom>
                <a:solidFill>
                  <a:srgbClr val="DB9D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266" name="Group 265"/>
            <p:cNvGrpSpPr/>
            <p:nvPr userDrawn="1"/>
          </p:nvGrpSpPr>
          <p:grpSpPr>
            <a:xfrm flipH="1">
              <a:off x="2357595" y="4568619"/>
              <a:ext cx="620712" cy="1573268"/>
              <a:chOff x="58738" y="4568619"/>
              <a:chExt cx="620712" cy="1573268"/>
            </a:xfrm>
          </p:grpSpPr>
          <p:grpSp>
            <p:nvGrpSpPr>
              <p:cNvPr id="267" name="Group 266"/>
              <p:cNvGrpSpPr/>
              <p:nvPr userDrawn="1"/>
            </p:nvGrpSpPr>
            <p:grpSpPr>
              <a:xfrm>
                <a:off x="58738" y="5208438"/>
                <a:ext cx="264301" cy="933449"/>
                <a:chOff x="3929062" y="8469313"/>
                <a:chExt cx="474663" cy="1676400"/>
              </a:xfrm>
            </p:grpSpPr>
            <p:sp>
              <p:nvSpPr>
                <p:cNvPr id="290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1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2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3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68" name="Group 267"/>
              <p:cNvGrpSpPr/>
              <p:nvPr userDrawn="1"/>
            </p:nvGrpSpPr>
            <p:grpSpPr>
              <a:xfrm>
                <a:off x="319539" y="4778834"/>
                <a:ext cx="207060" cy="731286"/>
                <a:chOff x="3929062" y="8469313"/>
                <a:chExt cx="474663" cy="1676400"/>
              </a:xfrm>
            </p:grpSpPr>
            <p:sp>
              <p:nvSpPr>
                <p:cNvPr id="286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7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8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9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69" name="Group 268"/>
              <p:cNvGrpSpPr/>
              <p:nvPr userDrawn="1"/>
            </p:nvGrpSpPr>
            <p:grpSpPr>
              <a:xfrm>
                <a:off x="534509" y="4568619"/>
                <a:ext cx="144941" cy="511897"/>
                <a:chOff x="3929062" y="8469313"/>
                <a:chExt cx="474663" cy="1676400"/>
              </a:xfrm>
            </p:grpSpPr>
            <p:sp>
              <p:nvSpPr>
                <p:cNvPr id="282" name="Freeform 84"/>
                <p:cNvSpPr>
                  <a:spLocks/>
                </p:cNvSpPr>
                <p:nvPr userDrawn="1"/>
              </p:nvSpPr>
              <p:spPr bwMode="auto">
                <a:xfrm>
                  <a:off x="3929062" y="8469313"/>
                  <a:ext cx="474663" cy="1676400"/>
                </a:xfrm>
                <a:custGeom>
                  <a:avLst/>
                  <a:gdLst>
                    <a:gd name="T0" fmla="*/ 198 w 198"/>
                    <a:gd name="T1" fmla="*/ 703 h 703"/>
                    <a:gd name="T2" fmla="*/ 0 w 198"/>
                    <a:gd name="T3" fmla="*/ 703 h 703"/>
                    <a:gd name="T4" fmla="*/ 82 w 198"/>
                    <a:gd name="T5" fmla="*/ 668 h 703"/>
                    <a:gd name="T6" fmla="*/ 82 w 198"/>
                    <a:gd name="T7" fmla="*/ 103 h 703"/>
                    <a:gd name="T8" fmla="*/ 55 w 198"/>
                    <a:gd name="T9" fmla="*/ 103 h 703"/>
                    <a:gd name="T10" fmla="*/ 47 w 198"/>
                    <a:gd name="T11" fmla="*/ 95 h 703"/>
                    <a:gd name="T12" fmla="*/ 55 w 198"/>
                    <a:gd name="T13" fmla="*/ 87 h 703"/>
                    <a:gd name="T14" fmla="*/ 82 w 198"/>
                    <a:gd name="T15" fmla="*/ 87 h 703"/>
                    <a:gd name="T16" fmla="*/ 82 w 198"/>
                    <a:gd name="T17" fmla="*/ 67 h 703"/>
                    <a:gd name="T18" fmla="*/ 63 w 198"/>
                    <a:gd name="T19" fmla="*/ 36 h 703"/>
                    <a:gd name="T20" fmla="*/ 99 w 198"/>
                    <a:gd name="T21" fmla="*/ 0 h 703"/>
                    <a:gd name="T22" fmla="*/ 135 w 198"/>
                    <a:gd name="T23" fmla="*/ 36 h 703"/>
                    <a:gd name="T24" fmla="*/ 116 w 198"/>
                    <a:gd name="T25" fmla="*/ 67 h 703"/>
                    <a:gd name="T26" fmla="*/ 116 w 198"/>
                    <a:gd name="T27" fmla="*/ 87 h 703"/>
                    <a:gd name="T28" fmla="*/ 143 w 198"/>
                    <a:gd name="T29" fmla="*/ 87 h 703"/>
                    <a:gd name="T30" fmla="*/ 151 w 198"/>
                    <a:gd name="T31" fmla="*/ 95 h 703"/>
                    <a:gd name="T32" fmla="*/ 143 w 198"/>
                    <a:gd name="T33" fmla="*/ 103 h 703"/>
                    <a:gd name="T34" fmla="*/ 116 w 198"/>
                    <a:gd name="T35" fmla="*/ 103 h 703"/>
                    <a:gd name="T36" fmla="*/ 116 w 198"/>
                    <a:gd name="T37" fmla="*/ 668 h 703"/>
                    <a:gd name="T38" fmla="*/ 198 w 198"/>
                    <a:gd name="T39" fmla="*/ 703 h 7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98" h="703">
                      <a:moveTo>
                        <a:pt x="198" y="703"/>
                      </a:moveTo>
                      <a:cubicBezTo>
                        <a:pt x="0" y="703"/>
                        <a:pt x="0" y="703"/>
                        <a:pt x="0" y="703"/>
                      </a:cubicBezTo>
                      <a:cubicBezTo>
                        <a:pt x="22" y="684"/>
                        <a:pt x="51" y="672"/>
                        <a:pt x="82" y="668"/>
                      </a:cubicBezTo>
                      <a:cubicBezTo>
                        <a:pt x="82" y="103"/>
                        <a:pt x="82" y="103"/>
                        <a:pt x="82" y="103"/>
                      </a:cubicBezTo>
                      <a:cubicBezTo>
                        <a:pt x="55" y="103"/>
                        <a:pt x="55" y="103"/>
                        <a:pt x="55" y="103"/>
                      </a:cubicBezTo>
                      <a:cubicBezTo>
                        <a:pt x="51" y="103"/>
                        <a:pt x="47" y="99"/>
                        <a:pt x="47" y="95"/>
                      </a:cubicBezTo>
                      <a:cubicBezTo>
                        <a:pt x="47" y="90"/>
                        <a:pt x="51" y="87"/>
                        <a:pt x="55" y="87"/>
                      </a:cubicBezTo>
                      <a:cubicBezTo>
                        <a:pt x="82" y="87"/>
                        <a:pt x="82" y="87"/>
                        <a:pt x="82" y="87"/>
                      </a:cubicBezTo>
                      <a:cubicBezTo>
                        <a:pt x="82" y="67"/>
                        <a:pt x="82" y="67"/>
                        <a:pt x="82" y="67"/>
                      </a:cubicBezTo>
                      <a:cubicBezTo>
                        <a:pt x="71" y="61"/>
                        <a:pt x="63" y="50"/>
                        <a:pt x="63" y="36"/>
                      </a:cubicBezTo>
                      <a:cubicBezTo>
                        <a:pt x="63" y="16"/>
                        <a:pt x="79" y="0"/>
                        <a:pt x="99" y="0"/>
                      </a:cubicBezTo>
                      <a:cubicBezTo>
                        <a:pt x="119" y="0"/>
                        <a:pt x="135" y="16"/>
                        <a:pt x="135" y="36"/>
                      </a:cubicBezTo>
                      <a:cubicBezTo>
                        <a:pt x="135" y="50"/>
                        <a:pt x="127" y="61"/>
                        <a:pt x="116" y="67"/>
                      </a:cubicBezTo>
                      <a:cubicBezTo>
                        <a:pt x="116" y="87"/>
                        <a:pt x="116" y="87"/>
                        <a:pt x="116" y="87"/>
                      </a:cubicBezTo>
                      <a:cubicBezTo>
                        <a:pt x="143" y="87"/>
                        <a:pt x="143" y="87"/>
                        <a:pt x="143" y="87"/>
                      </a:cubicBezTo>
                      <a:cubicBezTo>
                        <a:pt x="147" y="87"/>
                        <a:pt x="151" y="90"/>
                        <a:pt x="151" y="95"/>
                      </a:cubicBezTo>
                      <a:cubicBezTo>
                        <a:pt x="151" y="99"/>
                        <a:pt x="147" y="103"/>
                        <a:pt x="143" y="103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668"/>
                        <a:pt x="116" y="668"/>
                        <a:pt x="116" y="668"/>
                      </a:cubicBezTo>
                      <a:cubicBezTo>
                        <a:pt x="147" y="672"/>
                        <a:pt x="176" y="684"/>
                        <a:pt x="198" y="7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3" name="Freeform 85"/>
                <p:cNvSpPr>
                  <a:spLocks/>
                </p:cNvSpPr>
                <p:nvPr userDrawn="1"/>
              </p:nvSpPr>
              <p:spPr bwMode="auto">
                <a:xfrm>
                  <a:off x="4079875" y="8469313"/>
                  <a:ext cx="106363" cy="207962"/>
                </a:xfrm>
                <a:custGeom>
                  <a:avLst/>
                  <a:gdLst>
                    <a:gd name="T0" fmla="*/ 16 w 44"/>
                    <a:gd name="T1" fmla="*/ 36 h 87"/>
                    <a:gd name="T2" fmla="*/ 35 w 44"/>
                    <a:gd name="T3" fmla="*/ 67 h 87"/>
                    <a:gd name="T4" fmla="*/ 35 w 44"/>
                    <a:gd name="T5" fmla="*/ 87 h 87"/>
                    <a:gd name="T6" fmla="*/ 19 w 44"/>
                    <a:gd name="T7" fmla="*/ 87 h 87"/>
                    <a:gd name="T8" fmla="*/ 19 w 44"/>
                    <a:gd name="T9" fmla="*/ 67 h 87"/>
                    <a:gd name="T10" fmla="*/ 0 w 44"/>
                    <a:gd name="T11" fmla="*/ 36 h 87"/>
                    <a:gd name="T12" fmla="*/ 36 w 44"/>
                    <a:gd name="T13" fmla="*/ 0 h 87"/>
                    <a:gd name="T14" fmla="*/ 44 w 44"/>
                    <a:gd name="T15" fmla="*/ 1 h 87"/>
                    <a:gd name="T16" fmla="*/ 16 w 44"/>
                    <a:gd name="T17" fmla="*/ 36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4" h="87">
                      <a:moveTo>
                        <a:pt x="16" y="36"/>
                      </a:moveTo>
                      <a:cubicBezTo>
                        <a:pt x="16" y="50"/>
                        <a:pt x="24" y="61"/>
                        <a:pt x="35" y="67"/>
                      </a:cubicBezTo>
                      <a:cubicBezTo>
                        <a:pt x="35" y="87"/>
                        <a:pt x="35" y="87"/>
                        <a:pt x="35" y="87"/>
                      </a:cubicBezTo>
                      <a:cubicBezTo>
                        <a:pt x="19" y="87"/>
                        <a:pt x="19" y="87"/>
                        <a:pt x="19" y="87"/>
                      </a:cubicBezTo>
                      <a:cubicBezTo>
                        <a:pt x="19" y="67"/>
                        <a:pt x="19" y="67"/>
                        <a:pt x="19" y="67"/>
                      </a:cubicBezTo>
                      <a:cubicBezTo>
                        <a:pt x="8" y="61"/>
                        <a:pt x="0" y="50"/>
                        <a:pt x="0" y="36"/>
                      </a:cubicBezTo>
                      <a:cubicBezTo>
                        <a:pt x="0" y="16"/>
                        <a:pt x="16" y="0"/>
                        <a:pt x="36" y="0"/>
                      </a:cubicBezTo>
                      <a:cubicBezTo>
                        <a:pt x="39" y="0"/>
                        <a:pt x="41" y="0"/>
                        <a:pt x="44" y="1"/>
                      </a:cubicBezTo>
                      <a:cubicBezTo>
                        <a:pt x="28" y="5"/>
                        <a:pt x="16" y="19"/>
                        <a:pt x="16" y="36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4" name="Freeform 86"/>
                <p:cNvSpPr>
                  <a:spLocks/>
                </p:cNvSpPr>
                <p:nvPr userDrawn="1"/>
              </p:nvSpPr>
              <p:spPr bwMode="auto">
                <a:xfrm>
                  <a:off x="4041775" y="8677275"/>
                  <a:ext cx="57150" cy="38100"/>
                </a:xfrm>
                <a:custGeom>
                  <a:avLst/>
                  <a:gdLst>
                    <a:gd name="T0" fmla="*/ 16 w 24"/>
                    <a:gd name="T1" fmla="*/ 8 h 16"/>
                    <a:gd name="T2" fmla="*/ 24 w 24"/>
                    <a:gd name="T3" fmla="*/ 16 h 16"/>
                    <a:gd name="T4" fmla="*/ 8 w 24"/>
                    <a:gd name="T5" fmla="*/ 16 h 16"/>
                    <a:gd name="T6" fmla="*/ 0 w 24"/>
                    <a:gd name="T7" fmla="*/ 8 h 16"/>
                    <a:gd name="T8" fmla="*/ 8 w 24"/>
                    <a:gd name="T9" fmla="*/ 0 h 16"/>
                    <a:gd name="T10" fmla="*/ 24 w 24"/>
                    <a:gd name="T11" fmla="*/ 0 h 16"/>
                    <a:gd name="T12" fmla="*/ 16 w 24"/>
                    <a:gd name="T13" fmla="*/ 8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" h="16">
                      <a:moveTo>
                        <a:pt x="16" y="8"/>
                      </a:moveTo>
                      <a:cubicBezTo>
                        <a:pt x="16" y="12"/>
                        <a:pt x="20" y="16"/>
                        <a:pt x="24" y="16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4" y="16"/>
                        <a:pt x="0" y="12"/>
                        <a:pt x="0" y="8"/>
                      </a:cubicBezTo>
                      <a:cubicBezTo>
                        <a:pt x="0" y="3"/>
                        <a:pt x="4" y="0"/>
                        <a:pt x="8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0" y="0"/>
                        <a:pt x="16" y="3"/>
                        <a:pt x="16" y="8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5" name="Freeform 87"/>
                <p:cNvSpPr>
                  <a:spLocks/>
                </p:cNvSpPr>
                <p:nvPr userDrawn="1"/>
              </p:nvSpPr>
              <p:spPr bwMode="auto">
                <a:xfrm>
                  <a:off x="3929062" y="8715375"/>
                  <a:ext cx="234950" cy="1430337"/>
                </a:xfrm>
                <a:custGeom>
                  <a:avLst/>
                  <a:gdLst>
                    <a:gd name="T0" fmla="*/ 82 w 98"/>
                    <a:gd name="T1" fmla="*/ 565 h 600"/>
                    <a:gd name="T2" fmla="*/ 82 w 98"/>
                    <a:gd name="T3" fmla="*/ 0 h 600"/>
                    <a:gd name="T4" fmla="*/ 98 w 98"/>
                    <a:gd name="T5" fmla="*/ 0 h 600"/>
                    <a:gd name="T6" fmla="*/ 98 w 98"/>
                    <a:gd name="T7" fmla="*/ 565 h 600"/>
                    <a:gd name="T8" fmla="*/ 16 w 98"/>
                    <a:gd name="T9" fmla="*/ 600 h 600"/>
                    <a:gd name="T10" fmla="*/ 0 w 98"/>
                    <a:gd name="T11" fmla="*/ 600 h 600"/>
                    <a:gd name="T12" fmla="*/ 82 w 98"/>
                    <a:gd name="T13" fmla="*/ 565 h 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8" h="600">
                      <a:moveTo>
                        <a:pt x="82" y="565"/>
                      </a:move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98" y="0"/>
                        <a:pt x="98" y="0"/>
                        <a:pt x="98" y="0"/>
                      </a:cubicBezTo>
                      <a:cubicBezTo>
                        <a:pt x="98" y="565"/>
                        <a:pt x="98" y="565"/>
                        <a:pt x="98" y="565"/>
                      </a:cubicBezTo>
                      <a:cubicBezTo>
                        <a:pt x="67" y="569"/>
                        <a:pt x="38" y="581"/>
                        <a:pt x="16" y="600"/>
                      </a:cubicBezTo>
                      <a:cubicBezTo>
                        <a:pt x="0" y="600"/>
                        <a:pt x="0" y="600"/>
                        <a:pt x="0" y="600"/>
                      </a:cubicBezTo>
                      <a:cubicBezTo>
                        <a:pt x="22" y="581"/>
                        <a:pt x="51" y="569"/>
                        <a:pt x="82" y="565"/>
                      </a:cubicBez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70" name="Group 269"/>
              <p:cNvGrpSpPr/>
              <p:nvPr userDrawn="1"/>
            </p:nvGrpSpPr>
            <p:grpSpPr>
              <a:xfrm>
                <a:off x="231950" y="4867351"/>
                <a:ext cx="250785" cy="604123"/>
                <a:chOff x="231950" y="4867351"/>
                <a:chExt cx="250785" cy="604123"/>
              </a:xfrm>
            </p:grpSpPr>
            <p:sp>
              <p:nvSpPr>
                <p:cNvPr id="275" name="Freeform: Shape 274"/>
                <p:cNvSpPr/>
                <p:nvPr userDrawn="1"/>
              </p:nvSpPr>
              <p:spPr bwMode="auto">
                <a:xfrm>
                  <a:off x="271462" y="4898607"/>
                  <a:ext cx="188118" cy="572867"/>
                </a:xfrm>
                <a:custGeom>
                  <a:avLst/>
                  <a:gdLst>
                    <a:gd name="connsiteX0" fmla="*/ 0 w 178593"/>
                    <a:gd name="connsiteY0" fmla="*/ 476250 h 476250"/>
                    <a:gd name="connsiteX1" fmla="*/ 178593 w 178593"/>
                    <a:gd name="connsiteY1" fmla="*/ 0 h 476250"/>
                    <a:gd name="connsiteX0" fmla="*/ 0 w 178593"/>
                    <a:gd name="connsiteY0" fmla="*/ 476250 h 541837"/>
                    <a:gd name="connsiteX1" fmla="*/ 178593 w 178593"/>
                    <a:gd name="connsiteY1" fmla="*/ 0 h 541837"/>
                    <a:gd name="connsiteX0" fmla="*/ 0 w 207950"/>
                    <a:gd name="connsiteY0" fmla="*/ 476250 h 545370"/>
                    <a:gd name="connsiteX1" fmla="*/ 178593 w 207950"/>
                    <a:gd name="connsiteY1" fmla="*/ 0 h 545370"/>
                    <a:gd name="connsiteX0" fmla="*/ 0 w 199740"/>
                    <a:gd name="connsiteY0" fmla="*/ 476250 h 636011"/>
                    <a:gd name="connsiteX1" fmla="*/ 178593 w 199740"/>
                    <a:gd name="connsiteY1" fmla="*/ 0 h 636011"/>
                    <a:gd name="connsiteX0" fmla="*/ 0 w 183319"/>
                    <a:gd name="connsiteY0" fmla="*/ 476250 h 644408"/>
                    <a:gd name="connsiteX1" fmla="*/ 178593 w 183319"/>
                    <a:gd name="connsiteY1" fmla="*/ 0 h 644408"/>
                    <a:gd name="connsiteX0" fmla="*/ 0 w 192559"/>
                    <a:gd name="connsiteY0" fmla="*/ 469106 h 638364"/>
                    <a:gd name="connsiteX1" fmla="*/ 188118 w 192559"/>
                    <a:gd name="connsiteY1" fmla="*/ 0 h 638364"/>
                    <a:gd name="connsiteX0" fmla="*/ 0 w 188118"/>
                    <a:gd name="connsiteY0" fmla="*/ 469106 h 640151"/>
                    <a:gd name="connsiteX1" fmla="*/ 188118 w 188118"/>
                    <a:gd name="connsiteY1" fmla="*/ 0 h 640151"/>
                    <a:gd name="connsiteX0" fmla="*/ 0 w 188118"/>
                    <a:gd name="connsiteY0" fmla="*/ 469106 h 560977"/>
                    <a:gd name="connsiteX1" fmla="*/ 188118 w 188118"/>
                    <a:gd name="connsiteY1" fmla="*/ 0 h 560977"/>
                    <a:gd name="connsiteX0" fmla="*/ 0 w 188118"/>
                    <a:gd name="connsiteY0" fmla="*/ 469106 h 562867"/>
                    <a:gd name="connsiteX1" fmla="*/ 188118 w 188118"/>
                    <a:gd name="connsiteY1" fmla="*/ 0 h 562867"/>
                    <a:gd name="connsiteX0" fmla="*/ 0 w 188118"/>
                    <a:gd name="connsiteY0" fmla="*/ 469106 h 595361"/>
                    <a:gd name="connsiteX1" fmla="*/ 188118 w 188118"/>
                    <a:gd name="connsiteY1" fmla="*/ 0 h 595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88118" h="595361">
                      <a:moveTo>
                        <a:pt x="0" y="469106"/>
                      </a:moveTo>
                      <a:cubicBezTo>
                        <a:pt x="72231" y="843486"/>
                        <a:pt x="170656" y="294311"/>
                        <a:pt x="188118" y="0"/>
                      </a:cubicBezTo>
                    </a:path>
                  </a:pathLst>
                </a:custGeom>
                <a:noFill/>
                <a:ln w="28575">
                  <a:solidFill>
                    <a:srgbClr val="FFFF00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6" name="Group 275"/>
                <p:cNvGrpSpPr/>
                <p:nvPr userDrawn="1"/>
              </p:nvGrpSpPr>
              <p:grpSpPr>
                <a:xfrm rot="1904162">
                  <a:off x="231950" y="5319713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80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81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77" name="Group 276"/>
                <p:cNvGrpSpPr/>
                <p:nvPr userDrawn="1"/>
              </p:nvGrpSpPr>
              <p:grpSpPr>
                <a:xfrm rot="4433039">
                  <a:off x="431149" y="4873218"/>
                  <a:ext cx="57453" cy="45719"/>
                  <a:chOff x="-596900" y="8636000"/>
                  <a:chExt cx="195263" cy="160338"/>
                </a:xfrm>
              </p:grpSpPr>
              <p:sp>
                <p:nvSpPr>
                  <p:cNvPr id="278" name="Freeform 88"/>
                  <p:cNvSpPr>
                    <a:spLocks/>
                  </p:cNvSpPr>
                  <p:nvPr userDrawn="1"/>
                </p:nvSpPr>
                <p:spPr bwMode="auto">
                  <a:xfrm>
                    <a:off x="-596900" y="8636000"/>
                    <a:ext cx="195263" cy="160337"/>
                  </a:xfrm>
                  <a:custGeom>
                    <a:avLst/>
                    <a:gdLst>
                      <a:gd name="T0" fmla="*/ 1 w 81"/>
                      <a:gd name="T1" fmla="*/ 19 h 67"/>
                      <a:gd name="T2" fmla="*/ 18 w 81"/>
                      <a:gd name="T3" fmla="*/ 9 h 67"/>
                      <a:gd name="T4" fmla="*/ 32 w 81"/>
                      <a:gd name="T5" fmla="*/ 14 h 67"/>
                      <a:gd name="T6" fmla="*/ 69 w 81"/>
                      <a:gd name="T7" fmla="*/ 6 h 67"/>
                      <a:gd name="T8" fmla="*/ 81 w 81"/>
                      <a:gd name="T9" fmla="*/ 12 h 67"/>
                      <a:gd name="T10" fmla="*/ 54 w 81"/>
                      <a:gd name="T11" fmla="*/ 67 h 67"/>
                      <a:gd name="T12" fmla="*/ 42 w 81"/>
                      <a:gd name="T13" fmla="*/ 61 h 67"/>
                      <a:gd name="T14" fmla="*/ 28 w 81"/>
                      <a:gd name="T15" fmla="*/ 21 h 67"/>
                      <a:gd name="T16" fmla="*/ 18 w 81"/>
                      <a:gd name="T17" fmla="*/ 17 h 67"/>
                      <a:gd name="T18" fmla="*/ 8 w 81"/>
                      <a:gd name="T19" fmla="*/ 23 h 67"/>
                      <a:gd name="T20" fmla="*/ 2 w 81"/>
                      <a:gd name="T21" fmla="*/ 25 h 67"/>
                      <a:gd name="T22" fmla="*/ 1 w 81"/>
                      <a:gd name="T23" fmla="*/ 19 h 6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1" h="67">
                        <a:moveTo>
                          <a:pt x="1" y="19"/>
                        </a:moveTo>
                        <a:cubicBezTo>
                          <a:pt x="4" y="13"/>
                          <a:pt x="11" y="9"/>
                          <a:pt x="18" y="9"/>
                        </a:cubicBezTo>
                        <a:cubicBezTo>
                          <a:pt x="24" y="9"/>
                          <a:pt x="29" y="11"/>
                          <a:pt x="32" y="14"/>
                        </a:cubicBezTo>
                        <a:cubicBezTo>
                          <a:pt x="41" y="4"/>
                          <a:pt x="56" y="0"/>
                          <a:pt x="69" y="6"/>
                        </a:cubicBezTo>
                        <a:cubicBezTo>
                          <a:pt x="81" y="12"/>
                          <a:pt x="81" y="12"/>
                          <a:pt x="81" y="12"/>
                        </a:cubicBezTo>
                        <a:cubicBezTo>
                          <a:pt x="54" y="67"/>
                          <a:pt x="54" y="67"/>
                          <a:pt x="54" y="67"/>
                        </a:cubicBezTo>
                        <a:cubicBezTo>
                          <a:pt x="42" y="61"/>
                          <a:pt x="42" y="61"/>
                          <a:pt x="42" y="61"/>
                        </a:cubicBezTo>
                        <a:cubicBezTo>
                          <a:pt x="27" y="54"/>
                          <a:pt x="21" y="36"/>
                          <a:pt x="28" y="21"/>
                        </a:cubicBezTo>
                        <a:cubicBezTo>
                          <a:pt x="26" y="18"/>
                          <a:pt x="22" y="17"/>
                          <a:pt x="18" y="17"/>
                        </a:cubicBezTo>
                        <a:cubicBezTo>
                          <a:pt x="14" y="17"/>
                          <a:pt x="10" y="19"/>
                          <a:pt x="8" y="23"/>
                        </a:cubicBezTo>
                        <a:cubicBezTo>
                          <a:pt x="7" y="25"/>
                          <a:pt x="4" y="26"/>
                          <a:pt x="2" y="25"/>
                        </a:cubicBezTo>
                        <a:cubicBezTo>
                          <a:pt x="0" y="24"/>
                          <a:pt x="0" y="21"/>
                          <a:pt x="1" y="19"/>
                        </a:cubicBezTo>
                      </a:path>
                    </a:pathLst>
                  </a:custGeom>
                  <a:solidFill>
                    <a:srgbClr val="FFB9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79" name="Freeform 92"/>
                  <p:cNvSpPr>
                    <a:spLocks/>
                  </p:cNvSpPr>
                  <p:nvPr userDrawn="1"/>
                </p:nvSpPr>
                <p:spPr bwMode="auto">
                  <a:xfrm>
                    <a:off x="-541337" y="8688388"/>
                    <a:ext cx="103188" cy="107950"/>
                  </a:xfrm>
                  <a:custGeom>
                    <a:avLst/>
                    <a:gdLst>
                      <a:gd name="T0" fmla="*/ 4 w 43"/>
                      <a:gd name="T1" fmla="*/ 0 h 45"/>
                      <a:gd name="T2" fmla="*/ 7 w 43"/>
                      <a:gd name="T3" fmla="*/ 29 h 45"/>
                      <a:gd name="T4" fmla="*/ 7 w 43"/>
                      <a:gd name="T5" fmla="*/ 29 h 45"/>
                      <a:gd name="T6" fmla="*/ 7 w 43"/>
                      <a:gd name="T7" fmla="*/ 29 h 45"/>
                      <a:gd name="T8" fmla="*/ 7 w 43"/>
                      <a:gd name="T9" fmla="*/ 29 h 45"/>
                      <a:gd name="T10" fmla="*/ 7 w 43"/>
                      <a:gd name="T11" fmla="*/ 29 h 45"/>
                      <a:gd name="T12" fmla="*/ 7 w 43"/>
                      <a:gd name="T13" fmla="*/ 29 h 45"/>
                      <a:gd name="T14" fmla="*/ 7 w 43"/>
                      <a:gd name="T15" fmla="*/ 29 h 45"/>
                      <a:gd name="T16" fmla="*/ 7 w 43"/>
                      <a:gd name="T17" fmla="*/ 29 h 45"/>
                      <a:gd name="T18" fmla="*/ 7 w 43"/>
                      <a:gd name="T19" fmla="*/ 29 h 45"/>
                      <a:gd name="T20" fmla="*/ 7 w 43"/>
                      <a:gd name="T21" fmla="*/ 29 h 45"/>
                      <a:gd name="T22" fmla="*/ 7 w 43"/>
                      <a:gd name="T23" fmla="*/ 29 h 45"/>
                      <a:gd name="T24" fmla="*/ 8 w 43"/>
                      <a:gd name="T25" fmla="*/ 29 h 45"/>
                      <a:gd name="T26" fmla="*/ 8 w 43"/>
                      <a:gd name="T27" fmla="*/ 29 h 45"/>
                      <a:gd name="T28" fmla="*/ 8 w 43"/>
                      <a:gd name="T29" fmla="*/ 29 h 45"/>
                      <a:gd name="T30" fmla="*/ 8 w 43"/>
                      <a:gd name="T31" fmla="*/ 30 h 45"/>
                      <a:gd name="T32" fmla="*/ 8 w 43"/>
                      <a:gd name="T33" fmla="*/ 30 h 45"/>
                      <a:gd name="T34" fmla="*/ 8 w 43"/>
                      <a:gd name="T35" fmla="*/ 30 h 45"/>
                      <a:gd name="T36" fmla="*/ 8 w 43"/>
                      <a:gd name="T37" fmla="*/ 30 h 45"/>
                      <a:gd name="T38" fmla="*/ 19 w 43"/>
                      <a:gd name="T39" fmla="*/ 39 h 45"/>
                      <a:gd name="T40" fmla="*/ 31 w 43"/>
                      <a:gd name="T41" fmla="*/ 45 h 45"/>
                      <a:gd name="T42" fmla="*/ 34 w 43"/>
                      <a:gd name="T43" fmla="*/ 39 h 45"/>
                      <a:gd name="T44" fmla="*/ 43 w 43"/>
                      <a:gd name="T45" fmla="*/ 21 h 45"/>
                      <a:gd name="T46" fmla="*/ 4 w 43"/>
                      <a:gd name="T47" fmla="*/ 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43" h="45">
                        <a:moveTo>
                          <a:pt x="4" y="0"/>
                        </a:moveTo>
                        <a:cubicBezTo>
                          <a:pt x="0" y="10"/>
                          <a:pt x="2" y="20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29"/>
                          <a:pt x="8" y="29"/>
                          <a:pt x="8" y="29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8" y="30"/>
                          <a:pt x="8" y="30"/>
                          <a:pt x="8" y="30"/>
                        </a:cubicBezTo>
                        <a:cubicBezTo>
                          <a:pt x="11" y="34"/>
                          <a:pt x="14" y="37"/>
                          <a:pt x="19" y="39"/>
                        </a:cubicBezTo>
                        <a:cubicBezTo>
                          <a:pt x="31" y="45"/>
                          <a:pt x="31" y="45"/>
                          <a:pt x="31" y="45"/>
                        </a:cubicBezTo>
                        <a:cubicBezTo>
                          <a:pt x="34" y="39"/>
                          <a:pt x="34" y="39"/>
                          <a:pt x="34" y="39"/>
                        </a:cubicBezTo>
                        <a:cubicBezTo>
                          <a:pt x="43" y="21"/>
                          <a:pt x="43" y="21"/>
                          <a:pt x="43" y="21"/>
                        </a:cubicBezTo>
                        <a:cubicBezTo>
                          <a:pt x="29" y="14"/>
                          <a:pt x="17" y="7"/>
                          <a:pt x="4" y="0"/>
                        </a:cubicBezTo>
                      </a:path>
                    </a:pathLst>
                  </a:custGeom>
                  <a:solidFill>
                    <a:srgbClr val="DB9D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271" name="Freeform: Shape 270"/>
              <p:cNvSpPr/>
              <p:nvPr userDrawn="1"/>
            </p:nvSpPr>
            <p:spPr bwMode="auto">
              <a:xfrm>
                <a:off x="461808" y="4652962"/>
                <a:ext cx="169223" cy="383883"/>
              </a:xfrm>
              <a:custGeom>
                <a:avLst/>
                <a:gdLst>
                  <a:gd name="connsiteX0" fmla="*/ 0 w 178593"/>
                  <a:gd name="connsiteY0" fmla="*/ 476250 h 476250"/>
                  <a:gd name="connsiteX1" fmla="*/ 178593 w 178593"/>
                  <a:gd name="connsiteY1" fmla="*/ 0 h 476250"/>
                  <a:gd name="connsiteX0" fmla="*/ 0 w 178593"/>
                  <a:gd name="connsiteY0" fmla="*/ 476250 h 541837"/>
                  <a:gd name="connsiteX1" fmla="*/ 178593 w 178593"/>
                  <a:gd name="connsiteY1" fmla="*/ 0 h 541837"/>
                  <a:gd name="connsiteX0" fmla="*/ 0 w 207950"/>
                  <a:gd name="connsiteY0" fmla="*/ 476250 h 545370"/>
                  <a:gd name="connsiteX1" fmla="*/ 178593 w 207950"/>
                  <a:gd name="connsiteY1" fmla="*/ 0 h 545370"/>
                  <a:gd name="connsiteX0" fmla="*/ 0 w 199740"/>
                  <a:gd name="connsiteY0" fmla="*/ 476250 h 636011"/>
                  <a:gd name="connsiteX1" fmla="*/ 178593 w 199740"/>
                  <a:gd name="connsiteY1" fmla="*/ 0 h 636011"/>
                  <a:gd name="connsiteX0" fmla="*/ 0 w 183319"/>
                  <a:gd name="connsiteY0" fmla="*/ 476250 h 644408"/>
                  <a:gd name="connsiteX1" fmla="*/ 178593 w 183319"/>
                  <a:gd name="connsiteY1" fmla="*/ 0 h 644408"/>
                  <a:gd name="connsiteX0" fmla="*/ 0 w 192559"/>
                  <a:gd name="connsiteY0" fmla="*/ 469106 h 638364"/>
                  <a:gd name="connsiteX1" fmla="*/ 188118 w 192559"/>
                  <a:gd name="connsiteY1" fmla="*/ 0 h 638364"/>
                  <a:gd name="connsiteX0" fmla="*/ 0 w 188118"/>
                  <a:gd name="connsiteY0" fmla="*/ 469106 h 640151"/>
                  <a:gd name="connsiteX1" fmla="*/ 188118 w 188118"/>
                  <a:gd name="connsiteY1" fmla="*/ 0 h 640151"/>
                  <a:gd name="connsiteX0" fmla="*/ 0 w 188118"/>
                  <a:gd name="connsiteY0" fmla="*/ 469106 h 560977"/>
                  <a:gd name="connsiteX1" fmla="*/ 188118 w 188118"/>
                  <a:gd name="connsiteY1" fmla="*/ 0 h 560977"/>
                  <a:gd name="connsiteX0" fmla="*/ 0 w 188118"/>
                  <a:gd name="connsiteY0" fmla="*/ 469106 h 562867"/>
                  <a:gd name="connsiteX1" fmla="*/ 188118 w 188118"/>
                  <a:gd name="connsiteY1" fmla="*/ 0 h 562867"/>
                  <a:gd name="connsiteX0" fmla="*/ 0 w 188118"/>
                  <a:gd name="connsiteY0" fmla="*/ 469106 h 595361"/>
                  <a:gd name="connsiteX1" fmla="*/ 188118 w 188118"/>
                  <a:gd name="connsiteY1" fmla="*/ 0 h 595361"/>
                  <a:gd name="connsiteX0" fmla="*/ 0 w 180499"/>
                  <a:gd name="connsiteY0" fmla="*/ 421996 h 555406"/>
                  <a:gd name="connsiteX1" fmla="*/ 180499 w 180499"/>
                  <a:gd name="connsiteY1" fmla="*/ 0 h 555406"/>
                  <a:gd name="connsiteX0" fmla="*/ 0 w 180499"/>
                  <a:gd name="connsiteY0" fmla="*/ 421996 h 632882"/>
                  <a:gd name="connsiteX1" fmla="*/ 180499 w 180499"/>
                  <a:gd name="connsiteY1" fmla="*/ 0 h 63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80499" h="632882">
                    <a:moveTo>
                      <a:pt x="0" y="421996"/>
                    </a:moveTo>
                    <a:cubicBezTo>
                      <a:pt x="117951" y="976963"/>
                      <a:pt x="163037" y="294311"/>
                      <a:pt x="180499" y="0"/>
                    </a:cubicBezTo>
                  </a:path>
                </a:pathLst>
              </a:custGeom>
              <a:noFill/>
              <a:ln w="19050">
                <a:solidFill>
                  <a:srgbClr val="FFFF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2" name="Group 271"/>
              <p:cNvGrpSpPr/>
              <p:nvPr userDrawn="1"/>
            </p:nvGrpSpPr>
            <p:grpSpPr>
              <a:xfrm rot="4433039">
                <a:off x="611734" y="4635407"/>
                <a:ext cx="38652" cy="30758"/>
                <a:chOff x="-596900" y="8636000"/>
                <a:chExt cx="195263" cy="160338"/>
              </a:xfrm>
            </p:grpSpPr>
            <p:sp>
              <p:nvSpPr>
                <p:cNvPr id="273" name="Freeform 88"/>
                <p:cNvSpPr>
                  <a:spLocks/>
                </p:cNvSpPr>
                <p:nvPr userDrawn="1"/>
              </p:nvSpPr>
              <p:spPr bwMode="auto">
                <a:xfrm>
                  <a:off x="-596900" y="8636000"/>
                  <a:ext cx="195263" cy="160337"/>
                </a:xfrm>
                <a:custGeom>
                  <a:avLst/>
                  <a:gdLst>
                    <a:gd name="T0" fmla="*/ 1 w 81"/>
                    <a:gd name="T1" fmla="*/ 19 h 67"/>
                    <a:gd name="T2" fmla="*/ 18 w 81"/>
                    <a:gd name="T3" fmla="*/ 9 h 67"/>
                    <a:gd name="T4" fmla="*/ 32 w 81"/>
                    <a:gd name="T5" fmla="*/ 14 h 67"/>
                    <a:gd name="T6" fmla="*/ 69 w 81"/>
                    <a:gd name="T7" fmla="*/ 6 h 67"/>
                    <a:gd name="T8" fmla="*/ 81 w 81"/>
                    <a:gd name="T9" fmla="*/ 12 h 67"/>
                    <a:gd name="T10" fmla="*/ 54 w 81"/>
                    <a:gd name="T11" fmla="*/ 67 h 67"/>
                    <a:gd name="T12" fmla="*/ 42 w 81"/>
                    <a:gd name="T13" fmla="*/ 61 h 67"/>
                    <a:gd name="T14" fmla="*/ 28 w 81"/>
                    <a:gd name="T15" fmla="*/ 21 h 67"/>
                    <a:gd name="T16" fmla="*/ 18 w 81"/>
                    <a:gd name="T17" fmla="*/ 17 h 67"/>
                    <a:gd name="T18" fmla="*/ 8 w 81"/>
                    <a:gd name="T19" fmla="*/ 23 h 67"/>
                    <a:gd name="T20" fmla="*/ 2 w 81"/>
                    <a:gd name="T21" fmla="*/ 25 h 67"/>
                    <a:gd name="T22" fmla="*/ 1 w 81"/>
                    <a:gd name="T23" fmla="*/ 19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1" h="67">
                      <a:moveTo>
                        <a:pt x="1" y="19"/>
                      </a:moveTo>
                      <a:cubicBezTo>
                        <a:pt x="4" y="13"/>
                        <a:pt x="11" y="9"/>
                        <a:pt x="18" y="9"/>
                      </a:cubicBezTo>
                      <a:cubicBezTo>
                        <a:pt x="24" y="9"/>
                        <a:pt x="29" y="11"/>
                        <a:pt x="32" y="14"/>
                      </a:cubicBezTo>
                      <a:cubicBezTo>
                        <a:pt x="41" y="4"/>
                        <a:pt x="56" y="0"/>
                        <a:pt x="69" y="6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54" y="67"/>
                        <a:pt x="54" y="67"/>
                        <a:pt x="54" y="67"/>
                      </a:cubicBezTo>
                      <a:cubicBezTo>
                        <a:pt x="42" y="61"/>
                        <a:pt x="42" y="61"/>
                        <a:pt x="42" y="61"/>
                      </a:cubicBezTo>
                      <a:cubicBezTo>
                        <a:pt x="27" y="54"/>
                        <a:pt x="21" y="36"/>
                        <a:pt x="28" y="21"/>
                      </a:cubicBezTo>
                      <a:cubicBezTo>
                        <a:pt x="26" y="18"/>
                        <a:pt x="22" y="17"/>
                        <a:pt x="18" y="17"/>
                      </a:cubicBezTo>
                      <a:cubicBezTo>
                        <a:pt x="14" y="17"/>
                        <a:pt x="10" y="19"/>
                        <a:pt x="8" y="23"/>
                      </a:cubicBezTo>
                      <a:cubicBezTo>
                        <a:pt x="7" y="25"/>
                        <a:pt x="4" y="26"/>
                        <a:pt x="2" y="25"/>
                      </a:cubicBezTo>
                      <a:cubicBezTo>
                        <a:pt x="0" y="24"/>
                        <a:pt x="0" y="21"/>
                        <a:pt x="1" y="19"/>
                      </a:cubicBezTo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4" name="Freeform 92"/>
                <p:cNvSpPr>
                  <a:spLocks/>
                </p:cNvSpPr>
                <p:nvPr userDrawn="1"/>
              </p:nvSpPr>
              <p:spPr bwMode="auto">
                <a:xfrm>
                  <a:off x="-541337" y="8688388"/>
                  <a:ext cx="103188" cy="107950"/>
                </a:xfrm>
                <a:custGeom>
                  <a:avLst/>
                  <a:gdLst>
                    <a:gd name="T0" fmla="*/ 4 w 43"/>
                    <a:gd name="T1" fmla="*/ 0 h 45"/>
                    <a:gd name="T2" fmla="*/ 7 w 43"/>
                    <a:gd name="T3" fmla="*/ 29 h 45"/>
                    <a:gd name="T4" fmla="*/ 7 w 43"/>
                    <a:gd name="T5" fmla="*/ 29 h 45"/>
                    <a:gd name="T6" fmla="*/ 7 w 43"/>
                    <a:gd name="T7" fmla="*/ 29 h 45"/>
                    <a:gd name="T8" fmla="*/ 7 w 43"/>
                    <a:gd name="T9" fmla="*/ 29 h 45"/>
                    <a:gd name="T10" fmla="*/ 7 w 43"/>
                    <a:gd name="T11" fmla="*/ 29 h 45"/>
                    <a:gd name="T12" fmla="*/ 7 w 43"/>
                    <a:gd name="T13" fmla="*/ 29 h 45"/>
                    <a:gd name="T14" fmla="*/ 7 w 43"/>
                    <a:gd name="T15" fmla="*/ 29 h 45"/>
                    <a:gd name="T16" fmla="*/ 7 w 43"/>
                    <a:gd name="T17" fmla="*/ 29 h 45"/>
                    <a:gd name="T18" fmla="*/ 7 w 43"/>
                    <a:gd name="T19" fmla="*/ 29 h 45"/>
                    <a:gd name="T20" fmla="*/ 7 w 43"/>
                    <a:gd name="T21" fmla="*/ 29 h 45"/>
                    <a:gd name="T22" fmla="*/ 7 w 43"/>
                    <a:gd name="T23" fmla="*/ 29 h 45"/>
                    <a:gd name="T24" fmla="*/ 8 w 43"/>
                    <a:gd name="T25" fmla="*/ 29 h 45"/>
                    <a:gd name="T26" fmla="*/ 8 w 43"/>
                    <a:gd name="T27" fmla="*/ 29 h 45"/>
                    <a:gd name="T28" fmla="*/ 8 w 43"/>
                    <a:gd name="T29" fmla="*/ 29 h 45"/>
                    <a:gd name="T30" fmla="*/ 8 w 43"/>
                    <a:gd name="T31" fmla="*/ 30 h 45"/>
                    <a:gd name="T32" fmla="*/ 8 w 43"/>
                    <a:gd name="T33" fmla="*/ 30 h 45"/>
                    <a:gd name="T34" fmla="*/ 8 w 43"/>
                    <a:gd name="T35" fmla="*/ 30 h 45"/>
                    <a:gd name="T36" fmla="*/ 8 w 43"/>
                    <a:gd name="T37" fmla="*/ 30 h 45"/>
                    <a:gd name="T38" fmla="*/ 19 w 43"/>
                    <a:gd name="T39" fmla="*/ 39 h 45"/>
                    <a:gd name="T40" fmla="*/ 31 w 43"/>
                    <a:gd name="T41" fmla="*/ 45 h 45"/>
                    <a:gd name="T42" fmla="*/ 34 w 43"/>
                    <a:gd name="T43" fmla="*/ 39 h 45"/>
                    <a:gd name="T44" fmla="*/ 43 w 43"/>
                    <a:gd name="T45" fmla="*/ 21 h 45"/>
                    <a:gd name="T46" fmla="*/ 4 w 43"/>
                    <a:gd name="T47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3" h="45">
                      <a:moveTo>
                        <a:pt x="4" y="0"/>
                      </a:moveTo>
                      <a:cubicBezTo>
                        <a:pt x="0" y="10"/>
                        <a:pt x="2" y="20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11" y="34"/>
                        <a:pt x="14" y="37"/>
                        <a:pt x="19" y="39"/>
                      </a:cubicBezTo>
                      <a:cubicBezTo>
                        <a:pt x="31" y="45"/>
                        <a:pt x="31" y="45"/>
                        <a:pt x="31" y="45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43" y="21"/>
                        <a:pt x="43" y="21"/>
                        <a:pt x="43" y="21"/>
                      </a:cubicBezTo>
                      <a:cubicBezTo>
                        <a:pt x="29" y="14"/>
                        <a:pt x="17" y="7"/>
                        <a:pt x="4" y="0"/>
                      </a:cubicBezTo>
                    </a:path>
                  </a:pathLst>
                </a:custGeom>
                <a:solidFill>
                  <a:srgbClr val="DB9D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302" name="Freeform 45"/>
            <p:cNvSpPr>
              <a:spLocks/>
            </p:cNvSpPr>
            <p:nvPr userDrawn="1"/>
          </p:nvSpPr>
          <p:spPr bwMode="auto">
            <a:xfrm>
              <a:off x="609472" y="3282616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45"/>
            <p:cNvSpPr>
              <a:spLocks/>
            </p:cNvSpPr>
            <p:nvPr userDrawn="1"/>
          </p:nvSpPr>
          <p:spPr bwMode="auto">
            <a:xfrm>
              <a:off x="1987622" y="3009393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45"/>
            <p:cNvSpPr>
              <a:spLocks/>
            </p:cNvSpPr>
            <p:nvPr userDrawn="1"/>
          </p:nvSpPr>
          <p:spPr bwMode="auto">
            <a:xfrm>
              <a:off x="2311104" y="601408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45"/>
            <p:cNvSpPr>
              <a:spLocks/>
            </p:cNvSpPr>
            <p:nvPr userDrawn="1"/>
          </p:nvSpPr>
          <p:spPr bwMode="auto">
            <a:xfrm>
              <a:off x="379278" y="2589517"/>
              <a:ext cx="108110" cy="106775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45"/>
            <p:cNvSpPr>
              <a:spLocks/>
            </p:cNvSpPr>
            <p:nvPr userDrawn="1"/>
          </p:nvSpPr>
          <p:spPr bwMode="auto">
            <a:xfrm>
              <a:off x="2597344" y="2427183"/>
              <a:ext cx="144859" cy="14307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45"/>
            <p:cNvSpPr>
              <a:spLocks/>
            </p:cNvSpPr>
            <p:nvPr userDrawn="1"/>
          </p:nvSpPr>
          <p:spPr bwMode="auto">
            <a:xfrm>
              <a:off x="596800" y="859294"/>
              <a:ext cx="240160" cy="237194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86" name="Group 4185"/>
            <p:cNvGrpSpPr/>
            <p:nvPr userDrawn="1"/>
          </p:nvGrpSpPr>
          <p:grpSpPr>
            <a:xfrm>
              <a:off x="-61397" y="1528782"/>
              <a:ext cx="1467448" cy="846926"/>
              <a:chOff x="-61396" y="1108615"/>
              <a:chExt cx="1467448" cy="846926"/>
            </a:xfrm>
          </p:grpSpPr>
          <p:sp>
            <p:nvSpPr>
              <p:cNvPr id="316" name="Trapezoid 315"/>
              <p:cNvSpPr/>
              <p:nvPr userDrawn="1"/>
            </p:nvSpPr>
            <p:spPr bwMode="auto">
              <a:xfrm rot="17976481">
                <a:off x="311736" y="861226"/>
                <a:ext cx="786881" cy="1401750"/>
              </a:xfrm>
              <a:prstGeom prst="trapezoid">
                <a:avLst>
                  <a:gd name="adj" fmla="val 42204"/>
                </a:avLst>
              </a:prstGeom>
              <a:gradFill flip="none" rotWithShape="1">
                <a:gsLst>
                  <a:gs pos="0">
                    <a:schemeClr val="bg1">
                      <a:alpha val="44000"/>
                    </a:schemeClr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5" name="Freeform: Shape 314"/>
              <p:cNvSpPr/>
              <p:nvPr userDrawn="1"/>
            </p:nvSpPr>
            <p:spPr bwMode="auto">
              <a:xfrm rot="2067443">
                <a:off x="-61396" y="1108615"/>
                <a:ext cx="209742" cy="149805"/>
              </a:xfrm>
              <a:custGeom>
                <a:avLst/>
                <a:gdLst>
                  <a:gd name="connsiteX0" fmla="*/ 0 w 418647"/>
                  <a:gd name="connsiteY0" fmla="*/ 0 h 299012"/>
                  <a:gd name="connsiteX1" fmla="*/ 269141 w 418647"/>
                  <a:gd name="connsiteY1" fmla="*/ 0 h 299012"/>
                  <a:gd name="connsiteX2" fmla="*/ 418647 w 418647"/>
                  <a:gd name="connsiteY2" fmla="*/ 149506 h 299012"/>
                  <a:gd name="connsiteX3" fmla="*/ 269141 w 418647"/>
                  <a:gd name="connsiteY3" fmla="*/ 299012 h 299012"/>
                  <a:gd name="connsiteX4" fmla="*/ 205177 w 418647"/>
                  <a:gd name="connsiteY4" fmla="*/ 299012 h 29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647" h="299012">
                    <a:moveTo>
                      <a:pt x="0" y="0"/>
                    </a:moveTo>
                    <a:lnTo>
                      <a:pt x="269141" y="0"/>
                    </a:lnTo>
                    <a:cubicBezTo>
                      <a:pt x="351711" y="0"/>
                      <a:pt x="418647" y="66936"/>
                      <a:pt x="418647" y="149506"/>
                    </a:cubicBezTo>
                    <a:cubicBezTo>
                      <a:pt x="418647" y="232076"/>
                      <a:pt x="351711" y="299012"/>
                      <a:pt x="269141" y="299012"/>
                    </a:cubicBezTo>
                    <a:lnTo>
                      <a:pt x="205177" y="299012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319" name="Group 318"/>
            <p:cNvGrpSpPr/>
            <p:nvPr userDrawn="1"/>
          </p:nvGrpSpPr>
          <p:grpSpPr>
            <a:xfrm flipH="1">
              <a:off x="1607487" y="1528782"/>
              <a:ext cx="1467448" cy="846926"/>
              <a:chOff x="-61396" y="1108615"/>
              <a:chExt cx="1467448" cy="846926"/>
            </a:xfrm>
          </p:grpSpPr>
          <p:sp>
            <p:nvSpPr>
              <p:cNvPr id="320" name="Trapezoid 319"/>
              <p:cNvSpPr/>
              <p:nvPr userDrawn="1"/>
            </p:nvSpPr>
            <p:spPr bwMode="auto">
              <a:xfrm rot="17976481">
                <a:off x="311736" y="861226"/>
                <a:ext cx="786881" cy="1401750"/>
              </a:xfrm>
              <a:prstGeom prst="trapezoid">
                <a:avLst>
                  <a:gd name="adj" fmla="val 42204"/>
                </a:avLst>
              </a:prstGeom>
              <a:gradFill flip="none" rotWithShape="1">
                <a:gsLst>
                  <a:gs pos="0">
                    <a:schemeClr val="bg1">
                      <a:alpha val="44000"/>
                    </a:schemeClr>
                  </a:gs>
                  <a:gs pos="100000">
                    <a:schemeClr val="accent2">
                      <a:alpha val="0"/>
                    </a:schemeClr>
                  </a:gs>
                </a:gsLst>
                <a:lin ang="540000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1" name="Freeform: Shape 320"/>
              <p:cNvSpPr/>
              <p:nvPr userDrawn="1"/>
            </p:nvSpPr>
            <p:spPr bwMode="auto">
              <a:xfrm rot="2067443">
                <a:off x="-61396" y="1108615"/>
                <a:ext cx="209742" cy="149805"/>
              </a:xfrm>
              <a:custGeom>
                <a:avLst/>
                <a:gdLst>
                  <a:gd name="connsiteX0" fmla="*/ 0 w 418647"/>
                  <a:gd name="connsiteY0" fmla="*/ 0 h 299012"/>
                  <a:gd name="connsiteX1" fmla="*/ 269141 w 418647"/>
                  <a:gd name="connsiteY1" fmla="*/ 0 h 299012"/>
                  <a:gd name="connsiteX2" fmla="*/ 418647 w 418647"/>
                  <a:gd name="connsiteY2" fmla="*/ 149506 h 299012"/>
                  <a:gd name="connsiteX3" fmla="*/ 269141 w 418647"/>
                  <a:gd name="connsiteY3" fmla="*/ 299012 h 299012"/>
                  <a:gd name="connsiteX4" fmla="*/ 205177 w 418647"/>
                  <a:gd name="connsiteY4" fmla="*/ 299012 h 299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647" h="299012">
                    <a:moveTo>
                      <a:pt x="0" y="0"/>
                    </a:moveTo>
                    <a:lnTo>
                      <a:pt x="269141" y="0"/>
                    </a:lnTo>
                    <a:cubicBezTo>
                      <a:pt x="351711" y="0"/>
                      <a:pt x="418647" y="66936"/>
                      <a:pt x="418647" y="149506"/>
                    </a:cubicBezTo>
                    <a:cubicBezTo>
                      <a:pt x="418647" y="232076"/>
                      <a:pt x="351711" y="299012"/>
                      <a:pt x="269141" y="299012"/>
                    </a:cubicBezTo>
                    <a:lnTo>
                      <a:pt x="205177" y="299012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322" name="Freeform 45"/>
            <p:cNvSpPr>
              <a:spLocks/>
            </p:cNvSpPr>
            <p:nvPr userDrawn="1"/>
          </p:nvSpPr>
          <p:spPr bwMode="auto">
            <a:xfrm>
              <a:off x="1556700" y="1353562"/>
              <a:ext cx="144859" cy="14307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3" name="Rectangle 322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146766020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435634024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3979104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77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578734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9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50" name="Rectangle 4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EDC7D8-DE5F-40BC-BC41-BD7B5987544D}"/>
              </a:ext>
            </a:extLst>
          </p:cNvPr>
          <p:cNvGrpSpPr/>
          <p:nvPr userDrawn="1"/>
        </p:nvGrpSpPr>
        <p:grpSpPr>
          <a:xfrm>
            <a:off x="8779459" y="539001"/>
            <a:ext cx="2729691" cy="5755877"/>
            <a:chOff x="8779459" y="539001"/>
            <a:chExt cx="2729691" cy="5755877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EBA8335F-FB6E-4532-BDAD-32EA1854DC49}"/>
                </a:ext>
              </a:extLst>
            </p:cNvPr>
            <p:cNvGrpSpPr/>
            <p:nvPr userDrawn="1"/>
          </p:nvGrpSpPr>
          <p:grpSpPr>
            <a:xfrm>
              <a:off x="8799429" y="4782581"/>
              <a:ext cx="2297469" cy="1187914"/>
              <a:chOff x="10073058" y="4246191"/>
              <a:chExt cx="3355922" cy="1735191"/>
            </a:xfrm>
          </p:grpSpPr>
          <p:sp>
            <p:nvSpPr>
              <p:cNvPr id="1207" name="Freeform 311">
                <a:extLst>
                  <a:ext uri="{FF2B5EF4-FFF2-40B4-BE49-F238E27FC236}">
                    <a16:creationId xmlns:a16="http://schemas.microsoft.com/office/drawing/2014/main" id="{A0DF69BE-34A0-4CF3-A8A5-2157899724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073058" y="5056558"/>
                <a:ext cx="3355922" cy="924824"/>
              </a:xfrm>
              <a:custGeom>
                <a:avLst/>
                <a:gdLst>
                  <a:gd name="T0" fmla="*/ 336 w 336"/>
                  <a:gd name="T1" fmla="*/ 93 h 93"/>
                  <a:gd name="T2" fmla="*/ 168 w 336"/>
                  <a:gd name="T3" fmla="*/ 0 h 93"/>
                  <a:gd name="T4" fmla="*/ 0 w 336"/>
                  <a:gd name="T5" fmla="*/ 93 h 93"/>
                  <a:gd name="T6" fmla="*/ 336 w 336"/>
                  <a:gd name="T7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6" h="93">
                    <a:moveTo>
                      <a:pt x="336" y="93"/>
                    </a:moveTo>
                    <a:cubicBezTo>
                      <a:pt x="301" y="37"/>
                      <a:pt x="239" y="0"/>
                      <a:pt x="168" y="0"/>
                    </a:cubicBezTo>
                    <a:cubicBezTo>
                      <a:pt x="97" y="0"/>
                      <a:pt x="35" y="37"/>
                      <a:pt x="0" y="93"/>
                    </a:cubicBezTo>
                    <a:lnTo>
                      <a:pt x="336" y="93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8" name="Freeform 312">
                <a:extLst>
                  <a:ext uri="{FF2B5EF4-FFF2-40B4-BE49-F238E27FC236}">
                    <a16:creationId xmlns:a16="http://schemas.microsoft.com/office/drawing/2014/main" id="{0A97FE94-79CA-4DB6-9C54-3FF99D541AB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849453" y="4259927"/>
                <a:ext cx="851571" cy="1552058"/>
              </a:xfrm>
              <a:custGeom>
                <a:avLst/>
                <a:gdLst>
                  <a:gd name="T0" fmla="*/ 92 w 186"/>
                  <a:gd name="T1" fmla="*/ 0 h 339"/>
                  <a:gd name="T2" fmla="*/ 0 w 186"/>
                  <a:gd name="T3" fmla="*/ 339 h 339"/>
                  <a:gd name="T4" fmla="*/ 186 w 186"/>
                  <a:gd name="T5" fmla="*/ 339 h 339"/>
                  <a:gd name="T6" fmla="*/ 92 w 186"/>
                  <a:gd name="T7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339">
                    <a:moveTo>
                      <a:pt x="92" y="0"/>
                    </a:moveTo>
                    <a:lnTo>
                      <a:pt x="0" y="339"/>
                    </a:lnTo>
                    <a:lnTo>
                      <a:pt x="186" y="339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007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9" name="Freeform 313">
                <a:extLst>
                  <a:ext uri="{FF2B5EF4-FFF2-40B4-BE49-F238E27FC236}">
                    <a16:creationId xmlns:a16="http://schemas.microsoft.com/office/drawing/2014/main" id="{FE9C9223-B37E-41AC-A3B1-DB0FE56CF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763544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0" name="Freeform 314">
                <a:extLst>
                  <a:ext uri="{FF2B5EF4-FFF2-40B4-BE49-F238E27FC236}">
                    <a16:creationId xmlns:a16="http://schemas.microsoft.com/office/drawing/2014/main" id="{EC5BCDF7-BEDE-4B76-9F79-8DCD5167C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507158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1" name="Freeform 315">
                <a:extLst>
                  <a:ext uri="{FF2B5EF4-FFF2-40B4-BE49-F238E27FC236}">
                    <a16:creationId xmlns:a16="http://schemas.microsoft.com/office/drawing/2014/main" id="{AC4B19CA-B051-4E55-BBCB-F0FBF9A70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51136" y="4246191"/>
                <a:ext cx="398317" cy="618077"/>
              </a:xfrm>
              <a:custGeom>
                <a:avLst/>
                <a:gdLst>
                  <a:gd name="T0" fmla="*/ 44 w 87"/>
                  <a:gd name="T1" fmla="*/ 0 h 135"/>
                  <a:gd name="T2" fmla="*/ 0 w 87"/>
                  <a:gd name="T3" fmla="*/ 135 h 135"/>
                  <a:gd name="T4" fmla="*/ 87 w 87"/>
                  <a:gd name="T5" fmla="*/ 135 h 135"/>
                  <a:gd name="T6" fmla="*/ 44 w 87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35">
                    <a:moveTo>
                      <a:pt x="44" y="0"/>
                    </a:moveTo>
                    <a:lnTo>
                      <a:pt x="0" y="135"/>
                    </a:lnTo>
                    <a:lnTo>
                      <a:pt x="87" y="135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229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2" name="Freeform 316">
                <a:extLst>
                  <a:ext uri="{FF2B5EF4-FFF2-40B4-BE49-F238E27FC236}">
                    <a16:creationId xmlns:a16="http://schemas.microsoft.com/office/drawing/2014/main" id="{9CCB67DC-CC97-4203-A63C-B5C590FED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9808" y="4914628"/>
                <a:ext cx="380003" cy="705064"/>
              </a:xfrm>
              <a:custGeom>
                <a:avLst/>
                <a:gdLst>
                  <a:gd name="T0" fmla="*/ 42 w 83"/>
                  <a:gd name="T1" fmla="*/ 0 h 154"/>
                  <a:gd name="T2" fmla="*/ 0 w 83"/>
                  <a:gd name="T3" fmla="*/ 154 h 154"/>
                  <a:gd name="T4" fmla="*/ 83 w 83"/>
                  <a:gd name="T5" fmla="*/ 154 h 154"/>
                  <a:gd name="T6" fmla="*/ 42 w 83"/>
                  <a:gd name="T7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154">
                    <a:moveTo>
                      <a:pt x="42" y="0"/>
                    </a:moveTo>
                    <a:lnTo>
                      <a:pt x="0" y="154"/>
                    </a:lnTo>
                    <a:lnTo>
                      <a:pt x="83" y="154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7" name="Freeform 7"/>
            <p:cNvSpPr>
              <a:spLocks/>
            </p:cNvSpPr>
            <p:nvPr userDrawn="1"/>
          </p:nvSpPr>
          <p:spPr bwMode="auto">
            <a:xfrm>
              <a:off x="8904194" y="2651659"/>
              <a:ext cx="1914122" cy="1077592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IN">
                <a:solidFill>
                  <a:schemeClr val="accent1"/>
                </a:solidFill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07B672D-B646-4695-A9CD-3E149722C948}"/>
                </a:ext>
              </a:extLst>
            </p:cNvPr>
            <p:cNvGrpSpPr/>
            <p:nvPr userDrawn="1"/>
          </p:nvGrpSpPr>
          <p:grpSpPr>
            <a:xfrm>
              <a:off x="8987844" y="539001"/>
              <a:ext cx="1580851" cy="2482221"/>
              <a:chOff x="8987844" y="515852"/>
              <a:chExt cx="1580851" cy="2482221"/>
            </a:xfrm>
          </p:grpSpPr>
          <p:sp>
            <p:nvSpPr>
              <p:cNvPr id="640" name="Hexagon 639">
                <a:extLst>
                  <a:ext uri="{FF2B5EF4-FFF2-40B4-BE49-F238E27FC236}">
                    <a16:creationId xmlns:a16="http://schemas.microsoft.com/office/drawing/2014/main" id="{FA4C3FE0-A59E-43A5-AF68-31DBFB398C31}"/>
                  </a:ext>
                </a:extLst>
              </p:cNvPr>
              <p:cNvSpPr/>
              <p:nvPr/>
            </p:nvSpPr>
            <p:spPr bwMode="auto">
              <a:xfrm rot="5400000">
                <a:off x="10074160" y="1024236"/>
                <a:ext cx="519903" cy="448192"/>
              </a:xfrm>
              <a:prstGeom prst="hexagon">
                <a:avLst/>
              </a:prstGeom>
              <a:solidFill>
                <a:srgbClr val="00BC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1" name="Hexagon 640">
                <a:extLst>
                  <a:ext uri="{FF2B5EF4-FFF2-40B4-BE49-F238E27FC236}">
                    <a16:creationId xmlns:a16="http://schemas.microsoft.com/office/drawing/2014/main" id="{AAA81AF4-54F0-41AB-95BF-15CE87348087}"/>
                  </a:ext>
                </a:extLst>
              </p:cNvPr>
              <p:cNvSpPr/>
              <p:nvPr/>
            </p:nvSpPr>
            <p:spPr bwMode="auto">
              <a:xfrm rot="5400000">
                <a:off x="10268116" y="1504276"/>
                <a:ext cx="322844" cy="278314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2" name="Hexagon 641">
                <a:extLst>
                  <a:ext uri="{FF2B5EF4-FFF2-40B4-BE49-F238E27FC236}">
                    <a16:creationId xmlns:a16="http://schemas.microsoft.com/office/drawing/2014/main" id="{D6C6458F-4E9D-46B2-9A69-372A2237B13D}"/>
                  </a:ext>
                </a:extLst>
              </p:cNvPr>
              <p:cNvSpPr/>
              <p:nvPr/>
            </p:nvSpPr>
            <p:spPr bwMode="auto">
              <a:xfrm rot="5400000">
                <a:off x="10386577" y="895103"/>
                <a:ext cx="158472" cy="136615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44" name="Rectangle 47">
                <a:extLst>
                  <a:ext uri="{FF2B5EF4-FFF2-40B4-BE49-F238E27FC236}">
                    <a16:creationId xmlns:a16="http://schemas.microsoft.com/office/drawing/2014/main" id="{8950848D-8A2E-4925-84A4-52B738AF00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32044" y="2650439"/>
                <a:ext cx="419369" cy="248313"/>
              </a:xfrm>
              <a:prstGeom prst="rect">
                <a:avLst/>
              </a:prstGeom>
              <a:solidFill>
                <a:srgbClr val="9393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5" name="Freeform 48">
                <a:extLst>
                  <a:ext uri="{FF2B5EF4-FFF2-40B4-BE49-F238E27FC236}">
                    <a16:creationId xmlns:a16="http://schemas.microsoft.com/office/drawing/2014/main" id="{C8258C45-1375-4788-A265-F6E595C11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3776" y="2898749"/>
                <a:ext cx="275900" cy="99324"/>
              </a:xfrm>
              <a:custGeom>
                <a:avLst/>
                <a:gdLst>
                  <a:gd name="T0" fmla="*/ 7 w 50"/>
                  <a:gd name="T1" fmla="*/ 18 h 18"/>
                  <a:gd name="T2" fmla="*/ 43 w 50"/>
                  <a:gd name="T3" fmla="*/ 18 h 18"/>
                  <a:gd name="T4" fmla="*/ 50 w 50"/>
                  <a:gd name="T5" fmla="*/ 0 h 18"/>
                  <a:gd name="T6" fmla="*/ 0 w 50"/>
                  <a:gd name="T7" fmla="*/ 0 h 18"/>
                  <a:gd name="T8" fmla="*/ 7 w 50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8">
                    <a:moveTo>
                      <a:pt x="7" y="18"/>
                    </a:moveTo>
                    <a:lnTo>
                      <a:pt x="43" y="18"/>
                    </a:lnTo>
                    <a:lnTo>
                      <a:pt x="50" y="0"/>
                    </a:lnTo>
                    <a:lnTo>
                      <a:pt x="0" y="0"/>
                    </a:lnTo>
                    <a:lnTo>
                      <a:pt x="7" y="1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6" name="Line 49">
                <a:extLst>
                  <a:ext uri="{FF2B5EF4-FFF2-40B4-BE49-F238E27FC236}">
                    <a16:creationId xmlns:a16="http://schemas.microsoft.com/office/drawing/2014/main" id="{7F1E484B-7295-4E26-A25E-6A552056E1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827015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7" name="Line 50">
                <a:extLst>
                  <a:ext uri="{FF2B5EF4-FFF2-40B4-BE49-F238E27FC236}">
                    <a16:creationId xmlns:a16="http://schemas.microsoft.com/office/drawing/2014/main" id="{CF6C94FB-F78A-4709-96A5-E61CA95C69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766315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8" name="Line 51">
                <a:extLst>
                  <a:ext uri="{FF2B5EF4-FFF2-40B4-BE49-F238E27FC236}">
                    <a16:creationId xmlns:a16="http://schemas.microsoft.com/office/drawing/2014/main" id="{692D35DC-9B96-4A00-B3F3-1DFC695DB9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632044" y="2705618"/>
                <a:ext cx="419369" cy="38627"/>
              </a:xfrm>
              <a:prstGeom prst="line">
                <a:avLst/>
              </a:prstGeom>
              <a:noFill/>
              <a:ln w="6350" cap="rnd">
                <a:solidFill>
                  <a:srgbClr val="50505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0" name="Hexagon 649">
                <a:extLst>
                  <a:ext uri="{FF2B5EF4-FFF2-40B4-BE49-F238E27FC236}">
                    <a16:creationId xmlns:a16="http://schemas.microsoft.com/office/drawing/2014/main" id="{881B0A19-A52C-4C61-914E-8FF4768220B2}"/>
                  </a:ext>
                </a:extLst>
              </p:cNvPr>
              <p:cNvSpPr/>
              <p:nvPr/>
            </p:nvSpPr>
            <p:spPr bwMode="auto">
              <a:xfrm rot="5400000">
                <a:off x="9339913" y="1482596"/>
                <a:ext cx="607690" cy="523871"/>
              </a:xfrm>
              <a:prstGeom prst="hexagon">
                <a:avLst/>
              </a:prstGeom>
              <a:solidFill>
                <a:schemeClr val="accent2"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1" name="Hexagon 650">
                <a:extLst>
                  <a:ext uri="{FF2B5EF4-FFF2-40B4-BE49-F238E27FC236}">
                    <a16:creationId xmlns:a16="http://schemas.microsoft.com/office/drawing/2014/main" id="{2251A797-D7D7-4209-BA93-8E3AD45D4C6B}"/>
                  </a:ext>
                </a:extLst>
              </p:cNvPr>
              <p:cNvSpPr/>
              <p:nvPr/>
            </p:nvSpPr>
            <p:spPr bwMode="auto">
              <a:xfrm rot="5400000">
                <a:off x="8965393" y="842479"/>
                <a:ext cx="562799" cy="485172"/>
              </a:xfrm>
              <a:prstGeom prst="hexagon">
                <a:avLst/>
              </a:prstGeom>
              <a:solidFill>
                <a:schemeClr val="tx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2" name="Hexagon 651">
                <a:extLst>
                  <a:ext uri="{FF2B5EF4-FFF2-40B4-BE49-F238E27FC236}">
                    <a16:creationId xmlns:a16="http://schemas.microsoft.com/office/drawing/2014/main" id="{9054F11A-AAF5-4DB7-8FB5-35B1AE090579}"/>
                  </a:ext>
                </a:extLst>
              </p:cNvPr>
              <p:cNvSpPr/>
              <p:nvPr/>
            </p:nvSpPr>
            <p:spPr bwMode="auto">
              <a:xfrm rot="5400000">
                <a:off x="9318753" y="649102"/>
                <a:ext cx="414263" cy="357123"/>
              </a:xfrm>
              <a:prstGeom prst="hexagon">
                <a:avLst/>
              </a:prstGeom>
              <a:solidFill>
                <a:schemeClr val="accent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3" name="Hexagon 652">
                <a:extLst>
                  <a:ext uri="{FF2B5EF4-FFF2-40B4-BE49-F238E27FC236}">
                    <a16:creationId xmlns:a16="http://schemas.microsoft.com/office/drawing/2014/main" id="{22CD801E-A03A-4CF2-BFFB-A879943EB2BB}"/>
                  </a:ext>
                </a:extLst>
              </p:cNvPr>
              <p:cNvSpPr/>
              <p:nvPr/>
            </p:nvSpPr>
            <p:spPr bwMode="auto">
              <a:xfrm rot="5400000">
                <a:off x="9653150" y="544422"/>
                <a:ext cx="414263" cy="357123"/>
              </a:xfrm>
              <a:prstGeom prst="hexagon">
                <a:avLst/>
              </a:prstGeom>
              <a:solidFill>
                <a:schemeClr val="tx2">
                  <a:lumMod val="75000"/>
                  <a:alpha val="89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4" name="Hexagon 653">
                <a:extLst>
                  <a:ext uri="{FF2B5EF4-FFF2-40B4-BE49-F238E27FC236}">
                    <a16:creationId xmlns:a16="http://schemas.microsoft.com/office/drawing/2014/main" id="{863D6B25-76C4-4CE4-BFE4-54B676DDECEF}"/>
                  </a:ext>
                </a:extLst>
              </p:cNvPr>
              <p:cNvSpPr/>
              <p:nvPr/>
            </p:nvSpPr>
            <p:spPr bwMode="auto">
              <a:xfrm rot="5400000">
                <a:off x="9963334" y="729190"/>
                <a:ext cx="414263" cy="357123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5" name="Hexagon 654">
                <a:extLst>
                  <a:ext uri="{FF2B5EF4-FFF2-40B4-BE49-F238E27FC236}">
                    <a16:creationId xmlns:a16="http://schemas.microsoft.com/office/drawing/2014/main" id="{F0F2BC05-0AC0-4715-96F5-A427DEBA0E8C}"/>
                  </a:ext>
                </a:extLst>
              </p:cNvPr>
              <p:cNvSpPr/>
              <p:nvPr/>
            </p:nvSpPr>
            <p:spPr bwMode="auto">
              <a:xfrm rot="5400000">
                <a:off x="9871481" y="1470156"/>
                <a:ext cx="414263" cy="357123"/>
              </a:xfrm>
              <a:prstGeom prst="hexagon">
                <a:avLst/>
              </a:prstGeom>
              <a:solidFill>
                <a:schemeClr val="accent2">
                  <a:lumMod val="50000"/>
                  <a:lumOff val="50000"/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6" name="Hexagon 655">
                <a:extLst>
                  <a:ext uri="{FF2B5EF4-FFF2-40B4-BE49-F238E27FC236}">
                    <a16:creationId xmlns:a16="http://schemas.microsoft.com/office/drawing/2014/main" id="{A3E08C1B-2889-4F23-A68C-21CD5C1B30E7}"/>
                  </a:ext>
                </a:extLst>
              </p:cNvPr>
              <p:cNvSpPr/>
              <p:nvPr/>
            </p:nvSpPr>
            <p:spPr bwMode="auto">
              <a:xfrm rot="5400000">
                <a:off x="8959274" y="1264756"/>
                <a:ext cx="414263" cy="357123"/>
              </a:xfrm>
              <a:prstGeom prst="hexagon">
                <a:avLst/>
              </a:prstGeom>
              <a:solidFill>
                <a:schemeClr val="tx2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7" name="Hexagon 656">
                <a:extLst>
                  <a:ext uri="{FF2B5EF4-FFF2-40B4-BE49-F238E27FC236}">
                    <a16:creationId xmlns:a16="http://schemas.microsoft.com/office/drawing/2014/main" id="{8D60CA8D-FCC8-443F-A4ED-34DAF8C2B725}"/>
                  </a:ext>
                </a:extLst>
              </p:cNvPr>
              <p:cNvSpPr/>
              <p:nvPr/>
            </p:nvSpPr>
            <p:spPr bwMode="auto">
              <a:xfrm rot="5400000">
                <a:off x="9365604" y="1976525"/>
                <a:ext cx="414263" cy="357123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8" name="Hexagon 657">
                <a:extLst>
                  <a:ext uri="{FF2B5EF4-FFF2-40B4-BE49-F238E27FC236}">
                    <a16:creationId xmlns:a16="http://schemas.microsoft.com/office/drawing/2014/main" id="{2B6C3080-C7AC-4BEC-A21C-28F6F2AE2DF8}"/>
                  </a:ext>
                </a:extLst>
              </p:cNvPr>
              <p:cNvSpPr/>
              <p:nvPr/>
            </p:nvSpPr>
            <p:spPr bwMode="auto">
              <a:xfrm rot="5400000">
                <a:off x="9062353" y="1601351"/>
                <a:ext cx="322844" cy="278314"/>
              </a:xfrm>
              <a:prstGeom prst="hexagon">
                <a:avLst/>
              </a:prstGeom>
              <a:solidFill>
                <a:schemeClr val="tx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59" name="Hexagon 658">
                <a:extLst>
                  <a:ext uri="{FF2B5EF4-FFF2-40B4-BE49-F238E27FC236}">
                    <a16:creationId xmlns:a16="http://schemas.microsoft.com/office/drawing/2014/main" id="{CA89FC10-B50B-44F9-AED7-97CF66A787A3}"/>
                  </a:ext>
                </a:extLst>
              </p:cNvPr>
              <p:cNvSpPr/>
              <p:nvPr/>
            </p:nvSpPr>
            <p:spPr bwMode="auto">
              <a:xfrm rot="5400000">
                <a:off x="10106150" y="1766762"/>
                <a:ext cx="322844" cy="278314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0" name="Hexagon 659">
                <a:extLst>
                  <a:ext uri="{FF2B5EF4-FFF2-40B4-BE49-F238E27FC236}">
                    <a16:creationId xmlns:a16="http://schemas.microsoft.com/office/drawing/2014/main" id="{EAB3E20E-37C5-4D77-AE3B-1A90D0B03C7B}"/>
                  </a:ext>
                </a:extLst>
              </p:cNvPr>
              <p:cNvSpPr/>
              <p:nvPr/>
            </p:nvSpPr>
            <p:spPr bwMode="auto">
              <a:xfrm rot="5400000">
                <a:off x="9779569" y="1821430"/>
                <a:ext cx="327844" cy="282624"/>
              </a:xfrm>
              <a:prstGeom prst="hexagon">
                <a:avLst/>
              </a:prstGeom>
              <a:solidFill>
                <a:schemeClr val="bg1">
                  <a:lumMod val="85000"/>
                  <a:alpha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1" name="Hexagon 660">
                <a:extLst>
                  <a:ext uri="{FF2B5EF4-FFF2-40B4-BE49-F238E27FC236}">
                    <a16:creationId xmlns:a16="http://schemas.microsoft.com/office/drawing/2014/main" id="{D50981BF-C5BB-459F-93DC-54552ABFF598}"/>
                  </a:ext>
                </a:extLst>
              </p:cNvPr>
              <p:cNvSpPr/>
              <p:nvPr/>
            </p:nvSpPr>
            <p:spPr bwMode="auto">
              <a:xfrm rot="5400000">
                <a:off x="9632796" y="2310597"/>
                <a:ext cx="327844" cy="282624"/>
              </a:xfrm>
              <a:prstGeom prst="hexagon">
                <a:avLst/>
              </a:prstGeom>
              <a:solidFill>
                <a:schemeClr val="tx1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2" name="Hexagon 661">
                <a:extLst>
                  <a:ext uri="{FF2B5EF4-FFF2-40B4-BE49-F238E27FC236}">
                    <a16:creationId xmlns:a16="http://schemas.microsoft.com/office/drawing/2014/main" id="{CB871EFF-848D-4779-B89E-D8ADAA593E9A}"/>
                  </a:ext>
                </a:extLst>
              </p:cNvPr>
              <p:cNvSpPr/>
              <p:nvPr/>
            </p:nvSpPr>
            <p:spPr bwMode="auto">
              <a:xfrm rot="5400000">
                <a:off x="9796220" y="2151388"/>
                <a:ext cx="262010" cy="225871"/>
              </a:xfrm>
              <a:prstGeom prst="hexagon">
                <a:avLst/>
              </a:prstGeom>
              <a:solidFill>
                <a:schemeClr val="accent2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3" name="Hexagon 662">
                <a:extLst>
                  <a:ext uri="{FF2B5EF4-FFF2-40B4-BE49-F238E27FC236}">
                    <a16:creationId xmlns:a16="http://schemas.microsoft.com/office/drawing/2014/main" id="{B525F7E1-DB09-475C-9765-9105DBE16329}"/>
                  </a:ext>
                </a:extLst>
              </p:cNvPr>
              <p:cNvSpPr/>
              <p:nvPr/>
            </p:nvSpPr>
            <p:spPr bwMode="auto">
              <a:xfrm rot="5400000">
                <a:off x="9923150" y="2364129"/>
                <a:ext cx="262010" cy="225871"/>
              </a:xfrm>
              <a:prstGeom prst="hexagon">
                <a:avLst/>
              </a:prstGeom>
              <a:solidFill>
                <a:schemeClr val="accent3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4" name="Hexagon 663">
                <a:extLst>
                  <a:ext uri="{FF2B5EF4-FFF2-40B4-BE49-F238E27FC236}">
                    <a16:creationId xmlns:a16="http://schemas.microsoft.com/office/drawing/2014/main" id="{5912193D-9DD6-4F89-B098-D251CEB6A300}"/>
                  </a:ext>
                </a:extLst>
              </p:cNvPr>
              <p:cNvSpPr/>
              <p:nvPr/>
            </p:nvSpPr>
            <p:spPr bwMode="auto">
              <a:xfrm rot="5400000">
                <a:off x="10027610" y="2046075"/>
                <a:ext cx="203936" cy="175808"/>
              </a:xfrm>
              <a:prstGeom prst="hexagon">
                <a:avLst/>
              </a:prstGeom>
              <a:solidFill>
                <a:schemeClr val="tx1">
                  <a:lumMod val="60000"/>
                  <a:lumOff val="4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5" name="Hexagon 664">
                <a:extLst>
                  <a:ext uri="{FF2B5EF4-FFF2-40B4-BE49-F238E27FC236}">
                    <a16:creationId xmlns:a16="http://schemas.microsoft.com/office/drawing/2014/main" id="{7BC579E1-6C35-44F1-9D45-9AB08CC9617D}"/>
                  </a:ext>
                </a:extLst>
              </p:cNvPr>
              <p:cNvSpPr/>
              <p:nvPr/>
            </p:nvSpPr>
            <p:spPr bwMode="auto">
              <a:xfrm rot="5400000">
                <a:off x="9256275" y="1908735"/>
                <a:ext cx="158472" cy="136615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6" name="Hexagon 665">
                <a:extLst>
                  <a:ext uri="{FF2B5EF4-FFF2-40B4-BE49-F238E27FC236}">
                    <a16:creationId xmlns:a16="http://schemas.microsoft.com/office/drawing/2014/main" id="{F23B80A2-C179-4F9F-9863-6B172679BB5B}"/>
                  </a:ext>
                </a:extLst>
              </p:cNvPr>
              <p:cNvSpPr/>
              <p:nvPr/>
            </p:nvSpPr>
            <p:spPr bwMode="auto">
              <a:xfrm rot="5400000">
                <a:off x="9307898" y="1392391"/>
                <a:ext cx="252313" cy="217511"/>
              </a:xfrm>
              <a:prstGeom prst="hexagon">
                <a:avLst/>
              </a:prstGeom>
              <a:solidFill>
                <a:schemeClr val="tx1">
                  <a:lumMod val="20000"/>
                  <a:lumOff val="80000"/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7" name="Hexagon 666">
                <a:extLst>
                  <a:ext uri="{FF2B5EF4-FFF2-40B4-BE49-F238E27FC236}">
                    <a16:creationId xmlns:a16="http://schemas.microsoft.com/office/drawing/2014/main" id="{A719F248-5B94-46CF-BECE-22628028E098}"/>
                  </a:ext>
                </a:extLst>
              </p:cNvPr>
              <p:cNvSpPr/>
              <p:nvPr/>
            </p:nvSpPr>
            <p:spPr bwMode="auto">
              <a:xfrm rot="5400000">
                <a:off x="9471371" y="2402453"/>
                <a:ext cx="158472" cy="136615"/>
              </a:xfrm>
              <a:prstGeom prst="hexagon">
                <a:avLst/>
              </a:prstGeom>
              <a:solidFill>
                <a:schemeClr val="tx1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68" name="Hexagon 667">
                <a:extLst>
                  <a:ext uri="{FF2B5EF4-FFF2-40B4-BE49-F238E27FC236}">
                    <a16:creationId xmlns:a16="http://schemas.microsoft.com/office/drawing/2014/main" id="{D4D85F8B-9361-4CF2-A66F-C5A359F7CCF4}"/>
                  </a:ext>
                </a:extLst>
              </p:cNvPr>
              <p:cNvSpPr/>
              <p:nvPr/>
            </p:nvSpPr>
            <p:spPr bwMode="auto">
              <a:xfrm rot="5400000">
                <a:off x="10062191" y="2268755"/>
                <a:ext cx="108989" cy="93956"/>
              </a:xfrm>
              <a:prstGeom prst="hexagon">
                <a:avLst/>
              </a:prstGeom>
              <a:solidFill>
                <a:schemeClr val="tx1">
                  <a:alpha val="86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672" name="Group 671">
                <a:extLst>
                  <a:ext uri="{FF2B5EF4-FFF2-40B4-BE49-F238E27FC236}">
                    <a16:creationId xmlns:a16="http://schemas.microsoft.com/office/drawing/2014/main" id="{DE2E81F3-DEAD-4974-8505-4A2F554461AC}"/>
                  </a:ext>
                </a:extLst>
              </p:cNvPr>
              <p:cNvGrpSpPr/>
              <p:nvPr/>
            </p:nvGrpSpPr>
            <p:grpSpPr>
              <a:xfrm>
                <a:off x="10237922" y="1120638"/>
                <a:ext cx="192379" cy="255388"/>
                <a:chOff x="11712585" y="2944817"/>
                <a:chExt cx="455613" cy="604838"/>
              </a:xfrm>
            </p:grpSpPr>
            <p:sp>
              <p:nvSpPr>
                <p:cNvPr id="701" name="Freeform 80">
                  <a:extLst>
                    <a:ext uri="{FF2B5EF4-FFF2-40B4-BE49-F238E27FC236}">
                      <a16:creationId xmlns:a16="http://schemas.microsoft.com/office/drawing/2014/main" id="{F4FA16C0-7B39-4331-BA0E-39C2672586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12585" y="2944817"/>
                  <a:ext cx="455613" cy="604838"/>
                </a:xfrm>
                <a:custGeom>
                  <a:avLst/>
                  <a:gdLst>
                    <a:gd name="T0" fmla="*/ 287 w 287"/>
                    <a:gd name="T1" fmla="*/ 381 h 381"/>
                    <a:gd name="T2" fmla="*/ 0 w 287"/>
                    <a:gd name="T3" fmla="*/ 381 h 381"/>
                    <a:gd name="T4" fmla="*/ 0 w 287"/>
                    <a:gd name="T5" fmla="*/ 86 h 381"/>
                    <a:gd name="T6" fmla="*/ 91 w 287"/>
                    <a:gd name="T7" fmla="*/ 0 h 381"/>
                    <a:gd name="T8" fmla="*/ 287 w 287"/>
                    <a:gd name="T9" fmla="*/ 0 h 381"/>
                    <a:gd name="T10" fmla="*/ 287 w 287"/>
                    <a:gd name="T11" fmla="*/ 381 h 3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7" h="381">
                      <a:moveTo>
                        <a:pt x="287" y="381"/>
                      </a:moveTo>
                      <a:lnTo>
                        <a:pt x="0" y="381"/>
                      </a:lnTo>
                      <a:lnTo>
                        <a:pt x="0" y="86"/>
                      </a:lnTo>
                      <a:lnTo>
                        <a:pt x="91" y="0"/>
                      </a:lnTo>
                      <a:lnTo>
                        <a:pt x="287" y="0"/>
                      </a:lnTo>
                      <a:lnTo>
                        <a:pt x="287" y="3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2" name="Freeform 81">
                  <a:extLst>
                    <a:ext uri="{FF2B5EF4-FFF2-40B4-BE49-F238E27FC236}">
                      <a16:creationId xmlns:a16="http://schemas.microsoft.com/office/drawing/2014/main" id="{8B10F6C7-C276-4882-BF3C-1F28732D13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12585" y="2944817"/>
                  <a:ext cx="144463" cy="136525"/>
                </a:xfrm>
                <a:custGeom>
                  <a:avLst/>
                  <a:gdLst>
                    <a:gd name="T0" fmla="*/ 91 w 91"/>
                    <a:gd name="T1" fmla="*/ 86 h 86"/>
                    <a:gd name="T2" fmla="*/ 0 w 91"/>
                    <a:gd name="T3" fmla="*/ 86 h 86"/>
                    <a:gd name="T4" fmla="*/ 91 w 91"/>
                    <a:gd name="T5" fmla="*/ 0 h 86"/>
                    <a:gd name="T6" fmla="*/ 91 w 91"/>
                    <a:gd name="T7" fmla="*/ 86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1" h="86">
                      <a:moveTo>
                        <a:pt x="91" y="86"/>
                      </a:moveTo>
                      <a:lnTo>
                        <a:pt x="0" y="86"/>
                      </a:lnTo>
                      <a:lnTo>
                        <a:pt x="91" y="0"/>
                      </a:lnTo>
                      <a:lnTo>
                        <a:pt x="91" y="86"/>
                      </a:lnTo>
                      <a:close/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3" name="Freeform 82">
                  <a:extLst>
                    <a:ext uri="{FF2B5EF4-FFF2-40B4-BE49-F238E27FC236}">
                      <a16:creationId xmlns:a16="http://schemas.microsoft.com/office/drawing/2014/main" id="{239E7021-CB90-484D-830A-04F765FE3F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113093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4" name="Freeform 83">
                  <a:extLst>
                    <a:ext uri="{FF2B5EF4-FFF2-40B4-BE49-F238E27FC236}">
                      <a16:creationId xmlns:a16="http://schemas.microsoft.com/office/drawing/2014/main" id="{74733FC7-7561-4078-8FD4-5D3E743D8B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160718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2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2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3"/>
                        <a:pt x="45" y="2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3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5" name="Freeform 84">
                  <a:extLst>
                    <a:ext uri="{FF2B5EF4-FFF2-40B4-BE49-F238E27FC236}">
                      <a16:creationId xmlns:a16="http://schemas.microsoft.com/office/drawing/2014/main" id="{CD7D1383-4B75-41C2-B302-BB8446681F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211518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0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6" name="Freeform 85">
                  <a:extLst>
                    <a:ext uri="{FF2B5EF4-FFF2-40B4-BE49-F238E27FC236}">
                      <a16:creationId xmlns:a16="http://schemas.microsoft.com/office/drawing/2014/main" id="{DDA5A7E0-AFE6-49A2-BA47-B103B09952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259143"/>
                  <a:ext cx="153988" cy="9525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1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1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1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7" name="Freeform 86">
                  <a:extLst>
                    <a:ext uri="{FF2B5EF4-FFF2-40B4-BE49-F238E27FC236}">
                      <a16:creationId xmlns:a16="http://schemas.microsoft.com/office/drawing/2014/main" id="{E99C20CF-4180-4652-88EC-56198CD91F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405193"/>
                  <a:ext cx="153988" cy="11113"/>
                </a:xfrm>
                <a:custGeom>
                  <a:avLst/>
                  <a:gdLst>
                    <a:gd name="T0" fmla="*/ 1 w 45"/>
                    <a:gd name="T1" fmla="*/ 3 h 3"/>
                    <a:gd name="T2" fmla="*/ 43 w 45"/>
                    <a:gd name="T3" fmla="*/ 3 h 3"/>
                    <a:gd name="T4" fmla="*/ 45 w 45"/>
                    <a:gd name="T5" fmla="*/ 2 h 3"/>
                    <a:gd name="T6" fmla="*/ 43 w 45"/>
                    <a:gd name="T7" fmla="*/ 0 h 3"/>
                    <a:gd name="T8" fmla="*/ 1 w 45"/>
                    <a:gd name="T9" fmla="*/ 0 h 3"/>
                    <a:gd name="T10" fmla="*/ 0 w 45"/>
                    <a:gd name="T11" fmla="*/ 2 h 3"/>
                    <a:gd name="T12" fmla="*/ 1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1" y="3"/>
                      </a:move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4" y="3"/>
                        <a:pt x="45" y="2"/>
                        <a:pt x="45" y="2"/>
                      </a:cubicBezTo>
                      <a:cubicBezTo>
                        <a:pt x="45" y="1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8" name="Freeform 87">
                  <a:extLst>
                    <a:ext uri="{FF2B5EF4-FFF2-40B4-BE49-F238E27FC236}">
                      <a16:creationId xmlns:a16="http://schemas.microsoft.com/office/drawing/2014/main" id="{400BE9AC-D797-49CF-B625-6707439764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0210" y="3457581"/>
                  <a:ext cx="153988" cy="6350"/>
                </a:xfrm>
                <a:custGeom>
                  <a:avLst/>
                  <a:gdLst>
                    <a:gd name="T0" fmla="*/ 1 w 45"/>
                    <a:gd name="T1" fmla="*/ 2 h 2"/>
                    <a:gd name="T2" fmla="*/ 43 w 45"/>
                    <a:gd name="T3" fmla="*/ 2 h 2"/>
                    <a:gd name="T4" fmla="*/ 45 w 45"/>
                    <a:gd name="T5" fmla="*/ 1 h 2"/>
                    <a:gd name="T6" fmla="*/ 43 w 45"/>
                    <a:gd name="T7" fmla="*/ 0 h 2"/>
                    <a:gd name="T8" fmla="*/ 1 w 45"/>
                    <a:gd name="T9" fmla="*/ 0 h 2"/>
                    <a:gd name="T10" fmla="*/ 0 w 45"/>
                    <a:gd name="T11" fmla="*/ 1 h 2"/>
                    <a:gd name="T12" fmla="*/ 1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1" y="2"/>
                      </a:moveTo>
                      <a:cubicBezTo>
                        <a:pt x="43" y="2"/>
                        <a:pt x="43" y="2"/>
                        <a:pt x="43" y="2"/>
                      </a:cubicBezTo>
                      <a:cubicBezTo>
                        <a:pt x="44" y="2"/>
                        <a:pt x="45" y="2"/>
                        <a:pt x="45" y="1"/>
                      </a:cubicBezTo>
                      <a:cubicBezTo>
                        <a:pt x="45" y="0"/>
                        <a:pt x="44" y="0"/>
                        <a:pt x="43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2"/>
                        <a:pt x="0" y="2"/>
                        <a:pt x="1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9" name="Freeform 88">
                  <a:extLst>
                    <a:ext uri="{FF2B5EF4-FFF2-40B4-BE49-F238E27FC236}">
                      <a16:creationId xmlns:a16="http://schemas.microsoft.com/office/drawing/2014/main" id="{6713C8CE-BC04-4086-BA80-E77A47205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065468"/>
                  <a:ext cx="153988" cy="6350"/>
                </a:xfrm>
                <a:custGeom>
                  <a:avLst/>
                  <a:gdLst>
                    <a:gd name="T0" fmla="*/ 2 w 45"/>
                    <a:gd name="T1" fmla="*/ 2 h 2"/>
                    <a:gd name="T2" fmla="*/ 44 w 45"/>
                    <a:gd name="T3" fmla="*/ 2 h 2"/>
                    <a:gd name="T4" fmla="*/ 45 w 45"/>
                    <a:gd name="T5" fmla="*/ 1 h 2"/>
                    <a:gd name="T6" fmla="*/ 44 w 45"/>
                    <a:gd name="T7" fmla="*/ 0 h 2"/>
                    <a:gd name="T8" fmla="*/ 2 w 45"/>
                    <a:gd name="T9" fmla="*/ 0 h 2"/>
                    <a:gd name="T10" fmla="*/ 0 w 45"/>
                    <a:gd name="T11" fmla="*/ 1 h 2"/>
                    <a:gd name="T12" fmla="*/ 2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2" y="2"/>
                      </a:moveTo>
                      <a:cubicBezTo>
                        <a:pt x="44" y="2"/>
                        <a:pt x="44" y="2"/>
                        <a:pt x="44" y="2"/>
                      </a:cubicBezTo>
                      <a:cubicBezTo>
                        <a:pt x="45" y="2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2"/>
                        <a:pt x="2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0" name="Freeform 89">
                  <a:extLst>
                    <a:ext uri="{FF2B5EF4-FFF2-40B4-BE49-F238E27FC236}">
                      <a16:creationId xmlns:a16="http://schemas.microsoft.com/office/drawing/2014/main" id="{EDB4F00B-E270-40E0-B300-DBE633E843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013080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1" name="Freeform 90">
                  <a:extLst>
                    <a:ext uri="{FF2B5EF4-FFF2-40B4-BE49-F238E27FC236}">
                      <a16:creationId xmlns:a16="http://schemas.microsoft.com/office/drawing/2014/main" id="{157F1C15-8801-44C2-B790-4365FD1AD8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259143"/>
                  <a:ext cx="153988" cy="9525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1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1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1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2" name="Freeform 91">
                  <a:extLst>
                    <a:ext uri="{FF2B5EF4-FFF2-40B4-BE49-F238E27FC236}">
                      <a16:creationId xmlns:a16="http://schemas.microsoft.com/office/drawing/2014/main" id="{B426C824-DEB2-4997-BC1E-905F36EF7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306768"/>
                  <a:ext cx="153988" cy="9525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3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3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3" name="Freeform 92">
                  <a:extLst>
                    <a:ext uri="{FF2B5EF4-FFF2-40B4-BE49-F238E27FC236}">
                      <a16:creationId xmlns:a16="http://schemas.microsoft.com/office/drawing/2014/main" id="{FAF85D70-7531-4B0D-940B-BF49A0580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357568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1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1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4" name="Freeform 93">
                  <a:extLst>
                    <a:ext uri="{FF2B5EF4-FFF2-40B4-BE49-F238E27FC236}">
                      <a16:creationId xmlns:a16="http://schemas.microsoft.com/office/drawing/2014/main" id="{5EB21F14-29B7-49AB-B695-9D7E7B23C8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405193"/>
                  <a:ext cx="153988" cy="11113"/>
                </a:xfrm>
                <a:custGeom>
                  <a:avLst/>
                  <a:gdLst>
                    <a:gd name="T0" fmla="*/ 2 w 45"/>
                    <a:gd name="T1" fmla="*/ 3 h 3"/>
                    <a:gd name="T2" fmla="*/ 44 w 45"/>
                    <a:gd name="T3" fmla="*/ 3 h 3"/>
                    <a:gd name="T4" fmla="*/ 45 w 45"/>
                    <a:gd name="T5" fmla="*/ 2 h 3"/>
                    <a:gd name="T6" fmla="*/ 44 w 45"/>
                    <a:gd name="T7" fmla="*/ 0 h 3"/>
                    <a:gd name="T8" fmla="*/ 2 w 45"/>
                    <a:gd name="T9" fmla="*/ 0 h 3"/>
                    <a:gd name="T10" fmla="*/ 0 w 45"/>
                    <a:gd name="T11" fmla="*/ 2 h 3"/>
                    <a:gd name="T12" fmla="*/ 2 w 45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3">
                      <a:moveTo>
                        <a:pt x="2" y="3"/>
                      </a:move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5" y="3"/>
                        <a:pt x="45" y="2"/>
                        <a:pt x="45" y="2"/>
                      </a:cubicBezTo>
                      <a:cubicBezTo>
                        <a:pt x="45" y="1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1" y="3"/>
                        <a:pt x="2" y="3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5" name="Freeform 94">
                  <a:extLst>
                    <a:ext uri="{FF2B5EF4-FFF2-40B4-BE49-F238E27FC236}">
                      <a16:creationId xmlns:a16="http://schemas.microsoft.com/office/drawing/2014/main" id="{3C02BB1D-BD18-4C44-83D9-2E4B056E7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69760" y="3457581"/>
                  <a:ext cx="153988" cy="6350"/>
                </a:xfrm>
                <a:custGeom>
                  <a:avLst/>
                  <a:gdLst>
                    <a:gd name="T0" fmla="*/ 2 w 45"/>
                    <a:gd name="T1" fmla="*/ 2 h 2"/>
                    <a:gd name="T2" fmla="*/ 44 w 45"/>
                    <a:gd name="T3" fmla="*/ 2 h 2"/>
                    <a:gd name="T4" fmla="*/ 45 w 45"/>
                    <a:gd name="T5" fmla="*/ 1 h 2"/>
                    <a:gd name="T6" fmla="*/ 44 w 45"/>
                    <a:gd name="T7" fmla="*/ 0 h 2"/>
                    <a:gd name="T8" fmla="*/ 2 w 45"/>
                    <a:gd name="T9" fmla="*/ 0 h 2"/>
                    <a:gd name="T10" fmla="*/ 0 w 45"/>
                    <a:gd name="T11" fmla="*/ 1 h 2"/>
                    <a:gd name="T12" fmla="*/ 2 w 45"/>
                    <a:gd name="T13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5" h="2">
                      <a:moveTo>
                        <a:pt x="2" y="2"/>
                      </a:moveTo>
                      <a:cubicBezTo>
                        <a:pt x="44" y="2"/>
                        <a:pt x="44" y="2"/>
                        <a:pt x="44" y="2"/>
                      </a:cubicBezTo>
                      <a:cubicBezTo>
                        <a:pt x="45" y="2"/>
                        <a:pt x="45" y="2"/>
                        <a:pt x="45" y="1"/>
                      </a:cubicBezTo>
                      <a:cubicBezTo>
                        <a:pt x="45" y="0"/>
                        <a:pt x="45" y="0"/>
                        <a:pt x="4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"/>
                        <a:pt x="1" y="2"/>
                        <a:pt x="2" y="2"/>
                      </a:cubicBezTo>
                    </a:path>
                  </a:pathLst>
                </a:custGeom>
                <a:solidFill>
                  <a:srgbClr val="73737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6" name="Rectangle 95">
                  <a:extLst>
                    <a:ext uri="{FF2B5EF4-FFF2-40B4-BE49-F238E27FC236}">
                      <a16:creationId xmlns:a16="http://schemas.microsoft.com/office/drawing/2014/main" id="{DEC0B7E6-1D3F-44F6-94CC-0AEE79689C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976110" y="3092455"/>
                  <a:ext cx="144463" cy="146050"/>
                </a:xfrm>
                <a:prstGeom prst="rect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17" name="Rectangle 96">
                  <a:extLst>
                    <a:ext uri="{FF2B5EF4-FFF2-40B4-BE49-F238E27FC236}">
                      <a16:creationId xmlns:a16="http://schemas.microsoft.com/office/drawing/2014/main" id="{9241F628-8883-4DDD-9C97-5FFA216DA7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760210" y="3286131"/>
                  <a:ext cx="147638" cy="98425"/>
                </a:xfrm>
                <a:prstGeom prst="rect">
                  <a:avLst/>
                </a:prstGeom>
                <a:solidFill>
                  <a:srgbClr val="40CDF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673" name="Group 672">
                <a:extLst>
                  <a:ext uri="{FF2B5EF4-FFF2-40B4-BE49-F238E27FC236}">
                    <a16:creationId xmlns:a16="http://schemas.microsoft.com/office/drawing/2014/main" id="{0DCE199F-D422-4DBF-93CB-FED3BFABA7B4}"/>
                  </a:ext>
                </a:extLst>
              </p:cNvPr>
              <p:cNvGrpSpPr/>
              <p:nvPr userDrawn="1"/>
            </p:nvGrpSpPr>
            <p:grpSpPr>
              <a:xfrm>
                <a:off x="9472816" y="2053753"/>
                <a:ext cx="199839" cy="202669"/>
                <a:chOff x="263526" y="1417638"/>
                <a:chExt cx="560388" cy="568325"/>
              </a:xfrm>
            </p:grpSpPr>
            <p:sp>
              <p:nvSpPr>
                <p:cNvPr id="690" name="Freeform 389">
                  <a:extLst>
                    <a:ext uri="{FF2B5EF4-FFF2-40B4-BE49-F238E27FC236}">
                      <a16:creationId xmlns:a16="http://schemas.microsoft.com/office/drawing/2014/main" id="{61682D3C-5331-48D2-B515-10163D397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3526" y="1739901"/>
                  <a:ext cx="215900" cy="214313"/>
                </a:xfrm>
                <a:custGeom>
                  <a:avLst/>
                  <a:gdLst>
                    <a:gd name="T0" fmla="*/ 56 w 62"/>
                    <a:gd name="T1" fmla="*/ 21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1"/>
                      </a:moveTo>
                      <a:cubicBezTo>
                        <a:pt x="62" y="34"/>
                        <a:pt x="55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7"/>
                        <a:pt x="56" y="2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1" name="Line 390">
                  <a:extLst>
                    <a:ext uri="{FF2B5EF4-FFF2-40B4-BE49-F238E27FC236}">
                      <a16:creationId xmlns:a16="http://schemas.microsoft.com/office/drawing/2014/main" id="{1990301C-5A48-42A3-BD5D-A7186FFA55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371476" y="1846263"/>
                  <a:ext cx="328613" cy="31750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2" name="Line 391">
                  <a:extLst>
                    <a:ext uri="{FF2B5EF4-FFF2-40B4-BE49-F238E27FC236}">
                      <a16:creationId xmlns:a16="http://schemas.microsoft.com/office/drawing/2014/main" id="{FC8FB15A-FC3F-478C-91C1-5DDEB18CE15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00089" y="1597026"/>
                  <a:ext cx="15875" cy="280988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3" name="Freeform 392">
                  <a:extLst>
                    <a:ext uri="{FF2B5EF4-FFF2-40B4-BE49-F238E27FC236}">
                      <a16:creationId xmlns:a16="http://schemas.microsoft.com/office/drawing/2014/main" id="{E7E8E9F2-CF64-4C9E-A661-1D3A34E160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3214" y="1417638"/>
                  <a:ext cx="214313" cy="214313"/>
                </a:xfrm>
                <a:custGeom>
                  <a:avLst/>
                  <a:gdLst>
                    <a:gd name="T0" fmla="*/ 56 w 62"/>
                    <a:gd name="T1" fmla="*/ 21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1"/>
                      </a:moveTo>
                      <a:cubicBezTo>
                        <a:pt x="62" y="34"/>
                        <a:pt x="56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7"/>
                        <a:pt x="56" y="2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4" name="Line 393">
                  <a:extLst>
                    <a:ext uri="{FF2B5EF4-FFF2-40B4-BE49-F238E27FC236}">
                      <a16:creationId xmlns:a16="http://schemas.microsoft.com/office/drawing/2014/main" id="{8EAE56DB-1302-4413-AF33-AB23FEA9AE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1476" y="1524001"/>
                  <a:ext cx="39688" cy="322263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5" name="Line 394">
                  <a:extLst>
                    <a:ext uri="{FF2B5EF4-FFF2-40B4-BE49-F238E27FC236}">
                      <a16:creationId xmlns:a16="http://schemas.microsoft.com/office/drawing/2014/main" id="{BBF1CE64-43E1-4E07-8023-4CC95946CC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371476" y="1597026"/>
                  <a:ext cx="344488" cy="249238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6" name="Freeform 395">
                  <a:extLst>
                    <a:ext uri="{FF2B5EF4-FFF2-40B4-BE49-F238E27FC236}">
                      <a16:creationId xmlns:a16="http://schemas.microsoft.com/office/drawing/2014/main" id="{86A2A41C-557B-40B7-9ABB-289CEC8BDB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2139" y="1770063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1 w 62"/>
                    <a:gd name="T3" fmla="*/ 56 h 62"/>
                    <a:gd name="T4" fmla="*/ 5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5" y="50"/>
                        <a:pt x="41" y="56"/>
                      </a:cubicBezTo>
                      <a:cubicBezTo>
                        <a:pt x="27" y="62"/>
                        <a:pt x="11" y="56"/>
                        <a:pt x="5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7" name="Line 396">
                  <a:extLst>
                    <a:ext uri="{FF2B5EF4-FFF2-40B4-BE49-F238E27FC236}">
                      <a16:creationId xmlns:a16="http://schemas.microsoft.com/office/drawing/2014/main" id="{A29A28DC-BD3F-45D4-8341-5E1EF8F0220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11164" y="1524001"/>
                  <a:ext cx="198438" cy="260350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8" name="Freeform 397">
                  <a:extLst>
                    <a:ext uri="{FF2B5EF4-FFF2-40B4-BE49-F238E27FC236}">
                      <a16:creationId xmlns:a16="http://schemas.microsoft.com/office/drawing/2014/main" id="{931B71F2-EB61-4181-83DA-E6452C09F3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1651" y="1676401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1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5" y="50"/>
                        <a:pt x="41" y="56"/>
                      </a:cubicBezTo>
                      <a:cubicBezTo>
                        <a:pt x="28" y="62"/>
                        <a:pt x="11" y="55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9" name="Line 398">
                  <a:extLst>
                    <a:ext uri="{FF2B5EF4-FFF2-40B4-BE49-F238E27FC236}">
                      <a16:creationId xmlns:a16="http://schemas.microsoft.com/office/drawing/2014/main" id="{E706E66D-B7F4-4377-8C86-104ACAD2BBA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411164" y="1524001"/>
                  <a:ext cx="304800" cy="73025"/>
                </a:xfrm>
                <a:prstGeom prst="line">
                  <a:avLst/>
                </a:prstGeom>
                <a:noFill/>
                <a:ln w="12700" cap="rnd">
                  <a:solidFill>
                    <a:srgbClr val="282828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0" name="Freeform 399">
                  <a:extLst>
                    <a:ext uri="{FF2B5EF4-FFF2-40B4-BE49-F238E27FC236}">
                      <a16:creationId xmlns:a16="http://schemas.microsoft.com/office/drawing/2014/main" id="{88D69F6A-4A05-41B2-9D32-1105697AD7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09601" y="1489076"/>
                  <a:ext cx="214313" cy="215900"/>
                </a:xfrm>
                <a:custGeom>
                  <a:avLst/>
                  <a:gdLst>
                    <a:gd name="T0" fmla="*/ 56 w 62"/>
                    <a:gd name="T1" fmla="*/ 20 h 62"/>
                    <a:gd name="T2" fmla="*/ 42 w 62"/>
                    <a:gd name="T3" fmla="*/ 56 h 62"/>
                    <a:gd name="T4" fmla="*/ 6 w 62"/>
                    <a:gd name="T5" fmla="*/ 42 h 62"/>
                    <a:gd name="T6" fmla="*/ 20 w 62"/>
                    <a:gd name="T7" fmla="*/ 6 h 62"/>
                    <a:gd name="T8" fmla="*/ 56 w 62"/>
                    <a:gd name="T9" fmla="*/ 20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2" h="62">
                      <a:moveTo>
                        <a:pt x="56" y="20"/>
                      </a:moveTo>
                      <a:cubicBezTo>
                        <a:pt x="62" y="34"/>
                        <a:pt x="56" y="50"/>
                        <a:pt x="42" y="56"/>
                      </a:cubicBezTo>
                      <a:cubicBezTo>
                        <a:pt x="28" y="62"/>
                        <a:pt x="12" y="56"/>
                        <a:pt x="6" y="42"/>
                      </a:cubicBezTo>
                      <a:cubicBezTo>
                        <a:pt x="0" y="28"/>
                        <a:pt x="6" y="12"/>
                        <a:pt x="20" y="6"/>
                      </a:cubicBezTo>
                      <a:cubicBezTo>
                        <a:pt x="34" y="0"/>
                        <a:pt x="50" y="6"/>
                        <a:pt x="56" y="20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54" name="Rectangle 4">
                <a:extLst>
                  <a:ext uri="{FF2B5EF4-FFF2-40B4-BE49-F238E27FC236}">
                    <a16:creationId xmlns:a16="http://schemas.microsoft.com/office/drawing/2014/main" id="{6D0A2710-5D3F-4966-9C8B-7276BDF333C8}"/>
                  </a:ext>
                </a:extLst>
              </p:cNvPr>
              <p:cNvSpPr/>
              <p:nvPr userDrawn="1"/>
            </p:nvSpPr>
            <p:spPr>
              <a:xfrm>
                <a:off x="9517368" y="1637260"/>
                <a:ext cx="220339" cy="211004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chemeClr val="bg1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052" name="Trapezoid 86">
                <a:extLst>
                  <a:ext uri="{FF2B5EF4-FFF2-40B4-BE49-F238E27FC236}">
                    <a16:creationId xmlns:a16="http://schemas.microsoft.com/office/drawing/2014/main" id="{BDDE7E72-78C7-42AD-8A92-6C4C86B680CF}"/>
                  </a:ext>
                </a:extLst>
              </p:cNvPr>
              <p:cNvSpPr/>
              <p:nvPr userDrawn="1"/>
            </p:nvSpPr>
            <p:spPr>
              <a:xfrm rot="16200000">
                <a:off x="9985193" y="1545136"/>
                <a:ext cx="202966" cy="212010"/>
              </a:xfrm>
              <a:custGeom>
                <a:avLst/>
                <a:gdLst/>
                <a:ahLst/>
                <a:cxnLst/>
                <a:rect l="l" t="t" r="r" b="b"/>
                <a:pathLst>
                  <a:path w="2027807" h="2118185">
                    <a:moveTo>
                      <a:pt x="1444196" y="576481"/>
                    </a:moveTo>
                    <a:cubicBezTo>
                      <a:pt x="1444682" y="552730"/>
                      <a:pt x="1442083" y="538494"/>
                      <a:pt x="1436393" y="501663"/>
                    </a:cubicBezTo>
                    <a:cubicBezTo>
                      <a:pt x="1412674" y="401526"/>
                      <a:pt x="1335314" y="342520"/>
                      <a:pt x="1246587" y="333544"/>
                    </a:cubicBezTo>
                    <a:cubicBezTo>
                      <a:pt x="934873" y="285510"/>
                      <a:pt x="997216" y="642331"/>
                      <a:pt x="845813" y="621744"/>
                    </a:cubicBezTo>
                    <a:cubicBezTo>
                      <a:pt x="709252" y="590866"/>
                      <a:pt x="764173" y="436473"/>
                      <a:pt x="810188" y="354130"/>
                    </a:cubicBezTo>
                    <a:lnTo>
                      <a:pt x="663238" y="323253"/>
                    </a:lnTo>
                    <a:cubicBezTo>
                      <a:pt x="632861" y="393029"/>
                      <a:pt x="617035" y="451844"/>
                      <a:pt x="614889" y="501663"/>
                    </a:cubicBezTo>
                    <a:cubicBezTo>
                      <a:pt x="613842" y="552883"/>
                      <a:pt x="612797" y="553370"/>
                      <a:pt x="619982" y="604591"/>
                    </a:cubicBezTo>
                    <a:cubicBezTo>
                      <a:pt x="649982" y="729409"/>
                      <a:pt x="770757" y="760685"/>
                      <a:pt x="814641" y="772706"/>
                    </a:cubicBezTo>
                    <a:cubicBezTo>
                      <a:pt x="1102606" y="829890"/>
                      <a:pt x="1101120" y="482219"/>
                      <a:pt x="1224323" y="481075"/>
                    </a:cubicBezTo>
                    <a:cubicBezTo>
                      <a:pt x="1359396" y="498228"/>
                      <a:pt x="1298541" y="669776"/>
                      <a:pt x="1255495" y="717810"/>
                    </a:cubicBezTo>
                    <a:lnTo>
                      <a:pt x="1406898" y="748690"/>
                    </a:lnTo>
                    <a:cubicBezTo>
                      <a:pt x="1428531" y="696272"/>
                      <a:pt x="1440429" y="648140"/>
                      <a:pt x="1442681" y="604591"/>
                    </a:cubicBezTo>
                    <a:cubicBezTo>
                      <a:pt x="1443529" y="593370"/>
                      <a:pt x="1444033" y="584399"/>
                      <a:pt x="1444196" y="576481"/>
                    </a:cubicBezTo>
                    <a:close/>
                    <a:moveTo>
                      <a:pt x="1799148" y="1357574"/>
                    </a:moveTo>
                    <a:cubicBezTo>
                      <a:pt x="1799148" y="1473336"/>
                      <a:pt x="1705304" y="1567179"/>
                      <a:pt x="1589543" y="1567179"/>
                    </a:cubicBezTo>
                    <a:lnTo>
                      <a:pt x="1554007" y="1563597"/>
                    </a:lnTo>
                    <a:cubicBezTo>
                      <a:pt x="1493860" y="1705429"/>
                      <a:pt x="1380505" y="1819212"/>
                      <a:pt x="1238879" y="1879709"/>
                    </a:cubicBezTo>
                    <a:cubicBezTo>
                      <a:pt x="1241111" y="1889060"/>
                      <a:pt x="1241789" y="1898742"/>
                      <a:pt x="1241789" y="1908581"/>
                    </a:cubicBezTo>
                    <a:cubicBezTo>
                      <a:pt x="1241789" y="2024342"/>
                      <a:pt x="1147946" y="2118185"/>
                      <a:pt x="1032185" y="2118185"/>
                    </a:cubicBezTo>
                    <a:cubicBezTo>
                      <a:pt x="916424" y="2118185"/>
                      <a:pt x="822580" y="2024342"/>
                      <a:pt x="822580" y="1908581"/>
                    </a:cubicBezTo>
                    <a:lnTo>
                      <a:pt x="823652" y="1897951"/>
                    </a:lnTo>
                    <a:cubicBezTo>
                      <a:pt x="655917" y="1848109"/>
                      <a:pt x="520628" y="1724356"/>
                      <a:pt x="452688" y="1564947"/>
                    </a:cubicBezTo>
                    <a:cubicBezTo>
                      <a:pt x="347275" y="1554900"/>
                      <a:pt x="265223" y="1465820"/>
                      <a:pt x="265223" y="1357574"/>
                    </a:cubicBezTo>
                    <a:cubicBezTo>
                      <a:pt x="265223" y="1319589"/>
                      <a:pt x="275328" y="1283964"/>
                      <a:pt x="296243" y="1255299"/>
                    </a:cubicBezTo>
                    <a:lnTo>
                      <a:pt x="653413" y="1255299"/>
                    </a:lnTo>
                    <a:cubicBezTo>
                      <a:pt x="674328" y="1283964"/>
                      <a:pt x="684432" y="1319589"/>
                      <a:pt x="684432" y="1357574"/>
                    </a:cubicBezTo>
                    <a:cubicBezTo>
                      <a:pt x="684432" y="1442722"/>
                      <a:pt x="633660" y="1516012"/>
                      <a:pt x="560385" y="1548031"/>
                    </a:cubicBezTo>
                    <a:cubicBezTo>
                      <a:pt x="618252" y="1669618"/>
                      <a:pt x="725621" y="1762539"/>
                      <a:pt x="856786" y="1800691"/>
                    </a:cubicBezTo>
                    <a:cubicBezTo>
                      <a:pt x="890532" y="1738880"/>
                      <a:pt x="956699" y="1698976"/>
                      <a:pt x="1032185" y="1698976"/>
                    </a:cubicBezTo>
                    <a:cubicBezTo>
                      <a:pt x="1100945" y="1698976"/>
                      <a:pt x="1161972" y="1732086"/>
                      <a:pt x="1197280" y="1785409"/>
                    </a:cubicBezTo>
                    <a:cubicBezTo>
                      <a:pt x="1316368" y="1734729"/>
                      <a:pt x="1411439" y="1638632"/>
                      <a:pt x="1460565" y="1518755"/>
                    </a:cubicBezTo>
                    <a:cubicBezTo>
                      <a:pt x="1410637" y="1482824"/>
                      <a:pt x="1379938" y="1423784"/>
                      <a:pt x="1379938" y="1357574"/>
                    </a:cubicBezTo>
                    <a:cubicBezTo>
                      <a:pt x="1379938" y="1319589"/>
                      <a:pt x="1390043" y="1283964"/>
                      <a:pt x="1410958" y="1255299"/>
                    </a:cubicBezTo>
                    <a:lnTo>
                      <a:pt x="1768128" y="1255299"/>
                    </a:lnTo>
                    <a:cubicBezTo>
                      <a:pt x="1789044" y="1283964"/>
                      <a:pt x="1799148" y="1319589"/>
                      <a:pt x="1799148" y="1357574"/>
                    </a:cubicBezTo>
                    <a:close/>
                    <a:moveTo>
                      <a:pt x="2027807" y="1205134"/>
                    </a:moveTo>
                    <a:lnTo>
                      <a:pt x="2027573" y="1205134"/>
                    </a:lnTo>
                    <a:lnTo>
                      <a:pt x="2027594" y="1205217"/>
                    </a:lnTo>
                    <a:lnTo>
                      <a:pt x="1760083" y="1205217"/>
                    </a:lnTo>
                    <a:lnTo>
                      <a:pt x="1732733" y="1205217"/>
                    </a:lnTo>
                    <a:lnTo>
                      <a:pt x="1446353" y="1205217"/>
                    </a:lnTo>
                    <a:lnTo>
                      <a:pt x="1416734" y="1205217"/>
                    </a:lnTo>
                    <a:lnTo>
                      <a:pt x="645056" y="1205217"/>
                    </a:lnTo>
                    <a:lnTo>
                      <a:pt x="618018" y="1205217"/>
                    </a:lnTo>
                    <a:lnTo>
                      <a:pt x="331638" y="1205217"/>
                    </a:lnTo>
                    <a:lnTo>
                      <a:pt x="301707" y="1205217"/>
                    </a:lnTo>
                    <a:lnTo>
                      <a:pt x="0" y="1205217"/>
                    </a:lnTo>
                    <a:lnTo>
                      <a:pt x="2509" y="1195184"/>
                    </a:lnTo>
                    <a:lnTo>
                      <a:pt x="200515" y="0"/>
                    </a:lnTo>
                    <a:lnTo>
                      <a:pt x="1828152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  <a:lumOff val="25000"/>
                </a:schemeClr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49" name="Hexagon 648">
                <a:extLst>
                  <a:ext uri="{FF2B5EF4-FFF2-40B4-BE49-F238E27FC236}">
                    <a16:creationId xmlns:a16="http://schemas.microsoft.com/office/drawing/2014/main" id="{835F901D-52EE-4E27-8BCB-892CD8FE694D}"/>
                  </a:ext>
                </a:extLst>
              </p:cNvPr>
              <p:cNvSpPr/>
              <p:nvPr/>
            </p:nvSpPr>
            <p:spPr bwMode="auto">
              <a:xfrm rot="5400000">
                <a:off x="9421674" y="901929"/>
                <a:ext cx="739911" cy="637854"/>
              </a:xfrm>
              <a:prstGeom prst="hexagon">
                <a:avLst/>
              </a:prstGeom>
              <a:solidFill>
                <a:schemeClr val="tx2">
                  <a:lumMod val="40000"/>
                  <a:lumOff val="60000"/>
                  <a:alpha val="89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1050" name="Picture 1049">
                <a:extLst>
                  <a:ext uri="{FF2B5EF4-FFF2-40B4-BE49-F238E27FC236}">
                    <a16:creationId xmlns:a16="http://schemas.microsoft.com/office/drawing/2014/main" id="{D12E2DCC-4499-40DB-B59E-8B993AFB464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biLevel thresh="25000"/>
              </a:blip>
              <a:stretch>
                <a:fillRect/>
              </a:stretch>
            </p:blipFill>
            <p:spPr>
              <a:xfrm>
                <a:off x="9117123" y="965683"/>
                <a:ext cx="212850" cy="242994"/>
              </a:xfrm>
              <a:prstGeom prst="rect">
                <a:avLst/>
              </a:prstGeom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25023E6-E7A5-418E-804D-4DE658B1801B}"/>
                  </a:ext>
                </a:extLst>
              </p:cNvPr>
              <p:cNvGrpSpPr/>
              <p:nvPr userDrawn="1"/>
            </p:nvGrpSpPr>
            <p:grpSpPr>
              <a:xfrm>
                <a:off x="9754540" y="621030"/>
                <a:ext cx="203566" cy="199074"/>
                <a:chOff x="10031198" y="3120901"/>
                <a:chExt cx="189015" cy="184847"/>
              </a:xfrm>
              <a:solidFill>
                <a:schemeClr val="bg1"/>
              </a:solidFill>
            </p:grpSpPr>
            <p:sp>
              <p:nvSpPr>
                <p:cNvPr id="1125" name="Freeform 757">
                  <a:extLst>
                    <a:ext uri="{FF2B5EF4-FFF2-40B4-BE49-F238E27FC236}">
                      <a16:creationId xmlns:a16="http://schemas.microsoft.com/office/drawing/2014/main" id="{75ED3EC4-D2C8-4A16-BE58-362312A3EE9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6" name="Freeform 758">
                  <a:extLst>
                    <a:ext uri="{FF2B5EF4-FFF2-40B4-BE49-F238E27FC236}">
                      <a16:creationId xmlns:a16="http://schemas.microsoft.com/office/drawing/2014/main" id="{2EE6F293-3DFC-40E9-A2C5-3F19F23802C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7" name="Freeform 762">
                  <a:extLst>
                    <a:ext uri="{FF2B5EF4-FFF2-40B4-BE49-F238E27FC236}">
                      <a16:creationId xmlns:a16="http://schemas.microsoft.com/office/drawing/2014/main" id="{EB7E4159-4241-41D3-BF14-8335EC6243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8" name="Freeform 763">
                  <a:extLst>
                    <a:ext uri="{FF2B5EF4-FFF2-40B4-BE49-F238E27FC236}">
                      <a16:creationId xmlns:a16="http://schemas.microsoft.com/office/drawing/2014/main" id="{5DFFFBEA-903B-4938-BA13-29AE4F4936B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6EC8366-7457-4CCB-9FD3-B2AFDA01D1B3}"/>
                  </a:ext>
                </a:extLst>
              </p:cNvPr>
              <p:cNvGrpSpPr/>
              <p:nvPr userDrawn="1"/>
            </p:nvGrpSpPr>
            <p:grpSpPr>
              <a:xfrm>
                <a:off x="9576426" y="1050779"/>
                <a:ext cx="422937" cy="384029"/>
                <a:chOff x="9711398" y="1161589"/>
                <a:chExt cx="184217" cy="167271"/>
              </a:xfrm>
            </p:grpSpPr>
            <p:sp>
              <p:nvSpPr>
                <p:cNvPr id="719" name="Freeform 343">
                  <a:extLst>
                    <a:ext uri="{FF2B5EF4-FFF2-40B4-BE49-F238E27FC236}">
                      <a16:creationId xmlns:a16="http://schemas.microsoft.com/office/drawing/2014/main" id="{5A02655C-84BB-41A6-8E2A-C28F938F73C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711576" y="1228969"/>
                  <a:ext cx="82465" cy="82466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20" name="Freeform 344">
                  <a:extLst>
                    <a:ext uri="{FF2B5EF4-FFF2-40B4-BE49-F238E27FC236}">
                      <a16:creationId xmlns:a16="http://schemas.microsoft.com/office/drawing/2014/main" id="{832F604E-7EF1-4403-832F-613742AA3DF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778957" y="1161589"/>
                  <a:ext cx="116658" cy="116659"/>
                </a:xfrm>
                <a:custGeom>
                  <a:avLst/>
                  <a:gdLst>
                    <a:gd name="T0" fmla="*/ 48 w 54"/>
                    <a:gd name="T1" fmla="*/ 26 h 54"/>
                    <a:gd name="T2" fmla="*/ 45 w 54"/>
                    <a:gd name="T3" fmla="*/ 24 h 54"/>
                    <a:gd name="T4" fmla="*/ 45 w 54"/>
                    <a:gd name="T5" fmla="*/ 18 h 54"/>
                    <a:gd name="T6" fmla="*/ 49 w 54"/>
                    <a:gd name="T7" fmla="*/ 13 h 54"/>
                    <a:gd name="T8" fmla="*/ 45 w 54"/>
                    <a:gd name="T9" fmla="*/ 9 h 54"/>
                    <a:gd name="T10" fmla="*/ 37 w 54"/>
                    <a:gd name="T11" fmla="*/ 12 h 54"/>
                    <a:gd name="T12" fmla="*/ 33 w 54"/>
                    <a:gd name="T13" fmla="*/ 8 h 54"/>
                    <a:gd name="T14" fmla="*/ 32 w 54"/>
                    <a:gd name="T15" fmla="*/ 1 h 54"/>
                    <a:gd name="T16" fmla="*/ 26 w 54"/>
                    <a:gd name="T17" fmla="*/ 2 h 54"/>
                    <a:gd name="T18" fmla="*/ 23 w 54"/>
                    <a:gd name="T19" fmla="*/ 9 h 54"/>
                    <a:gd name="T20" fmla="*/ 17 w 54"/>
                    <a:gd name="T21" fmla="*/ 9 h 54"/>
                    <a:gd name="T22" fmla="*/ 12 w 54"/>
                    <a:gd name="T23" fmla="*/ 5 h 54"/>
                    <a:gd name="T24" fmla="*/ 8 w 54"/>
                    <a:gd name="T25" fmla="*/ 10 h 54"/>
                    <a:gd name="T26" fmla="*/ 11 w 54"/>
                    <a:gd name="T27" fmla="*/ 17 h 54"/>
                    <a:gd name="T28" fmla="*/ 10 w 54"/>
                    <a:gd name="T29" fmla="*/ 19 h 54"/>
                    <a:gd name="T30" fmla="*/ 7 w 54"/>
                    <a:gd name="T31" fmla="*/ 21 h 54"/>
                    <a:gd name="T32" fmla="*/ 0 w 54"/>
                    <a:gd name="T33" fmla="*/ 22 h 54"/>
                    <a:gd name="T34" fmla="*/ 1 w 54"/>
                    <a:gd name="T35" fmla="*/ 28 h 54"/>
                    <a:gd name="T36" fmla="*/ 8 w 54"/>
                    <a:gd name="T37" fmla="*/ 31 h 54"/>
                    <a:gd name="T38" fmla="*/ 9 w 54"/>
                    <a:gd name="T39" fmla="*/ 33 h 54"/>
                    <a:gd name="T40" fmla="*/ 8 w 54"/>
                    <a:gd name="T41" fmla="*/ 37 h 54"/>
                    <a:gd name="T42" fmla="*/ 4 w 54"/>
                    <a:gd name="T43" fmla="*/ 42 h 54"/>
                    <a:gd name="T44" fmla="*/ 9 w 54"/>
                    <a:gd name="T45" fmla="*/ 46 h 54"/>
                    <a:gd name="T46" fmla="*/ 16 w 54"/>
                    <a:gd name="T47" fmla="*/ 43 h 54"/>
                    <a:gd name="T48" fmla="*/ 18 w 54"/>
                    <a:gd name="T49" fmla="*/ 44 h 54"/>
                    <a:gd name="T50" fmla="*/ 20 w 54"/>
                    <a:gd name="T51" fmla="*/ 47 h 54"/>
                    <a:gd name="T52" fmla="*/ 21 w 54"/>
                    <a:gd name="T53" fmla="*/ 54 h 54"/>
                    <a:gd name="T54" fmla="*/ 27 w 54"/>
                    <a:gd name="T55" fmla="*/ 53 h 54"/>
                    <a:gd name="T56" fmla="*/ 30 w 54"/>
                    <a:gd name="T57" fmla="*/ 46 h 54"/>
                    <a:gd name="T58" fmla="*/ 33 w 54"/>
                    <a:gd name="T59" fmla="*/ 45 h 54"/>
                    <a:gd name="T60" fmla="*/ 36 w 54"/>
                    <a:gd name="T61" fmla="*/ 46 h 54"/>
                    <a:gd name="T62" fmla="*/ 42 w 54"/>
                    <a:gd name="T63" fmla="*/ 50 h 54"/>
                    <a:gd name="T64" fmla="*/ 45 w 54"/>
                    <a:gd name="T65" fmla="*/ 45 h 54"/>
                    <a:gd name="T66" fmla="*/ 42 w 54"/>
                    <a:gd name="T67" fmla="*/ 38 h 54"/>
                    <a:gd name="T68" fmla="*/ 44 w 54"/>
                    <a:gd name="T69" fmla="*/ 36 h 54"/>
                    <a:gd name="T70" fmla="*/ 46 w 54"/>
                    <a:gd name="T71" fmla="*/ 34 h 54"/>
                    <a:gd name="T72" fmla="*/ 53 w 54"/>
                    <a:gd name="T73" fmla="*/ 33 h 54"/>
                    <a:gd name="T74" fmla="*/ 52 w 54"/>
                    <a:gd name="T75" fmla="*/ 27 h 54"/>
                    <a:gd name="T76" fmla="*/ 17 w 54"/>
                    <a:gd name="T77" fmla="*/ 26 h 54"/>
                    <a:gd name="T78" fmla="*/ 36 w 54"/>
                    <a:gd name="T79" fmla="*/ 29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54" h="54">
                      <a:moveTo>
                        <a:pt x="52" y="27"/>
                      </a:moveTo>
                      <a:cubicBezTo>
                        <a:pt x="48" y="26"/>
                        <a:pt x="48" y="26"/>
                        <a:pt x="48" y="26"/>
                      </a:cubicBezTo>
                      <a:cubicBezTo>
                        <a:pt x="46" y="26"/>
                        <a:pt x="45" y="25"/>
                        <a:pt x="45" y="24"/>
                      </a:cubicBezTo>
                      <a:cubicBezTo>
                        <a:pt x="45" y="24"/>
                        <a:pt x="45" y="24"/>
                        <a:pt x="45" y="24"/>
                      </a:cubicBezTo>
                      <a:cubicBezTo>
                        <a:pt x="45" y="23"/>
                        <a:pt x="45" y="22"/>
                        <a:pt x="45" y="21"/>
                      </a:cubicBezTo>
                      <a:cubicBezTo>
                        <a:pt x="44" y="20"/>
                        <a:pt x="44" y="19"/>
                        <a:pt x="45" y="18"/>
                      </a:cubicBezTo>
                      <a:cubicBezTo>
                        <a:pt x="49" y="15"/>
                        <a:pt x="49" y="15"/>
                        <a:pt x="49" y="15"/>
                      </a:cubicBezTo>
                      <a:cubicBezTo>
                        <a:pt x="50" y="14"/>
                        <a:pt x="50" y="13"/>
                        <a:pt x="49" y="13"/>
                      </a:cubicBezTo>
                      <a:cubicBezTo>
                        <a:pt x="47" y="9"/>
                        <a:pt x="47" y="9"/>
                        <a:pt x="47" y="9"/>
                      </a:cubicBezTo>
                      <a:cubicBezTo>
                        <a:pt x="46" y="9"/>
                        <a:pt x="45" y="9"/>
                        <a:pt x="45" y="9"/>
                      </a:cubicBezTo>
                      <a:cubicBezTo>
                        <a:pt x="41" y="12"/>
                        <a:pt x="41" y="12"/>
                        <a:pt x="41" y="12"/>
                      </a:cubicBezTo>
                      <a:cubicBezTo>
                        <a:pt x="39" y="13"/>
                        <a:pt x="38" y="12"/>
                        <a:pt x="37" y="12"/>
                      </a:cubicBezTo>
                      <a:cubicBezTo>
                        <a:pt x="36" y="11"/>
                        <a:pt x="36" y="11"/>
                        <a:pt x="35" y="10"/>
                      </a:cubicBezTo>
                      <a:cubicBezTo>
                        <a:pt x="34" y="10"/>
                        <a:pt x="33" y="9"/>
                        <a:pt x="33" y="8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2"/>
                        <a:pt x="33" y="1"/>
                        <a:pt x="32" y="1"/>
                      </a:cubicBezTo>
                      <a:cubicBezTo>
                        <a:pt x="28" y="1"/>
                        <a:pt x="28" y="1"/>
                        <a:pt x="28" y="1"/>
                      </a:cubicBezTo>
                      <a:cubicBezTo>
                        <a:pt x="28" y="0"/>
                        <a:pt x="27" y="1"/>
                        <a:pt x="26" y="2"/>
                      </a:cubicBezTo>
                      <a:cubicBezTo>
                        <a:pt x="25" y="6"/>
                        <a:pt x="25" y="6"/>
                        <a:pt x="25" y="6"/>
                      </a:cubicBezTo>
                      <a:cubicBezTo>
                        <a:pt x="25" y="8"/>
                        <a:pt x="24" y="9"/>
                        <a:pt x="23" y="9"/>
                      </a:cubicBezTo>
                      <a:cubicBezTo>
                        <a:pt x="22" y="9"/>
                        <a:pt x="21" y="9"/>
                        <a:pt x="21" y="10"/>
                      </a:cubicBezTo>
                      <a:cubicBezTo>
                        <a:pt x="20" y="10"/>
                        <a:pt x="19" y="10"/>
                        <a:pt x="17" y="9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3" y="5"/>
                        <a:pt x="12" y="5"/>
                        <a:pt x="12" y="5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8" y="8"/>
                        <a:pt x="8" y="9"/>
                        <a:pt x="8" y="10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2" y="15"/>
                        <a:pt x="12" y="16"/>
                        <a:pt x="11" y="17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1" y="18"/>
                        <a:pt x="10" y="18"/>
                        <a:pt x="10" y="19"/>
                      </a:cubicBezTo>
                      <a:cubicBezTo>
                        <a:pt x="10" y="19"/>
                        <a:pt x="10" y="19"/>
                        <a:pt x="10" y="19"/>
                      </a:cubicBezTo>
                      <a:cubicBezTo>
                        <a:pt x="9" y="20"/>
                        <a:pt x="9" y="21"/>
                        <a:pt x="7" y="21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1" y="21"/>
                        <a:pt x="0" y="21"/>
                        <a:pt x="0" y="22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7"/>
                        <a:pt x="0" y="27"/>
                        <a:pt x="1" y="28"/>
                      </a:cubicBezTo>
                      <a:cubicBezTo>
                        <a:pt x="6" y="29"/>
                        <a:pt x="6" y="29"/>
                        <a:pt x="6" y="29"/>
                      </a:cubicBezTo>
                      <a:cubicBezTo>
                        <a:pt x="7" y="29"/>
                        <a:pt x="8" y="30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2"/>
                        <a:pt x="9" y="33"/>
                        <a:pt x="9" y="33"/>
                      </a:cubicBezTo>
                      <a:cubicBezTo>
                        <a:pt x="9" y="34"/>
                        <a:pt x="9" y="34"/>
                        <a:pt x="9" y="34"/>
                      </a:cubicBezTo>
                      <a:cubicBezTo>
                        <a:pt x="9" y="34"/>
                        <a:pt x="9" y="35"/>
                        <a:pt x="8" y="37"/>
                      </a:cubicBezTo>
                      <a:cubicBezTo>
                        <a:pt x="4" y="40"/>
                        <a:pt x="4" y="40"/>
                        <a:pt x="4" y="40"/>
                      </a:cubicBezTo>
                      <a:cubicBezTo>
                        <a:pt x="4" y="41"/>
                        <a:pt x="4" y="42"/>
                        <a:pt x="4" y="42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7" y="46"/>
                        <a:pt x="8" y="46"/>
                        <a:pt x="9" y="46"/>
                      </a:cubicBezTo>
                      <a:cubicBezTo>
                        <a:pt x="13" y="43"/>
                        <a:pt x="13" y="43"/>
                        <a:pt x="13" y="43"/>
                      </a:cubicBezTo>
                      <a:cubicBezTo>
                        <a:pt x="14" y="42"/>
                        <a:pt x="15" y="43"/>
                        <a:pt x="16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7" y="44"/>
                        <a:pt x="18" y="44"/>
                        <a:pt x="18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cubicBezTo>
                        <a:pt x="19" y="45"/>
                        <a:pt x="20" y="46"/>
                        <a:pt x="20" y="47"/>
                      </a:cubicBezTo>
                      <a:cubicBezTo>
                        <a:pt x="20" y="52"/>
                        <a:pt x="20" y="52"/>
                        <a:pt x="20" y="52"/>
                      </a:cubicBezTo>
                      <a:cubicBezTo>
                        <a:pt x="20" y="53"/>
                        <a:pt x="21" y="54"/>
                        <a:pt x="21" y="54"/>
                      </a:cubicBezTo>
                      <a:cubicBezTo>
                        <a:pt x="25" y="54"/>
                        <a:pt x="25" y="54"/>
                        <a:pt x="25" y="54"/>
                      </a:cubicBezTo>
                      <a:cubicBezTo>
                        <a:pt x="26" y="54"/>
                        <a:pt x="27" y="54"/>
                        <a:pt x="27" y="53"/>
                      </a:cubicBezTo>
                      <a:cubicBezTo>
                        <a:pt x="28" y="48"/>
                        <a:pt x="28" y="48"/>
                        <a:pt x="28" y="48"/>
                      </a:cubicBezTo>
                      <a:cubicBezTo>
                        <a:pt x="29" y="47"/>
                        <a:pt x="29" y="46"/>
                        <a:pt x="30" y="46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1" y="46"/>
                        <a:pt x="32" y="46"/>
                        <a:pt x="33" y="45"/>
                      </a:cubicBezTo>
                      <a:cubicBezTo>
                        <a:pt x="33" y="45"/>
                        <a:pt x="33" y="45"/>
                        <a:pt x="33" y="45"/>
                      </a:cubicBezTo>
                      <a:cubicBezTo>
                        <a:pt x="34" y="45"/>
                        <a:pt x="35" y="45"/>
                        <a:pt x="36" y="46"/>
                      </a:cubicBezTo>
                      <a:cubicBezTo>
                        <a:pt x="39" y="50"/>
                        <a:pt x="39" y="50"/>
                        <a:pt x="39" y="50"/>
                      </a:cubicBezTo>
                      <a:cubicBezTo>
                        <a:pt x="40" y="50"/>
                        <a:pt x="41" y="50"/>
                        <a:pt x="42" y="50"/>
                      </a:cubicBezTo>
                      <a:cubicBezTo>
                        <a:pt x="45" y="48"/>
                        <a:pt x="45" y="48"/>
                        <a:pt x="45" y="48"/>
                      </a:cubicBezTo>
                      <a:cubicBezTo>
                        <a:pt x="45" y="47"/>
                        <a:pt x="45" y="46"/>
                        <a:pt x="45" y="45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0"/>
                        <a:pt x="42" y="39"/>
                        <a:pt x="42" y="38"/>
                      </a:cubicBezTo>
                      <a:cubicBezTo>
                        <a:pt x="42" y="38"/>
                        <a:pt x="42" y="38"/>
                        <a:pt x="42" y="38"/>
                      </a:cubicBezTo>
                      <a:cubicBezTo>
                        <a:pt x="43" y="37"/>
                        <a:pt x="43" y="36"/>
                        <a:pt x="44" y="36"/>
                      </a:cubicBezTo>
                      <a:cubicBezTo>
                        <a:pt x="44" y="36"/>
                        <a:pt x="44" y="36"/>
                        <a:pt x="44" y="36"/>
                      </a:cubicBezTo>
                      <a:cubicBezTo>
                        <a:pt x="44" y="35"/>
                        <a:pt x="45" y="34"/>
                        <a:pt x="46" y="34"/>
                      </a:cubicBezTo>
                      <a:cubicBezTo>
                        <a:pt x="51" y="34"/>
                        <a:pt x="51" y="34"/>
                        <a:pt x="51" y="34"/>
                      </a:cubicBezTo>
                      <a:cubicBezTo>
                        <a:pt x="52" y="34"/>
                        <a:pt x="53" y="33"/>
                        <a:pt x="53" y="33"/>
                      </a:cubicBezTo>
                      <a:cubicBezTo>
                        <a:pt x="54" y="29"/>
                        <a:pt x="54" y="29"/>
                        <a:pt x="54" y="29"/>
                      </a:cubicBezTo>
                      <a:cubicBezTo>
                        <a:pt x="54" y="28"/>
                        <a:pt x="53" y="27"/>
                        <a:pt x="52" y="27"/>
                      </a:cubicBezTo>
                      <a:close/>
                      <a:moveTo>
                        <a:pt x="25" y="37"/>
                      </a:moveTo>
                      <a:cubicBezTo>
                        <a:pt x="20" y="37"/>
                        <a:pt x="16" y="32"/>
                        <a:pt x="17" y="26"/>
                      </a:cubicBezTo>
                      <a:cubicBezTo>
                        <a:pt x="18" y="21"/>
                        <a:pt x="23" y="17"/>
                        <a:pt x="28" y="18"/>
                      </a:cubicBezTo>
                      <a:cubicBezTo>
                        <a:pt x="33" y="18"/>
                        <a:pt x="37" y="23"/>
                        <a:pt x="36" y="29"/>
                      </a:cubicBezTo>
                      <a:cubicBezTo>
                        <a:pt x="36" y="34"/>
                        <a:pt x="31" y="38"/>
                        <a:pt x="25" y="3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29" name="Freeform 343">
                  <a:extLst>
                    <a:ext uri="{FF2B5EF4-FFF2-40B4-BE49-F238E27FC236}">
                      <a16:creationId xmlns:a16="http://schemas.microsoft.com/office/drawing/2014/main" id="{7A01B47A-254F-4F9C-BACF-2AD9067C035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711398" y="1179007"/>
                  <a:ext cx="55261" cy="55261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30" name="Freeform 343">
                  <a:extLst>
                    <a:ext uri="{FF2B5EF4-FFF2-40B4-BE49-F238E27FC236}">
                      <a16:creationId xmlns:a16="http://schemas.microsoft.com/office/drawing/2014/main" id="{AF194645-7C90-4EA5-8323-A2D218311AC6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9786076" y="1273599"/>
                  <a:ext cx="55261" cy="55261"/>
                </a:xfrm>
                <a:custGeom>
                  <a:avLst/>
                  <a:gdLst>
                    <a:gd name="T0" fmla="*/ 34 w 38"/>
                    <a:gd name="T1" fmla="*/ 16 h 38"/>
                    <a:gd name="T2" fmla="*/ 32 w 38"/>
                    <a:gd name="T3" fmla="*/ 15 h 38"/>
                    <a:gd name="T4" fmla="*/ 31 w 38"/>
                    <a:gd name="T5" fmla="*/ 11 h 38"/>
                    <a:gd name="T6" fmla="*/ 34 w 38"/>
                    <a:gd name="T7" fmla="*/ 7 h 38"/>
                    <a:gd name="T8" fmla="*/ 30 w 38"/>
                    <a:gd name="T9" fmla="*/ 5 h 38"/>
                    <a:gd name="T10" fmla="*/ 25 w 38"/>
                    <a:gd name="T11" fmla="*/ 7 h 38"/>
                    <a:gd name="T12" fmla="*/ 22 w 38"/>
                    <a:gd name="T13" fmla="*/ 5 h 38"/>
                    <a:gd name="T14" fmla="*/ 21 w 38"/>
                    <a:gd name="T15" fmla="*/ 0 h 38"/>
                    <a:gd name="T16" fmla="*/ 17 w 38"/>
                    <a:gd name="T17" fmla="*/ 1 h 38"/>
                    <a:gd name="T18" fmla="*/ 15 w 38"/>
                    <a:gd name="T19" fmla="*/ 6 h 38"/>
                    <a:gd name="T20" fmla="*/ 11 w 38"/>
                    <a:gd name="T21" fmla="*/ 7 h 38"/>
                    <a:gd name="T22" fmla="*/ 7 w 38"/>
                    <a:gd name="T23" fmla="*/ 5 h 38"/>
                    <a:gd name="T24" fmla="*/ 5 w 38"/>
                    <a:gd name="T25" fmla="*/ 8 h 38"/>
                    <a:gd name="T26" fmla="*/ 7 w 38"/>
                    <a:gd name="T27" fmla="*/ 13 h 38"/>
                    <a:gd name="T28" fmla="*/ 7 w 38"/>
                    <a:gd name="T29" fmla="*/ 15 h 38"/>
                    <a:gd name="T30" fmla="*/ 5 w 38"/>
                    <a:gd name="T31" fmla="*/ 16 h 38"/>
                    <a:gd name="T32" fmla="*/ 0 w 38"/>
                    <a:gd name="T33" fmla="*/ 18 h 38"/>
                    <a:gd name="T34" fmla="*/ 1 w 38"/>
                    <a:gd name="T35" fmla="*/ 22 h 38"/>
                    <a:gd name="T36" fmla="*/ 7 w 38"/>
                    <a:gd name="T37" fmla="*/ 23 h 38"/>
                    <a:gd name="T38" fmla="*/ 7 w 38"/>
                    <a:gd name="T39" fmla="*/ 25 h 38"/>
                    <a:gd name="T40" fmla="*/ 7 w 38"/>
                    <a:gd name="T41" fmla="*/ 27 h 38"/>
                    <a:gd name="T42" fmla="*/ 5 w 38"/>
                    <a:gd name="T43" fmla="*/ 31 h 38"/>
                    <a:gd name="T44" fmla="*/ 8 w 38"/>
                    <a:gd name="T45" fmla="*/ 33 h 38"/>
                    <a:gd name="T46" fmla="*/ 13 w 38"/>
                    <a:gd name="T47" fmla="*/ 31 h 38"/>
                    <a:gd name="T48" fmla="*/ 15 w 38"/>
                    <a:gd name="T49" fmla="*/ 32 h 38"/>
                    <a:gd name="T50" fmla="*/ 16 w 38"/>
                    <a:gd name="T51" fmla="*/ 33 h 38"/>
                    <a:gd name="T52" fmla="*/ 18 w 38"/>
                    <a:gd name="T53" fmla="*/ 38 h 38"/>
                    <a:gd name="T54" fmla="*/ 22 w 38"/>
                    <a:gd name="T55" fmla="*/ 37 h 38"/>
                    <a:gd name="T56" fmla="*/ 23 w 38"/>
                    <a:gd name="T57" fmla="*/ 32 h 38"/>
                    <a:gd name="T58" fmla="*/ 25 w 38"/>
                    <a:gd name="T59" fmla="*/ 31 h 38"/>
                    <a:gd name="T60" fmla="*/ 27 w 38"/>
                    <a:gd name="T61" fmla="*/ 31 h 38"/>
                    <a:gd name="T62" fmla="*/ 32 w 38"/>
                    <a:gd name="T63" fmla="*/ 33 h 38"/>
                    <a:gd name="T64" fmla="*/ 34 w 38"/>
                    <a:gd name="T65" fmla="*/ 30 h 38"/>
                    <a:gd name="T66" fmla="*/ 31 w 38"/>
                    <a:gd name="T67" fmla="*/ 25 h 38"/>
                    <a:gd name="T68" fmla="*/ 32 w 38"/>
                    <a:gd name="T69" fmla="*/ 23 h 38"/>
                    <a:gd name="T70" fmla="*/ 34 w 38"/>
                    <a:gd name="T71" fmla="*/ 22 h 38"/>
                    <a:gd name="T72" fmla="*/ 38 w 38"/>
                    <a:gd name="T73" fmla="*/ 20 h 38"/>
                    <a:gd name="T74" fmla="*/ 37 w 38"/>
                    <a:gd name="T75" fmla="*/ 16 h 38"/>
                    <a:gd name="T76" fmla="*/ 12 w 38"/>
                    <a:gd name="T77" fmla="*/ 19 h 38"/>
                    <a:gd name="T78" fmla="*/ 26 w 38"/>
                    <a:gd name="T79" fmla="*/ 1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8" h="38">
                      <a:moveTo>
                        <a:pt x="37" y="16"/>
                      </a:move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2" y="16"/>
                        <a:pt x="32" y="15"/>
                        <a:pt x="32" y="15"/>
                      </a:cubicBezTo>
                      <a:cubicBezTo>
                        <a:pt x="32" y="15"/>
                        <a:pt x="32" y="15"/>
                        <a:pt x="32" y="15"/>
                      </a:cubicBezTo>
                      <a:cubicBezTo>
                        <a:pt x="32" y="14"/>
                        <a:pt x="31" y="14"/>
                        <a:pt x="31" y="13"/>
                      </a:cubicBezTo>
                      <a:cubicBezTo>
                        <a:pt x="31" y="12"/>
                        <a:pt x="31" y="12"/>
                        <a:pt x="31" y="11"/>
                      </a:cubicBezTo>
                      <a:cubicBezTo>
                        <a:pt x="34" y="8"/>
                        <a:pt x="34" y="8"/>
                        <a:pt x="34" y="8"/>
                      </a:cubicBezTo>
                      <a:cubicBezTo>
                        <a:pt x="34" y="8"/>
                        <a:pt x="34" y="7"/>
                        <a:pt x="34" y="7"/>
                      </a:cubicBezTo>
                      <a:cubicBezTo>
                        <a:pt x="32" y="5"/>
                        <a:pt x="32" y="5"/>
                        <a:pt x="32" y="5"/>
                      </a:cubicBezTo>
                      <a:cubicBezTo>
                        <a:pt x="31" y="4"/>
                        <a:pt x="31" y="4"/>
                        <a:pt x="30" y="5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25" y="7"/>
                        <a:pt x="24" y="7"/>
                        <a:pt x="23" y="6"/>
                      </a:cubicBezTo>
                      <a:cubicBezTo>
                        <a:pt x="23" y="6"/>
                        <a:pt x="22" y="6"/>
                        <a:pt x="22" y="5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2" y="0"/>
                        <a:pt x="21" y="0"/>
                        <a:pt x="21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7" y="0"/>
                        <a:pt x="17" y="0"/>
                        <a:pt x="17" y="1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6"/>
                        <a:pt x="16" y="6"/>
                        <a:pt x="15" y="6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4"/>
                        <a:pt x="7" y="4"/>
                        <a:pt x="7" y="5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4" y="7"/>
                        <a:pt x="4" y="8"/>
                        <a:pt x="5" y="8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8" y="12"/>
                        <a:pt x="8" y="12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4"/>
                        <a:pt x="7" y="14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6" y="15"/>
                        <a:pt x="6" y="16"/>
                        <a:pt x="5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1"/>
                        <a:pt x="1" y="21"/>
                        <a:pt x="1" y="22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6" y="22"/>
                        <a:pt x="6" y="23"/>
                        <a:pt x="7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7" y="25"/>
                      </a:cubicBezTo>
                      <a:cubicBezTo>
                        <a:pt x="8" y="26"/>
                        <a:pt x="8" y="26"/>
                        <a:pt x="7" y="27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4" y="30"/>
                        <a:pt x="4" y="31"/>
                        <a:pt x="5" y="31"/>
                      </a:cubicBezTo>
                      <a:cubicBezTo>
                        <a:pt x="7" y="33"/>
                        <a:pt x="7" y="33"/>
                        <a:pt x="7" y="33"/>
                      </a:cubicBezTo>
                      <a:cubicBezTo>
                        <a:pt x="7" y="34"/>
                        <a:pt x="8" y="34"/>
                        <a:pt x="8" y="33"/>
                      </a:cubicBezTo>
                      <a:cubicBezTo>
                        <a:pt x="11" y="31"/>
                        <a:pt x="11" y="31"/>
                        <a:pt x="11" y="31"/>
                      </a:cubicBezTo>
                      <a:cubicBezTo>
                        <a:pt x="12" y="31"/>
                        <a:pt x="13" y="31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4" y="31"/>
                        <a:pt x="15" y="32"/>
                      </a:cubicBezTo>
                      <a:cubicBezTo>
                        <a:pt x="15" y="32"/>
                        <a:pt x="15" y="32"/>
                        <a:pt x="15" y="32"/>
                      </a:cubicBezTo>
                      <a:cubicBezTo>
                        <a:pt x="16" y="32"/>
                        <a:pt x="16" y="32"/>
                        <a:pt x="16" y="33"/>
                      </a:cubicBezTo>
                      <a:cubicBezTo>
                        <a:pt x="17" y="37"/>
                        <a:pt x="17" y="37"/>
                        <a:pt x="17" y="37"/>
                      </a:cubicBezTo>
                      <a:cubicBezTo>
                        <a:pt x="17" y="38"/>
                        <a:pt x="17" y="38"/>
                        <a:pt x="18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8"/>
                        <a:pt x="22" y="38"/>
                        <a:pt x="22" y="37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2"/>
                        <a:pt x="23" y="32"/>
                        <a:pt x="23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1"/>
                        <a:pt x="25" y="31"/>
                        <a:pt x="25" y="31"/>
                      </a:cubicBezTo>
                      <a:cubicBezTo>
                        <a:pt x="25" y="31"/>
                        <a:pt x="25" y="31"/>
                        <a:pt x="25" y="31"/>
                      </a:cubicBezTo>
                      <a:cubicBezTo>
                        <a:pt x="26" y="31"/>
                        <a:pt x="26" y="31"/>
                        <a:pt x="27" y="31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30" y="34"/>
                        <a:pt x="31" y="34"/>
                        <a:pt x="32" y="33"/>
                      </a:cubicBezTo>
                      <a:cubicBezTo>
                        <a:pt x="34" y="31"/>
                        <a:pt x="34" y="31"/>
                        <a:pt x="34" y="31"/>
                      </a:cubicBezTo>
                      <a:cubicBezTo>
                        <a:pt x="34" y="31"/>
                        <a:pt x="34" y="30"/>
                        <a:pt x="34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1" y="26"/>
                        <a:pt x="31" y="25"/>
                      </a:cubicBezTo>
                      <a:cubicBezTo>
                        <a:pt x="31" y="25"/>
                        <a:pt x="31" y="25"/>
                        <a:pt x="31" y="25"/>
                      </a:cubicBezTo>
                      <a:cubicBezTo>
                        <a:pt x="31" y="24"/>
                        <a:pt x="32" y="24"/>
                        <a:pt x="32" y="23"/>
                      </a:cubicBezTo>
                      <a:cubicBezTo>
                        <a:pt x="32" y="23"/>
                        <a:pt x="32" y="23"/>
                        <a:pt x="32" y="23"/>
                      </a:cubicBezTo>
                      <a:cubicBezTo>
                        <a:pt x="32" y="23"/>
                        <a:pt x="32" y="22"/>
                        <a:pt x="34" y="22"/>
                      </a:cubicBezTo>
                      <a:cubicBezTo>
                        <a:pt x="37" y="22"/>
                        <a:pt x="37" y="22"/>
                        <a:pt x="37" y="22"/>
                      </a:cubicBezTo>
                      <a:cubicBezTo>
                        <a:pt x="38" y="21"/>
                        <a:pt x="38" y="21"/>
                        <a:pt x="38" y="20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8" y="17"/>
                        <a:pt x="38" y="17"/>
                        <a:pt x="37" y="16"/>
                      </a:cubicBezTo>
                      <a:close/>
                      <a:moveTo>
                        <a:pt x="19" y="26"/>
                      </a:moveTo>
                      <a:cubicBezTo>
                        <a:pt x="15" y="26"/>
                        <a:pt x="12" y="23"/>
                        <a:pt x="12" y="19"/>
                      </a:cubicBezTo>
                      <a:cubicBezTo>
                        <a:pt x="12" y="15"/>
                        <a:pt x="15" y="12"/>
                        <a:pt x="19" y="12"/>
                      </a:cubicBezTo>
                      <a:cubicBezTo>
                        <a:pt x="23" y="12"/>
                        <a:pt x="26" y="15"/>
                        <a:pt x="26" y="19"/>
                      </a:cubicBezTo>
                      <a:cubicBezTo>
                        <a:pt x="26" y="23"/>
                        <a:pt x="23" y="26"/>
                        <a:pt x="19" y="26"/>
                      </a:cubicBezTo>
                      <a:close/>
                    </a:path>
                  </a:pathLst>
                </a:custGeom>
                <a:solidFill>
                  <a:srgbClr val="505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9A8700E-D6AD-4868-9ED1-8A1B49E8674E}"/>
                </a:ext>
              </a:extLst>
            </p:cNvPr>
            <p:cNvGrpSpPr/>
            <p:nvPr userDrawn="1"/>
          </p:nvGrpSpPr>
          <p:grpSpPr>
            <a:xfrm>
              <a:off x="8779459" y="3222949"/>
              <a:ext cx="2729691" cy="3071929"/>
              <a:chOff x="8779459" y="3222949"/>
              <a:chExt cx="2729691" cy="3071929"/>
            </a:xfrm>
          </p:grpSpPr>
          <p:sp>
            <p:nvSpPr>
              <p:cNvPr id="59" name="Freeform 568"/>
              <p:cNvSpPr>
                <a:spLocks/>
              </p:cNvSpPr>
              <p:nvPr userDrawn="1"/>
            </p:nvSpPr>
            <p:spPr bwMode="auto">
              <a:xfrm>
                <a:off x="11088008" y="4529956"/>
                <a:ext cx="120229" cy="43077"/>
              </a:xfrm>
              <a:custGeom>
                <a:avLst/>
                <a:gdLst>
                  <a:gd name="T0" fmla="*/ 0 w 52"/>
                  <a:gd name="T1" fmla="*/ 10 h 18"/>
                  <a:gd name="T2" fmla="*/ 6 w 52"/>
                  <a:gd name="T3" fmla="*/ 4 h 18"/>
                  <a:gd name="T4" fmla="*/ 44 w 52"/>
                  <a:gd name="T5" fmla="*/ 0 h 18"/>
                  <a:gd name="T6" fmla="*/ 52 w 52"/>
                  <a:gd name="T7" fmla="*/ 6 h 18"/>
                  <a:gd name="T8" fmla="*/ 45 w 52"/>
                  <a:gd name="T9" fmla="*/ 14 h 18"/>
                  <a:gd name="T10" fmla="*/ 8 w 52"/>
                  <a:gd name="T11" fmla="*/ 18 h 18"/>
                  <a:gd name="T12" fmla="*/ 0 w 52"/>
                  <a:gd name="T13" fmla="*/ 12 h 18"/>
                  <a:gd name="T14" fmla="*/ 0 w 52"/>
                  <a:gd name="T15" fmla="*/ 1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8">
                    <a:moveTo>
                      <a:pt x="0" y="10"/>
                    </a:moveTo>
                    <a:cubicBezTo>
                      <a:pt x="1" y="7"/>
                      <a:pt x="3" y="4"/>
                      <a:pt x="6" y="4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8" y="0"/>
                      <a:pt x="51" y="2"/>
                      <a:pt x="52" y="6"/>
                    </a:cubicBezTo>
                    <a:cubicBezTo>
                      <a:pt x="52" y="10"/>
                      <a:pt x="49" y="14"/>
                      <a:pt x="45" y="14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4" y="18"/>
                      <a:pt x="1" y="16"/>
                      <a:pt x="0" y="12"/>
                    </a:cubicBezTo>
                    <a:cubicBezTo>
                      <a:pt x="0" y="1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5" name="Freeform 574"/>
              <p:cNvSpPr>
                <a:spLocks/>
              </p:cNvSpPr>
              <p:nvPr userDrawn="1"/>
            </p:nvSpPr>
            <p:spPr bwMode="auto">
              <a:xfrm>
                <a:off x="11011845" y="4569260"/>
                <a:ext cx="166678" cy="153016"/>
              </a:xfrm>
              <a:custGeom>
                <a:avLst/>
                <a:gdLst>
                  <a:gd name="T0" fmla="*/ 69 w 72"/>
                  <a:gd name="T1" fmla="*/ 25 h 67"/>
                  <a:gd name="T2" fmla="*/ 66 w 72"/>
                  <a:gd name="T3" fmla="*/ 0 h 67"/>
                  <a:gd name="T4" fmla="*/ 60 w 72"/>
                  <a:gd name="T5" fmla="*/ 2 h 67"/>
                  <a:gd name="T6" fmla="*/ 60 w 72"/>
                  <a:gd name="T7" fmla="*/ 2 h 67"/>
                  <a:gd name="T8" fmla="*/ 45 w 72"/>
                  <a:gd name="T9" fmla="*/ 5 h 67"/>
                  <a:gd name="T10" fmla="*/ 9 w 72"/>
                  <a:gd name="T11" fmla="*/ 32 h 67"/>
                  <a:gd name="T12" fmla="*/ 0 w 72"/>
                  <a:gd name="T13" fmla="*/ 30 h 67"/>
                  <a:gd name="T14" fmla="*/ 11 w 72"/>
                  <a:gd name="T15" fmla="*/ 53 h 67"/>
                  <a:gd name="T16" fmla="*/ 66 w 72"/>
                  <a:gd name="T17" fmla="*/ 53 h 67"/>
                  <a:gd name="T18" fmla="*/ 69 w 72"/>
                  <a:gd name="T19" fmla="*/ 2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" h="67">
                    <a:moveTo>
                      <a:pt x="69" y="25"/>
                    </a:moveTo>
                    <a:cubicBezTo>
                      <a:pt x="72" y="13"/>
                      <a:pt x="66" y="0"/>
                      <a:pt x="66" y="0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53" y="2"/>
                      <a:pt x="46" y="3"/>
                      <a:pt x="45" y="5"/>
                    </a:cubicBezTo>
                    <a:cubicBezTo>
                      <a:pt x="43" y="7"/>
                      <a:pt x="36" y="37"/>
                      <a:pt x="9" y="32"/>
                    </a:cubicBezTo>
                    <a:cubicBezTo>
                      <a:pt x="5" y="32"/>
                      <a:pt x="2" y="32"/>
                      <a:pt x="0" y="30"/>
                    </a:cubicBezTo>
                    <a:cubicBezTo>
                      <a:pt x="11" y="53"/>
                      <a:pt x="11" y="53"/>
                      <a:pt x="11" y="53"/>
                    </a:cubicBezTo>
                    <a:cubicBezTo>
                      <a:pt x="34" y="67"/>
                      <a:pt x="66" y="53"/>
                      <a:pt x="66" y="53"/>
                    </a:cubicBezTo>
                    <a:cubicBezTo>
                      <a:pt x="66" y="53"/>
                      <a:pt x="67" y="38"/>
                      <a:pt x="69" y="25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7" name="Freeform 682"/>
              <p:cNvSpPr>
                <a:spLocks/>
              </p:cNvSpPr>
              <p:nvPr userDrawn="1"/>
            </p:nvSpPr>
            <p:spPr bwMode="auto">
              <a:xfrm>
                <a:off x="9875192" y="3222949"/>
                <a:ext cx="1294411" cy="1489778"/>
              </a:xfrm>
              <a:custGeom>
                <a:avLst/>
                <a:gdLst>
                  <a:gd name="T0" fmla="*/ 551 w 587"/>
                  <a:gd name="T1" fmla="*/ 365 h 371"/>
                  <a:gd name="T2" fmla="*/ 482 w 587"/>
                  <a:gd name="T3" fmla="*/ 336 h 371"/>
                  <a:gd name="T4" fmla="*/ 472 w 587"/>
                  <a:gd name="T5" fmla="*/ 268 h 371"/>
                  <a:gd name="T6" fmla="*/ 496 w 587"/>
                  <a:gd name="T7" fmla="*/ 242 h 371"/>
                  <a:gd name="T8" fmla="*/ 522 w 587"/>
                  <a:gd name="T9" fmla="*/ 185 h 371"/>
                  <a:gd name="T10" fmla="*/ 498 w 587"/>
                  <a:gd name="T11" fmla="*/ 157 h 371"/>
                  <a:gd name="T12" fmla="*/ 380 w 587"/>
                  <a:gd name="T13" fmla="*/ 169 h 371"/>
                  <a:gd name="T14" fmla="*/ 254 w 587"/>
                  <a:gd name="T15" fmla="*/ 169 h 371"/>
                  <a:gd name="T16" fmla="*/ 237 w 587"/>
                  <a:gd name="T17" fmla="*/ 130 h 371"/>
                  <a:gd name="T18" fmla="*/ 249 w 587"/>
                  <a:gd name="T19" fmla="*/ 101 h 371"/>
                  <a:gd name="T20" fmla="*/ 253 w 587"/>
                  <a:gd name="T21" fmla="*/ 54 h 371"/>
                  <a:gd name="T22" fmla="*/ 144 w 587"/>
                  <a:gd name="T23" fmla="*/ 52 h 371"/>
                  <a:gd name="T24" fmla="*/ 18 w 587"/>
                  <a:gd name="T25" fmla="*/ 50 h 371"/>
                  <a:gd name="T26" fmla="*/ 0 w 587"/>
                  <a:gd name="T27" fmla="*/ 0 h 371"/>
                  <a:gd name="T28" fmla="*/ 4 w 587"/>
                  <a:gd name="T29" fmla="*/ 0 h 371"/>
                  <a:gd name="T30" fmla="*/ 20 w 587"/>
                  <a:gd name="T31" fmla="*/ 47 h 371"/>
                  <a:gd name="T32" fmla="*/ 143 w 587"/>
                  <a:gd name="T33" fmla="*/ 48 h 371"/>
                  <a:gd name="T34" fmla="*/ 256 w 587"/>
                  <a:gd name="T35" fmla="*/ 52 h 371"/>
                  <a:gd name="T36" fmla="*/ 253 w 587"/>
                  <a:gd name="T37" fmla="*/ 104 h 371"/>
                  <a:gd name="T38" fmla="*/ 241 w 587"/>
                  <a:gd name="T39" fmla="*/ 131 h 371"/>
                  <a:gd name="T40" fmla="*/ 256 w 587"/>
                  <a:gd name="T41" fmla="*/ 166 h 371"/>
                  <a:gd name="T42" fmla="*/ 379 w 587"/>
                  <a:gd name="T43" fmla="*/ 165 h 371"/>
                  <a:gd name="T44" fmla="*/ 500 w 587"/>
                  <a:gd name="T45" fmla="*/ 154 h 371"/>
                  <a:gd name="T46" fmla="*/ 526 w 587"/>
                  <a:gd name="T47" fmla="*/ 184 h 371"/>
                  <a:gd name="T48" fmla="*/ 498 w 587"/>
                  <a:gd name="T49" fmla="*/ 245 h 371"/>
                  <a:gd name="T50" fmla="*/ 475 w 587"/>
                  <a:gd name="T51" fmla="*/ 270 h 371"/>
                  <a:gd name="T52" fmla="*/ 485 w 587"/>
                  <a:gd name="T53" fmla="*/ 333 h 371"/>
                  <a:gd name="T54" fmla="*/ 585 w 587"/>
                  <a:gd name="T55" fmla="*/ 352 h 371"/>
                  <a:gd name="T56" fmla="*/ 587 w 587"/>
                  <a:gd name="T57" fmla="*/ 355 h 371"/>
                  <a:gd name="T58" fmla="*/ 551 w 587"/>
                  <a:gd name="T59" fmla="*/ 365 h 371"/>
                  <a:gd name="connsiteX0" fmla="*/ 9387 w 9966"/>
                  <a:gd name="connsiteY0" fmla="*/ 9838 h 9838"/>
                  <a:gd name="connsiteX1" fmla="*/ 8211 w 9966"/>
                  <a:gd name="connsiteY1" fmla="*/ 9057 h 9838"/>
                  <a:gd name="connsiteX2" fmla="*/ 8041 w 9966"/>
                  <a:gd name="connsiteY2" fmla="*/ 7224 h 9838"/>
                  <a:gd name="connsiteX3" fmla="*/ 8450 w 9966"/>
                  <a:gd name="connsiteY3" fmla="*/ 6523 h 9838"/>
                  <a:gd name="connsiteX4" fmla="*/ 8893 w 9966"/>
                  <a:gd name="connsiteY4" fmla="*/ 4987 h 9838"/>
                  <a:gd name="connsiteX5" fmla="*/ 8484 w 9966"/>
                  <a:gd name="connsiteY5" fmla="*/ 4232 h 9838"/>
                  <a:gd name="connsiteX6" fmla="*/ 6474 w 9966"/>
                  <a:gd name="connsiteY6" fmla="*/ 4555 h 9838"/>
                  <a:gd name="connsiteX7" fmla="*/ 4327 w 9966"/>
                  <a:gd name="connsiteY7" fmla="*/ 4555 h 9838"/>
                  <a:gd name="connsiteX8" fmla="*/ 4037 w 9966"/>
                  <a:gd name="connsiteY8" fmla="*/ 3504 h 9838"/>
                  <a:gd name="connsiteX9" fmla="*/ 4242 w 9966"/>
                  <a:gd name="connsiteY9" fmla="*/ 2722 h 9838"/>
                  <a:gd name="connsiteX10" fmla="*/ 4310 w 9966"/>
                  <a:gd name="connsiteY10" fmla="*/ 1456 h 9838"/>
                  <a:gd name="connsiteX11" fmla="*/ 2453 w 9966"/>
                  <a:gd name="connsiteY11" fmla="*/ 1402 h 9838"/>
                  <a:gd name="connsiteX12" fmla="*/ 307 w 9966"/>
                  <a:gd name="connsiteY12" fmla="*/ 1348 h 9838"/>
                  <a:gd name="connsiteX13" fmla="*/ 0 w 9966"/>
                  <a:gd name="connsiteY13" fmla="*/ 0 h 9838"/>
                  <a:gd name="connsiteX14" fmla="*/ 68 w 9966"/>
                  <a:gd name="connsiteY14" fmla="*/ 0 h 9838"/>
                  <a:gd name="connsiteX15" fmla="*/ 341 w 9966"/>
                  <a:gd name="connsiteY15" fmla="*/ 1267 h 9838"/>
                  <a:gd name="connsiteX16" fmla="*/ 2436 w 9966"/>
                  <a:gd name="connsiteY16" fmla="*/ 1294 h 9838"/>
                  <a:gd name="connsiteX17" fmla="*/ 4361 w 9966"/>
                  <a:gd name="connsiteY17" fmla="*/ 1402 h 9838"/>
                  <a:gd name="connsiteX18" fmla="*/ 4310 w 9966"/>
                  <a:gd name="connsiteY18" fmla="*/ 2803 h 9838"/>
                  <a:gd name="connsiteX19" fmla="*/ 4106 w 9966"/>
                  <a:gd name="connsiteY19" fmla="*/ 3531 h 9838"/>
                  <a:gd name="connsiteX20" fmla="*/ 4361 w 9966"/>
                  <a:gd name="connsiteY20" fmla="*/ 4474 h 9838"/>
                  <a:gd name="connsiteX21" fmla="*/ 6457 w 9966"/>
                  <a:gd name="connsiteY21" fmla="*/ 4447 h 9838"/>
                  <a:gd name="connsiteX22" fmla="*/ 8518 w 9966"/>
                  <a:gd name="connsiteY22" fmla="*/ 4151 h 9838"/>
                  <a:gd name="connsiteX23" fmla="*/ 8961 w 9966"/>
                  <a:gd name="connsiteY23" fmla="*/ 4960 h 9838"/>
                  <a:gd name="connsiteX24" fmla="*/ 8484 w 9966"/>
                  <a:gd name="connsiteY24" fmla="*/ 6604 h 9838"/>
                  <a:gd name="connsiteX25" fmla="*/ 8092 w 9966"/>
                  <a:gd name="connsiteY25" fmla="*/ 7278 h 9838"/>
                  <a:gd name="connsiteX26" fmla="*/ 8262 w 9966"/>
                  <a:gd name="connsiteY26" fmla="*/ 8976 h 9838"/>
                  <a:gd name="connsiteX27" fmla="*/ 9966 w 9966"/>
                  <a:gd name="connsiteY27" fmla="*/ 9488 h 9838"/>
                  <a:gd name="connsiteX28" fmla="*/ 9387 w 9966"/>
                  <a:gd name="connsiteY28" fmla="*/ 9838 h 9838"/>
                  <a:gd name="connsiteX0" fmla="*/ 9419 w 9419"/>
                  <a:gd name="connsiteY0" fmla="*/ 10000 h 10000"/>
                  <a:gd name="connsiteX1" fmla="*/ 8239 w 9419"/>
                  <a:gd name="connsiteY1" fmla="*/ 9206 h 10000"/>
                  <a:gd name="connsiteX2" fmla="*/ 8068 w 9419"/>
                  <a:gd name="connsiteY2" fmla="*/ 7343 h 10000"/>
                  <a:gd name="connsiteX3" fmla="*/ 8479 w 9419"/>
                  <a:gd name="connsiteY3" fmla="*/ 6630 h 10000"/>
                  <a:gd name="connsiteX4" fmla="*/ 8923 w 9419"/>
                  <a:gd name="connsiteY4" fmla="*/ 5069 h 10000"/>
                  <a:gd name="connsiteX5" fmla="*/ 8513 w 9419"/>
                  <a:gd name="connsiteY5" fmla="*/ 4302 h 10000"/>
                  <a:gd name="connsiteX6" fmla="*/ 6496 w 9419"/>
                  <a:gd name="connsiteY6" fmla="*/ 4630 h 10000"/>
                  <a:gd name="connsiteX7" fmla="*/ 4342 w 9419"/>
                  <a:gd name="connsiteY7" fmla="*/ 4630 h 10000"/>
                  <a:gd name="connsiteX8" fmla="*/ 4051 w 9419"/>
                  <a:gd name="connsiteY8" fmla="*/ 3562 h 10000"/>
                  <a:gd name="connsiteX9" fmla="*/ 4256 w 9419"/>
                  <a:gd name="connsiteY9" fmla="*/ 2767 h 10000"/>
                  <a:gd name="connsiteX10" fmla="*/ 4325 w 9419"/>
                  <a:gd name="connsiteY10" fmla="*/ 1480 h 10000"/>
                  <a:gd name="connsiteX11" fmla="*/ 2461 w 9419"/>
                  <a:gd name="connsiteY11" fmla="*/ 1425 h 10000"/>
                  <a:gd name="connsiteX12" fmla="*/ 308 w 9419"/>
                  <a:gd name="connsiteY12" fmla="*/ 1370 h 10000"/>
                  <a:gd name="connsiteX13" fmla="*/ 0 w 9419"/>
                  <a:gd name="connsiteY13" fmla="*/ 0 h 10000"/>
                  <a:gd name="connsiteX14" fmla="*/ 68 w 9419"/>
                  <a:gd name="connsiteY14" fmla="*/ 0 h 10000"/>
                  <a:gd name="connsiteX15" fmla="*/ 342 w 9419"/>
                  <a:gd name="connsiteY15" fmla="*/ 1288 h 10000"/>
                  <a:gd name="connsiteX16" fmla="*/ 2444 w 9419"/>
                  <a:gd name="connsiteY16" fmla="*/ 1315 h 10000"/>
                  <a:gd name="connsiteX17" fmla="*/ 4376 w 9419"/>
                  <a:gd name="connsiteY17" fmla="*/ 1425 h 10000"/>
                  <a:gd name="connsiteX18" fmla="*/ 4325 w 9419"/>
                  <a:gd name="connsiteY18" fmla="*/ 2849 h 10000"/>
                  <a:gd name="connsiteX19" fmla="*/ 4120 w 9419"/>
                  <a:gd name="connsiteY19" fmla="*/ 3589 h 10000"/>
                  <a:gd name="connsiteX20" fmla="*/ 4376 w 9419"/>
                  <a:gd name="connsiteY20" fmla="*/ 4548 h 10000"/>
                  <a:gd name="connsiteX21" fmla="*/ 6479 w 9419"/>
                  <a:gd name="connsiteY21" fmla="*/ 4520 h 10000"/>
                  <a:gd name="connsiteX22" fmla="*/ 8547 w 9419"/>
                  <a:gd name="connsiteY22" fmla="*/ 4219 h 10000"/>
                  <a:gd name="connsiteX23" fmla="*/ 8992 w 9419"/>
                  <a:gd name="connsiteY23" fmla="*/ 5042 h 10000"/>
                  <a:gd name="connsiteX24" fmla="*/ 8513 w 9419"/>
                  <a:gd name="connsiteY24" fmla="*/ 6713 h 10000"/>
                  <a:gd name="connsiteX25" fmla="*/ 8120 w 9419"/>
                  <a:gd name="connsiteY25" fmla="*/ 7398 h 10000"/>
                  <a:gd name="connsiteX26" fmla="*/ 8290 w 9419"/>
                  <a:gd name="connsiteY26" fmla="*/ 9124 h 10000"/>
                  <a:gd name="connsiteX27" fmla="*/ 9419 w 9419"/>
                  <a:gd name="connsiteY27" fmla="*/ 10000 h 10000"/>
                  <a:gd name="connsiteX0" fmla="*/ 10000 w 10000"/>
                  <a:gd name="connsiteY0" fmla="*/ 10000 h 10000"/>
                  <a:gd name="connsiteX1" fmla="*/ 8747 w 10000"/>
                  <a:gd name="connsiteY1" fmla="*/ 9206 h 10000"/>
                  <a:gd name="connsiteX2" fmla="*/ 8566 w 10000"/>
                  <a:gd name="connsiteY2" fmla="*/ 7343 h 10000"/>
                  <a:gd name="connsiteX3" fmla="*/ 9002 w 10000"/>
                  <a:gd name="connsiteY3" fmla="*/ 6630 h 10000"/>
                  <a:gd name="connsiteX4" fmla="*/ 9473 w 10000"/>
                  <a:gd name="connsiteY4" fmla="*/ 5069 h 10000"/>
                  <a:gd name="connsiteX5" fmla="*/ 9038 w 10000"/>
                  <a:gd name="connsiteY5" fmla="*/ 4302 h 10000"/>
                  <a:gd name="connsiteX6" fmla="*/ 6897 w 10000"/>
                  <a:gd name="connsiteY6" fmla="*/ 4630 h 10000"/>
                  <a:gd name="connsiteX7" fmla="*/ 4610 w 10000"/>
                  <a:gd name="connsiteY7" fmla="*/ 4630 h 10000"/>
                  <a:gd name="connsiteX8" fmla="*/ 4301 w 10000"/>
                  <a:gd name="connsiteY8" fmla="*/ 3562 h 10000"/>
                  <a:gd name="connsiteX9" fmla="*/ 4519 w 10000"/>
                  <a:gd name="connsiteY9" fmla="*/ 2767 h 10000"/>
                  <a:gd name="connsiteX10" fmla="*/ 4592 w 10000"/>
                  <a:gd name="connsiteY10" fmla="*/ 1480 h 10000"/>
                  <a:gd name="connsiteX11" fmla="*/ 2613 w 10000"/>
                  <a:gd name="connsiteY11" fmla="*/ 1425 h 10000"/>
                  <a:gd name="connsiteX12" fmla="*/ 327 w 10000"/>
                  <a:gd name="connsiteY12" fmla="*/ 1370 h 10000"/>
                  <a:gd name="connsiteX13" fmla="*/ 0 w 10000"/>
                  <a:gd name="connsiteY13" fmla="*/ 0 h 10000"/>
                  <a:gd name="connsiteX14" fmla="*/ 72 w 10000"/>
                  <a:gd name="connsiteY14" fmla="*/ 0 h 10000"/>
                  <a:gd name="connsiteX15" fmla="*/ 363 w 10000"/>
                  <a:gd name="connsiteY15" fmla="*/ 1288 h 10000"/>
                  <a:gd name="connsiteX16" fmla="*/ 2595 w 10000"/>
                  <a:gd name="connsiteY16" fmla="*/ 1315 h 10000"/>
                  <a:gd name="connsiteX17" fmla="*/ 4646 w 10000"/>
                  <a:gd name="connsiteY17" fmla="*/ 1425 h 10000"/>
                  <a:gd name="connsiteX18" fmla="*/ 4592 w 10000"/>
                  <a:gd name="connsiteY18" fmla="*/ 2849 h 10000"/>
                  <a:gd name="connsiteX19" fmla="*/ 4374 w 10000"/>
                  <a:gd name="connsiteY19" fmla="*/ 3589 h 10000"/>
                  <a:gd name="connsiteX20" fmla="*/ 4646 w 10000"/>
                  <a:gd name="connsiteY20" fmla="*/ 4548 h 10000"/>
                  <a:gd name="connsiteX21" fmla="*/ 6879 w 10000"/>
                  <a:gd name="connsiteY21" fmla="*/ 4520 h 10000"/>
                  <a:gd name="connsiteX22" fmla="*/ 9074 w 10000"/>
                  <a:gd name="connsiteY22" fmla="*/ 4219 h 10000"/>
                  <a:gd name="connsiteX23" fmla="*/ 9547 w 10000"/>
                  <a:gd name="connsiteY23" fmla="*/ 5042 h 10000"/>
                  <a:gd name="connsiteX24" fmla="*/ 9038 w 10000"/>
                  <a:gd name="connsiteY24" fmla="*/ 6713 h 10000"/>
                  <a:gd name="connsiteX25" fmla="*/ 8621 w 10000"/>
                  <a:gd name="connsiteY25" fmla="*/ 7398 h 10000"/>
                  <a:gd name="connsiteX26" fmla="*/ 8801 w 10000"/>
                  <a:gd name="connsiteY26" fmla="*/ 9124 h 10000"/>
                  <a:gd name="connsiteX27" fmla="*/ 10000 w 10000"/>
                  <a:gd name="connsiteY27" fmla="*/ 10000 h 10000"/>
                  <a:gd name="connsiteX0" fmla="*/ 9548 w 9589"/>
                  <a:gd name="connsiteY0" fmla="*/ 10727 h 10727"/>
                  <a:gd name="connsiteX1" fmla="*/ 8747 w 9589"/>
                  <a:gd name="connsiteY1" fmla="*/ 9206 h 10727"/>
                  <a:gd name="connsiteX2" fmla="*/ 8566 w 9589"/>
                  <a:gd name="connsiteY2" fmla="*/ 7343 h 10727"/>
                  <a:gd name="connsiteX3" fmla="*/ 9002 w 9589"/>
                  <a:gd name="connsiteY3" fmla="*/ 6630 h 10727"/>
                  <a:gd name="connsiteX4" fmla="*/ 9473 w 9589"/>
                  <a:gd name="connsiteY4" fmla="*/ 5069 h 10727"/>
                  <a:gd name="connsiteX5" fmla="*/ 9038 w 9589"/>
                  <a:gd name="connsiteY5" fmla="*/ 4302 h 10727"/>
                  <a:gd name="connsiteX6" fmla="*/ 6897 w 9589"/>
                  <a:gd name="connsiteY6" fmla="*/ 4630 h 10727"/>
                  <a:gd name="connsiteX7" fmla="*/ 4610 w 9589"/>
                  <a:gd name="connsiteY7" fmla="*/ 4630 h 10727"/>
                  <a:gd name="connsiteX8" fmla="*/ 4301 w 9589"/>
                  <a:gd name="connsiteY8" fmla="*/ 3562 h 10727"/>
                  <a:gd name="connsiteX9" fmla="*/ 4519 w 9589"/>
                  <a:gd name="connsiteY9" fmla="*/ 2767 h 10727"/>
                  <a:gd name="connsiteX10" fmla="*/ 4592 w 9589"/>
                  <a:gd name="connsiteY10" fmla="*/ 1480 h 10727"/>
                  <a:gd name="connsiteX11" fmla="*/ 2613 w 9589"/>
                  <a:gd name="connsiteY11" fmla="*/ 1425 h 10727"/>
                  <a:gd name="connsiteX12" fmla="*/ 327 w 9589"/>
                  <a:gd name="connsiteY12" fmla="*/ 1370 h 10727"/>
                  <a:gd name="connsiteX13" fmla="*/ 0 w 9589"/>
                  <a:gd name="connsiteY13" fmla="*/ 0 h 10727"/>
                  <a:gd name="connsiteX14" fmla="*/ 72 w 9589"/>
                  <a:gd name="connsiteY14" fmla="*/ 0 h 10727"/>
                  <a:gd name="connsiteX15" fmla="*/ 363 w 9589"/>
                  <a:gd name="connsiteY15" fmla="*/ 1288 h 10727"/>
                  <a:gd name="connsiteX16" fmla="*/ 2595 w 9589"/>
                  <a:gd name="connsiteY16" fmla="*/ 1315 h 10727"/>
                  <a:gd name="connsiteX17" fmla="*/ 4646 w 9589"/>
                  <a:gd name="connsiteY17" fmla="*/ 1425 h 10727"/>
                  <a:gd name="connsiteX18" fmla="*/ 4592 w 9589"/>
                  <a:gd name="connsiteY18" fmla="*/ 2849 h 10727"/>
                  <a:gd name="connsiteX19" fmla="*/ 4374 w 9589"/>
                  <a:gd name="connsiteY19" fmla="*/ 3589 h 10727"/>
                  <a:gd name="connsiteX20" fmla="*/ 4646 w 9589"/>
                  <a:gd name="connsiteY20" fmla="*/ 4548 h 10727"/>
                  <a:gd name="connsiteX21" fmla="*/ 6879 w 9589"/>
                  <a:gd name="connsiteY21" fmla="*/ 4520 h 10727"/>
                  <a:gd name="connsiteX22" fmla="*/ 9074 w 9589"/>
                  <a:gd name="connsiteY22" fmla="*/ 4219 h 10727"/>
                  <a:gd name="connsiteX23" fmla="*/ 9547 w 9589"/>
                  <a:gd name="connsiteY23" fmla="*/ 5042 h 10727"/>
                  <a:gd name="connsiteX24" fmla="*/ 9038 w 9589"/>
                  <a:gd name="connsiteY24" fmla="*/ 6713 h 10727"/>
                  <a:gd name="connsiteX25" fmla="*/ 8621 w 9589"/>
                  <a:gd name="connsiteY25" fmla="*/ 7398 h 10727"/>
                  <a:gd name="connsiteX26" fmla="*/ 8801 w 9589"/>
                  <a:gd name="connsiteY26" fmla="*/ 9124 h 10727"/>
                  <a:gd name="connsiteX27" fmla="*/ 9548 w 9589"/>
                  <a:gd name="connsiteY27" fmla="*/ 10727 h 10727"/>
                  <a:gd name="connsiteX0" fmla="*/ 9957 w 10000"/>
                  <a:gd name="connsiteY0" fmla="*/ 10000 h 10000"/>
                  <a:gd name="connsiteX1" fmla="*/ 9122 w 10000"/>
                  <a:gd name="connsiteY1" fmla="*/ 8582 h 10000"/>
                  <a:gd name="connsiteX2" fmla="*/ 8933 w 10000"/>
                  <a:gd name="connsiteY2" fmla="*/ 6845 h 10000"/>
                  <a:gd name="connsiteX3" fmla="*/ 9388 w 10000"/>
                  <a:gd name="connsiteY3" fmla="*/ 6181 h 10000"/>
                  <a:gd name="connsiteX4" fmla="*/ 9879 w 10000"/>
                  <a:gd name="connsiteY4" fmla="*/ 4725 h 10000"/>
                  <a:gd name="connsiteX5" fmla="*/ 9425 w 10000"/>
                  <a:gd name="connsiteY5" fmla="*/ 4010 h 10000"/>
                  <a:gd name="connsiteX6" fmla="*/ 7193 w 10000"/>
                  <a:gd name="connsiteY6" fmla="*/ 4316 h 10000"/>
                  <a:gd name="connsiteX7" fmla="*/ 4808 w 10000"/>
                  <a:gd name="connsiteY7" fmla="*/ 4316 h 10000"/>
                  <a:gd name="connsiteX8" fmla="*/ 4485 w 10000"/>
                  <a:gd name="connsiteY8" fmla="*/ 3321 h 10000"/>
                  <a:gd name="connsiteX9" fmla="*/ 4713 w 10000"/>
                  <a:gd name="connsiteY9" fmla="*/ 2579 h 10000"/>
                  <a:gd name="connsiteX10" fmla="*/ 4789 w 10000"/>
                  <a:gd name="connsiteY10" fmla="*/ 1380 h 10000"/>
                  <a:gd name="connsiteX11" fmla="*/ 2725 w 10000"/>
                  <a:gd name="connsiteY11" fmla="*/ 1328 h 10000"/>
                  <a:gd name="connsiteX12" fmla="*/ 341 w 10000"/>
                  <a:gd name="connsiteY12" fmla="*/ 1277 h 10000"/>
                  <a:gd name="connsiteX13" fmla="*/ 0 w 10000"/>
                  <a:gd name="connsiteY13" fmla="*/ 0 h 10000"/>
                  <a:gd name="connsiteX14" fmla="*/ 75 w 10000"/>
                  <a:gd name="connsiteY14" fmla="*/ 0 h 10000"/>
                  <a:gd name="connsiteX15" fmla="*/ 379 w 10000"/>
                  <a:gd name="connsiteY15" fmla="*/ 1201 h 10000"/>
                  <a:gd name="connsiteX16" fmla="*/ 2706 w 10000"/>
                  <a:gd name="connsiteY16" fmla="*/ 1226 h 10000"/>
                  <a:gd name="connsiteX17" fmla="*/ 4845 w 10000"/>
                  <a:gd name="connsiteY17" fmla="*/ 1328 h 10000"/>
                  <a:gd name="connsiteX18" fmla="*/ 4789 w 10000"/>
                  <a:gd name="connsiteY18" fmla="*/ 2656 h 10000"/>
                  <a:gd name="connsiteX19" fmla="*/ 4561 w 10000"/>
                  <a:gd name="connsiteY19" fmla="*/ 3346 h 10000"/>
                  <a:gd name="connsiteX20" fmla="*/ 4845 w 10000"/>
                  <a:gd name="connsiteY20" fmla="*/ 4240 h 10000"/>
                  <a:gd name="connsiteX21" fmla="*/ 7174 w 10000"/>
                  <a:gd name="connsiteY21" fmla="*/ 4214 h 10000"/>
                  <a:gd name="connsiteX22" fmla="*/ 9463 w 10000"/>
                  <a:gd name="connsiteY22" fmla="*/ 3933 h 10000"/>
                  <a:gd name="connsiteX23" fmla="*/ 9956 w 10000"/>
                  <a:gd name="connsiteY23" fmla="*/ 4700 h 10000"/>
                  <a:gd name="connsiteX24" fmla="*/ 9425 w 10000"/>
                  <a:gd name="connsiteY24" fmla="*/ 6258 h 10000"/>
                  <a:gd name="connsiteX25" fmla="*/ 8991 w 10000"/>
                  <a:gd name="connsiteY25" fmla="*/ 6897 h 10000"/>
                  <a:gd name="connsiteX26" fmla="*/ 9516 w 10000"/>
                  <a:gd name="connsiteY26" fmla="*/ 8429 h 10000"/>
                  <a:gd name="connsiteX27" fmla="*/ 9957 w 10000"/>
                  <a:gd name="connsiteY27" fmla="*/ 10000 h 10000"/>
                  <a:gd name="connsiteX0" fmla="*/ 9957 w 10000"/>
                  <a:gd name="connsiteY0" fmla="*/ 10000 h 10000"/>
                  <a:gd name="connsiteX1" fmla="*/ 9460 w 10000"/>
                  <a:gd name="connsiteY1" fmla="*/ 8518 h 10000"/>
                  <a:gd name="connsiteX2" fmla="*/ 8933 w 10000"/>
                  <a:gd name="connsiteY2" fmla="*/ 6845 h 10000"/>
                  <a:gd name="connsiteX3" fmla="*/ 9388 w 10000"/>
                  <a:gd name="connsiteY3" fmla="*/ 6181 h 10000"/>
                  <a:gd name="connsiteX4" fmla="*/ 9879 w 10000"/>
                  <a:gd name="connsiteY4" fmla="*/ 4725 h 10000"/>
                  <a:gd name="connsiteX5" fmla="*/ 9425 w 10000"/>
                  <a:gd name="connsiteY5" fmla="*/ 4010 h 10000"/>
                  <a:gd name="connsiteX6" fmla="*/ 7193 w 10000"/>
                  <a:gd name="connsiteY6" fmla="*/ 4316 h 10000"/>
                  <a:gd name="connsiteX7" fmla="*/ 4808 w 10000"/>
                  <a:gd name="connsiteY7" fmla="*/ 4316 h 10000"/>
                  <a:gd name="connsiteX8" fmla="*/ 4485 w 10000"/>
                  <a:gd name="connsiteY8" fmla="*/ 3321 h 10000"/>
                  <a:gd name="connsiteX9" fmla="*/ 4713 w 10000"/>
                  <a:gd name="connsiteY9" fmla="*/ 2579 h 10000"/>
                  <a:gd name="connsiteX10" fmla="*/ 4789 w 10000"/>
                  <a:gd name="connsiteY10" fmla="*/ 1380 h 10000"/>
                  <a:gd name="connsiteX11" fmla="*/ 2725 w 10000"/>
                  <a:gd name="connsiteY11" fmla="*/ 1328 h 10000"/>
                  <a:gd name="connsiteX12" fmla="*/ 341 w 10000"/>
                  <a:gd name="connsiteY12" fmla="*/ 1277 h 10000"/>
                  <a:gd name="connsiteX13" fmla="*/ 0 w 10000"/>
                  <a:gd name="connsiteY13" fmla="*/ 0 h 10000"/>
                  <a:gd name="connsiteX14" fmla="*/ 75 w 10000"/>
                  <a:gd name="connsiteY14" fmla="*/ 0 h 10000"/>
                  <a:gd name="connsiteX15" fmla="*/ 379 w 10000"/>
                  <a:gd name="connsiteY15" fmla="*/ 1201 h 10000"/>
                  <a:gd name="connsiteX16" fmla="*/ 2706 w 10000"/>
                  <a:gd name="connsiteY16" fmla="*/ 1226 h 10000"/>
                  <a:gd name="connsiteX17" fmla="*/ 4845 w 10000"/>
                  <a:gd name="connsiteY17" fmla="*/ 1328 h 10000"/>
                  <a:gd name="connsiteX18" fmla="*/ 4789 w 10000"/>
                  <a:gd name="connsiteY18" fmla="*/ 2656 h 10000"/>
                  <a:gd name="connsiteX19" fmla="*/ 4561 w 10000"/>
                  <a:gd name="connsiteY19" fmla="*/ 3346 h 10000"/>
                  <a:gd name="connsiteX20" fmla="*/ 4845 w 10000"/>
                  <a:gd name="connsiteY20" fmla="*/ 4240 h 10000"/>
                  <a:gd name="connsiteX21" fmla="*/ 7174 w 10000"/>
                  <a:gd name="connsiteY21" fmla="*/ 4214 h 10000"/>
                  <a:gd name="connsiteX22" fmla="*/ 9463 w 10000"/>
                  <a:gd name="connsiteY22" fmla="*/ 3933 h 10000"/>
                  <a:gd name="connsiteX23" fmla="*/ 9956 w 10000"/>
                  <a:gd name="connsiteY23" fmla="*/ 4700 h 10000"/>
                  <a:gd name="connsiteX24" fmla="*/ 9425 w 10000"/>
                  <a:gd name="connsiteY24" fmla="*/ 6258 h 10000"/>
                  <a:gd name="connsiteX25" fmla="*/ 8991 w 10000"/>
                  <a:gd name="connsiteY25" fmla="*/ 6897 h 10000"/>
                  <a:gd name="connsiteX26" fmla="*/ 9516 w 10000"/>
                  <a:gd name="connsiteY26" fmla="*/ 8429 h 10000"/>
                  <a:gd name="connsiteX27" fmla="*/ 9957 w 10000"/>
                  <a:gd name="connsiteY27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00" h="10000">
                    <a:moveTo>
                      <a:pt x="9957" y="10000"/>
                    </a:moveTo>
                    <a:cubicBezTo>
                      <a:pt x="9466" y="10000"/>
                      <a:pt x="9763" y="8953"/>
                      <a:pt x="9460" y="8518"/>
                    </a:cubicBezTo>
                    <a:cubicBezTo>
                      <a:pt x="9082" y="8007"/>
                      <a:pt x="8668" y="7433"/>
                      <a:pt x="8933" y="6845"/>
                    </a:cubicBezTo>
                    <a:cubicBezTo>
                      <a:pt x="9047" y="6590"/>
                      <a:pt x="9216" y="6386"/>
                      <a:pt x="9388" y="6181"/>
                    </a:cubicBezTo>
                    <a:cubicBezTo>
                      <a:pt x="9728" y="5772"/>
                      <a:pt x="10050" y="5389"/>
                      <a:pt x="9879" y="4725"/>
                    </a:cubicBezTo>
                    <a:cubicBezTo>
                      <a:pt x="9804" y="4393"/>
                      <a:pt x="9653" y="4163"/>
                      <a:pt x="9425" y="4010"/>
                    </a:cubicBezTo>
                    <a:cubicBezTo>
                      <a:pt x="8782" y="3576"/>
                      <a:pt x="7665" y="4112"/>
                      <a:pt x="7193" y="4316"/>
                    </a:cubicBezTo>
                    <a:cubicBezTo>
                      <a:pt x="6567" y="4623"/>
                      <a:pt x="5355" y="4878"/>
                      <a:pt x="4808" y="4316"/>
                    </a:cubicBezTo>
                    <a:cubicBezTo>
                      <a:pt x="4580" y="4087"/>
                      <a:pt x="4485" y="3754"/>
                      <a:pt x="4485" y="3321"/>
                    </a:cubicBezTo>
                    <a:cubicBezTo>
                      <a:pt x="4505" y="3065"/>
                      <a:pt x="4618" y="2810"/>
                      <a:pt x="4713" y="2579"/>
                    </a:cubicBezTo>
                    <a:cubicBezTo>
                      <a:pt x="4883" y="2222"/>
                      <a:pt x="5055" y="1864"/>
                      <a:pt x="4789" y="1380"/>
                    </a:cubicBezTo>
                    <a:cubicBezTo>
                      <a:pt x="4467" y="843"/>
                      <a:pt x="3615" y="1073"/>
                      <a:pt x="2725" y="1328"/>
                    </a:cubicBezTo>
                    <a:cubicBezTo>
                      <a:pt x="1798" y="1584"/>
                      <a:pt x="833" y="1839"/>
                      <a:pt x="341" y="1277"/>
                    </a:cubicBezTo>
                    <a:cubicBezTo>
                      <a:pt x="94" y="996"/>
                      <a:pt x="0" y="587"/>
                      <a:pt x="0" y="0"/>
                    </a:cubicBezTo>
                    <a:lnTo>
                      <a:pt x="75" y="0"/>
                    </a:lnTo>
                    <a:cubicBezTo>
                      <a:pt x="75" y="562"/>
                      <a:pt x="170" y="944"/>
                      <a:pt x="379" y="1201"/>
                    </a:cubicBezTo>
                    <a:cubicBezTo>
                      <a:pt x="852" y="1712"/>
                      <a:pt x="1798" y="1455"/>
                      <a:pt x="2706" y="1226"/>
                    </a:cubicBezTo>
                    <a:cubicBezTo>
                      <a:pt x="3633" y="970"/>
                      <a:pt x="4505" y="741"/>
                      <a:pt x="4845" y="1328"/>
                    </a:cubicBezTo>
                    <a:cubicBezTo>
                      <a:pt x="5149" y="1864"/>
                      <a:pt x="4958" y="2248"/>
                      <a:pt x="4789" y="2656"/>
                    </a:cubicBezTo>
                    <a:cubicBezTo>
                      <a:pt x="4674" y="2861"/>
                      <a:pt x="4580" y="3090"/>
                      <a:pt x="4561" y="3346"/>
                    </a:cubicBezTo>
                    <a:cubicBezTo>
                      <a:pt x="4561" y="3729"/>
                      <a:pt x="4655" y="4036"/>
                      <a:pt x="4845" y="4240"/>
                    </a:cubicBezTo>
                    <a:cubicBezTo>
                      <a:pt x="5375" y="4776"/>
                      <a:pt x="6567" y="4521"/>
                      <a:pt x="7174" y="4214"/>
                    </a:cubicBezTo>
                    <a:cubicBezTo>
                      <a:pt x="7665" y="4010"/>
                      <a:pt x="8782" y="3473"/>
                      <a:pt x="9463" y="3933"/>
                    </a:cubicBezTo>
                    <a:cubicBezTo>
                      <a:pt x="9690" y="4087"/>
                      <a:pt x="9860" y="4341"/>
                      <a:pt x="9956" y="4700"/>
                    </a:cubicBezTo>
                    <a:cubicBezTo>
                      <a:pt x="10125" y="5414"/>
                      <a:pt x="9784" y="5850"/>
                      <a:pt x="9425" y="6258"/>
                    </a:cubicBezTo>
                    <a:cubicBezTo>
                      <a:pt x="9274" y="6461"/>
                      <a:pt x="9103" y="6666"/>
                      <a:pt x="8991" y="6897"/>
                    </a:cubicBezTo>
                    <a:cubicBezTo>
                      <a:pt x="8744" y="7433"/>
                      <a:pt x="9157" y="7943"/>
                      <a:pt x="9516" y="8429"/>
                    </a:cubicBezTo>
                    <a:cubicBezTo>
                      <a:pt x="9872" y="9047"/>
                      <a:pt x="9968" y="9987"/>
                      <a:pt x="9957" y="1000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8" name="Rectangle 550"/>
              <p:cNvSpPr>
                <a:spLocks noChangeArrowheads="1"/>
              </p:cNvSpPr>
              <p:nvPr userDrawn="1"/>
            </p:nvSpPr>
            <p:spPr bwMode="auto">
              <a:xfrm>
                <a:off x="9336871" y="4962727"/>
                <a:ext cx="125693" cy="961816"/>
              </a:xfrm>
              <a:prstGeom prst="rect">
                <a:avLst/>
              </a:prstGeom>
              <a:solidFill>
                <a:srgbClr val="FFA9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9" name="Rectangle 551"/>
              <p:cNvSpPr>
                <a:spLocks noChangeArrowheads="1"/>
              </p:cNvSpPr>
              <p:nvPr userDrawn="1"/>
            </p:nvSpPr>
            <p:spPr bwMode="auto">
              <a:xfrm>
                <a:off x="10894352" y="4962727"/>
                <a:ext cx="125693" cy="961816"/>
              </a:xfrm>
              <a:prstGeom prst="rect">
                <a:avLst/>
              </a:prstGeom>
              <a:solidFill>
                <a:srgbClr val="FFA94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6" name="Freeform 517"/>
              <p:cNvSpPr>
                <a:spLocks/>
              </p:cNvSpPr>
              <p:nvPr userDrawn="1"/>
            </p:nvSpPr>
            <p:spPr bwMode="auto">
              <a:xfrm>
                <a:off x="9123744" y="6171917"/>
                <a:ext cx="2030191" cy="122961"/>
              </a:xfrm>
              <a:custGeom>
                <a:avLst/>
                <a:gdLst>
                  <a:gd name="T0" fmla="*/ 858 w 885"/>
                  <a:gd name="T1" fmla="*/ 0 h 54"/>
                  <a:gd name="T2" fmla="*/ 26 w 885"/>
                  <a:gd name="T3" fmla="*/ 0 h 54"/>
                  <a:gd name="T4" fmla="*/ 0 w 885"/>
                  <a:gd name="T5" fmla="*/ 27 h 54"/>
                  <a:gd name="T6" fmla="*/ 26 w 885"/>
                  <a:gd name="T7" fmla="*/ 54 h 54"/>
                  <a:gd name="T8" fmla="*/ 858 w 885"/>
                  <a:gd name="T9" fmla="*/ 54 h 54"/>
                  <a:gd name="T10" fmla="*/ 885 w 885"/>
                  <a:gd name="T11" fmla="*/ 27 h 54"/>
                  <a:gd name="T12" fmla="*/ 858 w 885"/>
                  <a:gd name="T1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5" h="54">
                    <a:moveTo>
                      <a:pt x="858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1" y="0"/>
                      <a:pt x="0" y="12"/>
                      <a:pt x="0" y="27"/>
                    </a:cubicBezTo>
                    <a:cubicBezTo>
                      <a:pt x="0" y="42"/>
                      <a:pt x="11" y="54"/>
                      <a:pt x="26" y="54"/>
                    </a:cubicBezTo>
                    <a:cubicBezTo>
                      <a:pt x="858" y="54"/>
                      <a:pt x="858" y="54"/>
                      <a:pt x="858" y="54"/>
                    </a:cubicBezTo>
                    <a:cubicBezTo>
                      <a:pt x="873" y="54"/>
                      <a:pt x="885" y="42"/>
                      <a:pt x="885" y="27"/>
                    </a:cubicBezTo>
                    <a:cubicBezTo>
                      <a:pt x="885" y="12"/>
                      <a:pt x="873" y="0"/>
                      <a:pt x="858" y="0"/>
                    </a:cubicBezTo>
                  </a:path>
                </a:pathLst>
              </a:custGeom>
              <a:solidFill>
                <a:srgbClr val="FFB9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97" name="Freeform 518"/>
              <p:cNvSpPr>
                <a:spLocks/>
              </p:cNvSpPr>
              <p:nvPr userDrawn="1"/>
            </p:nvSpPr>
            <p:spPr bwMode="auto">
              <a:xfrm>
                <a:off x="8779459" y="5864425"/>
                <a:ext cx="2729691" cy="120229"/>
              </a:xfrm>
              <a:custGeom>
                <a:avLst/>
                <a:gdLst>
                  <a:gd name="T0" fmla="*/ 1163 w 1190"/>
                  <a:gd name="T1" fmla="*/ 0 h 53"/>
                  <a:gd name="T2" fmla="*/ 26 w 1190"/>
                  <a:gd name="T3" fmla="*/ 0 h 53"/>
                  <a:gd name="T4" fmla="*/ 0 w 1190"/>
                  <a:gd name="T5" fmla="*/ 26 h 53"/>
                  <a:gd name="T6" fmla="*/ 26 w 1190"/>
                  <a:gd name="T7" fmla="*/ 53 h 53"/>
                  <a:gd name="T8" fmla="*/ 1163 w 1190"/>
                  <a:gd name="T9" fmla="*/ 53 h 53"/>
                  <a:gd name="T10" fmla="*/ 1190 w 1190"/>
                  <a:gd name="T11" fmla="*/ 26 h 53"/>
                  <a:gd name="T12" fmla="*/ 1163 w 1190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0" h="53">
                    <a:moveTo>
                      <a:pt x="1163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1" y="0"/>
                      <a:pt x="0" y="12"/>
                      <a:pt x="0" y="26"/>
                    </a:cubicBezTo>
                    <a:cubicBezTo>
                      <a:pt x="0" y="41"/>
                      <a:pt x="11" y="53"/>
                      <a:pt x="26" y="53"/>
                    </a:cubicBezTo>
                    <a:cubicBezTo>
                      <a:pt x="1163" y="53"/>
                      <a:pt x="1163" y="53"/>
                      <a:pt x="1163" y="53"/>
                    </a:cubicBezTo>
                    <a:cubicBezTo>
                      <a:pt x="1178" y="53"/>
                      <a:pt x="1190" y="41"/>
                      <a:pt x="1190" y="26"/>
                    </a:cubicBezTo>
                    <a:cubicBezTo>
                      <a:pt x="1190" y="12"/>
                      <a:pt x="1178" y="0"/>
                      <a:pt x="1163" y="0"/>
                    </a:cubicBezTo>
                  </a:path>
                </a:pathLst>
              </a:custGeom>
              <a:solidFill>
                <a:srgbClr val="FFB9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0" name="Freeform 552"/>
              <p:cNvSpPr>
                <a:spLocks/>
              </p:cNvSpPr>
              <p:nvPr userDrawn="1"/>
            </p:nvSpPr>
            <p:spPr bwMode="auto">
              <a:xfrm>
                <a:off x="9118280" y="5454560"/>
                <a:ext cx="2117625" cy="125693"/>
              </a:xfrm>
              <a:custGeom>
                <a:avLst/>
                <a:gdLst>
                  <a:gd name="T0" fmla="*/ 924 w 924"/>
                  <a:gd name="T1" fmla="*/ 41 h 56"/>
                  <a:gd name="T2" fmla="*/ 909 w 924"/>
                  <a:gd name="T3" fmla="*/ 56 h 56"/>
                  <a:gd name="T4" fmla="*/ 16 w 924"/>
                  <a:gd name="T5" fmla="*/ 56 h 56"/>
                  <a:gd name="T6" fmla="*/ 0 w 924"/>
                  <a:gd name="T7" fmla="*/ 41 h 56"/>
                  <a:gd name="T8" fmla="*/ 0 w 924"/>
                  <a:gd name="T9" fmla="*/ 15 h 56"/>
                  <a:gd name="T10" fmla="*/ 16 w 924"/>
                  <a:gd name="T11" fmla="*/ 0 h 56"/>
                  <a:gd name="T12" fmla="*/ 909 w 924"/>
                  <a:gd name="T13" fmla="*/ 0 h 56"/>
                  <a:gd name="T14" fmla="*/ 924 w 924"/>
                  <a:gd name="T15" fmla="*/ 15 h 56"/>
                  <a:gd name="T16" fmla="*/ 924 w 924"/>
                  <a:gd name="T1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4" h="56">
                    <a:moveTo>
                      <a:pt x="924" y="41"/>
                    </a:moveTo>
                    <a:cubicBezTo>
                      <a:pt x="924" y="49"/>
                      <a:pt x="918" y="56"/>
                      <a:pt x="909" y="56"/>
                    </a:cubicBezTo>
                    <a:cubicBezTo>
                      <a:pt x="16" y="56"/>
                      <a:pt x="16" y="56"/>
                      <a:pt x="16" y="56"/>
                    </a:cubicBezTo>
                    <a:cubicBezTo>
                      <a:pt x="7" y="56"/>
                      <a:pt x="0" y="49"/>
                      <a:pt x="0" y="4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909" y="0"/>
                      <a:pt x="909" y="0"/>
                      <a:pt x="909" y="0"/>
                    </a:cubicBezTo>
                    <a:cubicBezTo>
                      <a:pt x="918" y="0"/>
                      <a:pt x="924" y="7"/>
                      <a:pt x="924" y="15"/>
                    </a:cubicBezTo>
                    <a:lnTo>
                      <a:pt x="924" y="41"/>
                    </a:lnTo>
                    <a:close/>
                  </a:path>
                </a:pathLst>
              </a:custGeom>
              <a:solidFill>
                <a:srgbClr val="BD360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1" name="Freeform 553"/>
              <p:cNvSpPr>
                <a:spLocks/>
              </p:cNvSpPr>
              <p:nvPr userDrawn="1"/>
            </p:nvSpPr>
            <p:spPr bwMode="auto">
              <a:xfrm>
                <a:off x="9145603" y="5260563"/>
                <a:ext cx="2065711" cy="128426"/>
              </a:xfrm>
              <a:custGeom>
                <a:avLst/>
                <a:gdLst>
                  <a:gd name="T0" fmla="*/ 901 w 901"/>
                  <a:gd name="T1" fmla="*/ 41 h 56"/>
                  <a:gd name="T2" fmla="*/ 886 w 901"/>
                  <a:gd name="T3" fmla="*/ 56 h 56"/>
                  <a:gd name="T4" fmla="*/ 15 w 901"/>
                  <a:gd name="T5" fmla="*/ 56 h 56"/>
                  <a:gd name="T6" fmla="*/ 0 w 901"/>
                  <a:gd name="T7" fmla="*/ 41 h 56"/>
                  <a:gd name="T8" fmla="*/ 0 w 901"/>
                  <a:gd name="T9" fmla="*/ 16 h 56"/>
                  <a:gd name="T10" fmla="*/ 15 w 901"/>
                  <a:gd name="T11" fmla="*/ 0 h 56"/>
                  <a:gd name="T12" fmla="*/ 886 w 901"/>
                  <a:gd name="T13" fmla="*/ 0 h 56"/>
                  <a:gd name="T14" fmla="*/ 901 w 901"/>
                  <a:gd name="T15" fmla="*/ 16 h 56"/>
                  <a:gd name="T16" fmla="*/ 901 w 901"/>
                  <a:gd name="T17" fmla="*/ 4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6">
                    <a:moveTo>
                      <a:pt x="901" y="41"/>
                    </a:moveTo>
                    <a:cubicBezTo>
                      <a:pt x="901" y="49"/>
                      <a:pt x="894" y="56"/>
                      <a:pt x="886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6" y="56"/>
                      <a:pt x="0" y="49"/>
                      <a:pt x="0" y="4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7"/>
                      <a:pt x="901" y="16"/>
                    </a:cubicBezTo>
                    <a:lnTo>
                      <a:pt x="901" y="41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2" name="Freeform 554"/>
              <p:cNvSpPr>
                <a:spLocks/>
              </p:cNvSpPr>
              <p:nvPr userDrawn="1"/>
            </p:nvSpPr>
            <p:spPr bwMode="auto">
              <a:xfrm>
                <a:off x="9145603" y="5072023"/>
                <a:ext cx="2065711" cy="125693"/>
              </a:xfrm>
              <a:custGeom>
                <a:avLst/>
                <a:gdLst>
                  <a:gd name="T0" fmla="*/ 901 w 901"/>
                  <a:gd name="T1" fmla="*/ 40 h 55"/>
                  <a:gd name="T2" fmla="*/ 886 w 901"/>
                  <a:gd name="T3" fmla="*/ 55 h 55"/>
                  <a:gd name="T4" fmla="*/ 15 w 901"/>
                  <a:gd name="T5" fmla="*/ 55 h 55"/>
                  <a:gd name="T6" fmla="*/ 0 w 901"/>
                  <a:gd name="T7" fmla="*/ 40 h 55"/>
                  <a:gd name="T8" fmla="*/ 0 w 901"/>
                  <a:gd name="T9" fmla="*/ 15 h 55"/>
                  <a:gd name="T10" fmla="*/ 15 w 901"/>
                  <a:gd name="T11" fmla="*/ 0 h 55"/>
                  <a:gd name="T12" fmla="*/ 886 w 901"/>
                  <a:gd name="T13" fmla="*/ 0 h 55"/>
                  <a:gd name="T14" fmla="*/ 901 w 901"/>
                  <a:gd name="T15" fmla="*/ 15 h 55"/>
                  <a:gd name="T16" fmla="*/ 901 w 901"/>
                  <a:gd name="T17" fmla="*/ 4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5">
                    <a:moveTo>
                      <a:pt x="901" y="40"/>
                    </a:moveTo>
                    <a:cubicBezTo>
                      <a:pt x="901" y="49"/>
                      <a:pt x="894" y="55"/>
                      <a:pt x="886" y="55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6" y="55"/>
                      <a:pt x="0" y="49"/>
                      <a:pt x="0" y="4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6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6"/>
                      <a:pt x="901" y="15"/>
                    </a:cubicBezTo>
                    <a:lnTo>
                      <a:pt x="901" y="40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503" name="Freeform 555"/>
              <p:cNvSpPr>
                <a:spLocks/>
              </p:cNvSpPr>
              <p:nvPr userDrawn="1"/>
            </p:nvSpPr>
            <p:spPr bwMode="auto">
              <a:xfrm>
                <a:off x="9145603" y="4880754"/>
                <a:ext cx="2065711" cy="128426"/>
              </a:xfrm>
              <a:custGeom>
                <a:avLst/>
                <a:gdLst>
                  <a:gd name="T0" fmla="*/ 901 w 901"/>
                  <a:gd name="T1" fmla="*/ 40 h 56"/>
                  <a:gd name="T2" fmla="*/ 886 w 901"/>
                  <a:gd name="T3" fmla="*/ 56 h 56"/>
                  <a:gd name="T4" fmla="*/ 15 w 901"/>
                  <a:gd name="T5" fmla="*/ 56 h 56"/>
                  <a:gd name="T6" fmla="*/ 0 w 901"/>
                  <a:gd name="T7" fmla="*/ 40 h 56"/>
                  <a:gd name="T8" fmla="*/ 0 w 901"/>
                  <a:gd name="T9" fmla="*/ 15 h 56"/>
                  <a:gd name="T10" fmla="*/ 15 w 901"/>
                  <a:gd name="T11" fmla="*/ 0 h 56"/>
                  <a:gd name="T12" fmla="*/ 886 w 901"/>
                  <a:gd name="T13" fmla="*/ 0 h 56"/>
                  <a:gd name="T14" fmla="*/ 901 w 901"/>
                  <a:gd name="T15" fmla="*/ 15 h 56"/>
                  <a:gd name="T16" fmla="*/ 901 w 901"/>
                  <a:gd name="T17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1" h="56">
                    <a:moveTo>
                      <a:pt x="901" y="40"/>
                    </a:moveTo>
                    <a:cubicBezTo>
                      <a:pt x="901" y="49"/>
                      <a:pt x="894" y="56"/>
                      <a:pt x="886" y="56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6" y="56"/>
                      <a:pt x="0" y="49"/>
                      <a:pt x="0" y="4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5" y="0"/>
                    </a:cubicBezTo>
                    <a:cubicBezTo>
                      <a:pt x="886" y="0"/>
                      <a:pt x="886" y="0"/>
                      <a:pt x="886" y="0"/>
                    </a:cubicBezTo>
                    <a:cubicBezTo>
                      <a:pt x="894" y="0"/>
                      <a:pt x="901" y="7"/>
                      <a:pt x="901" y="15"/>
                    </a:cubicBezTo>
                    <a:lnTo>
                      <a:pt x="901" y="40"/>
                    </a:lnTo>
                    <a:close/>
                  </a:path>
                </a:pathLst>
              </a:custGeom>
              <a:solidFill>
                <a:srgbClr val="F084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3" name="Freeform 572"/>
              <p:cNvSpPr>
                <a:spLocks/>
              </p:cNvSpPr>
              <p:nvPr userDrawn="1"/>
            </p:nvSpPr>
            <p:spPr bwMode="auto">
              <a:xfrm>
                <a:off x="10342404" y="4563791"/>
                <a:ext cx="704964" cy="366144"/>
              </a:xfrm>
              <a:custGeom>
                <a:avLst/>
                <a:gdLst>
                  <a:gd name="T0" fmla="*/ 17 w 307"/>
                  <a:gd name="T1" fmla="*/ 160 h 160"/>
                  <a:gd name="T2" fmla="*/ 0 w 307"/>
                  <a:gd name="T3" fmla="*/ 71 h 160"/>
                  <a:gd name="T4" fmla="*/ 131 w 307"/>
                  <a:gd name="T5" fmla="*/ 77 h 160"/>
                  <a:gd name="T6" fmla="*/ 277 w 307"/>
                  <a:gd name="T7" fmla="*/ 0 h 160"/>
                  <a:gd name="T8" fmla="*/ 307 w 307"/>
                  <a:gd name="T9" fmla="*/ 64 h 160"/>
                  <a:gd name="T10" fmla="*/ 152 w 307"/>
                  <a:gd name="T11" fmla="*/ 145 h 160"/>
                  <a:gd name="T12" fmla="*/ 134 w 307"/>
                  <a:gd name="T13" fmla="*/ 149 h 160"/>
                  <a:gd name="T14" fmla="*/ 17 w 307"/>
                  <a:gd name="T15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7" h="160">
                    <a:moveTo>
                      <a:pt x="17" y="16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31" y="77"/>
                      <a:pt x="131" y="77"/>
                      <a:pt x="131" y="77"/>
                    </a:cubicBezTo>
                    <a:cubicBezTo>
                      <a:pt x="277" y="0"/>
                      <a:pt x="277" y="0"/>
                      <a:pt x="277" y="0"/>
                    </a:cubicBezTo>
                    <a:cubicBezTo>
                      <a:pt x="307" y="64"/>
                      <a:pt x="307" y="64"/>
                      <a:pt x="307" y="64"/>
                    </a:cubicBezTo>
                    <a:cubicBezTo>
                      <a:pt x="152" y="145"/>
                      <a:pt x="152" y="145"/>
                      <a:pt x="152" y="145"/>
                    </a:cubicBezTo>
                    <a:cubicBezTo>
                      <a:pt x="147" y="148"/>
                      <a:pt x="140" y="149"/>
                      <a:pt x="134" y="149"/>
                    </a:cubicBezTo>
                    <a:lnTo>
                      <a:pt x="17" y="160"/>
                    </a:lnTo>
                    <a:close/>
                  </a:path>
                </a:pathLst>
              </a:custGeom>
              <a:solidFill>
                <a:srgbClr val="004B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4" name="Freeform 573"/>
              <p:cNvSpPr>
                <a:spLocks/>
              </p:cNvSpPr>
              <p:nvPr userDrawn="1"/>
            </p:nvSpPr>
            <p:spPr bwMode="auto">
              <a:xfrm>
                <a:off x="10640236" y="4563791"/>
                <a:ext cx="349750" cy="183075"/>
              </a:xfrm>
              <a:custGeom>
                <a:avLst/>
                <a:gdLst>
                  <a:gd name="T0" fmla="*/ 0 w 128"/>
                  <a:gd name="T1" fmla="*/ 67 h 67"/>
                  <a:gd name="T2" fmla="*/ 128 w 128"/>
                  <a:gd name="T3" fmla="*/ 10 h 67"/>
                  <a:gd name="T4" fmla="*/ 124 w 128"/>
                  <a:gd name="T5" fmla="*/ 0 h 67"/>
                  <a:gd name="T6" fmla="*/ 1 w 128"/>
                  <a:gd name="T7" fmla="*/ 64 h 67"/>
                  <a:gd name="T8" fmla="*/ 0 w 128"/>
                  <a:gd name="T9" fmla="*/ 64 h 67"/>
                  <a:gd name="T10" fmla="*/ 0 w 128"/>
                  <a:gd name="T11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67">
                    <a:moveTo>
                      <a:pt x="0" y="67"/>
                    </a:moveTo>
                    <a:lnTo>
                      <a:pt x="128" y="10"/>
                    </a:lnTo>
                    <a:lnTo>
                      <a:pt x="124" y="0"/>
                    </a:lnTo>
                    <a:lnTo>
                      <a:pt x="1" y="64"/>
                    </a:lnTo>
                    <a:lnTo>
                      <a:pt x="0" y="64"/>
                    </a:lnTo>
                    <a:lnTo>
                      <a:pt x="0" y="67"/>
                    </a:lnTo>
                    <a:close/>
                  </a:path>
                </a:pathLst>
              </a:custGeom>
              <a:solidFill>
                <a:srgbClr val="00736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grpSp>
            <p:nvGrpSpPr>
              <p:cNvPr id="66" name="Group 65"/>
              <p:cNvGrpSpPr/>
              <p:nvPr userDrawn="1"/>
            </p:nvGrpSpPr>
            <p:grpSpPr>
              <a:xfrm>
                <a:off x="9804114" y="4214045"/>
                <a:ext cx="770540" cy="2073913"/>
                <a:chOff x="9651086" y="3752555"/>
                <a:chExt cx="195668" cy="526640"/>
              </a:xfrm>
            </p:grpSpPr>
            <p:sp>
              <p:nvSpPr>
                <p:cNvPr id="455" name="Freeform 576"/>
                <p:cNvSpPr>
                  <a:spLocks/>
                </p:cNvSpPr>
                <p:nvPr/>
              </p:nvSpPr>
              <p:spPr bwMode="auto">
                <a:xfrm>
                  <a:off x="9651086" y="3876062"/>
                  <a:ext cx="195668" cy="198444"/>
                </a:xfrm>
                <a:custGeom>
                  <a:avLst/>
                  <a:gdLst>
                    <a:gd name="T0" fmla="*/ 261 w 336"/>
                    <a:gd name="T1" fmla="*/ 342 h 342"/>
                    <a:gd name="T2" fmla="*/ 56 w 336"/>
                    <a:gd name="T3" fmla="*/ 342 h 342"/>
                    <a:gd name="T4" fmla="*/ 41 w 336"/>
                    <a:gd name="T5" fmla="*/ 65 h 342"/>
                    <a:gd name="T6" fmla="*/ 108 w 336"/>
                    <a:gd name="T7" fmla="*/ 1 h 342"/>
                    <a:gd name="T8" fmla="*/ 208 w 336"/>
                    <a:gd name="T9" fmla="*/ 0 h 342"/>
                    <a:gd name="T10" fmla="*/ 276 w 336"/>
                    <a:gd name="T11" fmla="*/ 65 h 342"/>
                    <a:gd name="T12" fmla="*/ 261 w 336"/>
                    <a:gd name="T13" fmla="*/ 342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36" h="342">
                      <a:moveTo>
                        <a:pt x="261" y="342"/>
                      </a:moveTo>
                      <a:cubicBezTo>
                        <a:pt x="56" y="342"/>
                        <a:pt x="56" y="342"/>
                        <a:pt x="56" y="342"/>
                      </a:cubicBezTo>
                      <a:cubicBezTo>
                        <a:pt x="41" y="65"/>
                        <a:pt x="41" y="65"/>
                        <a:pt x="41" y="65"/>
                      </a:cubicBezTo>
                      <a:cubicBezTo>
                        <a:pt x="48" y="30"/>
                        <a:pt x="0" y="24"/>
                        <a:pt x="108" y="1"/>
                      </a:cubicBezTo>
                      <a:cubicBezTo>
                        <a:pt x="208" y="0"/>
                        <a:pt x="208" y="0"/>
                        <a:pt x="208" y="0"/>
                      </a:cubicBezTo>
                      <a:cubicBezTo>
                        <a:pt x="336" y="29"/>
                        <a:pt x="268" y="29"/>
                        <a:pt x="276" y="65"/>
                      </a:cubicBezTo>
                      <a:lnTo>
                        <a:pt x="261" y="342"/>
                      </a:lnTo>
                      <a:close/>
                    </a:path>
                  </a:pathLst>
                </a:custGeom>
                <a:solidFill>
                  <a:srgbClr val="004B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N"/>
                </a:p>
              </p:txBody>
            </p:sp>
            <p:grpSp>
              <p:nvGrpSpPr>
                <p:cNvPr id="456" name="Group 455"/>
                <p:cNvGrpSpPr/>
                <p:nvPr/>
              </p:nvGrpSpPr>
              <p:grpSpPr>
                <a:xfrm>
                  <a:off x="9657331" y="3752555"/>
                  <a:ext cx="154037" cy="526640"/>
                  <a:chOff x="9657331" y="3752555"/>
                  <a:chExt cx="154037" cy="526640"/>
                </a:xfrm>
              </p:grpSpPr>
              <p:sp>
                <p:nvSpPr>
                  <p:cNvPr id="457" name="Freeform 562"/>
                  <p:cNvSpPr>
                    <a:spLocks/>
                  </p:cNvSpPr>
                  <p:nvPr/>
                </p:nvSpPr>
                <p:spPr bwMode="auto">
                  <a:xfrm>
                    <a:off x="9762104" y="4225768"/>
                    <a:ext cx="49264" cy="47877"/>
                  </a:xfrm>
                  <a:custGeom>
                    <a:avLst/>
                    <a:gdLst>
                      <a:gd name="T0" fmla="*/ 74 w 84"/>
                      <a:gd name="T1" fmla="*/ 49 h 82"/>
                      <a:gd name="T2" fmla="*/ 52 w 84"/>
                      <a:gd name="T3" fmla="*/ 21 h 82"/>
                      <a:gd name="T4" fmla="*/ 52 w 84"/>
                      <a:gd name="T5" fmla="*/ 1 h 82"/>
                      <a:gd name="T6" fmla="*/ 0 w 84"/>
                      <a:gd name="T7" fmla="*/ 0 h 82"/>
                      <a:gd name="T8" fmla="*/ 0 w 84"/>
                      <a:gd name="T9" fmla="*/ 82 h 82"/>
                      <a:gd name="T10" fmla="*/ 76 w 84"/>
                      <a:gd name="T11" fmla="*/ 82 h 82"/>
                      <a:gd name="T12" fmla="*/ 82 w 84"/>
                      <a:gd name="T13" fmla="*/ 75 h 82"/>
                      <a:gd name="T14" fmla="*/ 82 w 84"/>
                      <a:gd name="T15" fmla="*/ 60 h 82"/>
                      <a:gd name="T16" fmla="*/ 74 w 84"/>
                      <a:gd name="T17" fmla="*/ 49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4" h="82">
                        <a:moveTo>
                          <a:pt x="74" y="49"/>
                        </a:moveTo>
                        <a:cubicBezTo>
                          <a:pt x="67" y="44"/>
                          <a:pt x="54" y="28"/>
                          <a:pt x="52" y="2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82"/>
                          <a:pt x="0" y="82"/>
                          <a:pt x="0" y="82"/>
                        </a:cubicBezTo>
                        <a:cubicBezTo>
                          <a:pt x="76" y="82"/>
                          <a:pt x="76" y="82"/>
                          <a:pt x="76" y="82"/>
                        </a:cubicBezTo>
                        <a:cubicBezTo>
                          <a:pt x="76" y="82"/>
                          <a:pt x="82" y="82"/>
                          <a:pt x="82" y="75"/>
                        </a:cubicBezTo>
                        <a:cubicBezTo>
                          <a:pt x="82" y="68"/>
                          <a:pt x="82" y="60"/>
                          <a:pt x="82" y="60"/>
                        </a:cubicBezTo>
                        <a:cubicBezTo>
                          <a:pt x="82" y="60"/>
                          <a:pt x="84" y="54"/>
                          <a:pt x="74" y="4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58" name="Freeform 563"/>
                  <p:cNvSpPr>
                    <a:spLocks/>
                  </p:cNvSpPr>
                  <p:nvPr/>
                </p:nvSpPr>
                <p:spPr bwMode="auto">
                  <a:xfrm>
                    <a:off x="9762104" y="4269481"/>
                    <a:ext cx="47877" cy="9714"/>
                  </a:xfrm>
                  <a:custGeom>
                    <a:avLst/>
                    <a:gdLst>
                      <a:gd name="T0" fmla="*/ 82 w 82"/>
                      <a:gd name="T1" fmla="*/ 0 h 17"/>
                      <a:gd name="T2" fmla="*/ 82 w 82"/>
                      <a:gd name="T3" fmla="*/ 10 h 17"/>
                      <a:gd name="T4" fmla="*/ 76 w 82"/>
                      <a:gd name="T5" fmla="*/ 17 h 17"/>
                      <a:gd name="T6" fmla="*/ 0 w 82"/>
                      <a:gd name="T7" fmla="*/ 17 h 17"/>
                      <a:gd name="T8" fmla="*/ 0 w 82"/>
                      <a:gd name="T9" fmla="*/ 7 h 17"/>
                      <a:gd name="T10" fmla="*/ 76 w 82"/>
                      <a:gd name="T11" fmla="*/ 7 h 17"/>
                      <a:gd name="T12" fmla="*/ 82 w 82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7">
                        <a:moveTo>
                          <a:pt x="82" y="0"/>
                        </a:moveTo>
                        <a:cubicBezTo>
                          <a:pt x="82" y="3"/>
                          <a:pt x="82" y="6"/>
                          <a:pt x="82" y="10"/>
                        </a:cubicBezTo>
                        <a:cubicBezTo>
                          <a:pt x="82" y="17"/>
                          <a:pt x="76" y="17"/>
                          <a:pt x="76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76" y="7"/>
                          <a:pt x="76" y="7"/>
                          <a:pt x="76" y="7"/>
                        </a:cubicBezTo>
                        <a:cubicBezTo>
                          <a:pt x="76" y="7"/>
                          <a:pt x="82" y="7"/>
                          <a:pt x="82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59" name="Freeform 564"/>
                  <p:cNvSpPr>
                    <a:spLocks/>
                  </p:cNvSpPr>
                  <p:nvPr/>
                </p:nvSpPr>
                <p:spPr bwMode="auto">
                  <a:xfrm>
                    <a:off x="9759328" y="4226462"/>
                    <a:ext cx="52040" cy="47182"/>
                  </a:xfrm>
                  <a:custGeom>
                    <a:avLst/>
                    <a:gdLst>
                      <a:gd name="T0" fmla="*/ 79 w 89"/>
                      <a:gd name="T1" fmla="*/ 48 h 81"/>
                      <a:gd name="T2" fmla="*/ 57 w 89"/>
                      <a:gd name="T3" fmla="*/ 20 h 81"/>
                      <a:gd name="T4" fmla="*/ 57 w 89"/>
                      <a:gd name="T5" fmla="*/ 0 h 81"/>
                      <a:gd name="T6" fmla="*/ 44 w 89"/>
                      <a:gd name="T7" fmla="*/ 0 h 81"/>
                      <a:gd name="T8" fmla="*/ 39 w 89"/>
                      <a:gd name="T9" fmla="*/ 20 h 81"/>
                      <a:gd name="T10" fmla="*/ 61 w 89"/>
                      <a:gd name="T11" fmla="*/ 47 h 81"/>
                      <a:gd name="T12" fmla="*/ 69 w 89"/>
                      <a:gd name="T13" fmla="*/ 59 h 81"/>
                      <a:gd name="T14" fmla="*/ 69 w 89"/>
                      <a:gd name="T15" fmla="*/ 74 h 81"/>
                      <a:gd name="T16" fmla="*/ 63 w 89"/>
                      <a:gd name="T17" fmla="*/ 81 h 81"/>
                      <a:gd name="T18" fmla="*/ 0 w 89"/>
                      <a:gd name="T19" fmla="*/ 81 h 81"/>
                      <a:gd name="T20" fmla="*/ 0 w 89"/>
                      <a:gd name="T21" fmla="*/ 81 h 81"/>
                      <a:gd name="T22" fmla="*/ 81 w 89"/>
                      <a:gd name="T23" fmla="*/ 81 h 81"/>
                      <a:gd name="T24" fmla="*/ 87 w 89"/>
                      <a:gd name="T25" fmla="*/ 74 h 81"/>
                      <a:gd name="T26" fmla="*/ 87 w 89"/>
                      <a:gd name="T27" fmla="*/ 59 h 81"/>
                      <a:gd name="T28" fmla="*/ 79 w 89"/>
                      <a:gd name="T29" fmla="*/ 48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89" h="81">
                        <a:moveTo>
                          <a:pt x="79" y="48"/>
                        </a:moveTo>
                        <a:cubicBezTo>
                          <a:pt x="72" y="43"/>
                          <a:pt x="59" y="27"/>
                          <a:pt x="57" y="20"/>
                        </a:cubicBezTo>
                        <a:cubicBezTo>
                          <a:pt x="57" y="0"/>
                          <a:pt x="57" y="0"/>
                          <a:pt x="57" y="0"/>
                        </a:cubicBez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39" y="20"/>
                          <a:pt x="39" y="20"/>
                          <a:pt x="39" y="20"/>
                        </a:cubicBezTo>
                        <a:cubicBezTo>
                          <a:pt x="41" y="27"/>
                          <a:pt x="54" y="43"/>
                          <a:pt x="61" y="47"/>
                        </a:cubicBezTo>
                        <a:cubicBezTo>
                          <a:pt x="71" y="53"/>
                          <a:pt x="69" y="59"/>
                          <a:pt x="69" y="59"/>
                        </a:cubicBezTo>
                        <a:cubicBezTo>
                          <a:pt x="69" y="59"/>
                          <a:pt x="69" y="67"/>
                          <a:pt x="69" y="74"/>
                        </a:cubicBezTo>
                        <a:cubicBezTo>
                          <a:pt x="69" y="81"/>
                          <a:pt x="63" y="81"/>
                          <a:pt x="63" y="81"/>
                        </a:cubicBezTo>
                        <a:cubicBezTo>
                          <a:pt x="0" y="81"/>
                          <a:pt x="0" y="81"/>
                          <a:pt x="0" y="81"/>
                        </a:cubicBezTo>
                        <a:cubicBezTo>
                          <a:pt x="0" y="81"/>
                          <a:pt x="0" y="81"/>
                          <a:pt x="0" y="81"/>
                        </a:cubicBezTo>
                        <a:cubicBezTo>
                          <a:pt x="81" y="81"/>
                          <a:pt x="81" y="81"/>
                          <a:pt x="81" y="81"/>
                        </a:cubicBezTo>
                        <a:cubicBezTo>
                          <a:pt x="81" y="81"/>
                          <a:pt x="87" y="81"/>
                          <a:pt x="87" y="74"/>
                        </a:cubicBezTo>
                        <a:cubicBezTo>
                          <a:pt x="87" y="67"/>
                          <a:pt x="87" y="59"/>
                          <a:pt x="87" y="59"/>
                        </a:cubicBezTo>
                        <a:cubicBezTo>
                          <a:pt x="87" y="59"/>
                          <a:pt x="89" y="53"/>
                          <a:pt x="79" y="48"/>
                        </a:cubicBezTo>
                        <a:close/>
                      </a:path>
                    </a:pathLst>
                  </a:custGeom>
                  <a:solidFill>
                    <a:srgbClr val="6363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0" name="Freeform 565"/>
                  <p:cNvSpPr>
                    <a:spLocks/>
                  </p:cNvSpPr>
                  <p:nvPr/>
                </p:nvSpPr>
                <p:spPr bwMode="auto">
                  <a:xfrm>
                    <a:off x="9677453" y="4262542"/>
                    <a:ext cx="47182" cy="10408"/>
                  </a:xfrm>
                  <a:custGeom>
                    <a:avLst/>
                    <a:gdLst>
                      <a:gd name="T0" fmla="*/ 0 w 82"/>
                      <a:gd name="T1" fmla="*/ 1 h 18"/>
                      <a:gd name="T2" fmla="*/ 1 w 82"/>
                      <a:gd name="T3" fmla="*/ 10 h 18"/>
                      <a:gd name="T4" fmla="*/ 8 w 82"/>
                      <a:gd name="T5" fmla="*/ 17 h 18"/>
                      <a:gd name="T6" fmla="*/ 82 w 82"/>
                      <a:gd name="T7" fmla="*/ 9 h 18"/>
                      <a:gd name="T8" fmla="*/ 81 w 82"/>
                      <a:gd name="T9" fmla="*/ 0 h 18"/>
                      <a:gd name="T10" fmla="*/ 7 w 82"/>
                      <a:gd name="T11" fmla="*/ 7 h 18"/>
                      <a:gd name="T12" fmla="*/ 0 w 82"/>
                      <a:gd name="T13" fmla="*/ 1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8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1" y="10"/>
                        </a:cubicBezTo>
                        <a:cubicBezTo>
                          <a:pt x="1" y="18"/>
                          <a:pt x="8" y="17"/>
                          <a:pt x="8" y="17"/>
                        </a:cubicBezTo>
                        <a:cubicBezTo>
                          <a:pt x="82" y="9"/>
                          <a:pt x="82" y="9"/>
                          <a:pt x="82" y="9"/>
                        </a:cubicBezTo>
                        <a:cubicBezTo>
                          <a:pt x="81" y="0"/>
                          <a:pt x="81" y="0"/>
                          <a:pt x="81" y="0"/>
                        </a:cubicBezTo>
                        <a:cubicBezTo>
                          <a:pt x="7" y="7"/>
                          <a:pt x="7" y="7"/>
                          <a:pt x="7" y="7"/>
                        </a:cubicBezTo>
                        <a:cubicBezTo>
                          <a:pt x="7" y="7"/>
                          <a:pt x="0" y="8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1" name="Freeform 566"/>
                  <p:cNvSpPr>
                    <a:spLocks/>
                  </p:cNvSpPr>
                  <p:nvPr/>
                </p:nvSpPr>
                <p:spPr bwMode="auto">
                  <a:xfrm>
                    <a:off x="9674677" y="4215360"/>
                    <a:ext cx="49958" cy="52040"/>
                  </a:xfrm>
                  <a:custGeom>
                    <a:avLst/>
                    <a:gdLst>
                      <a:gd name="T0" fmla="*/ 26 w 85"/>
                      <a:gd name="T1" fmla="*/ 6 h 90"/>
                      <a:gd name="T2" fmla="*/ 28 w 85"/>
                      <a:gd name="T3" fmla="*/ 26 h 90"/>
                      <a:gd name="T4" fmla="*/ 9 w 85"/>
                      <a:gd name="T5" fmla="*/ 56 h 90"/>
                      <a:gd name="T6" fmla="*/ 2 w 85"/>
                      <a:gd name="T7" fmla="*/ 68 h 90"/>
                      <a:gd name="T8" fmla="*/ 4 w 85"/>
                      <a:gd name="T9" fmla="*/ 83 h 90"/>
                      <a:gd name="T10" fmla="*/ 11 w 85"/>
                      <a:gd name="T11" fmla="*/ 89 h 90"/>
                      <a:gd name="T12" fmla="*/ 85 w 85"/>
                      <a:gd name="T13" fmla="*/ 82 h 90"/>
                      <a:gd name="T14" fmla="*/ 77 w 85"/>
                      <a:gd name="T15" fmla="*/ 0 h 90"/>
                      <a:gd name="T16" fmla="*/ 26 w 85"/>
                      <a:gd name="T17" fmla="*/ 6 h 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5" h="90">
                        <a:moveTo>
                          <a:pt x="26" y="6"/>
                        </a:moveTo>
                        <a:cubicBezTo>
                          <a:pt x="28" y="26"/>
                          <a:pt x="28" y="26"/>
                          <a:pt x="28" y="26"/>
                        </a:cubicBezTo>
                        <a:cubicBezTo>
                          <a:pt x="27" y="33"/>
                          <a:pt x="15" y="50"/>
                          <a:pt x="9" y="56"/>
                        </a:cubicBezTo>
                        <a:cubicBezTo>
                          <a:pt x="0" y="62"/>
                          <a:pt x="2" y="68"/>
                          <a:pt x="2" y="68"/>
                        </a:cubicBezTo>
                        <a:cubicBezTo>
                          <a:pt x="2" y="68"/>
                          <a:pt x="3" y="76"/>
                          <a:pt x="4" y="83"/>
                        </a:cubicBezTo>
                        <a:cubicBezTo>
                          <a:pt x="4" y="90"/>
                          <a:pt x="11" y="89"/>
                          <a:pt x="11" y="89"/>
                        </a:cubicBezTo>
                        <a:cubicBezTo>
                          <a:pt x="85" y="82"/>
                          <a:pt x="85" y="82"/>
                          <a:pt x="85" y="82"/>
                        </a:cubicBezTo>
                        <a:cubicBezTo>
                          <a:pt x="77" y="0"/>
                          <a:pt x="77" y="0"/>
                          <a:pt x="77" y="0"/>
                        </a:cubicBezTo>
                        <a:lnTo>
                          <a:pt x="26" y="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2" name="Freeform 567"/>
                  <p:cNvSpPr>
                    <a:spLocks/>
                  </p:cNvSpPr>
                  <p:nvPr/>
                </p:nvSpPr>
                <p:spPr bwMode="auto">
                  <a:xfrm>
                    <a:off x="9698963" y="4215360"/>
                    <a:ext cx="25673" cy="49264"/>
                  </a:xfrm>
                  <a:custGeom>
                    <a:avLst/>
                    <a:gdLst>
                      <a:gd name="T0" fmla="*/ 30 w 44"/>
                      <a:gd name="T1" fmla="*/ 1 h 86"/>
                      <a:gd name="T2" fmla="*/ 28 w 44"/>
                      <a:gd name="T3" fmla="*/ 22 h 86"/>
                      <a:gd name="T4" fmla="*/ 8 w 44"/>
                      <a:gd name="T5" fmla="*/ 51 h 86"/>
                      <a:gd name="T6" fmla="*/ 2 w 44"/>
                      <a:gd name="T7" fmla="*/ 63 h 86"/>
                      <a:gd name="T8" fmla="*/ 4 w 44"/>
                      <a:gd name="T9" fmla="*/ 78 h 86"/>
                      <a:gd name="T10" fmla="*/ 11 w 44"/>
                      <a:gd name="T11" fmla="*/ 85 h 86"/>
                      <a:gd name="T12" fmla="*/ 44 w 44"/>
                      <a:gd name="T13" fmla="*/ 82 h 86"/>
                      <a:gd name="T14" fmla="*/ 36 w 44"/>
                      <a:gd name="T15" fmla="*/ 0 h 86"/>
                      <a:gd name="T16" fmla="*/ 30 w 44"/>
                      <a:gd name="T17" fmla="*/ 1 h 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4" h="86">
                        <a:moveTo>
                          <a:pt x="30" y="1"/>
                        </a:moveTo>
                        <a:cubicBezTo>
                          <a:pt x="28" y="22"/>
                          <a:pt x="28" y="22"/>
                          <a:pt x="28" y="22"/>
                        </a:cubicBezTo>
                        <a:cubicBezTo>
                          <a:pt x="27" y="29"/>
                          <a:pt x="15" y="46"/>
                          <a:pt x="8" y="51"/>
                        </a:cubicBezTo>
                        <a:cubicBezTo>
                          <a:pt x="0" y="58"/>
                          <a:pt x="2" y="63"/>
                          <a:pt x="2" y="63"/>
                        </a:cubicBezTo>
                        <a:cubicBezTo>
                          <a:pt x="2" y="63"/>
                          <a:pt x="3" y="71"/>
                          <a:pt x="4" y="78"/>
                        </a:cubicBezTo>
                        <a:cubicBezTo>
                          <a:pt x="4" y="86"/>
                          <a:pt x="11" y="85"/>
                          <a:pt x="11" y="85"/>
                        </a:cubicBezTo>
                        <a:cubicBezTo>
                          <a:pt x="44" y="82"/>
                          <a:pt x="44" y="82"/>
                          <a:pt x="44" y="82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lnTo>
                          <a:pt x="30" y="1"/>
                        </a:lnTo>
                        <a:close/>
                      </a:path>
                    </a:pathLst>
                  </a:custGeom>
                  <a:solidFill>
                    <a:srgbClr val="63636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3" name="Rectangle 577"/>
                  <p:cNvSpPr>
                    <a:spLocks noChangeArrowheads="1"/>
                  </p:cNvSpPr>
                  <p:nvPr/>
                </p:nvSpPr>
                <p:spPr bwMode="auto">
                  <a:xfrm>
                    <a:off x="9682310" y="4055772"/>
                    <a:ext cx="121426" cy="43713"/>
                  </a:xfrm>
                  <a:prstGeom prst="rect">
                    <a:avLst/>
                  </a:pr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4" name="Freeform 578"/>
                  <p:cNvSpPr>
                    <a:spLocks/>
                  </p:cNvSpPr>
                  <p:nvPr/>
                </p:nvSpPr>
                <p:spPr bwMode="auto">
                  <a:xfrm>
                    <a:off x="9720472" y="3876756"/>
                    <a:ext cx="45795" cy="127670"/>
                  </a:xfrm>
                  <a:custGeom>
                    <a:avLst/>
                    <a:gdLst>
                      <a:gd name="T0" fmla="*/ 32 w 66"/>
                      <a:gd name="T1" fmla="*/ 184 h 184"/>
                      <a:gd name="T2" fmla="*/ 0 w 66"/>
                      <a:gd name="T3" fmla="*/ 0 h 184"/>
                      <a:gd name="T4" fmla="*/ 66 w 66"/>
                      <a:gd name="T5" fmla="*/ 0 h 184"/>
                      <a:gd name="T6" fmla="*/ 32 w 66"/>
                      <a:gd name="T7" fmla="*/ 184 h 1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184">
                        <a:moveTo>
                          <a:pt x="32" y="184"/>
                        </a:moveTo>
                        <a:lnTo>
                          <a:pt x="0" y="0"/>
                        </a:lnTo>
                        <a:lnTo>
                          <a:pt x="66" y="0"/>
                        </a:lnTo>
                        <a:lnTo>
                          <a:pt x="32" y="1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5" name="Freeform 579"/>
                  <p:cNvSpPr>
                    <a:spLocks/>
                  </p:cNvSpPr>
                  <p:nvPr/>
                </p:nvSpPr>
                <p:spPr bwMode="auto">
                  <a:xfrm>
                    <a:off x="9800266" y="3932265"/>
                    <a:ext cx="10408" cy="123507"/>
                  </a:xfrm>
                  <a:custGeom>
                    <a:avLst/>
                    <a:gdLst>
                      <a:gd name="T0" fmla="*/ 0 w 15"/>
                      <a:gd name="T1" fmla="*/ 2 h 178"/>
                      <a:gd name="T2" fmla="*/ 0 w 15"/>
                      <a:gd name="T3" fmla="*/ 178 h 178"/>
                      <a:gd name="T4" fmla="*/ 5 w 15"/>
                      <a:gd name="T5" fmla="*/ 178 h 178"/>
                      <a:gd name="T6" fmla="*/ 15 w 15"/>
                      <a:gd name="T7" fmla="*/ 0 h 178"/>
                      <a:gd name="T8" fmla="*/ 0 w 15"/>
                      <a:gd name="T9" fmla="*/ 2 h 1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78">
                        <a:moveTo>
                          <a:pt x="0" y="2"/>
                        </a:moveTo>
                        <a:lnTo>
                          <a:pt x="0" y="178"/>
                        </a:lnTo>
                        <a:lnTo>
                          <a:pt x="5" y="178"/>
                        </a:lnTo>
                        <a:lnTo>
                          <a:pt x="15" y="0"/>
                        </a:lnTo>
                        <a:lnTo>
                          <a:pt x="0" y="2"/>
                        </a:lnTo>
                        <a:close/>
                      </a:path>
                    </a:pathLst>
                  </a:custGeom>
                  <a:solidFill>
                    <a:srgbClr val="00736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6" name="Freeform 580"/>
                  <p:cNvSpPr>
                    <a:spLocks/>
                  </p:cNvSpPr>
                  <p:nvPr/>
                </p:nvSpPr>
                <p:spPr bwMode="auto">
                  <a:xfrm>
                    <a:off x="9800266" y="3932265"/>
                    <a:ext cx="10408" cy="123507"/>
                  </a:xfrm>
                  <a:custGeom>
                    <a:avLst/>
                    <a:gdLst>
                      <a:gd name="T0" fmla="*/ 0 w 15"/>
                      <a:gd name="T1" fmla="*/ 2 h 178"/>
                      <a:gd name="T2" fmla="*/ 0 w 15"/>
                      <a:gd name="T3" fmla="*/ 178 h 178"/>
                      <a:gd name="T4" fmla="*/ 5 w 15"/>
                      <a:gd name="T5" fmla="*/ 178 h 178"/>
                      <a:gd name="T6" fmla="*/ 15 w 15"/>
                      <a:gd name="T7" fmla="*/ 0 h 1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5" h="178">
                        <a:moveTo>
                          <a:pt x="0" y="2"/>
                        </a:moveTo>
                        <a:lnTo>
                          <a:pt x="0" y="178"/>
                        </a:lnTo>
                        <a:lnTo>
                          <a:pt x="5" y="178"/>
                        </a:lnTo>
                        <a:lnTo>
                          <a:pt x="15" y="0"/>
                        </a:lnTo>
                      </a:path>
                    </a:pathLst>
                  </a:cu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7" name="Freeform 581"/>
                  <p:cNvSpPr>
                    <a:spLocks/>
                  </p:cNvSpPr>
                  <p:nvPr/>
                </p:nvSpPr>
                <p:spPr bwMode="auto">
                  <a:xfrm>
                    <a:off x="9657331" y="3883695"/>
                    <a:ext cx="70774" cy="131140"/>
                  </a:xfrm>
                  <a:custGeom>
                    <a:avLst/>
                    <a:gdLst>
                      <a:gd name="T0" fmla="*/ 118 w 122"/>
                      <a:gd name="T1" fmla="*/ 178 h 226"/>
                      <a:gd name="T2" fmla="*/ 90 w 122"/>
                      <a:gd name="T3" fmla="*/ 163 h 226"/>
                      <a:gd name="T4" fmla="*/ 65 w 122"/>
                      <a:gd name="T5" fmla="*/ 160 h 226"/>
                      <a:gd name="T6" fmla="*/ 79 w 122"/>
                      <a:gd name="T7" fmla="*/ 36 h 226"/>
                      <a:gd name="T8" fmla="*/ 53 w 122"/>
                      <a:gd name="T9" fmla="*/ 2 h 226"/>
                      <a:gd name="T10" fmla="*/ 20 w 122"/>
                      <a:gd name="T11" fmla="*/ 29 h 226"/>
                      <a:gd name="T12" fmla="*/ 1 w 122"/>
                      <a:gd name="T13" fmla="*/ 184 h 226"/>
                      <a:gd name="T14" fmla="*/ 0 w 122"/>
                      <a:gd name="T15" fmla="*/ 197 h 226"/>
                      <a:gd name="T16" fmla="*/ 32 w 122"/>
                      <a:gd name="T17" fmla="*/ 225 h 226"/>
                      <a:gd name="T18" fmla="*/ 94 w 122"/>
                      <a:gd name="T19" fmla="*/ 219 h 226"/>
                      <a:gd name="T20" fmla="*/ 121 w 122"/>
                      <a:gd name="T21" fmla="*/ 187 h 226"/>
                      <a:gd name="T22" fmla="*/ 118 w 122"/>
                      <a:gd name="T23" fmla="*/ 178 h 2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22" h="226">
                        <a:moveTo>
                          <a:pt x="118" y="178"/>
                        </a:moveTo>
                        <a:cubicBezTo>
                          <a:pt x="113" y="168"/>
                          <a:pt x="102" y="162"/>
                          <a:pt x="90" y="163"/>
                        </a:cubicBezTo>
                        <a:cubicBezTo>
                          <a:pt x="65" y="160"/>
                          <a:pt x="65" y="160"/>
                          <a:pt x="65" y="160"/>
                        </a:cubicBezTo>
                        <a:cubicBezTo>
                          <a:pt x="79" y="36"/>
                          <a:pt x="79" y="36"/>
                          <a:pt x="79" y="36"/>
                        </a:cubicBezTo>
                        <a:cubicBezTo>
                          <a:pt x="81" y="19"/>
                          <a:pt x="69" y="4"/>
                          <a:pt x="53" y="2"/>
                        </a:cubicBezTo>
                        <a:cubicBezTo>
                          <a:pt x="37" y="0"/>
                          <a:pt x="22" y="12"/>
                          <a:pt x="20" y="29"/>
                        </a:cubicBezTo>
                        <a:cubicBezTo>
                          <a:pt x="1" y="184"/>
                          <a:pt x="1" y="184"/>
                          <a:pt x="1" y="184"/>
                        </a:cubicBezTo>
                        <a:cubicBezTo>
                          <a:pt x="0" y="188"/>
                          <a:pt x="0" y="193"/>
                          <a:pt x="0" y="197"/>
                        </a:cubicBezTo>
                        <a:cubicBezTo>
                          <a:pt x="1" y="214"/>
                          <a:pt x="16" y="226"/>
                          <a:pt x="32" y="225"/>
                        </a:cubicBezTo>
                        <a:cubicBezTo>
                          <a:pt x="94" y="219"/>
                          <a:pt x="94" y="219"/>
                          <a:pt x="94" y="219"/>
                        </a:cubicBezTo>
                        <a:cubicBezTo>
                          <a:pt x="110" y="218"/>
                          <a:pt x="122" y="204"/>
                          <a:pt x="121" y="187"/>
                        </a:cubicBezTo>
                        <a:cubicBezTo>
                          <a:pt x="121" y="183"/>
                          <a:pt x="120" y="182"/>
                          <a:pt x="118" y="178"/>
                        </a:cubicBezTo>
                        <a:close/>
                      </a:path>
                    </a:pathLst>
                  </a:custGeom>
                  <a:solidFill>
                    <a:srgbClr val="004B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8" name="Freeform 582"/>
                  <p:cNvSpPr>
                    <a:spLocks/>
                  </p:cNvSpPr>
                  <p:nvPr/>
                </p:nvSpPr>
                <p:spPr bwMode="auto">
                  <a:xfrm>
                    <a:off x="9687861" y="3930877"/>
                    <a:ext cx="36775" cy="54815"/>
                  </a:xfrm>
                  <a:custGeom>
                    <a:avLst/>
                    <a:gdLst>
                      <a:gd name="T0" fmla="*/ 38 w 63"/>
                      <a:gd name="T1" fmla="*/ 81 h 94"/>
                      <a:gd name="T2" fmla="*/ 13 w 63"/>
                      <a:gd name="T3" fmla="*/ 78 h 94"/>
                      <a:gd name="T4" fmla="*/ 19 w 63"/>
                      <a:gd name="T5" fmla="*/ 23 h 94"/>
                      <a:gd name="T6" fmla="*/ 10 w 63"/>
                      <a:gd name="T7" fmla="*/ 0 h 94"/>
                      <a:gd name="T8" fmla="*/ 4 w 63"/>
                      <a:gd name="T9" fmla="*/ 53 h 94"/>
                      <a:gd name="T10" fmla="*/ 4 w 63"/>
                      <a:gd name="T11" fmla="*/ 87 h 94"/>
                      <a:gd name="T12" fmla="*/ 33 w 63"/>
                      <a:gd name="T13" fmla="*/ 94 h 94"/>
                      <a:gd name="T14" fmla="*/ 63 w 63"/>
                      <a:gd name="T15" fmla="*/ 91 h 94"/>
                      <a:gd name="T16" fmla="*/ 38 w 63"/>
                      <a:gd name="T17" fmla="*/ 81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3" h="94">
                        <a:moveTo>
                          <a:pt x="38" y="81"/>
                        </a:moveTo>
                        <a:cubicBezTo>
                          <a:pt x="13" y="78"/>
                          <a:pt x="13" y="78"/>
                          <a:pt x="13" y="78"/>
                        </a:cubicBezTo>
                        <a:cubicBezTo>
                          <a:pt x="19" y="23"/>
                          <a:pt x="19" y="23"/>
                          <a:pt x="19" y="23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4" y="53"/>
                          <a:pt x="4" y="53"/>
                          <a:pt x="4" y="53"/>
                        </a:cubicBezTo>
                        <a:cubicBezTo>
                          <a:pt x="4" y="53"/>
                          <a:pt x="0" y="83"/>
                          <a:pt x="4" y="87"/>
                        </a:cubicBezTo>
                        <a:cubicBezTo>
                          <a:pt x="9" y="94"/>
                          <a:pt x="23" y="94"/>
                          <a:pt x="33" y="94"/>
                        </a:cubicBezTo>
                        <a:cubicBezTo>
                          <a:pt x="63" y="91"/>
                          <a:pt x="63" y="91"/>
                          <a:pt x="63" y="91"/>
                        </a:cubicBezTo>
                        <a:cubicBezTo>
                          <a:pt x="57" y="84"/>
                          <a:pt x="48" y="80"/>
                          <a:pt x="38" y="81"/>
                        </a:cubicBezTo>
                        <a:close/>
                      </a:path>
                    </a:pathLst>
                  </a:custGeom>
                  <a:solidFill>
                    <a:srgbClr val="00736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69" name="Freeform 583"/>
                  <p:cNvSpPr>
                    <a:spLocks/>
                  </p:cNvSpPr>
                  <p:nvPr/>
                </p:nvSpPr>
                <p:spPr bwMode="auto">
                  <a:xfrm>
                    <a:off x="9728105" y="3953081"/>
                    <a:ext cx="19428" cy="22898"/>
                  </a:xfrm>
                  <a:custGeom>
                    <a:avLst/>
                    <a:gdLst>
                      <a:gd name="T0" fmla="*/ 28 w 28"/>
                      <a:gd name="T1" fmla="*/ 30 h 33"/>
                      <a:gd name="T2" fmla="*/ 0 w 28"/>
                      <a:gd name="T3" fmla="*/ 33 h 33"/>
                      <a:gd name="T4" fmla="*/ 0 w 28"/>
                      <a:gd name="T5" fmla="*/ 0 h 33"/>
                      <a:gd name="T6" fmla="*/ 28 w 28"/>
                      <a:gd name="T7" fmla="*/ 0 h 33"/>
                      <a:gd name="T8" fmla="*/ 28 w 28"/>
                      <a:gd name="T9" fmla="*/ 30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33">
                        <a:moveTo>
                          <a:pt x="28" y="30"/>
                        </a:moveTo>
                        <a:lnTo>
                          <a:pt x="0" y="33"/>
                        </a:lnTo>
                        <a:lnTo>
                          <a:pt x="0" y="0"/>
                        </a:lnTo>
                        <a:lnTo>
                          <a:pt x="28" y="0"/>
                        </a:lnTo>
                        <a:lnTo>
                          <a:pt x="28" y="3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0" name="Freeform 584"/>
                  <p:cNvSpPr>
                    <a:spLocks/>
                  </p:cNvSpPr>
                  <p:nvPr/>
                </p:nvSpPr>
                <p:spPr bwMode="auto">
                  <a:xfrm>
                    <a:off x="9782226" y="3815002"/>
                    <a:ext cx="24979" cy="24979"/>
                  </a:xfrm>
                  <a:custGeom>
                    <a:avLst/>
                    <a:gdLst>
                      <a:gd name="T0" fmla="*/ 42 w 42"/>
                      <a:gd name="T1" fmla="*/ 22 h 43"/>
                      <a:gd name="T2" fmla="*/ 21 w 42"/>
                      <a:gd name="T3" fmla="*/ 43 h 43"/>
                      <a:gd name="T4" fmla="*/ 0 w 42"/>
                      <a:gd name="T5" fmla="*/ 22 h 43"/>
                      <a:gd name="T6" fmla="*/ 21 w 42"/>
                      <a:gd name="T7" fmla="*/ 1 h 43"/>
                      <a:gd name="T8" fmla="*/ 42 w 42"/>
                      <a:gd name="T9" fmla="*/ 22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2" h="43">
                        <a:moveTo>
                          <a:pt x="42" y="22"/>
                        </a:moveTo>
                        <a:cubicBezTo>
                          <a:pt x="42" y="33"/>
                          <a:pt x="33" y="43"/>
                          <a:pt x="21" y="43"/>
                        </a:cubicBezTo>
                        <a:cubicBezTo>
                          <a:pt x="10" y="43"/>
                          <a:pt x="0" y="33"/>
                          <a:pt x="0" y="22"/>
                        </a:cubicBezTo>
                        <a:cubicBezTo>
                          <a:pt x="0" y="10"/>
                          <a:pt x="9" y="1"/>
                          <a:pt x="21" y="1"/>
                        </a:cubicBezTo>
                        <a:cubicBezTo>
                          <a:pt x="33" y="0"/>
                          <a:pt x="42" y="10"/>
                          <a:pt x="42" y="2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1" name="Freeform 585"/>
                  <p:cNvSpPr>
                    <a:spLocks/>
                  </p:cNvSpPr>
                  <p:nvPr/>
                </p:nvSpPr>
                <p:spPr bwMode="auto">
                  <a:xfrm>
                    <a:off x="9678841" y="3815002"/>
                    <a:ext cx="24979" cy="24979"/>
                  </a:xfrm>
                  <a:custGeom>
                    <a:avLst/>
                    <a:gdLst>
                      <a:gd name="T0" fmla="*/ 0 w 43"/>
                      <a:gd name="T1" fmla="*/ 22 h 43"/>
                      <a:gd name="T2" fmla="*/ 21 w 43"/>
                      <a:gd name="T3" fmla="*/ 43 h 43"/>
                      <a:gd name="T4" fmla="*/ 43 w 43"/>
                      <a:gd name="T5" fmla="*/ 22 h 43"/>
                      <a:gd name="T6" fmla="*/ 21 w 43"/>
                      <a:gd name="T7" fmla="*/ 1 h 43"/>
                      <a:gd name="T8" fmla="*/ 0 w 43"/>
                      <a:gd name="T9" fmla="*/ 22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3" h="43">
                        <a:moveTo>
                          <a:pt x="0" y="22"/>
                        </a:moveTo>
                        <a:cubicBezTo>
                          <a:pt x="0" y="33"/>
                          <a:pt x="10" y="43"/>
                          <a:pt x="21" y="43"/>
                        </a:cubicBezTo>
                        <a:cubicBezTo>
                          <a:pt x="33" y="43"/>
                          <a:pt x="43" y="33"/>
                          <a:pt x="43" y="22"/>
                        </a:cubicBezTo>
                        <a:cubicBezTo>
                          <a:pt x="43" y="10"/>
                          <a:pt x="33" y="1"/>
                          <a:pt x="21" y="1"/>
                        </a:cubicBezTo>
                        <a:cubicBezTo>
                          <a:pt x="10" y="0"/>
                          <a:pt x="0" y="10"/>
                          <a:pt x="0" y="22"/>
                        </a:cubicBez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2" name="Freeform 586"/>
                  <p:cNvSpPr>
                    <a:spLocks/>
                  </p:cNvSpPr>
                  <p:nvPr/>
                </p:nvSpPr>
                <p:spPr bwMode="auto">
                  <a:xfrm>
                    <a:off x="9691330" y="3785860"/>
                    <a:ext cx="103385" cy="98528"/>
                  </a:xfrm>
                  <a:custGeom>
                    <a:avLst/>
                    <a:gdLst>
                      <a:gd name="T0" fmla="*/ 178 w 178"/>
                      <a:gd name="T1" fmla="*/ 12 h 170"/>
                      <a:gd name="T2" fmla="*/ 167 w 178"/>
                      <a:gd name="T3" fmla="*/ 0 h 170"/>
                      <a:gd name="T4" fmla="*/ 11 w 178"/>
                      <a:gd name="T5" fmla="*/ 0 h 170"/>
                      <a:gd name="T6" fmla="*/ 0 w 178"/>
                      <a:gd name="T7" fmla="*/ 12 h 170"/>
                      <a:gd name="T8" fmla="*/ 0 w 178"/>
                      <a:gd name="T9" fmla="*/ 109 h 170"/>
                      <a:gd name="T10" fmla="*/ 8 w 178"/>
                      <a:gd name="T11" fmla="*/ 126 h 170"/>
                      <a:gd name="T12" fmla="*/ 8 w 178"/>
                      <a:gd name="T13" fmla="*/ 126 h 170"/>
                      <a:gd name="T14" fmla="*/ 8 w 178"/>
                      <a:gd name="T15" fmla="*/ 126 h 170"/>
                      <a:gd name="T16" fmla="*/ 58 w 178"/>
                      <a:gd name="T17" fmla="*/ 161 h 170"/>
                      <a:gd name="T18" fmla="*/ 73 w 178"/>
                      <a:gd name="T19" fmla="*/ 170 h 170"/>
                      <a:gd name="T20" fmla="*/ 105 w 178"/>
                      <a:gd name="T21" fmla="*/ 170 h 170"/>
                      <a:gd name="T22" fmla="*/ 120 w 178"/>
                      <a:gd name="T23" fmla="*/ 161 h 170"/>
                      <a:gd name="T24" fmla="*/ 171 w 178"/>
                      <a:gd name="T25" fmla="*/ 126 h 170"/>
                      <a:gd name="T26" fmla="*/ 171 w 178"/>
                      <a:gd name="T27" fmla="*/ 126 h 170"/>
                      <a:gd name="T28" fmla="*/ 171 w 178"/>
                      <a:gd name="T29" fmla="*/ 126 h 170"/>
                      <a:gd name="T30" fmla="*/ 178 w 178"/>
                      <a:gd name="T31" fmla="*/ 108 h 170"/>
                      <a:gd name="T32" fmla="*/ 178 w 178"/>
                      <a:gd name="T33" fmla="*/ 12 h 1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78" h="170">
                        <a:moveTo>
                          <a:pt x="178" y="12"/>
                        </a:moveTo>
                        <a:cubicBezTo>
                          <a:pt x="178" y="5"/>
                          <a:pt x="173" y="0"/>
                          <a:pt x="167" y="0"/>
                        </a:cubicBezTo>
                        <a:cubicBezTo>
                          <a:pt x="11" y="0"/>
                          <a:pt x="11" y="0"/>
                          <a:pt x="11" y="0"/>
                        </a:cubicBezTo>
                        <a:cubicBezTo>
                          <a:pt x="5" y="0"/>
                          <a:pt x="0" y="5"/>
                          <a:pt x="0" y="12"/>
                        </a:cubicBezTo>
                        <a:cubicBezTo>
                          <a:pt x="0" y="12"/>
                          <a:pt x="0" y="108"/>
                          <a:pt x="0" y="109"/>
                        </a:cubicBezTo>
                        <a:cubicBezTo>
                          <a:pt x="0" y="116"/>
                          <a:pt x="3" y="122"/>
                          <a:pt x="8" y="126"/>
                        </a:cubicBezTo>
                        <a:cubicBezTo>
                          <a:pt x="8" y="126"/>
                          <a:pt x="8" y="126"/>
                          <a:pt x="8" y="126"/>
                        </a:cubicBezTo>
                        <a:cubicBezTo>
                          <a:pt x="8" y="126"/>
                          <a:pt x="8" y="126"/>
                          <a:pt x="8" y="126"/>
                        </a:cubicBezTo>
                        <a:cubicBezTo>
                          <a:pt x="10" y="128"/>
                          <a:pt x="58" y="161"/>
                          <a:pt x="58" y="161"/>
                        </a:cubicBezTo>
                        <a:cubicBezTo>
                          <a:pt x="62" y="166"/>
                          <a:pt x="68" y="170"/>
                          <a:pt x="73" y="170"/>
                        </a:cubicBezTo>
                        <a:cubicBezTo>
                          <a:pt x="105" y="170"/>
                          <a:pt x="105" y="170"/>
                          <a:pt x="105" y="170"/>
                        </a:cubicBezTo>
                        <a:cubicBezTo>
                          <a:pt x="110" y="170"/>
                          <a:pt x="117" y="166"/>
                          <a:pt x="120" y="161"/>
                        </a:cubicBezTo>
                        <a:cubicBezTo>
                          <a:pt x="120" y="161"/>
                          <a:pt x="169" y="127"/>
                          <a:pt x="171" y="126"/>
                        </a:cubicBezTo>
                        <a:cubicBezTo>
                          <a:pt x="171" y="126"/>
                          <a:pt x="171" y="126"/>
                          <a:pt x="171" y="126"/>
                        </a:cubicBezTo>
                        <a:cubicBezTo>
                          <a:pt x="171" y="126"/>
                          <a:pt x="171" y="126"/>
                          <a:pt x="171" y="126"/>
                        </a:cubicBezTo>
                        <a:cubicBezTo>
                          <a:pt x="175" y="122"/>
                          <a:pt x="178" y="115"/>
                          <a:pt x="178" y="108"/>
                        </a:cubicBezTo>
                        <a:cubicBezTo>
                          <a:pt x="178" y="108"/>
                          <a:pt x="178" y="12"/>
                          <a:pt x="178" y="12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3" name="Freeform 587"/>
                  <p:cNvSpPr>
                    <a:spLocks/>
                  </p:cNvSpPr>
                  <p:nvPr/>
                </p:nvSpPr>
                <p:spPr bwMode="auto">
                  <a:xfrm>
                    <a:off x="9722554" y="3827492"/>
                    <a:ext cx="9714" cy="8326"/>
                  </a:xfrm>
                  <a:custGeom>
                    <a:avLst/>
                    <a:gdLst>
                      <a:gd name="T0" fmla="*/ 8 w 17"/>
                      <a:gd name="T1" fmla="*/ 13 h 14"/>
                      <a:gd name="T2" fmla="*/ 14 w 17"/>
                      <a:gd name="T3" fmla="*/ 14 h 14"/>
                      <a:gd name="T4" fmla="*/ 17 w 17"/>
                      <a:gd name="T5" fmla="*/ 8 h 14"/>
                      <a:gd name="T6" fmla="*/ 8 w 17"/>
                      <a:gd name="T7" fmla="*/ 0 h 14"/>
                      <a:gd name="T8" fmla="*/ 0 w 17"/>
                      <a:gd name="T9" fmla="*/ 8 h 14"/>
                      <a:gd name="T10" fmla="*/ 3 w 17"/>
                      <a:gd name="T11" fmla="*/ 14 h 14"/>
                      <a:gd name="T12" fmla="*/ 8 w 17"/>
                      <a:gd name="T13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7" h="14">
                        <a:moveTo>
                          <a:pt x="8" y="13"/>
                        </a:moveTo>
                        <a:cubicBezTo>
                          <a:pt x="10" y="13"/>
                          <a:pt x="12" y="13"/>
                          <a:pt x="14" y="14"/>
                        </a:cubicBezTo>
                        <a:cubicBezTo>
                          <a:pt x="16" y="12"/>
                          <a:pt x="17" y="10"/>
                          <a:pt x="17" y="8"/>
                        </a:cubicBezTo>
                        <a:cubicBezTo>
                          <a:pt x="17" y="3"/>
                          <a:pt x="13" y="0"/>
                          <a:pt x="8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10"/>
                          <a:pt x="1" y="12"/>
                          <a:pt x="3" y="14"/>
                        </a:cubicBezTo>
                        <a:cubicBezTo>
                          <a:pt x="4" y="13"/>
                          <a:pt x="6" y="13"/>
                          <a:pt x="8" y="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4" name="Freeform 588"/>
                  <p:cNvSpPr>
                    <a:spLocks/>
                  </p:cNvSpPr>
                  <p:nvPr/>
                </p:nvSpPr>
                <p:spPr bwMode="auto">
                  <a:xfrm>
                    <a:off x="9753777" y="3827492"/>
                    <a:ext cx="9714" cy="8326"/>
                  </a:xfrm>
                  <a:custGeom>
                    <a:avLst/>
                    <a:gdLst>
                      <a:gd name="T0" fmla="*/ 8 w 16"/>
                      <a:gd name="T1" fmla="*/ 13 h 14"/>
                      <a:gd name="T2" fmla="*/ 14 w 16"/>
                      <a:gd name="T3" fmla="*/ 14 h 14"/>
                      <a:gd name="T4" fmla="*/ 16 w 16"/>
                      <a:gd name="T5" fmla="*/ 8 h 14"/>
                      <a:gd name="T6" fmla="*/ 8 w 16"/>
                      <a:gd name="T7" fmla="*/ 0 h 14"/>
                      <a:gd name="T8" fmla="*/ 0 w 16"/>
                      <a:gd name="T9" fmla="*/ 8 h 14"/>
                      <a:gd name="T10" fmla="*/ 2 w 16"/>
                      <a:gd name="T11" fmla="*/ 14 h 14"/>
                      <a:gd name="T12" fmla="*/ 8 w 16"/>
                      <a:gd name="T13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6" h="14">
                        <a:moveTo>
                          <a:pt x="8" y="13"/>
                        </a:moveTo>
                        <a:cubicBezTo>
                          <a:pt x="10" y="13"/>
                          <a:pt x="12" y="13"/>
                          <a:pt x="14" y="14"/>
                        </a:cubicBezTo>
                        <a:cubicBezTo>
                          <a:pt x="15" y="12"/>
                          <a:pt x="16" y="10"/>
                          <a:pt x="16" y="8"/>
                        </a:cubicBezTo>
                        <a:cubicBezTo>
                          <a:pt x="16" y="3"/>
                          <a:pt x="13" y="0"/>
                          <a:pt x="8" y="0"/>
                        </a:cubicBezTo>
                        <a:cubicBezTo>
                          <a:pt x="4" y="0"/>
                          <a:pt x="0" y="3"/>
                          <a:pt x="0" y="8"/>
                        </a:cubicBezTo>
                        <a:cubicBezTo>
                          <a:pt x="0" y="10"/>
                          <a:pt x="1" y="12"/>
                          <a:pt x="2" y="14"/>
                        </a:cubicBezTo>
                        <a:cubicBezTo>
                          <a:pt x="4" y="13"/>
                          <a:pt x="6" y="13"/>
                          <a:pt x="8" y="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5" name="Freeform 589"/>
                  <p:cNvSpPr>
                    <a:spLocks/>
                  </p:cNvSpPr>
                  <p:nvPr/>
                </p:nvSpPr>
                <p:spPr bwMode="auto">
                  <a:xfrm>
                    <a:off x="9711452" y="3812227"/>
                    <a:ext cx="24979" cy="8326"/>
                  </a:xfrm>
                  <a:custGeom>
                    <a:avLst/>
                    <a:gdLst>
                      <a:gd name="T0" fmla="*/ 36 w 43"/>
                      <a:gd name="T1" fmla="*/ 14 h 14"/>
                      <a:gd name="T2" fmla="*/ 8 w 43"/>
                      <a:gd name="T3" fmla="*/ 14 h 14"/>
                      <a:gd name="T4" fmla="*/ 0 w 43"/>
                      <a:gd name="T5" fmla="*/ 7 h 14"/>
                      <a:gd name="T6" fmla="*/ 8 w 43"/>
                      <a:gd name="T7" fmla="*/ 0 h 14"/>
                      <a:gd name="T8" fmla="*/ 36 w 43"/>
                      <a:gd name="T9" fmla="*/ 0 h 14"/>
                      <a:gd name="T10" fmla="*/ 43 w 43"/>
                      <a:gd name="T11" fmla="*/ 7 h 14"/>
                      <a:gd name="T12" fmla="*/ 36 w 43"/>
                      <a:gd name="T13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3" h="14">
                        <a:moveTo>
                          <a:pt x="36" y="14"/>
                        </a:moveTo>
                        <a:cubicBezTo>
                          <a:pt x="8" y="14"/>
                          <a:pt x="8" y="14"/>
                          <a:pt x="8" y="14"/>
                        </a:cubicBezTo>
                        <a:cubicBezTo>
                          <a:pt x="4" y="14"/>
                          <a:pt x="0" y="11"/>
                          <a:pt x="0" y="7"/>
                        </a:cubicBezTo>
                        <a:cubicBezTo>
                          <a:pt x="0" y="3"/>
                          <a:pt x="4" y="0"/>
                          <a:pt x="8" y="0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cubicBezTo>
                          <a:pt x="40" y="0"/>
                          <a:pt x="43" y="3"/>
                          <a:pt x="43" y="7"/>
                        </a:cubicBezTo>
                        <a:cubicBezTo>
                          <a:pt x="43" y="11"/>
                          <a:pt x="40" y="14"/>
                          <a:pt x="36" y="14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6" name="Freeform 590"/>
                  <p:cNvSpPr>
                    <a:spLocks/>
                  </p:cNvSpPr>
                  <p:nvPr/>
                </p:nvSpPr>
                <p:spPr bwMode="auto">
                  <a:xfrm>
                    <a:off x="9749614" y="3812227"/>
                    <a:ext cx="24979" cy="8326"/>
                  </a:xfrm>
                  <a:custGeom>
                    <a:avLst/>
                    <a:gdLst>
                      <a:gd name="T0" fmla="*/ 36 w 43"/>
                      <a:gd name="T1" fmla="*/ 14 h 14"/>
                      <a:gd name="T2" fmla="*/ 7 w 43"/>
                      <a:gd name="T3" fmla="*/ 14 h 14"/>
                      <a:gd name="T4" fmla="*/ 0 w 43"/>
                      <a:gd name="T5" fmla="*/ 7 h 14"/>
                      <a:gd name="T6" fmla="*/ 7 w 43"/>
                      <a:gd name="T7" fmla="*/ 0 h 14"/>
                      <a:gd name="T8" fmla="*/ 36 w 43"/>
                      <a:gd name="T9" fmla="*/ 0 h 14"/>
                      <a:gd name="T10" fmla="*/ 43 w 43"/>
                      <a:gd name="T11" fmla="*/ 7 h 14"/>
                      <a:gd name="T12" fmla="*/ 36 w 43"/>
                      <a:gd name="T13" fmla="*/ 14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3" h="14">
                        <a:moveTo>
                          <a:pt x="36" y="14"/>
                        </a:moveTo>
                        <a:cubicBezTo>
                          <a:pt x="7" y="14"/>
                          <a:pt x="7" y="14"/>
                          <a:pt x="7" y="14"/>
                        </a:cubicBezTo>
                        <a:cubicBezTo>
                          <a:pt x="3" y="14"/>
                          <a:pt x="0" y="11"/>
                          <a:pt x="0" y="7"/>
                        </a:cubicBezTo>
                        <a:cubicBezTo>
                          <a:pt x="0" y="3"/>
                          <a:pt x="3" y="0"/>
                          <a:pt x="7" y="0"/>
                        </a:cubicBezTo>
                        <a:cubicBezTo>
                          <a:pt x="36" y="0"/>
                          <a:pt x="36" y="0"/>
                          <a:pt x="36" y="0"/>
                        </a:cubicBezTo>
                        <a:cubicBezTo>
                          <a:pt x="40" y="0"/>
                          <a:pt x="43" y="3"/>
                          <a:pt x="43" y="7"/>
                        </a:cubicBezTo>
                        <a:cubicBezTo>
                          <a:pt x="43" y="11"/>
                          <a:pt x="40" y="14"/>
                          <a:pt x="36" y="14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7" name="Freeform 591"/>
                  <p:cNvSpPr>
                    <a:spLocks/>
                  </p:cNvSpPr>
                  <p:nvPr/>
                </p:nvSpPr>
                <p:spPr bwMode="auto">
                  <a:xfrm>
                    <a:off x="9760716" y="3824716"/>
                    <a:ext cx="33999" cy="54121"/>
                  </a:xfrm>
                  <a:custGeom>
                    <a:avLst/>
                    <a:gdLst>
                      <a:gd name="T0" fmla="*/ 50 w 58"/>
                      <a:gd name="T1" fmla="*/ 46 h 94"/>
                      <a:gd name="T2" fmla="*/ 0 w 58"/>
                      <a:gd name="T3" fmla="*/ 94 h 94"/>
                      <a:gd name="T4" fmla="*/ 51 w 58"/>
                      <a:gd name="T5" fmla="*/ 59 h 94"/>
                      <a:gd name="T6" fmla="*/ 51 w 58"/>
                      <a:gd name="T7" fmla="*/ 59 h 94"/>
                      <a:gd name="T8" fmla="*/ 51 w 58"/>
                      <a:gd name="T9" fmla="*/ 59 h 94"/>
                      <a:gd name="T10" fmla="*/ 58 w 58"/>
                      <a:gd name="T11" fmla="*/ 41 h 94"/>
                      <a:gd name="T12" fmla="*/ 58 w 58"/>
                      <a:gd name="T13" fmla="*/ 0 h 94"/>
                      <a:gd name="T14" fmla="*/ 49 w 58"/>
                      <a:gd name="T15" fmla="*/ 2 h 94"/>
                      <a:gd name="T16" fmla="*/ 50 w 58"/>
                      <a:gd name="T17" fmla="*/ 4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8" h="94">
                        <a:moveTo>
                          <a:pt x="50" y="46"/>
                        </a:moveTo>
                        <a:cubicBezTo>
                          <a:pt x="47" y="53"/>
                          <a:pt x="0" y="94"/>
                          <a:pt x="0" y="94"/>
                        </a:cubicBezTo>
                        <a:cubicBezTo>
                          <a:pt x="0" y="94"/>
                          <a:pt x="49" y="60"/>
                          <a:pt x="51" y="59"/>
                        </a:cubicBezTo>
                        <a:cubicBezTo>
                          <a:pt x="51" y="59"/>
                          <a:pt x="51" y="59"/>
                          <a:pt x="51" y="59"/>
                        </a:cubicBezTo>
                        <a:cubicBezTo>
                          <a:pt x="51" y="59"/>
                          <a:pt x="51" y="59"/>
                          <a:pt x="51" y="59"/>
                        </a:cubicBezTo>
                        <a:cubicBezTo>
                          <a:pt x="55" y="55"/>
                          <a:pt x="58" y="48"/>
                          <a:pt x="58" y="41"/>
                        </a:cubicBezTo>
                        <a:cubicBezTo>
                          <a:pt x="58" y="41"/>
                          <a:pt x="58" y="20"/>
                          <a:pt x="58" y="0"/>
                        </a:cubicBezTo>
                        <a:cubicBezTo>
                          <a:pt x="49" y="2"/>
                          <a:pt x="49" y="2"/>
                          <a:pt x="49" y="2"/>
                        </a:cubicBezTo>
                        <a:cubicBezTo>
                          <a:pt x="49" y="2"/>
                          <a:pt x="54" y="36"/>
                          <a:pt x="50" y="46"/>
                        </a:cubicBezTo>
                        <a:close/>
                      </a:path>
                    </a:pathLst>
                  </a:custGeom>
                  <a:solidFill>
                    <a:srgbClr val="C2A08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8" name="Freeform 592"/>
                  <p:cNvSpPr>
                    <a:spLocks/>
                  </p:cNvSpPr>
                  <p:nvPr/>
                </p:nvSpPr>
                <p:spPr bwMode="auto">
                  <a:xfrm>
                    <a:off x="9674677" y="4062017"/>
                    <a:ext cx="47182" cy="169302"/>
                  </a:xfrm>
                  <a:custGeom>
                    <a:avLst/>
                    <a:gdLst>
                      <a:gd name="T0" fmla="*/ 81 w 81"/>
                      <a:gd name="T1" fmla="*/ 289 h 292"/>
                      <a:gd name="T2" fmla="*/ 72 w 81"/>
                      <a:gd name="T3" fmla="*/ 35 h 292"/>
                      <a:gd name="T4" fmla="*/ 35 w 81"/>
                      <a:gd name="T5" fmla="*/ 1 h 292"/>
                      <a:gd name="T6" fmla="*/ 1 w 81"/>
                      <a:gd name="T7" fmla="*/ 39 h 292"/>
                      <a:gd name="T8" fmla="*/ 23 w 81"/>
                      <a:gd name="T9" fmla="*/ 292 h 292"/>
                      <a:gd name="T10" fmla="*/ 81 w 81"/>
                      <a:gd name="T11" fmla="*/ 289 h 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81" h="292">
                        <a:moveTo>
                          <a:pt x="81" y="289"/>
                        </a:moveTo>
                        <a:cubicBezTo>
                          <a:pt x="72" y="35"/>
                          <a:pt x="72" y="35"/>
                          <a:pt x="72" y="35"/>
                        </a:cubicBezTo>
                        <a:cubicBezTo>
                          <a:pt x="71" y="15"/>
                          <a:pt x="54" y="0"/>
                          <a:pt x="35" y="1"/>
                        </a:cubicBezTo>
                        <a:cubicBezTo>
                          <a:pt x="15" y="2"/>
                          <a:pt x="0" y="19"/>
                          <a:pt x="1" y="39"/>
                        </a:cubicBezTo>
                        <a:cubicBezTo>
                          <a:pt x="23" y="292"/>
                          <a:pt x="23" y="292"/>
                          <a:pt x="23" y="292"/>
                        </a:cubicBezTo>
                        <a:lnTo>
                          <a:pt x="81" y="289"/>
                        </a:lnTo>
                        <a:close/>
                      </a:path>
                    </a:pathLst>
                  </a:custGeom>
                  <a:solidFill>
                    <a:srgbClr val="002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79" name="Freeform 593"/>
                  <p:cNvSpPr>
                    <a:spLocks/>
                  </p:cNvSpPr>
                  <p:nvPr/>
                </p:nvSpPr>
                <p:spPr bwMode="auto">
                  <a:xfrm>
                    <a:off x="9707983" y="4070343"/>
                    <a:ext cx="13877" cy="158894"/>
                  </a:xfrm>
                  <a:custGeom>
                    <a:avLst/>
                    <a:gdLst>
                      <a:gd name="T0" fmla="*/ 15 w 24"/>
                      <a:gd name="T1" fmla="*/ 21 h 275"/>
                      <a:gd name="T2" fmla="*/ 7 w 24"/>
                      <a:gd name="T3" fmla="*/ 0 h 275"/>
                      <a:gd name="T4" fmla="*/ 0 w 24"/>
                      <a:gd name="T5" fmla="*/ 22 h 275"/>
                      <a:gd name="T6" fmla="*/ 14 w 24"/>
                      <a:gd name="T7" fmla="*/ 275 h 275"/>
                      <a:gd name="T8" fmla="*/ 19 w 24"/>
                      <a:gd name="T9" fmla="*/ 275 h 275"/>
                      <a:gd name="T10" fmla="*/ 24 w 24"/>
                      <a:gd name="T11" fmla="*/ 275 h 275"/>
                      <a:gd name="T12" fmla="*/ 15 w 24"/>
                      <a:gd name="T13" fmla="*/ 21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" h="275">
                        <a:moveTo>
                          <a:pt x="15" y="21"/>
                        </a:moveTo>
                        <a:cubicBezTo>
                          <a:pt x="15" y="13"/>
                          <a:pt x="12" y="5"/>
                          <a:pt x="7" y="0"/>
                        </a:cubicBezTo>
                        <a:cubicBezTo>
                          <a:pt x="2" y="6"/>
                          <a:pt x="0" y="13"/>
                          <a:pt x="0" y="22"/>
                        </a:cubicBezTo>
                        <a:cubicBezTo>
                          <a:pt x="14" y="275"/>
                          <a:pt x="14" y="275"/>
                          <a:pt x="14" y="275"/>
                        </a:cubicBezTo>
                        <a:cubicBezTo>
                          <a:pt x="19" y="275"/>
                          <a:pt x="19" y="275"/>
                          <a:pt x="19" y="275"/>
                        </a:cubicBezTo>
                        <a:cubicBezTo>
                          <a:pt x="24" y="275"/>
                          <a:pt x="24" y="275"/>
                          <a:pt x="24" y="275"/>
                        </a:cubicBezTo>
                        <a:lnTo>
                          <a:pt x="15" y="21"/>
                        </a:lnTo>
                        <a:close/>
                      </a:path>
                    </a:pathLst>
                  </a:custGeom>
                  <a:solidFill>
                    <a:srgbClr val="006F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0" name="Freeform 594"/>
                  <p:cNvSpPr>
                    <a:spLocks/>
                  </p:cNvSpPr>
                  <p:nvPr/>
                </p:nvSpPr>
                <p:spPr bwMode="auto">
                  <a:xfrm>
                    <a:off x="9674677" y="4071731"/>
                    <a:ext cx="19428" cy="159588"/>
                  </a:xfrm>
                  <a:custGeom>
                    <a:avLst/>
                    <a:gdLst>
                      <a:gd name="T0" fmla="*/ 1 w 33"/>
                      <a:gd name="T1" fmla="*/ 22 h 275"/>
                      <a:gd name="T2" fmla="*/ 7 w 33"/>
                      <a:gd name="T3" fmla="*/ 0 h 275"/>
                      <a:gd name="T4" fmla="*/ 16 w 33"/>
                      <a:gd name="T5" fmla="*/ 21 h 275"/>
                      <a:gd name="T6" fmla="*/ 33 w 33"/>
                      <a:gd name="T7" fmla="*/ 275 h 275"/>
                      <a:gd name="T8" fmla="*/ 27 w 33"/>
                      <a:gd name="T9" fmla="*/ 275 h 275"/>
                      <a:gd name="T10" fmla="*/ 23 w 33"/>
                      <a:gd name="T11" fmla="*/ 275 h 275"/>
                      <a:gd name="T12" fmla="*/ 1 w 33"/>
                      <a:gd name="T13" fmla="*/ 22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3" h="275">
                        <a:moveTo>
                          <a:pt x="1" y="22"/>
                        </a:moveTo>
                        <a:cubicBezTo>
                          <a:pt x="0" y="14"/>
                          <a:pt x="3" y="6"/>
                          <a:pt x="7" y="0"/>
                        </a:cubicBezTo>
                        <a:cubicBezTo>
                          <a:pt x="12" y="6"/>
                          <a:pt x="16" y="13"/>
                          <a:pt x="16" y="21"/>
                        </a:cubicBezTo>
                        <a:cubicBezTo>
                          <a:pt x="33" y="275"/>
                          <a:pt x="33" y="275"/>
                          <a:pt x="33" y="275"/>
                        </a:cubicBezTo>
                        <a:cubicBezTo>
                          <a:pt x="27" y="275"/>
                          <a:pt x="27" y="275"/>
                          <a:pt x="27" y="275"/>
                        </a:cubicBezTo>
                        <a:cubicBezTo>
                          <a:pt x="23" y="275"/>
                          <a:pt x="23" y="275"/>
                          <a:pt x="23" y="275"/>
                        </a:cubicBezTo>
                        <a:lnTo>
                          <a:pt x="1" y="22"/>
                        </a:lnTo>
                        <a:close/>
                      </a:path>
                    </a:pathLst>
                  </a:cu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1" name="Freeform 595"/>
                  <p:cNvSpPr>
                    <a:spLocks/>
                  </p:cNvSpPr>
                  <p:nvPr/>
                </p:nvSpPr>
                <p:spPr bwMode="auto">
                  <a:xfrm>
                    <a:off x="9760716" y="4070343"/>
                    <a:ext cx="45101" cy="169302"/>
                  </a:xfrm>
                  <a:custGeom>
                    <a:avLst/>
                    <a:gdLst>
                      <a:gd name="T0" fmla="*/ 58 w 77"/>
                      <a:gd name="T1" fmla="*/ 292 h 292"/>
                      <a:gd name="T2" fmla="*/ 76 w 77"/>
                      <a:gd name="T3" fmla="*/ 39 h 292"/>
                      <a:gd name="T4" fmla="*/ 42 w 77"/>
                      <a:gd name="T5" fmla="*/ 1 h 292"/>
                      <a:gd name="T6" fmla="*/ 4 w 77"/>
                      <a:gd name="T7" fmla="*/ 36 h 292"/>
                      <a:gd name="T8" fmla="*/ 0 w 77"/>
                      <a:gd name="T9" fmla="*/ 290 h 292"/>
                      <a:gd name="T10" fmla="*/ 58 w 77"/>
                      <a:gd name="T11" fmla="*/ 292 h 2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77" h="292">
                        <a:moveTo>
                          <a:pt x="58" y="292"/>
                        </a:moveTo>
                        <a:cubicBezTo>
                          <a:pt x="76" y="39"/>
                          <a:pt x="76" y="39"/>
                          <a:pt x="76" y="39"/>
                        </a:cubicBezTo>
                        <a:cubicBezTo>
                          <a:pt x="77" y="19"/>
                          <a:pt x="61" y="2"/>
                          <a:pt x="42" y="1"/>
                        </a:cubicBezTo>
                        <a:cubicBezTo>
                          <a:pt x="22" y="0"/>
                          <a:pt x="5" y="16"/>
                          <a:pt x="4" y="36"/>
                        </a:cubicBezTo>
                        <a:cubicBezTo>
                          <a:pt x="0" y="290"/>
                          <a:pt x="0" y="290"/>
                          <a:pt x="0" y="290"/>
                        </a:cubicBezTo>
                        <a:lnTo>
                          <a:pt x="58" y="292"/>
                        </a:lnTo>
                        <a:close/>
                      </a:path>
                    </a:pathLst>
                  </a:custGeom>
                  <a:solidFill>
                    <a:srgbClr val="0020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2" name="Freeform 596"/>
                  <p:cNvSpPr>
                    <a:spLocks/>
                  </p:cNvSpPr>
                  <p:nvPr/>
                </p:nvSpPr>
                <p:spPr bwMode="auto">
                  <a:xfrm>
                    <a:off x="9789164" y="4080057"/>
                    <a:ext cx="15959" cy="159588"/>
                  </a:xfrm>
                  <a:custGeom>
                    <a:avLst/>
                    <a:gdLst>
                      <a:gd name="T0" fmla="*/ 28 w 28"/>
                      <a:gd name="T1" fmla="*/ 22 h 275"/>
                      <a:gd name="T2" fmla="*/ 21 w 28"/>
                      <a:gd name="T3" fmla="*/ 0 h 275"/>
                      <a:gd name="T4" fmla="*/ 12 w 28"/>
                      <a:gd name="T5" fmla="*/ 21 h 275"/>
                      <a:gd name="T6" fmla="*/ 0 w 28"/>
                      <a:gd name="T7" fmla="*/ 275 h 275"/>
                      <a:gd name="T8" fmla="*/ 5 w 28"/>
                      <a:gd name="T9" fmla="*/ 275 h 275"/>
                      <a:gd name="T10" fmla="*/ 10 w 28"/>
                      <a:gd name="T11" fmla="*/ 275 h 275"/>
                      <a:gd name="T12" fmla="*/ 28 w 28"/>
                      <a:gd name="T13" fmla="*/ 22 h 2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8" h="275">
                        <a:moveTo>
                          <a:pt x="28" y="22"/>
                        </a:moveTo>
                        <a:cubicBezTo>
                          <a:pt x="28" y="14"/>
                          <a:pt x="26" y="6"/>
                          <a:pt x="21" y="0"/>
                        </a:cubicBezTo>
                        <a:cubicBezTo>
                          <a:pt x="16" y="5"/>
                          <a:pt x="13" y="13"/>
                          <a:pt x="12" y="21"/>
                        </a:cubicBezTo>
                        <a:cubicBezTo>
                          <a:pt x="0" y="275"/>
                          <a:pt x="0" y="275"/>
                          <a:pt x="0" y="275"/>
                        </a:cubicBezTo>
                        <a:cubicBezTo>
                          <a:pt x="5" y="275"/>
                          <a:pt x="5" y="275"/>
                          <a:pt x="5" y="275"/>
                        </a:cubicBezTo>
                        <a:cubicBezTo>
                          <a:pt x="10" y="275"/>
                          <a:pt x="10" y="275"/>
                          <a:pt x="10" y="275"/>
                        </a:cubicBezTo>
                        <a:lnTo>
                          <a:pt x="28" y="22"/>
                        </a:lnTo>
                        <a:close/>
                      </a:path>
                    </a:pathLst>
                  </a:custGeom>
                  <a:solidFill>
                    <a:srgbClr val="006FC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3" name="Freeform 597"/>
                  <p:cNvSpPr>
                    <a:spLocks/>
                  </p:cNvSpPr>
                  <p:nvPr/>
                </p:nvSpPr>
                <p:spPr bwMode="auto">
                  <a:xfrm>
                    <a:off x="9760716" y="4077976"/>
                    <a:ext cx="11796" cy="160282"/>
                  </a:xfrm>
                  <a:custGeom>
                    <a:avLst/>
                    <a:gdLst>
                      <a:gd name="T0" fmla="*/ 4 w 20"/>
                      <a:gd name="T1" fmla="*/ 22 h 276"/>
                      <a:gd name="T2" fmla="*/ 13 w 20"/>
                      <a:gd name="T3" fmla="*/ 0 h 276"/>
                      <a:gd name="T4" fmla="*/ 20 w 20"/>
                      <a:gd name="T5" fmla="*/ 22 h 276"/>
                      <a:gd name="T6" fmla="*/ 10 w 20"/>
                      <a:gd name="T7" fmla="*/ 276 h 276"/>
                      <a:gd name="T8" fmla="*/ 4 w 20"/>
                      <a:gd name="T9" fmla="*/ 276 h 276"/>
                      <a:gd name="T10" fmla="*/ 0 w 20"/>
                      <a:gd name="T11" fmla="*/ 276 h 276"/>
                      <a:gd name="T12" fmla="*/ 4 w 20"/>
                      <a:gd name="T13" fmla="*/ 22 h 27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0" h="276">
                        <a:moveTo>
                          <a:pt x="4" y="22"/>
                        </a:moveTo>
                        <a:cubicBezTo>
                          <a:pt x="5" y="13"/>
                          <a:pt x="8" y="6"/>
                          <a:pt x="13" y="0"/>
                        </a:cubicBezTo>
                        <a:cubicBezTo>
                          <a:pt x="17" y="6"/>
                          <a:pt x="20" y="14"/>
                          <a:pt x="20" y="22"/>
                        </a:cubicBezTo>
                        <a:cubicBezTo>
                          <a:pt x="10" y="276"/>
                          <a:pt x="10" y="276"/>
                          <a:pt x="10" y="276"/>
                        </a:cubicBezTo>
                        <a:cubicBezTo>
                          <a:pt x="4" y="276"/>
                          <a:pt x="4" y="276"/>
                          <a:pt x="4" y="276"/>
                        </a:cubicBezTo>
                        <a:cubicBezTo>
                          <a:pt x="0" y="276"/>
                          <a:pt x="0" y="276"/>
                          <a:pt x="0" y="276"/>
                        </a:cubicBezTo>
                        <a:lnTo>
                          <a:pt x="4" y="22"/>
                        </a:lnTo>
                        <a:close/>
                      </a:path>
                    </a:pathLst>
                  </a:custGeom>
                  <a:solidFill>
                    <a:srgbClr val="001A4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4" name="Freeform 598"/>
                  <p:cNvSpPr>
                    <a:spLocks/>
                  </p:cNvSpPr>
                  <p:nvPr/>
                </p:nvSpPr>
                <p:spPr bwMode="auto">
                  <a:xfrm>
                    <a:off x="9744063" y="3821941"/>
                    <a:ext cx="6245" cy="22204"/>
                  </a:xfrm>
                  <a:custGeom>
                    <a:avLst/>
                    <a:gdLst>
                      <a:gd name="T0" fmla="*/ 0 w 11"/>
                      <a:gd name="T1" fmla="*/ 38 h 38"/>
                      <a:gd name="T2" fmla="*/ 0 w 11"/>
                      <a:gd name="T3" fmla="*/ 0 h 38"/>
                      <a:gd name="T4" fmla="*/ 0 w 11"/>
                      <a:gd name="T5" fmla="*/ 0 h 38"/>
                      <a:gd name="T6" fmla="*/ 8 w 11"/>
                      <a:gd name="T7" fmla="*/ 8 h 38"/>
                      <a:gd name="T8" fmla="*/ 11 w 11"/>
                      <a:gd name="T9" fmla="*/ 38 h 38"/>
                      <a:gd name="T10" fmla="*/ 0 w 11"/>
                      <a:gd name="T11" fmla="*/ 38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38">
                        <a:moveTo>
                          <a:pt x="0" y="38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4" y="0"/>
                          <a:pt x="7" y="4"/>
                          <a:pt x="8" y="8"/>
                        </a:cubicBezTo>
                        <a:cubicBezTo>
                          <a:pt x="11" y="38"/>
                          <a:pt x="11" y="38"/>
                          <a:pt x="11" y="38"/>
                        </a:cubicBezTo>
                        <a:lnTo>
                          <a:pt x="0" y="38"/>
                        </a:lnTo>
                        <a:close/>
                      </a:path>
                    </a:pathLst>
                  </a:custGeom>
                  <a:solidFill>
                    <a:srgbClr val="D9C1A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5" name="Freeform 599"/>
                  <p:cNvSpPr>
                    <a:spLocks/>
                  </p:cNvSpPr>
                  <p:nvPr/>
                </p:nvSpPr>
                <p:spPr bwMode="auto">
                  <a:xfrm>
                    <a:off x="9729493" y="3854553"/>
                    <a:ext cx="27754" cy="5551"/>
                  </a:xfrm>
                  <a:custGeom>
                    <a:avLst/>
                    <a:gdLst>
                      <a:gd name="T0" fmla="*/ 2 w 47"/>
                      <a:gd name="T1" fmla="*/ 0 h 9"/>
                      <a:gd name="T2" fmla="*/ 1 w 47"/>
                      <a:gd name="T3" fmla="*/ 1 h 9"/>
                      <a:gd name="T4" fmla="*/ 23 w 47"/>
                      <a:gd name="T5" fmla="*/ 9 h 9"/>
                      <a:gd name="T6" fmla="*/ 46 w 47"/>
                      <a:gd name="T7" fmla="*/ 1 h 9"/>
                      <a:gd name="T8" fmla="*/ 45 w 47"/>
                      <a:gd name="T9" fmla="*/ 0 h 9"/>
                      <a:gd name="T10" fmla="*/ 2 w 47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47" h="9">
                        <a:moveTo>
                          <a:pt x="2" y="0"/>
                        </a:move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1" y="1"/>
                          <a:pt x="6" y="9"/>
                          <a:pt x="23" y="9"/>
                        </a:cubicBezTo>
                        <a:cubicBezTo>
                          <a:pt x="40" y="9"/>
                          <a:pt x="46" y="1"/>
                          <a:pt x="46" y="1"/>
                        </a:cubicBezTo>
                        <a:cubicBezTo>
                          <a:pt x="47" y="0"/>
                          <a:pt x="46" y="0"/>
                          <a:pt x="45" y="0"/>
                        </a:cubicBezTo>
                        <a:lnTo>
                          <a:pt x="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6" name="Freeform 604"/>
                  <p:cNvSpPr>
                    <a:spLocks/>
                  </p:cNvSpPr>
                  <p:nvPr/>
                </p:nvSpPr>
                <p:spPr bwMode="auto">
                  <a:xfrm>
                    <a:off x="9732962" y="3884388"/>
                    <a:ext cx="20122" cy="121426"/>
                  </a:xfrm>
                  <a:custGeom>
                    <a:avLst/>
                    <a:gdLst>
                      <a:gd name="T0" fmla="*/ 29 w 29"/>
                      <a:gd name="T1" fmla="*/ 0 h 175"/>
                      <a:gd name="T2" fmla="*/ 0 w 29"/>
                      <a:gd name="T3" fmla="*/ 0 h 175"/>
                      <a:gd name="T4" fmla="*/ 0 w 29"/>
                      <a:gd name="T5" fmla="*/ 14 h 175"/>
                      <a:gd name="T6" fmla="*/ 7 w 29"/>
                      <a:gd name="T7" fmla="*/ 20 h 175"/>
                      <a:gd name="T8" fmla="*/ 6 w 29"/>
                      <a:gd name="T9" fmla="*/ 141 h 175"/>
                      <a:gd name="T10" fmla="*/ 14 w 29"/>
                      <a:gd name="T11" fmla="*/ 175 h 175"/>
                      <a:gd name="T12" fmla="*/ 23 w 29"/>
                      <a:gd name="T13" fmla="*/ 140 h 175"/>
                      <a:gd name="T14" fmla="*/ 23 w 29"/>
                      <a:gd name="T15" fmla="*/ 20 h 175"/>
                      <a:gd name="T16" fmla="*/ 29 w 29"/>
                      <a:gd name="T17" fmla="*/ 14 h 175"/>
                      <a:gd name="T18" fmla="*/ 29 w 29"/>
                      <a:gd name="T19" fmla="*/ 0 h 1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9" h="175">
                        <a:moveTo>
                          <a:pt x="29" y="0"/>
                        </a:moveTo>
                        <a:lnTo>
                          <a:pt x="0" y="0"/>
                        </a:lnTo>
                        <a:lnTo>
                          <a:pt x="0" y="14"/>
                        </a:lnTo>
                        <a:lnTo>
                          <a:pt x="7" y="20"/>
                        </a:lnTo>
                        <a:lnTo>
                          <a:pt x="6" y="141"/>
                        </a:lnTo>
                        <a:lnTo>
                          <a:pt x="14" y="175"/>
                        </a:lnTo>
                        <a:lnTo>
                          <a:pt x="23" y="140"/>
                        </a:lnTo>
                        <a:lnTo>
                          <a:pt x="23" y="20"/>
                        </a:lnTo>
                        <a:lnTo>
                          <a:pt x="29" y="14"/>
                        </a:lnTo>
                        <a:lnTo>
                          <a:pt x="29" y="0"/>
                        </a:lnTo>
                        <a:close/>
                      </a:path>
                    </a:pathLst>
                  </a:custGeom>
                  <a:solidFill>
                    <a:srgbClr val="FF8C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7" name="Freeform 605"/>
                  <p:cNvSpPr>
                    <a:spLocks/>
                  </p:cNvSpPr>
                  <p:nvPr/>
                </p:nvSpPr>
                <p:spPr bwMode="auto">
                  <a:xfrm>
                    <a:off x="9783614" y="3815002"/>
                    <a:ext cx="23591" cy="20816"/>
                  </a:xfrm>
                  <a:custGeom>
                    <a:avLst/>
                    <a:gdLst>
                      <a:gd name="T0" fmla="*/ 16 w 40"/>
                      <a:gd name="T1" fmla="*/ 5 h 35"/>
                      <a:gd name="T2" fmla="*/ 37 w 40"/>
                      <a:gd name="T3" fmla="*/ 27 h 35"/>
                      <a:gd name="T4" fmla="*/ 36 w 40"/>
                      <a:gd name="T5" fmla="*/ 35 h 35"/>
                      <a:gd name="T6" fmla="*/ 40 w 40"/>
                      <a:gd name="T7" fmla="*/ 22 h 35"/>
                      <a:gd name="T8" fmla="*/ 19 w 40"/>
                      <a:gd name="T9" fmla="*/ 1 h 35"/>
                      <a:gd name="T10" fmla="*/ 0 w 40"/>
                      <a:gd name="T11" fmla="*/ 13 h 35"/>
                      <a:gd name="T12" fmla="*/ 16 w 40"/>
                      <a:gd name="T13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0" h="35">
                        <a:moveTo>
                          <a:pt x="16" y="5"/>
                        </a:moveTo>
                        <a:cubicBezTo>
                          <a:pt x="28" y="5"/>
                          <a:pt x="37" y="15"/>
                          <a:pt x="37" y="27"/>
                        </a:cubicBezTo>
                        <a:cubicBezTo>
                          <a:pt x="37" y="30"/>
                          <a:pt x="37" y="32"/>
                          <a:pt x="36" y="35"/>
                        </a:cubicBezTo>
                        <a:cubicBezTo>
                          <a:pt x="39" y="31"/>
                          <a:pt x="40" y="27"/>
                          <a:pt x="40" y="22"/>
                        </a:cubicBezTo>
                        <a:cubicBezTo>
                          <a:pt x="40" y="10"/>
                          <a:pt x="31" y="0"/>
                          <a:pt x="19" y="1"/>
                        </a:cubicBezTo>
                        <a:cubicBezTo>
                          <a:pt x="10" y="1"/>
                          <a:pt x="3" y="6"/>
                          <a:pt x="0" y="13"/>
                        </a:cubicBezTo>
                        <a:cubicBezTo>
                          <a:pt x="4" y="9"/>
                          <a:pt x="10" y="5"/>
                          <a:pt x="16" y="5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8" name="Freeform 606"/>
                  <p:cNvSpPr>
                    <a:spLocks/>
                  </p:cNvSpPr>
                  <p:nvPr/>
                </p:nvSpPr>
                <p:spPr bwMode="auto">
                  <a:xfrm>
                    <a:off x="9678841" y="3815002"/>
                    <a:ext cx="23591" cy="20816"/>
                  </a:xfrm>
                  <a:custGeom>
                    <a:avLst/>
                    <a:gdLst>
                      <a:gd name="T0" fmla="*/ 24 w 41"/>
                      <a:gd name="T1" fmla="*/ 5 h 35"/>
                      <a:gd name="T2" fmla="*/ 3 w 41"/>
                      <a:gd name="T3" fmla="*/ 27 h 35"/>
                      <a:gd name="T4" fmla="*/ 5 w 41"/>
                      <a:gd name="T5" fmla="*/ 35 h 35"/>
                      <a:gd name="T6" fmla="*/ 0 w 41"/>
                      <a:gd name="T7" fmla="*/ 22 h 35"/>
                      <a:gd name="T8" fmla="*/ 21 w 41"/>
                      <a:gd name="T9" fmla="*/ 1 h 35"/>
                      <a:gd name="T10" fmla="*/ 41 w 41"/>
                      <a:gd name="T11" fmla="*/ 13 h 35"/>
                      <a:gd name="T12" fmla="*/ 24 w 41"/>
                      <a:gd name="T13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1" h="35">
                        <a:moveTo>
                          <a:pt x="24" y="5"/>
                        </a:moveTo>
                        <a:cubicBezTo>
                          <a:pt x="13" y="5"/>
                          <a:pt x="3" y="15"/>
                          <a:pt x="3" y="27"/>
                        </a:cubicBezTo>
                        <a:cubicBezTo>
                          <a:pt x="3" y="30"/>
                          <a:pt x="4" y="32"/>
                          <a:pt x="5" y="35"/>
                        </a:cubicBezTo>
                        <a:cubicBezTo>
                          <a:pt x="2" y="31"/>
                          <a:pt x="0" y="27"/>
                          <a:pt x="0" y="22"/>
                        </a:cubicBezTo>
                        <a:cubicBezTo>
                          <a:pt x="0" y="10"/>
                          <a:pt x="10" y="0"/>
                          <a:pt x="21" y="1"/>
                        </a:cubicBezTo>
                        <a:cubicBezTo>
                          <a:pt x="30" y="1"/>
                          <a:pt x="38" y="6"/>
                          <a:pt x="41" y="13"/>
                        </a:cubicBezTo>
                        <a:cubicBezTo>
                          <a:pt x="37" y="9"/>
                          <a:pt x="31" y="5"/>
                          <a:pt x="24" y="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89" name="Freeform 607"/>
                  <p:cNvSpPr>
                    <a:spLocks/>
                  </p:cNvSpPr>
                  <p:nvPr/>
                </p:nvSpPr>
                <p:spPr bwMode="auto">
                  <a:xfrm>
                    <a:off x="9691330" y="3824716"/>
                    <a:ext cx="33305" cy="54121"/>
                  </a:xfrm>
                  <a:custGeom>
                    <a:avLst/>
                    <a:gdLst>
                      <a:gd name="T0" fmla="*/ 9 w 58"/>
                      <a:gd name="T1" fmla="*/ 46 h 94"/>
                      <a:gd name="T2" fmla="*/ 58 w 58"/>
                      <a:gd name="T3" fmla="*/ 94 h 94"/>
                      <a:gd name="T4" fmla="*/ 8 w 58"/>
                      <a:gd name="T5" fmla="*/ 59 h 94"/>
                      <a:gd name="T6" fmla="*/ 8 w 58"/>
                      <a:gd name="T7" fmla="*/ 59 h 94"/>
                      <a:gd name="T8" fmla="*/ 7 w 58"/>
                      <a:gd name="T9" fmla="*/ 59 h 94"/>
                      <a:gd name="T10" fmla="*/ 0 w 58"/>
                      <a:gd name="T11" fmla="*/ 41 h 94"/>
                      <a:gd name="T12" fmla="*/ 0 w 58"/>
                      <a:gd name="T13" fmla="*/ 0 h 94"/>
                      <a:gd name="T14" fmla="*/ 9 w 58"/>
                      <a:gd name="T15" fmla="*/ 2 h 94"/>
                      <a:gd name="T16" fmla="*/ 9 w 58"/>
                      <a:gd name="T17" fmla="*/ 46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8" h="94">
                        <a:moveTo>
                          <a:pt x="9" y="46"/>
                        </a:moveTo>
                        <a:cubicBezTo>
                          <a:pt x="12" y="53"/>
                          <a:pt x="58" y="94"/>
                          <a:pt x="58" y="94"/>
                        </a:cubicBezTo>
                        <a:cubicBezTo>
                          <a:pt x="58" y="94"/>
                          <a:pt x="9" y="60"/>
                          <a:pt x="8" y="59"/>
                        </a:cubicBezTo>
                        <a:cubicBezTo>
                          <a:pt x="8" y="59"/>
                          <a:pt x="8" y="59"/>
                          <a:pt x="8" y="59"/>
                        </a:cubicBezTo>
                        <a:cubicBezTo>
                          <a:pt x="7" y="59"/>
                          <a:pt x="7" y="59"/>
                          <a:pt x="7" y="59"/>
                        </a:cubicBezTo>
                        <a:cubicBezTo>
                          <a:pt x="3" y="55"/>
                          <a:pt x="0" y="48"/>
                          <a:pt x="0" y="41"/>
                        </a:cubicBezTo>
                        <a:cubicBezTo>
                          <a:pt x="0" y="41"/>
                          <a:pt x="0" y="20"/>
                          <a:pt x="0" y="0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4" y="36"/>
                          <a:pt x="9" y="46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0" name="Freeform 608"/>
                  <p:cNvSpPr>
                    <a:spLocks/>
                  </p:cNvSpPr>
                  <p:nvPr/>
                </p:nvSpPr>
                <p:spPr bwMode="auto">
                  <a:xfrm>
                    <a:off x="9698963" y="3785167"/>
                    <a:ext cx="18040" cy="20122"/>
                  </a:xfrm>
                  <a:custGeom>
                    <a:avLst/>
                    <a:gdLst>
                      <a:gd name="T0" fmla="*/ 0 w 31"/>
                      <a:gd name="T1" fmla="*/ 35 h 35"/>
                      <a:gd name="T2" fmla="*/ 31 w 31"/>
                      <a:gd name="T3" fmla="*/ 11 h 35"/>
                      <a:gd name="T4" fmla="*/ 0 w 31"/>
                      <a:gd name="T5" fmla="*/ 0 h 35"/>
                      <a:gd name="T6" fmla="*/ 0 w 31"/>
                      <a:gd name="T7" fmla="*/ 3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31" h="35">
                        <a:moveTo>
                          <a:pt x="0" y="35"/>
                        </a:moveTo>
                        <a:cubicBezTo>
                          <a:pt x="6" y="18"/>
                          <a:pt x="31" y="11"/>
                          <a:pt x="31" y="1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31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BC987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1" name="Freeform 609"/>
                  <p:cNvSpPr>
                    <a:spLocks/>
                  </p:cNvSpPr>
                  <p:nvPr userDrawn="1"/>
                </p:nvSpPr>
                <p:spPr bwMode="auto">
                  <a:xfrm>
                    <a:off x="9680941" y="3752555"/>
                    <a:ext cx="113793" cy="74937"/>
                  </a:xfrm>
                  <a:custGeom>
                    <a:avLst/>
                    <a:gdLst>
                      <a:gd name="T0" fmla="*/ 196 w 196"/>
                      <a:gd name="T1" fmla="*/ 66 h 129"/>
                      <a:gd name="T2" fmla="*/ 133 w 196"/>
                      <a:gd name="T3" fmla="*/ 0 h 129"/>
                      <a:gd name="T4" fmla="*/ 0 w 196"/>
                      <a:gd name="T5" fmla="*/ 0 h 129"/>
                      <a:gd name="T6" fmla="*/ 0 w 196"/>
                      <a:gd name="T7" fmla="*/ 0 h 129"/>
                      <a:gd name="T8" fmla="*/ 18 w 196"/>
                      <a:gd name="T9" fmla="*/ 46 h 129"/>
                      <a:gd name="T10" fmla="*/ 18 w 196"/>
                      <a:gd name="T11" fmla="*/ 122 h 129"/>
                      <a:gd name="T12" fmla="*/ 18 w 196"/>
                      <a:gd name="T13" fmla="*/ 122 h 129"/>
                      <a:gd name="T14" fmla="*/ 18 w 196"/>
                      <a:gd name="T15" fmla="*/ 122 h 129"/>
                      <a:gd name="T16" fmla="*/ 25 w 196"/>
                      <a:gd name="T17" fmla="*/ 129 h 129"/>
                      <a:gd name="T18" fmla="*/ 31 w 196"/>
                      <a:gd name="T19" fmla="*/ 122 h 129"/>
                      <a:gd name="T20" fmla="*/ 31 w 196"/>
                      <a:gd name="T21" fmla="*/ 57 h 129"/>
                      <a:gd name="T22" fmla="*/ 64 w 196"/>
                      <a:gd name="T23" fmla="*/ 67 h 129"/>
                      <a:gd name="T24" fmla="*/ 184 w 196"/>
                      <a:gd name="T25" fmla="*/ 67 h 129"/>
                      <a:gd name="T26" fmla="*/ 184 w 196"/>
                      <a:gd name="T27" fmla="*/ 122 h 129"/>
                      <a:gd name="T28" fmla="*/ 184 w 196"/>
                      <a:gd name="T29" fmla="*/ 122 h 129"/>
                      <a:gd name="T30" fmla="*/ 184 w 196"/>
                      <a:gd name="T31" fmla="*/ 122 h 129"/>
                      <a:gd name="T32" fmla="*/ 190 w 196"/>
                      <a:gd name="T33" fmla="*/ 129 h 129"/>
                      <a:gd name="T34" fmla="*/ 196 w 196"/>
                      <a:gd name="T35" fmla="*/ 122 h 129"/>
                      <a:gd name="T36" fmla="*/ 196 w 196"/>
                      <a:gd name="T37" fmla="*/ 67 h 129"/>
                      <a:gd name="T38" fmla="*/ 196 w 196"/>
                      <a:gd name="T39" fmla="*/ 67 h 129"/>
                      <a:gd name="T40" fmla="*/ 196 w 196"/>
                      <a:gd name="T41" fmla="*/ 66 h 1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96" h="129">
                        <a:moveTo>
                          <a:pt x="196" y="66"/>
                        </a:moveTo>
                        <a:cubicBezTo>
                          <a:pt x="195" y="31"/>
                          <a:pt x="167" y="0"/>
                          <a:pt x="133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7"/>
                          <a:pt x="7" y="34"/>
                          <a:pt x="18" y="46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2"/>
                          <a:pt x="18" y="122"/>
                          <a:pt x="18" y="122"/>
                        </a:cubicBezTo>
                        <a:cubicBezTo>
                          <a:pt x="18" y="126"/>
                          <a:pt x="21" y="129"/>
                          <a:pt x="25" y="129"/>
                        </a:cubicBezTo>
                        <a:cubicBezTo>
                          <a:pt x="28" y="129"/>
                          <a:pt x="31" y="126"/>
                          <a:pt x="31" y="122"/>
                        </a:cubicBezTo>
                        <a:cubicBezTo>
                          <a:pt x="31" y="110"/>
                          <a:pt x="31" y="75"/>
                          <a:pt x="31" y="57"/>
                        </a:cubicBezTo>
                        <a:cubicBezTo>
                          <a:pt x="41" y="63"/>
                          <a:pt x="52" y="67"/>
                          <a:pt x="64" y="67"/>
                        </a:cubicBezTo>
                        <a:cubicBezTo>
                          <a:pt x="184" y="67"/>
                          <a:pt x="184" y="67"/>
                          <a:pt x="184" y="67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2"/>
                          <a:pt x="184" y="122"/>
                          <a:pt x="184" y="122"/>
                        </a:cubicBezTo>
                        <a:cubicBezTo>
                          <a:pt x="184" y="126"/>
                          <a:pt x="186" y="129"/>
                          <a:pt x="190" y="129"/>
                        </a:cubicBezTo>
                        <a:cubicBezTo>
                          <a:pt x="193" y="129"/>
                          <a:pt x="196" y="126"/>
                          <a:pt x="196" y="122"/>
                        </a:cubicBezTo>
                        <a:cubicBezTo>
                          <a:pt x="196" y="107"/>
                          <a:pt x="196" y="74"/>
                          <a:pt x="196" y="67"/>
                        </a:cubicBezTo>
                        <a:cubicBezTo>
                          <a:pt x="196" y="67"/>
                          <a:pt x="196" y="67"/>
                          <a:pt x="196" y="67"/>
                        </a:cubicBezTo>
                        <a:cubicBezTo>
                          <a:pt x="196" y="66"/>
                          <a:pt x="196" y="66"/>
                          <a:pt x="196" y="66"/>
                        </a:cubicBezTo>
                        <a:close/>
                      </a:path>
                    </a:pathLst>
                  </a:custGeom>
                  <a:solidFill>
                    <a:srgbClr val="28282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2" name="Freeform 634"/>
                  <p:cNvSpPr>
                    <a:spLocks/>
                  </p:cNvSpPr>
                  <p:nvPr/>
                </p:nvSpPr>
                <p:spPr bwMode="auto">
                  <a:xfrm>
                    <a:off x="9728105" y="3945448"/>
                    <a:ext cx="33999" cy="43713"/>
                  </a:xfrm>
                  <a:custGeom>
                    <a:avLst/>
                    <a:gdLst>
                      <a:gd name="T0" fmla="*/ 59 w 59"/>
                      <a:gd name="T1" fmla="*/ 5 h 75"/>
                      <a:gd name="T2" fmla="*/ 53 w 59"/>
                      <a:gd name="T3" fmla="*/ 0 h 75"/>
                      <a:gd name="T4" fmla="*/ 5 w 59"/>
                      <a:gd name="T5" fmla="*/ 0 h 75"/>
                      <a:gd name="T6" fmla="*/ 0 w 59"/>
                      <a:gd name="T7" fmla="*/ 5 h 75"/>
                      <a:gd name="T8" fmla="*/ 0 w 59"/>
                      <a:gd name="T9" fmla="*/ 70 h 75"/>
                      <a:gd name="T10" fmla="*/ 5 w 59"/>
                      <a:gd name="T11" fmla="*/ 75 h 75"/>
                      <a:gd name="T12" fmla="*/ 53 w 59"/>
                      <a:gd name="T13" fmla="*/ 75 h 75"/>
                      <a:gd name="T14" fmla="*/ 59 w 59"/>
                      <a:gd name="T15" fmla="*/ 70 h 75"/>
                      <a:gd name="T16" fmla="*/ 59 w 59"/>
                      <a:gd name="T17" fmla="*/ 5 h 7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9" h="75">
                        <a:moveTo>
                          <a:pt x="59" y="5"/>
                        </a:moveTo>
                        <a:cubicBezTo>
                          <a:pt x="59" y="2"/>
                          <a:pt x="56" y="0"/>
                          <a:pt x="53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0"/>
                          <a:pt x="0" y="2"/>
                          <a:pt x="0" y="5"/>
                        </a:cubicBezTo>
                        <a:cubicBezTo>
                          <a:pt x="0" y="70"/>
                          <a:pt x="0" y="70"/>
                          <a:pt x="0" y="70"/>
                        </a:cubicBezTo>
                        <a:cubicBezTo>
                          <a:pt x="0" y="73"/>
                          <a:pt x="2" y="75"/>
                          <a:pt x="5" y="75"/>
                        </a:cubicBezTo>
                        <a:cubicBezTo>
                          <a:pt x="53" y="75"/>
                          <a:pt x="53" y="75"/>
                          <a:pt x="53" y="75"/>
                        </a:cubicBezTo>
                        <a:cubicBezTo>
                          <a:pt x="56" y="75"/>
                          <a:pt x="59" y="73"/>
                          <a:pt x="59" y="70"/>
                        </a:cubicBezTo>
                        <a:lnTo>
                          <a:pt x="59" y="5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3" name="Freeform 635"/>
                  <p:cNvSpPr>
                    <a:spLocks/>
                  </p:cNvSpPr>
                  <p:nvPr/>
                </p:nvSpPr>
                <p:spPr bwMode="auto">
                  <a:xfrm>
                    <a:off x="9762104" y="4269481"/>
                    <a:ext cx="47877" cy="9714"/>
                  </a:xfrm>
                  <a:custGeom>
                    <a:avLst/>
                    <a:gdLst>
                      <a:gd name="T0" fmla="*/ 82 w 82"/>
                      <a:gd name="T1" fmla="*/ 0 h 17"/>
                      <a:gd name="T2" fmla="*/ 82 w 82"/>
                      <a:gd name="T3" fmla="*/ 10 h 17"/>
                      <a:gd name="T4" fmla="*/ 76 w 82"/>
                      <a:gd name="T5" fmla="*/ 17 h 17"/>
                      <a:gd name="T6" fmla="*/ 0 w 82"/>
                      <a:gd name="T7" fmla="*/ 17 h 17"/>
                      <a:gd name="T8" fmla="*/ 0 w 82"/>
                      <a:gd name="T9" fmla="*/ 7 h 17"/>
                      <a:gd name="T10" fmla="*/ 76 w 82"/>
                      <a:gd name="T11" fmla="*/ 7 h 17"/>
                      <a:gd name="T12" fmla="*/ 82 w 82"/>
                      <a:gd name="T13" fmla="*/ 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2" h="17">
                        <a:moveTo>
                          <a:pt x="82" y="0"/>
                        </a:moveTo>
                        <a:cubicBezTo>
                          <a:pt x="82" y="3"/>
                          <a:pt x="82" y="6"/>
                          <a:pt x="82" y="10"/>
                        </a:cubicBezTo>
                        <a:cubicBezTo>
                          <a:pt x="82" y="17"/>
                          <a:pt x="76" y="17"/>
                          <a:pt x="76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76" y="7"/>
                          <a:pt x="76" y="7"/>
                          <a:pt x="76" y="7"/>
                        </a:cubicBezTo>
                        <a:cubicBezTo>
                          <a:pt x="76" y="7"/>
                          <a:pt x="82" y="7"/>
                          <a:pt x="82" y="0"/>
                        </a:cubicBezTo>
                        <a:close/>
                      </a:path>
                    </a:pathLst>
                  </a:custGeom>
                  <a:solidFill>
                    <a:srgbClr val="7C7C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4" name="Freeform 636"/>
                  <p:cNvSpPr>
                    <a:spLocks/>
                  </p:cNvSpPr>
                  <p:nvPr/>
                </p:nvSpPr>
                <p:spPr bwMode="auto">
                  <a:xfrm>
                    <a:off x="9657331" y="3991243"/>
                    <a:ext cx="70774" cy="23591"/>
                  </a:xfrm>
                  <a:custGeom>
                    <a:avLst/>
                    <a:gdLst>
                      <a:gd name="T0" fmla="*/ 94 w 122"/>
                      <a:gd name="T1" fmla="*/ 22 h 40"/>
                      <a:gd name="T2" fmla="*/ 33 w 122"/>
                      <a:gd name="T3" fmla="*/ 27 h 40"/>
                      <a:gd name="T4" fmla="*/ 1 w 122"/>
                      <a:gd name="T5" fmla="*/ 0 h 40"/>
                      <a:gd name="T6" fmla="*/ 1 w 122"/>
                      <a:gd name="T7" fmla="*/ 0 h 40"/>
                      <a:gd name="T8" fmla="*/ 0 w 122"/>
                      <a:gd name="T9" fmla="*/ 11 h 40"/>
                      <a:gd name="T10" fmla="*/ 32 w 122"/>
                      <a:gd name="T11" fmla="*/ 39 h 40"/>
                      <a:gd name="T12" fmla="*/ 94 w 122"/>
                      <a:gd name="T13" fmla="*/ 33 h 40"/>
                      <a:gd name="T14" fmla="*/ 121 w 122"/>
                      <a:gd name="T15" fmla="*/ 1 h 40"/>
                      <a:gd name="T16" fmla="*/ 121 w 122"/>
                      <a:gd name="T17" fmla="*/ 0 h 40"/>
                      <a:gd name="T18" fmla="*/ 94 w 122"/>
                      <a:gd name="T19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22" h="40">
                        <a:moveTo>
                          <a:pt x="94" y="22"/>
                        </a:moveTo>
                        <a:cubicBezTo>
                          <a:pt x="33" y="27"/>
                          <a:pt x="33" y="27"/>
                          <a:pt x="33" y="27"/>
                        </a:cubicBezTo>
                        <a:cubicBezTo>
                          <a:pt x="17" y="29"/>
                          <a:pt x="2" y="16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4"/>
                          <a:pt x="0" y="8"/>
                          <a:pt x="0" y="11"/>
                        </a:cubicBezTo>
                        <a:cubicBezTo>
                          <a:pt x="1" y="28"/>
                          <a:pt x="16" y="40"/>
                          <a:pt x="32" y="39"/>
                        </a:cubicBezTo>
                        <a:cubicBezTo>
                          <a:pt x="94" y="33"/>
                          <a:pt x="94" y="33"/>
                          <a:pt x="94" y="33"/>
                        </a:cubicBezTo>
                        <a:cubicBezTo>
                          <a:pt x="110" y="32"/>
                          <a:pt x="122" y="18"/>
                          <a:pt x="121" y="1"/>
                        </a:cubicBezTo>
                        <a:cubicBezTo>
                          <a:pt x="121" y="1"/>
                          <a:pt x="121" y="0"/>
                          <a:pt x="121" y="0"/>
                        </a:cubicBezTo>
                        <a:cubicBezTo>
                          <a:pt x="118" y="12"/>
                          <a:pt x="107" y="21"/>
                          <a:pt x="94" y="22"/>
                        </a:cubicBezTo>
                        <a:close/>
                      </a:path>
                    </a:pathLst>
                  </a:custGeom>
                  <a:solidFill>
                    <a:srgbClr val="00585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  <p:sp>
                <p:nvSpPr>
                  <p:cNvPr id="495" name="Freeform 637"/>
                  <p:cNvSpPr>
                    <a:spLocks/>
                  </p:cNvSpPr>
                  <p:nvPr/>
                </p:nvSpPr>
                <p:spPr bwMode="auto">
                  <a:xfrm>
                    <a:off x="9713534" y="3955162"/>
                    <a:ext cx="52040" cy="54121"/>
                  </a:xfrm>
                  <a:custGeom>
                    <a:avLst/>
                    <a:gdLst>
                      <a:gd name="T0" fmla="*/ 88 w 89"/>
                      <a:gd name="T1" fmla="*/ 49 h 94"/>
                      <a:gd name="T2" fmla="*/ 82 w 89"/>
                      <a:gd name="T3" fmla="*/ 43 h 94"/>
                      <a:gd name="T4" fmla="*/ 82 w 89"/>
                      <a:gd name="T5" fmla="*/ 37 h 94"/>
                      <a:gd name="T6" fmla="*/ 71 w 89"/>
                      <a:gd name="T7" fmla="*/ 30 h 94"/>
                      <a:gd name="T8" fmla="*/ 58 w 89"/>
                      <a:gd name="T9" fmla="*/ 33 h 94"/>
                      <a:gd name="T10" fmla="*/ 36 w 89"/>
                      <a:gd name="T11" fmla="*/ 35 h 94"/>
                      <a:gd name="T12" fmla="*/ 53 w 89"/>
                      <a:gd name="T13" fmla="*/ 19 h 94"/>
                      <a:gd name="T14" fmla="*/ 48 w 89"/>
                      <a:gd name="T15" fmla="*/ 0 h 94"/>
                      <a:gd name="T16" fmla="*/ 8 w 89"/>
                      <a:gd name="T17" fmla="*/ 34 h 94"/>
                      <a:gd name="T18" fmla="*/ 2 w 89"/>
                      <a:gd name="T19" fmla="*/ 67 h 94"/>
                      <a:gd name="T20" fmla="*/ 2 w 89"/>
                      <a:gd name="T21" fmla="*/ 67 h 94"/>
                      <a:gd name="T22" fmla="*/ 8 w 89"/>
                      <a:gd name="T23" fmla="*/ 93 h 94"/>
                      <a:gd name="T24" fmla="*/ 53 w 89"/>
                      <a:gd name="T25" fmla="*/ 94 h 94"/>
                      <a:gd name="T26" fmla="*/ 73 w 89"/>
                      <a:gd name="T27" fmla="*/ 90 h 94"/>
                      <a:gd name="T28" fmla="*/ 80 w 89"/>
                      <a:gd name="T29" fmla="*/ 79 h 94"/>
                      <a:gd name="T30" fmla="*/ 78 w 89"/>
                      <a:gd name="T31" fmla="*/ 75 h 94"/>
                      <a:gd name="T32" fmla="*/ 84 w 89"/>
                      <a:gd name="T33" fmla="*/ 65 h 94"/>
                      <a:gd name="T34" fmla="*/ 81 w 89"/>
                      <a:gd name="T35" fmla="*/ 60 h 94"/>
                      <a:gd name="T36" fmla="*/ 81 w 89"/>
                      <a:gd name="T37" fmla="*/ 60 h 94"/>
                      <a:gd name="T38" fmla="*/ 88 w 89"/>
                      <a:gd name="T39" fmla="*/ 49 h 9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89" h="94">
                        <a:moveTo>
                          <a:pt x="88" y="49"/>
                        </a:moveTo>
                        <a:cubicBezTo>
                          <a:pt x="87" y="46"/>
                          <a:pt x="85" y="44"/>
                          <a:pt x="82" y="43"/>
                        </a:cubicBezTo>
                        <a:cubicBezTo>
                          <a:pt x="82" y="41"/>
                          <a:pt x="83" y="39"/>
                          <a:pt x="82" y="37"/>
                        </a:cubicBezTo>
                        <a:cubicBezTo>
                          <a:pt x="81" y="32"/>
                          <a:pt x="76" y="29"/>
                          <a:pt x="71" y="30"/>
                        </a:cubicBezTo>
                        <a:cubicBezTo>
                          <a:pt x="58" y="33"/>
                          <a:pt x="58" y="33"/>
                          <a:pt x="58" y="33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cubicBezTo>
                          <a:pt x="53" y="19"/>
                          <a:pt x="53" y="19"/>
                          <a:pt x="53" y="19"/>
                        </a:cubicBezTo>
                        <a:cubicBezTo>
                          <a:pt x="53" y="19"/>
                          <a:pt x="60" y="4"/>
                          <a:pt x="48" y="0"/>
                        </a:cubicBezTo>
                        <a:cubicBezTo>
                          <a:pt x="19" y="29"/>
                          <a:pt x="17" y="23"/>
                          <a:pt x="8" y="34"/>
                        </a:cubicBezTo>
                        <a:cubicBezTo>
                          <a:pt x="0" y="45"/>
                          <a:pt x="0" y="60"/>
                          <a:pt x="2" y="67"/>
                        </a:cubicBezTo>
                        <a:cubicBezTo>
                          <a:pt x="2" y="67"/>
                          <a:pt x="2" y="67"/>
                          <a:pt x="2" y="67"/>
                        </a:cubicBezTo>
                        <a:cubicBezTo>
                          <a:pt x="8" y="93"/>
                          <a:pt x="8" y="93"/>
                          <a:pt x="8" y="93"/>
                        </a:cubicBezTo>
                        <a:cubicBezTo>
                          <a:pt x="53" y="94"/>
                          <a:pt x="53" y="94"/>
                          <a:pt x="53" y="94"/>
                        </a:cubicBezTo>
                        <a:cubicBezTo>
                          <a:pt x="73" y="90"/>
                          <a:pt x="73" y="90"/>
                          <a:pt x="73" y="90"/>
                        </a:cubicBezTo>
                        <a:cubicBezTo>
                          <a:pt x="78" y="89"/>
                          <a:pt x="81" y="84"/>
                          <a:pt x="80" y="79"/>
                        </a:cubicBezTo>
                        <a:cubicBezTo>
                          <a:pt x="79" y="78"/>
                          <a:pt x="79" y="76"/>
                          <a:pt x="78" y="75"/>
                        </a:cubicBezTo>
                        <a:cubicBezTo>
                          <a:pt x="82" y="74"/>
                          <a:pt x="84" y="69"/>
                          <a:pt x="84" y="65"/>
                        </a:cubicBezTo>
                        <a:cubicBezTo>
                          <a:pt x="83" y="63"/>
                          <a:pt x="82" y="61"/>
                          <a:pt x="81" y="60"/>
                        </a:cubicBezTo>
                        <a:cubicBezTo>
                          <a:pt x="81" y="60"/>
                          <a:pt x="81" y="60"/>
                          <a:pt x="81" y="60"/>
                        </a:cubicBezTo>
                        <a:cubicBezTo>
                          <a:pt x="86" y="59"/>
                          <a:pt x="89" y="54"/>
                          <a:pt x="88" y="49"/>
                        </a:cubicBezTo>
                        <a:close/>
                      </a:path>
                    </a:pathLst>
                  </a:custGeom>
                  <a:solidFill>
                    <a:srgbClr val="D0B2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N"/>
                  </a:p>
                </p:txBody>
              </p:sp>
            </p:grpSp>
          </p:grpSp>
          <p:sp>
            <p:nvSpPr>
              <p:cNvPr id="68" name="Freeform 575"/>
              <p:cNvSpPr>
                <a:spLocks/>
              </p:cNvSpPr>
              <p:nvPr userDrawn="1"/>
            </p:nvSpPr>
            <p:spPr bwMode="auto">
              <a:xfrm>
                <a:off x="10989986" y="4522807"/>
                <a:ext cx="224057" cy="131154"/>
              </a:xfrm>
              <a:custGeom>
                <a:avLst/>
                <a:gdLst>
                  <a:gd name="T0" fmla="*/ 92 w 98"/>
                  <a:gd name="T1" fmla="*/ 0 h 57"/>
                  <a:gd name="T2" fmla="*/ 56 w 98"/>
                  <a:gd name="T3" fmla="*/ 4 h 57"/>
                  <a:gd name="T4" fmla="*/ 0 w 98"/>
                  <a:gd name="T5" fmla="*/ 29 h 57"/>
                  <a:gd name="T6" fmla="*/ 10 w 98"/>
                  <a:gd name="T7" fmla="*/ 50 h 57"/>
                  <a:gd name="T8" fmla="*/ 19 w 98"/>
                  <a:gd name="T9" fmla="*/ 52 h 57"/>
                  <a:gd name="T10" fmla="*/ 55 w 98"/>
                  <a:gd name="T11" fmla="*/ 25 h 57"/>
                  <a:gd name="T12" fmla="*/ 70 w 98"/>
                  <a:gd name="T13" fmla="*/ 22 h 57"/>
                  <a:gd name="T14" fmla="*/ 92 w 98"/>
                  <a:gd name="T1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8" h="57">
                    <a:moveTo>
                      <a:pt x="92" y="0"/>
                    </a:moveTo>
                    <a:cubicBezTo>
                      <a:pt x="76" y="11"/>
                      <a:pt x="56" y="4"/>
                      <a:pt x="56" y="4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2" y="52"/>
                      <a:pt x="15" y="52"/>
                      <a:pt x="19" y="52"/>
                    </a:cubicBezTo>
                    <a:cubicBezTo>
                      <a:pt x="46" y="57"/>
                      <a:pt x="53" y="27"/>
                      <a:pt x="55" y="25"/>
                    </a:cubicBezTo>
                    <a:cubicBezTo>
                      <a:pt x="56" y="23"/>
                      <a:pt x="63" y="22"/>
                      <a:pt x="70" y="22"/>
                    </a:cubicBezTo>
                    <a:cubicBezTo>
                      <a:pt x="88" y="25"/>
                      <a:pt x="98" y="8"/>
                      <a:pt x="92" y="0"/>
                    </a:cubicBezTo>
                    <a:close/>
                  </a:path>
                </a:pathLst>
              </a:custGeom>
              <a:solidFill>
                <a:srgbClr val="D0B2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0" name="Freeform 569"/>
              <p:cNvSpPr>
                <a:spLocks/>
              </p:cNvSpPr>
              <p:nvPr userDrawn="1"/>
            </p:nvSpPr>
            <p:spPr bwMode="auto">
              <a:xfrm>
                <a:off x="11125985" y="4568145"/>
                <a:ext cx="86256" cy="45950"/>
              </a:xfrm>
              <a:custGeom>
                <a:avLst/>
                <a:gdLst>
                  <a:gd name="T0" fmla="*/ 0 w 56"/>
                  <a:gd name="T1" fmla="*/ 11 h 19"/>
                  <a:gd name="T2" fmla="*/ 6 w 56"/>
                  <a:gd name="T3" fmla="*/ 5 h 19"/>
                  <a:gd name="T4" fmla="*/ 48 w 56"/>
                  <a:gd name="T5" fmla="*/ 0 h 19"/>
                  <a:gd name="T6" fmla="*/ 56 w 56"/>
                  <a:gd name="T7" fmla="*/ 7 h 19"/>
                  <a:gd name="T8" fmla="*/ 49 w 56"/>
                  <a:gd name="T9" fmla="*/ 15 h 19"/>
                  <a:gd name="T10" fmla="*/ 8 w 56"/>
                  <a:gd name="T11" fmla="*/ 19 h 19"/>
                  <a:gd name="T12" fmla="*/ 0 w 56"/>
                  <a:gd name="T13" fmla="*/ 13 h 19"/>
                  <a:gd name="T14" fmla="*/ 0 w 56"/>
                  <a:gd name="T15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6" h="19">
                    <a:moveTo>
                      <a:pt x="0" y="11"/>
                    </a:moveTo>
                    <a:cubicBezTo>
                      <a:pt x="0" y="7"/>
                      <a:pt x="3" y="5"/>
                      <a:pt x="6" y="5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2" y="0"/>
                      <a:pt x="55" y="3"/>
                      <a:pt x="56" y="7"/>
                    </a:cubicBezTo>
                    <a:cubicBezTo>
                      <a:pt x="56" y="10"/>
                      <a:pt x="53" y="14"/>
                      <a:pt x="49" y="15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4" y="19"/>
                      <a:pt x="0" y="17"/>
                      <a:pt x="0" y="13"/>
                    </a:cubicBezTo>
                    <a:cubicBezTo>
                      <a:pt x="0" y="12"/>
                      <a:pt x="0" y="11"/>
                      <a:pt x="0" y="11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1" name="Freeform 570"/>
              <p:cNvSpPr>
                <a:spLocks/>
              </p:cNvSpPr>
              <p:nvPr userDrawn="1"/>
            </p:nvSpPr>
            <p:spPr bwMode="auto">
              <a:xfrm>
                <a:off x="11129657" y="4611999"/>
                <a:ext cx="78919" cy="40204"/>
              </a:xfrm>
              <a:custGeom>
                <a:avLst/>
                <a:gdLst>
                  <a:gd name="T0" fmla="*/ 0 w 52"/>
                  <a:gd name="T1" fmla="*/ 7 h 16"/>
                  <a:gd name="T2" fmla="*/ 7 w 52"/>
                  <a:gd name="T3" fmla="*/ 2 h 16"/>
                  <a:gd name="T4" fmla="*/ 44 w 52"/>
                  <a:gd name="T5" fmla="*/ 0 h 16"/>
                  <a:gd name="T6" fmla="*/ 52 w 52"/>
                  <a:gd name="T7" fmla="*/ 7 h 16"/>
                  <a:gd name="T8" fmla="*/ 45 w 52"/>
                  <a:gd name="T9" fmla="*/ 14 h 16"/>
                  <a:gd name="T10" fmla="*/ 8 w 52"/>
                  <a:gd name="T11" fmla="*/ 16 h 16"/>
                  <a:gd name="T12" fmla="*/ 0 w 52"/>
                  <a:gd name="T13" fmla="*/ 9 h 16"/>
                  <a:gd name="T14" fmla="*/ 0 w 52"/>
                  <a:gd name="T15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16">
                    <a:moveTo>
                      <a:pt x="0" y="7"/>
                    </a:moveTo>
                    <a:cubicBezTo>
                      <a:pt x="1" y="4"/>
                      <a:pt x="3" y="2"/>
                      <a:pt x="7" y="2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8" y="0"/>
                      <a:pt x="52" y="3"/>
                      <a:pt x="52" y="7"/>
                    </a:cubicBezTo>
                    <a:cubicBezTo>
                      <a:pt x="52" y="11"/>
                      <a:pt x="49" y="14"/>
                      <a:pt x="45" y="14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4" y="16"/>
                      <a:pt x="0" y="13"/>
                      <a:pt x="0" y="9"/>
                    </a:cubicBezTo>
                    <a:cubicBezTo>
                      <a:pt x="0" y="9"/>
                      <a:pt x="0" y="8"/>
                      <a:pt x="0" y="7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2" name="Freeform 571"/>
              <p:cNvSpPr>
                <a:spLocks/>
              </p:cNvSpPr>
              <p:nvPr userDrawn="1"/>
            </p:nvSpPr>
            <p:spPr bwMode="auto">
              <a:xfrm>
                <a:off x="11103226" y="4652917"/>
                <a:ext cx="82590" cy="43077"/>
              </a:xfrm>
              <a:custGeom>
                <a:avLst/>
                <a:gdLst>
                  <a:gd name="T0" fmla="*/ 1 w 53"/>
                  <a:gd name="T1" fmla="*/ 8 h 17"/>
                  <a:gd name="T2" fmla="*/ 7 w 53"/>
                  <a:gd name="T3" fmla="*/ 2 h 17"/>
                  <a:gd name="T4" fmla="*/ 45 w 53"/>
                  <a:gd name="T5" fmla="*/ 1 h 17"/>
                  <a:gd name="T6" fmla="*/ 52 w 53"/>
                  <a:gd name="T7" fmla="*/ 7 h 17"/>
                  <a:gd name="T8" fmla="*/ 46 w 53"/>
                  <a:gd name="T9" fmla="*/ 15 h 17"/>
                  <a:gd name="T10" fmla="*/ 8 w 53"/>
                  <a:gd name="T11" fmla="*/ 17 h 17"/>
                  <a:gd name="T12" fmla="*/ 0 w 53"/>
                  <a:gd name="T13" fmla="*/ 10 h 17"/>
                  <a:gd name="T14" fmla="*/ 1 w 53"/>
                  <a:gd name="T15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" h="17">
                    <a:moveTo>
                      <a:pt x="1" y="8"/>
                    </a:moveTo>
                    <a:cubicBezTo>
                      <a:pt x="1" y="5"/>
                      <a:pt x="4" y="3"/>
                      <a:pt x="7" y="2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9" y="0"/>
                      <a:pt x="52" y="3"/>
                      <a:pt x="52" y="7"/>
                    </a:cubicBezTo>
                    <a:cubicBezTo>
                      <a:pt x="53" y="11"/>
                      <a:pt x="50" y="15"/>
                      <a:pt x="46" y="15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4" y="17"/>
                      <a:pt x="1" y="14"/>
                      <a:pt x="0" y="10"/>
                    </a:cubicBezTo>
                    <a:cubicBezTo>
                      <a:pt x="0" y="9"/>
                      <a:pt x="0" y="9"/>
                      <a:pt x="1" y="8"/>
                    </a:cubicBezTo>
                    <a:close/>
                  </a:path>
                </a:pathLst>
              </a:custGeom>
              <a:solidFill>
                <a:srgbClr val="BC98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  <p:sp>
          <p:nvSpPr>
            <p:cNvPr id="1124" name="Freeform 7">
              <a:extLst>
                <a:ext uri="{FF2B5EF4-FFF2-40B4-BE49-F238E27FC236}">
                  <a16:creationId xmlns:a16="http://schemas.microsoft.com/office/drawing/2014/main" id="{408352F3-0FC5-4E78-B3CC-9E9E4F42E3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639885" y="2613640"/>
              <a:ext cx="1546275" cy="870504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6078258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61D65E1-0AF3-49CC-AC8E-9A514A7E0ABC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6E8049C1-45A3-42DC-9C49-8F2EB53B5B41}"/>
                </a:ext>
              </a:extLst>
            </p:cNvPr>
            <p:cNvGrpSpPr/>
            <p:nvPr userDrawn="1"/>
          </p:nvGrpSpPr>
          <p:grpSpPr>
            <a:xfrm>
              <a:off x="7091190" y="4942901"/>
              <a:ext cx="2675862" cy="2140590"/>
              <a:chOff x="7091190" y="4942901"/>
              <a:chExt cx="2675862" cy="2140590"/>
            </a:xfrm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4E49B5E-87AC-403E-BC7B-C8EDDA50437A}"/>
                  </a:ext>
                </a:extLst>
              </p:cNvPr>
              <p:cNvSpPr>
                <a:spLocks/>
              </p:cNvSpPr>
              <p:nvPr/>
            </p:nvSpPr>
            <p:spPr bwMode="auto">
              <a:xfrm rot="272492">
                <a:off x="7091190" y="4982694"/>
                <a:ext cx="2675862" cy="2100797"/>
              </a:xfrm>
              <a:custGeom>
                <a:avLst/>
                <a:gdLst>
                  <a:gd name="connsiteX0" fmla="*/ 1193212 w 2675862"/>
                  <a:gd name="connsiteY0" fmla="*/ 7674 h 2100797"/>
                  <a:gd name="connsiteX1" fmla="*/ 2643974 w 2675862"/>
                  <a:gd name="connsiteY1" fmla="*/ 1052623 h 2100797"/>
                  <a:gd name="connsiteX2" fmla="*/ 2667890 w 2675862"/>
                  <a:gd name="connsiteY2" fmla="*/ 1449394 h 2100797"/>
                  <a:gd name="connsiteX3" fmla="*/ 2561760 w 2675862"/>
                  <a:gd name="connsiteY3" fmla="*/ 1852735 h 2100797"/>
                  <a:gd name="connsiteX4" fmla="*/ 2525359 w 2675862"/>
                  <a:gd name="connsiteY4" fmla="*/ 1920540 h 2100797"/>
                  <a:gd name="connsiteX5" fmla="*/ 256013 w 2675862"/>
                  <a:gd name="connsiteY5" fmla="*/ 2100797 h 2100797"/>
                  <a:gd name="connsiteX6" fmla="*/ 236369 w 2675862"/>
                  <a:gd name="connsiteY6" fmla="*/ 2076290 h 2100797"/>
                  <a:gd name="connsiteX7" fmla="*/ 29092 w 2675862"/>
                  <a:gd name="connsiteY7" fmla="*/ 1600166 h 2100797"/>
                  <a:gd name="connsiteX8" fmla="*/ 1057506 w 2675862"/>
                  <a:gd name="connsiteY8" fmla="*/ 28958 h 2100797"/>
                  <a:gd name="connsiteX9" fmla="*/ 1193212 w 2675862"/>
                  <a:gd name="connsiteY9" fmla="*/ 7674 h 2100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75862" h="2100797">
                    <a:moveTo>
                      <a:pt x="1193212" y="7674"/>
                    </a:moveTo>
                    <a:cubicBezTo>
                      <a:pt x="1869487" y="-64221"/>
                      <a:pt x="2501969" y="375635"/>
                      <a:pt x="2643974" y="1052623"/>
                    </a:cubicBezTo>
                    <a:cubicBezTo>
                      <a:pt x="2675863" y="1187526"/>
                      <a:pt x="2683835" y="1322427"/>
                      <a:pt x="2667890" y="1449394"/>
                    </a:cubicBezTo>
                    <a:cubicBezTo>
                      <a:pt x="2653940" y="1590247"/>
                      <a:pt x="2617566" y="1726140"/>
                      <a:pt x="2561760" y="1852735"/>
                    </a:cubicBezTo>
                    <a:lnTo>
                      <a:pt x="2525359" y="1920540"/>
                    </a:lnTo>
                    <a:lnTo>
                      <a:pt x="256013" y="2100797"/>
                    </a:lnTo>
                    <a:lnTo>
                      <a:pt x="236369" y="2076290"/>
                    </a:lnTo>
                    <a:cubicBezTo>
                      <a:pt x="140702" y="1941388"/>
                      <a:pt x="68953" y="1774744"/>
                      <a:pt x="29092" y="1600166"/>
                    </a:cubicBezTo>
                    <a:cubicBezTo>
                      <a:pt x="-122380" y="885981"/>
                      <a:pt x="332036" y="179730"/>
                      <a:pt x="1057506" y="28958"/>
                    </a:cubicBezTo>
                    <a:cubicBezTo>
                      <a:pt x="1102848" y="19534"/>
                      <a:pt x="1148127" y="12467"/>
                      <a:pt x="1193212" y="767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1315BF73-10EB-4054-9011-E44F9BBA7C0E}"/>
                  </a:ext>
                </a:extLst>
              </p:cNvPr>
              <p:cNvGrpSpPr/>
              <p:nvPr userDrawn="1"/>
            </p:nvGrpSpPr>
            <p:grpSpPr>
              <a:xfrm>
                <a:off x="7206638" y="4942901"/>
                <a:ext cx="1845755" cy="2023831"/>
                <a:chOff x="7206638" y="4942901"/>
                <a:chExt cx="1845755" cy="2023831"/>
              </a:xfrm>
            </p:grpSpPr>
            <p:sp>
              <p:nvSpPr>
                <p:cNvPr id="1483" name="Freeform 13">
                  <a:extLst>
                    <a:ext uri="{FF2B5EF4-FFF2-40B4-BE49-F238E27FC236}">
                      <a16:creationId xmlns:a16="http://schemas.microsoft.com/office/drawing/2014/main" id="{25FB05E2-D41A-4221-926D-83B68160C8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7491012" y="4942901"/>
                  <a:ext cx="1273655" cy="463528"/>
                </a:xfrm>
                <a:custGeom>
                  <a:avLst/>
                  <a:gdLst>
                    <a:gd name="T0" fmla="*/ 8 w 160"/>
                    <a:gd name="T1" fmla="*/ 54 h 58"/>
                    <a:gd name="T2" fmla="*/ 36 w 160"/>
                    <a:gd name="T3" fmla="*/ 52 h 58"/>
                    <a:gd name="T4" fmla="*/ 57 w 160"/>
                    <a:gd name="T5" fmla="*/ 49 h 58"/>
                    <a:gd name="T6" fmla="*/ 56 w 160"/>
                    <a:gd name="T7" fmla="*/ 49 h 58"/>
                    <a:gd name="T8" fmla="*/ 56 w 160"/>
                    <a:gd name="T9" fmla="*/ 46 h 58"/>
                    <a:gd name="T10" fmla="*/ 57 w 160"/>
                    <a:gd name="T11" fmla="*/ 44 h 58"/>
                    <a:gd name="T12" fmla="*/ 71 w 160"/>
                    <a:gd name="T13" fmla="*/ 36 h 58"/>
                    <a:gd name="T14" fmla="*/ 90 w 160"/>
                    <a:gd name="T15" fmla="*/ 32 h 58"/>
                    <a:gd name="T16" fmla="*/ 99 w 160"/>
                    <a:gd name="T17" fmla="*/ 32 h 58"/>
                    <a:gd name="T18" fmla="*/ 102 w 160"/>
                    <a:gd name="T19" fmla="*/ 33 h 58"/>
                    <a:gd name="T20" fmla="*/ 104 w 160"/>
                    <a:gd name="T21" fmla="*/ 37 h 58"/>
                    <a:gd name="T22" fmla="*/ 106 w 160"/>
                    <a:gd name="T23" fmla="*/ 35 h 58"/>
                    <a:gd name="T24" fmla="*/ 112 w 160"/>
                    <a:gd name="T25" fmla="*/ 26 h 58"/>
                    <a:gd name="T26" fmla="*/ 113 w 160"/>
                    <a:gd name="T27" fmla="*/ 25 h 58"/>
                    <a:gd name="T28" fmla="*/ 120 w 160"/>
                    <a:gd name="T29" fmla="*/ 21 h 58"/>
                    <a:gd name="T30" fmla="*/ 118 w 160"/>
                    <a:gd name="T31" fmla="*/ 20 h 58"/>
                    <a:gd name="T32" fmla="*/ 116 w 160"/>
                    <a:gd name="T33" fmla="*/ 17 h 58"/>
                    <a:gd name="T34" fmla="*/ 118 w 160"/>
                    <a:gd name="T35" fmla="*/ 14 h 58"/>
                    <a:gd name="T36" fmla="*/ 133 w 160"/>
                    <a:gd name="T37" fmla="*/ 8 h 58"/>
                    <a:gd name="T38" fmla="*/ 134 w 160"/>
                    <a:gd name="T39" fmla="*/ 8 h 58"/>
                    <a:gd name="T40" fmla="*/ 154 w 160"/>
                    <a:gd name="T41" fmla="*/ 4 h 58"/>
                    <a:gd name="T42" fmla="*/ 157 w 160"/>
                    <a:gd name="T43" fmla="*/ 5 h 58"/>
                    <a:gd name="T44" fmla="*/ 157 w 160"/>
                    <a:gd name="T45" fmla="*/ 6 h 58"/>
                    <a:gd name="T46" fmla="*/ 160 w 160"/>
                    <a:gd name="T47" fmla="*/ 5 h 58"/>
                    <a:gd name="T48" fmla="*/ 91 w 160"/>
                    <a:gd name="T49" fmla="*/ 5 h 58"/>
                    <a:gd name="T50" fmla="*/ 0 w 160"/>
                    <a:gd name="T51" fmla="*/ 58 h 58"/>
                    <a:gd name="T52" fmla="*/ 7 w 160"/>
                    <a:gd name="T53" fmla="*/ 54 h 58"/>
                    <a:gd name="T54" fmla="*/ 8 w 160"/>
                    <a:gd name="T55" fmla="*/ 54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60" h="58">
                      <a:moveTo>
                        <a:pt x="8" y="54"/>
                      </a:moveTo>
                      <a:cubicBezTo>
                        <a:pt x="36" y="52"/>
                        <a:pt x="36" y="52"/>
                        <a:pt x="36" y="52"/>
                      </a:cubicBezTo>
                      <a:cubicBezTo>
                        <a:pt x="57" y="49"/>
                        <a:pt x="57" y="49"/>
                        <a:pt x="57" y="49"/>
                      </a:cubicBezTo>
                      <a:cubicBezTo>
                        <a:pt x="56" y="49"/>
                        <a:pt x="56" y="49"/>
                        <a:pt x="56" y="49"/>
                      </a:cubicBezTo>
                      <a:cubicBezTo>
                        <a:pt x="56" y="48"/>
                        <a:pt x="55" y="47"/>
                        <a:pt x="56" y="46"/>
                      </a:cubicBezTo>
                      <a:cubicBezTo>
                        <a:pt x="56" y="45"/>
                        <a:pt x="56" y="45"/>
                        <a:pt x="57" y="44"/>
                      </a:cubicBezTo>
                      <a:cubicBezTo>
                        <a:pt x="59" y="42"/>
                        <a:pt x="67" y="37"/>
                        <a:pt x="71" y="36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2" y="31"/>
                        <a:pt x="98" y="32"/>
                        <a:pt x="99" y="32"/>
                      </a:cubicBezTo>
                      <a:cubicBezTo>
                        <a:pt x="100" y="32"/>
                        <a:pt x="101" y="32"/>
                        <a:pt x="102" y="33"/>
                      </a:cubicBezTo>
                      <a:cubicBezTo>
                        <a:pt x="102" y="33"/>
                        <a:pt x="103" y="35"/>
                        <a:pt x="104" y="37"/>
                      </a:cubicBezTo>
                      <a:cubicBezTo>
                        <a:pt x="105" y="37"/>
                        <a:pt x="106" y="36"/>
                        <a:pt x="106" y="35"/>
                      </a:cubicBezTo>
                      <a:cubicBezTo>
                        <a:pt x="112" y="26"/>
                        <a:pt x="112" y="26"/>
                        <a:pt x="112" y="26"/>
                      </a:cubicBezTo>
                      <a:cubicBezTo>
                        <a:pt x="113" y="25"/>
                        <a:pt x="113" y="25"/>
                        <a:pt x="113" y="25"/>
                      </a:cubicBezTo>
                      <a:cubicBezTo>
                        <a:pt x="120" y="21"/>
                        <a:pt x="120" y="21"/>
                        <a:pt x="120" y="21"/>
                      </a:cubicBezTo>
                      <a:cubicBezTo>
                        <a:pt x="118" y="20"/>
                        <a:pt x="118" y="20"/>
                        <a:pt x="118" y="20"/>
                      </a:cubicBezTo>
                      <a:cubicBezTo>
                        <a:pt x="117" y="19"/>
                        <a:pt x="116" y="18"/>
                        <a:pt x="116" y="17"/>
                      </a:cubicBezTo>
                      <a:cubicBezTo>
                        <a:pt x="116" y="16"/>
                        <a:pt x="117" y="14"/>
                        <a:pt x="118" y="14"/>
                      </a:cubicBezTo>
                      <a:cubicBezTo>
                        <a:pt x="133" y="8"/>
                        <a:pt x="133" y="8"/>
                        <a:pt x="133" y="8"/>
                      </a:cubicBezTo>
                      <a:cubicBezTo>
                        <a:pt x="134" y="8"/>
                        <a:pt x="134" y="8"/>
                        <a:pt x="134" y="8"/>
                      </a:cubicBezTo>
                      <a:cubicBezTo>
                        <a:pt x="154" y="4"/>
                        <a:pt x="154" y="4"/>
                        <a:pt x="154" y="4"/>
                      </a:cubicBezTo>
                      <a:cubicBezTo>
                        <a:pt x="155" y="3"/>
                        <a:pt x="156" y="4"/>
                        <a:pt x="157" y="5"/>
                      </a:cubicBezTo>
                      <a:cubicBezTo>
                        <a:pt x="157" y="6"/>
                        <a:pt x="157" y="6"/>
                        <a:pt x="157" y="6"/>
                      </a:cubicBezTo>
                      <a:cubicBezTo>
                        <a:pt x="160" y="5"/>
                        <a:pt x="160" y="5"/>
                        <a:pt x="160" y="5"/>
                      </a:cubicBezTo>
                      <a:cubicBezTo>
                        <a:pt x="138" y="0"/>
                        <a:pt x="115" y="0"/>
                        <a:pt x="91" y="5"/>
                      </a:cubicBezTo>
                      <a:cubicBezTo>
                        <a:pt x="54" y="13"/>
                        <a:pt x="23" y="32"/>
                        <a:pt x="0" y="58"/>
                      </a:cubicBezTo>
                      <a:cubicBezTo>
                        <a:pt x="7" y="54"/>
                        <a:pt x="7" y="54"/>
                        <a:pt x="7" y="54"/>
                      </a:cubicBezTo>
                      <a:cubicBezTo>
                        <a:pt x="8" y="54"/>
                        <a:pt x="8" y="54"/>
                        <a:pt x="8" y="54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F86565AB-079D-4F76-B6C9-4937EBA20C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7206638" y="4975233"/>
                  <a:ext cx="1845755" cy="1991499"/>
                </a:xfrm>
                <a:custGeom>
                  <a:avLst/>
                  <a:gdLst>
                    <a:gd name="connsiteX0" fmla="*/ 1459897 w 1845755"/>
                    <a:gd name="connsiteY0" fmla="*/ 1303 h 1991499"/>
                    <a:gd name="connsiteX1" fmla="*/ 1471831 w 1845755"/>
                    <a:gd name="connsiteY1" fmla="*/ 11213 h 1991499"/>
                    <a:gd name="connsiteX2" fmla="*/ 1471830 w 1845755"/>
                    <a:gd name="connsiteY2" fmla="*/ 19142 h 1991499"/>
                    <a:gd name="connsiteX3" fmla="*/ 1495698 w 1845755"/>
                    <a:gd name="connsiteY3" fmla="*/ 11213 h 1991499"/>
                    <a:gd name="connsiteX4" fmla="*/ 1845755 w 1845755"/>
                    <a:gd name="connsiteY4" fmla="*/ 138074 h 1991499"/>
                    <a:gd name="connsiteX5" fmla="*/ 1821888 w 1845755"/>
                    <a:gd name="connsiteY5" fmla="*/ 169789 h 1991499"/>
                    <a:gd name="connsiteX6" fmla="*/ 1813932 w 1845755"/>
                    <a:gd name="connsiteY6" fmla="*/ 169789 h 1991499"/>
                    <a:gd name="connsiteX7" fmla="*/ 1654815 w 1845755"/>
                    <a:gd name="connsiteY7" fmla="*/ 249077 h 1991499"/>
                    <a:gd name="connsiteX8" fmla="*/ 1622992 w 1845755"/>
                    <a:gd name="connsiteY8" fmla="*/ 288721 h 1991499"/>
                    <a:gd name="connsiteX9" fmla="*/ 1567300 w 1845755"/>
                    <a:gd name="connsiteY9" fmla="*/ 352151 h 1991499"/>
                    <a:gd name="connsiteX10" fmla="*/ 1535477 w 1845755"/>
                    <a:gd name="connsiteY10" fmla="*/ 360080 h 1991499"/>
                    <a:gd name="connsiteX11" fmla="*/ 1455919 w 1845755"/>
                    <a:gd name="connsiteY11" fmla="*/ 296650 h 1991499"/>
                    <a:gd name="connsiteX12" fmla="*/ 1455919 w 1845755"/>
                    <a:gd name="connsiteY12" fmla="*/ 217362 h 1991499"/>
                    <a:gd name="connsiteX13" fmla="*/ 1463875 w 1845755"/>
                    <a:gd name="connsiteY13" fmla="*/ 209433 h 1991499"/>
                    <a:gd name="connsiteX14" fmla="*/ 1479786 w 1845755"/>
                    <a:gd name="connsiteY14" fmla="*/ 185647 h 1991499"/>
                    <a:gd name="connsiteX15" fmla="*/ 1432051 w 1845755"/>
                    <a:gd name="connsiteY15" fmla="*/ 153932 h 1991499"/>
                    <a:gd name="connsiteX16" fmla="*/ 1352493 w 1845755"/>
                    <a:gd name="connsiteY16" fmla="*/ 138074 h 1991499"/>
                    <a:gd name="connsiteX17" fmla="*/ 1257023 w 1845755"/>
                    <a:gd name="connsiteY17" fmla="*/ 177718 h 1991499"/>
                    <a:gd name="connsiteX18" fmla="*/ 1264979 w 1845755"/>
                    <a:gd name="connsiteY18" fmla="*/ 185647 h 1991499"/>
                    <a:gd name="connsiteX19" fmla="*/ 1328625 w 1845755"/>
                    <a:gd name="connsiteY19" fmla="*/ 201505 h 1991499"/>
                    <a:gd name="connsiteX20" fmla="*/ 1344537 w 1845755"/>
                    <a:gd name="connsiteY20" fmla="*/ 217362 h 1991499"/>
                    <a:gd name="connsiteX21" fmla="*/ 1368405 w 1845755"/>
                    <a:gd name="connsiteY21" fmla="*/ 280792 h 1991499"/>
                    <a:gd name="connsiteX22" fmla="*/ 1352493 w 1845755"/>
                    <a:gd name="connsiteY22" fmla="*/ 312507 h 1991499"/>
                    <a:gd name="connsiteX23" fmla="*/ 1304758 w 1845755"/>
                    <a:gd name="connsiteY23" fmla="*/ 328365 h 1991499"/>
                    <a:gd name="connsiteX24" fmla="*/ 1304758 w 1845755"/>
                    <a:gd name="connsiteY24" fmla="*/ 344222 h 1991499"/>
                    <a:gd name="connsiteX25" fmla="*/ 1280890 w 1845755"/>
                    <a:gd name="connsiteY25" fmla="*/ 352151 h 1991499"/>
                    <a:gd name="connsiteX26" fmla="*/ 1233155 w 1845755"/>
                    <a:gd name="connsiteY26" fmla="*/ 360080 h 1991499"/>
                    <a:gd name="connsiteX27" fmla="*/ 1225199 w 1845755"/>
                    <a:gd name="connsiteY27" fmla="*/ 360080 h 1991499"/>
                    <a:gd name="connsiteX28" fmla="*/ 1209287 w 1845755"/>
                    <a:gd name="connsiteY28" fmla="*/ 352151 h 1991499"/>
                    <a:gd name="connsiteX29" fmla="*/ 1201331 w 1845755"/>
                    <a:gd name="connsiteY29" fmla="*/ 344222 h 1991499"/>
                    <a:gd name="connsiteX30" fmla="*/ 1169508 w 1845755"/>
                    <a:gd name="connsiteY30" fmla="*/ 320436 h 1991499"/>
                    <a:gd name="connsiteX31" fmla="*/ 1097906 w 1845755"/>
                    <a:gd name="connsiteY31" fmla="*/ 328365 h 1991499"/>
                    <a:gd name="connsiteX32" fmla="*/ 1097906 w 1845755"/>
                    <a:gd name="connsiteY32" fmla="*/ 375937 h 1991499"/>
                    <a:gd name="connsiteX33" fmla="*/ 1081994 w 1845755"/>
                    <a:gd name="connsiteY33" fmla="*/ 399724 h 1991499"/>
                    <a:gd name="connsiteX34" fmla="*/ 986524 w 1845755"/>
                    <a:gd name="connsiteY34" fmla="*/ 431439 h 1991499"/>
                    <a:gd name="connsiteX35" fmla="*/ 938789 w 1845755"/>
                    <a:gd name="connsiteY35" fmla="*/ 494870 h 1991499"/>
                    <a:gd name="connsiteX36" fmla="*/ 1018348 w 1845755"/>
                    <a:gd name="connsiteY36" fmla="*/ 502798 h 1991499"/>
                    <a:gd name="connsiteX37" fmla="*/ 1034259 w 1845755"/>
                    <a:gd name="connsiteY37" fmla="*/ 518656 h 1991499"/>
                    <a:gd name="connsiteX38" fmla="*/ 1074039 w 1845755"/>
                    <a:gd name="connsiteY38" fmla="*/ 502798 h 1991499"/>
                    <a:gd name="connsiteX39" fmla="*/ 1081994 w 1845755"/>
                    <a:gd name="connsiteY39" fmla="*/ 423510 h 1991499"/>
                    <a:gd name="connsiteX40" fmla="*/ 1105862 w 1845755"/>
                    <a:gd name="connsiteY40" fmla="*/ 399724 h 1991499"/>
                    <a:gd name="connsiteX41" fmla="*/ 1209288 w 1845755"/>
                    <a:gd name="connsiteY41" fmla="*/ 383866 h 1991499"/>
                    <a:gd name="connsiteX42" fmla="*/ 1225199 w 1845755"/>
                    <a:gd name="connsiteY42" fmla="*/ 383867 h 1991499"/>
                    <a:gd name="connsiteX43" fmla="*/ 1257023 w 1845755"/>
                    <a:gd name="connsiteY43" fmla="*/ 415581 h 1991499"/>
                    <a:gd name="connsiteX44" fmla="*/ 1368405 w 1845755"/>
                    <a:gd name="connsiteY44" fmla="*/ 479012 h 1991499"/>
                    <a:gd name="connsiteX45" fmla="*/ 1384316 w 1845755"/>
                    <a:gd name="connsiteY45" fmla="*/ 502798 h 1991499"/>
                    <a:gd name="connsiteX46" fmla="*/ 1376360 w 1845755"/>
                    <a:gd name="connsiteY46" fmla="*/ 518656 h 1991499"/>
                    <a:gd name="connsiteX47" fmla="*/ 1344537 w 1845755"/>
                    <a:gd name="connsiteY47" fmla="*/ 550371 h 1991499"/>
                    <a:gd name="connsiteX48" fmla="*/ 1336581 w 1845755"/>
                    <a:gd name="connsiteY48" fmla="*/ 558300 h 1991499"/>
                    <a:gd name="connsiteX49" fmla="*/ 1257023 w 1845755"/>
                    <a:gd name="connsiteY49" fmla="*/ 574157 h 1991499"/>
                    <a:gd name="connsiteX50" fmla="*/ 1249067 w 1845755"/>
                    <a:gd name="connsiteY50" fmla="*/ 582086 h 1991499"/>
                    <a:gd name="connsiteX51" fmla="*/ 1272934 w 1845755"/>
                    <a:gd name="connsiteY51" fmla="*/ 605872 h 1991499"/>
                    <a:gd name="connsiteX52" fmla="*/ 1288846 w 1845755"/>
                    <a:gd name="connsiteY52" fmla="*/ 621730 h 1991499"/>
                    <a:gd name="connsiteX53" fmla="*/ 1280891 w 1845755"/>
                    <a:gd name="connsiteY53" fmla="*/ 669303 h 1991499"/>
                    <a:gd name="connsiteX54" fmla="*/ 1264978 w 1845755"/>
                    <a:gd name="connsiteY54" fmla="*/ 693089 h 1991499"/>
                    <a:gd name="connsiteX55" fmla="*/ 1193376 w 1845755"/>
                    <a:gd name="connsiteY55" fmla="*/ 708947 h 1991499"/>
                    <a:gd name="connsiteX56" fmla="*/ 1058127 w 1845755"/>
                    <a:gd name="connsiteY56" fmla="*/ 835807 h 1991499"/>
                    <a:gd name="connsiteX57" fmla="*/ 1058127 w 1845755"/>
                    <a:gd name="connsiteY57" fmla="*/ 883380 h 1991499"/>
                    <a:gd name="connsiteX58" fmla="*/ 1058127 w 1845755"/>
                    <a:gd name="connsiteY58" fmla="*/ 899237 h 1991499"/>
                    <a:gd name="connsiteX59" fmla="*/ 986524 w 1845755"/>
                    <a:gd name="connsiteY59" fmla="*/ 986454 h 1991499"/>
                    <a:gd name="connsiteX60" fmla="*/ 994480 w 1845755"/>
                    <a:gd name="connsiteY60" fmla="*/ 1065742 h 1991499"/>
                    <a:gd name="connsiteX61" fmla="*/ 978568 w 1845755"/>
                    <a:gd name="connsiteY61" fmla="*/ 1089528 h 1991499"/>
                    <a:gd name="connsiteX62" fmla="*/ 946745 w 1845755"/>
                    <a:gd name="connsiteY62" fmla="*/ 1097457 h 1991499"/>
                    <a:gd name="connsiteX63" fmla="*/ 914922 w 1845755"/>
                    <a:gd name="connsiteY63" fmla="*/ 1089528 h 1991499"/>
                    <a:gd name="connsiteX64" fmla="*/ 867186 w 1845755"/>
                    <a:gd name="connsiteY64" fmla="*/ 1026098 h 1991499"/>
                    <a:gd name="connsiteX65" fmla="*/ 739893 w 1845755"/>
                    <a:gd name="connsiteY65" fmla="*/ 1097457 h 1991499"/>
                    <a:gd name="connsiteX66" fmla="*/ 731937 w 1845755"/>
                    <a:gd name="connsiteY66" fmla="*/ 1200531 h 1991499"/>
                    <a:gd name="connsiteX67" fmla="*/ 787628 w 1845755"/>
                    <a:gd name="connsiteY67" fmla="*/ 1200531 h 1991499"/>
                    <a:gd name="connsiteX68" fmla="*/ 795584 w 1845755"/>
                    <a:gd name="connsiteY68" fmla="*/ 1184674 h 1991499"/>
                    <a:gd name="connsiteX69" fmla="*/ 811496 w 1845755"/>
                    <a:gd name="connsiteY69" fmla="*/ 1176745 h 1991499"/>
                    <a:gd name="connsiteX70" fmla="*/ 859231 w 1845755"/>
                    <a:gd name="connsiteY70" fmla="*/ 1160887 h 1991499"/>
                    <a:gd name="connsiteX71" fmla="*/ 883099 w 1845755"/>
                    <a:gd name="connsiteY71" fmla="*/ 1168816 h 1991499"/>
                    <a:gd name="connsiteX72" fmla="*/ 891054 w 1845755"/>
                    <a:gd name="connsiteY72" fmla="*/ 1192603 h 1991499"/>
                    <a:gd name="connsiteX73" fmla="*/ 883098 w 1845755"/>
                    <a:gd name="connsiteY73" fmla="*/ 1256033 h 1991499"/>
                    <a:gd name="connsiteX74" fmla="*/ 938789 w 1845755"/>
                    <a:gd name="connsiteY74" fmla="*/ 1256033 h 1991499"/>
                    <a:gd name="connsiteX75" fmla="*/ 962657 w 1845755"/>
                    <a:gd name="connsiteY75" fmla="*/ 1279819 h 1991499"/>
                    <a:gd name="connsiteX76" fmla="*/ 978569 w 1845755"/>
                    <a:gd name="connsiteY76" fmla="*/ 1327392 h 1991499"/>
                    <a:gd name="connsiteX77" fmla="*/ 1018348 w 1845755"/>
                    <a:gd name="connsiteY77" fmla="*/ 1335320 h 1991499"/>
                    <a:gd name="connsiteX78" fmla="*/ 1066083 w 1845755"/>
                    <a:gd name="connsiteY78" fmla="*/ 1287748 h 1991499"/>
                    <a:gd name="connsiteX79" fmla="*/ 1081994 w 1845755"/>
                    <a:gd name="connsiteY79" fmla="*/ 1279819 h 1991499"/>
                    <a:gd name="connsiteX80" fmla="*/ 1280890 w 1845755"/>
                    <a:gd name="connsiteY80" fmla="*/ 1240175 h 1991499"/>
                    <a:gd name="connsiteX81" fmla="*/ 1296802 w 1845755"/>
                    <a:gd name="connsiteY81" fmla="*/ 1240175 h 1991499"/>
                    <a:gd name="connsiteX82" fmla="*/ 1487743 w 1845755"/>
                    <a:gd name="connsiteY82" fmla="*/ 1335320 h 1991499"/>
                    <a:gd name="connsiteX83" fmla="*/ 1503654 w 1845755"/>
                    <a:gd name="connsiteY83" fmla="*/ 1359107 h 1991499"/>
                    <a:gd name="connsiteX84" fmla="*/ 1511610 w 1845755"/>
                    <a:gd name="connsiteY84" fmla="*/ 1422537 h 1991499"/>
                    <a:gd name="connsiteX85" fmla="*/ 1726418 w 1845755"/>
                    <a:gd name="connsiteY85" fmla="*/ 1430466 h 1991499"/>
                    <a:gd name="connsiteX86" fmla="*/ 1750285 w 1845755"/>
                    <a:gd name="connsiteY86" fmla="*/ 1438395 h 1991499"/>
                    <a:gd name="connsiteX87" fmla="*/ 1798020 w 1845755"/>
                    <a:gd name="connsiteY87" fmla="*/ 1509754 h 1991499"/>
                    <a:gd name="connsiteX88" fmla="*/ 1805975 w 1845755"/>
                    <a:gd name="connsiteY88" fmla="*/ 1525612 h 1991499"/>
                    <a:gd name="connsiteX89" fmla="*/ 1766197 w 1845755"/>
                    <a:gd name="connsiteY89" fmla="*/ 1771404 h 1991499"/>
                    <a:gd name="connsiteX90" fmla="*/ 1766197 w 1845755"/>
                    <a:gd name="connsiteY90" fmla="*/ 1779332 h 1991499"/>
                    <a:gd name="connsiteX91" fmla="*/ 1682287 w 1845755"/>
                    <a:gd name="connsiteY91" fmla="*/ 1946580 h 1991499"/>
                    <a:gd name="connsiteX92" fmla="*/ 1674129 w 1845755"/>
                    <a:gd name="connsiteY92" fmla="*/ 1962842 h 1991499"/>
                    <a:gd name="connsiteX93" fmla="*/ 1313354 w 1845755"/>
                    <a:gd name="connsiteY93" fmla="*/ 1991499 h 1991499"/>
                    <a:gd name="connsiteX94" fmla="*/ 1307072 w 1845755"/>
                    <a:gd name="connsiteY94" fmla="*/ 1968385 h 1991499"/>
                    <a:gd name="connsiteX95" fmla="*/ 1272934 w 1845755"/>
                    <a:gd name="connsiteY95" fmla="*/ 1842763 h 1991499"/>
                    <a:gd name="connsiteX96" fmla="*/ 1145641 w 1845755"/>
                    <a:gd name="connsiteY96" fmla="*/ 1795190 h 1991499"/>
                    <a:gd name="connsiteX97" fmla="*/ 1145641 w 1845755"/>
                    <a:gd name="connsiteY97" fmla="*/ 1787261 h 1991499"/>
                    <a:gd name="connsiteX98" fmla="*/ 986524 w 1845755"/>
                    <a:gd name="connsiteY98" fmla="*/ 1604899 h 1991499"/>
                    <a:gd name="connsiteX99" fmla="*/ 986524 w 1845755"/>
                    <a:gd name="connsiteY99" fmla="*/ 1581113 h 1991499"/>
                    <a:gd name="connsiteX100" fmla="*/ 1026304 w 1845755"/>
                    <a:gd name="connsiteY100" fmla="*/ 1430466 h 1991499"/>
                    <a:gd name="connsiteX101" fmla="*/ 1018348 w 1845755"/>
                    <a:gd name="connsiteY101" fmla="*/ 1422537 h 1991499"/>
                    <a:gd name="connsiteX102" fmla="*/ 1002436 w 1845755"/>
                    <a:gd name="connsiteY102" fmla="*/ 1422537 h 1991499"/>
                    <a:gd name="connsiteX103" fmla="*/ 914922 w 1845755"/>
                    <a:gd name="connsiteY103" fmla="*/ 1398751 h 1991499"/>
                    <a:gd name="connsiteX104" fmla="*/ 906966 w 1845755"/>
                    <a:gd name="connsiteY104" fmla="*/ 1390822 h 1991499"/>
                    <a:gd name="connsiteX105" fmla="*/ 859231 w 1845755"/>
                    <a:gd name="connsiteY105" fmla="*/ 1335320 h 1991499"/>
                    <a:gd name="connsiteX106" fmla="*/ 803540 w 1845755"/>
                    <a:gd name="connsiteY106" fmla="*/ 1335321 h 1991499"/>
                    <a:gd name="connsiteX107" fmla="*/ 795584 w 1845755"/>
                    <a:gd name="connsiteY107" fmla="*/ 1335321 h 1991499"/>
                    <a:gd name="connsiteX108" fmla="*/ 739893 w 1845755"/>
                    <a:gd name="connsiteY108" fmla="*/ 1311534 h 1991499"/>
                    <a:gd name="connsiteX109" fmla="*/ 716026 w 1845755"/>
                    <a:gd name="connsiteY109" fmla="*/ 1327392 h 1991499"/>
                    <a:gd name="connsiteX110" fmla="*/ 700114 w 1845755"/>
                    <a:gd name="connsiteY110" fmla="*/ 1327392 h 1991499"/>
                    <a:gd name="connsiteX111" fmla="*/ 572820 w 1845755"/>
                    <a:gd name="connsiteY111" fmla="*/ 1295676 h 1991499"/>
                    <a:gd name="connsiteX112" fmla="*/ 548953 w 1845755"/>
                    <a:gd name="connsiteY112" fmla="*/ 1279819 h 1991499"/>
                    <a:gd name="connsiteX113" fmla="*/ 525085 w 1845755"/>
                    <a:gd name="connsiteY113" fmla="*/ 1176745 h 1991499"/>
                    <a:gd name="connsiteX114" fmla="*/ 469394 w 1845755"/>
                    <a:gd name="connsiteY114" fmla="*/ 1089528 h 1991499"/>
                    <a:gd name="connsiteX115" fmla="*/ 453483 w 1845755"/>
                    <a:gd name="connsiteY115" fmla="*/ 1097457 h 1991499"/>
                    <a:gd name="connsiteX116" fmla="*/ 525085 w 1845755"/>
                    <a:gd name="connsiteY116" fmla="*/ 1216389 h 1991499"/>
                    <a:gd name="connsiteX117" fmla="*/ 525086 w 1845755"/>
                    <a:gd name="connsiteY117" fmla="*/ 1224318 h 1991499"/>
                    <a:gd name="connsiteX118" fmla="*/ 509174 w 1845755"/>
                    <a:gd name="connsiteY118" fmla="*/ 1248104 h 1991499"/>
                    <a:gd name="connsiteX119" fmla="*/ 485306 w 1845755"/>
                    <a:gd name="connsiteY119" fmla="*/ 1240175 h 1991499"/>
                    <a:gd name="connsiteX120" fmla="*/ 421660 w 1845755"/>
                    <a:gd name="connsiteY120" fmla="*/ 1152959 h 1991499"/>
                    <a:gd name="connsiteX121" fmla="*/ 342101 w 1845755"/>
                    <a:gd name="connsiteY121" fmla="*/ 1065742 h 1991499"/>
                    <a:gd name="connsiteX122" fmla="*/ 294366 w 1845755"/>
                    <a:gd name="connsiteY122" fmla="*/ 946810 h 1991499"/>
                    <a:gd name="connsiteX123" fmla="*/ 294366 w 1845755"/>
                    <a:gd name="connsiteY123" fmla="*/ 930953 h 1991499"/>
                    <a:gd name="connsiteX124" fmla="*/ 342101 w 1845755"/>
                    <a:gd name="connsiteY124" fmla="*/ 804092 h 1991499"/>
                    <a:gd name="connsiteX125" fmla="*/ 350057 w 1845755"/>
                    <a:gd name="connsiteY125" fmla="*/ 701018 h 1991499"/>
                    <a:gd name="connsiteX126" fmla="*/ 334145 w 1845755"/>
                    <a:gd name="connsiteY126" fmla="*/ 653445 h 1991499"/>
                    <a:gd name="connsiteX127" fmla="*/ 246631 w 1845755"/>
                    <a:gd name="connsiteY127" fmla="*/ 637587 h 1991499"/>
                    <a:gd name="connsiteX128" fmla="*/ 182984 w 1845755"/>
                    <a:gd name="connsiteY128" fmla="*/ 661374 h 1991499"/>
                    <a:gd name="connsiteX129" fmla="*/ 95470 w 1845755"/>
                    <a:gd name="connsiteY129" fmla="*/ 724804 h 1991499"/>
                    <a:gd name="connsiteX130" fmla="*/ 95470 w 1845755"/>
                    <a:gd name="connsiteY130" fmla="*/ 732733 h 1991499"/>
                    <a:gd name="connsiteX131" fmla="*/ 23867 w 1845755"/>
                    <a:gd name="connsiteY131" fmla="*/ 772377 h 1991499"/>
                    <a:gd name="connsiteX132" fmla="*/ 15911 w 1845755"/>
                    <a:gd name="connsiteY132" fmla="*/ 772377 h 1991499"/>
                    <a:gd name="connsiteX133" fmla="*/ 0 w 1845755"/>
                    <a:gd name="connsiteY133" fmla="*/ 780306 h 1991499"/>
                    <a:gd name="connsiteX134" fmla="*/ 222763 w 1845755"/>
                    <a:gd name="connsiteY134" fmla="*/ 431439 h 1991499"/>
                    <a:gd name="connsiteX135" fmla="*/ 278455 w 1845755"/>
                    <a:gd name="connsiteY135" fmla="*/ 399724 h 1991499"/>
                    <a:gd name="connsiteX136" fmla="*/ 286410 w 1845755"/>
                    <a:gd name="connsiteY136" fmla="*/ 399724 h 1991499"/>
                    <a:gd name="connsiteX137" fmla="*/ 509174 w 1845755"/>
                    <a:gd name="connsiteY137" fmla="*/ 383866 h 1991499"/>
                    <a:gd name="connsiteX138" fmla="*/ 676246 w 1845755"/>
                    <a:gd name="connsiteY138" fmla="*/ 360080 h 1991499"/>
                    <a:gd name="connsiteX139" fmla="*/ 668290 w 1845755"/>
                    <a:gd name="connsiteY139" fmla="*/ 360080 h 1991499"/>
                    <a:gd name="connsiteX140" fmla="*/ 668291 w 1845755"/>
                    <a:gd name="connsiteY140" fmla="*/ 336294 h 1991499"/>
                    <a:gd name="connsiteX141" fmla="*/ 676246 w 1845755"/>
                    <a:gd name="connsiteY141" fmla="*/ 320436 h 1991499"/>
                    <a:gd name="connsiteX142" fmla="*/ 787628 w 1845755"/>
                    <a:gd name="connsiteY142" fmla="*/ 257006 h 1991499"/>
                    <a:gd name="connsiteX143" fmla="*/ 938789 w 1845755"/>
                    <a:gd name="connsiteY143" fmla="*/ 225291 h 1991499"/>
                    <a:gd name="connsiteX144" fmla="*/ 1010392 w 1845755"/>
                    <a:gd name="connsiteY144" fmla="*/ 225291 h 1991499"/>
                    <a:gd name="connsiteX145" fmla="*/ 1034259 w 1845755"/>
                    <a:gd name="connsiteY145" fmla="*/ 233220 h 1991499"/>
                    <a:gd name="connsiteX146" fmla="*/ 1050171 w 1845755"/>
                    <a:gd name="connsiteY146" fmla="*/ 264935 h 1991499"/>
                    <a:gd name="connsiteX147" fmla="*/ 1066083 w 1845755"/>
                    <a:gd name="connsiteY147" fmla="*/ 249077 h 1991499"/>
                    <a:gd name="connsiteX148" fmla="*/ 1113818 w 1845755"/>
                    <a:gd name="connsiteY148" fmla="*/ 177718 h 1991499"/>
                    <a:gd name="connsiteX149" fmla="*/ 1121774 w 1845755"/>
                    <a:gd name="connsiteY149" fmla="*/ 169789 h 1991499"/>
                    <a:gd name="connsiteX150" fmla="*/ 1177464 w 1845755"/>
                    <a:gd name="connsiteY150" fmla="*/ 138074 h 1991499"/>
                    <a:gd name="connsiteX151" fmla="*/ 1161553 w 1845755"/>
                    <a:gd name="connsiteY151" fmla="*/ 130145 h 1991499"/>
                    <a:gd name="connsiteX152" fmla="*/ 1145641 w 1845755"/>
                    <a:gd name="connsiteY152" fmla="*/ 106359 h 1991499"/>
                    <a:gd name="connsiteX153" fmla="*/ 1161553 w 1845755"/>
                    <a:gd name="connsiteY153" fmla="*/ 82573 h 1991499"/>
                    <a:gd name="connsiteX154" fmla="*/ 1280890 w 1845755"/>
                    <a:gd name="connsiteY154" fmla="*/ 35000 h 1991499"/>
                    <a:gd name="connsiteX155" fmla="*/ 1288846 w 1845755"/>
                    <a:gd name="connsiteY155" fmla="*/ 35000 h 1991499"/>
                    <a:gd name="connsiteX156" fmla="*/ 1447963 w 1845755"/>
                    <a:gd name="connsiteY156" fmla="*/ 3285 h 1991499"/>
                    <a:gd name="connsiteX157" fmla="*/ 1459897 w 1845755"/>
                    <a:gd name="connsiteY157" fmla="*/ 1303 h 1991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</a:cxnLst>
                  <a:rect l="l" t="t" r="r" b="b"/>
                  <a:pathLst>
                    <a:path w="1845755" h="1991499">
                      <a:moveTo>
                        <a:pt x="1459897" y="1303"/>
                      </a:moveTo>
                      <a:cubicBezTo>
                        <a:pt x="1463875" y="3285"/>
                        <a:pt x="1467853" y="7249"/>
                        <a:pt x="1471831" y="11213"/>
                      </a:cubicBezTo>
                      <a:cubicBezTo>
                        <a:pt x="1471831" y="11213"/>
                        <a:pt x="1471831" y="11213"/>
                        <a:pt x="1471830" y="19142"/>
                      </a:cubicBezTo>
                      <a:cubicBezTo>
                        <a:pt x="1471830" y="19142"/>
                        <a:pt x="1471830" y="19142"/>
                        <a:pt x="1495698" y="11213"/>
                      </a:cubicBezTo>
                      <a:cubicBezTo>
                        <a:pt x="1622992" y="35000"/>
                        <a:pt x="1742329" y="74644"/>
                        <a:pt x="1845755" y="138074"/>
                      </a:cubicBezTo>
                      <a:cubicBezTo>
                        <a:pt x="1845755" y="138074"/>
                        <a:pt x="1845755" y="138074"/>
                        <a:pt x="1821888" y="169789"/>
                      </a:cubicBezTo>
                      <a:cubicBezTo>
                        <a:pt x="1821888" y="169789"/>
                        <a:pt x="1813932" y="169789"/>
                        <a:pt x="1813932" y="169789"/>
                      </a:cubicBezTo>
                      <a:cubicBezTo>
                        <a:pt x="1813932" y="169789"/>
                        <a:pt x="1813932" y="169789"/>
                        <a:pt x="1654815" y="249077"/>
                      </a:cubicBezTo>
                      <a:cubicBezTo>
                        <a:pt x="1654815" y="249077"/>
                        <a:pt x="1654815" y="249077"/>
                        <a:pt x="1622992" y="288721"/>
                      </a:cubicBezTo>
                      <a:cubicBezTo>
                        <a:pt x="1622992" y="288721"/>
                        <a:pt x="1622992" y="288721"/>
                        <a:pt x="1567300" y="352151"/>
                      </a:cubicBezTo>
                      <a:cubicBezTo>
                        <a:pt x="1559345" y="360080"/>
                        <a:pt x="1543433" y="360080"/>
                        <a:pt x="1535477" y="360080"/>
                      </a:cubicBezTo>
                      <a:cubicBezTo>
                        <a:pt x="1463875" y="312507"/>
                        <a:pt x="1463875" y="304578"/>
                        <a:pt x="1455919" y="296650"/>
                      </a:cubicBezTo>
                      <a:cubicBezTo>
                        <a:pt x="1455919" y="296650"/>
                        <a:pt x="1447963" y="280792"/>
                        <a:pt x="1455919" y="217362"/>
                      </a:cubicBezTo>
                      <a:cubicBezTo>
                        <a:pt x="1455919" y="217362"/>
                        <a:pt x="1455919" y="209433"/>
                        <a:pt x="1463875" y="209433"/>
                      </a:cubicBezTo>
                      <a:cubicBezTo>
                        <a:pt x="1463875" y="209433"/>
                        <a:pt x="1463875" y="209433"/>
                        <a:pt x="1479786" y="185647"/>
                      </a:cubicBezTo>
                      <a:cubicBezTo>
                        <a:pt x="1479786" y="185647"/>
                        <a:pt x="1479786" y="185647"/>
                        <a:pt x="1432051" y="153932"/>
                      </a:cubicBezTo>
                      <a:cubicBezTo>
                        <a:pt x="1432051" y="153932"/>
                        <a:pt x="1432051" y="153932"/>
                        <a:pt x="1352493" y="138074"/>
                      </a:cubicBezTo>
                      <a:cubicBezTo>
                        <a:pt x="1352493" y="138074"/>
                        <a:pt x="1352493" y="138074"/>
                        <a:pt x="1257023" y="177718"/>
                      </a:cubicBezTo>
                      <a:cubicBezTo>
                        <a:pt x="1257023" y="177718"/>
                        <a:pt x="1257023" y="177718"/>
                        <a:pt x="1264979" y="185647"/>
                      </a:cubicBezTo>
                      <a:cubicBezTo>
                        <a:pt x="1264979" y="185647"/>
                        <a:pt x="1264979" y="185647"/>
                        <a:pt x="1328625" y="201505"/>
                      </a:cubicBezTo>
                      <a:cubicBezTo>
                        <a:pt x="1336581" y="209433"/>
                        <a:pt x="1344537" y="209433"/>
                        <a:pt x="1344537" y="217362"/>
                      </a:cubicBezTo>
                      <a:cubicBezTo>
                        <a:pt x="1344537" y="217362"/>
                        <a:pt x="1344537" y="217362"/>
                        <a:pt x="1368405" y="280792"/>
                      </a:cubicBezTo>
                      <a:cubicBezTo>
                        <a:pt x="1368404" y="296650"/>
                        <a:pt x="1360449" y="312507"/>
                        <a:pt x="1352493" y="312507"/>
                      </a:cubicBezTo>
                      <a:cubicBezTo>
                        <a:pt x="1352493" y="312507"/>
                        <a:pt x="1352493" y="312507"/>
                        <a:pt x="1304758" y="328365"/>
                      </a:cubicBezTo>
                      <a:cubicBezTo>
                        <a:pt x="1304758" y="328365"/>
                        <a:pt x="1304758" y="328365"/>
                        <a:pt x="1304758" y="344222"/>
                      </a:cubicBezTo>
                      <a:cubicBezTo>
                        <a:pt x="1296802" y="344222"/>
                        <a:pt x="1288846" y="352151"/>
                        <a:pt x="1280890" y="352151"/>
                      </a:cubicBezTo>
                      <a:cubicBezTo>
                        <a:pt x="1280890" y="352151"/>
                        <a:pt x="1280890" y="352151"/>
                        <a:pt x="1233155" y="360080"/>
                      </a:cubicBezTo>
                      <a:cubicBezTo>
                        <a:pt x="1233155" y="360080"/>
                        <a:pt x="1225199" y="360080"/>
                        <a:pt x="1225199" y="360080"/>
                      </a:cubicBezTo>
                      <a:cubicBezTo>
                        <a:pt x="1225199" y="360080"/>
                        <a:pt x="1225199" y="360080"/>
                        <a:pt x="1209287" y="352151"/>
                      </a:cubicBezTo>
                      <a:cubicBezTo>
                        <a:pt x="1209287" y="352151"/>
                        <a:pt x="1201332" y="352151"/>
                        <a:pt x="1201331" y="344222"/>
                      </a:cubicBezTo>
                      <a:cubicBezTo>
                        <a:pt x="1201331" y="344222"/>
                        <a:pt x="1201331" y="344222"/>
                        <a:pt x="1169508" y="320436"/>
                      </a:cubicBezTo>
                      <a:cubicBezTo>
                        <a:pt x="1169508" y="320436"/>
                        <a:pt x="1169508" y="320436"/>
                        <a:pt x="1097906" y="328365"/>
                      </a:cubicBezTo>
                      <a:cubicBezTo>
                        <a:pt x="1097906" y="328365"/>
                        <a:pt x="1097906" y="328365"/>
                        <a:pt x="1097906" y="375937"/>
                      </a:cubicBezTo>
                      <a:cubicBezTo>
                        <a:pt x="1097906" y="383866"/>
                        <a:pt x="1089950" y="399724"/>
                        <a:pt x="1081994" y="399724"/>
                      </a:cubicBezTo>
                      <a:cubicBezTo>
                        <a:pt x="1081994" y="399724"/>
                        <a:pt x="1081994" y="399724"/>
                        <a:pt x="986524" y="431439"/>
                      </a:cubicBezTo>
                      <a:cubicBezTo>
                        <a:pt x="986524" y="431439"/>
                        <a:pt x="986524" y="431439"/>
                        <a:pt x="938789" y="494870"/>
                      </a:cubicBezTo>
                      <a:cubicBezTo>
                        <a:pt x="938789" y="494870"/>
                        <a:pt x="938789" y="494870"/>
                        <a:pt x="1018348" y="502798"/>
                      </a:cubicBezTo>
                      <a:cubicBezTo>
                        <a:pt x="1026304" y="510727"/>
                        <a:pt x="1034259" y="510727"/>
                        <a:pt x="1034259" y="518656"/>
                      </a:cubicBezTo>
                      <a:cubicBezTo>
                        <a:pt x="1034259" y="518656"/>
                        <a:pt x="1034259" y="518656"/>
                        <a:pt x="1074039" y="502798"/>
                      </a:cubicBezTo>
                      <a:cubicBezTo>
                        <a:pt x="1074039" y="502798"/>
                        <a:pt x="1074039" y="502798"/>
                        <a:pt x="1081994" y="423510"/>
                      </a:cubicBezTo>
                      <a:cubicBezTo>
                        <a:pt x="1081994" y="415581"/>
                        <a:pt x="1089950" y="399724"/>
                        <a:pt x="1105862" y="399724"/>
                      </a:cubicBezTo>
                      <a:cubicBezTo>
                        <a:pt x="1105862" y="399724"/>
                        <a:pt x="1105862" y="399724"/>
                        <a:pt x="1209288" y="383866"/>
                      </a:cubicBezTo>
                      <a:cubicBezTo>
                        <a:pt x="1209288" y="375938"/>
                        <a:pt x="1217244" y="383867"/>
                        <a:pt x="1225199" y="383867"/>
                      </a:cubicBezTo>
                      <a:cubicBezTo>
                        <a:pt x="1225199" y="383867"/>
                        <a:pt x="1225199" y="383867"/>
                        <a:pt x="1257023" y="415581"/>
                      </a:cubicBezTo>
                      <a:cubicBezTo>
                        <a:pt x="1257023" y="415581"/>
                        <a:pt x="1257023" y="415581"/>
                        <a:pt x="1368405" y="479012"/>
                      </a:cubicBezTo>
                      <a:cubicBezTo>
                        <a:pt x="1376361" y="486940"/>
                        <a:pt x="1384316" y="494869"/>
                        <a:pt x="1384316" y="502798"/>
                      </a:cubicBezTo>
                      <a:cubicBezTo>
                        <a:pt x="1384316" y="502798"/>
                        <a:pt x="1384316" y="510727"/>
                        <a:pt x="1376360" y="518656"/>
                      </a:cubicBezTo>
                      <a:cubicBezTo>
                        <a:pt x="1376360" y="518656"/>
                        <a:pt x="1376360" y="518656"/>
                        <a:pt x="1344537" y="550371"/>
                      </a:cubicBezTo>
                      <a:cubicBezTo>
                        <a:pt x="1344537" y="558300"/>
                        <a:pt x="1336581" y="558300"/>
                        <a:pt x="1336581" y="558300"/>
                      </a:cubicBezTo>
                      <a:cubicBezTo>
                        <a:pt x="1336581" y="558300"/>
                        <a:pt x="1336581" y="558300"/>
                        <a:pt x="1257023" y="574157"/>
                      </a:cubicBezTo>
                      <a:cubicBezTo>
                        <a:pt x="1257023" y="574157"/>
                        <a:pt x="1257023" y="574157"/>
                        <a:pt x="1249067" y="582086"/>
                      </a:cubicBezTo>
                      <a:cubicBezTo>
                        <a:pt x="1249067" y="582086"/>
                        <a:pt x="1249067" y="582086"/>
                        <a:pt x="1272934" y="605872"/>
                      </a:cubicBezTo>
                      <a:cubicBezTo>
                        <a:pt x="1280890" y="605872"/>
                        <a:pt x="1288846" y="613801"/>
                        <a:pt x="1288846" y="621730"/>
                      </a:cubicBezTo>
                      <a:cubicBezTo>
                        <a:pt x="1288846" y="621730"/>
                        <a:pt x="1288846" y="621730"/>
                        <a:pt x="1280891" y="669303"/>
                      </a:cubicBezTo>
                      <a:cubicBezTo>
                        <a:pt x="1280890" y="677231"/>
                        <a:pt x="1272934" y="693089"/>
                        <a:pt x="1264978" y="693089"/>
                      </a:cubicBezTo>
                      <a:cubicBezTo>
                        <a:pt x="1264978" y="693089"/>
                        <a:pt x="1264978" y="693089"/>
                        <a:pt x="1193376" y="708947"/>
                      </a:cubicBezTo>
                      <a:cubicBezTo>
                        <a:pt x="1193376" y="708947"/>
                        <a:pt x="1193376" y="708947"/>
                        <a:pt x="1058127" y="835807"/>
                      </a:cubicBezTo>
                      <a:cubicBezTo>
                        <a:pt x="1058127" y="835807"/>
                        <a:pt x="1058127" y="835807"/>
                        <a:pt x="1058127" y="883380"/>
                      </a:cubicBezTo>
                      <a:cubicBezTo>
                        <a:pt x="1058127" y="883380"/>
                        <a:pt x="1058127" y="891308"/>
                        <a:pt x="1058127" y="899237"/>
                      </a:cubicBezTo>
                      <a:cubicBezTo>
                        <a:pt x="1058127" y="899237"/>
                        <a:pt x="1058127" y="899237"/>
                        <a:pt x="986524" y="986454"/>
                      </a:cubicBezTo>
                      <a:cubicBezTo>
                        <a:pt x="986524" y="986454"/>
                        <a:pt x="986524" y="986454"/>
                        <a:pt x="994480" y="1065742"/>
                      </a:cubicBezTo>
                      <a:cubicBezTo>
                        <a:pt x="994480" y="1073671"/>
                        <a:pt x="986524" y="1081600"/>
                        <a:pt x="978568" y="1089528"/>
                      </a:cubicBezTo>
                      <a:cubicBezTo>
                        <a:pt x="978568" y="1089528"/>
                        <a:pt x="978568" y="1089528"/>
                        <a:pt x="946745" y="1097457"/>
                      </a:cubicBezTo>
                      <a:cubicBezTo>
                        <a:pt x="930833" y="1097457"/>
                        <a:pt x="922878" y="1097457"/>
                        <a:pt x="914922" y="1089528"/>
                      </a:cubicBezTo>
                      <a:cubicBezTo>
                        <a:pt x="914922" y="1089528"/>
                        <a:pt x="914922" y="1089528"/>
                        <a:pt x="867186" y="1026098"/>
                      </a:cubicBezTo>
                      <a:cubicBezTo>
                        <a:pt x="867186" y="1026098"/>
                        <a:pt x="867186" y="1026098"/>
                        <a:pt x="739893" y="1097457"/>
                      </a:cubicBezTo>
                      <a:cubicBezTo>
                        <a:pt x="739893" y="1097457"/>
                        <a:pt x="739893" y="1097457"/>
                        <a:pt x="731937" y="1200531"/>
                      </a:cubicBezTo>
                      <a:cubicBezTo>
                        <a:pt x="755805" y="1200531"/>
                        <a:pt x="771717" y="1200531"/>
                        <a:pt x="787628" y="1200531"/>
                      </a:cubicBezTo>
                      <a:cubicBezTo>
                        <a:pt x="787628" y="1200531"/>
                        <a:pt x="795584" y="1192603"/>
                        <a:pt x="795584" y="1184674"/>
                      </a:cubicBezTo>
                      <a:cubicBezTo>
                        <a:pt x="795584" y="1176745"/>
                        <a:pt x="803540" y="1176745"/>
                        <a:pt x="811496" y="1176745"/>
                      </a:cubicBezTo>
                      <a:cubicBezTo>
                        <a:pt x="811496" y="1176745"/>
                        <a:pt x="811496" y="1176745"/>
                        <a:pt x="859231" y="1160887"/>
                      </a:cubicBezTo>
                      <a:cubicBezTo>
                        <a:pt x="875142" y="1160887"/>
                        <a:pt x="883098" y="1160887"/>
                        <a:pt x="883099" y="1168816"/>
                      </a:cubicBezTo>
                      <a:cubicBezTo>
                        <a:pt x="891054" y="1176745"/>
                        <a:pt x="891054" y="1184674"/>
                        <a:pt x="891054" y="1192603"/>
                      </a:cubicBezTo>
                      <a:cubicBezTo>
                        <a:pt x="891054" y="1192603"/>
                        <a:pt x="891054" y="1192603"/>
                        <a:pt x="883098" y="1256033"/>
                      </a:cubicBezTo>
                      <a:cubicBezTo>
                        <a:pt x="883098" y="1256033"/>
                        <a:pt x="883098" y="1256033"/>
                        <a:pt x="938789" y="1256033"/>
                      </a:cubicBezTo>
                      <a:cubicBezTo>
                        <a:pt x="954701" y="1263961"/>
                        <a:pt x="962657" y="1271890"/>
                        <a:pt x="962657" y="1279819"/>
                      </a:cubicBezTo>
                      <a:cubicBezTo>
                        <a:pt x="962657" y="1279819"/>
                        <a:pt x="962657" y="1279819"/>
                        <a:pt x="978569" y="1327392"/>
                      </a:cubicBezTo>
                      <a:cubicBezTo>
                        <a:pt x="978569" y="1327392"/>
                        <a:pt x="978569" y="1327392"/>
                        <a:pt x="1018348" y="1335320"/>
                      </a:cubicBezTo>
                      <a:cubicBezTo>
                        <a:pt x="1018348" y="1335320"/>
                        <a:pt x="1018348" y="1335320"/>
                        <a:pt x="1066083" y="1287748"/>
                      </a:cubicBezTo>
                      <a:cubicBezTo>
                        <a:pt x="1074038" y="1279819"/>
                        <a:pt x="1074038" y="1279819"/>
                        <a:pt x="1081994" y="1279819"/>
                      </a:cubicBezTo>
                      <a:cubicBezTo>
                        <a:pt x="1081994" y="1279819"/>
                        <a:pt x="1081994" y="1279819"/>
                        <a:pt x="1280890" y="1240175"/>
                      </a:cubicBezTo>
                      <a:cubicBezTo>
                        <a:pt x="1280891" y="1232247"/>
                        <a:pt x="1288846" y="1240175"/>
                        <a:pt x="1296802" y="1240175"/>
                      </a:cubicBezTo>
                      <a:cubicBezTo>
                        <a:pt x="1296802" y="1240175"/>
                        <a:pt x="1296802" y="1240175"/>
                        <a:pt x="1487743" y="1335320"/>
                      </a:cubicBezTo>
                      <a:cubicBezTo>
                        <a:pt x="1495698" y="1343249"/>
                        <a:pt x="1503654" y="1351178"/>
                        <a:pt x="1503654" y="1359107"/>
                      </a:cubicBezTo>
                      <a:cubicBezTo>
                        <a:pt x="1503654" y="1374964"/>
                        <a:pt x="1511610" y="1398751"/>
                        <a:pt x="1511610" y="1422537"/>
                      </a:cubicBezTo>
                      <a:cubicBezTo>
                        <a:pt x="1551388" y="1422537"/>
                        <a:pt x="1646859" y="1430466"/>
                        <a:pt x="1726418" y="1430466"/>
                      </a:cubicBezTo>
                      <a:cubicBezTo>
                        <a:pt x="1734373" y="1430466"/>
                        <a:pt x="1742329" y="1430466"/>
                        <a:pt x="1750285" y="1438395"/>
                      </a:cubicBezTo>
                      <a:cubicBezTo>
                        <a:pt x="1750285" y="1438395"/>
                        <a:pt x="1750285" y="1438395"/>
                        <a:pt x="1798020" y="1509754"/>
                      </a:cubicBezTo>
                      <a:cubicBezTo>
                        <a:pt x="1805976" y="1517683"/>
                        <a:pt x="1805975" y="1525612"/>
                        <a:pt x="1805975" y="1525612"/>
                      </a:cubicBezTo>
                      <a:cubicBezTo>
                        <a:pt x="1805975" y="1525612"/>
                        <a:pt x="1805975" y="1525612"/>
                        <a:pt x="1766197" y="1771404"/>
                      </a:cubicBezTo>
                      <a:cubicBezTo>
                        <a:pt x="1766197" y="1771404"/>
                        <a:pt x="1766197" y="1771404"/>
                        <a:pt x="1766197" y="1779332"/>
                      </a:cubicBezTo>
                      <a:cubicBezTo>
                        <a:pt x="1766197" y="1779332"/>
                        <a:pt x="1766197" y="1779332"/>
                        <a:pt x="1682287" y="1946580"/>
                      </a:cubicBezTo>
                      <a:lnTo>
                        <a:pt x="1674129" y="1962842"/>
                      </a:lnTo>
                      <a:lnTo>
                        <a:pt x="1313354" y="1991499"/>
                      </a:lnTo>
                      <a:lnTo>
                        <a:pt x="1307072" y="1968385"/>
                      </a:lnTo>
                      <a:cubicBezTo>
                        <a:pt x="1297174" y="1931962"/>
                        <a:pt x="1285863" y="1890336"/>
                        <a:pt x="1272934" y="1842763"/>
                      </a:cubicBezTo>
                      <a:cubicBezTo>
                        <a:pt x="1272934" y="1842763"/>
                        <a:pt x="1272934" y="1842763"/>
                        <a:pt x="1145641" y="1795190"/>
                      </a:cubicBezTo>
                      <a:cubicBezTo>
                        <a:pt x="1145641" y="1787261"/>
                        <a:pt x="1145641" y="1787261"/>
                        <a:pt x="1145641" y="1787261"/>
                      </a:cubicBezTo>
                      <a:cubicBezTo>
                        <a:pt x="1145641" y="1787261"/>
                        <a:pt x="1145641" y="1787261"/>
                        <a:pt x="986524" y="1604899"/>
                      </a:cubicBezTo>
                      <a:cubicBezTo>
                        <a:pt x="978568" y="1596970"/>
                        <a:pt x="978568" y="1589042"/>
                        <a:pt x="986524" y="1581113"/>
                      </a:cubicBezTo>
                      <a:cubicBezTo>
                        <a:pt x="986524" y="1581113"/>
                        <a:pt x="986524" y="1581113"/>
                        <a:pt x="1026304" y="1430466"/>
                      </a:cubicBezTo>
                      <a:cubicBezTo>
                        <a:pt x="1026304" y="1430466"/>
                        <a:pt x="1026304" y="1430466"/>
                        <a:pt x="1018348" y="1422537"/>
                      </a:cubicBezTo>
                      <a:cubicBezTo>
                        <a:pt x="1010392" y="1422537"/>
                        <a:pt x="1010392" y="1422537"/>
                        <a:pt x="1002436" y="1422537"/>
                      </a:cubicBezTo>
                      <a:cubicBezTo>
                        <a:pt x="1002436" y="1422537"/>
                        <a:pt x="1002436" y="1422537"/>
                        <a:pt x="914922" y="1398751"/>
                      </a:cubicBezTo>
                      <a:cubicBezTo>
                        <a:pt x="914922" y="1398751"/>
                        <a:pt x="906966" y="1398751"/>
                        <a:pt x="906966" y="1390822"/>
                      </a:cubicBezTo>
                      <a:cubicBezTo>
                        <a:pt x="906966" y="1390822"/>
                        <a:pt x="906966" y="1390822"/>
                        <a:pt x="859231" y="1335320"/>
                      </a:cubicBezTo>
                      <a:cubicBezTo>
                        <a:pt x="859231" y="1335320"/>
                        <a:pt x="859231" y="1335320"/>
                        <a:pt x="803540" y="1335321"/>
                      </a:cubicBezTo>
                      <a:cubicBezTo>
                        <a:pt x="803540" y="1335321"/>
                        <a:pt x="795584" y="1335321"/>
                        <a:pt x="795584" y="1335321"/>
                      </a:cubicBezTo>
                      <a:cubicBezTo>
                        <a:pt x="795584" y="1335321"/>
                        <a:pt x="795584" y="1335321"/>
                        <a:pt x="739893" y="1311534"/>
                      </a:cubicBezTo>
                      <a:cubicBezTo>
                        <a:pt x="739893" y="1311534"/>
                        <a:pt x="739893" y="1311534"/>
                        <a:pt x="716026" y="1327392"/>
                      </a:cubicBezTo>
                      <a:cubicBezTo>
                        <a:pt x="708070" y="1327392"/>
                        <a:pt x="700114" y="1335321"/>
                        <a:pt x="700114" y="1327392"/>
                      </a:cubicBezTo>
                      <a:cubicBezTo>
                        <a:pt x="700114" y="1327392"/>
                        <a:pt x="700114" y="1327392"/>
                        <a:pt x="572820" y="1295676"/>
                      </a:cubicBezTo>
                      <a:cubicBezTo>
                        <a:pt x="556909" y="1287748"/>
                        <a:pt x="556909" y="1279819"/>
                        <a:pt x="548953" y="1279819"/>
                      </a:cubicBezTo>
                      <a:cubicBezTo>
                        <a:pt x="548953" y="1279819"/>
                        <a:pt x="548953" y="1279819"/>
                        <a:pt x="525085" y="1176745"/>
                      </a:cubicBezTo>
                      <a:cubicBezTo>
                        <a:pt x="525085" y="1176745"/>
                        <a:pt x="525085" y="1176745"/>
                        <a:pt x="469394" y="1089528"/>
                      </a:cubicBezTo>
                      <a:cubicBezTo>
                        <a:pt x="469394" y="1089528"/>
                        <a:pt x="469394" y="1089528"/>
                        <a:pt x="453483" y="1097457"/>
                      </a:cubicBezTo>
                      <a:cubicBezTo>
                        <a:pt x="453483" y="1097457"/>
                        <a:pt x="453483" y="1097457"/>
                        <a:pt x="525085" y="1216389"/>
                      </a:cubicBezTo>
                      <a:cubicBezTo>
                        <a:pt x="525085" y="1216389"/>
                        <a:pt x="525085" y="1216389"/>
                        <a:pt x="525086" y="1224318"/>
                      </a:cubicBezTo>
                      <a:cubicBezTo>
                        <a:pt x="533041" y="1240175"/>
                        <a:pt x="517130" y="1248104"/>
                        <a:pt x="509174" y="1248104"/>
                      </a:cubicBezTo>
                      <a:cubicBezTo>
                        <a:pt x="501218" y="1256033"/>
                        <a:pt x="485306" y="1248104"/>
                        <a:pt x="485306" y="1240175"/>
                      </a:cubicBezTo>
                      <a:cubicBezTo>
                        <a:pt x="485306" y="1240175"/>
                        <a:pt x="485306" y="1240175"/>
                        <a:pt x="421660" y="1152959"/>
                      </a:cubicBezTo>
                      <a:cubicBezTo>
                        <a:pt x="421660" y="1152959"/>
                        <a:pt x="421660" y="1152959"/>
                        <a:pt x="342101" y="1065742"/>
                      </a:cubicBezTo>
                      <a:cubicBezTo>
                        <a:pt x="342101" y="1065742"/>
                        <a:pt x="342101" y="1065742"/>
                        <a:pt x="294366" y="946810"/>
                      </a:cubicBezTo>
                      <a:cubicBezTo>
                        <a:pt x="294366" y="938881"/>
                        <a:pt x="294366" y="930953"/>
                        <a:pt x="294366" y="930953"/>
                      </a:cubicBezTo>
                      <a:cubicBezTo>
                        <a:pt x="294366" y="930953"/>
                        <a:pt x="294366" y="930953"/>
                        <a:pt x="342101" y="804092"/>
                      </a:cubicBezTo>
                      <a:cubicBezTo>
                        <a:pt x="342101" y="804092"/>
                        <a:pt x="342101" y="804092"/>
                        <a:pt x="350057" y="701018"/>
                      </a:cubicBezTo>
                      <a:cubicBezTo>
                        <a:pt x="350057" y="701018"/>
                        <a:pt x="350057" y="701018"/>
                        <a:pt x="334145" y="653445"/>
                      </a:cubicBezTo>
                      <a:cubicBezTo>
                        <a:pt x="334145" y="653445"/>
                        <a:pt x="334145" y="653445"/>
                        <a:pt x="246631" y="637587"/>
                      </a:cubicBezTo>
                      <a:cubicBezTo>
                        <a:pt x="246631" y="637587"/>
                        <a:pt x="246631" y="637587"/>
                        <a:pt x="182984" y="661374"/>
                      </a:cubicBezTo>
                      <a:cubicBezTo>
                        <a:pt x="182984" y="661374"/>
                        <a:pt x="182984" y="661374"/>
                        <a:pt x="95470" y="724804"/>
                      </a:cubicBezTo>
                      <a:cubicBezTo>
                        <a:pt x="95470" y="724804"/>
                        <a:pt x="95470" y="724804"/>
                        <a:pt x="95470" y="732733"/>
                      </a:cubicBezTo>
                      <a:cubicBezTo>
                        <a:pt x="95470" y="732733"/>
                        <a:pt x="95470" y="732733"/>
                        <a:pt x="23867" y="772377"/>
                      </a:cubicBezTo>
                      <a:cubicBezTo>
                        <a:pt x="23867" y="772377"/>
                        <a:pt x="23867" y="772377"/>
                        <a:pt x="15911" y="772377"/>
                      </a:cubicBezTo>
                      <a:cubicBezTo>
                        <a:pt x="15911" y="772377"/>
                        <a:pt x="15911" y="772377"/>
                        <a:pt x="0" y="780306"/>
                      </a:cubicBezTo>
                      <a:cubicBezTo>
                        <a:pt x="55691" y="653445"/>
                        <a:pt x="127293" y="534513"/>
                        <a:pt x="222763" y="431439"/>
                      </a:cubicBezTo>
                      <a:cubicBezTo>
                        <a:pt x="222763" y="431439"/>
                        <a:pt x="222763" y="431439"/>
                        <a:pt x="278455" y="399724"/>
                      </a:cubicBezTo>
                      <a:cubicBezTo>
                        <a:pt x="286410" y="399724"/>
                        <a:pt x="286410" y="399724"/>
                        <a:pt x="286410" y="399724"/>
                      </a:cubicBezTo>
                      <a:cubicBezTo>
                        <a:pt x="286410" y="399724"/>
                        <a:pt x="286410" y="399724"/>
                        <a:pt x="509174" y="383866"/>
                      </a:cubicBezTo>
                      <a:cubicBezTo>
                        <a:pt x="509174" y="383866"/>
                        <a:pt x="509174" y="383866"/>
                        <a:pt x="676246" y="360080"/>
                      </a:cubicBezTo>
                      <a:cubicBezTo>
                        <a:pt x="676246" y="360080"/>
                        <a:pt x="676246" y="360080"/>
                        <a:pt x="668290" y="360080"/>
                      </a:cubicBezTo>
                      <a:cubicBezTo>
                        <a:pt x="668291" y="352151"/>
                        <a:pt x="660335" y="344223"/>
                        <a:pt x="668291" y="336294"/>
                      </a:cubicBezTo>
                      <a:cubicBezTo>
                        <a:pt x="668291" y="328365"/>
                        <a:pt x="668291" y="328365"/>
                        <a:pt x="676246" y="320436"/>
                      </a:cubicBezTo>
                      <a:cubicBezTo>
                        <a:pt x="692158" y="304579"/>
                        <a:pt x="755805" y="264935"/>
                        <a:pt x="787628" y="257006"/>
                      </a:cubicBezTo>
                      <a:cubicBezTo>
                        <a:pt x="787628" y="257006"/>
                        <a:pt x="787628" y="257006"/>
                        <a:pt x="938789" y="225291"/>
                      </a:cubicBezTo>
                      <a:cubicBezTo>
                        <a:pt x="954701" y="217362"/>
                        <a:pt x="1002436" y="225291"/>
                        <a:pt x="1010392" y="225291"/>
                      </a:cubicBezTo>
                      <a:cubicBezTo>
                        <a:pt x="1018348" y="225291"/>
                        <a:pt x="1026303" y="225291"/>
                        <a:pt x="1034259" y="233220"/>
                      </a:cubicBezTo>
                      <a:cubicBezTo>
                        <a:pt x="1034259" y="233220"/>
                        <a:pt x="1042215" y="249077"/>
                        <a:pt x="1050171" y="264935"/>
                      </a:cubicBezTo>
                      <a:cubicBezTo>
                        <a:pt x="1058127" y="264935"/>
                        <a:pt x="1066083" y="257006"/>
                        <a:pt x="1066083" y="249077"/>
                      </a:cubicBezTo>
                      <a:cubicBezTo>
                        <a:pt x="1066083" y="249077"/>
                        <a:pt x="1066083" y="249077"/>
                        <a:pt x="1113818" y="177718"/>
                      </a:cubicBezTo>
                      <a:cubicBezTo>
                        <a:pt x="1121774" y="169789"/>
                        <a:pt x="1121774" y="169789"/>
                        <a:pt x="1121774" y="169789"/>
                      </a:cubicBezTo>
                      <a:cubicBezTo>
                        <a:pt x="1121774" y="169789"/>
                        <a:pt x="1121774" y="169789"/>
                        <a:pt x="1177464" y="138074"/>
                      </a:cubicBezTo>
                      <a:cubicBezTo>
                        <a:pt x="1177464" y="138074"/>
                        <a:pt x="1177464" y="138074"/>
                        <a:pt x="1161553" y="130145"/>
                      </a:cubicBezTo>
                      <a:cubicBezTo>
                        <a:pt x="1153597" y="122217"/>
                        <a:pt x="1145641" y="114288"/>
                        <a:pt x="1145641" y="106359"/>
                      </a:cubicBezTo>
                      <a:cubicBezTo>
                        <a:pt x="1145641" y="98430"/>
                        <a:pt x="1153597" y="82573"/>
                        <a:pt x="1161553" y="82573"/>
                      </a:cubicBezTo>
                      <a:cubicBezTo>
                        <a:pt x="1161553" y="82573"/>
                        <a:pt x="1161553" y="82573"/>
                        <a:pt x="1280890" y="35000"/>
                      </a:cubicBezTo>
                      <a:cubicBezTo>
                        <a:pt x="1288846" y="35000"/>
                        <a:pt x="1288846" y="35000"/>
                        <a:pt x="1288846" y="35000"/>
                      </a:cubicBezTo>
                      <a:cubicBezTo>
                        <a:pt x="1288846" y="35000"/>
                        <a:pt x="1288846" y="35000"/>
                        <a:pt x="1447963" y="3285"/>
                      </a:cubicBezTo>
                      <a:cubicBezTo>
                        <a:pt x="1451940" y="-680"/>
                        <a:pt x="1455919" y="-680"/>
                        <a:pt x="1459897" y="13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  <p:sp>
              <p:nvSpPr>
                <p:cNvPr id="1485" name="Freeform 15">
                  <a:extLst>
                    <a:ext uri="{FF2B5EF4-FFF2-40B4-BE49-F238E27FC236}">
                      <a16:creationId xmlns:a16="http://schemas.microsoft.com/office/drawing/2014/main" id="{A9A92EEE-2450-437F-A402-BA1FB1BF6E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575205" y="5531114"/>
                  <a:ext cx="112751" cy="104399"/>
                </a:xfrm>
                <a:custGeom>
                  <a:avLst/>
                  <a:gdLst>
                    <a:gd name="T0" fmla="*/ 1 w 14"/>
                    <a:gd name="T1" fmla="*/ 12 h 13"/>
                    <a:gd name="T2" fmla="*/ 1 w 14"/>
                    <a:gd name="T3" fmla="*/ 13 h 13"/>
                    <a:gd name="T4" fmla="*/ 14 w 14"/>
                    <a:gd name="T5" fmla="*/ 11 h 13"/>
                    <a:gd name="T6" fmla="*/ 13 w 14"/>
                    <a:gd name="T7" fmla="*/ 9 h 13"/>
                    <a:gd name="T8" fmla="*/ 12 w 14"/>
                    <a:gd name="T9" fmla="*/ 7 h 13"/>
                    <a:gd name="T10" fmla="*/ 12 w 14"/>
                    <a:gd name="T11" fmla="*/ 4 h 13"/>
                    <a:gd name="T12" fmla="*/ 11 w 14"/>
                    <a:gd name="T13" fmla="*/ 1 h 13"/>
                    <a:gd name="T14" fmla="*/ 7 w 14"/>
                    <a:gd name="T15" fmla="*/ 2 h 13"/>
                    <a:gd name="T16" fmla="*/ 1 w 14"/>
                    <a:gd name="T17" fmla="*/ 9 h 13"/>
                    <a:gd name="T18" fmla="*/ 1 w 14"/>
                    <a:gd name="T1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13">
                      <a:moveTo>
                        <a:pt x="1" y="12"/>
                      </a:move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4" y="10"/>
                        <a:pt x="14" y="9"/>
                        <a:pt x="13" y="9"/>
                      </a:cubicBezTo>
                      <a:cubicBezTo>
                        <a:pt x="12" y="7"/>
                        <a:pt x="12" y="7"/>
                        <a:pt x="12" y="7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3" y="3"/>
                        <a:pt x="12" y="2"/>
                        <a:pt x="11" y="1"/>
                      </a:cubicBezTo>
                      <a:cubicBezTo>
                        <a:pt x="9" y="0"/>
                        <a:pt x="8" y="1"/>
                        <a:pt x="7" y="2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0" y="10"/>
                        <a:pt x="0" y="11"/>
                        <a:pt x="1" y="1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6" name="Freeform 16">
                  <a:extLst>
                    <a:ext uri="{FF2B5EF4-FFF2-40B4-BE49-F238E27FC236}">
                      <a16:creationId xmlns:a16="http://schemas.microsoft.com/office/drawing/2014/main" id="{B0F2FC14-7BA9-4CE5-86F7-7F71CA36D8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098659" y="6104811"/>
                  <a:ext cx="217148" cy="96047"/>
                </a:xfrm>
                <a:custGeom>
                  <a:avLst/>
                  <a:gdLst>
                    <a:gd name="T0" fmla="*/ 24 w 27"/>
                    <a:gd name="T1" fmla="*/ 3 h 12"/>
                    <a:gd name="T2" fmla="*/ 18 w 27"/>
                    <a:gd name="T3" fmla="*/ 1 h 12"/>
                    <a:gd name="T4" fmla="*/ 13 w 27"/>
                    <a:gd name="T5" fmla="*/ 0 h 12"/>
                    <a:gd name="T6" fmla="*/ 12 w 27"/>
                    <a:gd name="T7" fmla="*/ 0 h 12"/>
                    <a:gd name="T8" fmla="*/ 3 w 27"/>
                    <a:gd name="T9" fmla="*/ 2 h 12"/>
                    <a:gd name="T10" fmla="*/ 0 w 27"/>
                    <a:gd name="T11" fmla="*/ 5 h 12"/>
                    <a:gd name="T12" fmla="*/ 4 w 27"/>
                    <a:gd name="T13" fmla="*/ 8 h 12"/>
                    <a:gd name="T14" fmla="*/ 12 w 27"/>
                    <a:gd name="T15" fmla="*/ 6 h 12"/>
                    <a:gd name="T16" fmla="*/ 12 w 27"/>
                    <a:gd name="T17" fmla="*/ 6 h 12"/>
                    <a:gd name="T18" fmla="*/ 12 w 27"/>
                    <a:gd name="T19" fmla="*/ 6 h 12"/>
                    <a:gd name="T20" fmla="*/ 10 w 27"/>
                    <a:gd name="T21" fmla="*/ 10 h 12"/>
                    <a:gd name="T22" fmla="*/ 13 w 27"/>
                    <a:gd name="T23" fmla="*/ 12 h 12"/>
                    <a:gd name="T24" fmla="*/ 14 w 27"/>
                    <a:gd name="T25" fmla="*/ 12 h 12"/>
                    <a:gd name="T26" fmla="*/ 25 w 27"/>
                    <a:gd name="T27" fmla="*/ 8 h 12"/>
                    <a:gd name="T28" fmla="*/ 27 w 27"/>
                    <a:gd name="T29" fmla="*/ 5 h 12"/>
                    <a:gd name="T30" fmla="*/ 24 w 27"/>
                    <a:gd name="T31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7" h="12">
                      <a:moveTo>
                        <a:pt x="24" y="3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2" y="0"/>
                        <a:pt x="12" y="0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1" y="2"/>
                        <a:pt x="0" y="4"/>
                        <a:pt x="0" y="5"/>
                      </a:cubicBezTo>
                      <a:cubicBezTo>
                        <a:pt x="1" y="7"/>
                        <a:pt x="2" y="8"/>
                        <a:pt x="4" y="8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0" y="7"/>
                        <a:pt x="9" y="8"/>
                        <a:pt x="10" y="10"/>
                      </a:cubicBezTo>
                      <a:cubicBezTo>
                        <a:pt x="10" y="12"/>
                        <a:pt x="12" y="12"/>
                        <a:pt x="13" y="12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25" y="8"/>
                        <a:pt x="25" y="8"/>
                        <a:pt x="25" y="8"/>
                      </a:cubicBezTo>
                      <a:cubicBezTo>
                        <a:pt x="26" y="8"/>
                        <a:pt x="27" y="7"/>
                        <a:pt x="27" y="5"/>
                      </a:cubicBezTo>
                      <a:cubicBezTo>
                        <a:pt x="27" y="4"/>
                        <a:pt x="26" y="3"/>
                        <a:pt x="24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7" name="Freeform 17">
                  <a:extLst>
                    <a:ext uri="{FF2B5EF4-FFF2-40B4-BE49-F238E27FC236}">
                      <a16:creationId xmlns:a16="http://schemas.microsoft.com/office/drawing/2014/main" id="{6294B6FE-89A4-40E2-9F77-53BFA6AA7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354035" y="6121892"/>
                  <a:ext cx="137807" cy="62640"/>
                </a:xfrm>
                <a:custGeom>
                  <a:avLst/>
                  <a:gdLst>
                    <a:gd name="T0" fmla="*/ 14 w 17"/>
                    <a:gd name="T1" fmla="*/ 0 h 8"/>
                    <a:gd name="T2" fmla="*/ 3 w 17"/>
                    <a:gd name="T3" fmla="*/ 1 h 8"/>
                    <a:gd name="T4" fmla="*/ 1 w 17"/>
                    <a:gd name="T5" fmla="*/ 4 h 8"/>
                    <a:gd name="T6" fmla="*/ 4 w 17"/>
                    <a:gd name="T7" fmla="*/ 7 h 8"/>
                    <a:gd name="T8" fmla="*/ 14 w 17"/>
                    <a:gd name="T9" fmla="*/ 7 h 8"/>
                    <a:gd name="T10" fmla="*/ 15 w 17"/>
                    <a:gd name="T11" fmla="*/ 7 h 8"/>
                    <a:gd name="T12" fmla="*/ 17 w 17"/>
                    <a:gd name="T13" fmla="*/ 3 h 8"/>
                    <a:gd name="T14" fmla="*/ 14 w 17"/>
                    <a:gd name="T15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8">
                      <a:moveTo>
                        <a:pt x="14" y="0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2" y="1"/>
                        <a:pt x="0" y="3"/>
                        <a:pt x="1" y="4"/>
                      </a:cubicBezTo>
                      <a:cubicBezTo>
                        <a:pt x="1" y="6"/>
                        <a:pt x="2" y="8"/>
                        <a:pt x="4" y="7"/>
                      </a:cubicBezTo>
                      <a:cubicBezTo>
                        <a:pt x="14" y="7"/>
                        <a:pt x="14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6" y="6"/>
                        <a:pt x="17" y="5"/>
                        <a:pt x="17" y="3"/>
                      </a:cubicBezTo>
                      <a:cubicBezTo>
                        <a:pt x="17" y="2"/>
                        <a:pt x="16" y="0"/>
                        <a:pt x="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8" name="Freeform 18">
                  <a:extLst>
                    <a:ext uri="{FF2B5EF4-FFF2-40B4-BE49-F238E27FC236}">
                      <a16:creationId xmlns:a16="http://schemas.microsoft.com/office/drawing/2014/main" id="{61677137-EFE9-4A9F-9544-F33A6A8FF0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272492">
                  <a:off x="8487877" y="6167596"/>
                  <a:ext cx="70992" cy="79344"/>
                </a:xfrm>
                <a:custGeom>
                  <a:avLst/>
                  <a:gdLst>
                    <a:gd name="T0" fmla="*/ 8 w 9"/>
                    <a:gd name="T1" fmla="*/ 6 h 10"/>
                    <a:gd name="T2" fmla="*/ 6 w 9"/>
                    <a:gd name="T3" fmla="*/ 2 h 10"/>
                    <a:gd name="T4" fmla="*/ 2 w 9"/>
                    <a:gd name="T5" fmla="*/ 1 h 10"/>
                    <a:gd name="T6" fmla="*/ 1 w 9"/>
                    <a:gd name="T7" fmla="*/ 5 h 10"/>
                    <a:gd name="T8" fmla="*/ 3 w 9"/>
                    <a:gd name="T9" fmla="*/ 9 h 10"/>
                    <a:gd name="T10" fmla="*/ 6 w 9"/>
                    <a:gd name="T11" fmla="*/ 10 h 10"/>
                    <a:gd name="T12" fmla="*/ 7 w 9"/>
                    <a:gd name="T13" fmla="*/ 10 h 10"/>
                    <a:gd name="T14" fmla="*/ 8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8" y="6"/>
                      </a:move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1"/>
                        <a:pt x="3" y="0"/>
                        <a:pt x="2" y="1"/>
                      </a:cubicBezTo>
                      <a:cubicBezTo>
                        <a:pt x="0" y="2"/>
                        <a:pt x="0" y="4"/>
                        <a:pt x="1" y="5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10"/>
                        <a:pt x="5" y="10"/>
                        <a:pt x="6" y="10"/>
                      </a:cubicBezTo>
                      <a:cubicBezTo>
                        <a:pt x="6" y="10"/>
                        <a:pt x="7" y="10"/>
                        <a:pt x="7" y="10"/>
                      </a:cubicBezTo>
                      <a:cubicBezTo>
                        <a:pt x="8" y="9"/>
                        <a:pt x="9" y="7"/>
                        <a:pt x="8" y="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B8F8E8B-A3CF-496D-8C89-5AECD5B5FCC1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6BD17D1C-259E-468E-9623-E29B93082EC4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7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394761 w 1413787"/>
                <a:gd name="connsiteY22" fmla="*/ 572123 h 1653793"/>
                <a:gd name="connsiteX23" fmla="*/ 432723 w 1413787"/>
                <a:gd name="connsiteY23" fmla="*/ 615971 h 1653793"/>
                <a:gd name="connsiteX24" fmla="*/ 457492 w 1413787"/>
                <a:gd name="connsiteY24" fmla="*/ 603200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7"/>
                    <a:pt x="1116607" y="877570"/>
                  </a:cubicBezTo>
                  <a:lnTo>
                    <a:pt x="1106256" y="902763"/>
                  </a:lnTo>
                  <a:lnTo>
                    <a:pt x="1133467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0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299583" y="517026"/>
                    <a:pt x="353054" y="537703"/>
                    <a:pt x="394761" y="572123"/>
                  </a:cubicBezTo>
                  <a:lnTo>
                    <a:pt x="432723" y="615971"/>
                  </a:lnTo>
                  <a:lnTo>
                    <a:pt x="457492" y="603200"/>
                  </a:lnTo>
                  <a:cubicBezTo>
                    <a:pt x="624204" y="500856"/>
                    <a:pt x="788312" y="315912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926" name="Freeform 7">
              <a:extLst>
                <a:ext uri="{FF2B5EF4-FFF2-40B4-BE49-F238E27FC236}">
                  <a16:creationId xmlns:a16="http://schemas.microsoft.com/office/drawing/2014/main" id="{5075577A-EE20-4698-BFF9-51BCC333C1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06FC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DEE969F4-E3F4-4E5D-AD45-DB4DB3EBAC7F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325" name="Group 324">
                <a:extLst>
                  <a:ext uri="{FF2B5EF4-FFF2-40B4-BE49-F238E27FC236}">
                    <a16:creationId xmlns:a16="http://schemas.microsoft.com/office/drawing/2014/main" id="{5BD6CA04-11E8-43CF-89C5-1865291F68C6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88" name="Freeform 95">
                  <a:extLst>
                    <a:ext uri="{FF2B5EF4-FFF2-40B4-BE49-F238E27FC236}">
                      <a16:creationId xmlns:a16="http://schemas.microsoft.com/office/drawing/2014/main" id="{BDC2F011-477D-4AB0-B982-C51FCCD81BE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9" name="Freeform 96">
                  <a:extLst>
                    <a:ext uri="{FF2B5EF4-FFF2-40B4-BE49-F238E27FC236}">
                      <a16:creationId xmlns:a16="http://schemas.microsoft.com/office/drawing/2014/main" id="{42E86363-EFF1-40CC-A039-6BF85B63F7C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0" name="Freeform 97">
                  <a:extLst>
                    <a:ext uri="{FF2B5EF4-FFF2-40B4-BE49-F238E27FC236}">
                      <a16:creationId xmlns:a16="http://schemas.microsoft.com/office/drawing/2014/main" id="{A340309B-0097-4633-9F7E-5FAE562D66EF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1" name="Freeform 98">
                  <a:extLst>
                    <a:ext uri="{FF2B5EF4-FFF2-40B4-BE49-F238E27FC236}">
                      <a16:creationId xmlns:a16="http://schemas.microsoft.com/office/drawing/2014/main" id="{A219C8F3-545F-4A1D-85B1-268E9B16DDA7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0020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2" name="Freeform 99">
                  <a:extLst>
                    <a:ext uri="{FF2B5EF4-FFF2-40B4-BE49-F238E27FC236}">
                      <a16:creationId xmlns:a16="http://schemas.microsoft.com/office/drawing/2014/main" id="{0063752A-C751-4140-8674-E2EB65B42C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3" name="Freeform 100">
                  <a:extLst>
                    <a:ext uri="{FF2B5EF4-FFF2-40B4-BE49-F238E27FC236}">
                      <a16:creationId xmlns:a16="http://schemas.microsoft.com/office/drawing/2014/main" id="{A947BE7A-D6D7-4589-8A04-5F4827A8F1E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4" name="Freeform 101">
                  <a:extLst>
                    <a:ext uri="{FF2B5EF4-FFF2-40B4-BE49-F238E27FC236}">
                      <a16:creationId xmlns:a16="http://schemas.microsoft.com/office/drawing/2014/main" id="{CC8C4A0B-6BC9-417D-8AB2-A89384CB14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5" name="Freeform 102">
                  <a:extLst>
                    <a:ext uri="{FF2B5EF4-FFF2-40B4-BE49-F238E27FC236}">
                      <a16:creationId xmlns:a16="http://schemas.microsoft.com/office/drawing/2014/main" id="{F89454AC-AD37-4568-BDEA-BDF4572834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12" name="Rectangle 4">
                <a:extLst>
                  <a:ext uri="{FF2B5EF4-FFF2-40B4-BE49-F238E27FC236}">
                    <a16:creationId xmlns:a16="http://schemas.microsoft.com/office/drawing/2014/main" id="{4F628EDD-A608-49DE-AF0F-5DDC156B57F0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BFBC361D-4FF4-4D4F-A041-00A0558250A4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15" name="Freeform 757">
                  <a:extLst>
                    <a:ext uri="{FF2B5EF4-FFF2-40B4-BE49-F238E27FC236}">
                      <a16:creationId xmlns:a16="http://schemas.microsoft.com/office/drawing/2014/main" id="{13F450A1-61B1-495E-8D85-C42737E416E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6" name="Freeform 758">
                  <a:extLst>
                    <a:ext uri="{FF2B5EF4-FFF2-40B4-BE49-F238E27FC236}">
                      <a16:creationId xmlns:a16="http://schemas.microsoft.com/office/drawing/2014/main" id="{905CD2F8-2B03-4A17-9FE7-F0CA217CD76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7" name="Freeform 762">
                  <a:extLst>
                    <a:ext uri="{FF2B5EF4-FFF2-40B4-BE49-F238E27FC236}">
                      <a16:creationId xmlns:a16="http://schemas.microsoft.com/office/drawing/2014/main" id="{7AFC1863-1296-4722-8B34-9CA9EF1274B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8" name="Freeform 763">
                  <a:extLst>
                    <a:ext uri="{FF2B5EF4-FFF2-40B4-BE49-F238E27FC236}">
                      <a16:creationId xmlns:a16="http://schemas.microsoft.com/office/drawing/2014/main" id="{30A0E8CE-B7AA-4C0D-BC89-D9962A5B1D3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920" name="Freeform 126">
                <a:extLst>
                  <a:ext uri="{FF2B5EF4-FFF2-40B4-BE49-F238E27FC236}">
                    <a16:creationId xmlns:a16="http://schemas.microsoft.com/office/drawing/2014/main" id="{73E1927E-ED90-4E86-9DFE-80F3A8235CE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921" name="Group 920">
                <a:extLst>
                  <a:ext uri="{FF2B5EF4-FFF2-40B4-BE49-F238E27FC236}">
                    <a16:creationId xmlns:a16="http://schemas.microsoft.com/office/drawing/2014/main" id="{223E28F3-5CD0-47BD-8252-FC0B3197CF00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922" name="Freeform 134">
                  <a:extLst>
                    <a:ext uri="{FF2B5EF4-FFF2-40B4-BE49-F238E27FC236}">
                      <a16:creationId xmlns:a16="http://schemas.microsoft.com/office/drawing/2014/main" id="{14E82F8D-05BA-4345-AA6C-72D2DBD16D8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3" name="Freeform 135">
                  <a:extLst>
                    <a:ext uri="{FF2B5EF4-FFF2-40B4-BE49-F238E27FC236}">
                      <a16:creationId xmlns:a16="http://schemas.microsoft.com/office/drawing/2014/main" id="{2CFD948C-6133-4092-ABBE-A29DBECCD6D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4" name="Freeform 136">
                  <a:extLst>
                    <a:ext uri="{FF2B5EF4-FFF2-40B4-BE49-F238E27FC236}">
                      <a16:creationId xmlns:a16="http://schemas.microsoft.com/office/drawing/2014/main" id="{010BF078-6D6F-43C0-A1EE-D020AFD1BB1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925" name="Freeform 137">
                  <a:extLst>
                    <a:ext uri="{FF2B5EF4-FFF2-40B4-BE49-F238E27FC236}">
                      <a16:creationId xmlns:a16="http://schemas.microsoft.com/office/drawing/2014/main" id="{19543518-E4D0-4328-8AB5-4F7BDFF22DB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737" name="Freeform 18">
                <a:extLst>
                  <a:ext uri="{FF2B5EF4-FFF2-40B4-BE49-F238E27FC236}">
                    <a16:creationId xmlns:a16="http://schemas.microsoft.com/office/drawing/2014/main" id="{63A38CFF-8E19-402A-A215-896A3B35886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738" name="Freeform 249">
                <a:extLst>
                  <a:ext uri="{FF2B5EF4-FFF2-40B4-BE49-F238E27FC236}">
                    <a16:creationId xmlns:a16="http://schemas.microsoft.com/office/drawing/2014/main" id="{7A3392E1-FEF3-4A83-8A09-14ACA4F61A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739" name="Group 738">
                <a:extLst>
                  <a:ext uri="{FF2B5EF4-FFF2-40B4-BE49-F238E27FC236}">
                    <a16:creationId xmlns:a16="http://schemas.microsoft.com/office/drawing/2014/main" id="{37C20B38-4763-4BB4-84B4-FBB21B9235C1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742" name="Freeform 5">
                  <a:extLst>
                    <a:ext uri="{FF2B5EF4-FFF2-40B4-BE49-F238E27FC236}">
                      <a16:creationId xmlns:a16="http://schemas.microsoft.com/office/drawing/2014/main" id="{D2EE58C4-A632-4D0F-B6CA-87A90BBC41A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743" name="Freeform 6">
                  <a:extLst>
                    <a:ext uri="{FF2B5EF4-FFF2-40B4-BE49-F238E27FC236}">
                      <a16:creationId xmlns:a16="http://schemas.microsoft.com/office/drawing/2014/main" id="{FDCDDE42-8152-463C-A5D9-0C7EEB7ADCB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744" name="Freeform 7">
                  <a:extLst>
                    <a:ext uri="{FF2B5EF4-FFF2-40B4-BE49-F238E27FC236}">
                      <a16:creationId xmlns:a16="http://schemas.microsoft.com/office/drawing/2014/main" id="{BFA23CB1-99C7-4F37-8475-E0FE243ACFC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35" name="Freeform 122">
                <a:extLst>
                  <a:ext uri="{FF2B5EF4-FFF2-40B4-BE49-F238E27FC236}">
                    <a16:creationId xmlns:a16="http://schemas.microsoft.com/office/drawing/2014/main" id="{FFEC5993-C5B4-407C-928B-6570A384FAC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200" name="Freeform 7">
              <a:extLst>
                <a:ext uri="{FF2B5EF4-FFF2-40B4-BE49-F238E27FC236}">
                  <a16:creationId xmlns:a16="http://schemas.microsoft.com/office/drawing/2014/main" id="{A81B3669-20AD-4938-8829-561BF35706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0529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28" name="Oval 327">
              <a:extLst>
                <a:ext uri="{FF2B5EF4-FFF2-40B4-BE49-F238E27FC236}">
                  <a16:creationId xmlns:a16="http://schemas.microsoft.com/office/drawing/2014/main" id="{B9BB7AA2-4105-4238-8F47-4BA031989D2A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0A91FA65-2EBE-4D0B-9057-634B33CFE877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A540796-6E71-4CCC-ADA0-12D8C7083B5A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CE9B2360-D472-4F29-8E15-A43889CCB8B1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47E4DD0F-255D-44A6-B16A-FD791F0799C8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7D71E56B-82A6-4866-A611-6F5EE2E21233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5EE3B2C5-BDDF-4FF1-9C73-560F998D3DBA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3709F01-F6E6-4330-9258-48BF0CA5DC2F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3EFE39-6CF5-4E6A-B475-6F68CBD99C63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017EC01-5AD2-4467-B3E9-74ABE2BFF693}"/>
                </a:ext>
              </a:extLst>
            </p:cNvPr>
            <p:cNvGrpSpPr/>
            <p:nvPr userDrawn="1"/>
          </p:nvGrpSpPr>
          <p:grpSpPr>
            <a:xfrm rot="964093">
              <a:off x="9205747" y="2941336"/>
              <a:ext cx="1464411" cy="2884805"/>
              <a:chOff x="9955431" y="2762289"/>
              <a:chExt cx="1464411" cy="2884805"/>
            </a:xfrm>
          </p:grpSpPr>
          <p:sp>
            <p:nvSpPr>
              <p:cNvPr id="338" name="Freeform 627">
                <a:extLst>
                  <a:ext uri="{FF2B5EF4-FFF2-40B4-BE49-F238E27FC236}">
                    <a16:creationId xmlns:a16="http://schemas.microsoft.com/office/drawing/2014/main" id="{7108E76E-C319-4F63-B617-F130F77967C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89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39" name="Freeform 628">
                <a:extLst>
                  <a:ext uri="{FF2B5EF4-FFF2-40B4-BE49-F238E27FC236}">
                    <a16:creationId xmlns:a16="http://schemas.microsoft.com/office/drawing/2014/main" id="{FA2D77DC-C6DB-4A16-AC15-FCF0A6C8F9F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5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0" name="Freeform 629">
                <a:extLst>
                  <a:ext uri="{FF2B5EF4-FFF2-40B4-BE49-F238E27FC236}">
                    <a16:creationId xmlns:a16="http://schemas.microsoft.com/office/drawing/2014/main" id="{D6F9B394-A1E1-4688-B2D5-8EA91FC4427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3" y="3901142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0078D7">
                  <a:lumMod val="5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1" name="Freeform 630">
                <a:extLst>
                  <a:ext uri="{FF2B5EF4-FFF2-40B4-BE49-F238E27FC236}">
                    <a16:creationId xmlns:a16="http://schemas.microsoft.com/office/drawing/2014/main" id="{9221C55D-3882-4021-9D17-C03ABA3C88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0078D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2" name="Freeform 631">
                <a:extLst>
                  <a:ext uri="{FF2B5EF4-FFF2-40B4-BE49-F238E27FC236}">
                    <a16:creationId xmlns:a16="http://schemas.microsoft.com/office/drawing/2014/main" id="{8CFB139B-73C6-4C39-922F-2DB494CE9D0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19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0013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3" name="Freeform 632">
                <a:extLst>
                  <a:ext uri="{FF2B5EF4-FFF2-40B4-BE49-F238E27FC236}">
                    <a16:creationId xmlns:a16="http://schemas.microsoft.com/office/drawing/2014/main" id="{8112BD47-9DE7-46D6-9EB3-3F2A8736305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0018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4" name="Freeform 633">
                <a:extLst>
                  <a:ext uri="{FF2B5EF4-FFF2-40B4-BE49-F238E27FC236}">
                    <a16:creationId xmlns:a16="http://schemas.microsoft.com/office/drawing/2014/main" id="{1674DC3E-BA56-4FF8-8227-E577A7850C4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00BCF2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7" name="Freeform 636">
                <a:extLst>
                  <a:ext uri="{FF2B5EF4-FFF2-40B4-BE49-F238E27FC236}">
                    <a16:creationId xmlns:a16="http://schemas.microsoft.com/office/drawing/2014/main" id="{A77FCF22-B61B-42C6-AF72-4E0C9EAE912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2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0078D7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E8B300B-F06F-41F9-9132-54514BC67FBC}"/>
                  </a:ext>
                </a:extLst>
              </p:cNvPr>
              <p:cNvGrpSpPr/>
              <p:nvPr userDrawn="1"/>
            </p:nvGrpSpPr>
            <p:grpSpPr>
              <a:xfrm>
                <a:off x="10576823" y="3306964"/>
                <a:ext cx="272076" cy="663784"/>
                <a:chOff x="6510790" y="3873893"/>
                <a:chExt cx="272076" cy="663784"/>
              </a:xfrm>
            </p:grpSpPr>
            <p:sp>
              <p:nvSpPr>
                <p:cNvPr id="996" name="Oval 995">
                  <a:extLst>
                    <a:ext uri="{FF2B5EF4-FFF2-40B4-BE49-F238E27FC236}">
                      <a16:creationId xmlns:a16="http://schemas.microsoft.com/office/drawing/2014/main" id="{A15DFE8C-64DC-494F-83DD-90612C4B352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5" name="Freeform 675">
                  <a:extLst>
                    <a:ext uri="{FF2B5EF4-FFF2-40B4-BE49-F238E27FC236}">
                      <a16:creationId xmlns:a16="http://schemas.microsoft.com/office/drawing/2014/main" id="{F04BED0C-81AB-4E48-A49F-E5F0F8611D4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6" name="Freeform 676">
                  <a:extLst>
                    <a:ext uri="{FF2B5EF4-FFF2-40B4-BE49-F238E27FC236}">
                      <a16:creationId xmlns:a16="http://schemas.microsoft.com/office/drawing/2014/main" id="{D324AE35-7A77-459E-9D0C-DD583464C21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7" name="Freeform 677">
                  <a:extLst>
                    <a:ext uri="{FF2B5EF4-FFF2-40B4-BE49-F238E27FC236}">
                      <a16:creationId xmlns:a16="http://schemas.microsoft.com/office/drawing/2014/main" id="{419CAB17-75DC-4BA0-94CD-7A44711FCC1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8" name="Oval 1007">
                  <a:extLst>
                    <a:ext uri="{FF2B5EF4-FFF2-40B4-BE49-F238E27FC236}">
                      <a16:creationId xmlns:a16="http://schemas.microsoft.com/office/drawing/2014/main" id="{6D69BD7A-DBFC-4F94-B767-5ED37D3D98C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09" name="Oval 1008">
                  <a:extLst>
                    <a:ext uri="{FF2B5EF4-FFF2-40B4-BE49-F238E27FC236}">
                      <a16:creationId xmlns:a16="http://schemas.microsoft.com/office/drawing/2014/main" id="{E5610817-5380-4DB8-8A7B-0830D5451E5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10" name="Freeform 680">
                  <a:extLst>
                    <a:ext uri="{FF2B5EF4-FFF2-40B4-BE49-F238E27FC236}">
                      <a16:creationId xmlns:a16="http://schemas.microsoft.com/office/drawing/2014/main" id="{735FFF84-9243-47EA-B912-9B42F08C0A0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18" name="Freeform 693">
                  <a:extLst>
                    <a:ext uri="{FF2B5EF4-FFF2-40B4-BE49-F238E27FC236}">
                      <a16:creationId xmlns:a16="http://schemas.microsoft.com/office/drawing/2014/main" id="{84501A57-7A76-4522-8D5A-3C85958B43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0" name="Freeform 695">
                  <a:extLst>
                    <a:ext uri="{FF2B5EF4-FFF2-40B4-BE49-F238E27FC236}">
                      <a16:creationId xmlns:a16="http://schemas.microsoft.com/office/drawing/2014/main" id="{8EDA5596-7A58-4F1D-BB1A-4DDD7F3F8D4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1" name="Freeform 696">
                  <a:extLst>
                    <a:ext uri="{FF2B5EF4-FFF2-40B4-BE49-F238E27FC236}">
                      <a16:creationId xmlns:a16="http://schemas.microsoft.com/office/drawing/2014/main" id="{8E391531-5459-4415-AB5B-005BE6E51C2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2" name="Freeform 697">
                  <a:extLst>
                    <a:ext uri="{FF2B5EF4-FFF2-40B4-BE49-F238E27FC236}">
                      <a16:creationId xmlns:a16="http://schemas.microsoft.com/office/drawing/2014/main" id="{CA3701A2-D553-4A22-AC0F-11F85FE5513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3" name="Oval 1022">
                  <a:extLst>
                    <a:ext uri="{FF2B5EF4-FFF2-40B4-BE49-F238E27FC236}">
                      <a16:creationId xmlns:a16="http://schemas.microsoft.com/office/drawing/2014/main" id="{B4619E0F-AC1C-4B94-827A-1F97AAC37DD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4" name="Freeform 699">
                  <a:extLst>
                    <a:ext uri="{FF2B5EF4-FFF2-40B4-BE49-F238E27FC236}">
                      <a16:creationId xmlns:a16="http://schemas.microsoft.com/office/drawing/2014/main" id="{2E7AF773-8A87-4A07-8C62-DEAA3FF7EBA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5" name="Freeform 700">
                  <a:extLst>
                    <a:ext uri="{FF2B5EF4-FFF2-40B4-BE49-F238E27FC236}">
                      <a16:creationId xmlns:a16="http://schemas.microsoft.com/office/drawing/2014/main" id="{268244DC-2BA5-4039-A97B-F142CA69EAE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6" name="Freeform 701">
                  <a:extLst>
                    <a:ext uri="{FF2B5EF4-FFF2-40B4-BE49-F238E27FC236}">
                      <a16:creationId xmlns:a16="http://schemas.microsoft.com/office/drawing/2014/main" id="{64D21E5B-49C7-4618-9164-86FBB76214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7" name="Freeform 702">
                  <a:extLst>
                    <a:ext uri="{FF2B5EF4-FFF2-40B4-BE49-F238E27FC236}">
                      <a16:creationId xmlns:a16="http://schemas.microsoft.com/office/drawing/2014/main" id="{59C45BDA-AAD3-49CA-9E81-3702996B0EE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8" name="Freeform 703">
                  <a:extLst>
                    <a:ext uri="{FF2B5EF4-FFF2-40B4-BE49-F238E27FC236}">
                      <a16:creationId xmlns:a16="http://schemas.microsoft.com/office/drawing/2014/main" id="{B1DC3E7A-6DDF-4351-BB20-4BA0DF44F69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29" name="Freeform 704">
                  <a:extLst>
                    <a:ext uri="{FF2B5EF4-FFF2-40B4-BE49-F238E27FC236}">
                      <a16:creationId xmlns:a16="http://schemas.microsoft.com/office/drawing/2014/main" id="{4D043053-D7A4-4725-B664-17C5D572A36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0" name="Freeform 705">
                  <a:extLst>
                    <a:ext uri="{FF2B5EF4-FFF2-40B4-BE49-F238E27FC236}">
                      <a16:creationId xmlns:a16="http://schemas.microsoft.com/office/drawing/2014/main" id="{D5ADED79-2918-4005-A8D5-94DA4DF4AF9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1" name="Freeform 706">
                  <a:extLst>
                    <a:ext uri="{FF2B5EF4-FFF2-40B4-BE49-F238E27FC236}">
                      <a16:creationId xmlns:a16="http://schemas.microsoft.com/office/drawing/2014/main" id="{0C8342A8-046E-4122-A9C1-803FAEDB3FC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2" name="Freeform 742">
                  <a:extLst>
                    <a:ext uri="{FF2B5EF4-FFF2-40B4-BE49-F238E27FC236}">
                      <a16:creationId xmlns:a16="http://schemas.microsoft.com/office/drawing/2014/main" id="{0E8AD32A-0925-4B45-9B67-0B772C5D703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3" name="Freeform 743">
                  <a:extLst>
                    <a:ext uri="{FF2B5EF4-FFF2-40B4-BE49-F238E27FC236}">
                      <a16:creationId xmlns:a16="http://schemas.microsoft.com/office/drawing/2014/main" id="{382CD28F-61C7-415D-8E84-9E9606E52F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1034" name="Freeform 744">
                  <a:extLst>
                    <a:ext uri="{FF2B5EF4-FFF2-40B4-BE49-F238E27FC236}">
                      <a16:creationId xmlns:a16="http://schemas.microsoft.com/office/drawing/2014/main" id="{5EF7FFE6-E90A-4D49-AC9B-D600E1AB180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3F722FD-0EAF-4AE3-84EE-76FE65B32892}"/>
                  </a:ext>
                </a:extLst>
              </p:cNvPr>
              <p:cNvGrpSpPr/>
              <p:nvPr userDrawn="1"/>
            </p:nvGrpSpPr>
            <p:grpSpPr>
              <a:xfrm>
                <a:off x="10252266" y="3106021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1480" name="Freeform: Shape 1479">
                  <a:extLst>
                    <a:ext uri="{FF2B5EF4-FFF2-40B4-BE49-F238E27FC236}">
                      <a16:creationId xmlns:a16="http://schemas.microsoft.com/office/drawing/2014/main" id="{4FBEC794-B85C-4E4B-8133-1C88ECC4977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00BCF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1479" name="Freeform: Shape 1478">
                  <a:extLst>
                    <a:ext uri="{FF2B5EF4-FFF2-40B4-BE49-F238E27FC236}">
                      <a16:creationId xmlns:a16="http://schemas.microsoft.com/office/drawing/2014/main" id="{3019054A-9972-4B15-AE57-1A6067DFB65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348" name="Freeform 637">
                <a:extLst>
                  <a:ext uri="{FF2B5EF4-FFF2-40B4-BE49-F238E27FC236}">
                    <a16:creationId xmlns:a16="http://schemas.microsoft.com/office/drawing/2014/main" id="{4F7924AE-F53F-4FBB-BFBF-53534080275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349" name="Freeform 638">
                <a:extLst>
                  <a:ext uri="{FF2B5EF4-FFF2-40B4-BE49-F238E27FC236}">
                    <a16:creationId xmlns:a16="http://schemas.microsoft.com/office/drawing/2014/main" id="{8FA66521-DF68-45C5-A863-641D390DBA7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7915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Green">
    <p:bg>
      <p:bgPr>
        <a:solidFill>
          <a:srgbClr val="107C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80" name="Rectangle 79"/>
          <p:cNvSpPr/>
          <p:nvPr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A2D375-E997-4657-9106-5FA8F17FDB0F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3256965-2E30-460D-AB63-2FAF450DBDA7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39EA005-A530-4B06-B9E0-93D2A9336F4F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246" name="Freeform 13">
                <a:extLst>
                  <a:ext uri="{FF2B5EF4-FFF2-40B4-BE49-F238E27FC236}">
                    <a16:creationId xmlns:a16="http://schemas.microsoft.com/office/drawing/2014/main" id="{8DEBA648-B271-4800-8E85-584D3C7F0F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B385B7B9-1F91-4460-A414-D64E1E57B76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Freeform 15">
                <a:extLst>
                  <a:ext uri="{FF2B5EF4-FFF2-40B4-BE49-F238E27FC236}">
                    <a16:creationId xmlns:a16="http://schemas.microsoft.com/office/drawing/2014/main" id="{2C6F0209-8581-46B0-B0CF-40E0E6CECBA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16">
                <a:extLst>
                  <a:ext uri="{FF2B5EF4-FFF2-40B4-BE49-F238E27FC236}">
                    <a16:creationId xmlns:a16="http://schemas.microsoft.com/office/drawing/2014/main" id="{49BF5475-0530-4C7D-958F-BE8A3835EA7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Freeform 17">
                <a:extLst>
                  <a:ext uri="{FF2B5EF4-FFF2-40B4-BE49-F238E27FC236}">
                    <a16:creationId xmlns:a16="http://schemas.microsoft.com/office/drawing/2014/main" id="{2AB520FC-A0C8-4649-8BD3-C75CF19B63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18">
                <a:extLst>
                  <a:ext uri="{FF2B5EF4-FFF2-40B4-BE49-F238E27FC236}">
                    <a16:creationId xmlns:a16="http://schemas.microsoft.com/office/drawing/2014/main" id="{C9915296-A4B1-43F4-A7EE-D6157C26A7C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6A2E2E5-50FF-48E2-A791-DA1E9E7B2FCD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751FF08-18B4-4FF9-9DCD-9D2B46F9C8AA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79B9CAE-4585-4548-A228-8BA9D95E9CEC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40B53E2F-F529-4F8D-9A43-79AFC3622BA4}"/>
                </a:ext>
              </a:extLst>
            </p:cNvPr>
            <p:cNvGrpSpPr/>
            <p:nvPr userDrawn="1"/>
          </p:nvGrpSpPr>
          <p:grpSpPr>
            <a:xfrm rot="964093">
              <a:off x="9205747" y="2941336"/>
              <a:ext cx="1464411" cy="2884805"/>
              <a:chOff x="9955431" y="2762289"/>
              <a:chExt cx="1464411" cy="2884805"/>
            </a:xfrm>
          </p:grpSpPr>
          <p:sp>
            <p:nvSpPr>
              <p:cNvPr id="259" name="Freeform 627">
                <a:extLst>
                  <a:ext uri="{FF2B5EF4-FFF2-40B4-BE49-F238E27FC236}">
                    <a16:creationId xmlns:a16="http://schemas.microsoft.com/office/drawing/2014/main" id="{83B4ED9D-AB6A-4B97-B064-FB951593E75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89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0" name="Freeform 628">
                <a:extLst>
                  <a:ext uri="{FF2B5EF4-FFF2-40B4-BE49-F238E27FC236}">
                    <a16:creationId xmlns:a16="http://schemas.microsoft.com/office/drawing/2014/main" id="{DFF12564-B13D-4F68-9386-0431F3A99F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5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CB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1" name="Freeform 629">
                <a:extLst>
                  <a:ext uri="{FF2B5EF4-FFF2-40B4-BE49-F238E27FC236}">
                    <a16:creationId xmlns:a16="http://schemas.microsoft.com/office/drawing/2014/main" id="{1596C17E-5045-49D9-8FCB-BBDB9E283A9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3" y="3901142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004B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2" name="Freeform 630">
                <a:extLst>
                  <a:ext uri="{FF2B5EF4-FFF2-40B4-BE49-F238E27FC236}">
                    <a16:creationId xmlns:a16="http://schemas.microsoft.com/office/drawing/2014/main" id="{6E818914-8599-40AE-B58C-55D019265C1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1061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3" name="Freeform 631">
                <a:extLst>
                  <a:ext uri="{FF2B5EF4-FFF2-40B4-BE49-F238E27FC236}">
                    <a16:creationId xmlns:a16="http://schemas.microsoft.com/office/drawing/2014/main" id="{B4BAC40C-9020-40D2-ADCE-C77103A9FB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19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0024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4" name="Freeform 632">
                <a:extLst>
                  <a:ext uri="{FF2B5EF4-FFF2-40B4-BE49-F238E27FC236}">
                    <a16:creationId xmlns:a16="http://schemas.microsoft.com/office/drawing/2014/main" id="{D9E74C94-8E72-4389-B190-FA59C9BAE24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003C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5" name="Freeform 633">
                <a:extLst>
                  <a:ext uri="{FF2B5EF4-FFF2-40B4-BE49-F238E27FC236}">
                    <a16:creationId xmlns:a16="http://schemas.microsoft.com/office/drawing/2014/main" id="{F7392590-2526-4532-95EF-80D7C020274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004B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66" name="Freeform 636">
                <a:extLst>
                  <a:ext uri="{FF2B5EF4-FFF2-40B4-BE49-F238E27FC236}">
                    <a16:creationId xmlns:a16="http://schemas.microsoft.com/office/drawing/2014/main" id="{3CA221B3-C097-42B6-91CB-A4107AEBA49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2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1061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267" name="Group 266">
                <a:extLst>
                  <a:ext uri="{FF2B5EF4-FFF2-40B4-BE49-F238E27FC236}">
                    <a16:creationId xmlns:a16="http://schemas.microsoft.com/office/drawing/2014/main" id="{0AC8A454-0E35-4721-9CF6-9E740FA30AA8}"/>
                  </a:ext>
                </a:extLst>
              </p:cNvPr>
              <p:cNvGrpSpPr/>
              <p:nvPr userDrawn="1"/>
            </p:nvGrpSpPr>
            <p:grpSpPr>
              <a:xfrm>
                <a:off x="10576823" y="3306964"/>
                <a:ext cx="272076" cy="663784"/>
                <a:chOff x="6510790" y="3873893"/>
                <a:chExt cx="272076" cy="663784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366DBC1E-4F3F-4556-AED8-AF2635C972A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4" name="Freeform 675">
                  <a:extLst>
                    <a:ext uri="{FF2B5EF4-FFF2-40B4-BE49-F238E27FC236}">
                      <a16:creationId xmlns:a16="http://schemas.microsoft.com/office/drawing/2014/main" id="{3F22184F-DC11-43F7-8756-214001446C6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5" name="Freeform 676">
                  <a:extLst>
                    <a:ext uri="{FF2B5EF4-FFF2-40B4-BE49-F238E27FC236}">
                      <a16:creationId xmlns:a16="http://schemas.microsoft.com/office/drawing/2014/main" id="{31CC6E57-3C61-4A74-85B6-92B13B0E0AD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6" name="Freeform 677">
                  <a:extLst>
                    <a:ext uri="{FF2B5EF4-FFF2-40B4-BE49-F238E27FC236}">
                      <a16:creationId xmlns:a16="http://schemas.microsoft.com/office/drawing/2014/main" id="{17C5FC80-EE8C-4697-B914-D01013D50A7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7" name="Oval 276">
                  <a:extLst>
                    <a:ext uri="{FF2B5EF4-FFF2-40B4-BE49-F238E27FC236}">
                      <a16:creationId xmlns:a16="http://schemas.microsoft.com/office/drawing/2014/main" id="{6D81CE70-31C5-444B-BA24-7635CCE8D4B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633AA527-C436-4CC4-AC07-0D1BCC6D83C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79" name="Freeform 680">
                  <a:extLst>
                    <a:ext uri="{FF2B5EF4-FFF2-40B4-BE49-F238E27FC236}">
                      <a16:creationId xmlns:a16="http://schemas.microsoft.com/office/drawing/2014/main" id="{2E2DF5D1-4086-4F8F-A8AA-B781A2F3DCA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0" name="Freeform 693">
                  <a:extLst>
                    <a:ext uri="{FF2B5EF4-FFF2-40B4-BE49-F238E27FC236}">
                      <a16:creationId xmlns:a16="http://schemas.microsoft.com/office/drawing/2014/main" id="{FC107790-8610-430E-8DDF-0F0B35D0917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1" name="Freeform 695">
                  <a:extLst>
                    <a:ext uri="{FF2B5EF4-FFF2-40B4-BE49-F238E27FC236}">
                      <a16:creationId xmlns:a16="http://schemas.microsoft.com/office/drawing/2014/main" id="{E5C07E53-D3A6-407B-81A9-9DFC7BEF79D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2" name="Freeform 696">
                  <a:extLst>
                    <a:ext uri="{FF2B5EF4-FFF2-40B4-BE49-F238E27FC236}">
                      <a16:creationId xmlns:a16="http://schemas.microsoft.com/office/drawing/2014/main" id="{999C1C32-9C31-4035-BD27-2012ACCFF19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3" name="Freeform 697">
                  <a:extLst>
                    <a:ext uri="{FF2B5EF4-FFF2-40B4-BE49-F238E27FC236}">
                      <a16:creationId xmlns:a16="http://schemas.microsoft.com/office/drawing/2014/main" id="{180A8C17-3CD5-47AD-BA12-8E93E6606EA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A4A76775-D234-4B8C-B89F-7AA4CB6F856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5" name="Freeform 699">
                  <a:extLst>
                    <a:ext uri="{FF2B5EF4-FFF2-40B4-BE49-F238E27FC236}">
                      <a16:creationId xmlns:a16="http://schemas.microsoft.com/office/drawing/2014/main" id="{687253EC-A415-4CCC-BB57-5678DD2A603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6" name="Freeform 700">
                  <a:extLst>
                    <a:ext uri="{FF2B5EF4-FFF2-40B4-BE49-F238E27FC236}">
                      <a16:creationId xmlns:a16="http://schemas.microsoft.com/office/drawing/2014/main" id="{9A986C4E-482B-4706-B374-4A51EE867D7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7" name="Freeform 701">
                  <a:extLst>
                    <a:ext uri="{FF2B5EF4-FFF2-40B4-BE49-F238E27FC236}">
                      <a16:creationId xmlns:a16="http://schemas.microsoft.com/office/drawing/2014/main" id="{3BCE57D3-0DAB-4AD9-8721-C0658F4BA34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8" name="Freeform 702">
                  <a:extLst>
                    <a:ext uri="{FF2B5EF4-FFF2-40B4-BE49-F238E27FC236}">
                      <a16:creationId xmlns:a16="http://schemas.microsoft.com/office/drawing/2014/main" id="{C7B74077-7427-4572-9F67-FFF2E987012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89" name="Freeform 703">
                  <a:extLst>
                    <a:ext uri="{FF2B5EF4-FFF2-40B4-BE49-F238E27FC236}">
                      <a16:creationId xmlns:a16="http://schemas.microsoft.com/office/drawing/2014/main" id="{0E97B34A-EAD7-430E-903D-9CEA354687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0" name="Freeform 704">
                  <a:extLst>
                    <a:ext uri="{FF2B5EF4-FFF2-40B4-BE49-F238E27FC236}">
                      <a16:creationId xmlns:a16="http://schemas.microsoft.com/office/drawing/2014/main" id="{EB7139BF-ECDB-4D35-A660-C2C20B887A8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1" name="Freeform 705">
                  <a:extLst>
                    <a:ext uri="{FF2B5EF4-FFF2-40B4-BE49-F238E27FC236}">
                      <a16:creationId xmlns:a16="http://schemas.microsoft.com/office/drawing/2014/main" id="{82EA73AC-73AB-4D0D-B2DF-38C5970EC7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2" name="Freeform 706">
                  <a:extLst>
                    <a:ext uri="{FF2B5EF4-FFF2-40B4-BE49-F238E27FC236}">
                      <a16:creationId xmlns:a16="http://schemas.microsoft.com/office/drawing/2014/main" id="{0DA118E1-007E-4096-B56D-2A323336B42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3" name="Freeform 742">
                  <a:extLst>
                    <a:ext uri="{FF2B5EF4-FFF2-40B4-BE49-F238E27FC236}">
                      <a16:creationId xmlns:a16="http://schemas.microsoft.com/office/drawing/2014/main" id="{30A1B7AE-DDFE-4572-A706-293E5517010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4" name="Freeform 743">
                  <a:extLst>
                    <a:ext uri="{FF2B5EF4-FFF2-40B4-BE49-F238E27FC236}">
                      <a16:creationId xmlns:a16="http://schemas.microsoft.com/office/drawing/2014/main" id="{AFBC2B8C-2316-4C82-B82C-A9B53347DE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295" name="Freeform 744">
                  <a:extLst>
                    <a:ext uri="{FF2B5EF4-FFF2-40B4-BE49-F238E27FC236}">
                      <a16:creationId xmlns:a16="http://schemas.microsoft.com/office/drawing/2014/main" id="{3AA357AC-22DA-4B51-B8D3-43A4924AD77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CEE4B78-2DD5-49CD-96B1-29F5955C6BFD}"/>
                  </a:ext>
                </a:extLst>
              </p:cNvPr>
              <p:cNvGrpSpPr/>
              <p:nvPr userDrawn="1"/>
            </p:nvGrpSpPr>
            <p:grpSpPr>
              <a:xfrm>
                <a:off x="10252266" y="3106021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B32D2AF5-13E4-40B0-8AF6-A916E71FCDE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CBE24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3FF50906-CADA-4B3B-BAE4-36AB02C7594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004B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269" name="Freeform 637">
                <a:extLst>
                  <a:ext uri="{FF2B5EF4-FFF2-40B4-BE49-F238E27FC236}">
                    <a16:creationId xmlns:a16="http://schemas.microsoft.com/office/drawing/2014/main" id="{4D91F785-F6C0-47CA-AF18-8E768E9889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270" name="Freeform 638">
                <a:extLst>
                  <a:ext uri="{FF2B5EF4-FFF2-40B4-BE49-F238E27FC236}">
                    <a16:creationId xmlns:a16="http://schemas.microsoft.com/office/drawing/2014/main" id="{113ECBD4-041C-47D2-9DA2-5090BCA6E9A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318" name="Freeform 7">
              <a:extLst>
                <a:ext uri="{FF2B5EF4-FFF2-40B4-BE49-F238E27FC236}">
                  <a16:creationId xmlns:a16="http://schemas.microsoft.com/office/drawing/2014/main" id="{82C4CFE9-A49F-4049-9F95-54B25F7D55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0E6D0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6E3008AC-05E5-4378-ABB6-32C7316E11DF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393" name="Group 392">
                <a:extLst>
                  <a:ext uri="{FF2B5EF4-FFF2-40B4-BE49-F238E27FC236}">
                    <a16:creationId xmlns:a16="http://schemas.microsoft.com/office/drawing/2014/main" id="{D1D08259-58CE-4C36-989C-85B5A0329441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13" name="Freeform 95">
                  <a:extLst>
                    <a:ext uri="{FF2B5EF4-FFF2-40B4-BE49-F238E27FC236}">
                      <a16:creationId xmlns:a16="http://schemas.microsoft.com/office/drawing/2014/main" id="{1790557F-8E39-473F-A9EC-4A46BE7B684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4" name="Freeform 96">
                  <a:extLst>
                    <a:ext uri="{FF2B5EF4-FFF2-40B4-BE49-F238E27FC236}">
                      <a16:creationId xmlns:a16="http://schemas.microsoft.com/office/drawing/2014/main" id="{FA3F468C-1E92-4429-95C3-B11B12F9492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5" name="Freeform 97">
                  <a:extLst>
                    <a:ext uri="{FF2B5EF4-FFF2-40B4-BE49-F238E27FC236}">
                      <a16:creationId xmlns:a16="http://schemas.microsoft.com/office/drawing/2014/main" id="{43FD631C-34E9-46A1-9552-F35860CF207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6" name="Freeform 98">
                  <a:extLst>
                    <a:ext uri="{FF2B5EF4-FFF2-40B4-BE49-F238E27FC236}">
                      <a16:creationId xmlns:a16="http://schemas.microsoft.com/office/drawing/2014/main" id="{F19DE517-6240-4D0D-B1F5-A11134CDF6DF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0024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7" name="Freeform 99">
                  <a:extLst>
                    <a:ext uri="{FF2B5EF4-FFF2-40B4-BE49-F238E27FC236}">
                      <a16:creationId xmlns:a16="http://schemas.microsoft.com/office/drawing/2014/main" id="{E6FD664D-E026-46F9-8BB8-FCCD95E6643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8" name="Freeform 100">
                  <a:extLst>
                    <a:ext uri="{FF2B5EF4-FFF2-40B4-BE49-F238E27FC236}">
                      <a16:creationId xmlns:a16="http://schemas.microsoft.com/office/drawing/2014/main" id="{9F35188E-F8F7-42AA-B684-E5F68B6E803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9" name="Freeform 101">
                  <a:extLst>
                    <a:ext uri="{FF2B5EF4-FFF2-40B4-BE49-F238E27FC236}">
                      <a16:creationId xmlns:a16="http://schemas.microsoft.com/office/drawing/2014/main" id="{641EA6D6-3187-4EA3-95EB-72548AEF5F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0" name="Freeform 102">
                  <a:extLst>
                    <a:ext uri="{FF2B5EF4-FFF2-40B4-BE49-F238E27FC236}">
                      <a16:creationId xmlns:a16="http://schemas.microsoft.com/office/drawing/2014/main" id="{8783771B-10BD-4B5E-AAD9-5FDCE09BC49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94" name="Rectangle 4">
                <a:extLst>
                  <a:ext uri="{FF2B5EF4-FFF2-40B4-BE49-F238E27FC236}">
                    <a16:creationId xmlns:a16="http://schemas.microsoft.com/office/drawing/2014/main" id="{379C3E73-AB68-4D6B-AEB9-7EA07D6869B4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395" name="Group 394">
                <a:extLst>
                  <a:ext uri="{FF2B5EF4-FFF2-40B4-BE49-F238E27FC236}">
                    <a16:creationId xmlns:a16="http://schemas.microsoft.com/office/drawing/2014/main" id="{BD4583C7-B593-4AEC-8220-93659CA9BCC3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09" name="Freeform 757">
                  <a:extLst>
                    <a:ext uri="{FF2B5EF4-FFF2-40B4-BE49-F238E27FC236}">
                      <a16:creationId xmlns:a16="http://schemas.microsoft.com/office/drawing/2014/main" id="{61225582-6677-47D4-9945-A130C991F6D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0" name="Freeform 758">
                  <a:extLst>
                    <a:ext uri="{FF2B5EF4-FFF2-40B4-BE49-F238E27FC236}">
                      <a16:creationId xmlns:a16="http://schemas.microsoft.com/office/drawing/2014/main" id="{49D847DA-C486-4452-8971-46AE8777DDC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1" name="Freeform 762">
                  <a:extLst>
                    <a:ext uri="{FF2B5EF4-FFF2-40B4-BE49-F238E27FC236}">
                      <a16:creationId xmlns:a16="http://schemas.microsoft.com/office/drawing/2014/main" id="{E3A6A876-48DA-402A-A1FB-B37B603AC2F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12" name="Freeform 763">
                  <a:extLst>
                    <a:ext uri="{FF2B5EF4-FFF2-40B4-BE49-F238E27FC236}">
                      <a16:creationId xmlns:a16="http://schemas.microsoft.com/office/drawing/2014/main" id="{1D29F2AA-7B1C-4936-9B7B-DEB31D69C29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396" name="Freeform 126">
                <a:extLst>
                  <a:ext uri="{FF2B5EF4-FFF2-40B4-BE49-F238E27FC236}">
                    <a16:creationId xmlns:a16="http://schemas.microsoft.com/office/drawing/2014/main" id="{52DA41BC-DCE6-4000-9293-6E4F9080D83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397" name="Group 396">
                <a:extLst>
                  <a:ext uri="{FF2B5EF4-FFF2-40B4-BE49-F238E27FC236}">
                    <a16:creationId xmlns:a16="http://schemas.microsoft.com/office/drawing/2014/main" id="{C12D4F58-AD35-4CC7-B11A-0CB7C989D807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05" name="Freeform 134">
                  <a:extLst>
                    <a:ext uri="{FF2B5EF4-FFF2-40B4-BE49-F238E27FC236}">
                      <a16:creationId xmlns:a16="http://schemas.microsoft.com/office/drawing/2014/main" id="{36A51188-1FAC-4A49-B821-C63709D0055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6" name="Freeform 135">
                  <a:extLst>
                    <a:ext uri="{FF2B5EF4-FFF2-40B4-BE49-F238E27FC236}">
                      <a16:creationId xmlns:a16="http://schemas.microsoft.com/office/drawing/2014/main" id="{3B159608-2147-475B-8B63-7CFB9759FFB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7" name="Freeform 136">
                  <a:extLst>
                    <a:ext uri="{FF2B5EF4-FFF2-40B4-BE49-F238E27FC236}">
                      <a16:creationId xmlns:a16="http://schemas.microsoft.com/office/drawing/2014/main" id="{FC48C790-A395-417E-A009-56D12043D40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8" name="Freeform 137">
                  <a:extLst>
                    <a:ext uri="{FF2B5EF4-FFF2-40B4-BE49-F238E27FC236}">
                      <a16:creationId xmlns:a16="http://schemas.microsoft.com/office/drawing/2014/main" id="{18AAA0DA-C026-4E72-90E9-A58668B20AD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398" name="Freeform 18">
                <a:extLst>
                  <a:ext uri="{FF2B5EF4-FFF2-40B4-BE49-F238E27FC236}">
                    <a16:creationId xmlns:a16="http://schemas.microsoft.com/office/drawing/2014/main" id="{669D0898-6B5B-4876-8BB2-855D9E04ADA9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399" name="Freeform 249">
                <a:extLst>
                  <a:ext uri="{FF2B5EF4-FFF2-40B4-BE49-F238E27FC236}">
                    <a16:creationId xmlns:a16="http://schemas.microsoft.com/office/drawing/2014/main" id="{0C3A0DD6-7BC7-404E-B334-F8AC075DB03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00" name="Group 399">
                <a:extLst>
                  <a:ext uri="{FF2B5EF4-FFF2-40B4-BE49-F238E27FC236}">
                    <a16:creationId xmlns:a16="http://schemas.microsoft.com/office/drawing/2014/main" id="{25080C0C-FB92-4C90-8534-D6BCC59142C4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02" name="Freeform 5">
                  <a:extLst>
                    <a:ext uri="{FF2B5EF4-FFF2-40B4-BE49-F238E27FC236}">
                      <a16:creationId xmlns:a16="http://schemas.microsoft.com/office/drawing/2014/main" id="{0D3020B7-9790-47F0-AE08-41BCFA0D148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3" name="Freeform 6">
                  <a:extLst>
                    <a:ext uri="{FF2B5EF4-FFF2-40B4-BE49-F238E27FC236}">
                      <a16:creationId xmlns:a16="http://schemas.microsoft.com/office/drawing/2014/main" id="{6A044E28-D5EA-4314-B42E-FCCEC841C7F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04" name="Freeform 7">
                  <a:extLst>
                    <a:ext uri="{FF2B5EF4-FFF2-40B4-BE49-F238E27FC236}">
                      <a16:creationId xmlns:a16="http://schemas.microsoft.com/office/drawing/2014/main" id="{534ED74A-F132-4A52-9583-FA3E3B0F406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01" name="Freeform 122">
                <a:extLst>
                  <a:ext uri="{FF2B5EF4-FFF2-40B4-BE49-F238E27FC236}">
                    <a16:creationId xmlns:a16="http://schemas.microsoft.com/office/drawing/2014/main" id="{4548A95B-8DF9-4155-90D5-034014A78C3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21" name="Freeform 7">
              <a:extLst>
                <a:ext uri="{FF2B5EF4-FFF2-40B4-BE49-F238E27FC236}">
                  <a16:creationId xmlns:a16="http://schemas.microsoft.com/office/drawing/2014/main" id="{DAB3699B-ED41-4C63-B750-B6D350A40F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10611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4EC0BFEF-BE93-47CB-A448-0DD4A3D56B43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B2791F19-B9C6-4EB8-A66E-67E5477546E1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3457BE65-B9CB-4B83-8865-1F3E62231960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ABA71C05-CC01-4982-B513-8996566CAC18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E7A0B4CE-3E12-4AA6-A3AF-F19E5379DF17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93560749-CD4A-4558-918D-255FF7801B89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F75FD140-8D8A-4434-A59A-E31B7FB78E42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04692AC2-7184-433A-8D0D-FFAFA54F6E6B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279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urple">
    <p:bg>
      <p:bgPr>
        <a:solidFill>
          <a:srgbClr val="5C2D9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C23E9F0-8E00-4C7E-B252-E798C1698AE3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D731B58-810B-444E-B05C-BCB0BC7F61C0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2D70CD7F-AB75-4241-8B89-2C91B2768F00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395" name="Freeform 13">
                <a:extLst>
                  <a:ext uri="{FF2B5EF4-FFF2-40B4-BE49-F238E27FC236}">
                    <a16:creationId xmlns:a16="http://schemas.microsoft.com/office/drawing/2014/main" id="{ED2461EF-EFD9-4A79-A718-B4FBAAE08F0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5829F3F-14A7-4981-AAA5-F99E74A4A22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97" name="Freeform 15">
                <a:extLst>
                  <a:ext uri="{FF2B5EF4-FFF2-40B4-BE49-F238E27FC236}">
                    <a16:creationId xmlns:a16="http://schemas.microsoft.com/office/drawing/2014/main" id="{B58BABF8-4971-4BD3-BB77-6FE5EF952CE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8" name="Freeform 16">
                <a:extLst>
                  <a:ext uri="{FF2B5EF4-FFF2-40B4-BE49-F238E27FC236}">
                    <a16:creationId xmlns:a16="http://schemas.microsoft.com/office/drawing/2014/main" id="{D4F6CBA7-6E36-403F-B86C-AF5FA41EA7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9" name="Freeform 17">
                <a:extLst>
                  <a:ext uri="{FF2B5EF4-FFF2-40B4-BE49-F238E27FC236}">
                    <a16:creationId xmlns:a16="http://schemas.microsoft.com/office/drawing/2014/main" id="{90DDE32C-1387-4ADA-AB18-C8E49590532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0" name="Freeform 18">
                <a:extLst>
                  <a:ext uri="{FF2B5EF4-FFF2-40B4-BE49-F238E27FC236}">
                    <a16:creationId xmlns:a16="http://schemas.microsoft.com/office/drawing/2014/main" id="{9A632E5D-6F66-4459-87B3-78031AC3E3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9EAE72CB-3966-4247-AA02-144659F604FE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2774403E-901E-4352-B2A3-5A03F0F78BF5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7263BEEB-DCB7-4B95-A3CC-5ECED1F8B4F2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04" name="Group 403">
              <a:extLst>
                <a:ext uri="{FF2B5EF4-FFF2-40B4-BE49-F238E27FC236}">
                  <a16:creationId xmlns:a16="http://schemas.microsoft.com/office/drawing/2014/main" id="{243F454C-69F0-405B-80AF-026F58B11491}"/>
                </a:ext>
              </a:extLst>
            </p:cNvPr>
            <p:cNvGrpSpPr/>
            <p:nvPr userDrawn="1"/>
          </p:nvGrpSpPr>
          <p:grpSpPr>
            <a:xfrm rot="964093">
              <a:off x="9205745" y="2941336"/>
              <a:ext cx="1464413" cy="2884805"/>
              <a:chOff x="9955431" y="2762289"/>
              <a:chExt cx="1464413" cy="2884805"/>
            </a:xfrm>
          </p:grpSpPr>
          <p:sp>
            <p:nvSpPr>
              <p:cNvPr id="405" name="Freeform 627">
                <a:extLst>
                  <a:ext uri="{FF2B5EF4-FFF2-40B4-BE49-F238E27FC236}">
                    <a16:creationId xmlns:a16="http://schemas.microsoft.com/office/drawing/2014/main" id="{B07EF1FF-EAC1-4ABB-BD58-0382CA24570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91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6" name="Freeform 628">
                <a:extLst>
                  <a:ext uri="{FF2B5EF4-FFF2-40B4-BE49-F238E27FC236}">
                    <a16:creationId xmlns:a16="http://schemas.microsoft.com/office/drawing/2014/main" id="{F18E0B0A-5B3C-4F8E-AA3F-A4308D84B9B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6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B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7" name="Freeform 629">
                <a:extLst>
                  <a:ext uri="{FF2B5EF4-FFF2-40B4-BE49-F238E27FC236}">
                    <a16:creationId xmlns:a16="http://schemas.microsoft.com/office/drawing/2014/main" id="{70F498B1-4583-4F44-A4E2-6456E8E84AD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5" y="3901143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4014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8" name="Freeform 630">
                <a:extLst>
                  <a:ext uri="{FF2B5EF4-FFF2-40B4-BE49-F238E27FC236}">
                    <a16:creationId xmlns:a16="http://schemas.microsoft.com/office/drawing/2014/main" id="{29054F3D-FD89-4FEA-99A7-890AD709B7C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5228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9" name="Freeform 631">
                <a:extLst>
                  <a:ext uri="{FF2B5EF4-FFF2-40B4-BE49-F238E27FC236}">
                    <a16:creationId xmlns:a16="http://schemas.microsoft.com/office/drawing/2014/main" id="{CCF1DB4B-0816-4536-BF50-75AEC04E40A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20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220C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0" name="Freeform 632">
                <a:extLst>
                  <a:ext uri="{FF2B5EF4-FFF2-40B4-BE49-F238E27FC236}">
                    <a16:creationId xmlns:a16="http://schemas.microsoft.com/office/drawing/2014/main" id="{F583D315-57C1-4435-B11C-9A32E4656AC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3214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1" name="Freeform 633">
                <a:extLst>
                  <a:ext uri="{FF2B5EF4-FFF2-40B4-BE49-F238E27FC236}">
                    <a16:creationId xmlns:a16="http://schemas.microsoft.com/office/drawing/2014/main" id="{25092E3C-B783-44DF-9487-B0D811135BB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4014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2" name="Freeform 636">
                <a:extLst>
                  <a:ext uri="{FF2B5EF4-FFF2-40B4-BE49-F238E27FC236}">
                    <a16:creationId xmlns:a16="http://schemas.microsoft.com/office/drawing/2014/main" id="{C60D8461-4A10-48BD-B85B-739259DBAC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1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5228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413" name="Group 412">
                <a:extLst>
                  <a:ext uri="{FF2B5EF4-FFF2-40B4-BE49-F238E27FC236}">
                    <a16:creationId xmlns:a16="http://schemas.microsoft.com/office/drawing/2014/main" id="{4EA4FDBE-DA88-4A6D-A806-209F307B2E59}"/>
                  </a:ext>
                </a:extLst>
              </p:cNvPr>
              <p:cNvGrpSpPr/>
              <p:nvPr userDrawn="1"/>
            </p:nvGrpSpPr>
            <p:grpSpPr>
              <a:xfrm>
                <a:off x="10576823" y="3306963"/>
                <a:ext cx="272076" cy="663784"/>
                <a:chOff x="6510790" y="3873893"/>
                <a:chExt cx="272076" cy="663784"/>
              </a:xfrm>
            </p:grpSpPr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786A719A-8B0D-4240-99EC-01C66F6E235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0" name="Freeform 675">
                  <a:extLst>
                    <a:ext uri="{FF2B5EF4-FFF2-40B4-BE49-F238E27FC236}">
                      <a16:creationId xmlns:a16="http://schemas.microsoft.com/office/drawing/2014/main" id="{B4572C92-CD01-45DE-ACE7-99310DBDDA8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1" name="Freeform 676">
                  <a:extLst>
                    <a:ext uri="{FF2B5EF4-FFF2-40B4-BE49-F238E27FC236}">
                      <a16:creationId xmlns:a16="http://schemas.microsoft.com/office/drawing/2014/main" id="{C579C668-94B5-4863-822A-9863F5FE4F4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2" name="Freeform 677">
                  <a:extLst>
                    <a:ext uri="{FF2B5EF4-FFF2-40B4-BE49-F238E27FC236}">
                      <a16:creationId xmlns:a16="http://schemas.microsoft.com/office/drawing/2014/main" id="{F2C9EBFE-566F-407C-997E-50D38BB7476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3" name="Oval 422">
                  <a:extLst>
                    <a:ext uri="{FF2B5EF4-FFF2-40B4-BE49-F238E27FC236}">
                      <a16:creationId xmlns:a16="http://schemas.microsoft.com/office/drawing/2014/main" id="{055A57D8-CD96-4D7A-9D1B-1135A9D25DF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4" name="Oval 423">
                  <a:extLst>
                    <a:ext uri="{FF2B5EF4-FFF2-40B4-BE49-F238E27FC236}">
                      <a16:creationId xmlns:a16="http://schemas.microsoft.com/office/drawing/2014/main" id="{1A98D4EE-2D5A-4D3D-8218-230B045FAB0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5" name="Freeform 680">
                  <a:extLst>
                    <a:ext uri="{FF2B5EF4-FFF2-40B4-BE49-F238E27FC236}">
                      <a16:creationId xmlns:a16="http://schemas.microsoft.com/office/drawing/2014/main" id="{459E660C-C983-414D-B722-894815CE00F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6" name="Freeform 693">
                  <a:extLst>
                    <a:ext uri="{FF2B5EF4-FFF2-40B4-BE49-F238E27FC236}">
                      <a16:creationId xmlns:a16="http://schemas.microsoft.com/office/drawing/2014/main" id="{8C7316D5-03DF-4F6C-B575-032F85BE4D5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7" name="Freeform 695">
                  <a:extLst>
                    <a:ext uri="{FF2B5EF4-FFF2-40B4-BE49-F238E27FC236}">
                      <a16:creationId xmlns:a16="http://schemas.microsoft.com/office/drawing/2014/main" id="{57387A40-6667-42F5-A0CA-0F00D710BED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8" name="Freeform 696">
                  <a:extLst>
                    <a:ext uri="{FF2B5EF4-FFF2-40B4-BE49-F238E27FC236}">
                      <a16:creationId xmlns:a16="http://schemas.microsoft.com/office/drawing/2014/main" id="{F30A5EFB-60ED-4F3D-B0B2-960B4BDAA05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9" name="Freeform 697">
                  <a:extLst>
                    <a:ext uri="{FF2B5EF4-FFF2-40B4-BE49-F238E27FC236}">
                      <a16:creationId xmlns:a16="http://schemas.microsoft.com/office/drawing/2014/main" id="{A20BE54E-B51B-4E15-A8B8-862DC8B3D90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0" name="Oval 429">
                  <a:extLst>
                    <a:ext uri="{FF2B5EF4-FFF2-40B4-BE49-F238E27FC236}">
                      <a16:creationId xmlns:a16="http://schemas.microsoft.com/office/drawing/2014/main" id="{7A67897C-6AEE-4A9B-9E21-5CE19FE4EA6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1" name="Freeform 699">
                  <a:extLst>
                    <a:ext uri="{FF2B5EF4-FFF2-40B4-BE49-F238E27FC236}">
                      <a16:creationId xmlns:a16="http://schemas.microsoft.com/office/drawing/2014/main" id="{F4A27135-FBC0-42E0-BF90-DEEF8567C2D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2" name="Freeform 700">
                  <a:extLst>
                    <a:ext uri="{FF2B5EF4-FFF2-40B4-BE49-F238E27FC236}">
                      <a16:creationId xmlns:a16="http://schemas.microsoft.com/office/drawing/2014/main" id="{42C235C7-C025-48F1-BE15-A0DD886C43A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3" name="Freeform 701">
                  <a:extLst>
                    <a:ext uri="{FF2B5EF4-FFF2-40B4-BE49-F238E27FC236}">
                      <a16:creationId xmlns:a16="http://schemas.microsoft.com/office/drawing/2014/main" id="{ED9B2B79-C396-4951-AA51-24B69B499B5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4" name="Freeform 702">
                  <a:extLst>
                    <a:ext uri="{FF2B5EF4-FFF2-40B4-BE49-F238E27FC236}">
                      <a16:creationId xmlns:a16="http://schemas.microsoft.com/office/drawing/2014/main" id="{E215CFDB-3773-4D11-9E59-DCE890072D1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5" name="Freeform 703">
                  <a:extLst>
                    <a:ext uri="{FF2B5EF4-FFF2-40B4-BE49-F238E27FC236}">
                      <a16:creationId xmlns:a16="http://schemas.microsoft.com/office/drawing/2014/main" id="{A804F9BC-F491-4E18-8875-15B2F127529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6" name="Freeform 704">
                  <a:extLst>
                    <a:ext uri="{FF2B5EF4-FFF2-40B4-BE49-F238E27FC236}">
                      <a16:creationId xmlns:a16="http://schemas.microsoft.com/office/drawing/2014/main" id="{E25A20E3-DD5F-417B-9F21-12B1E0F3E2E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7" name="Freeform 705">
                  <a:extLst>
                    <a:ext uri="{FF2B5EF4-FFF2-40B4-BE49-F238E27FC236}">
                      <a16:creationId xmlns:a16="http://schemas.microsoft.com/office/drawing/2014/main" id="{DD110B74-4BD9-44B1-BA00-A84B318B49D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8" name="Freeform 706">
                  <a:extLst>
                    <a:ext uri="{FF2B5EF4-FFF2-40B4-BE49-F238E27FC236}">
                      <a16:creationId xmlns:a16="http://schemas.microsoft.com/office/drawing/2014/main" id="{24BCAB96-92F6-4EEA-8A64-854D286C6F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9" name="Freeform 742">
                  <a:extLst>
                    <a:ext uri="{FF2B5EF4-FFF2-40B4-BE49-F238E27FC236}">
                      <a16:creationId xmlns:a16="http://schemas.microsoft.com/office/drawing/2014/main" id="{E700DE8E-0C5C-4C8C-B98D-AED4FDBA8CA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40" name="Freeform 743">
                  <a:extLst>
                    <a:ext uri="{FF2B5EF4-FFF2-40B4-BE49-F238E27FC236}">
                      <a16:creationId xmlns:a16="http://schemas.microsoft.com/office/drawing/2014/main" id="{1833E5FF-6153-4C4A-890B-22241EE541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41" name="Freeform 744">
                  <a:extLst>
                    <a:ext uri="{FF2B5EF4-FFF2-40B4-BE49-F238E27FC236}">
                      <a16:creationId xmlns:a16="http://schemas.microsoft.com/office/drawing/2014/main" id="{C0FD0728-BFD8-486A-9D98-721EAD27A4B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50D16C07-F0D1-421C-91CF-815E51701DD1}"/>
                  </a:ext>
                </a:extLst>
              </p:cNvPr>
              <p:cNvGrpSpPr/>
              <p:nvPr userDrawn="1"/>
            </p:nvGrpSpPr>
            <p:grpSpPr>
              <a:xfrm>
                <a:off x="10252266" y="3106020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417" name="Freeform: Shape 416">
                  <a:extLst>
                    <a:ext uri="{FF2B5EF4-FFF2-40B4-BE49-F238E27FC236}">
                      <a16:creationId xmlns:a16="http://schemas.microsoft.com/office/drawing/2014/main" id="{3A4C42B6-2A99-48F2-AE1D-176C95E5C8E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B4A0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418" name="Freeform: Shape 417">
                  <a:extLst>
                    <a:ext uri="{FF2B5EF4-FFF2-40B4-BE49-F238E27FC236}">
                      <a16:creationId xmlns:a16="http://schemas.microsoft.com/office/drawing/2014/main" id="{AB04A50D-5932-4568-98AD-556ACC03714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415" name="Freeform 637">
                <a:extLst>
                  <a:ext uri="{FF2B5EF4-FFF2-40B4-BE49-F238E27FC236}">
                    <a16:creationId xmlns:a16="http://schemas.microsoft.com/office/drawing/2014/main" id="{28AE4135-4180-442F-BEC3-1B96F90794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6" name="Freeform 638">
                <a:extLst>
                  <a:ext uri="{FF2B5EF4-FFF2-40B4-BE49-F238E27FC236}">
                    <a16:creationId xmlns:a16="http://schemas.microsoft.com/office/drawing/2014/main" id="{2AC337EB-CE99-4BA1-904F-99EF1349580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442" name="Freeform 7">
              <a:extLst>
                <a:ext uri="{FF2B5EF4-FFF2-40B4-BE49-F238E27FC236}">
                  <a16:creationId xmlns:a16="http://schemas.microsoft.com/office/drawing/2014/main" id="{E451EA72-875D-4FC7-B692-23A79E985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4F247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BCE7C5FB-4C80-4F40-9CB7-88B8051B48A9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444" name="Group 443">
                <a:extLst>
                  <a:ext uri="{FF2B5EF4-FFF2-40B4-BE49-F238E27FC236}">
                    <a16:creationId xmlns:a16="http://schemas.microsoft.com/office/drawing/2014/main" id="{B5DBD217-FFF9-4040-ABB9-652800108DC6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64" name="Freeform 95">
                  <a:extLst>
                    <a:ext uri="{FF2B5EF4-FFF2-40B4-BE49-F238E27FC236}">
                      <a16:creationId xmlns:a16="http://schemas.microsoft.com/office/drawing/2014/main" id="{3B2C285F-344A-4090-8C6A-0595FB0621AB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5" name="Freeform 96">
                  <a:extLst>
                    <a:ext uri="{FF2B5EF4-FFF2-40B4-BE49-F238E27FC236}">
                      <a16:creationId xmlns:a16="http://schemas.microsoft.com/office/drawing/2014/main" id="{1C5E33FE-EF46-4227-A435-986019A96019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6" name="Freeform 97">
                  <a:extLst>
                    <a:ext uri="{FF2B5EF4-FFF2-40B4-BE49-F238E27FC236}">
                      <a16:creationId xmlns:a16="http://schemas.microsoft.com/office/drawing/2014/main" id="{27C114E2-5CEF-4FFE-84F3-FF08B262442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7" name="Freeform 98">
                  <a:extLst>
                    <a:ext uri="{FF2B5EF4-FFF2-40B4-BE49-F238E27FC236}">
                      <a16:creationId xmlns:a16="http://schemas.microsoft.com/office/drawing/2014/main" id="{DCA64681-2866-43EF-9A0A-DD7F815C4D74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220C3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8" name="Freeform 99">
                  <a:extLst>
                    <a:ext uri="{FF2B5EF4-FFF2-40B4-BE49-F238E27FC236}">
                      <a16:creationId xmlns:a16="http://schemas.microsoft.com/office/drawing/2014/main" id="{5AF01F56-921D-4D24-BBF4-4190BBE34A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9" name="Freeform 100">
                  <a:extLst>
                    <a:ext uri="{FF2B5EF4-FFF2-40B4-BE49-F238E27FC236}">
                      <a16:creationId xmlns:a16="http://schemas.microsoft.com/office/drawing/2014/main" id="{92615C98-C979-4A00-8B49-B853F5F096B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0" name="Freeform 101">
                  <a:extLst>
                    <a:ext uri="{FF2B5EF4-FFF2-40B4-BE49-F238E27FC236}">
                      <a16:creationId xmlns:a16="http://schemas.microsoft.com/office/drawing/2014/main" id="{F113E67B-0FBB-47D1-BFE7-EF6DA4C472A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1" name="Freeform 102">
                  <a:extLst>
                    <a:ext uri="{FF2B5EF4-FFF2-40B4-BE49-F238E27FC236}">
                      <a16:creationId xmlns:a16="http://schemas.microsoft.com/office/drawing/2014/main" id="{41B3597A-C3DB-4324-AE86-3ADE320F7A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45" name="Rectangle 4">
                <a:extLst>
                  <a:ext uri="{FF2B5EF4-FFF2-40B4-BE49-F238E27FC236}">
                    <a16:creationId xmlns:a16="http://schemas.microsoft.com/office/drawing/2014/main" id="{3DE8DCB1-2919-4CED-B0E2-D666457868A9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4EF23AE5-9759-40AA-8AC6-00CA3D4A08D5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60" name="Freeform 757">
                  <a:extLst>
                    <a:ext uri="{FF2B5EF4-FFF2-40B4-BE49-F238E27FC236}">
                      <a16:creationId xmlns:a16="http://schemas.microsoft.com/office/drawing/2014/main" id="{EC69F136-2644-4752-9B6D-0FA75BFE9B0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1" name="Freeform 758">
                  <a:extLst>
                    <a:ext uri="{FF2B5EF4-FFF2-40B4-BE49-F238E27FC236}">
                      <a16:creationId xmlns:a16="http://schemas.microsoft.com/office/drawing/2014/main" id="{D189247C-5B27-45BB-8A5E-62B050C958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2" name="Freeform 762">
                  <a:extLst>
                    <a:ext uri="{FF2B5EF4-FFF2-40B4-BE49-F238E27FC236}">
                      <a16:creationId xmlns:a16="http://schemas.microsoft.com/office/drawing/2014/main" id="{3706100B-1354-43FC-B516-3A7F08DFF90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63" name="Freeform 763">
                  <a:extLst>
                    <a:ext uri="{FF2B5EF4-FFF2-40B4-BE49-F238E27FC236}">
                      <a16:creationId xmlns:a16="http://schemas.microsoft.com/office/drawing/2014/main" id="{FD52F36E-9714-4D9F-A84C-0D2584F28F9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447" name="Freeform 126">
                <a:extLst>
                  <a:ext uri="{FF2B5EF4-FFF2-40B4-BE49-F238E27FC236}">
                    <a16:creationId xmlns:a16="http://schemas.microsoft.com/office/drawing/2014/main" id="{86D56FD4-3D58-4BD6-ABDD-3E6F4EAF213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8" name="Group 447">
                <a:extLst>
                  <a:ext uri="{FF2B5EF4-FFF2-40B4-BE49-F238E27FC236}">
                    <a16:creationId xmlns:a16="http://schemas.microsoft.com/office/drawing/2014/main" id="{B4965F0C-427A-486B-B50B-8E890767C828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56" name="Freeform 134">
                  <a:extLst>
                    <a:ext uri="{FF2B5EF4-FFF2-40B4-BE49-F238E27FC236}">
                      <a16:creationId xmlns:a16="http://schemas.microsoft.com/office/drawing/2014/main" id="{DE7B9BAC-4696-424E-B183-D649F2C32D5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7" name="Freeform 135">
                  <a:extLst>
                    <a:ext uri="{FF2B5EF4-FFF2-40B4-BE49-F238E27FC236}">
                      <a16:creationId xmlns:a16="http://schemas.microsoft.com/office/drawing/2014/main" id="{6DC3E47E-6A67-4283-85CD-44F875D82DE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8" name="Freeform 136">
                  <a:extLst>
                    <a:ext uri="{FF2B5EF4-FFF2-40B4-BE49-F238E27FC236}">
                      <a16:creationId xmlns:a16="http://schemas.microsoft.com/office/drawing/2014/main" id="{02851296-420B-4D72-8E2B-20767707033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9" name="Freeform 137">
                  <a:extLst>
                    <a:ext uri="{FF2B5EF4-FFF2-40B4-BE49-F238E27FC236}">
                      <a16:creationId xmlns:a16="http://schemas.microsoft.com/office/drawing/2014/main" id="{36827318-06B1-47B0-B84D-26FF32B5CB8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9" name="Freeform 18">
                <a:extLst>
                  <a:ext uri="{FF2B5EF4-FFF2-40B4-BE49-F238E27FC236}">
                    <a16:creationId xmlns:a16="http://schemas.microsoft.com/office/drawing/2014/main" id="{F22AC8E1-3419-49D5-8DA0-8C00C738A89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450" name="Freeform 249">
                <a:extLst>
                  <a:ext uri="{FF2B5EF4-FFF2-40B4-BE49-F238E27FC236}">
                    <a16:creationId xmlns:a16="http://schemas.microsoft.com/office/drawing/2014/main" id="{8EEB576F-F807-49E9-A258-3B7163AE95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51" name="Group 450">
                <a:extLst>
                  <a:ext uri="{FF2B5EF4-FFF2-40B4-BE49-F238E27FC236}">
                    <a16:creationId xmlns:a16="http://schemas.microsoft.com/office/drawing/2014/main" id="{37466F8F-ECB6-48F6-A94C-87F97AB60221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53" name="Freeform 5">
                  <a:extLst>
                    <a:ext uri="{FF2B5EF4-FFF2-40B4-BE49-F238E27FC236}">
                      <a16:creationId xmlns:a16="http://schemas.microsoft.com/office/drawing/2014/main" id="{676A3D39-CB31-4E8F-9061-A10CCAD25BF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4" name="Freeform 6">
                  <a:extLst>
                    <a:ext uri="{FF2B5EF4-FFF2-40B4-BE49-F238E27FC236}">
                      <a16:creationId xmlns:a16="http://schemas.microsoft.com/office/drawing/2014/main" id="{C9D8727B-5EA4-4DE0-976E-D715E21F902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5" name="Freeform 7">
                  <a:extLst>
                    <a:ext uri="{FF2B5EF4-FFF2-40B4-BE49-F238E27FC236}">
                      <a16:creationId xmlns:a16="http://schemas.microsoft.com/office/drawing/2014/main" id="{D42D2E3E-2324-493D-9D83-3042B202E4C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52" name="Freeform 122">
                <a:extLst>
                  <a:ext uri="{FF2B5EF4-FFF2-40B4-BE49-F238E27FC236}">
                    <a16:creationId xmlns:a16="http://schemas.microsoft.com/office/drawing/2014/main" id="{49C45FEE-EBEA-49D0-99D0-94CAFE98B76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8F5E99DA-5B58-4A6C-B5FC-745BAA0566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40146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1D1A0277-2AF0-4272-8E6A-C9FCCA53F595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DFFA5FF3-5131-4118-A88F-DDDF2CDF6BF9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C6682DA7-C3E9-47E5-BA33-C2B62D10E913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65C57B94-8DDA-476E-87B1-C1BA10E043E7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7" name="Oval 476">
              <a:extLst>
                <a:ext uri="{FF2B5EF4-FFF2-40B4-BE49-F238E27FC236}">
                  <a16:creationId xmlns:a16="http://schemas.microsoft.com/office/drawing/2014/main" id="{868A27A1-528C-4AF8-A291-343D1739A36E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6AC751AE-8973-46AD-8DA8-E829B5D05355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80D29339-27C4-4547-BA02-B9B2993205BE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E6EE112D-01CB-42E3-9A2F-29DDEC882F3A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80" name="Rectangle 7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120061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tx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5303813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Yello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786384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00000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80" name="Rectangle 7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rgbClr val="000000"/>
                </a:solidFill>
                <a:latin typeface="+mj-lt"/>
              </a:rPr>
              <a:t>Microsoft confidential. For internal use only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D847E0-9EAB-46EF-97AC-F616D203AA88}"/>
              </a:ext>
            </a:extLst>
          </p:cNvPr>
          <p:cNvGrpSpPr/>
          <p:nvPr userDrawn="1"/>
        </p:nvGrpSpPr>
        <p:grpSpPr>
          <a:xfrm>
            <a:off x="7091190" y="611274"/>
            <a:ext cx="5026642" cy="6472217"/>
            <a:chOff x="7091190" y="611274"/>
            <a:chExt cx="5026642" cy="6472217"/>
          </a:xfrm>
        </p:grpSpPr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C97A820-20E2-4AF7-95DD-233A38C7C680}"/>
                </a:ext>
              </a:extLst>
            </p:cNvPr>
            <p:cNvSpPr>
              <a:spLocks/>
            </p:cNvSpPr>
            <p:nvPr userDrawn="1"/>
          </p:nvSpPr>
          <p:spPr bwMode="auto">
            <a:xfrm rot="272492">
              <a:off x="7091190" y="4982694"/>
              <a:ext cx="2675862" cy="2100797"/>
            </a:xfrm>
            <a:custGeom>
              <a:avLst/>
              <a:gdLst>
                <a:gd name="connsiteX0" fmla="*/ 1193212 w 2675862"/>
                <a:gd name="connsiteY0" fmla="*/ 7674 h 2100797"/>
                <a:gd name="connsiteX1" fmla="*/ 2643974 w 2675862"/>
                <a:gd name="connsiteY1" fmla="*/ 1052623 h 2100797"/>
                <a:gd name="connsiteX2" fmla="*/ 2667890 w 2675862"/>
                <a:gd name="connsiteY2" fmla="*/ 1449394 h 2100797"/>
                <a:gd name="connsiteX3" fmla="*/ 2561760 w 2675862"/>
                <a:gd name="connsiteY3" fmla="*/ 1852735 h 2100797"/>
                <a:gd name="connsiteX4" fmla="*/ 2525359 w 2675862"/>
                <a:gd name="connsiteY4" fmla="*/ 1920540 h 2100797"/>
                <a:gd name="connsiteX5" fmla="*/ 256013 w 2675862"/>
                <a:gd name="connsiteY5" fmla="*/ 2100797 h 2100797"/>
                <a:gd name="connsiteX6" fmla="*/ 236369 w 2675862"/>
                <a:gd name="connsiteY6" fmla="*/ 2076290 h 2100797"/>
                <a:gd name="connsiteX7" fmla="*/ 29092 w 2675862"/>
                <a:gd name="connsiteY7" fmla="*/ 1600166 h 2100797"/>
                <a:gd name="connsiteX8" fmla="*/ 1057506 w 2675862"/>
                <a:gd name="connsiteY8" fmla="*/ 28958 h 2100797"/>
                <a:gd name="connsiteX9" fmla="*/ 1193212 w 2675862"/>
                <a:gd name="connsiteY9" fmla="*/ 7674 h 2100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75862" h="2100797">
                  <a:moveTo>
                    <a:pt x="1193212" y="7674"/>
                  </a:moveTo>
                  <a:cubicBezTo>
                    <a:pt x="1869487" y="-64221"/>
                    <a:pt x="2501969" y="375635"/>
                    <a:pt x="2643974" y="1052623"/>
                  </a:cubicBezTo>
                  <a:cubicBezTo>
                    <a:pt x="2675863" y="1187526"/>
                    <a:pt x="2683835" y="1322427"/>
                    <a:pt x="2667890" y="1449394"/>
                  </a:cubicBezTo>
                  <a:cubicBezTo>
                    <a:pt x="2653940" y="1590247"/>
                    <a:pt x="2617566" y="1726140"/>
                    <a:pt x="2561760" y="1852735"/>
                  </a:cubicBezTo>
                  <a:lnTo>
                    <a:pt x="2525359" y="1920540"/>
                  </a:lnTo>
                  <a:lnTo>
                    <a:pt x="256013" y="2100797"/>
                  </a:lnTo>
                  <a:lnTo>
                    <a:pt x="236369" y="2076290"/>
                  </a:lnTo>
                  <a:cubicBezTo>
                    <a:pt x="140702" y="1941388"/>
                    <a:pt x="68953" y="1774744"/>
                    <a:pt x="29092" y="1600166"/>
                  </a:cubicBezTo>
                  <a:cubicBezTo>
                    <a:pt x="-122380" y="885981"/>
                    <a:pt x="332036" y="179730"/>
                    <a:pt x="1057506" y="28958"/>
                  </a:cubicBezTo>
                  <a:cubicBezTo>
                    <a:pt x="1102848" y="19534"/>
                    <a:pt x="1148127" y="12467"/>
                    <a:pt x="1193212" y="7674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538EDDB3-796E-4F96-B0B8-AE5CFA508E91}"/>
                </a:ext>
              </a:extLst>
            </p:cNvPr>
            <p:cNvGrpSpPr/>
            <p:nvPr userDrawn="1"/>
          </p:nvGrpSpPr>
          <p:grpSpPr>
            <a:xfrm>
              <a:off x="7206638" y="4942901"/>
              <a:ext cx="1845755" cy="2023831"/>
              <a:chOff x="7206638" y="4942901"/>
              <a:chExt cx="1845755" cy="2023831"/>
            </a:xfrm>
          </p:grpSpPr>
          <p:sp>
            <p:nvSpPr>
              <p:cNvPr id="255" name="Freeform 13">
                <a:extLst>
                  <a:ext uri="{FF2B5EF4-FFF2-40B4-BE49-F238E27FC236}">
                    <a16:creationId xmlns:a16="http://schemas.microsoft.com/office/drawing/2014/main" id="{1E2A1ACF-FC9F-4709-83E2-BFA9F5D5B44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491012" y="4942901"/>
                <a:ext cx="1273655" cy="463528"/>
              </a:xfrm>
              <a:custGeom>
                <a:avLst/>
                <a:gdLst>
                  <a:gd name="T0" fmla="*/ 8 w 160"/>
                  <a:gd name="T1" fmla="*/ 54 h 58"/>
                  <a:gd name="T2" fmla="*/ 36 w 160"/>
                  <a:gd name="T3" fmla="*/ 52 h 58"/>
                  <a:gd name="T4" fmla="*/ 57 w 160"/>
                  <a:gd name="T5" fmla="*/ 49 h 58"/>
                  <a:gd name="T6" fmla="*/ 56 w 160"/>
                  <a:gd name="T7" fmla="*/ 49 h 58"/>
                  <a:gd name="T8" fmla="*/ 56 w 160"/>
                  <a:gd name="T9" fmla="*/ 46 h 58"/>
                  <a:gd name="T10" fmla="*/ 57 w 160"/>
                  <a:gd name="T11" fmla="*/ 44 h 58"/>
                  <a:gd name="T12" fmla="*/ 71 w 160"/>
                  <a:gd name="T13" fmla="*/ 36 h 58"/>
                  <a:gd name="T14" fmla="*/ 90 w 160"/>
                  <a:gd name="T15" fmla="*/ 32 h 58"/>
                  <a:gd name="T16" fmla="*/ 99 w 160"/>
                  <a:gd name="T17" fmla="*/ 32 h 58"/>
                  <a:gd name="T18" fmla="*/ 102 w 160"/>
                  <a:gd name="T19" fmla="*/ 33 h 58"/>
                  <a:gd name="T20" fmla="*/ 104 w 160"/>
                  <a:gd name="T21" fmla="*/ 37 h 58"/>
                  <a:gd name="T22" fmla="*/ 106 w 160"/>
                  <a:gd name="T23" fmla="*/ 35 h 58"/>
                  <a:gd name="T24" fmla="*/ 112 w 160"/>
                  <a:gd name="T25" fmla="*/ 26 h 58"/>
                  <a:gd name="T26" fmla="*/ 113 w 160"/>
                  <a:gd name="T27" fmla="*/ 25 h 58"/>
                  <a:gd name="T28" fmla="*/ 120 w 160"/>
                  <a:gd name="T29" fmla="*/ 21 h 58"/>
                  <a:gd name="T30" fmla="*/ 118 w 160"/>
                  <a:gd name="T31" fmla="*/ 20 h 58"/>
                  <a:gd name="T32" fmla="*/ 116 w 160"/>
                  <a:gd name="T33" fmla="*/ 17 h 58"/>
                  <a:gd name="T34" fmla="*/ 118 w 160"/>
                  <a:gd name="T35" fmla="*/ 14 h 58"/>
                  <a:gd name="T36" fmla="*/ 133 w 160"/>
                  <a:gd name="T37" fmla="*/ 8 h 58"/>
                  <a:gd name="T38" fmla="*/ 134 w 160"/>
                  <a:gd name="T39" fmla="*/ 8 h 58"/>
                  <a:gd name="T40" fmla="*/ 154 w 160"/>
                  <a:gd name="T41" fmla="*/ 4 h 58"/>
                  <a:gd name="T42" fmla="*/ 157 w 160"/>
                  <a:gd name="T43" fmla="*/ 5 h 58"/>
                  <a:gd name="T44" fmla="*/ 157 w 160"/>
                  <a:gd name="T45" fmla="*/ 6 h 58"/>
                  <a:gd name="T46" fmla="*/ 160 w 160"/>
                  <a:gd name="T47" fmla="*/ 5 h 58"/>
                  <a:gd name="T48" fmla="*/ 91 w 160"/>
                  <a:gd name="T49" fmla="*/ 5 h 58"/>
                  <a:gd name="T50" fmla="*/ 0 w 160"/>
                  <a:gd name="T51" fmla="*/ 58 h 58"/>
                  <a:gd name="T52" fmla="*/ 7 w 160"/>
                  <a:gd name="T53" fmla="*/ 54 h 58"/>
                  <a:gd name="T54" fmla="*/ 8 w 160"/>
                  <a:gd name="T55" fmla="*/ 5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0" h="58">
                    <a:moveTo>
                      <a:pt x="8" y="54"/>
                    </a:moveTo>
                    <a:cubicBezTo>
                      <a:pt x="36" y="52"/>
                      <a:pt x="36" y="52"/>
                      <a:pt x="36" y="52"/>
                    </a:cubicBezTo>
                    <a:cubicBezTo>
                      <a:pt x="57" y="49"/>
                      <a:pt x="57" y="49"/>
                      <a:pt x="57" y="49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8"/>
                      <a:pt x="55" y="47"/>
                      <a:pt x="56" y="46"/>
                    </a:cubicBezTo>
                    <a:cubicBezTo>
                      <a:pt x="56" y="45"/>
                      <a:pt x="56" y="45"/>
                      <a:pt x="57" y="44"/>
                    </a:cubicBezTo>
                    <a:cubicBezTo>
                      <a:pt x="59" y="42"/>
                      <a:pt x="67" y="37"/>
                      <a:pt x="71" y="36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2" y="31"/>
                      <a:pt x="98" y="32"/>
                      <a:pt x="99" y="32"/>
                    </a:cubicBezTo>
                    <a:cubicBezTo>
                      <a:pt x="100" y="32"/>
                      <a:pt x="101" y="32"/>
                      <a:pt x="102" y="33"/>
                    </a:cubicBezTo>
                    <a:cubicBezTo>
                      <a:pt x="102" y="33"/>
                      <a:pt x="103" y="35"/>
                      <a:pt x="104" y="37"/>
                    </a:cubicBezTo>
                    <a:cubicBezTo>
                      <a:pt x="105" y="37"/>
                      <a:pt x="106" y="36"/>
                      <a:pt x="106" y="35"/>
                    </a:cubicBezTo>
                    <a:cubicBezTo>
                      <a:pt x="112" y="26"/>
                      <a:pt x="112" y="26"/>
                      <a:pt x="112" y="26"/>
                    </a:cubicBezTo>
                    <a:cubicBezTo>
                      <a:pt x="113" y="25"/>
                      <a:pt x="113" y="25"/>
                      <a:pt x="113" y="25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7" y="19"/>
                      <a:pt x="116" y="18"/>
                      <a:pt x="116" y="17"/>
                    </a:cubicBezTo>
                    <a:cubicBezTo>
                      <a:pt x="116" y="16"/>
                      <a:pt x="117" y="14"/>
                      <a:pt x="118" y="14"/>
                    </a:cubicBezTo>
                    <a:cubicBezTo>
                      <a:pt x="133" y="8"/>
                      <a:pt x="133" y="8"/>
                      <a:pt x="133" y="8"/>
                    </a:cubicBezTo>
                    <a:cubicBezTo>
                      <a:pt x="134" y="8"/>
                      <a:pt x="134" y="8"/>
                      <a:pt x="134" y="8"/>
                    </a:cubicBezTo>
                    <a:cubicBezTo>
                      <a:pt x="154" y="4"/>
                      <a:pt x="154" y="4"/>
                      <a:pt x="154" y="4"/>
                    </a:cubicBezTo>
                    <a:cubicBezTo>
                      <a:pt x="155" y="3"/>
                      <a:pt x="156" y="4"/>
                      <a:pt x="157" y="5"/>
                    </a:cubicBezTo>
                    <a:cubicBezTo>
                      <a:pt x="157" y="6"/>
                      <a:pt x="157" y="6"/>
                      <a:pt x="157" y="6"/>
                    </a:cubicBezTo>
                    <a:cubicBezTo>
                      <a:pt x="160" y="5"/>
                      <a:pt x="160" y="5"/>
                      <a:pt x="160" y="5"/>
                    </a:cubicBezTo>
                    <a:cubicBezTo>
                      <a:pt x="138" y="0"/>
                      <a:pt x="115" y="0"/>
                      <a:pt x="91" y="5"/>
                    </a:cubicBezTo>
                    <a:cubicBezTo>
                      <a:pt x="54" y="13"/>
                      <a:pt x="23" y="32"/>
                      <a:pt x="0" y="58"/>
                    </a:cubicBezTo>
                    <a:cubicBezTo>
                      <a:pt x="7" y="54"/>
                      <a:pt x="7" y="54"/>
                      <a:pt x="7" y="54"/>
                    </a:cubicBezTo>
                    <a:cubicBezTo>
                      <a:pt x="8" y="54"/>
                      <a:pt x="8" y="54"/>
                      <a:pt x="8" y="54"/>
                    </a:cubicBezTo>
                    <a:close/>
                  </a:path>
                </a:pathLst>
              </a:custGeom>
              <a:solidFill>
                <a:srgbClr val="00BC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33F755EF-6B69-4B6B-89F1-A0751F2EB0D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7206638" y="4975233"/>
                <a:ext cx="1845755" cy="1991499"/>
              </a:xfrm>
              <a:custGeom>
                <a:avLst/>
                <a:gdLst>
                  <a:gd name="connsiteX0" fmla="*/ 1459897 w 1845755"/>
                  <a:gd name="connsiteY0" fmla="*/ 1303 h 1991499"/>
                  <a:gd name="connsiteX1" fmla="*/ 1471831 w 1845755"/>
                  <a:gd name="connsiteY1" fmla="*/ 11213 h 1991499"/>
                  <a:gd name="connsiteX2" fmla="*/ 1471830 w 1845755"/>
                  <a:gd name="connsiteY2" fmla="*/ 19142 h 1991499"/>
                  <a:gd name="connsiteX3" fmla="*/ 1495698 w 1845755"/>
                  <a:gd name="connsiteY3" fmla="*/ 11213 h 1991499"/>
                  <a:gd name="connsiteX4" fmla="*/ 1845755 w 1845755"/>
                  <a:gd name="connsiteY4" fmla="*/ 138074 h 1991499"/>
                  <a:gd name="connsiteX5" fmla="*/ 1821888 w 1845755"/>
                  <a:gd name="connsiteY5" fmla="*/ 169789 h 1991499"/>
                  <a:gd name="connsiteX6" fmla="*/ 1813932 w 1845755"/>
                  <a:gd name="connsiteY6" fmla="*/ 169789 h 1991499"/>
                  <a:gd name="connsiteX7" fmla="*/ 1654815 w 1845755"/>
                  <a:gd name="connsiteY7" fmla="*/ 249077 h 1991499"/>
                  <a:gd name="connsiteX8" fmla="*/ 1622992 w 1845755"/>
                  <a:gd name="connsiteY8" fmla="*/ 288721 h 1991499"/>
                  <a:gd name="connsiteX9" fmla="*/ 1567300 w 1845755"/>
                  <a:gd name="connsiteY9" fmla="*/ 352151 h 1991499"/>
                  <a:gd name="connsiteX10" fmla="*/ 1535477 w 1845755"/>
                  <a:gd name="connsiteY10" fmla="*/ 360080 h 1991499"/>
                  <a:gd name="connsiteX11" fmla="*/ 1455919 w 1845755"/>
                  <a:gd name="connsiteY11" fmla="*/ 296650 h 1991499"/>
                  <a:gd name="connsiteX12" fmla="*/ 1455919 w 1845755"/>
                  <a:gd name="connsiteY12" fmla="*/ 217362 h 1991499"/>
                  <a:gd name="connsiteX13" fmla="*/ 1463875 w 1845755"/>
                  <a:gd name="connsiteY13" fmla="*/ 209433 h 1991499"/>
                  <a:gd name="connsiteX14" fmla="*/ 1479786 w 1845755"/>
                  <a:gd name="connsiteY14" fmla="*/ 185647 h 1991499"/>
                  <a:gd name="connsiteX15" fmla="*/ 1432051 w 1845755"/>
                  <a:gd name="connsiteY15" fmla="*/ 153932 h 1991499"/>
                  <a:gd name="connsiteX16" fmla="*/ 1352493 w 1845755"/>
                  <a:gd name="connsiteY16" fmla="*/ 138074 h 1991499"/>
                  <a:gd name="connsiteX17" fmla="*/ 1257023 w 1845755"/>
                  <a:gd name="connsiteY17" fmla="*/ 177718 h 1991499"/>
                  <a:gd name="connsiteX18" fmla="*/ 1264979 w 1845755"/>
                  <a:gd name="connsiteY18" fmla="*/ 185647 h 1991499"/>
                  <a:gd name="connsiteX19" fmla="*/ 1328625 w 1845755"/>
                  <a:gd name="connsiteY19" fmla="*/ 201505 h 1991499"/>
                  <a:gd name="connsiteX20" fmla="*/ 1344537 w 1845755"/>
                  <a:gd name="connsiteY20" fmla="*/ 217362 h 1991499"/>
                  <a:gd name="connsiteX21" fmla="*/ 1368405 w 1845755"/>
                  <a:gd name="connsiteY21" fmla="*/ 280792 h 1991499"/>
                  <a:gd name="connsiteX22" fmla="*/ 1352493 w 1845755"/>
                  <a:gd name="connsiteY22" fmla="*/ 312507 h 1991499"/>
                  <a:gd name="connsiteX23" fmla="*/ 1304758 w 1845755"/>
                  <a:gd name="connsiteY23" fmla="*/ 328365 h 1991499"/>
                  <a:gd name="connsiteX24" fmla="*/ 1304758 w 1845755"/>
                  <a:gd name="connsiteY24" fmla="*/ 344222 h 1991499"/>
                  <a:gd name="connsiteX25" fmla="*/ 1280890 w 1845755"/>
                  <a:gd name="connsiteY25" fmla="*/ 352151 h 1991499"/>
                  <a:gd name="connsiteX26" fmla="*/ 1233155 w 1845755"/>
                  <a:gd name="connsiteY26" fmla="*/ 360080 h 1991499"/>
                  <a:gd name="connsiteX27" fmla="*/ 1225199 w 1845755"/>
                  <a:gd name="connsiteY27" fmla="*/ 360080 h 1991499"/>
                  <a:gd name="connsiteX28" fmla="*/ 1209287 w 1845755"/>
                  <a:gd name="connsiteY28" fmla="*/ 352151 h 1991499"/>
                  <a:gd name="connsiteX29" fmla="*/ 1201331 w 1845755"/>
                  <a:gd name="connsiteY29" fmla="*/ 344222 h 1991499"/>
                  <a:gd name="connsiteX30" fmla="*/ 1169508 w 1845755"/>
                  <a:gd name="connsiteY30" fmla="*/ 320436 h 1991499"/>
                  <a:gd name="connsiteX31" fmla="*/ 1097906 w 1845755"/>
                  <a:gd name="connsiteY31" fmla="*/ 328365 h 1991499"/>
                  <a:gd name="connsiteX32" fmla="*/ 1097906 w 1845755"/>
                  <a:gd name="connsiteY32" fmla="*/ 375937 h 1991499"/>
                  <a:gd name="connsiteX33" fmla="*/ 1081994 w 1845755"/>
                  <a:gd name="connsiteY33" fmla="*/ 399724 h 1991499"/>
                  <a:gd name="connsiteX34" fmla="*/ 986524 w 1845755"/>
                  <a:gd name="connsiteY34" fmla="*/ 431439 h 1991499"/>
                  <a:gd name="connsiteX35" fmla="*/ 938789 w 1845755"/>
                  <a:gd name="connsiteY35" fmla="*/ 494870 h 1991499"/>
                  <a:gd name="connsiteX36" fmla="*/ 1018348 w 1845755"/>
                  <a:gd name="connsiteY36" fmla="*/ 502798 h 1991499"/>
                  <a:gd name="connsiteX37" fmla="*/ 1034259 w 1845755"/>
                  <a:gd name="connsiteY37" fmla="*/ 518656 h 1991499"/>
                  <a:gd name="connsiteX38" fmla="*/ 1074039 w 1845755"/>
                  <a:gd name="connsiteY38" fmla="*/ 502798 h 1991499"/>
                  <a:gd name="connsiteX39" fmla="*/ 1081994 w 1845755"/>
                  <a:gd name="connsiteY39" fmla="*/ 423510 h 1991499"/>
                  <a:gd name="connsiteX40" fmla="*/ 1105862 w 1845755"/>
                  <a:gd name="connsiteY40" fmla="*/ 399724 h 1991499"/>
                  <a:gd name="connsiteX41" fmla="*/ 1209288 w 1845755"/>
                  <a:gd name="connsiteY41" fmla="*/ 383866 h 1991499"/>
                  <a:gd name="connsiteX42" fmla="*/ 1225199 w 1845755"/>
                  <a:gd name="connsiteY42" fmla="*/ 383867 h 1991499"/>
                  <a:gd name="connsiteX43" fmla="*/ 1257023 w 1845755"/>
                  <a:gd name="connsiteY43" fmla="*/ 415581 h 1991499"/>
                  <a:gd name="connsiteX44" fmla="*/ 1368405 w 1845755"/>
                  <a:gd name="connsiteY44" fmla="*/ 479012 h 1991499"/>
                  <a:gd name="connsiteX45" fmla="*/ 1384316 w 1845755"/>
                  <a:gd name="connsiteY45" fmla="*/ 502798 h 1991499"/>
                  <a:gd name="connsiteX46" fmla="*/ 1376360 w 1845755"/>
                  <a:gd name="connsiteY46" fmla="*/ 518656 h 1991499"/>
                  <a:gd name="connsiteX47" fmla="*/ 1344537 w 1845755"/>
                  <a:gd name="connsiteY47" fmla="*/ 550371 h 1991499"/>
                  <a:gd name="connsiteX48" fmla="*/ 1336581 w 1845755"/>
                  <a:gd name="connsiteY48" fmla="*/ 558300 h 1991499"/>
                  <a:gd name="connsiteX49" fmla="*/ 1257023 w 1845755"/>
                  <a:gd name="connsiteY49" fmla="*/ 574157 h 1991499"/>
                  <a:gd name="connsiteX50" fmla="*/ 1249067 w 1845755"/>
                  <a:gd name="connsiteY50" fmla="*/ 582086 h 1991499"/>
                  <a:gd name="connsiteX51" fmla="*/ 1272934 w 1845755"/>
                  <a:gd name="connsiteY51" fmla="*/ 605872 h 1991499"/>
                  <a:gd name="connsiteX52" fmla="*/ 1288846 w 1845755"/>
                  <a:gd name="connsiteY52" fmla="*/ 621730 h 1991499"/>
                  <a:gd name="connsiteX53" fmla="*/ 1280891 w 1845755"/>
                  <a:gd name="connsiteY53" fmla="*/ 669303 h 1991499"/>
                  <a:gd name="connsiteX54" fmla="*/ 1264978 w 1845755"/>
                  <a:gd name="connsiteY54" fmla="*/ 693089 h 1991499"/>
                  <a:gd name="connsiteX55" fmla="*/ 1193376 w 1845755"/>
                  <a:gd name="connsiteY55" fmla="*/ 708947 h 1991499"/>
                  <a:gd name="connsiteX56" fmla="*/ 1058127 w 1845755"/>
                  <a:gd name="connsiteY56" fmla="*/ 835807 h 1991499"/>
                  <a:gd name="connsiteX57" fmla="*/ 1058127 w 1845755"/>
                  <a:gd name="connsiteY57" fmla="*/ 883380 h 1991499"/>
                  <a:gd name="connsiteX58" fmla="*/ 1058127 w 1845755"/>
                  <a:gd name="connsiteY58" fmla="*/ 899237 h 1991499"/>
                  <a:gd name="connsiteX59" fmla="*/ 986524 w 1845755"/>
                  <a:gd name="connsiteY59" fmla="*/ 986454 h 1991499"/>
                  <a:gd name="connsiteX60" fmla="*/ 994480 w 1845755"/>
                  <a:gd name="connsiteY60" fmla="*/ 1065742 h 1991499"/>
                  <a:gd name="connsiteX61" fmla="*/ 978568 w 1845755"/>
                  <a:gd name="connsiteY61" fmla="*/ 1089528 h 1991499"/>
                  <a:gd name="connsiteX62" fmla="*/ 946745 w 1845755"/>
                  <a:gd name="connsiteY62" fmla="*/ 1097457 h 1991499"/>
                  <a:gd name="connsiteX63" fmla="*/ 914922 w 1845755"/>
                  <a:gd name="connsiteY63" fmla="*/ 1089528 h 1991499"/>
                  <a:gd name="connsiteX64" fmla="*/ 867186 w 1845755"/>
                  <a:gd name="connsiteY64" fmla="*/ 1026098 h 1991499"/>
                  <a:gd name="connsiteX65" fmla="*/ 739893 w 1845755"/>
                  <a:gd name="connsiteY65" fmla="*/ 1097457 h 1991499"/>
                  <a:gd name="connsiteX66" fmla="*/ 731937 w 1845755"/>
                  <a:gd name="connsiteY66" fmla="*/ 1200531 h 1991499"/>
                  <a:gd name="connsiteX67" fmla="*/ 787628 w 1845755"/>
                  <a:gd name="connsiteY67" fmla="*/ 1200531 h 1991499"/>
                  <a:gd name="connsiteX68" fmla="*/ 795584 w 1845755"/>
                  <a:gd name="connsiteY68" fmla="*/ 1184674 h 1991499"/>
                  <a:gd name="connsiteX69" fmla="*/ 811496 w 1845755"/>
                  <a:gd name="connsiteY69" fmla="*/ 1176745 h 1991499"/>
                  <a:gd name="connsiteX70" fmla="*/ 859231 w 1845755"/>
                  <a:gd name="connsiteY70" fmla="*/ 1160887 h 1991499"/>
                  <a:gd name="connsiteX71" fmla="*/ 883099 w 1845755"/>
                  <a:gd name="connsiteY71" fmla="*/ 1168816 h 1991499"/>
                  <a:gd name="connsiteX72" fmla="*/ 891054 w 1845755"/>
                  <a:gd name="connsiteY72" fmla="*/ 1192603 h 1991499"/>
                  <a:gd name="connsiteX73" fmla="*/ 883098 w 1845755"/>
                  <a:gd name="connsiteY73" fmla="*/ 1256033 h 1991499"/>
                  <a:gd name="connsiteX74" fmla="*/ 938789 w 1845755"/>
                  <a:gd name="connsiteY74" fmla="*/ 1256033 h 1991499"/>
                  <a:gd name="connsiteX75" fmla="*/ 962657 w 1845755"/>
                  <a:gd name="connsiteY75" fmla="*/ 1279819 h 1991499"/>
                  <a:gd name="connsiteX76" fmla="*/ 978569 w 1845755"/>
                  <a:gd name="connsiteY76" fmla="*/ 1327392 h 1991499"/>
                  <a:gd name="connsiteX77" fmla="*/ 1018348 w 1845755"/>
                  <a:gd name="connsiteY77" fmla="*/ 1335320 h 1991499"/>
                  <a:gd name="connsiteX78" fmla="*/ 1066083 w 1845755"/>
                  <a:gd name="connsiteY78" fmla="*/ 1287748 h 1991499"/>
                  <a:gd name="connsiteX79" fmla="*/ 1081994 w 1845755"/>
                  <a:gd name="connsiteY79" fmla="*/ 1279819 h 1991499"/>
                  <a:gd name="connsiteX80" fmla="*/ 1280890 w 1845755"/>
                  <a:gd name="connsiteY80" fmla="*/ 1240175 h 1991499"/>
                  <a:gd name="connsiteX81" fmla="*/ 1296802 w 1845755"/>
                  <a:gd name="connsiteY81" fmla="*/ 1240175 h 1991499"/>
                  <a:gd name="connsiteX82" fmla="*/ 1487743 w 1845755"/>
                  <a:gd name="connsiteY82" fmla="*/ 1335320 h 1991499"/>
                  <a:gd name="connsiteX83" fmla="*/ 1503654 w 1845755"/>
                  <a:gd name="connsiteY83" fmla="*/ 1359107 h 1991499"/>
                  <a:gd name="connsiteX84" fmla="*/ 1511610 w 1845755"/>
                  <a:gd name="connsiteY84" fmla="*/ 1422537 h 1991499"/>
                  <a:gd name="connsiteX85" fmla="*/ 1726418 w 1845755"/>
                  <a:gd name="connsiteY85" fmla="*/ 1430466 h 1991499"/>
                  <a:gd name="connsiteX86" fmla="*/ 1750285 w 1845755"/>
                  <a:gd name="connsiteY86" fmla="*/ 1438395 h 1991499"/>
                  <a:gd name="connsiteX87" fmla="*/ 1798020 w 1845755"/>
                  <a:gd name="connsiteY87" fmla="*/ 1509754 h 1991499"/>
                  <a:gd name="connsiteX88" fmla="*/ 1805975 w 1845755"/>
                  <a:gd name="connsiteY88" fmla="*/ 1525612 h 1991499"/>
                  <a:gd name="connsiteX89" fmla="*/ 1766197 w 1845755"/>
                  <a:gd name="connsiteY89" fmla="*/ 1771404 h 1991499"/>
                  <a:gd name="connsiteX90" fmla="*/ 1766197 w 1845755"/>
                  <a:gd name="connsiteY90" fmla="*/ 1779332 h 1991499"/>
                  <a:gd name="connsiteX91" fmla="*/ 1682287 w 1845755"/>
                  <a:gd name="connsiteY91" fmla="*/ 1946580 h 1991499"/>
                  <a:gd name="connsiteX92" fmla="*/ 1674129 w 1845755"/>
                  <a:gd name="connsiteY92" fmla="*/ 1962842 h 1991499"/>
                  <a:gd name="connsiteX93" fmla="*/ 1313354 w 1845755"/>
                  <a:gd name="connsiteY93" fmla="*/ 1991499 h 1991499"/>
                  <a:gd name="connsiteX94" fmla="*/ 1307072 w 1845755"/>
                  <a:gd name="connsiteY94" fmla="*/ 1968385 h 1991499"/>
                  <a:gd name="connsiteX95" fmla="*/ 1272934 w 1845755"/>
                  <a:gd name="connsiteY95" fmla="*/ 1842763 h 1991499"/>
                  <a:gd name="connsiteX96" fmla="*/ 1145641 w 1845755"/>
                  <a:gd name="connsiteY96" fmla="*/ 1795190 h 1991499"/>
                  <a:gd name="connsiteX97" fmla="*/ 1145641 w 1845755"/>
                  <a:gd name="connsiteY97" fmla="*/ 1787261 h 1991499"/>
                  <a:gd name="connsiteX98" fmla="*/ 986524 w 1845755"/>
                  <a:gd name="connsiteY98" fmla="*/ 1604899 h 1991499"/>
                  <a:gd name="connsiteX99" fmla="*/ 986524 w 1845755"/>
                  <a:gd name="connsiteY99" fmla="*/ 1581113 h 1991499"/>
                  <a:gd name="connsiteX100" fmla="*/ 1026304 w 1845755"/>
                  <a:gd name="connsiteY100" fmla="*/ 1430466 h 1991499"/>
                  <a:gd name="connsiteX101" fmla="*/ 1018348 w 1845755"/>
                  <a:gd name="connsiteY101" fmla="*/ 1422537 h 1991499"/>
                  <a:gd name="connsiteX102" fmla="*/ 1002436 w 1845755"/>
                  <a:gd name="connsiteY102" fmla="*/ 1422537 h 1991499"/>
                  <a:gd name="connsiteX103" fmla="*/ 914922 w 1845755"/>
                  <a:gd name="connsiteY103" fmla="*/ 1398751 h 1991499"/>
                  <a:gd name="connsiteX104" fmla="*/ 906966 w 1845755"/>
                  <a:gd name="connsiteY104" fmla="*/ 1390822 h 1991499"/>
                  <a:gd name="connsiteX105" fmla="*/ 859231 w 1845755"/>
                  <a:gd name="connsiteY105" fmla="*/ 1335320 h 1991499"/>
                  <a:gd name="connsiteX106" fmla="*/ 803540 w 1845755"/>
                  <a:gd name="connsiteY106" fmla="*/ 1335321 h 1991499"/>
                  <a:gd name="connsiteX107" fmla="*/ 795584 w 1845755"/>
                  <a:gd name="connsiteY107" fmla="*/ 1335321 h 1991499"/>
                  <a:gd name="connsiteX108" fmla="*/ 739893 w 1845755"/>
                  <a:gd name="connsiteY108" fmla="*/ 1311534 h 1991499"/>
                  <a:gd name="connsiteX109" fmla="*/ 716026 w 1845755"/>
                  <a:gd name="connsiteY109" fmla="*/ 1327392 h 1991499"/>
                  <a:gd name="connsiteX110" fmla="*/ 700114 w 1845755"/>
                  <a:gd name="connsiteY110" fmla="*/ 1327392 h 1991499"/>
                  <a:gd name="connsiteX111" fmla="*/ 572820 w 1845755"/>
                  <a:gd name="connsiteY111" fmla="*/ 1295676 h 1991499"/>
                  <a:gd name="connsiteX112" fmla="*/ 548953 w 1845755"/>
                  <a:gd name="connsiteY112" fmla="*/ 1279819 h 1991499"/>
                  <a:gd name="connsiteX113" fmla="*/ 525085 w 1845755"/>
                  <a:gd name="connsiteY113" fmla="*/ 1176745 h 1991499"/>
                  <a:gd name="connsiteX114" fmla="*/ 469394 w 1845755"/>
                  <a:gd name="connsiteY114" fmla="*/ 1089528 h 1991499"/>
                  <a:gd name="connsiteX115" fmla="*/ 453483 w 1845755"/>
                  <a:gd name="connsiteY115" fmla="*/ 1097457 h 1991499"/>
                  <a:gd name="connsiteX116" fmla="*/ 525085 w 1845755"/>
                  <a:gd name="connsiteY116" fmla="*/ 1216389 h 1991499"/>
                  <a:gd name="connsiteX117" fmla="*/ 525086 w 1845755"/>
                  <a:gd name="connsiteY117" fmla="*/ 1224318 h 1991499"/>
                  <a:gd name="connsiteX118" fmla="*/ 509174 w 1845755"/>
                  <a:gd name="connsiteY118" fmla="*/ 1248104 h 1991499"/>
                  <a:gd name="connsiteX119" fmla="*/ 485306 w 1845755"/>
                  <a:gd name="connsiteY119" fmla="*/ 1240175 h 1991499"/>
                  <a:gd name="connsiteX120" fmla="*/ 421660 w 1845755"/>
                  <a:gd name="connsiteY120" fmla="*/ 1152959 h 1991499"/>
                  <a:gd name="connsiteX121" fmla="*/ 342101 w 1845755"/>
                  <a:gd name="connsiteY121" fmla="*/ 1065742 h 1991499"/>
                  <a:gd name="connsiteX122" fmla="*/ 294366 w 1845755"/>
                  <a:gd name="connsiteY122" fmla="*/ 946810 h 1991499"/>
                  <a:gd name="connsiteX123" fmla="*/ 294366 w 1845755"/>
                  <a:gd name="connsiteY123" fmla="*/ 930953 h 1991499"/>
                  <a:gd name="connsiteX124" fmla="*/ 342101 w 1845755"/>
                  <a:gd name="connsiteY124" fmla="*/ 804092 h 1991499"/>
                  <a:gd name="connsiteX125" fmla="*/ 350057 w 1845755"/>
                  <a:gd name="connsiteY125" fmla="*/ 701018 h 1991499"/>
                  <a:gd name="connsiteX126" fmla="*/ 334145 w 1845755"/>
                  <a:gd name="connsiteY126" fmla="*/ 653445 h 1991499"/>
                  <a:gd name="connsiteX127" fmla="*/ 246631 w 1845755"/>
                  <a:gd name="connsiteY127" fmla="*/ 637587 h 1991499"/>
                  <a:gd name="connsiteX128" fmla="*/ 182984 w 1845755"/>
                  <a:gd name="connsiteY128" fmla="*/ 661374 h 1991499"/>
                  <a:gd name="connsiteX129" fmla="*/ 95470 w 1845755"/>
                  <a:gd name="connsiteY129" fmla="*/ 724804 h 1991499"/>
                  <a:gd name="connsiteX130" fmla="*/ 95470 w 1845755"/>
                  <a:gd name="connsiteY130" fmla="*/ 732733 h 1991499"/>
                  <a:gd name="connsiteX131" fmla="*/ 23867 w 1845755"/>
                  <a:gd name="connsiteY131" fmla="*/ 772377 h 1991499"/>
                  <a:gd name="connsiteX132" fmla="*/ 15911 w 1845755"/>
                  <a:gd name="connsiteY132" fmla="*/ 772377 h 1991499"/>
                  <a:gd name="connsiteX133" fmla="*/ 0 w 1845755"/>
                  <a:gd name="connsiteY133" fmla="*/ 780306 h 1991499"/>
                  <a:gd name="connsiteX134" fmla="*/ 222763 w 1845755"/>
                  <a:gd name="connsiteY134" fmla="*/ 431439 h 1991499"/>
                  <a:gd name="connsiteX135" fmla="*/ 278455 w 1845755"/>
                  <a:gd name="connsiteY135" fmla="*/ 399724 h 1991499"/>
                  <a:gd name="connsiteX136" fmla="*/ 286410 w 1845755"/>
                  <a:gd name="connsiteY136" fmla="*/ 399724 h 1991499"/>
                  <a:gd name="connsiteX137" fmla="*/ 509174 w 1845755"/>
                  <a:gd name="connsiteY137" fmla="*/ 383866 h 1991499"/>
                  <a:gd name="connsiteX138" fmla="*/ 676246 w 1845755"/>
                  <a:gd name="connsiteY138" fmla="*/ 360080 h 1991499"/>
                  <a:gd name="connsiteX139" fmla="*/ 668290 w 1845755"/>
                  <a:gd name="connsiteY139" fmla="*/ 360080 h 1991499"/>
                  <a:gd name="connsiteX140" fmla="*/ 668291 w 1845755"/>
                  <a:gd name="connsiteY140" fmla="*/ 336294 h 1991499"/>
                  <a:gd name="connsiteX141" fmla="*/ 676246 w 1845755"/>
                  <a:gd name="connsiteY141" fmla="*/ 320436 h 1991499"/>
                  <a:gd name="connsiteX142" fmla="*/ 787628 w 1845755"/>
                  <a:gd name="connsiteY142" fmla="*/ 257006 h 1991499"/>
                  <a:gd name="connsiteX143" fmla="*/ 938789 w 1845755"/>
                  <a:gd name="connsiteY143" fmla="*/ 225291 h 1991499"/>
                  <a:gd name="connsiteX144" fmla="*/ 1010392 w 1845755"/>
                  <a:gd name="connsiteY144" fmla="*/ 225291 h 1991499"/>
                  <a:gd name="connsiteX145" fmla="*/ 1034259 w 1845755"/>
                  <a:gd name="connsiteY145" fmla="*/ 233220 h 1991499"/>
                  <a:gd name="connsiteX146" fmla="*/ 1050171 w 1845755"/>
                  <a:gd name="connsiteY146" fmla="*/ 264935 h 1991499"/>
                  <a:gd name="connsiteX147" fmla="*/ 1066083 w 1845755"/>
                  <a:gd name="connsiteY147" fmla="*/ 249077 h 1991499"/>
                  <a:gd name="connsiteX148" fmla="*/ 1113818 w 1845755"/>
                  <a:gd name="connsiteY148" fmla="*/ 177718 h 1991499"/>
                  <a:gd name="connsiteX149" fmla="*/ 1121774 w 1845755"/>
                  <a:gd name="connsiteY149" fmla="*/ 169789 h 1991499"/>
                  <a:gd name="connsiteX150" fmla="*/ 1177464 w 1845755"/>
                  <a:gd name="connsiteY150" fmla="*/ 138074 h 1991499"/>
                  <a:gd name="connsiteX151" fmla="*/ 1161553 w 1845755"/>
                  <a:gd name="connsiteY151" fmla="*/ 130145 h 1991499"/>
                  <a:gd name="connsiteX152" fmla="*/ 1145641 w 1845755"/>
                  <a:gd name="connsiteY152" fmla="*/ 106359 h 1991499"/>
                  <a:gd name="connsiteX153" fmla="*/ 1161553 w 1845755"/>
                  <a:gd name="connsiteY153" fmla="*/ 82573 h 1991499"/>
                  <a:gd name="connsiteX154" fmla="*/ 1280890 w 1845755"/>
                  <a:gd name="connsiteY154" fmla="*/ 35000 h 1991499"/>
                  <a:gd name="connsiteX155" fmla="*/ 1288846 w 1845755"/>
                  <a:gd name="connsiteY155" fmla="*/ 35000 h 1991499"/>
                  <a:gd name="connsiteX156" fmla="*/ 1447963 w 1845755"/>
                  <a:gd name="connsiteY156" fmla="*/ 3285 h 1991499"/>
                  <a:gd name="connsiteX157" fmla="*/ 1459897 w 1845755"/>
                  <a:gd name="connsiteY157" fmla="*/ 1303 h 1991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1845755" h="1991499">
                    <a:moveTo>
                      <a:pt x="1459897" y="1303"/>
                    </a:moveTo>
                    <a:cubicBezTo>
                      <a:pt x="1463875" y="3285"/>
                      <a:pt x="1467853" y="7249"/>
                      <a:pt x="1471831" y="11213"/>
                    </a:cubicBezTo>
                    <a:cubicBezTo>
                      <a:pt x="1471831" y="11213"/>
                      <a:pt x="1471831" y="11213"/>
                      <a:pt x="1471830" y="19142"/>
                    </a:cubicBezTo>
                    <a:cubicBezTo>
                      <a:pt x="1471830" y="19142"/>
                      <a:pt x="1471830" y="19142"/>
                      <a:pt x="1495698" y="11213"/>
                    </a:cubicBezTo>
                    <a:cubicBezTo>
                      <a:pt x="1622992" y="35000"/>
                      <a:pt x="1742329" y="74644"/>
                      <a:pt x="1845755" y="138074"/>
                    </a:cubicBezTo>
                    <a:cubicBezTo>
                      <a:pt x="1845755" y="138074"/>
                      <a:pt x="1845755" y="138074"/>
                      <a:pt x="1821888" y="169789"/>
                    </a:cubicBezTo>
                    <a:cubicBezTo>
                      <a:pt x="1821888" y="169789"/>
                      <a:pt x="1813932" y="169789"/>
                      <a:pt x="1813932" y="169789"/>
                    </a:cubicBezTo>
                    <a:cubicBezTo>
                      <a:pt x="1813932" y="169789"/>
                      <a:pt x="1813932" y="169789"/>
                      <a:pt x="1654815" y="249077"/>
                    </a:cubicBezTo>
                    <a:cubicBezTo>
                      <a:pt x="1654815" y="249077"/>
                      <a:pt x="1654815" y="249077"/>
                      <a:pt x="1622992" y="288721"/>
                    </a:cubicBezTo>
                    <a:cubicBezTo>
                      <a:pt x="1622992" y="288721"/>
                      <a:pt x="1622992" y="288721"/>
                      <a:pt x="1567300" y="352151"/>
                    </a:cubicBezTo>
                    <a:cubicBezTo>
                      <a:pt x="1559345" y="360080"/>
                      <a:pt x="1543433" y="360080"/>
                      <a:pt x="1535477" y="360080"/>
                    </a:cubicBezTo>
                    <a:cubicBezTo>
                      <a:pt x="1463875" y="312507"/>
                      <a:pt x="1463875" y="304578"/>
                      <a:pt x="1455919" y="296650"/>
                    </a:cubicBezTo>
                    <a:cubicBezTo>
                      <a:pt x="1455919" y="296650"/>
                      <a:pt x="1447963" y="280792"/>
                      <a:pt x="1455919" y="217362"/>
                    </a:cubicBezTo>
                    <a:cubicBezTo>
                      <a:pt x="1455919" y="217362"/>
                      <a:pt x="1455919" y="209433"/>
                      <a:pt x="1463875" y="209433"/>
                    </a:cubicBezTo>
                    <a:cubicBezTo>
                      <a:pt x="1463875" y="209433"/>
                      <a:pt x="1463875" y="209433"/>
                      <a:pt x="1479786" y="185647"/>
                    </a:cubicBezTo>
                    <a:cubicBezTo>
                      <a:pt x="1479786" y="185647"/>
                      <a:pt x="1479786" y="185647"/>
                      <a:pt x="1432051" y="153932"/>
                    </a:cubicBezTo>
                    <a:cubicBezTo>
                      <a:pt x="1432051" y="153932"/>
                      <a:pt x="1432051" y="153932"/>
                      <a:pt x="1352493" y="138074"/>
                    </a:cubicBezTo>
                    <a:cubicBezTo>
                      <a:pt x="1352493" y="138074"/>
                      <a:pt x="1352493" y="138074"/>
                      <a:pt x="1257023" y="177718"/>
                    </a:cubicBezTo>
                    <a:cubicBezTo>
                      <a:pt x="1257023" y="177718"/>
                      <a:pt x="1257023" y="177718"/>
                      <a:pt x="1264979" y="185647"/>
                    </a:cubicBezTo>
                    <a:cubicBezTo>
                      <a:pt x="1264979" y="185647"/>
                      <a:pt x="1264979" y="185647"/>
                      <a:pt x="1328625" y="201505"/>
                    </a:cubicBezTo>
                    <a:cubicBezTo>
                      <a:pt x="1336581" y="209433"/>
                      <a:pt x="1344537" y="209433"/>
                      <a:pt x="1344537" y="217362"/>
                    </a:cubicBezTo>
                    <a:cubicBezTo>
                      <a:pt x="1344537" y="217362"/>
                      <a:pt x="1344537" y="217362"/>
                      <a:pt x="1368405" y="280792"/>
                    </a:cubicBezTo>
                    <a:cubicBezTo>
                      <a:pt x="1368404" y="296650"/>
                      <a:pt x="1360449" y="312507"/>
                      <a:pt x="1352493" y="312507"/>
                    </a:cubicBezTo>
                    <a:cubicBezTo>
                      <a:pt x="1352493" y="312507"/>
                      <a:pt x="1352493" y="312507"/>
                      <a:pt x="1304758" y="328365"/>
                    </a:cubicBezTo>
                    <a:cubicBezTo>
                      <a:pt x="1304758" y="328365"/>
                      <a:pt x="1304758" y="328365"/>
                      <a:pt x="1304758" y="344222"/>
                    </a:cubicBezTo>
                    <a:cubicBezTo>
                      <a:pt x="1296802" y="344222"/>
                      <a:pt x="1288846" y="352151"/>
                      <a:pt x="1280890" y="352151"/>
                    </a:cubicBezTo>
                    <a:cubicBezTo>
                      <a:pt x="1280890" y="352151"/>
                      <a:pt x="1280890" y="352151"/>
                      <a:pt x="1233155" y="360080"/>
                    </a:cubicBezTo>
                    <a:cubicBezTo>
                      <a:pt x="1233155" y="360080"/>
                      <a:pt x="1225199" y="360080"/>
                      <a:pt x="1225199" y="360080"/>
                    </a:cubicBezTo>
                    <a:cubicBezTo>
                      <a:pt x="1225199" y="360080"/>
                      <a:pt x="1225199" y="360080"/>
                      <a:pt x="1209287" y="352151"/>
                    </a:cubicBezTo>
                    <a:cubicBezTo>
                      <a:pt x="1209287" y="352151"/>
                      <a:pt x="1201332" y="352151"/>
                      <a:pt x="1201331" y="344222"/>
                    </a:cubicBezTo>
                    <a:cubicBezTo>
                      <a:pt x="1201331" y="344222"/>
                      <a:pt x="1201331" y="344222"/>
                      <a:pt x="1169508" y="320436"/>
                    </a:cubicBezTo>
                    <a:cubicBezTo>
                      <a:pt x="1169508" y="320436"/>
                      <a:pt x="1169508" y="320436"/>
                      <a:pt x="1097906" y="328365"/>
                    </a:cubicBezTo>
                    <a:cubicBezTo>
                      <a:pt x="1097906" y="328365"/>
                      <a:pt x="1097906" y="328365"/>
                      <a:pt x="1097906" y="375937"/>
                    </a:cubicBezTo>
                    <a:cubicBezTo>
                      <a:pt x="1097906" y="383866"/>
                      <a:pt x="1089950" y="399724"/>
                      <a:pt x="1081994" y="399724"/>
                    </a:cubicBezTo>
                    <a:cubicBezTo>
                      <a:pt x="1081994" y="399724"/>
                      <a:pt x="1081994" y="399724"/>
                      <a:pt x="986524" y="431439"/>
                    </a:cubicBezTo>
                    <a:cubicBezTo>
                      <a:pt x="986524" y="431439"/>
                      <a:pt x="986524" y="431439"/>
                      <a:pt x="938789" y="494870"/>
                    </a:cubicBezTo>
                    <a:cubicBezTo>
                      <a:pt x="938789" y="494870"/>
                      <a:pt x="938789" y="494870"/>
                      <a:pt x="1018348" y="502798"/>
                    </a:cubicBezTo>
                    <a:cubicBezTo>
                      <a:pt x="1026304" y="510727"/>
                      <a:pt x="1034259" y="510727"/>
                      <a:pt x="1034259" y="518656"/>
                    </a:cubicBezTo>
                    <a:cubicBezTo>
                      <a:pt x="1034259" y="518656"/>
                      <a:pt x="1034259" y="518656"/>
                      <a:pt x="1074039" y="502798"/>
                    </a:cubicBezTo>
                    <a:cubicBezTo>
                      <a:pt x="1074039" y="502798"/>
                      <a:pt x="1074039" y="502798"/>
                      <a:pt x="1081994" y="423510"/>
                    </a:cubicBezTo>
                    <a:cubicBezTo>
                      <a:pt x="1081994" y="415581"/>
                      <a:pt x="1089950" y="399724"/>
                      <a:pt x="1105862" y="399724"/>
                    </a:cubicBezTo>
                    <a:cubicBezTo>
                      <a:pt x="1105862" y="399724"/>
                      <a:pt x="1105862" y="399724"/>
                      <a:pt x="1209288" y="383866"/>
                    </a:cubicBezTo>
                    <a:cubicBezTo>
                      <a:pt x="1209288" y="375938"/>
                      <a:pt x="1217244" y="383867"/>
                      <a:pt x="1225199" y="383867"/>
                    </a:cubicBezTo>
                    <a:cubicBezTo>
                      <a:pt x="1225199" y="383867"/>
                      <a:pt x="1225199" y="383867"/>
                      <a:pt x="1257023" y="415581"/>
                    </a:cubicBezTo>
                    <a:cubicBezTo>
                      <a:pt x="1257023" y="415581"/>
                      <a:pt x="1257023" y="415581"/>
                      <a:pt x="1368405" y="479012"/>
                    </a:cubicBezTo>
                    <a:cubicBezTo>
                      <a:pt x="1376361" y="486940"/>
                      <a:pt x="1384316" y="494869"/>
                      <a:pt x="1384316" y="502798"/>
                    </a:cubicBezTo>
                    <a:cubicBezTo>
                      <a:pt x="1384316" y="502798"/>
                      <a:pt x="1384316" y="510727"/>
                      <a:pt x="1376360" y="518656"/>
                    </a:cubicBezTo>
                    <a:cubicBezTo>
                      <a:pt x="1376360" y="518656"/>
                      <a:pt x="1376360" y="518656"/>
                      <a:pt x="1344537" y="550371"/>
                    </a:cubicBezTo>
                    <a:cubicBezTo>
                      <a:pt x="1344537" y="558300"/>
                      <a:pt x="1336581" y="558300"/>
                      <a:pt x="1336581" y="558300"/>
                    </a:cubicBezTo>
                    <a:cubicBezTo>
                      <a:pt x="1336581" y="558300"/>
                      <a:pt x="1336581" y="558300"/>
                      <a:pt x="1257023" y="574157"/>
                    </a:cubicBezTo>
                    <a:cubicBezTo>
                      <a:pt x="1257023" y="574157"/>
                      <a:pt x="1257023" y="574157"/>
                      <a:pt x="1249067" y="582086"/>
                    </a:cubicBezTo>
                    <a:cubicBezTo>
                      <a:pt x="1249067" y="582086"/>
                      <a:pt x="1249067" y="582086"/>
                      <a:pt x="1272934" y="605872"/>
                    </a:cubicBezTo>
                    <a:cubicBezTo>
                      <a:pt x="1280890" y="605872"/>
                      <a:pt x="1288846" y="613801"/>
                      <a:pt x="1288846" y="621730"/>
                    </a:cubicBezTo>
                    <a:cubicBezTo>
                      <a:pt x="1288846" y="621730"/>
                      <a:pt x="1288846" y="621730"/>
                      <a:pt x="1280891" y="669303"/>
                    </a:cubicBezTo>
                    <a:cubicBezTo>
                      <a:pt x="1280890" y="677231"/>
                      <a:pt x="1272934" y="693089"/>
                      <a:pt x="1264978" y="693089"/>
                    </a:cubicBezTo>
                    <a:cubicBezTo>
                      <a:pt x="1264978" y="693089"/>
                      <a:pt x="1264978" y="693089"/>
                      <a:pt x="1193376" y="708947"/>
                    </a:cubicBezTo>
                    <a:cubicBezTo>
                      <a:pt x="1193376" y="708947"/>
                      <a:pt x="1193376" y="708947"/>
                      <a:pt x="1058127" y="835807"/>
                    </a:cubicBezTo>
                    <a:cubicBezTo>
                      <a:pt x="1058127" y="835807"/>
                      <a:pt x="1058127" y="835807"/>
                      <a:pt x="1058127" y="883380"/>
                    </a:cubicBezTo>
                    <a:cubicBezTo>
                      <a:pt x="1058127" y="883380"/>
                      <a:pt x="1058127" y="891308"/>
                      <a:pt x="1058127" y="899237"/>
                    </a:cubicBezTo>
                    <a:cubicBezTo>
                      <a:pt x="1058127" y="899237"/>
                      <a:pt x="1058127" y="899237"/>
                      <a:pt x="986524" y="986454"/>
                    </a:cubicBezTo>
                    <a:cubicBezTo>
                      <a:pt x="986524" y="986454"/>
                      <a:pt x="986524" y="986454"/>
                      <a:pt x="994480" y="1065742"/>
                    </a:cubicBezTo>
                    <a:cubicBezTo>
                      <a:pt x="994480" y="1073671"/>
                      <a:pt x="986524" y="1081600"/>
                      <a:pt x="978568" y="1089528"/>
                    </a:cubicBezTo>
                    <a:cubicBezTo>
                      <a:pt x="978568" y="1089528"/>
                      <a:pt x="978568" y="1089528"/>
                      <a:pt x="946745" y="1097457"/>
                    </a:cubicBezTo>
                    <a:cubicBezTo>
                      <a:pt x="930833" y="1097457"/>
                      <a:pt x="922878" y="1097457"/>
                      <a:pt x="914922" y="1089528"/>
                    </a:cubicBezTo>
                    <a:cubicBezTo>
                      <a:pt x="914922" y="1089528"/>
                      <a:pt x="914922" y="1089528"/>
                      <a:pt x="867186" y="1026098"/>
                    </a:cubicBezTo>
                    <a:cubicBezTo>
                      <a:pt x="867186" y="1026098"/>
                      <a:pt x="867186" y="1026098"/>
                      <a:pt x="739893" y="1097457"/>
                    </a:cubicBezTo>
                    <a:cubicBezTo>
                      <a:pt x="739893" y="1097457"/>
                      <a:pt x="739893" y="1097457"/>
                      <a:pt x="731937" y="1200531"/>
                    </a:cubicBezTo>
                    <a:cubicBezTo>
                      <a:pt x="755805" y="1200531"/>
                      <a:pt x="771717" y="1200531"/>
                      <a:pt x="787628" y="1200531"/>
                    </a:cubicBezTo>
                    <a:cubicBezTo>
                      <a:pt x="787628" y="1200531"/>
                      <a:pt x="795584" y="1192603"/>
                      <a:pt x="795584" y="1184674"/>
                    </a:cubicBezTo>
                    <a:cubicBezTo>
                      <a:pt x="795584" y="1176745"/>
                      <a:pt x="803540" y="1176745"/>
                      <a:pt x="811496" y="1176745"/>
                    </a:cubicBezTo>
                    <a:cubicBezTo>
                      <a:pt x="811496" y="1176745"/>
                      <a:pt x="811496" y="1176745"/>
                      <a:pt x="859231" y="1160887"/>
                    </a:cubicBezTo>
                    <a:cubicBezTo>
                      <a:pt x="875142" y="1160887"/>
                      <a:pt x="883098" y="1160887"/>
                      <a:pt x="883099" y="1168816"/>
                    </a:cubicBezTo>
                    <a:cubicBezTo>
                      <a:pt x="891054" y="1176745"/>
                      <a:pt x="891054" y="1184674"/>
                      <a:pt x="891054" y="1192603"/>
                    </a:cubicBezTo>
                    <a:cubicBezTo>
                      <a:pt x="891054" y="1192603"/>
                      <a:pt x="891054" y="1192603"/>
                      <a:pt x="883098" y="1256033"/>
                    </a:cubicBezTo>
                    <a:cubicBezTo>
                      <a:pt x="883098" y="1256033"/>
                      <a:pt x="883098" y="1256033"/>
                      <a:pt x="938789" y="1256033"/>
                    </a:cubicBezTo>
                    <a:cubicBezTo>
                      <a:pt x="954701" y="1263961"/>
                      <a:pt x="962657" y="1271890"/>
                      <a:pt x="962657" y="1279819"/>
                    </a:cubicBezTo>
                    <a:cubicBezTo>
                      <a:pt x="962657" y="1279819"/>
                      <a:pt x="962657" y="1279819"/>
                      <a:pt x="978569" y="1327392"/>
                    </a:cubicBezTo>
                    <a:cubicBezTo>
                      <a:pt x="978569" y="1327392"/>
                      <a:pt x="978569" y="1327392"/>
                      <a:pt x="1018348" y="1335320"/>
                    </a:cubicBezTo>
                    <a:cubicBezTo>
                      <a:pt x="1018348" y="1335320"/>
                      <a:pt x="1018348" y="1335320"/>
                      <a:pt x="1066083" y="1287748"/>
                    </a:cubicBezTo>
                    <a:cubicBezTo>
                      <a:pt x="1074038" y="1279819"/>
                      <a:pt x="1074038" y="1279819"/>
                      <a:pt x="1081994" y="1279819"/>
                    </a:cubicBezTo>
                    <a:cubicBezTo>
                      <a:pt x="1081994" y="1279819"/>
                      <a:pt x="1081994" y="1279819"/>
                      <a:pt x="1280890" y="1240175"/>
                    </a:cubicBezTo>
                    <a:cubicBezTo>
                      <a:pt x="1280891" y="1232247"/>
                      <a:pt x="1288846" y="1240175"/>
                      <a:pt x="1296802" y="1240175"/>
                    </a:cubicBezTo>
                    <a:cubicBezTo>
                      <a:pt x="1296802" y="1240175"/>
                      <a:pt x="1296802" y="1240175"/>
                      <a:pt x="1487743" y="1335320"/>
                    </a:cubicBezTo>
                    <a:cubicBezTo>
                      <a:pt x="1495698" y="1343249"/>
                      <a:pt x="1503654" y="1351178"/>
                      <a:pt x="1503654" y="1359107"/>
                    </a:cubicBezTo>
                    <a:cubicBezTo>
                      <a:pt x="1503654" y="1374964"/>
                      <a:pt x="1511610" y="1398751"/>
                      <a:pt x="1511610" y="1422537"/>
                    </a:cubicBezTo>
                    <a:cubicBezTo>
                      <a:pt x="1551388" y="1422537"/>
                      <a:pt x="1646859" y="1430466"/>
                      <a:pt x="1726418" y="1430466"/>
                    </a:cubicBezTo>
                    <a:cubicBezTo>
                      <a:pt x="1734373" y="1430466"/>
                      <a:pt x="1742329" y="1430466"/>
                      <a:pt x="1750285" y="1438395"/>
                    </a:cubicBezTo>
                    <a:cubicBezTo>
                      <a:pt x="1750285" y="1438395"/>
                      <a:pt x="1750285" y="1438395"/>
                      <a:pt x="1798020" y="1509754"/>
                    </a:cubicBezTo>
                    <a:cubicBezTo>
                      <a:pt x="1805976" y="1517683"/>
                      <a:pt x="1805975" y="1525612"/>
                      <a:pt x="1805975" y="1525612"/>
                    </a:cubicBezTo>
                    <a:cubicBezTo>
                      <a:pt x="1805975" y="1525612"/>
                      <a:pt x="1805975" y="1525612"/>
                      <a:pt x="1766197" y="1771404"/>
                    </a:cubicBezTo>
                    <a:cubicBezTo>
                      <a:pt x="1766197" y="1771404"/>
                      <a:pt x="1766197" y="1771404"/>
                      <a:pt x="1766197" y="1779332"/>
                    </a:cubicBezTo>
                    <a:cubicBezTo>
                      <a:pt x="1766197" y="1779332"/>
                      <a:pt x="1766197" y="1779332"/>
                      <a:pt x="1682287" y="1946580"/>
                    </a:cubicBezTo>
                    <a:lnTo>
                      <a:pt x="1674129" y="1962842"/>
                    </a:lnTo>
                    <a:lnTo>
                      <a:pt x="1313354" y="1991499"/>
                    </a:lnTo>
                    <a:lnTo>
                      <a:pt x="1307072" y="1968385"/>
                    </a:lnTo>
                    <a:cubicBezTo>
                      <a:pt x="1297174" y="1931962"/>
                      <a:pt x="1285863" y="1890336"/>
                      <a:pt x="1272934" y="1842763"/>
                    </a:cubicBezTo>
                    <a:cubicBezTo>
                      <a:pt x="1272934" y="1842763"/>
                      <a:pt x="1272934" y="1842763"/>
                      <a:pt x="1145641" y="1795190"/>
                    </a:cubicBezTo>
                    <a:cubicBezTo>
                      <a:pt x="1145641" y="1787261"/>
                      <a:pt x="1145641" y="1787261"/>
                      <a:pt x="1145641" y="1787261"/>
                    </a:cubicBezTo>
                    <a:cubicBezTo>
                      <a:pt x="1145641" y="1787261"/>
                      <a:pt x="1145641" y="1787261"/>
                      <a:pt x="986524" y="1604899"/>
                    </a:cubicBezTo>
                    <a:cubicBezTo>
                      <a:pt x="978568" y="1596970"/>
                      <a:pt x="978568" y="1589042"/>
                      <a:pt x="986524" y="1581113"/>
                    </a:cubicBezTo>
                    <a:cubicBezTo>
                      <a:pt x="986524" y="1581113"/>
                      <a:pt x="986524" y="1581113"/>
                      <a:pt x="1026304" y="1430466"/>
                    </a:cubicBezTo>
                    <a:cubicBezTo>
                      <a:pt x="1026304" y="1430466"/>
                      <a:pt x="1026304" y="1430466"/>
                      <a:pt x="1018348" y="1422537"/>
                    </a:cubicBezTo>
                    <a:cubicBezTo>
                      <a:pt x="1010392" y="1422537"/>
                      <a:pt x="1010392" y="1422537"/>
                      <a:pt x="1002436" y="1422537"/>
                    </a:cubicBezTo>
                    <a:cubicBezTo>
                      <a:pt x="1002436" y="1422537"/>
                      <a:pt x="1002436" y="1422537"/>
                      <a:pt x="914922" y="1398751"/>
                    </a:cubicBezTo>
                    <a:cubicBezTo>
                      <a:pt x="914922" y="1398751"/>
                      <a:pt x="906966" y="1398751"/>
                      <a:pt x="906966" y="1390822"/>
                    </a:cubicBezTo>
                    <a:cubicBezTo>
                      <a:pt x="906966" y="1390822"/>
                      <a:pt x="906966" y="1390822"/>
                      <a:pt x="859231" y="1335320"/>
                    </a:cubicBezTo>
                    <a:cubicBezTo>
                      <a:pt x="859231" y="1335320"/>
                      <a:pt x="859231" y="1335320"/>
                      <a:pt x="803540" y="1335321"/>
                    </a:cubicBezTo>
                    <a:cubicBezTo>
                      <a:pt x="803540" y="1335321"/>
                      <a:pt x="795584" y="1335321"/>
                      <a:pt x="795584" y="1335321"/>
                    </a:cubicBezTo>
                    <a:cubicBezTo>
                      <a:pt x="795584" y="1335321"/>
                      <a:pt x="795584" y="1335321"/>
                      <a:pt x="739893" y="1311534"/>
                    </a:cubicBezTo>
                    <a:cubicBezTo>
                      <a:pt x="739893" y="1311534"/>
                      <a:pt x="739893" y="1311534"/>
                      <a:pt x="716026" y="1327392"/>
                    </a:cubicBezTo>
                    <a:cubicBezTo>
                      <a:pt x="708070" y="1327392"/>
                      <a:pt x="700114" y="1335321"/>
                      <a:pt x="700114" y="1327392"/>
                    </a:cubicBezTo>
                    <a:cubicBezTo>
                      <a:pt x="700114" y="1327392"/>
                      <a:pt x="700114" y="1327392"/>
                      <a:pt x="572820" y="1295676"/>
                    </a:cubicBezTo>
                    <a:cubicBezTo>
                      <a:pt x="556909" y="1287748"/>
                      <a:pt x="556909" y="1279819"/>
                      <a:pt x="548953" y="1279819"/>
                    </a:cubicBezTo>
                    <a:cubicBezTo>
                      <a:pt x="548953" y="1279819"/>
                      <a:pt x="548953" y="1279819"/>
                      <a:pt x="525085" y="1176745"/>
                    </a:cubicBezTo>
                    <a:cubicBezTo>
                      <a:pt x="525085" y="1176745"/>
                      <a:pt x="525085" y="1176745"/>
                      <a:pt x="469394" y="1089528"/>
                    </a:cubicBezTo>
                    <a:cubicBezTo>
                      <a:pt x="469394" y="1089528"/>
                      <a:pt x="469394" y="1089528"/>
                      <a:pt x="453483" y="1097457"/>
                    </a:cubicBezTo>
                    <a:cubicBezTo>
                      <a:pt x="453483" y="1097457"/>
                      <a:pt x="453483" y="1097457"/>
                      <a:pt x="525085" y="1216389"/>
                    </a:cubicBezTo>
                    <a:cubicBezTo>
                      <a:pt x="525085" y="1216389"/>
                      <a:pt x="525085" y="1216389"/>
                      <a:pt x="525086" y="1224318"/>
                    </a:cubicBezTo>
                    <a:cubicBezTo>
                      <a:pt x="533041" y="1240175"/>
                      <a:pt x="517130" y="1248104"/>
                      <a:pt x="509174" y="1248104"/>
                    </a:cubicBezTo>
                    <a:cubicBezTo>
                      <a:pt x="501218" y="1256033"/>
                      <a:pt x="485306" y="1248104"/>
                      <a:pt x="485306" y="1240175"/>
                    </a:cubicBezTo>
                    <a:cubicBezTo>
                      <a:pt x="485306" y="1240175"/>
                      <a:pt x="485306" y="1240175"/>
                      <a:pt x="421660" y="1152959"/>
                    </a:cubicBezTo>
                    <a:cubicBezTo>
                      <a:pt x="421660" y="1152959"/>
                      <a:pt x="421660" y="1152959"/>
                      <a:pt x="342101" y="1065742"/>
                    </a:cubicBezTo>
                    <a:cubicBezTo>
                      <a:pt x="342101" y="1065742"/>
                      <a:pt x="342101" y="1065742"/>
                      <a:pt x="294366" y="946810"/>
                    </a:cubicBezTo>
                    <a:cubicBezTo>
                      <a:pt x="294366" y="938881"/>
                      <a:pt x="294366" y="930953"/>
                      <a:pt x="294366" y="930953"/>
                    </a:cubicBezTo>
                    <a:cubicBezTo>
                      <a:pt x="294366" y="930953"/>
                      <a:pt x="294366" y="930953"/>
                      <a:pt x="342101" y="804092"/>
                    </a:cubicBezTo>
                    <a:cubicBezTo>
                      <a:pt x="342101" y="804092"/>
                      <a:pt x="342101" y="804092"/>
                      <a:pt x="350057" y="701018"/>
                    </a:cubicBezTo>
                    <a:cubicBezTo>
                      <a:pt x="350057" y="701018"/>
                      <a:pt x="350057" y="701018"/>
                      <a:pt x="334145" y="653445"/>
                    </a:cubicBezTo>
                    <a:cubicBezTo>
                      <a:pt x="334145" y="653445"/>
                      <a:pt x="334145" y="653445"/>
                      <a:pt x="246631" y="637587"/>
                    </a:cubicBezTo>
                    <a:cubicBezTo>
                      <a:pt x="246631" y="637587"/>
                      <a:pt x="246631" y="637587"/>
                      <a:pt x="182984" y="661374"/>
                    </a:cubicBezTo>
                    <a:cubicBezTo>
                      <a:pt x="182984" y="661374"/>
                      <a:pt x="182984" y="661374"/>
                      <a:pt x="95470" y="724804"/>
                    </a:cubicBezTo>
                    <a:cubicBezTo>
                      <a:pt x="95470" y="724804"/>
                      <a:pt x="95470" y="724804"/>
                      <a:pt x="95470" y="732733"/>
                    </a:cubicBezTo>
                    <a:cubicBezTo>
                      <a:pt x="95470" y="732733"/>
                      <a:pt x="95470" y="732733"/>
                      <a:pt x="23867" y="772377"/>
                    </a:cubicBezTo>
                    <a:cubicBezTo>
                      <a:pt x="23867" y="772377"/>
                      <a:pt x="23867" y="772377"/>
                      <a:pt x="15911" y="772377"/>
                    </a:cubicBezTo>
                    <a:cubicBezTo>
                      <a:pt x="15911" y="772377"/>
                      <a:pt x="15911" y="772377"/>
                      <a:pt x="0" y="780306"/>
                    </a:cubicBezTo>
                    <a:cubicBezTo>
                      <a:pt x="55691" y="653445"/>
                      <a:pt x="127293" y="534513"/>
                      <a:pt x="222763" y="431439"/>
                    </a:cubicBezTo>
                    <a:cubicBezTo>
                      <a:pt x="222763" y="431439"/>
                      <a:pt x="222763" y="431439"/>
                      <a:pt x="278455" y="399724"/>
                    </a:cubicBezTo>
                    <a:cubicBezTo>
                      <a:pt x="286410" y="399724"/>
                      <a:pt x="286410" y="399724"/>
                      <a:pt x="286410" y="399724"/>
                    </a:cubicBezTo>
                    <a:cubicBezTo>
                      <a:pt x="286410" y="399724"/>
                      <a:pt x="286410" y="399724"/>
                      <a:pt x="509174" y="383866"/>
                    </a:cubicBezTo>
                    <a:cubicBezTo>
                      <a:pt x="509174" y="383866"/>
                      <a:pt x="509174" y="383866"/>
                      <a:pt x="676246" y="360080"/>
                    </a:cubicBezTo>
                    <a:cubicBezTo>
                      <a:pt x="676246" y="360080"/>
                      <a:pt x="676246" y="360080"/>
                      <a:pt x="668290" y="360080"/>
                    </a:cubicBezTo>
                    <a:cubicBezTo>
                      <a:pt x="668291" y="352151"/>
                      <a:pt x="660335" y="344223"/>
                      <a:pt x="668291" y="336294"/>
                    </a:cubicBezTo>
                    <a:cubicBezTo>
                      <a:pt x="668291" y="328365"/>
                      <a:pt x="668291" y="328365"/>
                      <a:pt x="676246" y="320436"/>
                    </a:cubicBezTo>
                    <a:cubicBezTo>
                      <a:pt x="692158" y="304579"/>
                      <a:pt x="755805" y="264935"/>
                      <a:pt x="787628" y="257006"/>
                    </a:cubicBezTo>
                    <a:cubicBezTo>
                      <a:pt x="787628" y="257006"/>
                      <a:pt x="787628" y="257006"/>
                      <a:pt x="938789" y="225291"/>
                    </a:cubicBezTo>
                    <a:cubicBezTo>
                      <a:pt x="954701" y="217362"/>
                      <a:pt x="1002436" y="225291"/>
                      <a:pt x="1010392" y="225291"/>
                    </a:cubicBezTo>
                    <a:cubicBezTo>
                      <a:pt x="1018348" y="225291"/>
                      <a:pt x="1026303" y="225291"/>
                      <a:pt x="1034259" y="233220"/>
                    </a:cubicBezTo>
                    <a:cubicBezTo>
                      <a:pt x="1034259" y="233220"/>
                      <a:pt x="1042215" y="249077"/>
                      <a:pt x="1050171" y="264935"/>
                    </a:cubicBezTo>
                    <a:cubicBezTo>
                      <a:pt x="1058127" y="264935"/>
                      <a:pt x="1066083" y="257006"/>
                      <a:pt x="1066083" y="249077"/>
                    </a:cubicBezTo>
                    <a:cubicBezTo>
                      <a:pt x="1066083" y="249077"/>
                      <a:pt x="1066083" y="249077"/>
                      <a:pt x="1113818" y="177718"/>
                    </a:cubicBezTo>
                    <a:cubicBezTo>
                      <a:pt x="1121774" y="169789"/>
                      <a:pt x="1121774" y="169789"/>
                      <a:pt x="1121774" y="169789"/>
                    </a:cubicBezTo>
                    <a:cubicBezTo>
                      <a:pt x="1121774" y="169789"/>
                      <a:pt x="1121774" y="169789"/>
                      <a:pt x="1177464" y="138074"/>
                    </a:cubicBezTo>
                    <a:cubicBezTo>
                      <a:pt x="1177464" y="138074"/>
                      <a:pt x="1177464" y="138074"/>
                      <a:pt x="1161553" y="130145"/>
                    </a:cubicBezTo>
                    <a:cubicBezTo>
                      <a:pt x="1153597" y="122217"/>
                      <a:pt x="1145641" y="114288"/>
                      <a:pt x="1145641" y="106359"/>
                    </a:cubicBezTo>
                    <a:cubicBezTo>
                      <a:pt x="1145641" y="98430"/>
                      <a:pt x="1153597" y="82573"/>
                      <a:pt x="1161553" y="82573"/>
                    </a:cubicBezTo>
                    <a:cubicBezTo>
                      <a:pt x="1161553" y="82573"/>
                      <a:pt x="1161553" y="82573"/>
                      <a:pt x="1280890" y="35000"/>
                    </a:cubicBezTo>
                    <a:cubicBezTo>
                      <a:pt x="1288846" y="35000"/>
                      <a:pt x="1288846" y="35000"/>
                      <a:pt x="1288846" y="35000"/>
                    </a:cubicBezTo>
                    <a:cubicBezTo>
                      <a:pt x="1288846" y="35000"/>
                      <a:pt x="1288846" y="35000"/>
                      <a:pt x="1447963" y="3285"/>
                    </a:cubicBezTo>
                    <a:cubicBezTo>
                      <a:pt x="1451940" y="-680"/>
                      <a:pt x="1455919" y="-680"/>
                      <a:pt x="1459897" y="13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7" name="Freeform 15">
                <a:extLst>
                  <a:ext uri="{FF2B5EF4-FFF2-40B4-BE49-F238E27FC236}">
                    <a16:creationId xmlns:a16="http://schemas.microsoft.com/office/drawing/2014/main" id="{CC0C035B-3102-423D-86FD-C89837997B5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575205" y="5531114"/>
                <a:ext cx="112751" cy="104399"/>
              </a:xfrm>
              <a:custGeom>
                <a:avLst/>
                <a:gdLst>
                  <a:gd name="T0" fmla="*/ 1 w 14"/>
                  <a:gd name="T1" fmla="*/ 12 h 13"/>
                  <a:gd name="T2" fmla="*/ 1 w 14"/>
                  <a:gd name="T3" fmla="*/ 13 h 13"/>
                  <a:gd name="T4" fmla="*/ 14 w 14"/>
                  <a:gd name="T5" fmla="*/ 11 h 13"/>
                  <a:gd name="T6" fmla="*/ 13 w 14"/>
                  <a:gd name="T7" fmla="*/ 9 h 13"/>
                  <a:gd name="T8" fmla="*/ 12 w 14"/>
                  <a:gd name="T9" fmla="*/ 7 h 13"/>
                  <a:gd name="T10" fmla="*/ 12 w 14"/>
                  <a:gd name="T11" fmla="*/ 4 h 13"/>
                  <a:gd name="T12" fmla="*/ 11 w 14"/>
                  <a:gd name="T13" fmla="*/ 1 h 13"/>
                  <a:gd name="T14" fmla="*/ 7 w 14"/>
                  <a:gd name="T15" fmla="*/ 2 h 13"/>
                  <a:gd name="T16" fmla="*/ 1 w 14"/>
                  <a:gd name="T17" fmla="*/ 9 h 13"/>
                  <a:gd name="T18" fmla="*/ 1 w 14"/>
                  <a:gd name="T1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3">
                    <a:moveTo>
                      <a:pt x="1" y="12"/>
                    </a:moveTo>
                    <a:cubicBezTo>
                      <a:pt x="1" y="13"/>
                      <a:pt x="1" y="13"/>
                      <a:pt x="1" y="13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0"/>
                      <a:pt x="14" y="9"/>
                      <a:pt x="13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3"/>
                      <a:pt x="12" y="2"/>
                      <a:pt x="11" y="1"/>
                    </a:cubicBezTo>
                    <a:cubicBezTo>
                      <a:pt x="9" y="0"/>
                      <a:pt x="8" y="1"/>
                      <a:pt x="7" y="2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Freeform 16">
                <a:extLst>
                  <a:ext uri="{FF2B5EF4-FFF2-40B4-BE49-F238E27FC236}">
                    <a16:creationId xmlns:a16="http://schemas.microsoft.com/office/drawing/2014/main" id="{E85457F6-7C29-43DE-9E07-C8D18F5A53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098659" y="6104811"/>
                <a:ext cx="217148" cy="96047"/>
              </a:xfrm>
              <a:custGeom>
                <a:avLst/>
                <a:gdLst>
                  <a:gd name="T0" fmla="*/ 24 w 27"/>
                  <a:gd name="T1" fmla="*/ 3 h 12"/>
                  <a:gd name="T2" fmla="*/ 18 w 27"/>
                  <a:gd name="T3" fmla="*/ 1 h 12"/>
                  <a:gd name="T4" fmla="*/ 13 w 27"/>
                  <a:gd name="T5" fmla="*/ 0 h 12"/>
                  <a:gd name="T6" fmla="*/ 12 w 27"/>
                  <a:gd name="T7" fmla="*/ 0 h 12"/>
                  <a:gd name="T8" fmla="*/ 3 w 27"/>
                  <a:gd name="T9" fmla="*/ 2 h 12"/>
                  <a:gd name="T10" fmla="*/ 0 w 27"/>
                  <a:gd name="T11" fmla="*/ 5 h 12"/>
                  <a:gd name="T12" fmla="*/ 4 w 27"/>
                  <a:gd name="T13" fmla="*/ 8 h 12"/>
                  <a:gd name="T14" fmla="*/ 12 w 27"/>
                  <a:gd name="T15" fmla="*/ 6 h 12"/>
                  <a:gd name="T16" fmla="*/ 12 w 27"/>
                  <a:gd name="T17" fmla="*/ 6 h 12"/>
                  <a:gd name="T18" fmla="*/ 12 w 27"/>
                  <a:gd name="T19" fmla="*/ 6 h 12"/>
                  <a:gd name="T20" fmla="*/ 10 w 27"/>
                  <a:gd name="T21" fmla="*/ 10 h 12"/>
                  <a:gd name="T22" fmla="*/ 13 w 27"/>
                  <a:gd name="T23" fmla="*/ 12 h 12"/>
                  <a:gd name="T24" fmla="*/ 14 w 27"/>
                  <a:gd name="T25" fmla="*/ 12 h 12"/>
                  <a:gd name="T26" fmla="*/ 25 w 27"/>
                  <a:gd name="T27" fmla="*/ 8 h 12"/>
                  <a:gd name="T28" fmla="*/ 27 w 27"/>
                  <a:gd name="T29" fmla="*/ 5 h 12"/>
                  <a:gd name="T30" fmla="*/ 24 w 27"/>
                  <a:gd name="T3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12">
                    <a:moveTo>
                      <a:pt x="24" y="3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5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0" y="7"/>
                      <a:pt x="9" y="8"/>
                      <a:pt x="10" y="10"/>
                    </a:cubicBezTo>
                    <a:cubicBezTo>
                      <a:pt x="10" y="12"/>
                      <a:pt x="12" y="12"/>
                      <a:pt x="13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6" y="8"/>
                      <a:pt x="27" y="7"/>
                      <a:pt x="27" y="5"/>
                    </a:cubicBezTo>
                    <a:cubicBezTo>
                      <a:pt x="27" y="4"/>
                      <a:pt x="26" y="3"/>
                      <a:pt x="24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4" name="Freeform 17">
                <a:extLst>
                  <a:ext uri="{FF2B5EF4-FFF2-40B4-BE49-F238E27FC236}">
                    <a16:creationId xmlns:a16="http://schemas.microsoft.com/office/drawing/2014/main" id="{6D29B746-4D7C-41D6-A786-AD60A142A6D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354035" y="6121892"/>
                <a:ext cx="137807" cy="62640"/>
              </a:xfrm>
              <a:custGeom>
                <a:avLst/>
                <a:gdLst>
                  <a:gd name="T0" fmla="*/ 14 w 17"/>
                  <a:gd name="T1" fmla="*/ 0 h 8"/>
                  <a:gd name="T2" fmla="*/ 3 w 17"/>
                  <a:gd name="T3" fmla="*/ 1 h 8"/>
                  <a:gd name="T4" fmla="*/ 1 w 17"/>
                  <a:gd name="T5" fmla="*/ 4 h 8"/>
                  <a:gd name="T6" fmla="*/ 4 w 17"/>
                  <a:gd name="T7" fmla="*/ 7 h 8"/>
                  <a:gd name="T8" fmla="*/ 14 w 17"/>
                  <a:gd name="T9" fmla="*/ 7 h 8"/>
                  <a:gd name="T10" fmla="*/ 15 w 17"/>
                  <a:gd name="T11" fmla="*/ 7 h 8"/>
                  <a:gd name="T12" fmla="*/ 17 w 17"/>
                  <a:gd name="T13" fmla="*/ 3 h 8"/>
                  <a:gd name="T14" fmla="*/ 14 w 17"/>
                  <a:gd name="T1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8">
                    <a:moveTo>
                      <a:pt x="14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0" y="3"/>
                      <a:pt x="1" y="4"/>
                    </a:cubicBezTo>
                    <a:cubicBezTo>
                      <a:pt x="1" y="6"/>
                      <a:pt x="2" y="8"/>
                      <a:pt x="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6"/>
                      <a:pt x="17" y="5"/>
                      <a:pt x="17" y="3"/>
                    </a:cubicBezTo>
                    <a:cubicBezTo>
                      <a:pt x="17" y="2"/>
                      <a:pt x="16" y="0"/>
                      <a:pt x="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5" name="Freeform 18">
                <a:extLst>
                  <a:ext uri="{FF2B5EF4-FFF2-40B4-BE49-F238E27FC236}">
                    <a16:creationId xmlns:a16="http://schemas.microsoft.com/office/drawing/2014/main" id="{4CA3DB72-389B-4D3C-98BC-A09FEA48E88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272492">
                <a:off x="8487877" y="6167596"/>
                <a:ext cx="70992" cy="79344"/>
              </a:xfrm>
              <a:custGeom>
                <a:avLst/>
                <a:gdLst>
                  <a:gd name="T0" fmla="*/ 8 w 9"/>
                  <a:gd name="T1" fmla="*/ 6 h 10"/>
                  <a:gd name="T2" fmla="*/ 6 w 9"/>
                  <a:gd name="T3" fmla="*/ 2 h 10"/>
                  <a:gd name="T4" fmla="*/ 2 w 9"/>
                  <a:gd name="T5" fmla="*/ 1 h 10"/>
                  <a:gd name="T6" fmla="*/ 1 w 9"/>
                  <a:gd name="T7" fmla="*/ 5 h 10"/>
                  <a:gd name="T8" fmla="*/ 3 w 9"/>
                  <a:gd name="T9" fmla="*/ 9 h 10"/>
                  <a:gd name="T10" fmla="*/ 6 w 9"/>
                  <a:gd name="T11" fmla="*/ 10 h 10"/>
                  <a:gd name="T12" fmla="*/ 7 w 9"/>
                  <a:gd name="T13" fmla="*/ 10 h 10"/>
                  <a:gd name="T14" fmla="*/ 8 w 9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8" y="6"/>
                    </a:moveTo>
                    <a:cubicBezTo>
                      <a:pt x="6" y="2"/>
                      <a:pt x="6" y="2"/>
                      <a:pt x="6" y="2"/>
                    </a:cubicBezTo>
                    <a:cubicBezTo>
                      <a:pt x="5" y="1"/>
                      <a:pt x="3" y="0"/>
                      <a:pt x="2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5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9"/>
                      <a:pt x="9" y="7"/>
                      <a:pt x="8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EF58BB64-4B25-4785-B27F-C93194C2DDD9}"/>
                </a:ext>
              </a:extLst>
            </p:cNvPr>
            <p:cNvSpPr/>
            <p:nvPr userDrawn="1"/>
          </p:nvSpPr>
          <p:spPr bwMode="auto">
            <a:xfrm>
              <a:off x="8339651" y="5705330"/>
              <a:ext cx="1055203" cy="1169284"/>
            </a:xfrm>
            <a:custGeom>
              <a:avLst/>
              <a:gdLst>
                <a:gd name="connsiteX0" fmla="*/ 338600 w 1055203"/>
                <a:gd name="connsiteY0" fmla="*/ 0 h 1169284"/>
                <a:gd name="connsiteX1" fmla="*/ 516620 w 1055203"/>
                <a:gd name="connsiteY1" fmla="*/ 54377 h 1169284"/>
                <a:gd name="connsiteX2" fmla="*/ 562259 w 1055203"/>
                <a:gd name="connsiteY2" fmla="*/ 92033 h 1169284"/>
                <a:gd name="connsiteX3" fmla="*/ 597036 w 1055203"/>
                <a:gd name="connsiteY3" fmla="*/ 88527 h 1169284"/>
                <a:gd name="connsiteX4" fmla="*/ 1055203 w 1055203"/>
                <a:gd name="connsiteY4" fmla="*/ 546693 h 1169284"/>
                <a:gd name="connsiteX5" fmla="*/ 1019198 w 1055203"/>
                <a:gd name="connsiteY5" fmla="*/ 725032 h 1169284"/>
                <a:gd name="connsiteX6" fmla="*/ 1015691 w 1055203"/>
                <a:gd name="connsiteY6" fmla="*/ 731493 h 1169284"/>
                <a:gd name="connsiteX7" fmla="*/ 1028608 w 1055203"/>
                <a:gd name="connsiteY7" fmla="*/ 773104 h 1169284"/>
                <a:gd name="connsiteX8" fmla="*/ 1035307 w 1055203"/>
                <a:gd name="connsiteY8" fmla="*/ 839556 h 1169284"/>
                <a:gd name="connsiteX9" fmla="*/ 705579 w 1055203"/>
                <a:gd name="connsiteY9" fmla="*/ 1169284 h 1169284"/>
                <a:gd name="connsiteX10" fmla="*/ 401763 w 1055203"/>
                <a:gd name="connsiteY10" fmla="*/ 967901 h 1169284"/>
                <a:gd name="connsiteX11" fmla="*/ 398494 w 1055203"/>
                <a:gd name="connsiteY11" fmla="*/ 957370 h 1169284"/>
                <a:gd name="connsiteX12" fmla="*/ 378646 w 1055203"/>
                <a:gd name="connsiteY12" fmla="*/ 949561 h 1169284"/>
                <a:gd name="connsiteX13" fmla="*/ 217117 w 1055203"/>
                <a:gd name="connsiteY13" fmla="*/ 802858 h 1169284"/>
                <a:gd name="connsiteX14" fmla="*/ 210613 w 1055203"/>
                <a:gd name="connsiteY14" fmla="*/ 790876 h 1169284"/>
                <a:gd name="connsiteX15" fmla="*/ 194023 w 1055203"/>
                <a:gd name="connsiteY15" fmla="*/ 793803 h 1169284"/>
                <a:gd name="connsiteX16" fmla="*/ 0 w 1055203"/>
                <a:gd name="connsiteY16" fmla="*/ 599780 h 1169284"/>
                <a:gd name="connsiteX17" fmla="*/ 15248 w 1055203"/>
                <a:gd name="connsiteY17" fmla="*/ 524258 h 1169284"/>
                <a:gd name="connsiteX18" fmla="*/ 56487 w 1055203"/>
                <a:gd name="connsiteY18" fmla="*/ 463090 h 1169284"/>
                <a:gd name="connsiteX19" fmla="*/ 45222 w 1055203"/>
                <a:gd name="connsiteY19" fmla="*/ 442335 h 1169284"/>
                <a:gd name="connsiteX20" fmla="*/ 20200 w 1055203"/>
                <a:gd name="connsiteY20" fmla="*/ 318399 h 1169284"/>
                <a:gd name="connsiteX21" fmla="*/ 338600 w 1055203"/>
                <a:gd name="connsiteY21" fmla="*/ 0 h 116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55203" h="1169284">
                  <a:moveTo>
                    <a:pt x="338600" y="0"/>
                  </a:moveTo>
                  <a:cubicBezTo>
                    <a:pt x="404543" y="0"/>
                    <a:pt x="465803" y="20046"/>
                    <a:pt x="516620" y="54377"/>
                  </a:cubicBezTo>
                  <a:lnTo>
                    <a:pt x="562259" y="92033"/>
                  </a:lnTo>
                  <a:lnTo>
                    <a:pt x="597036" y="88527"/>
                  </a:lnTo>
                  <a:cubicBezTo>
                    <a:pt x="850075" y="88527"/>
                    <a:pt x="1055203" y="293655"/>
                    <a:pt x="1055203" y="546693"/>
                  </a:cubicBezTo>
                  <a:cubicBezTo>
                    <a:pt x="1055203" y="609953"/>
                    <a:pt x="1042382" y="670218"/>
                    <a:pt x="1019198" y="725032"/>
                  </a:cubicBezTo>
                  <a:lnTo>
                    <a:pt x="1015691" y="731493"/>
                  </a:lnTo>
                  <a:lnTo>
                    <a:pt x="1028608" y="773104"/>
                  </a:lnTo>
                  <a:cubicBezTo>
                    <a:pt x="1033000" y="794569"/>
                    <a:pt x="1035307" y="816793"/>
                    <a:pt x="1035307" y="839556"/>
                  </a:cubicBezTo>
                  <a:cubicBezTo>
                    <a:pt x="1035307" y="1021660"/>
                    <a:pt x="887683" y="1169284"/>
                    <a:pt x="705579" y="1169284"/>
                  </a:cubicBezTo>
                  <a:cubicBezTo>
                    <a:pt x="569001" y="1169284"/>
                    <a:pt x="451818" y="1086246"/>
                    <a:pt x="401763" y="967901"/>
                  </a:cubicBezTo>
                  <a:lnTo>
                    <a:pt x="398494" y="957370"/>
                  </a:lnTo>
                  <a:lnTo>
                    <a:pt x="378646" y="949561"/>
                  </a:lnTo>
                  <a:cubicBezTo>
                    <a:pt x="313727" y="914295"/>
                    <a:pt x="258285" y="863795"/>
                    <a:pt x="217117" y="802858"/>
                  </a:cubicBezTo>
                  <a:lnTo>
                    <a:pt x="210613" y="790876"/>
                  </a:lnTo>
                  <a:lnTo>
                    <a:pt x="194023" y="793803"/>
                  </a:lnTo>
                  <a:cubicBezTo>
                    <a:pt x="86867" y="793803"/>
                    <a:pt x="0" y="706936"/>
                    <a:pt x="0" y="599780"/>
                  </a:cubicBezTo>
                  <a:cubicBezTo>
                    <a:pt x="0" y="572991"/>
                    <a:pt x="5429" y="547470"/>
                    <a:pt x="15248" y="524258"/>
                  </a:cubicBezTo>
                  <a:lnTo>
                    <a:pt x="56487" y="463090"/>
                  </a:lnTo>
                  <a:lnTo>
                    <a:pt x="45222" y="442335"/>
                  </a:lnTo>
                  <a:cubicBezTo>
                    <a:pt x="29110" y="404241"/>
                    <a:pt x="20200" y="362361"/>
                    <a:pt x="20200" y="318399"/>
                  </a:cubicBezTo>
                  <a:cubicBezTo>
                    <a:pt x="20200" y="142552"/>
                    <a:pt x="162753" y="0"/>
                    <a:pt x="33860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E818132-49D8-4929-B9A8-BFBA319F5940}"/>
                </a:ext>
              </a:extLst>
            </p:cNvPr>
            <p:cNvSpPr/>
            <p:nvPr userDrawn="1"/>
          </p:nvSpPr>
          <p:spPr bwMode="auto">
            <a:xfrm>
              <a:off x="8478878" y="5303520"/>
              <a:ext cx="1413787" cy="1653793"/>
            </a:xfrm>
            <a:custGeom>
              <a:avLst/>
              <a:gdLst>
                <a:gd name="connsiteX0" fmla="*/ 985162 w 1413787"/>
                <a:gd name="connsiteY0" fmla="*/ 0 h 1653793"/>
                <a:gd name="connsiteX1" fmla="*/ 1413787 w 1413787"/>
                <a:gd name="connsiteY1" fmla="*/ 137795 h 1653793"/>
                <a:gd name="connsiteX2" fmla="*/ 1116607 w 1413787"/>
                <a:gd name="connsiteY2" fmla="*/ 877570 h 1653793"/>
                <a:gd name="connsiteX3" fmla="*/ 1106256 w 1413787"/>
                <a:gd name="connsiteY3" fmla="*/ 902763 h 1653793"/>
                <a:gd name="connsiteX4" fmla="*/ 1133468 w 1413787"/>
                <a:gd name="connsiteY4" fmla="*/ 925215 h 1653793"/>
                <a:gd name="connsiteX5" fmla="*/ 1233808 w 1413787"/>
                <a:gd name="connsiteY5" fmla="*/ 1167458 h 1653793"/>
                <a:gd name="connsiteX6" fmla="*/ 960267 w 1413787"/>
                <a:gd name="connsiteY6" fmla="*/ 1503082 h 1653793"/>
                <a:gd name="connsiteX7" fmla="*/ 939180 w 1413787"/>
                <a:gd name="connsiteY7" fmla="*/ 1505208 h 1653793"/>
                <a:gd name="connsiteX8" fmla="*/ 918326 w 1413787"/>
                <a:gd name="connsiteY8" fmla="*/ 1543629 h 1653793"/>
                <a:gd name="connsiteX9" fmla="*/ 711132 w 1413787"/>
                <a:gd name="connsiteY9" fmla="*/ 1653793 h 1653793"/>
                <a:gd name="connsiteX10" fmla="*/ 461265 w 1413787"/>
                <a:gd name="connsiteY10" fmla="*/ 1403926 h 1653793"/>
                <a:gd name="connsiteX11" fmla="*/ 462285 w 1413787"/>
                <a:gd name="connsiteY11" fmla="*/ 1393810 h 1653793"/>
                <a:gd name="connsiteX12" fmla="*/ 435085 w 1413787"/>
                <a:gd name="connsiteY12" fmla="*/ 1391068 h 1653793"/>
                <a:gd name="connsiteX13" fmla="*/ 182332 w 1413787"/>
                <a:gd name="connsiteY13" fmla="*/ 1173236 h 1653793"/>
                <a:gd name="connsiteX14" fmla="*/ 170847 w 1413787"/>
                <a:gd name="connsiteY14" fmla="*/ 1130719 h 1653793"/>
                <a:gd name="connsiteX15" fmla="*/ 157666 w 1413787"/>
                <a:gd name="connsiteY15" fmla="*/ 1133380 h 1653793"/>
                <a:gd name="connsiteX16" fmla="*/ 10636 w 1413787"/>
                <a:gd name="connsiteY16" fmla="*/ 986350 h 1653793"/>
                <a:gd name="connsiteX17" fmla="*/ 22190 w 1413787"/>
                <a:gd name="connsiteY17" fmla="*/ 929120 h 1653793"/>
                <a:gd name="connsiteX18" fmla="*/ 44065 w 1413787"/>
                <a:gd name="connsiteY18" fmla="*/ 896676 h 1653793"/>
                <a:gd name="connsiteX19" fmla="*/ 41207 w 1413787"/>
                <a:gd name="connsiteY19" fmla="*/ 893213 h 1653793"/>
                <a:gd name="connsiteX20" fmla="*/ 0 w 1413787"/>
                <a:gd name="connsiteY20" fmla="*/ 758309 h 1653793"/>
                <a:gd name="connsiteX21" fmla="*/ 241283 w 1413787"/>
                <a:gd name="connsiteY21" fmla="*/ 517026 h 1653793"/>
                <a:gd name="connsiteX22" fmla="*/ 411896 w 1413787"/>
                <a:gd name="connsiteY22" fmla="*/ 587696 h 1653793"/>
                <a:gd name="connsiteX23" fmla="*/ 434478 w 1413787"/>
                <a:gd name="connsiteY23" fmla="*/ 615067 h 1653793"/>
                <a:gd name="connsiteX24" fmla="*/ 457492 w 1413787"/>
                <a:gd name="connsiteY24" fmla="*/ 603201 h 1653793"/>
                <a:gd name="connsiteX25" fmla="*/ 985162 w 1413787"/>
                <a:gd name="connsiteY25" fmla="*/ 0 h 1653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3787" h="1653793">
                  <a:moveTo>
                    <a:pt x="985162" y="0"/>
                  </a:moveTo>
                  <a:lnTo>
                    <a:pt x="1413787" y="137795"/>
                  </a:lnTo>
                  <a:cubicBezTo>
                    <a:pt x="1267737" y="452755"/>
                    <a:pt x="1185981" y="697548"/>
                    <a:pt x="1116607" y="877570"/>
                  </a:cubicBezTo>
                  <a:lnTo>
                    <a:pt x="1106256" y="902763"/>
                  </a:lnTo>
                  <a:lnTo>
                    <a:pt x="1133468" y="925215"/>
                  </a:lnTo>
                  <a:cubicBezTo>
                    <a:pt x="1195463" y="987210"/>
                    <a:pt x="1233808" y="1072856"/>
                    <a:pt x="1233808" y="1167458"/>
                  </a:cubicBezTo>
                  <a:cubicBezTo>
                    <a:pt x="1233808" y="1333012"/>
                    <a:pt x="1116376" y="1471138"/>
                    <a:pt x="960267" y="1503082"/>
                  </a:cubicBezTo>
                  <a:lnTo>
                    <a:pt x="939180" y="1505208"/>
                  </a:lnTo>
                  <a:lnTo>
                    <a:pt x="918326" y="1543629"/>
                  </a:lnTo>
                  <a:cubicBezTo>
                    <a:pt x="873423" y="1610094"/>
                    <a:pt x="797381" y="1653793"/>
                    <a:pt x="711132" y="1653793"/>
                  </a:cubicBezTo>
                  <a:cubicBezTo>
                    <a:pt x="573134" y="1653793"/>
                    <a:pt x="461265" y="1541924"/>
                    <a:pt x="461265" y="1403926"/>
                  </a:cubicBezTo>
                  <a:lnTo>
                    <a:pt x="462285" y="1393810"/>
                  </a:lnTo>
                  <a:lnTo>
                    <a:pt x="435085" y="1391068"/>
                  </a:lnTo>
                  <a:cubicBezTo>
                    <a:pt x="318003" y="1367110"/>
                    <a:pt x="222677" y="1283424"/>
                    <a:pt x="182332" y="1173236"/>
                  </a:cubicBezTo>
                  <a:lnTo>
                    <a:pt x="170847" y="1130719"/>
                  </a:lnTo>
                  <a:lnTo>
                    <a:pt x="157666" y="1133380"/>
                  </a:lnTo>
                  <a:cubicBezTo>
                    <a:pt x="76464" y="1133380"/>
                    <a:pt x="10636" y="1067552"/>
                    <a:pt x="10636" y="986350"/>
                  </a:cubicBezTo>
                  <a:cubicBezTo>
                    <a:pt x="10636" y="966050"/>
                    <a:pt x="14750" y="946710"/>
                    <a:pt x="22190" y="929120"/>
                  </a:cubicBezTo>
                  <a:lnTo>
                    <a:pt x="44065" y="896676"/>
                  </a:lnTo>
                  <a:lnTo>
                    <a:pt x="41207" y="893213"/>
                  </a:lnTo>
                  <a:cubicBezTo>
                    <a:pt x="15191" y="854704"/>
                    <a:pt x="0" y="808281"/>
                    <a:pt x="0" y="758309"/>
                  </a:cubicBezTo>
                  <a:cubicBezTo>
                    <a:pt x="0" y="625052"/>
                    <a:pt x="108026" y="517026"/>
                    <a:pt x="241283" y="517026"/>
                  </a:cubicBezTo>
                  <a:cubicBezTo>
                    <a:pt x="307912" y="517026"/>
                    <a:pt x="368232" y="544033"/>
                    <a:pt x="411896" y="587696"/>
                  </a:cubicBezTo>
                  <a:lnTo>
                    <a:pt x="434478" y="615067"/>
                  </a:lnTo>
                  <a:lnTo>
                    <a:pt x="457492" y="603201"/>
                  </a:lnTo>
                  <a:cubicBezTo>
                    <a:pt x="624204" y="500857"/>
                    <a:pt x="788312" y="315913"/>
                    <a:pt x="985162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177D9D19-BF5A-4E86-8792-264D598A39DC}"/>
                </a:ext>
              </a:extLst>
            </p:cNvPr>
            <p:cNvSpPr/>
            <p:nvPr userDrawn="1"/>
          </p:nvSpPr>
          <p:spPr bwMode="auto">
            <a:xfrm>
              <a:off x="9077324" y="5379719"/>
              <a:ext cx="706755" cy="680085"/>
            </a:xfrm>
            <a:custGeom>
              <a:avLst/>
              <a:gdLst>
                <a:gd name="connsiteX0" fmla="*/ 365760 w 624840"/>
                <a:gd name="connsiteY0" fmla="*/ 0 h 701040"/>
                <a:gd name="connsiteX1" fmla="*/ 0 w 624840"/>
                <a:gd name="connsiteY1" fmla="*/ 579120 h 701040"/>
                <a:gd name="connsiteX2" fmla="*/ 419100 w 624840"/>
                <a:gd name="connsiteY2" fmla="*/ 53340 h 701040"/>
                <a:gd name="connsiteX3" fmla="*/ 175260 w 624840"/>
                <a:gd name="connsiteY3" fmla="*/ 701040 h 701040"/>
                <a:gd name="connsiteX4" fmla="*/ 525780 w 624840"/>
                <a:gd name="connsiteY4" fmla="*/ 167640 h 701040"/>
                <a:gd name="connsiteX5" fmla="*/ 441960 w 624840"/>
                <a:gd name="connsiteY5" fmla="*/ 449580 h 701040"/>
                <a:gd name="connsiteX6" fmla="*/ 586740 w 624840"/>
                <a:gd name="connsiteY6" fmla="*/ 205740 h 701040"/>
                <a:gd name="connsiteX7" fmla="*/ 624840 w 624840"/>
                <a:gd name="connsiteY7" fmla="*/ 53340 h 701040"/>
                <a:gd name="connsiteX8" fmla="*/ 365760 w 624840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701040"/>
                <a:gd name="connsiteX1" fmla="*/ 0 w 771525"/>
                <a:gd name="connsiteY1" fmla="*/ 569595 h 701040"/>
                <a:gd name="connsiteX2" fmla="*/ 565785 w 771525"/>
                <a:gd name="connsiteY2" fmla="*/ 53340 h 701040"/>
                <a:gd name="connsiteX3" fmla="*/ 321945 w 771525"/>
                <a:gd name="connsiteY3" fmla="*/ 701040 h 701040"/>
                <a:gd name="connsiteX4" fmla="*/ 672465 w 771525"/>
                <a:gd name="connsiteY4" fmla="*/ 167640 h 701040"/>
                <a:gd name="connsiteX5" fmla="*/ 588645 w 771525"/>
                <a:gd name="connsiteY5" fmla="*/ 449580 h 701040"/>
                <a:gd name="connsiteX6" fmla="*/ 733425 w 771525"/>
                <a:gd name="connsiteY6" fmla="*/ 205740 h 701040"/>
                <a:gd name="connsiteX7" fmla="*/ 771525 w 771525"/>
                <a:gd name="connsiteY7" fmla="*/ 53340 h 701040"/>
                <a:gd name="connsiteX8" fmla="*/ 512445 w 771525"/>
                <a:gd name="connsiteY8" fmla="*/ 0 h 701040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88645 w 771525"/>
                <a:gd name="connsiteY5" fmla="*/ 449580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87705"/>
                <a:gd name="connsiteX1" fmla="*/ 0 w 771525"/>
                <a:gd name="connsiteY1" fmla="*/ 569595 h 687705"/>
                <a:gd name="connsiteX2" fmla="*/ 565785 w 771525"/>
                <a:gd name="connsiteY2" fmla="*/ 53340 h 687705"/>
                <a:gd name="connsiteX3" fmla="*/ 253365 w 771525"/>
                <a:gd name="connsiteY3" fmla="*/ 687705 h 687705"/>
                <a:gd name="connsiteX4" fmla="*/ 672465 w 771525"/>
                <a:gd name="connsiteY4" fmla="*/ 167640 h 687705"/>
                <a:gd name="connsiteX5" fmla="*/ 544830 w 771525"/>
                <a:gd name="connsiteY5" fmla="*/ 520065 h 687705"/>
                <a:gd name="connsiteX6" fmla="*/ 733425 w 771525"/>
                <a:gd name="connsiteY6" fmla="*/ 205740 h 687705"/>
                <a:gd name="connsiteX7" fmla="*/ 771525 w 771525"/>
                <a:gd name="connsiteY7" fmla="*/ 53340 h 687705"/>
                <a:gd name="connsiteX8" fmla="*/ 512445 w 771525"/>
                <a:gd name="connsiteY8" fmla="*/ 0 h 68770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4830 w 771525"/>
                <a:gd name="connsiteY5" fmla="*/ 52006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512445 w 771525"/>
                <a:gd name="connsiteY0" fmla="*/ 0 h 664845"/>
                <a:gd name="connsiteX1" fmla="*/ 0 w 771525"/>
                <a:gd name="connsiteY1" fmla="*/ 569595 h 664845"/>
                <a:gd name="connsiteX2" fmla="*/ 565785 w 771525"/>
                <a:gd name="connsiteY2" fmla="*/ 53340 h 664845"/>
                <a:gd name="connsiteX3" fmla="*/ 302895 w 771525"/>
                <a:gd name="connsiteY3" fmla="*/ 664845 h 664845"/>
                <a:gd name="connsiteX4" fmla="*/ 672465 w 771525"/>
                <a:gd name="connsiteY4" fmla="*/ 167640 h 664845"/>
                <a:gd name="connsiteX5" fmla="*/ 548640 w 771525"/>
                <a:gd name="connsiteY5" fmla="*/ 592455 h 664845"/>
                <a:gd name="connsiteX6" fmla="*/ 733425 w 771525"/>
                <a:gd name="connsiteY6" fmla="*/ 205740 h 664845"/>
                <a:gd name="connsiteX7" fmla="*/ 771525 w 771525"/>
                <a:gd name="connsiteY7" fmla="*/ 53340 h 664845"/>
                <a:gd name="connsiteX8" fmla="*/ 512445 w 77152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47675 w 706755"/>
                <a:gd name="connsiteY0" fmla="*/ 0 h 664845"/>
                <a:gd name="connsiteX1" fmla="*/ 0 w 706755"/>
                <a:gd name="connsiteY1" fmla="*/ 569595 h 664845"/>
                <a:gd name="connsiteX2" fmla="*/ 501015 w 706755"/>
                <a:gd name="connsiteY2" fmla="*/ 53340 h 664845"/>
                <a:gd name="connsiteX3" fmla="*/ 238125 w 706755"/>
                <a:gd name="connsiteY3" fmla="*/ 664845 h 664845"/>
                <a:gd name="connsiteX4" fmla="*/ 607695 w 706755"/>
                <a:gd name="connsiteY4" fmla="*/ 167640 h 664845"/>
                <a:gd name="connsiteX5" fmla="*/ 483870 w 706755"/>
                <a:gd name="connsiteY5" fmla="*/ 592455 h 664845"/>
                <a:gd name="connsiteX6" fmla="*/ 668655 w 706755"/>
                <a:gd name="connsiteY6" fmla="*/ 205740 h 664845"/>
                <a:gd name="connsiteX7" fmla="*/ 706755 w 706755"/>
                <a:gd name="connsiteY7" fmla="*/ 53340 h 664845"/>
                <a:gd name="connsiteX8" fmla="*/ 447675 w 706755"/>
                <a:gd name="connsiteY8" fmla="*/ 0 h 664845"/>
                <a:gd name="connsiteX0" fmla="*/ 428625 w 706755"/>
                <a:gd name="connsiteY0" fmla="*/ 0 h 680085"/>
                <a:gd name="connsiteX1" fmla="*/ 0 w 706755"/>
                <a:gd name="connsiteY1" fmla="*/ 584835 h 680085"/>
                <a:gd name="connsiteX2" fmla="*/ 501015 w 706755"/>
                <a:gd name="connsiteY2" fmla="*/ 68580 h 680085"/>
                <a:gd name="connsiteX3" fmla="*/ 238125 w 706755"/>
                <a:gd name="connsiteY3" fmla="*/ 680085 h 680085"/>
                <a:gd name="connsiteX4" fmla="*/ 607695 w 706755"/>
                <a:gd name="connsiteY4" fmla="*/ 182880 h 680085"/>
                <a:gd name="connsiteX5" fmla="*/ 483870 w 706755"/>
                <a:gd name="connsiteY5" fmla="*/ 607695 h 680085"/>
                <a:gd name="connsiteX6" fmla="*/ 668655 w 706755"/>
                <a:gd name="connsiteY6" fmla="*/ 220980 h 680085"/>
                <a:gd name="connsiteX7" fmla="*/ 706755 w 706755"/>
                <a:gd name="connsiteY7" fmla="*/ 68580 h 680085"/>
                <a:gd name="connsiteX8" fmla="*/ 428625 w 706755"/>
                <a:gd name="connsiteY8" fmla="*/ 0 h 6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6755" h="680085">
                  <a:moveTo>
                    <a:pt x="428625" y="0"/>
                  </a:moveTo>
                  <a:cubicBezTo>
                    <a:pt x="299720" y="140335"/>
                    <a:pt x="237490" y="400685"/>
                    <a:pt x="0" y="584835"/>
                  </a:cubicBezTo>
                  <a:cubicBezTo>
                    <a:pt x="300990" y="492760"/>
                    <a:pt x="312420" y="240665"/>
                    <a:pt x="501015" y="68580"/>
                  </a:cubicBezTo>
                  <a:cubicBezTo>
                    <a:pt x="396875" y="280035"/>
                    <a:pt x="370840" y="474345"/>
                    <a:pt x="238125" y="680085"/>
                  </a:cubicBezTo>
                  <a:cubicBezTo>
                    <a:pt x="398780" y="548640"/>
                    <a:pt x="467995" y="356235"/>
                    <a:pt x="607695" y="182880"/>
                  </a:cubicBezTo>
                  <a:lnTo>
                    <a:pt x="483870" y="607695"/>
                  </a:lnTo>
                  <a:cubicBezTo>
                    <a:pt x="561975" y="518160"/>
                    <a:pt x="605790" y="325755"/>
                    <a:pt x="668655" y="220980"/>
                  </a:cubicBezTo>
                  <a:lnTo>
                    <a:pt x="706755" y="68580"/>
                  </a:lnTo>
                  <a:lnTo>
                    <a:pt x="428625" y="0"/>
                  </a:ln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400"/>
              <a:endParaRPr lang="en-US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399" name="Group 398">
              <a:extLst>
                <a:ext uri="{FF2B5EF4-FFF2-40B4-BE49-F238E27FC236}">
                  <a16:creationId xmlns:a16="http://schemas.microsoft.com/office/drawing/2014/main" id="{C082DF43-D30C-49D0-B24E-C014973A375F}"/>
                </a:ext>
              </a:extLst>
            </p:cNvPr>
            <p:cNvGrpSpPr/>
            <p:nvPr userDrawn="1"/>
          </p:nvGrpSpPr>
          <p:grpSpPr>
            <a:xfrm rot="964093">
              <a:off x="9205745" y="2941336"/>
              <a:ext cx="1464413" cy="2884805"/>
              <a:chOff x="9955431" y="2762289"/>
              <a:chExt cx="1464413" cy="2884805"/>
            </a:xfrm>
          </p:grpSpPr>
          <p:sp>
            <p:nvSpPr>
              <p:cNvPr id="400" name="Freeform 627">
                <a:extLst>
                  <a:ext uri="{FF2B5EF4-FFF2-40B4-BE49-F238E27FC236}">
                    <a16:creationId xmlns:a16="http://schemas.microsoft.com/office/drawing/2014/main" id="{54D46AAA-0E49-43BC-B448-3411EC5BEA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47291" y="4435683"/>
                <a:ext cx="613679" cy="1211411"/>
              </a:xfrm>
              <a:custGeom>
                <a:avLst/>
                <a:gdLst>
                  <a:gd name="T0" fmla="*/ 57 w 126"/>
                  <a:gd name="T1" fmla="*/ 32 h 249"/>
                  <a:gd name="T2" fmla="*/ 108 w 126"/>
                  <a:gd name="T3" fmla="*/ 0 h 249"/>
                  <a:gd name="T4" fmla="*/ 126 w 126"/>
                  <a:gd name="T5" fmla="*/ 12 h 249"/>
                  <a:gd name="T6" fmla="*/ 76 w 126"/>
                  <a:gd name="T7" fmla="*/ 43 h 249"/>
                  <a:gd name="T8" fmla="*/ 19 w 126"/>
                  <a:gd name="T9" fmla="*/ 239 h 249"/>
                  <a:gd name="T10" fmla="*/ 0 w 126"/>
                  <a:gd name="T11" fmla="*/ 249 h 249"/>
                  <a:gd name="T12" fmla="*/ 57 w 126"/>
                  <a:gd name="T13" fmla="*/ 32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7" y="32"/>
                    </a:moveTo>
                    <a:cubicBezTo>
                      <a:pt x="69" y="13"/>
                      <a:pt x="88" y="2"/>
                      <a:pt x="108" y="0"/>
                    </a:cubicBezTo>
                    <a:cubicBezTo>
                      <a:pt x="126" y="12"/>
                      <a:pt x="126" y="12"/>
                      <a:pt x="126" y="12"/>
                    </a:cubicBezTo>
                    <a:cubicBezTo>
                      <a:pt x="106" y="14"/>
                      <a:pt x="87" y="25"/>
                      <a:pt x="76" y="43"/>
                    </a:cubicBezTo>
                    <a:cubicBezTo>
                      <a:pt x="33" y="110"/>
                      <a:pt x="22" y="199"/>
                      <a:pt x="19" y="239"/>
                    </a:cubicBezTo>
                    <a:cubicBezTo>
                      <a:pt x="7" y="245"/>
                      <a:pt x="0" y="249"/>
                      <a:pt x="0" y="249"/>
                    </a:cubicBezTo>
                    <a:cubicBezTo>
                      <a:pt x="0" y="249"/>
                      <a:pt x="0" y="121"/>
                      <a:pt x="57" y="32"/>
                    </a:cubicBezTo>
                    <a:close/>
                  </a:path>
                </a:pathLst>
              </a:custGeom>
              <a:solidFill>
                <a:srgbClr val="DB9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1" name="Freeform 628">
                <a:extLst>
                  <a:ext uri="{FF2B5EF4-FFF2-40B4-BE49-F238E27FC236}">
                    <a16:creationId xmlns:a16="http://schemas.microsoft.com/office/drawing/2014/main" id="{73F5E427-0D81-436C-A5B3-ECD15810DF7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06506" y="4391097"/>
                <a:ext cx="820895" cy="1099834"/>
              </a:xfrm>
              <a:custGeom>
                <a:avLst/>
                <a:gdLst>
                  <a:gd name="T0" fmla="*/ 107 w 167"/>
                  <a:gd name="T1" fmla="*/ 0 h 227"/>
                  <a:gd name="T2" fmla="*/ 161 w 167"/>
                  <a:gd name="T3" fmla="*/ 34 h 227"/>
                  <a:gd name="T4" fmla="*/ 154 w 167"/>
                  <a:gd name="T5" fmla="*/ 94 h 227"/>
                  <a:gd name="T6" fmla="*/ 0 w 167"/>
                  <a:gd name="T7" fmla="*/ 227 h 227"/>
                  <a:gd name="T8" fmla="*/ 57 w 167"/>
                  <a:gd name="T9" fmla="*/ 31 h 227"/>
                  <a:gd name="T10" fmla="*/ 107 w 167"/>
                  <a:gd name="T11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7" h="227">
                    <a:moveTo>
                      <a:pt x="107" y="0"/>
                    </a:moveTo>
                    <a:cubicBezTo>
                      <a:pt x="161" y="34"/>
                      <a:pt x="161" y="34"/>
                      <a:pt x="161" y="34"/>
                    </a:cubicBezTo>
                    <a:cubicBezTo>
                      <a:pt x="167" y="54"/>
                      <a:pt x="165" y="77"/>
                      <a:pt x="154" y="94"/>
                    </a:cubicBezTo>
                    <a:cubicBezTo>
                      <a:pt x="111" y="161"/>
                      <a:pt x="35" y="208"/>
                      <a:pt x="0" y="227"/>
                    </a:cubicBezTo>
                    <a:cubicBezTo>
                      <a:pt x="3" y="187"/>
                      <a:pt x="14" y="98"/>
                      <a:pt x="57" y="31"/>
                    </a:cubicBezTo>
                    <a:cubicBezTo>
                      <a:pt x="68" y="13"/>
                      <a:pt x="87" y="2"/>
                      <a:pt x="107" y="0"/>
                    </a:cubicBezTo>
                    <a:close/>
                  </a:path>
                </a:pathLst>
              </a:custGeom>
              <a:solidFill>
                <a:srgbClr val="FFF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defTabSz="914400"/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2" name="Freeform 629">
                <a:extLst>
                  <a:ext uri="{FF2B5EF4-FFF2-40B4-BE49-F238E27FC236}">
                    <a16:creationId xmlns:a16="http://schemas.microsoft.com/office/drawing/2014/main" id="{0F624D6F-480B-431D-AB1B-5037D1B762E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925715" y="3901143"/>
                <a:ext cx="494129" cy="789014"/>
              </a:xfrm>
              <a:custGeom>
                <a:avLst/>
                <a:gdLst>
                  <a:gd name="T0" fmla="*/ 0 w 102"/>
                  <a:gd name="T1" fmla="*/ 81 h 163"/>
                  <a:gd name="T2" fmla="*/ 9 w 102"/>
                  <a:gd name="T3" fmla="*/ 163 h 163"/>
                  <a:gd name="T4" fmla="*/ 102 w 102"/>
                  <a:gd name="T5" fmla="*/ 50 h 163"/>
                  <a:gd name="T6" fmla="*/ 97 w 102"/>
                  <a:gd name="T7" fmla="*/ 0 h 163"/>
                  <a:gd name="T8" fmla="*/ 0 w 102"/>
                  <a:gd name="T9" fmla="*/ 81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3">
                    <a:moveTo>
                      <a:pt x="0" y="81"/>
                    </a:moveTo>
                    <a:cubicBezTo>
                      <a:pt x="0" y="81"/>
                      <a:pt x="19" y="127"/>
                      <a:pt x="9" y="163"/>
                    </a:cubicBezTo>
                    <a:cubicBezTo>
                      <a:pt x="44" y="152"/>
                      <a:pt x="94" y="94"/>
                      <a:pt x="102" y="50"/>
                    </a:cubicBezTo>
                    <a:cubicBezTo>
                      <a:pt x="97" y="0"/>
                      <a:pt x="97" y="0"/>
                      <a:pt x="97" y="0"/>
                    </a:cubicBezTo>
                    <a:lnTo>
                      <a:pt x="0" y="81"/>
                    </a:ln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3" name="Freeform 630">
                <a:extLst>
                  <a:ext uri="{FF2B5EF4-FFF2-40B4-BE49-F238E27FC236}">
                    <a16:creationId xmlns:a16="http://schemas.microsoft.com/office/drawing/2014/main" id="{34F70893-F222-4CEE-BD88-DC6D05CDC66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9955431" y="3916087"/>
                <a:ext cx="573828" cy="717283"/>
              </a:xfrm>
              <a:custGeom>
                <a:avLst/>
                <a:gdLst>
                  <a:gd name="T0" fmla="*/ 83 w 117"/>
                  <a:gd name="T1" fmla="*/ 122 h 148"/>
                  <a:gd name="T2" fmla="*/ 5 w 117"/>
                  <a:gd name="T3" fmla="*/ 148 h 148"/>
                  <a:gd name="T4" fmla="*/ 68 w 117"/>
                  <a:gd name="T5" fmla="*/ 17 h 148"/>
                  <a:gd name="T6" fmla="*/ 117 w 117"/>
                  <a:gd name="T7" fmla="*/ 0 h 148"/>
                  <a:gd name="T8" fmla="*/ 83 w 117"/>
                  <a:gd name="T9" fmla="*/ 122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7" h="148">
                    <a:moveTo>
                      <a:pt x="83" y="122"/>
                    </a:moveTo>
                    <a:cubicBezTo>
                      <a:pt x="83" y="122"/>
                      <a:pt x="33" y="124"/>
                      <a:pt x="5" y="148"/>
                    </a:cubicBezTo>
                    <a:cubicBezTo>
                      <a:pt x="0" y="112"/>
                      <a:pt x="32" y="43"/>
                      <a:pt x="68" y="17"/>
                    </a:cubicBezTo>
                    <a:cubicBezTo>
                      <a:pt x="117" y="0"/>
                      <a:pt x="117" y="0"/>
                      <a:pt x="117" y="0"/>
                    </a:cubicBezTo>
                    <a:lnTo>
                      <a:pt x="83" y="122"/>
                    </a:lnTo>
                    <a:close/>
                  </a:path>
                </a:pathLst>
              </a:custGeom>
              <a:solidFill>
                <a:srgbClr val="FFCB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4" name="Freeform 631">
                <a:extLst>
                  <a:ext uri="{FF2B5EF4-FFF2-40B4-BE49-F238E27FC236}">
                    <a16:creationId xmlns:a16="http://schemas.microsoft.com/office/drawing/2014/main" id="{022F4EF4-165A-4B66-8F9B-FE6A467E987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350520" y="2762289"/>
                <a:ext cx="526009" cy="310825"/>
              </a:xfrm>
              <a:custGeom>
                <a:avLst/>
                <a:gdLst>
                  <a:gd name="T0" fmla="*/ 12 w 109"/>
                  <a:gd name="T1" fmla="*/ 64 h 64"/>
                  <a:gd name="T2" fmla="*/ 0 w 109"/>
                  <a:gd name="T3" fmla="*/ 50 h 64"/>
                  <a:gd name="T4" fmla="*/ 107 w 109"/>
                  <a:gd name="T5" fmla="*/ 0 h 64"/>
                  <a:gd name="T6" fmla="*/ 109 w 109"/>
                  <a:gd name="T7" fmla="*/ 14 h 64"/>
                  <a:gd name="T8" fmla="*/ 17 w 109"/>
                  <a:gd name="T9" fmla="*/ 60 h 64"/>
                  <a:gd name="T10" fmla="*/ 12 w 109"/>
                  <a:gd name="T11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64">
                    <a:moveTo>
                      <a:pt x="12" y="64"/>
                    </a:moveTo>
                    <a:cubicBezTo>
                      <a:pt x="8" y="59"/>
                      <a:pt x="4" y="55"/>
                      <a:pt x="0" y="50"/>
                    </a:cubicBezTo>
                    <a:cubicBezTo>
                      <a:pt x="55" y="14"/>
                      <a:pt x="107" y="0"/>
                      <a:pt x="107" y="0"/>
                    </a:cubicBezTo>
                    <a:cubicBezTo>
                      <a:pt x="107" y="0"/>
                      <a:pt x="108" y="5"/>
                      <a:pt x="109" y="14"/>
                    </a:cubicBezTo>
                    <a:cubicBezTo>
                      <a:pt x="90" y="21"/>
                      <a:pt x="54" y="35"/>
                      <a:pt x="17" y="60"/>
                    </a:cubicBezTo>
                    <a:cubicBezTo>
                      <a:pt x="15" y="61"/>
                      <a:pt x="13" y="62"/>
                      <a:pt x="12" y="64"/>
                    </a:cubicBez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5" name="Freeform 632">
                <a:extLst>
                  <a:ext uri="{FF2B5EF4-FFF2-40B4-BE49-F238E27FC236}">
                    <a16:creationId xmlns:a16="http://schemas.microsoft.com/office/drawing/2014/main" id="{389890D6-26A5-4347-AA38-624AFB85BA6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88207" y="2788209"/>
                <a:ext cx="494129" cy="502101"/>
              </a:xfrm>
              <a:custGeom>
                <a:avLst/>
                <a:gdLst>
                  <a:gd name="T0" fmla="*/ 35 w 101"/>
                  <a:gd name="T1" fmla="*/ 80 h 104"/>
                  <a:gd name="T2" fmla="*/ 0 w 101"/>
                  <a:gd name="T3" fmla="*/ 50 h 104"/>
                  <a:gd name="T4" fmla="*/ 5 w 101"/>
                  <a:gd name="T5" fmla="*/ 46 h 104"/>
                  <a:gd name="T6" fmla="*/ 97 w 101"/>
                  <a:gd name="T7" fmla="*/ 0 h 104"/>
                  <a:gd name="T8" fmla="*/ 94 w 101"/>
                  <a:gd name="T9" fmla="*/ 104 h 104"/>
                  <a:gd name="T10" fmla="*/ 35 w 101"/>
                  <a:gd name="T11" fmla="*/ 8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1" h="104">
                    <a:moveTo>
                      <a:pt x="35" y="80"/>
                    </a:moveTo>
                    <a:cubicBezTo>
                      <a:pt x="21" y="71"/>
                      <a:pt x="10" y="61"/>
                      <a:pt x="0" y="50"/>
                    </a:cubicBezTo>
                    <a:cubicBezTo>
                      <a:pt x="1" y="48"/>
                      <a:pt x="3" y="47"/>
                      <a:pt x="5" y="46"/>
                    </a:cubicBezTo>
                    <a:cubicBezTo>
                      <a:pt x="42" y="21"/>
                      <a:pt x="78" y="7"/>
                      <a:pt x="97" y="0"/>
                    </a:cubicBezTo>
                    <a:cubicBezTo>
                      <a:pt x="99" y="21"/>
                      <a:pt x="101" y="59"/>
                      <a:pt x="94" y="104"/>
                    </a:cubicBezTo>
                    <a:cubicBezTo>
                      <a:pt x="73" y="99"/>
                      <a:pt x="53" y="91"/>
                      <a:pt x="35" y="8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6" name="Freeform 633">
                <a:extLst>
                  <a:ext uri="{FF2B5EF4-FFF2-40B4-BE49-F238E27FC236}">
                    <a16:creationId xmlns:a16="http://schemas.microsoft.com/office/drawing/2014/main" id="{7EB425D5-878E-414A-867B-8EC8FC7741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139277" y="3202534"/>
                <a:ext cx="701345" cy="1155625"/>
              </a:xfrm>
              <a:custGeom>
                <a:avLst/>
                <a:gdLst>
                  <a:gd name="T0" fmla="*/ 132 w 144"/>
                  <a:gd name="T1" fmla="*/ 0 h 239"/>
                  <a:gd name="T2" fmla="*/ 144 w 144"/>
                  <a:gd name="T3" fmla="*/ 14 h 239"/>
                  <a:gd name="T4" fmla="*/ 62 w 144"/>
                  <a:gd name="T5" fmla="*/ 96 h 239"/>
                  <a:gd name="T6" fmla="*/ 16 w 144"/>
                  <a:gd name="T7" fmla="*/ 239 h 239"/>
                  <a:gd name="T8" fmla="*/ 0 w 144"/>
                  <a:gd name="T9" fmla="*/ 228 h 239"/>
                  <a:gd name="T10" fmla="*/ 46 w 144"/>
                  <a:gd name="T11" fmla="*/ 85 h 239"/>
                  <a:gd name="T12" fmla="*/ 132 w 144"/>
                  <a:gd name="T1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239">
                    <a:moveTo>
                      <a:pt x="132" y="0"/>
                    </a:moveTo>
                    <a:cubicBezTo>
                      <a:pt x="136" y="5"/>
                      <a:pt x="140" y="9"/>
                      <a:pt x="144" y="14"/>
                    </a:cubicBezTo>
                    <a:cubicBezTo>
                      <a:pt x="114" y="34"/>
                      <a:pt x="84" y="61"/>
                      <a:pt x="62" y="96"/>
                    </a:cubicBezTo>
                    <a:cubicBezTo>
                      <a:pt x="32" y="142"/>
                      <a:pt x="20" y="195"/>
                      <a:pt x="16" y="23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4" y="185"/>
                      <a:pt x="16" y="132"/>
                      <a:pt x="46" y="85"/>
                    </a:cubicBezTo>
                    <a:cubicBezTo>
                      <a:pt x="69" y="49"/>
                      <a:pt x="101" y="21"/>
                      <a:pt x="132" y="0"/>
                    </a:cubicBezTo>
                    <a:close/>
                  </a:path>
                </a:pathLst>
              </a:custGeom>
              <a:solidFill>
                <a:srgbClr val="F0A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07" name="Freeform 636">
                <a:extLst>
                  <a:ext uri="{FF2B5EF4-FFF2-40B4-BE49-F238E27FC236}">
                    <a16:creationId xmlns:a16="http://schemas.microsoft.com/office/drawing/2014/main" id="{BFBCD757-3BC9-4A08-B372-B7E20CBA7A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35347" y="3900461"/>
                <a:ext cx="565860" cy="789014"/>
              </a:xfrm>
              <a:custGeom>
                <a:avLst/>
                <a:gdLst>
                  <a:gd name="T0" fmla="*/ 0 w 71"/>
                  <a:gd name="T1" fmla="*/ 92 h 99"/>
                  <a:gd name="T2" fmla="*/ 11 w 71"/>
                  <a:gd name="T3" fmla="*/ 99 h 99"/>
                  <a:gd name="T4" fmla="*/ 71 w 71"/>
                  <a:gd name="T5" fmla="*/ 8 h 99"/>
                  <a:gd name="T6" fmla="*/ 59 w 71"/>
                  <a:gd name="T7" fmla="*/ 0 h 99"/>
                  <a:gd name="T8" fmla="*/ 0 w 71"/>
                  <a:gd name="T9" fmla="*/ 92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99">
                    <a:moveTo>
                      <a:pt x="0" y="92"/>
                    </a:moveTo>
                    <a:lnTo>
                      <a:pt x="11" y="99"/>
                    </a:lnTo>
                    <a:lnTo>
                      <a:pt x="71" y="8"/>
                    </a:lnTo>
                    <a:lnTo>
                      <a:pt x="59" y="0"/>
                    </a:lnTo>
                    <a:lnTo>
                      <a:pt x="0" y="92"/>
                    </a:lnTo>
                    <a:close/>
                  </a:path>
                </a:pathLst>
              </a:custGeom>
              <a:solidFill>
                <a:srgbClr val="C78E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grpSp>
            <p:nvGrpSpPr>
              <p:cNvPr id="408" name="Group 407">
                <a:extLst>
                  <a:ext uri="{FF2B5EF4-FFF2-40B4-BE49-F238E27FC236}">
                    <a16:creationId xmlns:a16="http://schemas.microsoft.com/office/drawing/2014/main" id="{5F1A1AFF-D059-4A12-B616-AEE33462CA12}"/>
                  </a:ext>
                </a:extLst>
              </p:cNvPr>
              <p:cNvGrpSpPr/>
              <p:nvPr userDrawn="1"/>
            </p:nvGrpSpPr>
            <p:grpSpPr>
              <a:xfrm>
                <a:off x="10576823" y="3306963"/>
                <a:ext cx="272076" cy="663784"/>
                <a:chOff x="6510790" y="3873893"/>
                <a:chExt cx="272076" cy="663784"/>
              </a:xfrm>
            </p:grpSpPr>
            <p:sp>
              <p:nvSpPr>
                <p:cNvPr id="414" name="Oval 413">
                  <a:extLst>
                    <a:ext uri="{FF2B5EF4-FFF2-40B4-BE49-F238E27FC236}">
                      <a16:creationId xmlns:a16="http://schemas.microsoft.com/office/drawing/2014/main" id="{1BE1A612-8D62-4DBF-8CED-EDB876D9F5F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14650" y="3873893"/>
                  <a:ext cx="115777" cy="115776"/>
                </a:xfrm>
                <a:prstGeom prst="ellipse">
                  <a:avLst/>
                </a:pr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5" name="Freeform 675">
                  <a:extLst>
                    <a:ext uri="{FF2B5EF4-FFF2-40B4-BE49-F238E27FC236}">
                      <a16:creationId xmlns:a16="http://schemas.microsoft.com/office/drawing/2014/main" id="{2586D785-50BB-43FA-812C-4D9D2C242D1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4650" y="4186489"/>
                  <a:ext cx="264357" cy="351188"/>
                </a:xfrm>
                <a:custGeom>
                  <a:avLst/>
                  <a:gdLst>
                    <a:gd name="T0" fmla="*/ 120 w 216"/>
                    <a:gd name="T1" fmla="*/ 0 h 289"/>
                    <a:gd name="T2" fmla="*/ 112 w 216"/>
                    <a:gd name="T3" fmla="*/ 0 h 289"/>
                    <a:gd name="T4" fmla="*/ 100 w 216"/>
                    <a:gd name="T5" fmla="*/ 0 h 289"/>
                    <a:gd name="T6" fmla="*/ 4 w 216"/>
                    <a:gd name="T7" fmla="*/ 98 h 289"/>
                    <a:gd name="T8" fmla="*/ 4 w 216"/>
                    <a:gd name="T9" fmla="*/ 289 h 289"/>
                    <a:gd name="T10" fmla="*/ 216 w 216"/>
                    <a:gd name="T11" fmla="*/ 289 h 289"/>
                    <a:gd name="T12" fmla="*/ 216 w 216"/>
                    <a:gd name="T13" fmla="*/ 84 h 289"/>
                    <a:gd name="T14" fmla="*/ 120 w 216"/>
                    <a:gd name="T15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6" h="289">
                      <a:moveTo>
                        <a:pt x="120" y="0"/>
                      </a:moveTo>
                      <a:cubicBezTo>
                        <a:pt x="120" y="0"/>
                        <a:pt x="113" y="0"/>
                        <a:pt x="112" y="0"/>
                      </a:cubicBezTo>
                      <a:cubicBezTo>
                        <a:pt x="107" y="0"/>
                        <a:pt x="100" y="0"/>
                        <a:pt x="100" y="0"/>
                      </a:cubicBezTo>
                      <a:cubicBezTo>
                        <a:pt x="0" y="6"/>
                        <a:pt x="4" y="98"/>
                        <a:pt x="4" y="98"/>
                      </a:cubicBezTo>
                      <a:cubicBezTo>
                        <a:pt x="4" y="289"/>
                        <a:pt x="4" y="289"/>
                        <a:pt x="4" y="289"/>
                      </a:cubicBezTo>
                      <a:cubicBezTo>
                        <a:pt x="216" y="289"/>
                        <a:pt x="216" y="289"/>
                        <a:pt x="216" y="289"/>
                      </a:cubicBezTo>
                      <a:cubicBezTo>
                        <a:pt x="216" y="84"/>
                        <a:pt x="216" y="84"/>
                        <a:pt x="216" y="84"/>
                      </a:cubicBezTo>
                      <a:cubicBezTo>
                        <a:pt x="216" y="84"/>
                        <a:pt x="205" y="9"/>
                        <a:pt x="120" y="0"/>
                      </a:cubicBez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6" name="Freeform 676">
                  <a:extLst>
                    <a:ext uri="{FF2B5EF4-FFF2-40B4-BE49-F238E27FC236}">
                      <a16:creationId xmlns:a16="http://schemas.microsoft.com/office/drawing/2014/main" id="{2BF17F0D-5D6C-48B8-B431-3A9E60A0A80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40074" y="4186489"/>
                  <a:ext cx="138932" cy="351188"/>
                </a:xfrm>
                <a:custGeom>
                  <a:avLst/>
                  <a:gdLst>
                    <a:gd name="T0" fmla="*/ 17 w 113"/>
                    <a:gd name="T1" fmla="*/ 0 h 289"/>
                    <a:gd name="T2" fmla="*/ 9 w 113"/>
                    <a:gd name="T3" fmla="*/ 0 h 289"/>
                    <a:gd name="T4" fmla="*/ 0 w 113"/>
                    <a:gd name="T5" fmla="*/ 0 h 289"/>
                    <a:gd name="T6" fmla="*/ 2 w 113"/>
                    <a:gd name="T7" fmla="*/ 0 h 289"/>
                    <a:gd name="T8" fmla="*/ 99 w 113"/>
                    <a:gd name="T9" fmla="*/ 98 h 289"/>
                    <a:gd name="T10" fmla="*/ 99 w 113"/>
                    <a:gd name="T11" fmla="*/ 289 h 289"/>
                    <a:gd name="T12" fmla="*/ 113 w 113"/>
                    <a:gd name="T13" fmla="*/ 289 h 289"/>
                    <a:gd name="T14" fmla="*/ 113 w 113"/>
                    <a:gd name="T15" fmla="*/ 84 h 289"/>
                    <a:gd name="T16" fmla="*/ 17 w 113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289">
                      <a:moveTo>
                        <a:pt x="17" y="0"/>
                      </a:moveTo>
                      <a:cubicBezTo>
                        <a:pt x="17" y="0"/>
                        <a:pt x="10" y="0"/>
                        <a:pt x="9" y="0"/>
                      </a:cubicBezTo>
                      <a:cubicBezTo>
                        <a:pt x="6" y="0"/>
                        <a:pt x="2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88" y="9"/>
                        <a:pt x="99" y="98"/>
                        <a:pt x="99" y="98"/>
                      </a:cubicBezTo>
                      <a:cubicBezTo>
                        <a:pt x="99" y="289"/>
                        <a:pt x="99" y="289"/>
                        <a:pt x="99" y="289"/>
                      </a:cubicBezTo>
                      <a:cubicBezTo>
                        <a:pt x="113" y="289"/>
                        <a:pt x="113" y="289"/>
                        <a:pt x="113" y="289"/>
                      </a:cubicBezTo>
                      <a:cubicBezTo>
                        <a:pt x="113" y="84"/>
                        <a:pt x="113" y="84"/>
                        <a:pt x="113" y="84"/>
                      </a:cubicBezTo>
                      <a:cubicBezTo>
                        <a:pt x="113" y="84"/>
                        <a:pt x="102" y="9"/>
                        <a:pt x="17" y="0"/>
                      </a:cubicBezTo>
                      <a:close/>
                    </a:path>
                  </a:pathLst>
                </a:custGeom>
                <a:solidFill>
                  <a:srgbClr val="40004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7" name="Freeform 677">
                  <a:extLst>
                    <a:ext uri="{FF2B5EF4-FFF2-40B4-BE49-F238E27FC236}">
                      <a16:creationId xmlns:a16="http://schemas.microsoft.com/office/drawing/2014/main" id="{EC908BC1-1E0F-4DC6-8831-9FAB9C41CAD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209644"/>
                  <a:ext cx="65607" cy="165946"/>
                </a:xfrm>
                <a:custGeom>
                  <a:avLst/>
                  <a:gdLst>
                    <a:gd name="T0" fmla="*/ 0 w 34"/>
                    <a:gd name="T1" fmla="*/ 0 h 86"/>
                    <a:gd name="T2" fmla="*/ 34 w 34"/>
                    <a:gd name="T3" fmla="*/ 86 h 86"/>
                    <a:gd name="T4" fmla="*/ 34 w 34"/>
                    <a:gd name="T5" fmla="*/ 0 h 86"/>
                    <a:gd name="T6" fmla="*/ 0 w 3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4" h="86">
                      <a:moveTo>
                        <a:pt x="0" y="0"/>
                      </a:moveTo>
                      <a:lnTo>
                        <a:pt x="34" y="86"/>
                      </a:lnTo>
                      <a:lnTo>
                        <a:pt x="34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5C10F325-66EA-4035-AB08-D3DEAD0DE0B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46306"/>
                  <a:ext cx="9648" cy="964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ADA36EAB-490B-4468-8EBE-46FC6D3CB73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678667" y="4271391"/>
                  <a:ext cx="9648" cy="11578"/>
                </a:xfrm>
                <a:prstGeom prst="ellipse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0" name="Freeform 680">
                  <a:extLst>
                    <a:ext uri="{FF2B5EF4-FFF2-40B4-BE49-F238E27FC236}">
                      <a16:creationId xmlns:a16="http://schemas.microsoft.com/office/drawing/2014/main" id="{0B2F0E2D-D2A2-4C43-9A88-45D0CE2878B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10790" y="4186489"/>
                  <a:ext cx="146651" cy="351188"/>
                </a:xfrm>
                <a:custGeom>
                  <a:avLst/>
                  <a:gdLst>
                    <a:gd name="T0" fmla="*/ 116 w 119"/>
                    <a:gd name="T1" fmla="*/ 0 h 289"/>
                    <a:gd name="T2" fmla="*/ 119 w 119"/>
                    <a:gd name="T3" fmla="*/ 0 h 289"/>
                    <a:gd name="T4" fmla="*/ 114 w 119"/>
                    <a:gd name="T5" fmla="*/ 0 h 289"/>
                    <a:gd name="T6" fmla="*/ 102 w 119"/>
                    <a:gd name="T7" fmla="*/ 0 h 289"/>
                    <a:gd name="T8" fmla="*/ 6 w 119"/>
                    <a:gd name="T9" fmla="*/ 98 h 289"/>
                    <a:gd name="T10" fmla="*/ 6 w 119"/>
                    <a:gd name="T11" fmla="*/ 289 h 289"/>
                    <a:gd name="T12" fmla="*/ 20 w 119"/>
                    <a:gd name="T13" fmla="*/ 289 h 289"/>
                    <a:gd name="T14" fmla="*/ 20 w 119"/>
                    <a:gd name="T15" fmla="*/ 98 h 289"/>
                    <a:gd name="T16" fmla="*/ 116 w 119"/>
                    <a:gd name="T17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9" h="289">
                      <a:moveTo>
                        <a:pt x="116" y="0"/>
                      </a:moveTo>
                      <a:cubicBezTo>
                        <a:pt x="116" y="0"/>
                        <a:pt x="118" y="0"/>
                        <a:pt x="119" y="0"/>
                      </a:cubicBezTo>
                      <a:cubicBezTo>
                        <a:pt x="117" y="0"/>
                        <a:pt x="114" y="0"/>
                        <a:pt x="114" y="0"/>
                      </a:cubicBezTo>
                      <a:cubicBezTo>
                        <a:pt x="109" y="0"/>
                        <a:pt x="102" y="0"/>
                        <a:pt x="102" y="0"/>
                      </a:cubicBezTo>
                      <a:cubicBezTo>
                        <a:pt x="0" y="8"/>
                        <a:pt x="6" y="98"/>
                        <a:pt x="6" y="98"/>
                      </a:cubicBezTo>
                      <a:cubicBezTo>
                        <a:pt x="6" y="289"/>
                        <a:pt x="6" y="289"/>
                        <a:pt x="6" y="289"/>
                      </a:cubicBezTo>
                      <a:cubicBezTo>
                        <a:pt x="20" y="289"/>
                        <a:pt x="20" y="289"/>
                        <a:pt x="20" y="289"/>
                      </a:cubicBezTo>
                      <a:cubicBezTo>
                        <a:pt x="20" y="98"/>
                        <a:pt x="20" y="98"/>
                        <a:pt x="20" y="98"/>
                      </a:cubicBezTo>
                      <a:cubicBezTo>
                        <a:pt x="20" y="98"/>
                        <a:pt x="31" y="9"/>
                        <a:pt x="116" y="0"/>
                      </a:cubicBezTo>
                      <a:close/>
                    </a:path>
                  </a:pathLst>
                </a:custGeom>
                <a:solidFill>
                  <a:srgbClr val="854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1" name="Freeform 693">
                  <a:extLst>
                    <a:ext uri="{FF2B5EF4-FFF2-40B4-BE49-F238E27FC236}">
                      <a16:creationId xmlns:a16="http://schemas.microsoft.com/office/drawing/2014/main" id="{B59CE8E7-C9D7-4DD8-85E6-B390D4C7E5D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233483" cy="246989"/>
                </a:xfrm>
                <a:custGeom>
                  <a:avLst/>
                  <a:gdLst>
                    <a:gd name="T0" fmla="*/ 74 w 191"/>
                    <a:gd name="T1" fmla="*/ 142 h 203"/>
                    <a:gd name="T2" fmla="*/ 58 w 191"/>
                    <a:gd name="T3" fmla="*/ 36 h 203"/>
                    <a:gd name="T4" fmla="*/ 33 w 191"/>
                    <a:gd name="T5" fmla="*/ 3 h 203"/>
                    <a:gd name="T6" fmla="*/ 0 w 191"/>
                    <a:gd name="T7" fmla="*/ 27 h 203"/>
                    <a:gd name="T8" fmla="*/ 12 w 191"/>
                    <a:gd name="T9" fmla="*/ 168 h 203"/>
                    <a:gd name="T10" fmla="*/ 19 w 191"/>
                    <a:gd name="T11" fmla="*/ 192 h 203"/>
                    <a:gd name="T12" fmla="*/ 22 w 191"/>
                    <a:gd name="T13" fmla="*/ 195 h 203"/>
                    <a:gd name="T14" fmla="*/ 42 w 191"/>
                    <a:gd name="T15" fmla="*/ 202 h 203"/>
                    <a:gd name="T16" fmla="*/ 191 w 191"/>
                    <a:gd name="T17" fmla="*/ 203 h 203"/>
                    <a:gd name="T18" fmla="*/ 191 w 191"/>
                    <a:gd name="T19" fmla="*/ 151 h 203"/>
                    <a:gd name="T20" fmla="*/ 75 w 191"/>
                    <a:gd name="T21" fmla="*/ 14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1" h="203">
                      <a:moveTo>
                        <a:pt x="74" y="142"/>
                      </a:moveTo>
                      <a:cubicBezTo>
                        <a:pt x="58" y="36"/>
                        <a:pt x="58" y="36"/>
                        <a:pt x="58" y="36"/>
                      </a:cubicBezTo>
                      <a:cubicBezTo>
                        <a:pt x="60" y="20"/>
                        <a:pt x="49" y="5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  <a:cubicBezTo>
                        <a:pt x="42" y="202"/>
                        <a:pt x="190" y="203"/>
                        <a:pt x="191" y="203"/>
                      </a:cubicBezTo>
                      <a:cubicBezTo>
                        <a:pt x="191" y="151"/>
                        <a:pt x="191" y="151"/>
                        <a:pt x="191" y="151"/>
                      </a:cubicBezTo>
                      <a:cubicBezTo>
                        <a:pt x="75" y="143"/>
                        <a:pt x="75" y="143"/>
                        <a:pt x="75" y="143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2" name="Freeform 695">
                  <a:extLst>
                    <a:ext uri="{FF2B5EF4-FFF2-40B4-BE49-F238E27FC236}">
                      <a16:creationId xmlns:a16="http://schemas.microsoft.com/office/drawing/2014/main" id="{6106BCA2-08AA-4E2C-B0EB-CEAB3412FC5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33946" y="4217362"/>
                  <a:ext cx="61748" cy="245060"/>
                </a:xfrm>
                <a:custGeom>
                  <a:avLst/>
                  <a:gdLst>
                    <a:gd name="T0" fmla="*/ 51 w 51"/>
                    <a:gd name="T1" fmla="*/ 202 h 202"/>
                    <a:gd name="T2" fmla="*/ 31 w 51"/>
                    <a:gd name="T3" fmla="*/ 195 h 202"/>
                    <a:gd name="T4" fmla="*/ 28 w 51"/>
                    <a:gd name="T5" fmla="*/ 192 h 202"/>
                    <a:gd name="T6" fmla="*/ 21 w 51"/>
                    <a:gd name="T7" fmla="*/ 168 h 202"/>
                    <a:gd name="T8" fmla="*/ 9 w 51"/>
                    <a:gd name="T9" fmla="*/ 27 h 202"/>
                    <a:gd name="T10" fmla="*/ 33 w 51"/>
                    <a:gd name="T11" fmla="*/ 3 h 202"/>
                    <a:gd name="T12" fmla="*/ 33 w 51"/>
                    <a:gd name="T13" fmla="*/ 3 h 202"/>
                    <a:gd name="T14" fmla="*/ 0 w 51"/>
                    <a:gd name="T15" fmla="*/ 27 h 202"/>
                    <a:gd name="T16" fmla="*/ 12 w 51"/>
                    <a:gd name="T17" fmla="*/ 168 h 202"/>
                    <a:gd name="T18" fmla="*/ 19 w 51"/>
                    <a:gd name="T19" fmla="*/ 192 h 202"/>
                    <a:gd name="T20" fmla="*/ 22 w 51"/>
                    <a:gd name="T21" fmla="*/ 195 h 202"/>
                    <a:gd name="T22" fmla="*/ 42 w 51"/>
                    <a:gd name="T23" fmla="*/ 202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1" h="202">
                      <a:moveTo>
                        <a:pt x="51" y="202"/>
                      </a:moveTo>
                      <a:cubicBezTo>
                        <a:pt x="44" y="202"/>
                        <a:pt x="37" y="199"/>
                        <a:pt x="31" y="195"/>
                      </a:cubicBezTo>
                      <a:cubicBezTo>
                        <a:pt x="30" y="194"/>
                        <a:pt x="29" y="193"/>
                        <a:pt x="28" y="192"/>
                      </a:cubicBezTo>
                      <a:cubicBezTo>
                        <a:pt x="23" y="186"/>
                        <a:pt x="20" y="177"/>
                        <a:pt x="21" y="168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11" y="14"/>
                        <a:pt x="21" y="5"/>
                        <a:pt x="33" y="3"/>
                      </a:cubicBezTo>
                      <a:cubicBezTo>
                        <a:pt x="33" y="3"/>
                        <a:pt x="33" y="3"/>
                        <a:pt x="33" y="3"/>
                      </a:cubicBezTo>
                      <a:cubicBezTo>
                        <a:pt x="17" y="0"/>
                        <a:pt x="2" y="11"/>
                        <a:pt x="0" y="27"/>
                      </a:cubicBezTo>
                      <a:cubicBezTo>
                        <a:pt x="12" y="168"/>
                        <a:pt x="12" y="168"/>
                        <a:pt x="12" y="168"/>
                      </a:cubicBezTo>
                      <a:cubicBezTo>
                        <a:pt x="11" y="177"/>
                        <a:pt x="13" y="186"/>
                        <a:pt x="19" y="192"/>
                      </a:cubicBezTo>
                      <a:cubicBezTo>
                        <a:pt x="20" y="193"/>
                        <a:pt x="21" y="194"/>
                        <a:pt x="22" y="195"/>
                      </a:cubicBezTo>
                      <a:cubicBezTo>
                        <a:pt x="27" y="199"/>
                        <a:pt x="34" y="202"/>
                        <a:pt x="42" y="202"/>
                      </a:cubicBezTo>
                    </a:path>
                  </a:pathLst>
                </a:custGeom>
                <a:solidFill>
                  <a:srgbClr val="654F8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3" name="Freeform 696">
                  <a:extLst>
                    <a:ext uri="{FF2B5EF4-FFF2-40B4-BE49-F238E27FC236}">
                      <a16:creationId xmlns:a16="http://schemas.microsoft.com/office/drawing/2014/main" id="{3850B278-FE21-4AD4-8233-EAEF742DAC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34285" y="4124741"/>
                  <a:ext cx="67537" cy="111917"/>
                </a:xfrm>
                <a:custGeom>
                  <a:avLst/>
                  <a:gdLst>
                    <a:gd name="T0" fmla="*/ 0 w 55"/>
                    <a:gd name="T1" fmla="*/ 0 h 92"/>
                    <a:gd name="T2" fmla="*/ 0 w 55"/>
                    <a:gd name="T3" fmla="*/ 65 h 92"/>
                    <a:gd name="T4" fmla="*/ 27 w 55"/>
                    <a:gd name="T5" fmla="*/ 92 h 92"/>
                    <a:gd name="T6" fmla="*/ 55 w 55"/>
                    <a:gd name="T7" fmla="*/ 65 h 92"/>
                    <a:gd name="T8" fmla="*/ 55 w 55"/>
                    <a:gd name="T9" fmla="*/ 0 h 92"/>
                    <a:gd name="T10" fmla="*/ 0 w 55"/>
                    <a:gd name="T11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" h="92">
                      <a:moveTo>
                        <a:pt x="0" y="0"/>
                      </a:move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80"/>
                        <a:pt x="12" y="92"/>
                        <a:pt x="27" y="92"/>
                      </a:cubicBezTo>
                      <a:cubicBezTo>
                        <a:pt x="42" y="92"/>
                        <a:pt x="55" y="80"/>
                        <a:pt x="55" y="65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4" name="Freeform 697">
                  <a:extLst>
                    <a:ext uri="{FF2B5EF4-FFF2-40B4-BE49-F238E27FC236}">
                      <a16:creationId xmlns:a16="http://schemas.microsoft.com/office/drawing/2014/main" id="{48F94DBE-C001-47F5-AFB2-8559A62FFEF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49383" y="3925992"/>
                  <a:ext cx="233483" cy="231552"/>
                </a:xfrm>
                <a:custGeom>
                  <a:avLst/>
                  <a:gdLst>
                    <a:gd name="T0" fmla="*/ 189 w 191"/>
                    <a:gd name="T1" fmla="*/ 99 h 191"/>
                    <a:gd name="T2" fmla="*/ 92 w 191"/>
                    <a:gd name="T3" fmla="*/ 189 h 191"/>
                    <a:gd name="T4" fmla="*/ 2 w 191"/>
                    <a:gd name="T5" fmla="*/ 92 h 191"/>
                    <a:gd name="T6" fmla="*/ 99 w 191"/>
                    <a:gd name="T7" fmla="*/ 2 h 191"/>
                    <a:gd name="T8" fmla="*/ 189 w 191"/>
                    <a:gd name="T9" fmla="*/ 99 h 1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1" h="191">
                      <a:moveTo>
                        <a:pt x="189" y="99"/>
                      </a:moveTo>
                      <a:cubicBezTo>
                        <a:pt x="187" y="151"/>
                        <a:pt x="143" y="191"/>
                        <a:pt x="92" y="189"/>
                      </a:cubicBezTo>
                      <a:cubicBezTo>
                        <a:pt x="40" y="187"/>
                        <a:pt x="0" y="144"/>
                        <a:pt x="2" y="92"/>
                      </a:cubicBezTo>
                      <a:cubicBezTo>
                        <a:pt x="3" y="40"/>
                        <a:pt x="47" y="0"/>
                        <a:pt x="99" y="2"/>
                      </a:cubicBezTo>
                      <a:cubicBezTo>
                        <a:pt x="150" y="4"/>
                        <a:pt x="191" y="47"/>
                        <a:pt x="189" y="99"/>
                      </a:cubicBezTo>
                      <a:close/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7BA5FE51-CF77-4DF8-8F76-FA6FDBA2E22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6564820" y="4049487"/>
                  <a:ext cx="44381" cy="44381"/>
                </a:xfrm>
                <a:prstGeom prst="ellipse">
                  <a:avLst/>
                </a:prstGeom>
                <a:solidFill>
                  <a:srgbClr val="FBD9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6" name="Freeform 699">
                  <a:extLst>
                    <a:ext uri="{FF2B5EF4-FFF2-40B4-BE49-F238E27FC236}">
                      <a16:creationId xmlns:a16="http://schemas.microsoft.com/office/drawing/2014/main" id="{BB7EED39-B569-4205-82D1-5ED2990A663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64820" y="4049487"/>
                  <a:ext cx="44381" cy="36662"/>
                </a:xfrm>
                <a:custGeom>
                  <a:avLst/>
                  <a:gdLst>
                    <a:gd name="T0" fmla="*/ 22 w 36"/>
                    <a:gd name="T1" fmla="*/ 4 h 30"/>
                    <a:gd name="T2" fmla="*/ 3 w 36"/>
                    <a:gd name="T3" fmla="*/ 22 h 30"/>
                    <a:gd name="T4" fmla="*/ 4 w 36"/>
                    <a:gd name="T5" fmla="*/ 30 h 30"/>
                    <a:gd name="T6" fmla="*/ 0 w 36"/>
                    <a:gd name="T7" fmla="*/ 18 h 30"/>
                    <a:gd name="T8" fmla="*/ 19 w 36"/>
                    <a:gd name="T9" fmla="*/ 0 h 30"/>
                    <a:gd name="T10" fmla="*/ 36 w 36"/>
                    <a:gd name="T11" fmla="*/ 11 h 30"/>
                    <a:gd name="T12" fmla="*/ 22 w 36"/>
                    <a:gd name="T13" fmla="*/ 4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30">
                      <a:moveTo>
                        <a:pt x="22" y="4"/>
                      </a:moveTo>
                      <a:cubicBezTo>
                        <a:pt x="11" y="4"/>
                        <a:pt x="3" y="12"/>
                        <a:pt x="3" y="22"/>
                      </a:cubicBezTo>
                      <a:cubicBezTo>
                        <a:pt x="3" y="25"/>
                        <a:pt x="3" y="27"/>
                        <a:pt x="4" y="30"/>
                      </a:cubicBezTo>
                      <a:cubicBezTo>
                        <a:pt x="2" y="26"/>
                        <a:pt x="0" y="22"/>
                        <a:pt x="0" y="18"/>
                      </a:cubicBezTo>
                      <a:cubicBezTo>
                        <a:pt x="0" y="8"/>
                        <a:pt x="9" y="0"/>
                        <a:pt x="19" y="0"/>
                      </a:cubicBezTo>
                      <a:cubicBezTo>
                        <a:pt x="27" y="0"/>
                        <a:pt x="33" y="4"/>
                        <a:pt x="36" y="11"/>
                      </a:cubicBezTo>
                      <a:cubicBezTo>
                        <a:pt x="33" y="7"/>
                        <a:pt x="27" y="4"/>
                        <a:pt x="22" y="4"/>
                      </a:cubicBez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7" name="Freeform 700">
                  <a:extLst>
                    <a:ext uri="{FF2B5EF4-FFF2-40B4-BE49-F238E27FC236}">
                      <a16:creationId xmlns:a16="http://schemas.microsoft.com/office/drawing/2014/main" id="{F104934A-C718-4EF7-B658-595B3ABF988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99553" y="4010895"/>
                  <a:ext cx="167876" cy="175594"/>
                </a:xfrm>
                <a:custGeom>
                  <a:avLst/>
                  <a:gdLst>
                    <a:gd name="T0" fmla="*/ 138 w 138"/>
                    <a:gd name="T1" fmla="*/ 11 h 144"/>
                    <a:gd name="T2" fmla="*/ 129 w 138"/>
                    <a:gd name="T3" fmla="*/ 1 h 144"/>
                    <a:gd name="T4" fmla="*/ 9 w 138"/>
                    <a:gd name="T5" fmla="*/ 0 h 144"/>
                    <a:gd name="T6" fmla="*/ 0 w 138"/>
                    <a:gd name="T7" fmla="*/ 10 h 144"/>
                    <a:gd name="T8" fmla="*/ 0 w 138"/>
                    <a:gd name="T9" fmla="*/ 91 h 144"/>
                    <a:gd name="T10" fmla="*/ 0 w 138"/>
                    <a:gd name="T11" fmla="*/ 93 h 144"/>
                    <a:gd name="T12" fmla="*/ 0 w 138"/>
                    <a:gd name="T13" fmla="*/ 94 h 144"/>
                    <a:gd name="T14" fmla="*/ 6 w 138"/>
                    <a:gd name="T15" fmla="*/ 109 h 144"/>
                    <a:gd name="T16" fmla="*/ 6 w 138"/>
                    <a:gd name="T17" fmla="*/ 109 h 144"/>
                    <a:gd name="T18" fmla="*/ 6 w 138"/>
                    <a:gd name="T19" fmla="*/ 109 h 144"/>
                    <a:gd name="T20" fmla="*/ 11 w 138"/>
                    <a:gd name="T21" fmla="*/ 112 h 144"/>
                    <a:gd name="T22" fmla="*/ 55 w 138"/>
                    <a:gd name="T23" fmla="*/ 139 h 144"/>
                    <a:gd name="T24" fmla="*/ 92 w 138"/>
                    <a:gd name="T25" fmla="*/ 139 h 144"/>
                    <a:gd name="T26" fmla="*/ 126 w 138"/>
                    <a:gd name="T27" fmla="*/ 113 h 144"/>
                    <a:gd name="T28" fmla="*/ 132 w 138"/>
                    <a:gd name="T29" fmla="*/ 108 h 144"/>
                    <a:gd name="T30" fmla="*/ 132 w 138"/>
                    <a:gd name="T31" fmla="*/ 108 h 144"/>
                    <a:gd name="T32" fmla="*/ 132 w 138"/>
                    <a:gd name="T33" fmla="*/ 108 h 144"/>
                    <a:gd name="T34" fmla="*/ 138 w 138"/>
                    <a:gd name="T35" fmla="*/ 95 h 144"/>
                    <a:gd name="T36" fmla="*/ 138 w 138"/>
                    <a:gd name="T37" fmla="*/ 94 h 144"/>
                    <a:gd name="T38" fmla="*/ 138 w 138"/>
                    <a:gd name="T39" fmla="*/ 92 h 144"/>
                    <a:gd name="T40" fmla="*/ 138 w 138"/>
                    <a:gd name="T41" fmla="*/ 1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38" h="144">
                      <a:moveTo>
                        <a:pt x="138" y="11"/>
                      </a:moveTo>
                      <a:cubicBezTo>
                        <a:pt x="138" y="6"/>
                        <a:pt x="134" y="1"/>
                        <a:pt x="12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0" y="5"/>
                        <a:pt x="0" y="10"/>
                      </a:cubicBezTo>
                      <a:cubicBezTo>
                        <a:pt x="0" y="91"/>
                        <a:pt x="0" y="91"/>
                        <a:pt x="0" y="91"/>
                      </a:cubicBezTo>
                      <a:cubicBezTo>
                        <a:pt x="0" y="92"/>
                        <a:pt x="0" y="92"/>
                        <a:pt x="0" y="93"/>
                      </a:cubicBezTo>
                      <a:cubicBezTo>
                        <a:pt x="0" y="93"/>
                        <a:pt x="0" y="94"/>
                        <a:pt x="0" y="94"/>
                      </a:cubicBezTo>
                      <a:cubicBezTo>
                        <a:pt x="0" y="100"/>
                        <a:pt x="2" y="105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7" y="110"/>
                        <a:pt x="9" y="111"/>
                        <a:pt x="11" y="112"/>
                      </a:cubicBezTo>
                      <a:cubicBezTo>
                        <a:pt x="55" y="139"/>
                        <a:pt x="55" y="139"/>
                        <a:pt x="55" y="139"/>
                      </a:cubicBezTo>
                      <a:cubicBezTo>
                        <a:pt x="57" y="143"/>
                        <a:pt x="90" y="144"/>
                        <a:pt x="92" y="139"/>
                      </a:cubicBezTo>
                      <a:cubicBezTo>
                        <a:pt x="126" y="113"/>
                        <a:pt x="126" y="113"/>
                        <a:pt x="126" y="113"/>
                      </a:cubicBezTo>
                      <a:cubicBezTo>
                        <a:pt x="128" y="112"/>
                        <a:pt x="130" y="110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2" y="108"/>
                        <a:pt x="132" y="108"/>
                        <a:pt x="132" y="108"/>
                      </a:cubicBezTo>
                      <a:cubicBezTo>
                        <a:pt x="136" y="105"/>
                        <a:pt x="138" y="101"/>
                        <a:pt x="138" y="95"/>
                      </a:cubicBezTo>
                      <a:cubicBezTo>
                        <a:pt x="138" y="95"/>
                        <a:pt x="138" y="94"/>
                        <a:pt x="138" y="94"/>
                      </a:cubicBezTo>
                      <a:cubicBezTo>
                        <a:pt x="138" y="93"/>
                        <a:pt x="138" y="93"/>
                        <a:pt x="138" y="92"/>
                      </a:cubicBezTo>
                      <a:lnTo>
                        <a:pt x="138" y="11"/>
                      </a:lnTo>
                      <a:close/>
                    </a:path>
                  </a:pathLst>
                </a:custGeom>
                <a:solidFill>
                  <a:srgbClr val="F6CAA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8" name="Freeform 701">
                  <a:extLst>
                    <a:ext uri="{FF2B5EF4-FFF2-40B4-BE49-F238E27FC236}">
                      <a16:creationId xmlns:a16="http://schemas.microsoft.com/office/drawing/2014/main" id="{4D3FB9EB-98FE-4772-A38E-9EAB3EEBD17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84456" y="4022472"/>
                  <a:ext cx="82974" cy="162087"/>
                </a:xfrm>
                <a:custGeom>
                  <a:avLst/>
                  <a:gdLst>
                    <a:gd name="T0" fmla="*/ 61 w 68"/>
                    <a:gd name="T1" fmla="*/ 0 h 133"/>
                    <a:gd name="T2" fmla="*/ 61 w 68"/>
                    <a:gd name="T3" fmla="*/ 81 h 133"/>
                    <a:gd name="T4" fmla="*/ 61 w 68"/>
                    <a:gd name="T5" fmla="*/ 82 h 133"/>
                    <a:gd name="T6" fmla="*/ 61 w 68"/>
                    <a:gd name="T7" fmla="*/ 84 h 133"/>
                    <a:gd name="T8" fmla="*/ 54 w 68"/>
                    <a:gd name="T9" fmla="*/ 98 h 133"/>
                    <a:gd name="T10" fmla="*/ 54 w 68"/>
                    <a:gd name="T11" fmla="*/ 98 h 133"/>
                    <a:gd name="T12" fmla="*/ 53 w 68"/>
                    <a:gd name="T13" fmla="*/ 98 h 133"/>
                    <a:gd name="T14" fmla="*/ 48 w 68"/>
                    <a:gd name="T15" fmla="*/ 103 h 133"/>
                    <a:gd name="T16" fmla="*/ 14 w 68"/>
                    <a:gd name="T17" fmla="*/ 129 h 133"/>
                    <a:gd name="T18" fmla="*/ 0 w 68"/>
                    <a:gd name="T19" fmla="*/ 132 h 133"/>
                    <a:gd name="T20" fmla="*/ 22 w 68"/>
                    <a:gd name="T21" fmla="*/ 129 h 133"/>
                    <a:gd name="T22" fmla="*/ 56 w 68"/>
                    <a:gd name="T23" fmla="*/ 103 h 133"/>
                    <a:gd name="T24" fmla="*/ 62 w 68"/>
                    <a:gd name="T25" fmla="*/ 98 h 133"/>
                    <a:gd name="T26" fmla="*/ 62 w 68"/>
                    <a:gd name="T27" fmla="*/ 98 h 133"/>
                    <a:gd name="T28" fmla="*/ 62 w 68"/>
                    <a:gd name="T29" fmla="*/ 98 h 133"/>
                    <a:gd name="T30" fmla="*/ 68 w 68"/>
                    <a:gd name="T31" fmla="*/ 85 h 133"/>
                    <a:gd name="T32" fmla="*/ 68 w 68"/>
                    <a:gd name="T33" fmla="*/ 84 h 133"/>
                    <a:gd name="T34" fmla="*/ 68 w 68"/>
                    <a:gd name="T35" fmla="*/ 82 h 133"/>
                    <a:gd name="T36" fmla="*/ 68 w 68"/>
                    <a:gd name="T37" fmla="*/ 1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8" h="133">
                      <a:moveTo>
                        <a:pt x="61" y="0"/>
                      </a:move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61" y="81"/>
                        <a:pt x="61" y="82"/>
                        <a:pt x="61" y="82"/>
                      </a:cubicBezTo>
                      <a:cubicBezTo>
                        <a:pt x="61" y="83"/>
                        <a:pt x="61" y="83"/>
                        <a:pt x="61" y="84"/>
                      </a:cubicBezTo>
                      <a:cubicBezTo>
                        <a:pt x="61" y="89"/>
                        <a:pt x="57" y="95"/>
                        <a:pt x="54" y="98"/>
                      </a:cubicBezTo>
                      <a:cubicBezTo>
                        <a:pt x="54" y="98"/>
                        <a:pt x="54" y="98"/>
                        <a:pt x="54" y="98"/>
                      </a:cubicBezTo>
                      <a:cubicBezTo>
                        <a:pt x="53" y="98"/>
                        <a:pt x="53" y="98"/>
                        <a:pt x="53" y="98"/>
                      </a:cubicBezTo>
                      <a:cubicBezTo>
                        <a:pt x="52" y="100"/>
                        <a:pt x="50" y="102"/>
                        <a:pt x="48" y="103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3" y="131"/>
                        <a:pt x="7" y="132"/>
                        <a:pt x="0" y="132"/>
                      </a:cubicBezTo>
                      <a:cubicBezTo>
                        <a:pt x="10" y="133"/>
                        <a:pt x="21" y="132"/>
                        <a:pt x="22" y="129"/>
                      </a:cubicBezTo>
                      <a:cubicBezTo>
                        <a:pt x="56" y="103"/>
                        <a:pt x="56" y="103"/>
                        <a:pt x="56" y="103"/>
                      </a:cubicBezTo>
                      <a:cubicBezTo>
                        <a:pt x="58" y="102"/>
                        <a:pt x="60" y="100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2" y="98"/>
                        <a:pt x="62" y="98"/>
                        <a:pt x="62" y="98"/>
                      </a:cubicBezTo>
                      <a:cubicBezTo>
                        <a:pt x="66" y="95"/>
                        <a:pt x="68" y="91"/>
                        <a:pt x="68" y="85"/>
                      </a:cubicBezTo>
                      <a:cubicBezTo>
                        <a:pt x="68" y="85"/>
                        <a:pt x="68" y="84"/>
                        <a:pt x="68" y="84"/>
                      </a:cubicBezTo>
                      <a:cubicBezTo>
                        <a:pt x="68" y="83"/>
                        <a:pt x="68" y="83"/>
                        <a:pt x="68" y="82"/>
                      </a:cubicBezTo>
                      <a:cubicBezTo>
                        <a:pt x="68" y="1"/>
                        <a:pt x="68" y="1"/>
                        <a:pt x="68" y="1"/>
                      </a:cubicBezTo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29" name="Freeform 702">
                  <a:extLst>
                    <a:ext uri="{FF2B5EF4-FFF2-40B4-BE49-F238E27FC236}">
                      <a16:creationId xmlns:a16="http://schemas.microsoft.com/office/drawing/2014/main" id="{DE658BC2-F215-4667-9EE4-0F65C018A0F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63230" y="4070712"/>
                  <a:ext cx="21226" cy="17366"/>
                </a:xfrm>
                <a:custGeom>
                  <a:avLst/>
                  <a:gdLst>
                    <a:gd name="T0" fmla="*/ 8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8 w 17"/>
                    <a:gd name="T7" fmla="*/ 0 h 14"/>
                    <a:gd name="T8" fmla="*/ 0 w 17"/>
                    <a:gd name="T9" fmla="*/ 8 h 14"/>
                    <a:gd name="T10" fmla="*/ 2 w 17"/>
                    <a:gd name="T11" fmla="*/ 14 h 14"/>
                    <a:gd name="T12" fmla="*/ 8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8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6" y="12"/>
                        <a:pt x="17" y="11"/>
                        <a:pt x="17" y="8"/>
                      </a:cubicBezTo>
                      <a:cubicBezTo>
                        <a:pt x="17" y="4"/>
                        <a:pt x="13" y="0"/>
                        <a:pt x="8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0" y="12"/>
                        <a:pt x="2" y="14"/>
                      </a:cubicBezTo>
                      <a:cubicBezTo>
                        <a:pt x="4" y="13"/>
                        <a:pt x="6" y="13"/>
                        <a:pt x="8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0" name="Freeform 703">
                  <a:extLst>
                    <a:ext uri="{FF2B5EF4-FFF2-40B4-BE49-F238E27FC236}">
                      <a16:creationId xmlns:a16="http://schemas.microsoft.com/office/drawing/2014/main" id="{482616BE-F375-49E3-964B-2592B959CD8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724978" y="4070712"/>
                  <a:ext cx="21226" cy="17366"/>
                </a:xfrm>
                <a:custGeom>
                  <a:avLst/>
                  <a:gdLst>
                    <a:gd name="T0" fmla="*/ 9 w 17"/>
                    <a:gd name="T1" fmla="*/ 13 h 14"/>
                    <a:gd name="T2" fmla="*/ 15 w 17"/>
                    <a:gd name="T3" fmla="*/ 14 h 14"/>
                    <a:gd name="T4" fmla="*/ 17 w 17"/>
                    <a:gd name="T5" fmla="*/ 8 h 14"/>
                    <a:gd name="T6" fmla="*/ 9 w 17"/>
                    <a:gd name="T7" fmla="*/ 0 h 14"/>
                    <a:gd name="T8" fmla="*/ 0 w 17"/>
                    <a:gd name="T9" fmla="*/ 8 h 14"/>
                    <a:gd name="T10" fmla="*/ 3 w 17"/>
                    <a:gd name="T11" fmla="*/ 14 h 14"/>
                    <a:gd name="T12" fmla="*/ 9 w 17"/>
                    <a:gd name="T13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14">
                      <a:moveTo>
                        <a:pt x="9" y="13"/>
                      </a:moveTo>
                      <a:cubicBezTo>
                        <a:pt x="11" y="13"/>
                        <a:pt x="13" y="13"/>
                        <a:pt x="15" y="14"/>
                      </a:cubicBezTo>
                      <a:cubicBezTo>
                        <a:pt x="17" y="12"/>
                        <a:pt x="17" y="11"/>
                        <a:pt x="17" y="8"/>
                      </a:cubicBezTo>
                      <a:cubicBezTo>
                        <a:pt x="17" y="4"/>
                        <a:pt x="14" y="0"/>
                        <a:pt x="9" y="0"/>
                      </a:cubicBezTo>
                      <a:cubicBezTo>
                        <a:pt x="4" y="0"/>
                        <a:pt x="0" y="4"/>
                        <a:pt x="0" y="8"/>
                      </a:cubicBezTo>
                      <a:cubicBezTo>
                        <a:pt x="0" y="10"/>
                        <a:pt x="1" y="12"/>
                        <a:pt x="3" y="14"/>
                      </a:cubicBezTo>
                      <a:cubicBezTo>
                        <a:pt x="5" y="13"/>
                        <a:pt x="7" y="13"/>
                        <a:pt x="9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1" name="Freeform 704">
                  <a:extLst>
                    <a:ext uri="{FF2B5EF4-FFF2-40B4-BE49-F238E27FC236}">
                      <a16:creationId xmlns:a16="http://schemas.microsoft.com/office/drawing/2014/main" id="{C71B9C1C-13B1-49F2-9273-D8896D5EBAB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14989" y="3997387"/>
                  <a:ext cx="158228" cy="63677"/>
                </a:xfrm>
                <a:custGeom>
                  <a:avLst/>
                  <a:gdLst>
                    <a:gd name="T0" fmla="*/ 129 w 129"/>
                    <a:gd name="T1" fmla="*/ 19 h 52"/>
                    <a:gd name="T2" fmla="*/ 129 w 129"/>
                    <a:gd name="T3" fmla="*/ 50 h 52"/>
                    <a:gd name="T4" fmla="*/ 0 w 129"/>
                    <a:gd name="T5" fmla="*/ 0 h 52"/>
                    <a:gd name="T6" fmla="*/ 120 w 129"/>
                    <a:gd name="T7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9" h="52">
                      <a:moveTo>
                        <a:pt x="129" y="19"/>
                      </a:moveTo>
                      <a:cubicBezTo>
                        <a:pt x="129" y="50"/>
                        <a:pt x="129" y="50"/>
                        <a:pt x="129" y="50"/>
                      </a:cubicBezTo>
                      <a:cubicBezTo>
                        <a:pt x="129" y="50"/>
                        <a:pt x="6" y="52"/>
                        <a:pt x="0" y="0"/>
                      </a:cubicBezTo>
                      <a:cubicBezTo>
                        <a:pt x="89" y="9"/>
                        <a:pt x="120" y="1"/>
                        <a:pt x="120" y="1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2" name="Freeform 705">
                  <a:extLst>
                    <a:ext uri="{FF2B5EF4-FFF2-40B4-BE49-F238E27FC236}">
                      <a16:creationId xmlns:a16="http://schemas.microsoft.com/office/drawing/2014/main" id="{AAC9A268-A792-4ADA-A0EA-041D60D73EA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5437"/>
                </a:xfrm>
                <a:custGeom>
                  <a:avLst/>
                  <a:gdLst>
                    <a:gd name="T0" fmla="*/ 0 w 44"/>
                    <a:gd name="T1" fmla="*/ 0 h 13"/>
                    <a:gd name="T2" fmla="*/ 22 w 44"/>
                    <a:gd name="T3" fmla="*/ 13 h 13"/>
                    <a:gd name="T4" fmla="*/ 44 w 44"/>
                    <a:gd name="T5" fmla="*/ 0 h 13"/>
                    <a:gd name="T6" fmla="*/ 0 w 44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0" y="0"/>
                      </a:moveTo>
                      <a:cubicBezTo>
                        <a:pt x="4" y="8"/>
                        <a:pt x="12" y="13"/>
                        <a:pt x="22" y="13"/>
                      </a:cubicBezTo>
                      <a:cubicBezTo>
                        <a:pt x="32" y="13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A40A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3" name="Freeform 706">
                  <a:extLst>
                    <a:ext uri="{FF2B5EF4-FFF2-40B4-BE49-F238E27FC236}">
                      <a16:creationId xmlns:a16="http://schemas.microsoft.com/office/drawing/2014/main" id="{1D4B627D-D482-4FB1-9909-EF9DA61854C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4116" y="3999317"/>
                  <a:ext cx="44381" cy="111917"/>
                </a:xfrm>
                <a:custGeom>
                  <a:avLst/>
                  <a:gdLst>
                    <a:gd name="T0" fmla="*/ 0 w 36"/>
                    <a:gd name="T1" fmla="*/ 0 h 92"/>
                    <a:gd name="T2" fmla="*/ 0 w 36"/>
                    <a:gd name="T3" fmla="*/ 92 h 92"/>
                    <a:gd name="T4" fmla="*/ 7 w 36"/>
                    <a:gd name="T5" fmla="*/ 88 h 92"/>
                    <a:gd name="T6" fmla="*/ 36 w 36"/>
                    <a:gd name="T7" fmla="*/ 0 h 92"/>
                    <a:gd name="T8" fmla="*/ 0 w 36"/>
                    <a:gd name="T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92">
                      <a:moveTo>
                        <a:pt x="0" y="0"/>
                      </a:moveTo>
                      <a:cubicBezTo>
                        <a:pt x="0" y="92"/>
                        <a:pt x="0" y="92"/>
                        <a:pt x="0" y="92"/>
                      </a:cubicBezTo>
                      <a:cubicBezTo>
                        <a:pt x="7" y="88"/>
                        <a:pt x="7" y="88"/>
                        <a:pt x="7" y="88"/>
                      </a:cubicBezTo>
                      <a:cubicBezTo>
                        <a:pt x="7" y="88"/>
                        <a:pt x="36" y="27"/>
                        <a:pt x="36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3214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4" name="Freeform 742">
                  <a:extLst>
                    <a:ext uri="{FF2B5EF4-FFF2-40B4-BE49-F238E27FC236}">
                      <a16:creationId xmlns:a16="http://schemas.microsoft.com/office/drawing/2014/main" id="{F8C3C1F0-3279-4456-8403-1B1C99251FA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072642"/>
                  <a:ext cx="13507" cy="40522"/>
                </a:xfrm>
                <a:custGeom>
                  <a:avLst/>
                  <a:gdLst>
                    <a:gd name="T0" fmla="*/ 11 w 11"/>
                    <a:gd name="T1" fmla="*/ 34 h 34"/>
                    <a:gd name="T2" fmla="*/ 11 w 11"/>
                    <a:gd name="T3" fmla="*/ 0 h 34"/>
                    <a:gd name="T4" fmla="*/ 4 w 11"/>
                    <a:gd name="T5" fmla="*/ 7 h 34"/>
                    <a:gd name="T6" fmla="*/ 0 w 11"/>
                    <a:gd name="T7" fmla="*/ 34 h 34"/>
                    <a:gd name="T8" fmla="*/ 11 w 11"/>
                    <a:gd name="T9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34">
                      <a:moveTo>
                        <a:pt x="11" y="34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0"/>
                        <a:pt x="4" y="3"/>
                        <a:pt x="4" y="7"/>
                      </a:cubicBezTo>
                      <a:cubicBezTo>
                        <a:pt x="0" y="34"/>
                        <a:pt x="0" y="34"/>
                        <a:pt x="0" y="34"/>
                      </a:cubicBezTo>
                      <a:lnTo>
                        <a:pt x="11" y="34"/>
                      </a:lnTo>
                      <a:close/>
                    </a:path>
                  </a:pathLst>
                </a:custGeom>
                <a:solidFill>
                  <a:srgbClr val="F8D5B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5" name="Freeform 743">
                  <a:extLst>
                    <a:ext uri="{FF2B5EF4-FFF2-40B4-BE49-F238E27FC236}">
                      <a16:creationId xmlns:a16="http://schemas.microsoft.com/office/drawing/2014/main" id="{8E24ABC2-1C51-4AF7-8D5D-7A69B010A25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2174" y="4113164"/>
                  <a:ext cx="30874" cy="9648"/>
                </a:xfrm>
                <a:custGeom>
                  <a:avLst/>
                  <a:gdLst>
                    <a:gd name="T0" fmla="*/ 0 w 26"/>
                    <a:gd name="T1" fmla="*/ 0 h 7"/>
                    <a:gd name="T2" fmla="*/ 13 w 26"/>
                    <a:gd name="T3" fmla="*/ 7 h 7"/>
                    <a:gd name="T4" fmla="*/ 26 w 26"/>
                    <a:gd name="T5" fmla="*/ 0 h 7"/>
                    <a:gd name="T6" fmla="*/ 0 w 26"/>
                    <a:gd name="T7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6" h="7">
                      <a:moveTo>
                        <a:pt x="0" y="0"/>
                      </a:moveTo>
                      <a:cubicBezTo>
                        <a:pt x="3" y="4"/>
                        <a:pt x="7" y="7"/>
                        <a:pt x="13" y="7"/>
                      </a:cubicBezTo>
                      <a:cubicBezTo>
                        <a:pt x="18" y="7"/>
                        <a:pt x="23" y="4"/>
                        <a:pt x="2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DEB69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  <p:sp>
              <p:nvSpPr>
                <p:cNvPr id="436" name="Freeform 744">
                  <a:extLst>
                    <a:ext uri="{FF2B5EF4-FFF2-40B4-BE49-F238E27FC236}">
                      <a16:creationId xmlns:a16="http://schemas.microsoft.com/office/drawing/2014/main" id="{19E7ECEA-5BE1-4088-9776-7DE4C36E00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78667" y="4128600"/>
                  <a:ext cx="52100" cy="11578"/>
                </a:xfrm>
                <a:custGeom>
                  <a:avLst/>
                  <a:gdLst>
                    <a:gd name="T0" fmla="*/ 0 w 44"/>
                    <a:gd name="T1" fmla="*/ 0 h 10"/>
                    <a:gd name="T2" fmla="*/ 22 w 44"/>
                    <a:gd name="T3" fmla="*/ 10 h 10"/>
                    <a:gd name="T4" fmla="*/ 44 w 44"/>
                    <a:gd name="T5" fmla="*/ 0 h 10"/>
                    <a:gd name="T6" fmla="*/ 0 w 44"/>
                    <a:gd name="T7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0">
                      <a:moveTo>
                        <a:pt x="0" y="0"/>
                      </a:moveTo>
                      <a:cubicBezTo>
                        <a:pt x="4" y="8"/>
                        <a:pt x="12" y="10"/>
                        <a:pt x="22" y="10"/>
                      </a:cubicBezTo>
                      <a:cubicBezTo>
                        <a:pt x="32" y="10"/>
                        <a:pt x="40" y="8"/>
                        <a:pt x="4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932742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Segoe UI"/>
                  </a:endParaRPr>
                </a:p>
              </p:txBody>
            </p:sp>
          </p:grpSp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415CA37B-1373-4DC0-9452-9637D02217F8}"/>
                  </a:ext>
                </a:extLst>
              </p:cNvPr>
              <p:cNvGrpSpPr/>
              <p:nvPr userDrawn="1"/>
            </p:nvGrpSpPr>
            <p:grpSpPr>
              <a:xfrm>
                <a:off x="10252266" y="3106020"/>
                <a:ext cx="1075929" cy="1299081"/>
                <a:chOff x="9065450" y="3106021"/>
                <a:chExt cx="1075929" cy="1299081"/>
              </a:xfrm>
            </p:grpSpPr>
            <p:sp>
              <p:nvSpPr>
                <p:cNvPr id="412" name="Freeform: Shape 411">
                  <a:extLst>
                    <a:ext uri="{FF2B5EF4-FFF2-40B4-BE49-F238E27FC236}">
                      <a16:creationId xmlns:a16="http://schemas.microsoft.com/office/drawing/2014/main" id="{3D7B8F43-EE89-4362-B56B-0C4335C506A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065450" y="3106021"/>
                  <a:ext cx="1075929" cy="1299081"/>
                </a:xfrm>
                <a:custGeom>
                  <a:avLst/>
                  <a:gdLst>
                    <a:gd name="connsiteX0" fmla="*/ 703859 w 1075929"/>
                    <a:gd name="connsiteY0" fmla="*/ 284415 h 1299081"/>
                    <a:gd name="connsiteX1" fmla="*/ 448195 w 1075929"/>
                    <a:gd name="connsiteY1" fmla="*/ 337704 h 1299081"/>
                    <a:gd name="connsiteX2" fmla="*/ 421664 w 1075929"/>
                    <a:gd name="connsiteY2" fmla="*/ 406132 h 1299081"/>
                    <a:gd name="connsiteX3" fmla="*/ 423921 w 1075929"/>
                    <a:gd name="connsiteY3" fmla="*/ 473542 h 1299081"/>
                    <a:gd name="connsiteX4" fmla="*/ 422400 w 1075929"/>
                    <a:gd name="connsiteY4" fmla="*/ 473897 h 1299081"/>
                    <a:gd name="connsiteX5" fmla="*/ 424071 w 1075929"/>
                    <a:gd name="connsiteY5" fmla="*/ 478045 h 1299081"/>
                    <a:gd name="connsiteX6" fmla="*/ 424076 w 1075929"/>
                    <a:gd name="connsiteY6" fmla="*/ 478193 h 1299081"/>
                    <a:gd name="connsiteX7" fmla="*/ 424125 w 1075929"/>
                    <a:gd name="connsiteY7" fmla="*/ 478182 h 1299081"/>
                    <a:gd name="connsiteX8" fmla="*/ 448328 w 1075929"/>
                    <a:gd name="connsiteY8" fmla="*/ 538269 h 1299081"/>
                    <a:gd name="connsiteX9" fmla="*/ 499582 w 1075929"/>
                    <a:gd name="connsiteY9" fmla="*/ 591605 h 1299081"/>
                    <a:gd name="connsiteX10" fmla="*/ 755245 w 1075929"/>
                    <a:gd name="connsiteY10" fmla="*/ 537656 h 1299081"/>
                    <a:gd name="connsiteX11" fmla="*/ 781777 w 1075929"/>
                    <a:gd name="connsiteY11" fmla="*/ 465928 h 1299081"/>
                    <a:gd name="connsiteX12" fmla="*/ 779546 w 1075929"/>
                    <a:gd name="connsiteY12" fmla="*/ 396182 h 1299081"/>
                    <a:gd name="connsiteX13" fmla="*/ 781040 w 1075929"/>
                    <a:gd name="connsiteY13" fmla="*/ 395837 h 1299081"/>
                    <a:gd name="connsiteX14" fmla="*/ 779417 w 1075929"/>
                    <a:gd name="connsiteY14" fmla="*/ 392153 h 1299081"/>
                    <a:gd name="connsiteX15" fmla="*/ 779364 w 1075929"/>
                    <a:gd name="connsiteY15" fmla="*/ 390521 h 1299081"/>
                    <a:gd name="connsiteX16" fmla="*/ 778761 w 1075929"/>
                    <a:gd name="connsiteY16" fmla="*/ 390662 h 1299081"/>
                    <a:gd name="connsiteX17" fmla="*/ 753302 w 1075929"/>
                    <a:gd name="connsiteY17" fmla="*/ 332859 h 1299081"/>
                    <a:gd name="connsiteX18" fmla="*/ 703859 w 1075929"/>
                    <a:gd name="connsiteY18" fmla="*/ 284415 h 1299081"/>
                    <a:gd name="connsiteX19" fmla="*/ 1075929 w 1075929"/>
                    <a:gd name="connsiteY19" fmla="*/ 261755 h 1299081"/>
                    <a:gd name="connsiteX20" fmla="*/ 872374 w 1075929"/>
                    <a:gd name="connsiteY20" fmla="*/ 814349 h 1299081"/>
                    <a:gd name="connsiteX21" fmla="*/ 334410 w 1075929"/>
                    <a:gd name="connsiteY21" fmla="*/ 1299081 h 1299081"/>
                    <a:gd name="connsiteX22" fmla="*/ 0 w 1075929"/>
                    <a:gd name="connsiteY22" fmla="*/ 1090646 h 1299081"/>
                    <a:gd name="connsiteX23" fmla="*/ 222940 w 1075929"/>
                    <a:gd name="connsiteY23" fmla="*/ 397480 h 1299081"/>
                    <a:gd name="connsiteX24" fmla="*/ 620355 w 1075929"/>
                    <a:gd name="connsiteY24" fmla="*/ 0 h 1299081"/>
                    <a:gd name="connsiteX25" fmla="*/ 789984 w 1075929"/>
                    <a:gd name="connsiteY25" fmla="*/ 145420 h 1299081"/>
                    <a:gd name="connsiteX26" fmla="*/ 1075929 w 1075929"/>
                    <a:gd name="connsiteY26" fmla="*/ 261755 h 12990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075929" h="1299081">
                      <a:moveTo>
                        <a:pt x="703859" y="284415"/>
                      </a:moveTo>
                      <a:cubicBezTo>
                        <a:pt x="617030" y="231126"/>
                        <a:pt x="501257" y="255349"/>
                        <a:pt x="448195" y="337704"/>
                      </a:cubicBezTo>
                      <a:cubicBezTo>
                        <a:pt x="433723" y="359504"/>
                        <a:pt x="425282" y="382515"/>
                        <a:pt x="421664" y="406132"/>
                      </a:cubicBezTo>
                      <a:lnTo>
                        <a:pt x="423921" y="473542"/>
                      </a:lnTo>
                      <a:lnTo>
                        <a:pt x="422400" y="473897"/>
                      </a:lnTo>
                      <a:lnTo>
                        <a:pt x="424071" y="478045"/>
                      </a:lnTo>
                      <a:lnTo>
                        <a:pt x="424076" y="478193"/>
                      </a:lnTo>
                      <a:lnTo>
                        <a:pt x="424125" y="478182"/>
                      </a:lnTo>
                      <a:lnTo>
                        <a:pt x="448328" y="538269"/>
                      </a:lnTo>
                      <a:cubicBezTo>
                        <a:pt x="460991" y="558500"/>
                        <a:pt x="477874" y="576892"/>
                        <a:pt x="499582" y="591605"/>
                      </a:cubicBezTo>
                      <a:cubicBezTo>
                        <a:pt x="586412" y="645555"/>
                        <a:pt x="702183" y="621032"/>
                        <a:pt x="755245" y="537656"/>
                      </a:cubicBezTo>
                      <a:cubicBezTo>
                        <a:pt x="769717" y="515586"/>
                        <a:pt x="778160" y="491064"/>
                        <a:pt x="781777" y="465928"/>
                      </a:cubicBezTo>
                      <a:lnTo>
                        <a:pt x="779546" y="396182"/>
                      </a:lnTo>
                      <a:lnTo>
                        <a:pt x="781040" y="395837"/>
                      </a:lnTo>
                      <a:lnTo>
                        <a:pt x="779417" y="392153"/>
                      </a:lnTo>
                      <a:lnTo>
                        <a:pt x="779364" y="390521"/>
                      </a:lnTo>
                      <a:lnTo>
                        <a:pt x="778761" y="390662"/>
                      </a:lnTo>
                      <a:lnTo>
                        <a:pt x="753302" y="332859"/>
                      </a:lnTo>
                      <a:cubicBezTo>
                        <a:pt x="740037" y="313482"/>
                        <a:pt x="723153" y="296526"/>
                        <a:pt x="703859" y="284415"/>
                      </a:cubicBezTo>
                      <a:close/>
                      <a:moveTo>
                        <a:pt x="1075929" y="261755"/>
                      </a:moveTo>
                      <a:cubicBezTo>
                        <a:pt x="1046850" y="436258"/>
                        <a:pt x="988692" y="634999"/>
                        <a:pt x="872374" y="814349"/>
                      </a:cubicBezTo>
                      <a:cubicBezTo>
                        <a:pt x="726979" y="1042173"/>
                        <a:pt x="518579" y="1197288"/>
                        <a:pt x="334410" y="1299081"/>
                      </a:cubicBezTo>
                      <a:cubicBezTo>
                        <a:pt x="0" y="1090646"/>
                        <a:pt x="0" y="1090646"/>
                        <a:pt x="0" y="1090646"/>
                      </a:cubicBezTo>
                      <a:cubicBezTo>
                        <a:pt x="19386" y="877365"/>
                        <a:pt x="77544" y="620457"/>
                        <a:pt x="222940" y="397480"/>
                      </a:cubicBezTo>
                      <a:cubicBezTo>
                        <a:pt x="329564" y="227824"/>
                        <a:pt x="474959" y="96946"/>
                        <a:pt x="620355" y="0"/>
                      </a:cubicBezTo>
                      <a:cubicBezTo>
                        <a:pt x="668821" y="53321"/>
                        <a:pt x="722132" y="101793"/>
                        <a:pt x="789984" y="145420"/>
                      </a:cubicBezTo>
                      <a:cubicBezTo>
                        <a:pt x="877221" y="198740"/>
                        <a:pt x="974152" y="237519"/>
                        <a:pt x="1075929" y="261755"/>
                      </a:cubicBezTo>
                      <a:close/>
                    </a:path>
                  </a:pathLst>
                </a:custGeom>
                <a:solidFill>
                  <a:srgbClr val="FFF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6F683B35-E6B6-4BF0-9850-265C6437EB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19700774">
                  <a:off x="9309175" y="3303969"/>
                  <a:ext cx="469533" cy="469532"/>
                </a:xfrm>
                <a:custGeom>
                  <a:avLst/>
                  <a:gdLst>
                    <a:gd name="connsiteX0" fmla="*/ 337499 w 469533"/>
                    <a:gd name="connsiteY0" fmla="*/ 85421 h 469532"/>
                    <a:gd name="connsiteX1" fmla="*/ 81835 w 469533"/>
                    <a:gd name="connsiteY1" fmla="*/ 138710 h 469532"/>
                    <a:gd name="connsiteX2" fmla="*/ 55304 w 469533"/>
                    <a:gd name="connsiteY2" fmla="*/ 207138 h 469532"/>
                    <a:gd name="connsiteX3" fmla="*/ 57561 w 469533"/>
                    <a:gd name="connsiteY3" fmla="*/ 274548 h 469532"/>
                    <a:gd name="connsiteX4" fmla="*/ 56041 w 469533"/>
                    <a:gd name="connsiteY4" fmla="*/ 274903 h 469532"/>
                    <a:gd name="connsiteX5" fmla="*/ 57711 w 469533"/>
                    <a:gd name="connsiteY5" fmla="*/ 279051 h 469532"/>
                    <a:gd name="connsiteX6" fmla="*/ 57716 w 469533"/>
                    <a:gd name="connsiteY6" fmla="*/ 279199 h 469532"/>
                    <a:gd name="connsiteX7" fmla="*/ 57766 w 469533"/>
                    <a:gd name="connsiteY7" fmla="*/ 279188 h 469532"/>
                    <a:gd name="connsiteX8" fmla="*/ 81968 w 469533"/>
                    <a:gd name="connsiteY8" fmla="*/ 339275 h 469532"/>
                    <a:gd name="connsiteX9" fmla="*/ 133222 w 469533"/>
                    <a:gd name="connsiteY9" fmla="*/ 392611 h 469532"/>
                    <a:gd name="connsiteX10" fmla="*/ 388886 w 469533"/>
                    <a:gd name="connsiteY10" fmla="*/ 338662 h 469532"/>
                    <a:gd name="connsiteX11" fmla="*/ 415417 w 469533"/>
                    <a:gd name="connsiteY11" fmla="*/ 266934 h 469532"/>
                    <a:gd name="connsiteX12" fmla="*/ 413186 w 469533"/>
                    <a:gd name="connsiteY12" fmla="*/ 197188 h 469532"/>
                    <a:gd name="connsiteX13" fmla="*/ 414681 w 469533"/>
                    <a:gd name="connsiteY13" fmla="*/ 196843 h 469532"/>
                    <a:gd name="connsiteX14" fmla="*/ 413057 w 469533"/>
                    <a:gd name="connsiteY14" fmla="*/ 193159 h 469532"/>
                    <a:gd name="connsiteX15" fmla="*/ 413005 w 469533"/>
                    <a:gd name="connsiteY15" fmla="*/ 191527 h 469532"/>
                    <a:gd name="connsiteX16" fmla="*/ 412401 w 469533"/>
                    <a:gd name="connsiteY16" fmla="*/ 191668 h 469532"/>
                    <a:gd name="connsiteX17" fmla="*/ 386943 w 469533"/>
                    <a:gd name="connsiteY17" fmla="*/ 133865 h 469532"/>
                    <a:gd name="connsiteX18" fmla="*/ 337499 w 469533"/>
                    <a:gd name="connsiteY18" fmla="*/ 85421 h 469532"/>
                    <a:gd name="connsiteX19" fmla="*/ 361574 w 469533"/>
                    <a:gd name="connsiteY19" fmla="*/ 36330 h 469532"/>
                    <a:gd name="connsiteX20" fmla="*/ 434389 w 469533"/>
                    <a:gd name="connsiteY20" fmla="*/ 361572 h 469532"/>
                    <a:gd name="connsiteX21" fmla="*/ 109145 w 469533"/>
                    <a:gd name="connsiteY21" fmla="*/ 434388 h 469532"/>
                    <a:gd name="connsiteX22" fmla="*/ 36330 w 469533"/>
                    <a:gd name="connsiteY22" fmla="*/ 109146 h 469532"/>
                    <a:gd name="connsiteX23" fmla="*/ 361574 w 469533"/>
                    <a:gd name="connsiteY23" fmla="*/ 36330 h 469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469533" h="469532">
                      <a:moveTo>
                        <a:pt x="337499" y="85421"/>
                      </a:moveTo>
                      <a:cubicBezTo>
                        <a:pt x="250670" y="32132"/>
                        <a:pt x="134898" y="56355"/>
                        <a:pt x="81835" y="138710"/>
                      </a:cubicBezTo>
                      <a:cubicBezTo>
                        <a:pt x="67364" y="160510"/>
                        <a:pt x="58922" y="183521"/>
                        <a:pt x="55304" y="207138"/>
                      </a:cubicBezTo>
                      <a:lnTo>
                        <a:pt x="57561" y="274548"/>
                      </a:lnTo>
                      <a:lnTo>
                        <a:pt x="56041" y="274903"/>
                      </a:lnTo>
                      <a:lnTo>
                        <a:pt x="57711" y="279051"/>
                      </a:lnTo>
                      <a:lnTo>
                        <a:pt x="57716" y="279199"/>
                      </a:lnTo>
                      <a:lnTo>
                        <a:pt x="57766" y="279188"/>
                      </a:lnTo>
                      <a:lnTo>
                        <a:pt x="81968" y="339275"/>
                      </a:lnTo>
                      <a:cubicBezTo>
                        <a:pt x="94631" y="359506"/>
                        <a:pt x="111515" y="377898"/>
                        <a:pt x="133222" y="392611"/>
                      </a:cubicBezTo>
                      <a:cubicBezTo>
                        <a:pt x="220052" y="446561"/>
                        <a:pt x="335823" y="422038"/>
                        <a:pt x="388886" y="338662"/>
                      </a:cubicBezTo>
                      <a:cubicBezTo>
                        <a:pt x="403358" y="316592"/>
                        <a:pt x="411800" y="292070"/>
                        <a:pt x="415417" y="266934"/>
                      </a:cubicBezTo>
                      <a:lnTo>
                        <a:pt x="413186" y="197188"/>
                      </a:lnTo>
                      <a:lnTo>
                        <a:pt x="414681" y="196843"/>
                      </a:lnTo>
                      <a:lnTo>
                        <a:pt x="413057" y="193159"/>
                      </a:lnTo>
                      <a:lnTo>
                        <a:pt x="413005" y="191527"/>
                      </a:lnTo>
                      <a:lnTo>
                        <a:pt x="412401" y="191668"/>
                      </a:lnTo>
                      <a:lnTo>
                        <a:pt x="386943" y="133865"/>
                      </a:lnTo>
                      <a:cubicBezTo>
                        <a:pt x="373677" y="114488"/>
                        <a:pt x="356794" y="97532"/>
                        <a:pt x="337499" y="85421"/>
                      </a:cubicBezTo>
                      <a:close/>
                      <a:moveTo>
                        <a:pt x="361574" y="36330"/>
                      </a:moveTo>
                      <a:cubicBezTo>
                        <a:pt x="468370" y="109146"/>
                        <a:pt x="502350" y="254776"/>
                        <a:pt x="434389" y="361572"/>
                      </a:cubicBezTo>
                      <a:cubicBezTo>
                        <a:pt x="361573" y="468369"/>
                        <a:pt x="215942" y="502349"/>
                        <a:pt x="109145" y="434388"/>
                      </a:cubicBezTo>
                      <a:cubicBezTo>
                        <a:pt x="-2505" y="361573"/>
                        <a:pt x="-31631" y="215942"/>
                        <a:pt x="36330" y="109146"/>
                      </a:cubicBezTo>
                      <a:cubicBezTo>
                        <a:pt x="109146" y="-2505"/>
                        <a:pt x="254777" y="-31631"/>
                        <a:pt x="361574" y="36330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defRPr/>
                  </a:pPr>
                  <a:endParaRPr lang="en-US" kern="0">
                    <a:solidFill>
                      <a:srgbClr val="FFFFFF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410" name="Freeform 637">
                <a:extLst>
                  <a:ext uri="{FF2B5EF4-FFF2-40B4-BE49-F238E27FC236}">
                    <a16:creationId xmlns:a16="http://schemas.microsoft.com/office/drawing/2014/main" id="{DF7E5DA8-D2A1-4589-87F4-78A6C47FEA1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497339" y="3345840"/>
                <a:ext cx="366612" cy="247067"/>
              </a:xfrm>
              <a:custGeom>
                <a:avLst/>
                <a:gdLst>
                  <a:gd name="T0" fmla="*/ 7 w 76"/>
                  <a:gd name="T1" fmla="*/ 22 h 51"/>
                  <a:gd name="T2" fmla="*/ 60 w 76"/>
                  <a:gd name="T3" fmla="*/ 11 h 51"/>
                  <a:gd name="T4" fmla="*/ 76 w 76"/>
                  <a:gd name="T5" fmla="*/ 34 h 51"/>
                  <a:gd name="T6" fmla="*/ 2 w 76"/>
                  <a:gd name="T7" fmla="*/ 51 h 51"/>
                  <a:gd name="T8" fmla="*/ 7 w 76"/>
                  <a:gd name="T9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1">
                    <a:moveTo>
                      <a:pt x="7" y="22"/>
                    </a:moveTo>
                    <a:cubicBezTo>
                      <a:pt x="18" y="5"/>
                      <a:pt x="42" y="0"/>
                      <a:pt x="60" y="11"/>
                    </a:cubicBezTo>
                    <a:cubicBezTo>
                      <a:pt x="68" y="16"/>
                      <a:pt x="74" y="25"/>
                      <a:pt x="76" y="34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0" y="41"/>
                      <a:pt x="1" y="31"/>
                      <a:pt x="7" y="22"/>
                    </a:cubicBezTo>
                    <a:close/>
                  </a:path>
                </a:pathLst>
              </a:custGeom>
              <a:solidFill>
                <a:srgbClr val="FFB900">
                  <a:alpha val="43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  <p:sp>
            <p:nvSpPr>
              <p:cNvPr id="411" name="Freeform 638">
                <a:extLst>
                  <a:ext uri="{FF2B5EF4-FFF2-40B4-BE49-F238E27FC236}">
                    <a16:creationId xmlns:a16="http://schemas.microsoft.com/office/drawing/2014/main" id="{67D6BF73-4D64-436B-A8CC-ED5A089C472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19700774">
                <a:off x="10593674" y="3480556"/>
                <a:ext cx="366612" cy="255034"/>
              </a:xfrm>
              <a:custGeom>
                <a:avLst/>
                <a:gdLst>
                  <a:gd name="T0" fmla="*/ 69 w 76"/>
                  <a:gd name="T1" fmla="*/ 30 h 52"/>
                  <a:gd name="T2" fmla="*/ 16 w 76"/>
                  <a:gd name="T3" fmla="*/ 41 h 52"/>
                  <a:gd name="T4" fmla="*/ 0 w 76"/>
                  <a:gd name="T5" fmla="*/ 17 h 52"/>
                  <a:gd name="T6" fmla="*/ 74 w 76"/>
                  <a:gd name="T7" fmla="*/ 0 h 52"/>
                  <a:gd name="T8" fmla="*/ 69 w 76"/>
                  <a:gd name="T9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52">
                    <a:moveTo>
                      <a:pt x="69" y="30"/>
                    </a:moveTo>
                    <a:cubicBezTo>
                      <a:pt x="58" y="47"/>
                      <a:pt x="34" y="52"/>
                      <a:pt x="16" y="41"/>
                    </a:cubicBezTo>
                    <a:cubicBezTo>
                      <a:pt x="7" y="35"/>
                      <a:pt x="2" y="26"/>
                      <a:pt x="0" y="1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6" y="10"/>
                      <a:pt x="75" y="21"/>
                      <a:pt x="69" y="30"/>
                    </a:cubicBezTo>
                    <a:close/>
                  </a:path>
                </a:pathLst>
              </a:custGeom>
              <a:solidFill>
                <a:srgbClr val="DB9D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/>
                </a:pPr>
                <a:endParaRPr lang="en-US" kern="0">
                  <a:solidFill>
                    <a:srgbClr val="FFFFFF"/>
                  </a:solidFill>
                  <a:latin typeface="Segoe UI Semilight"/>
                </a:endParaRPr>
              </a:p>
            </p:txBody>
          </p:sp>
        </p:grpSp>
        <p:sp>
          <p:nvSpPr>
            <p:cNvPr id="437" name="Freeform 7">
              <a:extLst>
                <a:ext uri="{FF2B5EF4-FFF2-40B4-BE49-F238E27FC236}">
                  <a16:creationId xmlns:a16="http://schemas.microsoft.com/office/drawing/2014/main" id="{A64FFE04-AA2B-4B9D-B65F-916C425FC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03441" y="694612"/>
              <a:ext cx="1740206" cy="979681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rgbClr val="F0AE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grpSp>
          <p:nvGrpSpPr>
            <p:cNvPr id="438" name="Group 437">
              <a:extLst>
                <a:ext uri="{FF2B5EF4-FFF2-40B4-BE49-F238E27FC236}">
                  <a16:creationId xmlns:a16="http://schemas.microsoft.com/office/drawing/2014/main" id="{C2CB8560-BE7D-47B7-B44B-8F58E87C19C2}"/>
                </a:ext>
              </a:extLst>
            </p:cNvPr>
            <p:cNvGrpSpPr/>
            <p:nvPr userDrawn="1"/>
          </p:nvGrpSpPr>
          <p:grpSpPr>
            <a:xfrm>
              <a:off x="8661880" y="611274"/>
              <a:ext cx="2047410" cy="1833547"/>
              <a:chOff x="11079835" y="1381402"/>
              <a:chExt cx="1894523" cy="1696629"/>
            </a:xfrm>
          </p:grpSpPr>
          <p:grpSp>
            <p:nvGrpSpPr>
              <p:cNvPr id="439" name="Group 438">
                <a:extLst>
                  <a:ext uri="{FF2B5EF4-FFF2-40B4-BE49-F238E27FC236}">
                    <a16:creationId xmlns:a16="http://schemas.microsoft.com/office/drawing/2014/main" id="{9C6B15A3-BCAE-4FFA-8A74-0423B2B81CEC}"/>
                  </a:ext>
                </a:extLst>
              </p:cNvPr>
              <p:cNvGrpSpPr/>
              <p:nvPr userDrawn="1"/>
            </p:nvGrpSpPr>
            <p:grpSpPr>
              <a:xfrm>
                <a:off x="11079835" y="1381402"/>
                <a:ext cx="1894523" cy="1696629"/>
                <a:chOff x="-1211263" y="4662487"/>
                <a:chExt cx="1033463" cy="925512"/>
              </a:xfrm>
            </p:grpSpPr>
            <p:sp>
              <p:nvSpPr>
                <p:cNvPr id="459" name="Freeform 95">
                  <a:extLst>
                    <a:ext uri="{FF2B5EF4-FFF2-40B4-BE49-F238E27FC236}">
                      <a16:creationId xmlns:a16="http://schemas.microsoft.com/office/drawing/2014/main" id="{AC8C9174-260A-4E86-9251-F632AA83B0D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016000" y="4965699"/>
                  <a:ext cx="279400" cy="279400"/>
                </a:xfrm>
                <a:custGeom>
                  <a:avLst/>
                  <a:gdLst>
                    <a:gd name="T0" fmla="*/ 203 w 203"/>
                    <a:gd name="T1" fmla="*/ 93 h 203"/>
                    <a:gd name="T2" fmla="*/ 187 w 203"/>
                    <a:gd name="T3" fmla="*/ 77 h 203"/>
                    <a:gd name="T4" fmla="*/ 192 w 203"/>
                    <a:gd name="T5" fmla="*/ 54 h 203"/>
                    <a:gd name="T6" fmla="*/ 170 w 203"/>
                    <a:gd name="T7" fmla="*/ 46 h 203"/>
                    <a:gd name="T8" fmla="*/ 167 w 203"/>
                    <a:gd name="T9" fmla="*/ 23 h 203"/>
                    <a:gd name="T10" fmla="*/ 144 w 203"/>
                    <a:gd name="T11" fmla="*/ 25 h 203"/>
                    <a:gd name="T12" fmla="*/ 132 w 203"/>
                    <a:gd name="T13" fmla="*/ 4 h 203"/>
                    <a:gd name="T14" fmla="*/ 111 w 203"/>
                    <a:gd name="T15" fmla="*/ 15 h 203"/>
                    <a:gd name="T16" fmla="*/ 92 w 203"/>
                    <a:gd name="T17" fmla="*/ 0 h 203"/>
                    <a:gd name="T18" fmla="*/ 77 w 203"/>
                    <a:gd name="T19" fmla="*/ 18 h 203"/>
                    <a:gd name="T20" fmla="*/ 54 w 203"/>
                    <a:gd name="T21" fmla="*/ 11 h 203"/>
                    <a:gd name="T22" fmla="*/ 47 w 203"/>
                    <a:gd name="T23" fmla="*/ 33 h 203"/>
                    <a:gd name="T24" fmla="*/ 23 w 203"/>
                    <a:gd name="T25" fmla="*/ 36 h 203"/>
                    <a:gd name="T26" fmla="*/ 24 w 203"/>
                    <a:gd name="T27" fmla="*/ 59 h 203"/>
                    <a:gd name="T28" fmla="*/ 4 w 203"/>
                    <a:gd name="T29" fmla="*/ 71 h 203"/>
                    <a:gd name="T30" fmla="*/ 14 w 203"/>
                    <a:gd name="T31" fmla="*/ 93 h 203"/>
                    <a:gd name="T32" fmla="*/ 0 w 203"/>
                    <a:gd name="T33" fmla="*/ 112 h 203"/>
                    <a:gd name="T34" fmla="*/ 16 w 203"/>
                    <a:gd name="T35" fmla="*/ 127 h 203"/>
                    <a:gd name="T36" fmla="*/ 11 w 203"/>
                    <a:gd name="T37" fmla="*/ 149 h 203"/>
                    <a:gd name="T38" fmla="*/ 32 w 203"/>
                    <a:gd name="T39" fmla="*/ 158 h 203"/>
                    <a:gd name="T40" fmla="*/ 36 w 203"/>
                    <a:gd name="T41" fmla="*/ 180 h 203"/>
                    <a:gd name="T42" fmla="*/ 59 w 203"/>
                    <a:gd name="T43" fmla="*/ 180 h 203"/>
                    <a:gd name="T44" fmla="*/ 71 w 203"/>
                    <a:gd name="T45" fmla="*/ 199 h 203"/>
                    <a:gd name="T46" fmla="*/ 92 w 203"/>
                    <a:gd name="T47" fmla="*/ 191 h 203"/>
                    <a:gd name="T48" fmla="*/ 111 w 203"/>
                    <a:gd name="T49" fmla="*/ 203 h 203"/>
                    <a:gd name="T50" fmla="*/ 127 w 203"/>
                    <a:gd name="T51" fmla="*/ 188 h 203"/>
                    <a:gd name="T52" fmla="*/ 149 w 203"/>
                    <a:gd name="T53" fmla="*/ 192 h 203"/>
                    <a:gd name="T54" fmla="*/ 158 w 203"/>
                    <a:gd name="T55" fmla="*/ 171 h 203"/>
                    <a:gd name="T56" fmla="*/ 180 w 203"/>
                    <a:gd name="T57" fmla="*/ 167 h 203"/>
                    <a:gd name="T58" fmla="*/ 180 w 203"/>
                    <a:gd name="T59" fmla="*/ 144 h 203"/>
                    <a:gd name="T60" fmla="*/ 199 w 203"/>
                    <a:gd name="T61" fmla="*/ 132 h 203"/>
                    <a:gd name="T62" fmla="*/ 190 w 203"/>
                    <a:gd name="T63" fmla="*/ 112 h 203"/>
                    <a:gd name="T64" fmla="*/ 57 w 203"/>
                    <a:gd name="T65" fmla="*/ 58 h 203"/>
                    <a:gd name="T66" fmla="*/ 93 w 203"/>
                    <a:gd name="T67" fmla="*/ 73 h 203"/>
                    <a:gd name="T68" fmla="*/ 39 w 203"/>
                    <a:gd name="T69" fmla="*/ 95 h 203"/>
                    <a:gd name="T70" fmla="*/ 93 w 203"/>
                    <a:gd name="T71" fmla="*/ 166 h 203"/>
                    <a:gd name="T72" fmla="*/ 39 w 203"/>
                    <a:gd name="T73" fmla="*/ 111 h 203"/>
                    <a:gd name="T74" fmla="*/ 93 w 203"/>
                    <a:gd name="T75" fmla="*/ 133 h 203"/>
                    <a:gd name="T76" fmla="*/ 89 w 203"/>
                    <a:gd name="T77" fmla="*/ 102 h 203"/>
                    <a:gd name="T78" fmla="*/ 114 w 203"/>
                    <a:gd name="T79" fmla="*/ 102 h 203"/>
                    <a:gd name="T80" fmla="*/ 89 w 203"/>
                    <a:gd name="T81" fmla="*/ 102 h 203"/>
                    <a:gd name="T82" fmla="*/ 110 w 203"/>
                    <a:gd name="T83" fmla="*/ 166 h 203"/>
                    <a:gd name="T84" fmla="*/ 124 w 203"/>
                    <a:gd name="T85" fmla="*/ 125 h 203"/>
                    <a:gd name="T86" fmla="*/ 165 w 203"/>
                    <a:gd name="T87" fmla="*/ 111 h 203"/>
                    <a:gd name="T88" fmla="*/ 132 w 203"/>
                    <a:gd name="T89" fmla="*/ 95 h 203"/>
                    <a:gd name="T90" fmla="*/ 110 w 203"/>
                    <a:gd name="T91" fmla="*/ 40 h 203"/>
                    <a:gd name="T92" fmla="*/ 165 w 203"/>
                    <a:gd name="T93" fmla="*/ 95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3" h="203">
                      <a:moveTo>
                        <a:pt x="203" y="112"/>
                      </a:moveTo>
                      <a:cubicBezTo>
                        <a:pt x="203" y="93"/>
                        <a:pt x="203" y="93"/>
                        <a:pt x="203" y="93"/>
                      </a:cubicBezTo>
                      <a:cubicBezTo>
                        <a:pt x="190" y="93"/>
                        <a:pt x="190" y="93"/>
                        <a:pt x="190" y="93"/>
                      </a:cubicBezTo>
                      <a:cubicBezTo>
                        <a:pt x="189" y="88"/>
                        <a:pt x="188" y="82"/>
                        <a:pt x="187" y="77"/>
                      </a:cubicBezTo>
                      <a:cubicBezTo>
                        <a:pt x="199" y="72"/>
                        <a:pt x="199" y="72"/>
                        <a:pt x="199" y="72"/>
                      </a:cubicBezTo>
                      <a:cubicBezTo>
                        <a:pt x="192" y="54"/>
                        <a:pt x="192" y="54"/>
                        <a:pt x="192" y="54"/>
                      </a:cubicBezTo>
                      <a:cubicBezTo>
                        <a:pt x="179" y="60"/>
                        <a:pt x="179" y="60"/>
                        <a:pt x="179" y="60"/>
                      </a:cubicBezTo>
                      <a:cubicBezTo>
                        <a:pt x="177" y="55"/>
                        <a:pt x="174" y="51"/>
                        <a:pt x="170" y="46"/>
                      </a:cubicBezTo>
                      <a:cubicBezTo>
                        <a:pt x="180" y="36"/>
                        <a:pt x="180" y="36"/>
                        <a:pt x="180" y="36"/>
                      </a:cubicBezTo>
                      <a:cubicBezTo>
                        <a:pt x="167" y="23"/>
                        <a:pt x="167" y="23"/>
                        <a:pt x="167" y="23"/>
                      </a:cubicBezTo>
                      <a:cubicBezTo>
                        <a:pt x="157" y="33"/>
                        <a:pt x="157" y="33"/>
                        <a:pt x="157" y="33"/>
                      </a:cubicBezTo>
                      <a:cubicBezTo>
                        <a:pt x="153" y="30"/>
                        <a:pt x="148" y="27"/>
                        <a:pt x="144" y="25"/>
                      </a:cubicBezTo>
                      <a:cubicBezTo>
                        <a:pt x="149" y="11"/>
                        <a:pt x="149" y="11"/>
                        <a:pt x="149" y="11"/>
                      </a:cubicBezTo>
                      <a:cubicBezTo>
                        <a:pt x="132" y="4"/>
                        <a:pt x="132" y="4"/>
                        <a:pt x="132" y="4"/>
                      </a:cubicBezTo>
                      <a:cubicBezTo>
                        <a:pt x="127" y="18"/>
                        <a:pt x="127" y="18"/>
                        <a:pt x="127" y="18"/>
                      </a:cubicBezTo>
                      <a:cubicBezTo>
                        <a:pt x="122" y="16"/>
                        <a:pt x="116" y="15"/>
                        <a:pt x="111" y="15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92" y="0"/>
                        <a:pt x="92" y="0"/>
                        <a:pt x="92" y="0"/>
                      </a:cubicBezTo>
                      <a:cubicBezTo>
                        <a:pt x="92" y="15"/>
                        <a:pt x="92" y="15"/>
                        <a:pt x="92" y="15"/>
                      </a:cubicBezTo>
                      <a:cubicBezTo>
                        <a:pt x="87" y="15"/>
                        <a:pt x="82" y="16"/>
                        <a:pt x="77" y="18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60" y="25"/>
                        <a:pt x="60" y="25"/>
                        <a:pt x="60" y="25"/>
                      </a:cubicBezTo>
                      <a:cubicBezTo>
                        <a:pt x="55" y="27"/>
                        <a:pt x="51" y="30"/>
                        <a:pt x="47" y="33"/>
                      </a:cubicBezTo>
                      <a:cubicBezTo>
                        <a:pt x="36" y="23"/>
                        <a:pt x="36" y="23"/>
                        <a:pt x="36" y="23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30" y="51"/>
                        <a:pt x="27" y="55"/>
                        <a:pt x="24" y="59"/>
                      </a:cubicBezTo>
                      <a:cubicBezTo>
                        <a:pt x="11" y="54"/>
                        <a:pt x="11" y="54"/>
                        <a:pt x="11" y="54"/>
                      </a:cubicBezTo>
                      <a:cubicBezTo>
                        <a:pt x="4" y="71"/>
                        <a:pt x="4" y="71"/>
                        <a:pt x="4" y="71"/>
                      </a:cubicBezTo>
                      <a:cubicBezTo>
                        <a:pt x="17" y="77"/>
                        <a:pt x="17" y="77"/>
                        <a:pt x="17" y="77"/>
                      </a:cubicBezTo>
                      <a:cubicBezTo>
                        <a:pt x="15" y="82"/>
                        <a:pt x="14" y="88"/>
                        <a:pt x="14" y="93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4" y="112"/>
                        <a:pt x="14" y="112"/>
                        <a:pt x="14" y="112"/>
                      </a:cubicBezTo>
                      <a:cubicBezTo>
                        <a:pt x="14" y="117"/>
                        <a:pt x="15" y="122"/>
                        <a:pt x="16" y="127"/>
                      </a:cubicBezTo>
                      <a:cubicBezTo>
                        <a:pt x="4" y="132"/>
                        <a:pt x="4" y="132"/>
                        <a:pt x="4" y="132"/>
                      </a:cubicBezTo>
                      <a:cubicBezTo>
                        <a:pt x="11" y="149"/>
                        <a:pt x="11" y="149"/>
                        <a:pt x="11" y="149"/>
                      </a:cubicBezTo>
                      <a:cubicBezTo>
                        <a:pt x="23" y="144"/>
                        <a:pt x="23" y="144"/>
                        <a:pt x="23" y="144"/>
                      </a:cubicBezTo>
                      <a:cubicBezTo>
                        <a:pt x="26" y="149"/>
                        <a:pt x="29" y="154"/>
                        <a:pt x="32" y="158"/>
                      </a:cubicBezTo>
                      <a:cubicBezTo>
                        <a:pt x="23" y="167"/>
                        <a:pt x="23" y="167"/>
                        <a:pt x="23" y="167"/>
                      </a:cubicBezTo>
                      <a:cubicBezTo>
                        <a:pt x="36" y="180"/>
                        <a:pt x="36" y="180"/>
                        <a:pt x="36" y="180"/>
                      </a:cubicBezTo>
                      <a:cubicBezTo>
                        <a:pt x="45" y="171"/>
                        <a:pt x="45" y="171"/>
                        <a:pt x="45" y="171"/>
                      </a:cubicBezTo>
                      <a:cubicBezTo>
                        <a:pt x="50" y="175"/>
                        <a:pt x="54" y="178"/>
                        <a:pt x="59" y="180"/>
                      </a:cubicBezTo>
                      <a:cubicBezTo>
                        <a:pt x="54" y="192"/>
                        <a:pt x="54" y="192"/>
                        <a:pt x="54" y="192"/>
                      </a:cubicBezTo>
                      <a:cubicBezTo>
                        <a:pt x="71" y="199"/>
                        <a:pt x="71" y="199"/>
                        <a:pt x="71" y="199"/>
                      </a:cubicBezTo>
                      <a:cubicBezTo>
                        <a:pt x="76" y="188"/>
                        <a:pt x="76" y="188"/>
                        <a:pt x="76" y="188"/>
                      </a:cubicBezTo>
                      <a:cubicBezTo>
                        <a:pt x="81" y="189"/>
                        <a:pt x="87" y="190"/>
                        <a:pt x="92" y="191"/>
                      </a:cubicBezTo>
                      <a:cubicBezTo>
                        <a:pt x="92" y="203"/>
                        <a:pt x="92" y="203"/>
                        <a:pt x="92" y="203"/>
                      </a:cubicBezTo>
                      <a:cubicBezTo>
                        <a:pt x="111" y="203"/>
                        <a:pt x="111" y="203"/>
                        <a:pt x="111" y="203"/>
                      </a:cubicBezTo>
                      <a:cubicBezTo>
                        <a:pt x="111" y="191"/>
                        <a:pt x="111" y="191"/>
                        <a:pt x="111" y="191"/>
                      </a:cubicBezTo>
                      <a:cubicBezTo>
                        <a:pt x="117" y="190"/>
                        <a:pt x="122" y="189"/>
                        <a:pt x="127" y="188"/>
                      </a:cubicBezTo>
                      <a:cubicBezTo>
                        <a:pt x="132" y="199"/>
                        <a:pt x="132" y="199"/>
                        <a:pt x="132" y="199"/>
                      </a:cubicBezTo>
                      <a:cubicBezTo>
                        <a:pt x="149" y="192"/>
                        <a:pt x="149" y="192"/>
                        <a:pt x="149" y="192"/>
                      </a:cubicBezTo>
                      <a:cubicBezTo>
                        <a:pt x="144" y="181"/>
                        <a:pt x="144" y="181"/>
                        <a:pt x="144" y="181"/>
                      </a:cubicBezTo>
                      <a:cubicBezTo>
                        <a:pt x="149" y="178"/>
                        <a:pt x="154" y="175"/>
                        <a:pt x="158" y="171"/>
                      </a:cubicBezTo>
                      <a:cubicBezTo>
                        <a:pt x="167" y="180"/>
                        <a:pt x="167" y="180"/>
                        <a:pt x="167" y="180"/>
                      </a:cubicBezTo>
                      <a:cubicBezTo>
                        <a:pt x="180" y="167"/>
                        <a:pt x="180" y="167"/>
                        <a:pt x="180" y="167"/>
                      </a:cubicBezTo>
                      <a:cubicBezTo>
                        <a:pt x="171" y="158"/>
                        <a:pt x="171" y="158"/>
                        <a:pt x="171" y="158"/>
                      </a:cubicBezTo>
                      <a:cubicBezTo>
                        <a:pt x="175" y="154"/>
                        <a:pt x="178" y="149"/>
                        <a:pt x="180" y="144"/>
                      </a:cubicBezTo>
                      <a:cubicBezTo>
                        <a:pt x="192" y="149"/>
                        <a:pt x="192" y="149"/>
                        <a:pt x="192" y="149"/>
                      </a:cubicBezTo>
                      <a:cubicBezTo>
                        <a:pt x="199" y="132"/>
                        <a:pt x="199" y="132"/>
                        <a:pt x="199" y="132"/>
                      </a:cubicBezTo>
                      <a:cubicBezTo>
                        <a:pt x="187" y="127"/>
                        <a:pt x="187" y="127"/>
                        <a:pt x="187" y="127"/>
                      </a:cubicBezTo>
                      <a:cubicBezTo>
                        <a:pt x="188" y="122"/>
                        <a:pt x="189" y="117"/>
                        <a:pt x="190" y="112"/>
                      </a:cubicBezTo>
                      <a:lnTo>
                        <a:pt x="203" y="112"/>
                      </a:lnTo>
                      <a:close/>
                      <a:moveTo>
                        <a:pt x="57" y="58"/>
                      </a:moveTo>
                      <a:cubicBezTo>
                        <a:pt x="67" y="48"/>
                        <a:pt x="80" y="41"/>
                        <a:pt x="93" y="40"/>
                      </a:cubicBezTo>
                      <a:cubicBezTo>
                        <a:pt x="93" y="73"/>
                        <a:pt x="93" y="73"/>
                        <a:pt x="93" y="73"/>
                      </a:cubicBezTo>
                      <a:cubicBezTo>
                        <a:pt x="83" y="76"/>
                        <a:pt x="75" y="84"/>
                        <a:pt x="72" y="95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40" y="81"/>
                        <a:pt x="47" y="68"/>
                        <a:pt x="57" y="58"/>
                      </a:cubicBezTo>
                      <a:close/>
                      <a:moveTo>
                        <a:pt x="93" y="166"/>
                      </a:moveTo>
                      <a:cubicBezTo>
                        <a:pt x="80" y="164"/>
                        <a:pt x="67" y="158"/>
                        <a:pt x="57" y="148"/>
                      </a:cubicBezTo>
                      <a:cubicBezTo>
                        <a:pt x="47" y="138"/>
                        <a:pt x="40" y="125"/>
                        <a:pt x="39" y="111"/>
                      </a:cubicBezTo>
                      <a:cubicBezTo>
                        <a:pt x="72" y="111"/>
                        <a:pt x="72" y="111"/>
                        <a:pt x="72" y="111"/>
                      </a:cubicBezTo>
                      <a:cubicBezTo>
                        <a:pt x="75" y="122"/>
                        <a:pt x="83" y="130"/>
                        <a:pt x="93" y="133"/>
                      </a:cubicBezTo>
                      <a:lnTo>
                        <a:pt x="93" y="166"/>
                      </a:lnTo>
                      <a:close/>
                      <a:moveTo>
                        <a:pt x="89" y="102"/>
                      </a:moveTo>
                      <a:cubicBezTo>
                        <a:pt x="89" y="95"/>
                        <a:pt x="95" y="89"/>
                        <a:pt x="102" y="89"/>
                      </a:cubicBezTo>
                      <a:cubicBezTo>
                        <a:pt x="109" y="89"/>
                        <a:pt x="114" y="95"/>
                        <a:pt x="114" y="102"/>
                      </a:cubicBezTo>
                      <a:cubicBezTo>
                        <a:pt x="114" y="109"/>
                        <a:pt x="109" y="114"/>
                        <a:pt x="102" y="114"/>
                      </a:cubicBezTo>
                      <a:cubicBezTo>
                        <a:pt x="95" y="114"/>
                        <a:pt x="89" y="109"/>
                        <a:pt x="89" y="102"/>
                      </a:cubicBezTo>
                      <a:close/>
                      <a:moveTo>
                        <a:pt x="147" y="148"/>
                      </a:moveTo>
                      <a:cubicBezTo>
                        <a:pt x="137" y="158"/>
                        <a:pt x="124" y="164"/>
                        <a:pt x="110" y="166"/>
                      </a:cubicBezTo>
                      <a:cubicBezTo>
                        <a:pt x="110" y="133"/>
                        <a:pt x="110" y="133"/>
                        <a:pt x="110" y="133"/>
                      </a:cubicBezTo>
                      <a:cubicBezTo>
                        <a:pt x="115" y="131"/>
                        <a:pt x="120" y="129"/>
                        <a:pt x="124" y="125"/>
                      </a:cubicBezTo>
                      <a:cubicBezTo>
                        <a:pt x="128" y="121"/>
                        <a:pt x="130" y="116"/>
                        <a:pt x="132" y="111"/>
                      </a:cubicBezTo>
                      <a:cubicBezTo>
                        <a:pt x="165" y="111"/>
                        <a:pt x="165" y="111"/>
                        <a:pt x="165" y="111"/>
                      </a:cubicBezTo>
                      <a:cubicBezTo>
                        <a:pt x="163" y="125"/>
                        <a:pt x="157" y="138"/>
                        <a:pt x="147" y="148"/>
                      </a:cubicBezTo>
                      <a:close/>
                      <a:moveTo>
                        <a:pt x="132" y="95"/>
                      </a:moveTo>
                      <a:cubicBezTo>
                        <a:pt x="129" y="84"/>
                        <a:pt x="121" y="76"/>
                        <a:pt x="110" y="73"/>
                      </a:cubicBezTo>
                      <a:cubicBezTo>
                        <a:pt x="110" y="40"/>
                        <a:pt x="110" y="40"/>
                        <a:pt x="110" y="40"/>
                      </a:cubicBezTo>
                      <a:cubicBezTo>
                        <a:pt x="124" y="41"/>
                        <a:pt x="137" y="48"/>
                        <a:pt x="147" y="58"/>
                      </a:cubicBezTo>
                      <a:cubicBezTo>
                        <a:pt x="157" y="68"/>
                        <a:pt x="163" y="81"/>
                        <a:pt x="165" y="95"/>
                      </a:cubicBezTo>
                      <a:lnTo>
                        <a:pt x="132" y="95"/>
                      </a:ln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0" name="Freeform 96">
                  <a:extLst>
                    <a:ext uri="{FF2B5EF4-FFF2-40B4-BE49-F238E27FC236}">
                      <a16:creationId xmlns:a16="http://schemas.microsoft.com/office/drawing/2014/main" id="{AE87BAE3-D1B1-4A78-BF45-912AB5B9187D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1165225" y="5192712"/>
                  <a:ext cx="255588" cy="254000"/>
                </a:xfrm>
                <a:custGeom>
                  <a:avLst/>
                  <a:gdLst>
                    <a:gd name="T0" fmla="*/ 184 w 184"/>
                    <a:gd name="T1" fmla="*/ 112 h 185"/>
                    <a:gd name="T2" fmla="*/ 161 w 184"/>
                    <a:gd name="T3" fmla="*/ 89 h 185"/>
                    <a:gd name="T4" fmla="*/ 181 w 184"/>
                    <a:gd name="T5" fmla="*/ 63 h 185"/>
                    <a:gd name="T6" fmla="*/ 150 w 184"/>
                    <a:gd name="T7" fmla="*/ 55 h 185"/>
                    <a:gd name="T8" fmla="*/ 155 w 184"/>
                    <a:gd name="T9" fmla="*/ 22 h 185"/>
                    <a:gd name="T10" fmla="*/ 123 w 184"/>
                    <a:gd name="T11" fmla="*/ 31 h 185"/>
                    <a:gd name="T12" fmla="*/ 111 w 184"/>
                    <a:gd name="T13" fmla="*/ 0 h 185"/>
                    <a:gd name="T14" fmla="*/ 88 w 184"/>
                    <a:gd name="T15" fmla="*/ 23 h 185"/>
                    <a:gd name="T16" fmla="*/ 63 w 184"/>
                    <a:gd name="T17" fmla="*/ 3 h 185"/>
                    <a:gd name="T18" fmla="*/ 54 w 184"/>
                    <a:gd name="T19" fmla="*/ 34 h 185"/>
                    <a:gd name="T20" fmla="*/ 22 w 184"/>
                    <a:gd name="T21" fmla="*/ 29 h 185"/>
                    <a:gd name="T22" fmla="*/ 30 w 184"/>
                    <a:gd name="T23" fmla="*/ 61 h 185"/>
                    <a:gd name="T24" fmla="*/ 0 w 184"/>
                    <a:gd name="T25" fmla="*/ 73 h 185"/>
                    <a:gd name="T26" fmla="*/ 23 w 184"/>
                    <a:gd name="T27" fmla="*/ 96 h 185"/>
                    <a:gd name="T28" fmla="*/ 2 w 184"/>
                    <a:gd name="T29" fmla="*/ 121 h 185"/>
                    <a:gd name="T30" fmla="*/ 34 w 184"/>
                    <a:gd name="T31" fmla="*/ 130 h 185"/>
                    <a:gd name="T32" fmla="*/ 29 w 184"/>
                    <a:gd name="T33" fmla="*/ 162 h 185"/>
                    <a:gd name="T34" fmla="*/ 60 w 184"/>
                    <a:gd name="T35" fmla="*/ 154 h 185"/>
                    <a:gd name="T36" fmla="*/ 72 w 184"/>
                    <a:gd name="T37" fmla="*/ 185 h 185"/>
                    <a:gd name="T38" fmla="*/ 95 w 184"/>
                    <a:gd name="T39" fmla="*/ 161 h 185"/>
                    <a:gd name="T40" fmla="*/ 121 w 184"/>
                    <a:gd name="T41" fmla="*/ 182 h 185"/>
                    <a:gd name="T42" fmla="*/ 129 w 184"/>
                    <a:gd name="T43" fmla="*/ 150 h 185"/>
                    <a:gd name="T44" fmla="*/ 162 w 184"/>
                    <a:gd name="T45" fmla="*/ 156 h 185"/>
                    <a:gd name="T46" fmla="*/ 153 w 184"/>
                    <a:gd name="T47" fmla="*/ 124 h 185"/>
                    <a:gd name="T48" fmla="*/ 184 w 184"/>
                    <a:gd name="T49" fmla="*/ 112 h 185"/>
                    <a:gd name="T50" fmla="*/ 92 w 184"/>
                    <a:gd name="T51" fmla="*/ 115 h 185"/>
                    <a:gd name="T52" fmla="*/ 69 w 184"/>
                    <a:gd name="T53" fmla="*/ 92 h 185"/>
                    <a:gd name="T54" fmla="*/ 92 w 184"/>
                    <a:gd name="T55" fmla="*/ 70 h 185"/>
                    <a:gd name="T56" fmla="*/ 114 w 184"/>
                    <a:gd name="T57" fmla="*/ 92 h 185"/>
                    <a:gd name="T58" fmla="*/ 92 w 184"/>
                    <a:gd name="T59" fmla="*/ 115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4" h="185">
                      <a:moveTo>
                        <a:pt x="184" y="112"/>
                      </a:moveTo>
                      <a:cubicBezTo>
                        <a:pt x="161" y="89"/>
                        <a:pt x="161" y="89"/>
                        <a:pt x="161" y="89"/>
                      </a:cubicBezTo>
                      <a:cubicBezTo>
                        <a:pt x="181" y="63"/>
                        <a:pt x="181" y="63"/>
                        <a:pt x="181" y="63"/>
                      </a:cubicBezTo>
                      <a:cubicBezTo>
                        <a:pt x="150" y="55"/>
                        <a:pt x="150" y="55"/>
                        <a:pt x="150" y="55"/>
                      </a:cubicBezTo>
                      <a:cubicBezTo>
                        <a:pt x="155" y="22"/>
                        <a:pt x="155" y="22"/>
                        <a:pt x="155" y="22"/>
                      </a:cubicBezTo>
                      <a:cubicBezTo>
                        <a:pt x="123" y="31"/>
                        <a:pt x="123" y="31"/>
                        <a:pt x="123" y="31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88" y="23"/>
                        <a:pt x="88" y="23"/>
                        <a:pt x="88" y="23"/>
                      </a:cubicBezTo>
                      <a:cubicBezTo>
                        <a:pt x="63" y="3"/>
                        <a:pt x="63" y="3"/>
                        <a:pt x="63" y="3"/>
                      </a:cubicBezTo>
                      <a:cubicBezTo>
                        <a:pt x="54" y="34"/>
                        <a:pt x="54" y="34"/>
                        <a:pt x="54" y="34"/>
                      </a:cubicBezTo>
                      <a:cubicBezTo>
                        <a:pt x="22" y="29"/>
                        <a:pt x="22" y="29"/>
                        <a:pt x="22" y="29"/>
                      </a:cubicBezTo>
                      <a:cubicBezTo>
                        <a:pt x="30" y="61"/>
                        <a:pt x="30" y="61"/>
                        <a:pt x="30" y="61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23" y="96"/>
                        <a:pt x="23" y="96"/>
                        <a:pt x="23" y="96"/>
                      </a:cubicBezTo>
                      <a:cubicBezTo>
                        <a:pt x="2" y="121"/>
                        <a:pt x="2" y="121"/>
                        <a:pt x="2" y="121"/>
                      </a:cubicBezTo>
                      <a:cubicBezTo>
                        <a:pt x="34" y="130"/>
                        <a:pt x="34" y="130"/>
                        <a:pt x="34" y="130"/>
                      </a:cubicBezTo>
                      <a:cubicBezTo>
                        <a:pt x="29" y="162"/>
                        <a:pt x="29" y="162"/>
                        <a:pt x="29" y="162"/>
                      </a:cubicBezTo>
                      <a:cubicBezTo>
                        <a:pt x="60" y="154"/>
                        <a:pt x="60" y="154"/>
                        <a:pt x="60" y="154"/>
                      </a:cubicBezTo>
                      <a:cubicBezTo>
                        <a:pt x="72" y="185"/>
                        <a:pt x="72" y="185"/>
                        <a:pt x="72" y="185"/>
                      </a:cubicBezTo>
                      <a:cubicBezTo>
                        <a:pt x="95" y="161"/>
                        <a:pt x="95" y="161"/>
                        <a:pt x="95" y="161"/>
                      </a:cubicBezTo>
                      <a:cubicBezTo>
                        <a:pt x="121" y="182"/>
                        <a:pt x="121" y="182"/>
                        <a:pt x="121" y="182"/>
                      </a:cubicBezTo>
                      <a:cubicBezTo>
                        <a:pt x="129" y="150"/>
                        <a:pt x="129" y="150"/>
                        <a:pt x="129" y="150"/>
                      </a:cubicBezTo>
                      <a:cubicBezTo>
                        <a:pt x="162" y="156"/>
                        <a:pt x="162" y="156"/>
                        <a:pt x="162" y="156"/>
                      </a:cubicBezTo>
                      <a:cubicBezTo>
                        <a:pt x="153" y="124"/>
                        <a:pt x="153" y="124"/>
                        <a:pt x="153" y="124"/>
                      </a:cubicBezTo>
                      <a:lnTo>
                        <a:pt x="184" y="112"/>
                      </a:lnTo>
                      <a:close/>
                      <a:moveTo>
                        <a:pt x="92" y="115"/>
                      </a:moveTo>
                      <a:cubicBezTo>
                        <a:pt x="79" y="115"/>
                        <a:pt x="69" y="105"/>
                        <a:pt x="69" y="92"/>
                      </a:cubicBezTo>
                      <a:cubicBezTo>
                        <a:pt x="69" y="80"/>
                        <a:pt x="79" y="70"/>
                        <a:pt x="92" y="70"/>
                      </a:cubicBezTo>
                      <a:cubicBezTo>
                        <a:pt x="104" y="70"/>
                        <a:pt x="114" y="80"/>
                        <a:pt x="114" y="92"/>
                      </a:cubicBezTo>
                      <a:cubicBezTo>
                        <a:pt x="114" y="105"/>
                        <a:pt x="104" y="115"/>
                        <a:pt x="92" y="115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1" name="Freeform 97">
                  <a:extLst>
                    <a:ext uri="{FF2B5EF4-FFF2-40B4-BE49-F238E27FC236}">
                      <a16:creationId xmlns:a16="http://schemas.microsoft.com/office/drawing/2014/main" id="{3B0ED922-62EF-40F7-89CB-E059FE7EF22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808038" y="5119687"/>
                  <a:ext cx="358775" cy="355600"/>
                </a:xfrm>
                <a:custGeom>
                  <a:avLst/>
                  <a:gdLst>
                    <a:gd name="T0" fmla="*/ 247 w 259"/>
                    <a:gd name="T1" fmla="*/ 139 h 259"/>
                    <a:gd name="T2" fmla="*/ 228 w 259"/>
                    <a:gd name="T3" fmla="*/ 133 h 259"/>
                    <a:gd name="T4" fmla="*/ 224 w 259"/>
                    <a:gd name="T5" fmla="*/ 103 h 259"/>
                    <a:gd name="T6" fmla="*/ 241 w 259"/>
                    <a:gd name="T7" fmla="*/ 94 h 259"/>
                    <a:gd name="T8" fmla="*/ 247 w 259"/>
                    <a:gd name="T9" fmla="*/ 73 h 259"/>
                    <a:gd name="T10" fmla="*/ 239 w 259"/>
                    <a:gd name="T11" fmla="*/ 59 h 259"/>
                    <a:gd name="T12" fmla="*/ 219 w 259"/>
                    <a:gd name="T13" fmla="*/ 53 h 259"/>
                    <a:gd name="T14" fmla="*/ 202 w 259"/>
                    <a:gd name="T15" fmla="*/ 63 h 259"/>
                    <a:gd name="T16" fmla="*/ 178 w 259"/>
                    <a:gd name="T17" fmla="*/ 44 h 259"/>
                    <a:gd name="T18" fmla="*/ 183 w 259"/>
                    <a:gd name="T19" fmla="*/ 25 h 259"/>
                    <a:gd name="T20" fmla="*/ 173 w 259"/>
                    <a:gd name="T21" fmla="*/ 7 h 259"/>
                    <a:gd name="T22" fmla="*/ 157 w 259"/>
                    <a:gd name="T23" fmla="*/ 2 h 259"/>
                    <a:gd name="T24" fmla="*/ 138 w 259"/>
                    <a:gd name="T25" fmla="*/ 12 h 259"/>
                    <a:gd name="T26" fmla="*/ 133 w 259"/>
                    <a:gd name="T27" fmla="*/ 31 h 259"/>
                    <a:gd name="T28" fmla="*/ 103 w 259"/>
                    <a:gd name="T29" fmla="*/ 35 h 259"/>
                    <a:gd name="T30" fmla="*/ 93 w 259"/>
                    <a:gd name="T31" fmla="*/ 18 h 259"/>
                    <a:gd name="T32" fmla="*/ 73 w 259"/>
                    <a:gd name="T33" fmla="*/ 12 h 259"/>
                    <a:gd name="T34" fmla="*/ 59 w 259"/>
                    <a:gd name="T35" fmla="*/ 20 h 259"/>
                    <a:gd name="T36" fmla="*/ 53 w 259"/>
                    <a:gd name="T37" fmla="*/ 40 h 259"/>
                    <a:gd name="T38" fmla="*/ 63 w 259"/>
                    <a:gd name="T39" fmla="*/ 58 h 259"/>
                    <a:gd name="T40" fmla="*/ 44 w 259"/>
                    <a:gd name="T41" fmla="*/ 81 h 259"/>
                    <a:gd name="T42" fmla="*/ 25 w 259"/>
                    <a:gd name="T43" fmla="*/ 76 h 259"/>
                    <a:gd name="T44" fmla="*/ 7 w 259"/>
                    <a:gd name="T45" fmla="*/ 86 h 259"/>
                    <a:gd name="T46" fmla="*/ 2 w 259"/>
                    <a:gd name="T47" fmla="*/ 103 h 259"/>
                    <a:gd name="T48" fmla="*/ 12 w 259"/>
                    <a:gd name="T49" fmla="*/ 121 h 259"/>
                    <a:gd name="T50" fmla="*/ 31 w 259"/>
                    <a:gd name="T51" fmla="*/ 126 h 259"/>
                    <a:gd name="T52" fmla="*/ 35 w 259"/>
                    <a:gd name="T53" fmla="*/ 156 h 259"/>
                    <a:gd name="T54" fmla="*/ 18 w 259"/>
                    <a:gd name="T55" fmla="*/ 166 h 259"/>
                    <a:gd name="T56" fmla="*/ 12 w 259"/>
                    <a:gd name="T57" fmla="*/ 186 h 259"/>
                    <a:gd name="T58" fmla="*/ 20 w 259"/>
                    <a:gd name="T59" fmla="*/ 201 h 259"/>
                    <a:gd name="T60" fmla="*/ 40 w 259"/>
                    <a:gd name="T61" fmla="*/ 206 h 259"/>
                    <a:gd name="T62" fmla="*/ 58 w 259"/>
                    <a:gd name="T63" fmla="*/ 197 h 259"/>
                    <a:gd name="T64" fmla="*/ 81 w 259"/>
                    <a:gd name="T65" fmla="*/ 215 h 259"/>
                    <a:gd name="T66" fmla="*/ 76 w 259"/>
                    <a:gd name="T67" fmla="*/ 234 h 259"/>
                    <a:gd name="T68" fmla="*/ 86 w 259"/>
                    <a:gd name="T69" fmla="*/ 253 h 259"/>
                    <a:gd name="T70" fmla="*/ 102 w 259"/>
                    <a:gd name="T71" fmla="*/ 257 h 259"/>
                    <a:gd name="T72" fmla="*/ 121 w 259"/>
                    <a:gd name="T73" fmla="*/ 247 h 259"/>
                    <a:gd name="T74" fmla="*/ 126 w 259"/>
                    <a:gd name="T75" fmla="*/ 228 h 259"/>
                    <a:gd name="T76" fmla="*/ 156 w 259"/>
                    <a:gd name="T77" fmla="*/ 224 h 259"/>
                    <a:gd name="T78" fmla="*/ 166 w 259"/>
                    <a:gd name="T79" fmla="*/ 242 h 259"/>
                    <a:gd name="T80" fmla="*/ 186 w 259"/>
                    <a:gd name="T81" fmla="*/ 247 h 259"/>
                    <a:gd name="T82" fmla="*/ 200 w 259"/>
                    <a:gd name="T83" fmla="*/ 239 h 259"/>
                    <a:gd name="T84" fmla="*/ 206 w 259"/>
                    <a:gd name="T85" fmla="*/ 219 h 259"/>
                    <a:gd name="T86" fmla="*/ 197 w 259"/>
                    <a:gd name="T87" fmla="*/ 202 h 259"/>
                    <a:gd name="T88" fmla="*/ 215 w 259"/>
                    <a:gd name="T89" fmla="*/ 178 h 259"/>
                    <a:gd name="T90" fmla="*/ 234 w 259"/>
                    <a:gd name="T91" fmla="*/ 183 h 259"/>
                    <a:gd name="T92" fmla="*/ 252 w 259"/>
                    <a:gd name="T93" fmla="*/ 173 h 259"/>
                    <a:gd name="T94" fmla="*/ 257 w 259"/>
                    <a:gd name="T95" fmla="*/ 157 h 259"/>
                    <a:gd name="T96" fmla="*/ 247 w 259"/>
                    <a:gd name="T97" fmla="*/ 139 h 259"/>
                    <a:gd name="T98" fmla="*/ 116 w 259"/>
                    <a:gd name="T99" fmla="*/ 178 h 259"/>
                    <a:gd name="T100" fmla="*/ 82 w 259"/>
                    <a:gd name="T101" fmla="*/ 116 h 259"/>
                    <a:gd name="T102" fmla="*/ 143 w 259"/>
                    <a:gd name="T103" fmla="*/ 82 h 259"/>
                    <a:gd name="T104" fmla="*/ 177 w 259"/>
                    <a:gd name="T105" fmla="*/ 143 h 259"/>
                    <a:gd name="T106" fmla="*/ 116 w 259"/>
                    <a:gd name="T107" fmla="*/ 178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259" h="259">
                      <a:moveTo>
                        <a:pt x="247" y="139"/>
                      </a:moveTo>
                      <a:cubicBezTo>
                        <a:pt x="228" y="133"/>
                        <a:pt x="228" y="133"/>
                        <a:pt x="228" y="133"/>
                      </a:cubicBezTo>
                      <a:cubicBezTo>
                        <a:pt x="228" y="123"/>
                        <a:pt x="227" y="113"/>
                        <a:pt x="224" y="103"/>
                      </a:cubicBezTo>
                      <a:cubicBezTo>
                        <a:pt x="241" y="94"/>
                        <a:pt x="241" y="94"/>
                        <a:pt x="241" y="94"/>
                      </a:cubicBezTo>
                      <a:cubicBezTo>
                        <a:pt x="249" y="90"/>
                        <a:pt x="251" y="81"/>
                        <a:pt x="247" y="73"/>
                      </a:cubicBezTo>
                      <a:cubicBezTo>
                        <a:pt x="239" y="59"/>
                        <a:pt x="239" y="59"/>
                        <a:pt x="239" y="59"/>
                      </a:cubicBezTo>
                      <a:cubicBezTo>
                        <a:pt x="235" y="52"/>
                        <a:pt x="226" y="49"/>
                        <a:pt x="219" y="53"/>
                      </a:cubicBezTo>
                      <a:cubicBezTo>
                        <a:pt x="202" y="63"/>
                        <a:pt x="202" y="63"/>
                        <a:pt x="202" y="63"/>
                      </a:cubicBezTo>
                      <a:cubicBezTo>
                        <a:pt x="195" y="55"/>
                        <a:pt x="187" y="49"/>
                        <a:pt x="178" y="44"/>
                      </a:cubicBezTo>
                      <a:cubicBezTo>
                        <a:pt x="183" y="25"/>
                        <a:pt x="183" y="25"/>
                        <a:pt x="183" y="25"/>
                      </a:cubicBezTo>
                      <a:cubicBezTo>
                        <a:pt x="185" y="17"/>
                        <a:pt x="181" y="9"/>
                        <a:pt x="173" y="7"/>
                      </a:cubicBezTo>
                      <a:cubicBezTo>
                        <a:pt x="157" y="2"/>
                        <a:pt x="157" y="2"/>
                        <a:pt x="157" y="2"/>
                      </a:cubicBezTo>
                      <a:cubicBezTo>
                        <a:pt x="149" y="0"/>
                        <a:pt x="141" y="5"/>
                        <a:pt x="138" y="12"/>
                      </a:cubicBezTo>
                      <a:cubicBezTo>
                        <a:pt x="133" y="31"/>
                        <a:pt x="133" y="31"/>
                        <a:pt x="133" y="31"/>
                      </a:cubicBezTo>
                      <a:cubicBezTo>
                        <a:pt x="123" y="31"/>
                        <a:pt x="113" y="32"/>
                        <a:pt x="103" y="35"/>
                      </a:cubicBezTo>
                      <a:cubicBezTo>
                        <a:pt x="93" y="18"/>
                        <a:pt x="93" y="18"/>
                        <a:pt x="93" y="18"/>
                      </a:cubicBezTo>
                      <a:cubicBezTo>
                        <a:pt x="90" y="11"/>
                        <a:pt x="80" y="8"/>
                        <a:pt x="73" y="12"/>
                      </a:cubicBezTo>
                      <a:cubicBezTo>
                        <a:pt x="59" y="20"/>
                        <a:pt x="59" y="20"/>
                        <a:pt x="59" y="20"/>
                      </a:cubicBezTo>
                      <a:cubicBezTo>
                        <a:pt x="51" y="24"/>
                        <a:pt x="49" y="33"/>
                        <a:pt x="53" y="40"/>
                      </a:cubicBezTo>
                      <a:cubicBezTo>
                        <a:pt x="63" y="58"/>
                        <a:pt x="63" y="58"/>
                        <a:pt x="63" y="58"/>
                      </a:cubicBezTo>
                      <a:cubicBezTo>
                        <a:pt x="55" y="64"/>
                        <a:pt x="49" y="72"/>
                        <a:pt x="44" y="81"/>
                      </a:cubicBezTo>
                      <a:cubicBezTo>
                        <a:pt x="25" y="76"/>
                        <a:pt x="25" y="76"/>
                        <a:pt x="25" y="76"/>
                      </a:cubicBezTo>
                      <a:cubicBezTo>
                        <a:pt x="17" y="74"/>
                        <a:pt x="9" y="78"/>
                        <a:pt x="7" y="86"/>
                      </a:cubicBezTo>
                      <a:cubicBezTo>
                        <a:pt x="2" y="103"/>
                        <a:pt x="2" y="103"/>
                        <a:pt x="2" y="103"/>
                      </a:cubicBezTo>
                      <a:cubicBezTo>
                        <a:pt x="0" y="110"/>
                        <a:pt x="4" y="119"/>
                        <a:pt x="12" y="121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1" y="136"/>
                        <a:pt x="32" y="146"/>
                        <a:pt x="35" y="15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11" y="170"/>
                        <a:pt x="8" y="179"/>
                        <a:pt x="12" y="186"/>
                      </a:cubicBezTo>
                      <a:cubicBezTo>
                        <a:pt x="20" y="201"/>
                        <a:pt x="20" y="201"/>
                        <a:pt x="20" y="201"/>
                      </a:cubicBezTo>
                      <a:cubicBezTo>
                        <a:pt x="24" y="208"/>
                        <a:pt x="33" y="210"/>
                        <a:pt x="40" y="206"/>
                      </a:cubicBezTo>
                      <a:cubicBezTo>
                        <a:pt x="58" y="197"/>
                        <a:pt x="58" y="197"/>
                        <a:pt x="58" y="197"/>
                      </a:cubicBezTo>
                      <a:cubicBezTo>
                        <a:pt x="64" y="204"/>
                        <a:pt x="72" y="210"/>
                        <a:pt x="81" y="215"/>
                      </a:cubicBezTo>
                      <a:cubicBezTo>
                        <a:pt x="76" y="234"/>
                        <a:pt x="76" y="234"/>
                        <a:pt x="76" y="234"/>
                      </a:cubicBezTo>
                      <a:cubicBezTo>
                        <a:pt x="74" y="242"/>
                        <a:pt x="78" y="250"/>
                        <a:pt x="86" y="253"/>
                      </a:cubicBezTo>
                      <a:cubicBezTo>
                        <a:pt x="102" y="257"/>
                        <a:pt x="102" y="257"/>
                        <a:pt x="102" y="257"/>
                      </a:cubicBezTo>
                      <a:cubicBezTo>
                        <a:pt x="110" y="259"/>
                        <a:pt x="118" y="255"/>
                        <a:pt x="121" y="247"/>
                      </a:cubicBezTo>
                      <a:cubicBezTo>
                        <a:pt x="126" y="228"/>
                        <a:pt x="126" y="228"/>
                        <a:pt x="126" y="228"/>
                      </a:cubicBezTo>
                      <a:cubicBezTo>
                        <a:pt x="136" y="228"/>
                        <a:pt x="146" y="227"/>
                        <a:pt x="156" y="224"/>
                      </a:cubicBezTo>
                      <a:cubicBezTo>
                        <a:pt x="166" y="242"/>
                        <a:pt x="166" y="242"/>
                        <a:pt x="166" y="242"/>
                      </a:cubicBezTo>
                      <a:cubicBezTo>
                        <a:pt x="170" y="249"/>
                        <a:pt x="179" y="251"/>
                        <a:pt x="186" y="247"/>
                      </a:cubicBezTo>
                      <a:cubicBezTo>
                        <a:pt x="200" y="239"/>
                        <a:pt x="200" y="239"/>
                        <a:pt x="200" y="239"/>
                      </a:cubicBezTo>
                      <a:cubicBezTo>
                        <a:pt x="208" y="235"/>
                        <a:pt x="210" y="226"/>
                        <a:pt x="206" y="219"/>
                      </a:cubicBezTo>
                      <a:cubicBezTo>
                        <a:pt x="197" y="202"/>
                        <a:pt x="197" y="202"/>
                        <a:pt x="197" y="202"/>
                      </a:cubicBezTo>
                      <a:cubicBezTo>
                        <a:pt x="204" y="195"/>
                        <a:pt x="210" y="187"/>
                        <a:pt x="215" y="178"/>
                      </a:cubicBezTo>
                      <a:cubicBezTo>
                        <a:pt x="234" y="183"/>
                        <a:pt x="234" y="183"/>
                        <a:pt x="234" y="183"/>
                      </a:cubicBezTo>
                      <a:cubicBezTo>
                        <a:pt x="242" y="185"/>
                        <a:pt x="250" y="181"/>
                        <a:pt x="252" y="173"/>
                      </a:cubicBezTo>
                      <a:cubicBezTo>
                        <a:pt x="257" y="157"/>
                        <a:pt x="257" y="157"/>
                        <a:pt x="257" y="157"/>
                      </a:cubicBezTo>
                      <a:cubicBezTo>
                        <a:pt x="259" y="149"/>
                        <a:pt x="255" y="141"/>
                        <a:pt x="247" y="139"/>
                      </a:cubicBezTo>
                      <a:close/>
                      <a:moveTo>
                        <a:pt x="116" y="178"/>
                      </a:moveTo>
                      <a:cubicBezTo>
                        <a:pt x="90" y="170"/>
                        <a:pt x="74" y="143"/>
                        <a:pt x="82" y="116"/>
                      </a:cubicBezTo>
                      <a:cubicBezTo>
                        <a:pt x="89" y="90"/>
                        <a:pt x="117" y="74"/>
                        <a:pt x="143" y="82"/>
                      </a:cubicBezTo>
                      <a:cubicBezTo>
                        <a:pt x="169" y="89"/>
                        <a:pt x="185" y="117"/>
                        <a:pt x="177" y="143"/>
                      </a:cubicBezTo>
                      <a:cubicBezTo>
                        <a:pt x="170" y="170"/>
                        <a:pt x="142" y="185"/>
                        <a:pt x="116" y="178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2" name="Freeform 98">
                  <a:extLst>
                    <a:ext uri="{FF2B5EF4-FFF2-40B4-BE49-F238E27FC236}">
                      <a16:creationId xmlns:a16="http://schemas.microsoft.com/office/drawing/2014/main" id="{78D19695-4E28-4212-A9EF-044259DF6EF9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-455613" y="5127624"/>
                  <a:ext cx="228600" cy="228600"/>
                </a:xfrm>
                <a:custGeom>
                  <a:avLst/>
                  <a:gdLst>
                    <a:gd name="T0" fmla="*/ 165 w 165"/>
                    <a:gd name="T1" fmla="*/ 75 h 166"/>
                    <a:gd name="T2" fmla="*/ 165 w 165"/>
                    <a:gd name="T3" fmla="*/ 75 h 166"/>
                    <a:gd name="T4" fmla="*/ 151 w 165"/>
                    <a:gd name="T5" fmla="*/ 63 h 166"/>
                    <a:gd name="T6" fmla="*/ 156 w 165"/>
                    <a:gd name="T7" fmla="*/ 44 h 166"/>
                    <a:gd name="T8" fmla="*/ 138 w 165"/>
                    <a:gd name="T9" fmla="*/ 38 h 166"/>
                    <a:gd name="T10" fmla="*/ 136 w 165"/>
                    <a:gd name="T11" fmla="*/ 19 h 166"/>
                    <a:gd name="T12" fmla="*/ 117 w 165"/>
                    <a:gd name="T13" fmla="*/ 20 h 166"/>
                    <a:gd name="T14" fmla="*/ 107 w 165"/>
                    <a:gd name="T15" fmla="*/ 3 h 166"/>
                    <a:gd name="T16" fmla="*/ 90 w 165"/>
                    <a:gd name="T17" fmla="*/ 12 h 166"/>
                    <a:gd name="T18" fmla="*/ 90 w 165"/>
                    <a:gd name="T19" fmla="*/ 0 h 166"/>
                    <a:gd name="T20" fmla="*/ 75 w 165"/>
                    <a:gd name="T21" fmla="*/ 0 h 166"/>
                    <a:gd name="T22" fmla="*/ 62 w 165"/>
                    <a:gd name="T23" fmla="*/ 14 h 166"/>
                    <a:gd name="T24" fmla="*/ 44 w 165"/>
                    <a:gd name="T25" fmla="*/ 9 h 166"/>
                    <a:gd name="T26" fmla="*/ 36 w 165"/>
                    <a:gd name="T27" fmla="*/ 27 h 166"/>
                    <a:gd name="T28" fmla="*/ 18 w 165"/>
                    <a:gd name="T29" fmla="*/ 30 h 166"/>
                    <a:gd name="T30" fmla="*/ 19 w 165"/>
                    <a:gd name="T31" fmla="*/ 48 h 166"/>
                    <a:gd name="T32" fmla="*/ 3 w 165"/>
                    <a:gd name="T33" fmla="*/ 58 h 166"/>
                    <a:gd name="T34" fmla="*/ 10 w 165"/>
                    <a:gd name="T35" fmla="*/ 75 h 166"/>
                    <a:gd name="T36" fmla="*/ 0 w 165"/>
                    <a:gd name="T37" fmla="*/ 75 h 166"/>
                    <a:gd name="T38" fmla="*/ 0 w 165"/>
                    <a:gd name="T39" fmla="*/ 80 h 166"/>
                    <a:gd name="T40" fmla="*/ 0 w 165"/>
                    <a:gd name="T41" fmla="*/ 90 h 166"/>
                    <a:gd name="T42" fmla="*/ 10 w 165"/>
                    <a:gd name="T43" fmla="*/ 90 h 166"/>
                    <a:gd name="T44" fmla="*/ 3 w 165"/>
                    <a:gd name="T45" fmla="*/ 107 h 166"/>
                    <a:gd name="T46" fmla="*/ 18 w 165"/>
                    <a:gd name="T47" fmla="*/ 118 h 166"/>
                    <a:gd name="T48" fmla="*/ 18 w 165"/>
                    <a:gd name="T49" fmla="*/ 136 h 166"/>
                    <a:gd name="T50" fmla="*/ 36 w 165"/>
                    <a:gd name="T51" fmla="*/ 140 h 166"/>
                    <a:gd name="T52" fmla="*/ 44 w 165"/>
                    <a:gd name="T53" fmla="*/ 156 h 166"/>
                    <a:gd name="T54" fmla="*/ 62 w 165"/>
                    <a:gd name="T55" fmla="*/ 153 h 166"/>
                    <a:gd name="T56" fmla="*/ 75 w 165"/>
                    <a:gd name="T57" fmla="*/ 166 h 166"/>
                    <a:gd name="T58" fmla="*/ 90 w 165"/>
                    <a:gd name="T59" fmla="*/ 166 h 166"/>
                    <a:gd name="T60" fmla="*/ 90 w 165"/>
                    <a:gd name="T61" fmla="*/ 155 h 166"/>
                    <a:gd name="T62" fmla="*/ 107 w 165"/>
                    <a:gd name="T63" fmla="*/ 162 h 166"/>
                    <a:gd name="T64" fmla="*/ 117 w 165"/>
                    <a:gd name="T65" fmla="*/ 146 h 166"/>
                    <a:gd name="T66" fmla="*/ 135 w 165"/>
                    <a:gd name="T67" fmla="*/ 147 h 166"/>
                    <a:gd name="T68" fmla="*/ 138 w 165"/>
                    <a:gd name="T69" fmla="*/ 129 h 166"/>
                    <a:gd name="T70" fmla="*/ 156 w 165"/>
                    <a:gd name="T71" fmla="*/ 122 h 166"/>
                    <a:gd name="T72" fmla="*/ 151 w 165"/>
                    <a:gd name="T73" fmla="*/ 103 h 166"/>
                    <a:gd name="T74" fmla="*/ 165 w 165"/>
                    <a:gd name="T75" fmla="*/ 90 h 166"/>
                    <a:gd name="T76" fmla="*/ 133 w 165"/>
                    <a:gd name="T77" fmla="*/ 75 h 166"/>
                    <a:gd name="T78" fmla="*/ 104 w 165"/>
                    <a:gd name="T79" fmla="*/ 71 h 166"/>
                    <a:gd name="T80" fmla="*/ 113 w 165"/>
                    <a:gd name="T81" fmla="*/ 42 h 166"/>
                    <a:gd name="T82" fmla="*/ 90 w 165"/>
                    <a:gd name="T83" fmla="*/ 59 h 166"/>
                    <a:gd name="T84" fmla="*/ 113 w 165"/>
                    <a:gd name="T85" fmla="*/ 42 h 166"/>
                    <a:gd name="T86" fmla="*/ 75 w 165"/>
                    <a:gd name="T87" fmla="*/ 90 h 166"/>
                    <a:gd name="T88" fmla="*/ 90 w 165"/>
                    <a:gd name="T89" fmla="*/ 76 h 166"/>
                    <a:gd name="T90" fmla="*/ 75 w 165"/>
                    <a:gd name="T91" fmla="*/ 32 h 166"/>
                    <a:gd name="T92" fmla="*/ 69 w 165"/>
                    <a:gd name="T93" fmla="*/ 61 h 166"/>
                    <a:gd name="T94" fmla="*/ 75 w 165"/>
                    <a:gd name="T95" fmla="*/ 32 h 166"/>
                    <a:gd name="T96" fmla="*/ 60 w 165"/>
                    <a:gd name="T97" fmla="*/ 71 h 166"/>
                    <a:gd name="T98" fmla="*/ 31 w 165"/>
                    <a:gd name="T99" fmla="*/ 75 h 166"/>
                    <a:gd name="T100" fmla="*/ 41 w 165"/>
                    <a:gd name="T101" fmla="*/ 115 h 166"/>
                    <a:gd name="T102" fmla="*/ 57 w 165"/>
                    <a:gd name="T103" fmla="*/ 90 h 166"/>
                    <a:gd name="T104" fmla="*/ 41 w 165"/>
                    <a:gd name="T105" fmla="*/ 115 h 166"/>
                    <a:gd name="T106" fmla="*/ 69 w 165"/>
                    <a:gd name="T107" fmla="*/ 106 h 166"/>
                    <a:gd name="T108" fmla="*/ 75 w 165"/>
                    <a:gd name="T109" fmla="*/ 135 h 166"/>
                    <a:gd name="T110" fmla="*/ 90 w 165"/>
                    <a:gd name="T111" fmla="*/ 135 h 166"/>
                    <a:gd name="T112" fmla="*/ 94 w 165"/>
                    <a:gd name="T113" fmla="*/ 106 h 166"/>
                    <a:gd name="T114" fmla="*/ 90 w 165"/>
                    <a:gd name="T115" fmla="*/ 135 h 166"/>
                    <a:gd name="T116" fmla="*/ 104 w 165"/>
                    <a:gd name="T117" fmla="*/ 96 h 166"/>
                    <a:gd name="T118" fmla="*/ 133 w 165"/>
                    <a:gd name="T119" fmla="*/ 9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65" h="166">
                      <a:moveTo>
                        <a:pt x="165" y="90"/>
                      </a:move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65" y="75"/>
                        <a:pt x="165" y="75"/>
                        <a:pt x="165" y="75"/>
                      </a:cubicBezTo>
                      <a:cubicBezTo>
                        <a:pt x="154" y="75"/>
                        <a:pt x="154" y="75"/>
                        <a:pt x="154" y="75"/>
                      </a:cubicBezTo>
                      <a:cubicBezTo>
                        <a:pt x="153" y="71"/>
                        <a:pt x="152" y="67"/>
                        <a:pt x="151" y="63"/>
                      </a:cubicBezTo>
                      <a:cubicBezTo>
                        <a:pt x="162" y="58"/>
                        <a:pt x="162" y="58"/>
                        <a:pt x="162" y="58"/>
                      </a:cubicBezTo>
                      <a:cubicBezTo>
                        <a:pt x="156" y="44"/>
                        <a:pt x="156" y="44"/>
                        <a:pt x="156" y="44"/>
                      </a:cubicBezTo>
                      <a:cubicBezTo>
                        <a:pt x="145" y="49"/>
                        <a:pt x="145" y="49"/>
                        <a:pt x="145" y="49"/>
                      </a:cubicBezTo>
                      <a:cubicBezTo>
                        <a:pt x="143" y="45"/>
                        <a:pt x="141" y="41"/>
                        <a:pt x="138" y="38"/>
                      </a:cubicBezTo>
                      <a:cubicBezTo>
                        <a:pt x="146" y="30"/>
                        <a:pt x="146" y="30"/>
                        <a:pt x="146" y="30"/>
                      </a:cubicBezTo>
                      <a:cubicBezTo>
                        <a:pt x="136" y="19"/>
                        <a:pt x="136" y="19"/>
                        <a:pt x="136" y="19"/>
                      </a:cubicBezTo>
                      <a:cubicBezTo>
                        <a:pt x="127" y="27"/>
                        <a:pt x="127" y="27"/>
                        <a:pt x="127" y="27"/>
                      </a:cubicBezTo>
                      <a:cubicBezTo>
                        <a:pt x="124" y="25"/>
                        <a:pt x="120" y="22"/>
                        <a:pt x="117" y="20"/>
                      </a:cubicBezTo>
                      <a:cubicBezTo>
                        <a:pt x="121" y="9"/>
                        <a:pt x="121" y="9"/>
                        <a:pt x="121" y="9"/>
                      </a:cubicBezTo>
                      <a:cubicBezTo>
                        <a:pt x="107" y="3"/>
                        <a:pt x="107" y="3"/>
                        <a:pt x="107" y="3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99" y="13"/>
                        <a:pt x="94" y="12"/>
                        <a:pt x="90" y="12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0"/>
                        <a:pt x="75" y="0"/>
                        <a:pt x="75" y="0"/>
                      </a:cubicBez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1" y="12"/>
                        <a:pt x="66" y="13"/>
                        <a:pt x="62" y="14"/>
                      </a:cubicBezTo>
                      <a:cubicBezTo>
                        <a:pt x="58" y="3"/>
                        <a:pt x="58" y="3"/>
                        <a:pt x="58" y="3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8" y="20"/>
                        <a:pt x="48" y="20"/>
                        <a:pt x="48" y="20"/>
                      </a:cubicBezTo>
                      <a:cubicBezTo>
                        <a:pt x="44" y="22"/>
                        <a:pt x="40" y="24"/>
                        <a:pt x="36" y="27"/>
                      </a:cubicBezTo>
                      <a:cubicBezTo>
                        <a:pt x="29" y="19"/>
                        <a:pt x="29" y="19"/>
                        <a:pt x="29" y="19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26" y="38"/>
                        <a:pt x="26" y="38"/>
                        <a:pt x="26" y="38"/>
                      </a:cubicBezTo>
                      <a:cubicBezTo>
                        <a:pt x="23" y="41"/>
                        <a:pt x="21" y="45"/>
                        <a:pt x="19" y="48"/>
                      </a:cubicBezTo>
                      <a:cubicBezTo>
                        <a:pt x="9" y="44"/>
                        <a:pt x="9" y="44"/>
                        <a:pt x="9" y="44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1" y="66"/>
                        <a:pt x="11" y="71"/>
                        <a:pt x="1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0" y="80"/>
                        <a:pt x="0" y="80"/>
                        <a:pt x="0" y="8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0" y="90"/>
                        <a:pt x="10" y="90"/>
                        <a:pt x="10" y="90"/>
                      </a:cubicBezTo>
                      <a:cubicBezTo>
                        <a:pt x="10" y="95"/>
                        <a:pt x="11" y="99"/>
                        <a:pt x="12" y="103"/>
                      </a:cubicBezTo>
                      <a:cubicBezTo>
                        <a:pt x="3" y="107"/>
                        <a:pt x="3" y="107"/>
                        <a:pt x="3" y="107"/>
                      </a:cubicBezTo>
                      <a:cubicBezTo>
                        <a:pt x="9" y="121"/>
                        <a:pt x="9" y="121"/>
                        <a:pt x="9" y="121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3" y="125"/>
                        <a:pt x="26" y="129"/>
                      </a:cubicBezTo>
                      <a:cubicBezTo>
                        <a:pt x="18" y="136"/>
                        <a:pt x="18" y="136"/>
                        <a:pt x="18" y="136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36" y="140"/>
                        <a:pt x="36" y="140"/>
                        <a:pt x="36" y="140"/>
                      </a:cubicBezTo>
                      <a:cubicBezTo>
                        <a:pt x="40" y="142"/>
                        <a:pt x="44" y="145"/>
                        <a:pt x="48" y="147"/>
                      </a:cubicBezTo>
                      <a:cubicBezTo>
                        <a:pt x="44" y="156"/>
                        <a:pt x="44" y="156"/>
                        <a:pt x="44" y="156"/>
                      </a:cubicBezTo>
                      <a:cubicBezTo>
                        <a:pt x="58" y="162"/>
                        <a:pt x="58" y="162"/>
                        <a:pt x="58" y="162"/>
                      </a:cubicBezTo>
                      <a:cubicBezTo>
                        <a:pt x="62" y="153"/>
                        <a:pt x="62" y="153"/>
                        <a:pt x="62" y="153"/>
                      </a:cubicBezTo>
                      <a:cubicBezTo>
                        <a:pt x="66" y="154"/>
                        <a:pt x="70" y="155"/>
                        <a:pt x="75" y="155"/>
                      </a:cubicBezTo>
                      <a:cubicBezTo>
                        <a:pt x="75" y="166"/>
                        <a:pt x="75" y="166"/>
                        <a:pt x="75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66"/>
                        <a:pt x="90" y="166"/>
                        <a:pt x="90" y="166"/>
                      </a:cubicBezTo>
                      <a:cubicBezTo>
                        <a:pt x="90" y="155"/>
                        <a:pt x="90" y="155"/>
                        <a:pt x="90" y="155"/>
                      </a:cubicBezTo>
                      <a:cubicBezTo>
                        <a:pt x="94" y="155"/>
                        <a:pt x="99" y="154"/>
                        <a:pt x="103" y="152"/>
                      </a:cubicBezTo>
                      <a:cubicBezTo>
                        <a:pt x="107" y="162"/>
                        <a:pt x="107" y="162"/>
                        <a:pt x="107" y="162"/>
                      </a:cubicBezTo>
                      <a:cubicBezTo>
                        <a:pt x="121" y="156"/>
                        <a:pt x="121" y="156"/>
                        <a:pt x="121" y="156"/>
                      </a:cubicBezTo>
                      <a:cubicBezTo>
                        <a:pt x="117" y="146"/>
                        <a:pt x="117" y="146"/>
                        <a:pt x="117" y="146"/>
                      </a:cubicBezTo>
                      <a:cubicBezTo>
                        <a:pt x="121" y="144"/>
                        <a:pt x="124" y="142"/>
                        <a:pt x="127" y="140"/>
                      </a:cubicBezTo>
                      <a:cubicBezTo>
                        <a:pt x="135" y="147"/>
                        <a:pt x="135" y="147"/>
                        <a:pt x="135" y="147"/>
                      </a:cubicBezTo>
                      <a:cubicBezTo>
                        <a:pt x="146" y="137"/>
                        <a:pt x="146" y="137"/>
                        <a:pt x="146" y="137"/>
                      </a:cubicBezTo>
                      <a:cubicBezTo>
                        <a:pt x="138" y="129"/>
                        <a:pt x="138" y="129"/>
                        <a:pt x="138" y="129"/>
                      </a:cubicBezTo>
                      <a:cubicBezTo>
                        <a:pt x="141" y="125"/>
                        <a:pt x="143" y="121"/>
                        <a:pt x="146" y="117"/>
                      </a:cubicBezTo>
                      <a:cubicBezTo>
                        <a:pt x="156" y="122"/>
                        <a:pt x="156" y="122"/>
                        <a:pt x="156" y="122"/>
                      </a:cubicBezTo>
                      <a:cubicBezTo>
                        <a:pt x="162" y="108"/>
                        <a:pt x="162" y="108"/>
                        <a:pt x="162" y="108"/>
                      </a:cubicBezTo>
                      <a:cubicBezTo>
                        <a:pt x="151" y="103"/>
                        <a:pt x="151" y="103"/>
                        <a:pt x="151" y="103"/>
                      </a:cubicBezTo>
                      <a:cubicBezTo>
                        <a:pt x="152" y="99"/>
                        <a:pt x="153" y="95"/>
                        <a:pt x="154" y="90"/>
                      </a:cubicBezTo>
                      <a:lnTo>
                        <a:pt x="165" y="90"/>
                      </a:lnTo>
                      <a:close/>
                      <a:moveTo>
                        <a:pt x="123" y="52"/>
                      </a:moveTo>
                      <a:cubicBezTo>
                        <a:pt x="128" y="59"/>
                        <a:pt x="132" y="67"/>
                        <a:pt x="133" y="75"/>
                      </a:cubicBezTo>
                      <a:cubicBezTo>
                        <a:pt x="106" y="75"/>
                        <a:pt x="106" y="75"/>
                        <a:pt x="106" y="75"/>
                      </a:cubicBezTo>
                      <a:cubicBezTo>
                        <a:pt x="105" y="74"/>
                        <a:pt x="105" y="72"/>
                        <a:pt x="104" y="71"/>
                      </a:cubicBezTo>
                      <a:lnTo>
                        <a:pt x="123" y="52"/>
                      </a:lnTo>
                      <a:close/>
                      <a:moveTo>
                        <a:pt x="113" y="42"/>
                      </a:moveTo>
                      <a:cubicBezTo>
                        <a:pt x="94" y="61"/>
                        <a:pt x="94" y="61"/>
                        <a:pt x="94" y="61"/>
                      </a:cubicBezTo>
                      <a:cubicBezTo>
                        <a:pt x="93" y="61"/>
                        <a:pt x="92" y="60"/>
                        <a:pt x="90" y="59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cubicBezTo>
                        <a:pt x="99" y="34"/>
                        <a:pt x="107" y="37"/>
                        <a:pt x="113" y="42"/>
                      </a:cubicBezTo>
                      <a:close/>
                      <a:moveTo>
                        <a:pt x="90" y="90"/>
                      </a:moveTo>
                      <a:cubicBezTo>
                        <a:pt x="86" y="94"/>
                        <a:pt x="79" y="94"/>
                        <a:pt x="75" y="90"/>
                      </a:cubicBezTo>
                      <a:cubicBezTo>
                        <a:pt x="71" y="86"/>
                        <a:pt x="71" y="80"/>
                        <a:pt x="75" y="76"/>
                      </a:cubicBezTo>
                      <a:cubicBezTo>
                        <a:pt x="79" y="72"/>
                        <a:pt x="86" y="72"/>
                        <a:pt x="90" y="76"/>
                      </a:cubicBezTo>
                      <a:cubicBezTo>
                        <a:pt x="94" y="80"/>
                        <a:pt x="94" y="86"/>
                        <a:pt x="90" y="90"/>
                      </a:cubicBezTo>
                      <a:close/>
                      <a:moveTo>
                        <a:pt x="75" y="32"/>
                      </a:moveTo>
                      <a:cubicBezTo>
                        <a:pt x="75" y="59"/>
                        <a:pt x="75" y="59"/>
                        <a:pt x="75" y="59"/>
                      </a:cubicBezTo>
                      <a:cubicBezTo>
                        <a:pt x="73" y="60"/>
                        <a:pt x="71" y="60"/>
                        <a:pt x="69" y="61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7" y="37"/>
                        <a:pt x="66" y="33"/>
                        <a:pt x="75" y="32"/>
                      </a:cubicBezTo>
                      <a:close/>
                      <a:moveTo>
                        <a:pt x="41" y="52"/>
                      </a:moveTo>
                      <a:cubicBezTo>
                        <a:pt x="60" y="71"/>
                        <a:pt x="60" y="71"/>
                        <a:pt x="60" y="71"/>
                      </a:cubicBezTo>
                      <a:cubicBezTo>
                        <a:pt x="59" y="72"/>
                        <a:pt x="58" y="74"/>
                        <a:pt x="58" y="75"/>
                      </a:cubicBezTo>
                      <a:cubicBezTo>
                        <a:pt x="31" y="75"/>
                        <a:pt x="31" y="75"/>
                        <a:pt x="31" y="75"/>
                      </a:cubicBezTo>
                      <a:cubicBezTo>
                        <a:pt x="32" y="67"/>
                        <a:pt x="35" y="59"/>
                        <a:pt x="41" y="52"/>
                      </a:cubicBezTo>
                      <a:close/>
                      <a:moveTo>
                        <a:pt x="41" y="115"/>
                      </a:moveTo>
                      <a:cubicBezTo>
                        <a:pt x="35" y="108"/>
                        <a:pt x="32" y="99"/>
                        <a:pt x="30" y="90"/>
                      </a:cubicBezTo>
                      <a:cubicBezTo>
                        <a:pt x="57" y="90"/>
                        <a:pt x="57" y="90"/>
                        <a:pt x="57" y="90"/>
                      </a:cubicBezTo>
                      <a:cubicBezTo>
                        <a:pt x="58" y="92"/>
                        <a:pt x="59" y="94"/>
                        <a:pt x="60" y="96"/>
                      </a:cubicBezTo>
                      <a:lnTo>
                        <a:pt x="41" y="115"/>
                      </a:lnTo>
                      <a:close/>
                      <a:moveTo>
                        <a:pt x="50" y="125"/>
                      </a:moveTo>
                      <a:cubicBezTo>
                        <a:pt x="69" y="106"/>
                        <a:pt x="69" y="106"/>
                        <a:pt x="69" y="106"/>
                      </a:cubicBezTo>
                      <a:cubicBezTo>
                        <a:pt x="71" y="107"/>
                        <a:pt x="73" y="107"/>
                        <a:pt x="75" y="108"/>
                      </a:cubicBezTo>
                      <a:cubicBezTo>
                        <a:pt x="75" y="135"/>
                        <a:pt x="75" y="135"/>
                        <a:pt x="75" y="135"/>
                      </a:cubicBezTo>
                      <a:cubicBezTo>
                        <a:pt x="66" y="134"/>
                        <a:pt x="57" y="130"/>
                        <a:pt x="50" y="125"/>
                      </a:cubicBezTo>
                      <a:close/>
                      <a:moveTo>
                        <a:pt x="90" y="135"/>
                      </a:moveTo>
                      <a:cubicBezTo>
                        <a:pt x="90" y="107"/>
                        <a:pt x="90" y="107"/>
                        <a:pt x="90" y="107"/>
                      </a:cubicBezTo>
                      <a:cubicBezTo>
                        <a:pt x="92" y="107"/>
                        <a:pt x="93" y="106"/>
                        <a:pt x="94" y="106"/>
                      </a:cubicBezTo>
                      <a:cubicBezTo>
                        <a:pt x="113" y="125"/>
                        <a:pt x="113" y="125"/>
                        <a:pt x="113" y="125"/>
                      </a:cubicBezTo>
                      <a:cubicBezTo>
                        <a:pt x="107" y="130"/>
                        <a:pt x="99" y="133"/>
                        <a:pt x="90" y="135"/>
                      </a:cubicBezTo>
                      <a:close/>
                      <a:moveTo>
                        <a:pt x="123" y="115"/>
                      </a:moveTo>
                      <a:cubicBezTo>
                        <a:pt x="104" y="96"/>
                        <a:pt x="104" y="96"/>
                        <a:pt x="104" y="96"/>
                      </a:cubicBezTo>
                      <a:cubicBezTo>
                        <a:pt x="105" y="94"/>
                        <a:pt x="106" y="92"/>
                        <a:pt x="106" y="90"/>
                      </a:cubicBezTo>
                      <a:cubicBezTo>
                        <a:pt x="133" y="90"/>
                        <a:pt x="133" y="90"/>
                        <a:pt x="133" y="90"/>
                      </a:cubicBezTo>
                      <a:cubicBezTo>
                        <a:pt x="132" y="99"/>
                        <a:pt x="129" y="108"/>
                        <a:pt x="123" y="115"/>
                      </a:cubicBezTo>
                      <a:close/>
                    </a:path>
                  </a:pathLst>
                </a:custGeom>
                <a:solidFill>
                  <a:srgbClr val="C78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3" name="Freeform 99">
                  <a:extLst>
                    <a:ext uri="{FF2B5EF4-FFF2-40B4-BE49-F238E27FC236}">
                      <a16:creationId xmlns:a16="http://schemas.microsoft.com/office/drawing/2014/main" id="{0B1F2434-1505-4961-B38D-FF836C0C3A1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11263" y="5376862"/>
                  <a:ext cx="1033463" cy="211137"/>
                </a:xfrm>
                <a:custGeom>
                  <a:avLst/>
                  <a:gdLst>
                    <a:gd name="T0" fmla="*/ 3 w 748"/>
                    <a:gd name="T1" fmla="*/ 0 h 153"/>
                    <a:gd name="T2" fmla="*/ 0 w 748"/>
                    <a:gd name="T3" fmla="*/ 26 h 153"/>
                    <a:gd name="T4" fmla="*/ 127 w 748"/>
                    <a:gd name="T5" fmla="*/ 153 h 153"/>
                    <a:gd name="T6" fmla="*/ 621 w 748"/>
                    <a:gd name="T7" fmla="*/ 153 h 153"/>
                    <a:gd name="T8" fmla="*/ 748 w 748"/>
                    <a:gd name="T9" fmla="*/ 26 h 153"/>
                    <a:gd name="T10" fmla="*/ 745 w 748"/>
                    <a:gd name="T11" fmla="*/ 0 h 153"/>
                    <a:gd name="T12" fmla="*/ 3 w 748"/>
                    <a:gd name="T13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8" h="153">
                      <a:moveTo>
                        <a:pt x="3" y="0"/>
                      </a:moveTo>
                      <a:cubicBezTo>
                        <a:pt x="1" y="9"/>
                        <a:pt x="0" y="17"/>
                        <a:pt x="0" y="26"/>
                      </a:cubicBezTo>
                      <a:cubicBezTo>
                        <a:pt x="0" y="96"/>
                        <a:pt x="57" y="153"/>
                        <a:pt x="127" y="153"/>
                      </a:cubicBezTo>
                      <a:cubicBezTo>
                        <a:pt x="621" y="153"/>
                        <a:pt x="621" y="153"/>
                        <a:pt x="621" y="153"/>
                      </a:cubicBezTo>
                      <a:cubicBezTo>
                        <a:pt x="691" y="153"/>
                        <a:pt x="748" y="96"/>
                        <a:pt x="748" y="26"/>
                      </a:cubicBezTo>
                      <a:cubicBezTo>
                        <a:pt x="748" y="17"/>
                        <a:pt x="747" y="9"/>
                        <a:pt x="745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4" name="Freeform 100">
                  <a:extLst>
                    <a:ext uri="{FF2B5EF4-FFF2-40B4-BE49-F238E27FC236}">
                      <a16:creationId xmlns:a16="http://schemas.microsoft.com/office/drawing/2014/main" id="{2A09BA5E-A172-45DE-888F-67C4507D09E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171575" y="5376862"/>
                  <a:ext cx="993775" cy="211137"/>
                </a:xfrm>
                <a:custGeom>
                  <a:avLst/>
                  <a:gdLst>
                    <a:gd name="T0" fmla="*/ 716 w 719"/>
                    <a:gd name="T1" fmla="*/ 0 h 153"/>
                    <a:gd name="T2" fmla="*/ 700 w 719"/>
                    <a:gd name="T3" fmla="*/ 0 h 153"/>
                    <a:gd name="T4" fmla="*/ 701 w 719"/>
                    <a:gd name="T5" fmla="*/ 8 h 153"/>
                    <a:gd name="T6" fmla="*/ 573 w 719"/>
                    <a:gd name="T7" fmla="*/ 135 h 153"/>
                    <a:gd name="T8" fmla="*/ 80 w 719"/>
                    <a:gd name="T9" fmla="*/ 135 h 153"/>
                    <a:gd name="T10" fmla="*/ 0 w 719"/>
                    <a:gd name="T11" fmla="*/ 106 h 153"/>
                    <a:gd name="T12" fmla="*/ 98 w 719"/>
                    <a:gd name="T13" fmla="*/ 153 h 153"/>
                    <a:gd name="T14" fmla="*/ 592 w 719"/>
                    <a:gd name="T15" fmla="*/ 153 h 153"/>
                    <a:gd name="T16" fmla="*/ 719 w 719"/>
                    <a:gd name="T17" fmla="*/ 26 h 153"/>
                    <a:gd name="T18" fmla="*/ 716 w 719"/>
                    <a:gd name="T19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19" h="153">
                      <a:moveTo>
                        <a:pt x="716" y="0"/>
                      </a:moveTo>
                      <a:cubicBezTo>
                        <a:pt x="700" y="0"/>
                        <a:pt x="700" y="0"/>
                        <a:pt x="700" y="0"/>
                      </a:cubicBezTo>
                      <a:cubicBezTo>
                        <a:pt x="701" y="3"/>
                        <a:pt x="701" y="5"/>
                        <a:pt x="701" y="8"/>
                      </a:cubicBezTo>
                      <a:cubicBezTo>
                        <a:pt x="701" y="78"/>
                        <a:pt x="644" y="135"/>
                        <a:pt x="573" y="135"/>
                      </a:cubicBezTo>
                      <a:cubicBezTo>
                        <a:pt x="80" y="135"/>
                        <a:pt x="80" y="135"/>
                        <a:pt x="80" y="135"/>
                      </a:cubicBezTo>
                      <a:cubicBezTo>
                        <a:pt x="50" y="135"/>
                        <a:pt x="22" y="124"/>
                        <a:pt x="0" y="106"/>
                      </a:cubicBezTo>
                      <a:cubicBezTo>
                        <a:pt x="23" y="135"/>
                        <a:pt x="59" y="153"/>
                        <a:pt x="98" y="153"/>
                      </a:cubicBezTo>
                      <a:cubicBezTo>
                        <a:pt x="592" y="153"/>
                        <a:pt x="592" y="153"/>
                        <a:pt x="592" y="153"/>
                      </a:cubicBezTo>
                      <a:cubicBezTo>
                        <a:pt x="662" y="153"/>
                        <a:pt x="719" y="96"/>
                        <a:pt x="719" y="26"/>
                      </a:cubicBezTo>
                      <a:cubicBezTo>
                        <a:pt x="719" y="17"/>
                        <a:pt x="718" y="9"/>
                        <a:pt x="716" y="0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5" name="Freeform 101">
                  <a:extLst>
                    <a:ext uri="{FF2B5EF4-FFF2-40B4-BE49-F238E27FC236}">
                      <a16:creationId xmlns:a16="http://schemas.microsoft.com/office/drawing/2014/main" id="{96E8CFED-F77A-4DC2-8508-A54185A6EC2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209675" y="4662487"/>
                  <a:ext cx="1028700" cy="377825"/>
                </a:xfrm>
                <a:custGeom>
                  <a:avLst/>
                  <a:gdLst>
                    <a:gd name="T0" fmla="*/ 744 w 744"/>
                    <a:gd name="T1" fmla="*/ 274 h 274"/>
                    <a:gd name="T2" fmla="*/ 621 w 744"/>
                    <a:gd name="T3" fmla="*/ 173 h 274"/>
                    <a:gd name="T4" fmla="*/ 581 w 744"/>
                    <a:gd name="T5" fmla="*/ 179 h 274"/>
                    <a:gd name="T6" fmla="*/ 457 w 744"/>
                    <a:gd name="T7" fmla="*/ 68 h 274"/>
                    <a:gd name="T8" fmla="*/ 372 w 744"/>
                    <a:gd name="T9" fmla="*/ 101 h 274"/>
                    <a:gd name="T10" fmla="*/ 249 w 744"/>
                    <a:gd name="T11" fmla="*/ 0 h 274"/>
                    <a:gd name="T12" fmla="*/ 123 w 744"/>
                    <a:gd name="T13" fmla="*/ 125 h 274"/>
                    <a:gd name="T14" fmla="*/ 133 w 744"/>
                    <a:gd name="T15" fmla="*/ 173 h 274"/>
                    <a:gd name="T16" fmla="*/ 123 w 744"/>
                    <a:gd name="T17" fmla="*/ 173 h 274"/>
                    <a:gd name="T18" fmla="*/ 0 w 744"/>
                    <a:gd name="T19" fmla="*/ 274 h 274"/>
                    <a:gd name="T20" fmla="*/ 744 w 744"/>
                    <a:gd name="T21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44" h="274">
                      <a:moveTo>
                        <a:pt x="744" y="274"/>
                      </a:moveTo>
                      <a:cubicBezTo>
                        <a:pt x="733" y="217"/>
                        <a:pt x="682" y="173"/>
                        <a:pt x="621" y="173"/>
                      </a:cubicBezTo>
                      <a:cubicBezTo>
                        <a:pt x="607" y="173"/>
                        <a:pt x="594" y="175"/>
                        <a:pt x="581" y="179"/>
                      </a:cubicBezTo>
                      <a:cubicBezTo>
                        <a:pt x="574" y="117"/>
                        <a:pt x="521" y="68"/>
                        <a:pt x="457" y="68"/>
                      </a:cubicBezTo>
                      <a:cubicBezTo>
                        <a:pt x="424" y="68"/>
                        <a:pt x="394" y="81"/>
                        <a:pt x="372" y="101"/>
                      </a:cubicBezTo>
                      <a:cubicBezTo>
                        <a:pt x="361" y="44"/>
                        <a:pt x="310" y="0"/>
                        <a:pt x="249" y="0"/>
                      </a:cubicBezTo>
                      <a:cubicBezTo>
                        <a:pt x="179" y="0"/>
                        <a:pt x="123" y="56"/>
                        <a:pt x="123" y="125"/>
                      </a:cubicBezTo>
                      <a:cubicBezTo>
                        <a:pt x="123" y="142"/>
                        <a:pt x="127" y="159"/>
                        <a:pt x="133" y="173"/>
                      </a:cubicBezTo>
                      <a:cubicBezTo>
                        <a:pt x="130" y="173"/>
                        <a:pt x="127" y="173"/>
                        <a:pt x="123" y="173"/>
                      </a:cubicBezTo>
                      <a:cubicBezTo>
                        <a:pt x="62" y="173"/>
                        <a:pt x="12" y="217"/>
                        <a:pt x="0" y="274"/>
                      </a:cubicBezTo>
                      <a:lnTo>
                        <a:pt x="744" y="27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6" name="Freeform 102">
                  <a:extLst>
                    <a:ext uri="{FF2B5EF4-FFF2-40B4-BE49-F238E27FC236}">
                      <a16:creationId xmlns:a16="http://schemas.microsoft.com/office/drawing/2014/main" id="{57C9E85C-6A4B-4FE6-98A9-CCA0E6A0183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-1006475" y="4662487"/>
                  <a:ext cx="825500" cy="377825"/>
                </a:xfrm>
                <a:custGeom>
                  <a:avLst/>
                  <a:gdLst>
                    <a:gd name="T0" fmla="*/ 80 w 597"/>
                    <a:gd name="T1" fmla="*/ 23 h 274"/>
                    <a:gd name="T2" fmla="*/ 203 w 597"/>
                    <a:gd name="T3" fmla="*/ 125 h 274"/>
                    <a:gd name="T4" fmla="*/ 288 w 597"/>
                    <a:gd name="T5" fmla="*/ 91 h 274"/>
                    <a:gd name="T6" fmla="*/ 413 w 597"/>
                    <a:gd name="T7" fmla="*/ 203 h 274"/>
                    <a:gd name="T8" fmla="*/ 452 w 597"/>
                    <a:gd name="T9" fmla="*/ 196 h 274"/>
                    <a:gd name="T10" fmla="*/ 568 w 597"/>
                    <a:gd name="T11" fmla="*/ 274 h 274"/>
                    <a:gd name="T12" fmla="*/ 597 w 597"/>
                    <a:gd name="T13" fmla="*/ 274 h 274"/>
                    <a:gd name="T14" fmla="*/ 474 w 597"/>
                    <a:gd name="T15" fmla="*/ 173 h 274"/>
                    <a:gd name="T16" fmla="*/ 434 w 597"/>
                    <a:gd name="T17" fmla="*/ 179 h 274"/>
                    <a:gd name="T18" fmla="*/ 310 w 597"/>
                    <a:gd name="T19" fmla="*/ 68 h 274"/>
                    <a:gd name="T20" fmla="*/ 225 w 597"/>
                    <a:gd name="T21" fmla="*/ 101 h 274"/>
                    <a:gd name="T22" fmla="*/ 102 w 597"/>
                    <a:gd name="T23" fmla="*/ 0 h 274"/>
                    <a:gd name="T24" fmla="*/ 0 w 597"/>
                    <a:gd name="T25" fmla="*/ 52 h 274"/>
                    <a:gd name="T26" fmla="*/ 80 w 597"/>
                    <a:gd name="T27" fmla="*/ 23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7" h="274">
                      <a:moveTo>
                        <a:pt x="80" y="23"/>
                      </a:moveTo>
                      <a:cubicBezTo>
                        <a:pt x="141" y="23"/>
                        <a:pt x="192" y="67"/>
                        <a:pt x="203" y="125"/>
                      </a:cubicBezTo>
                      <a:cubicBezTo>
                        <a:pt x="225" y="104"/>
                        <a:pt x="255" y="91"/>
                        <a:pt x="288" y="91"/>
                      </a:cubicBezTo>
                      <a:cubicBezTo>
                        <a:pt x="353" y="91"/>
                        <a:pt x="406" y="140"/>
                        <a:pt x="413" y="203"/>
                      </a:cubicBezTo>
                      <a:cubicBezTo>
                        <a:pt x="425" y="199"/>
                        <a:pt x="438" y="196"/>
                        <a:pt x="452" y="196"/>
                      </a:cubicBezTo>
                      <a:cubicBezTo>
                        <a:pt x="505" y="196"/>
                        <a:pt x="549" y="229"/>
                        <a:pt x="568" y="274"/>
                      </a:cubicBezTo>
                      <a:cubicBezTo>
                        <a:pt x="597" y="274"/>
                        <a:pt x="597" y="274"/>
                        <a:pt x="597" y="274"/>
                      </a:cubicBezTo>
                      <a:cubicBezTo>
                        <a:pt x="586" y="217"/>
                        <a:pt x="535" y="173"/>
                        <a:pt x="474" y="173"/>
                      </a:cubicBezTo>
                      <a:cubicBezTo>
                        <a:pt x="460" y="173"/>
                        <a:pt x="447" y="175"/>
                        <a:pt x="434" y="179"/>
                      </a:cubicBezTo>
                      <a:cubicBezTo>
                        <a:pt x="427" y="117"/>
                        <a:pt x="374" y="68"/>
                        <a:pt x="310" y="68"/>
                      </a:cubicBezTo>
                      <a:cubicBezTo>
                        <a:pt x="277" y="68"/>
                        <a:pt x="247" y="81"/>
                        <a:pt x="225" y="101"/>
                      </a:cubicBezTo>
                      <a:cubicBezTo>
                        <a:pt x="214" y="44"/>
                        <a:pt x="163" y="0"/>
                        <a:pt x="102" y="0"/>
                      </a:cubicBezTo>
                      <a:cubicBezTo>
                        <a:pt x="60" y="0"/>
                        <a:pt x="23" y="20"/>
                        <a:pt x="0" y="52"/>
                      </a:cubicBezTo>
                      <a:cubicBezTo>
                        <a:pt x="22" y="34"/>
                        <a:pt x="49" y="23"/>
                        <a:pt x="80" y="23"/>
                      </a:cubicBezTo>
                      <a:close/>
                    </a:path>
                  </a:pathLst>
                </a:custGeom>
                <a:solidFill>
                  <a:srgbClr val="E6E6E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440" name="Rectangle 4">
                <a:extLst>
                  <a:ext uri="{FF2B5EF4-FFF2-40B4-BE49-F238E27FC236}">
                    <a16:creationId xmlns:a16="http://schemas.microsoft.com/office/drawing/2014/main" id="{B5A48C55-7753-4A51-BB86-BE1D47A9F65C}"/>
                  </a:ext>
                </a:extLst>
              </p:cNvPr>
              <p:cNvSpPr/>
              <p:nvPr userDrawn="1"/>
            </p:nvSpPr>
            <p:spPr>
              <a:xfrm>
                <a:off x="11305648" y="2778460"/>
                <a:ext cx="226764" cy="217158"/>
              </a:xfrm>
              <a:custGeom>
                <a:avLst/>
                <a:gdLst/>
                <a:ahLst/>
                <a:cxnLst/>
                <a:rect l="l" t="t" r="r" b="b"/>
                <a:pathLst>
                  <a:path w="2249839" h="2154513">
                    <a:moveTo>
                      <a:pt x="1845025" y="1343911"/>
                    </a:moveTo>
                    <a:lnTo>
                      <a:pt x="1845025" y="1632042"/>
                    </a:lnTo>
                    <a:lnTo>
                      <a:pt x="2166495" y="1632042"/>
                    </a:lnTo>
                    <a:lnTo>
                      <a:pt x="2166495" y="1542580"/>
                    </a:lnTo>
                    <a:lnTo>
                      <a:pt x="1940771" y="1542580"/>
                    </a:lnTo>
                    <a:lnTo>
                      <a:pt x="1940771" y="1343911"/>
                    </a:lnTo>
                    <a:close/>
                    <a:moveTo>
                      <a:pt x="1910114" y="1226436"/>
                    </a:moveTo>
                    <a:cubicBezTo>
                      <a:pt x="2097739" y="1226436"/>
                      <a:pt x="2249839" y="1378536"/>
                      <a:pt x="2249839" y="1566161"/>
                    </a:cubicBezTo>
                    <a:cubicBezTo>
                      <a:pt x="2249839" y="1753786"/>
                      <a:pt x="2097739" y="1905886"/>
                      <a:pt x="1910114" y="1905886"/>
                    </a:cubicBezTo>
                    <a:cubicBezTo>
                      <a:pt x="1722489" y="1905886"/>
                      <a:pt x="1570389" y="1753786"/>
                      <a:pt x="1570389" y="1566161"/>
                    </a:cubicBezTo>
                    <a:cubicBezTo>
                      <a:pt x="1570389" y="1378536"/>
                      <a:pt x="1722489" y="1226436"/>
                      <a:pt x="1910114" y="1226436"/>
                    </a:cubicBezTo>
                    <a:close/>
                    <a:moveTo>
                      <a:pt x="598399" y="846243"/>
                    </a:moveTo>
                    <a:cubicBezTo>
                      <a:pt x="679255" y="844815"/>
                      <a:pt x="744803" y="952681"/>
                      <a:pt x="744803" y="1083980"/>
                    </a:cubicBezTo>
                    <a:cubicBezTo>
                      <a:pt x="744803" y="1215279"/>
                      <a:pt x="679256" y="1321717"/>
                      <a:pt x="598399" y="1321717"/>
                    </a:cubicBezTo>
                    <a:cubicBezTo>
                      <a:pt x="517542" y="1321717"/>
                      <a:pt x="451994" y="1215279"/>
                      <a:pt x="451994" y="1083980"/>
                    </a:cubicBezTo>
                    <a:cubicBezTo>
                      <a:pt x="451994" y="952681"/>
                      <a:pt x="517542" y="847671"/>
                      <a:pt x="598399" y="846243"/>
                    </a:cubicBezTo>
                    <a:close/>
                    <a:moveTo>
                      <a:pt x="605587" y="689066"/>
                    </a:moveTo>
                    <a:cubicBezTo>
                      <a:pt x="444485" y="691447"/>
                      <a:pt x="313884" y="866575"/>
                      <a:pt x="313884" y="1085544"/>
                    </a:cubicBezTo>
                    <a:cubicBezTo>
                      <a:pt x="313884" y="1304513"/>
                      <a:pt x="444484" y="1482022"/>
                      <a:pt x="605587" y="1482022"/>
                    </a:cubicBezTo>
                    <a:cubicBezTo>
                      <a:pt x="766690" y="1482022"/>
                      <a:pt x="897290" y="1304513"/>
                      <a:pt x="897290" y="1085544"/>
                    </a:cubicBezTo>
                    <a:cubicBezTo>
                      <a:pt x="897290" y="866575"/>
                      <a:pt x="766689" y="686685"/>
                      <a:pt x="605587" y="689066"/>
                    </a:cubicBezTo>
                    <a:close/>
                    <a:moveTo>
                      <a:pt x="2135539" y="533994"/>
                    </a:moveTo>
                    <a:lnTo>
                      <a:pt x="2135539" y="1217358"/>
                    </a:lnTo>
                    <a:cubicBezTo>
                      <a:pt x="2071819" y="1178130"/>
                      <a:pt x="1996658" y="1156586"/>
                      <a:pt x="1916464" y="1156586"/>
                    </a:cubicBezTo>
                    <a:cubicBezTo>
                      <a:pt x="1767936" y="1156586"/>
                      <a:pt x="1636669" y="1230491"/>
                      <a:pt x="1557971" y="1343911"/>
                    </a:cubicBezTo>
                    <a:lnTo>
                      <a:pt x="1349728" y="1343911"/>
                    </a:lnTo>
                    <a:lnTo>
                      <a:pt x="1349728" y="814214"/>
                    </a:lnTo>
                    <a:cubicBezTo>
                      <a:pt x="1398247" y="851356"/>
                      <a:pt x="1450870" y="892383"/>
                      <a:pt x="1511421" y="939778"/>
                    </a:cubicBezTo>
                    <a:cubicBezTo>
                      <a:pt x="1540576" y="974523"/>
                      <a:pt x="1592376" y="979055"/>
                      <a:pt x="1627120" y="949900"/>
                    </a:cubicBezTo>
                    <a:close/>
                    <a:moveTo>
                      <a:pt x="1349728" y="381885"/>
                    </a:moveTo>
                    <a:lnTo>
                      <a:pt x="2106970" y="381885"/>
                    </a:lnTo>
                    <a:cubicBezTo>
                      <a:pt x="2122748" y="381885"/>
                      <a:pt x="2135539" y="394676"/>
                      <a:pt x="2135539" y="410454"/>
                    </a:cubicBezTo>
                    <a:lnTo>
                      <a:pt x="2135539" y="425070"/>
                    </a:lnTo>
                    <a:lnTo>
                      <a:pt x="1584196" y="875416"/>
                    </a:lnTo>
                    <a:cubicBezTo>
                      <a:pt x="1576134" y="882180"/>
                      <a:pt x="1564114" y="881129"/>
                      <a:pt x="1557349" y="873067"/>
                    </a:cubicBezTo>
                    <a:cubicBezTo>
                      <a:pt x="1517580" y="841591"/>
                      <a:pt x="1434575" y="771203"/>
                      <a:pt x="1349728" y="700178"/>
                    </a:cubicBezTo>
                    <a:close/>
                    <a:moveTo>
                      <a:pt x="1298713" y="0"/>
                    </a:moveTo>
                    <a:lnTo>
                      <a:pt x="1298713" y="2154513"/>
                    </a:lnTo>
                    <a:lnTo>
                      <a:pt x="0" y="1932953"/>
                    </a:lnTo>
                    <a:lnTo>
                      <a:pt x="0" y="223423"/>
                    </a:ln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grpSp>
            <p:nvGrpSpPr>
              <p:cNvPr id="441" name="Group 440">
                <a:extLst>
                  <a:ext uri="{FF2B5EF4-FFF2-40B4-BE49-F238E27FC236}">
                    <a16:creationId xmlns:a16="http://schemas.microsoft.com/office/drawing/2014/main" id="{7A9401D9-D89D-4A84-AB68-15D3E1E8D647}"/>
                  </a:ext>
                </a:extLst>
              </p:cNvPr>
              <p:cNvGrpSpPr/>
              <p:nvPr userDrawn="1"/>
            </p:nvGrpSpPr>
            <p:grpSpPr>
              <a:xfrm>
                <a:off x="11938939" y="1771125"/>
                <a:ext cx="224486" cy="219532"/>
                <a:chOff x="10031198" y="3120901"/>
                <a:chExt cx="189015" cy="184847"/>
              </a:xfrm>
              <a:solidFill>
                <a:srgbClr val="F3F3F3"/>
              </a:solidFill>
            </p:grpSpPr>
            <p:sp>
              <p:nvSpPr>
                <p:cNvPr id="455" name="Freeform 757">
                  <a:extLst>
                    <a:ext uri="{FF2B5EF4-FFF2-40B4-BE49-F238E27FC236}">
                      <a16:creationId xmlns:a16="http://schemas.microsoft.com/office/drawing/2014/main" id="{8F9A2B2F-1611-43DC-B5FB-9315F3A6F9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31198" y="3144443"/>
                  <a:ext cx="70852" cy="124696"/>
                </a:xfrm>
                <a:custGeom>
                  <a:avLst/>
                  <a:gdLst>
                    <a:gd name="T0" fmla="*/ 265 w 464"/>
                    <a:gd name="T1" fmla="*/ 11 h 818"/>
                    <a:gd name="T2" fmla="*/ 442 w 464"/>
                    <a:gd name="T3" fmla="*/ 150 h 818"/>
                    <a:gd name="T4" fmla="*/ 443 w 464"/>
                    <a:gd name="T5" fmla="*/ 204 h 818"/>
                    <a:gd name="T6" fmla="*/ 243 w 464"/>
                    <a:gd name="T7" fmla="*/ 483 h 818"/>
                    <a:gd name="T8" fmla="*/ 163 w 464"/>
                    <a:gd name="T9" fmla="*/ 634 h 818"/>
                    <a:gd name="T10" fmla="*/ 136 w 464"/>
                    <a:gd name="T11" fmla="*/ 805 h 818"/>
                    <a:gd name="T12" fmla="*/ 134 w 464"/>
                    <a:gd name="T13" fmla="*/ 818 h 818"/>
                    <a:gd name="T14" fmla="*/ 104 w 464"/>
                    <a:gd name="T15" fmla="*/ 788 h 818"/>
                    <a:gd name="T16" fmla="*/ 24 w 464"/>
                    <a:gd name="T17" fmla="*/ 615 h 818"/>
                    <a:gd name="T18" fmla="*/ 12 w 464"/>
                    <a:gd name="T19" fmla="*/ 582 h 818"/>
                    <a:gd name="T20" fmla="*/ 7 w 464"/>
                    <a:gd name="T21" fmla="*/ 543 h 818"/>
                    <a:gd name="T22" fmla="*/ 0 w 464"/>
                    <a:gd name="T23" fmla="*/ 471 h 818"/>
                    <a:gd name="T24" fmla="*/ 1 w 464"/>
                    <a:gd name="T25" fmla="*/ 416 h 818"/>
                    <a:gd name="T26" fmla="*/ 5 w 464"/>
                    <a:gd name="T27" fmla="*/ 375 h 818"/>
                    <a:gd name="T28" fmla="*/ 35 w 464"/>
                    <a:gd name="T29" fmla="*/ 256 h 818"/>
                    <a:gd name="T30" fmla="*/ 157 w 464"/>
                    <a:gd name="T31" fmla="*/ 49 h 818"/>
                    <a:gd name="T32" fmla="*/ 168 w 464"/>
                    <a:gd name="T33" fmla="*/ 33 h 818"/>
                    <a:gd name="T34" fmla="*/ 204 w 464"/>
                    <a:gd name="T35" fmla="*/ 1 h 818"/>
                    <a:gd name="T36" fmla="*/ 236 w 464"/>
                    <a:gd name="T37" fmla="*/ 0 h 818"/>
                    <a:gd name="T38" fmla="*/ 255 w 464"/>
                    <a:gd name="T39" fmla="*/ 6 h 818"/>
                    <a:gd name="T40" fmla="*/ 265 w 464"/>
                    <a:gd name="T41" fmla="*/ 11 h 8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4" h="818">
                      <a:moveTo>
                        <a:pt x="265" y="11"/>
                      </a:moveTo>
                      <a:cubicBezTo>
                        <a:pt x="334" y="44"/>
                        <a:pt x="394" y="90"/>
                        <a:pt x="442" y="150"/>
                      </a:cubicBezTo>
                      <a:cubicBezTo>
                        <a:pt x="464" y="177"/>
                        <a:pt x="464" y="177"/>
                        <a:pt x="443" y="204"/>
                      </a:cubicBezTo>
                      <a:cubicBezTo>
                        <a:pt x="373" y="295"/>
                        <a:pt x="303" y="385"/>
                        <a:pt x="243" y="483"/>
                      </a:cubicBezTo>
                      <a:cubicBezTo>
                        <a:pt x="213" y="531"/>
                        <a:pt x="184" y="581"/>
                        <a:pt x="163" y="634"/>
                      </a:cubicBezTo>
                      <a:cubicBezTo>
                        <a:pt x="140" y="689"/>
                        <a:pt x="124" y="745"/>
                        <a:pt x="136" y="805"/>
                      </a:cubicBezTo>
                      <a:cubicBezTo>
                        <a:pt x="137" y="808"/>
                        <a:pt x="135" y="812"/>
                        <a:pt x="134" y="818"/>
                      </a:cubicBezTo>
                      <a:cubicBezTo>
                        <a:pt x="117" y="814"/>
                        <a:pt x="112" y="799"/>
                        <a:pt x="104" y="788"/>
                      </a:cubicBezTo>
                      <a:cubicBezTo>
                        <a:pt x="68" y="735"/>
                        <a:pt x="42" y="677"/>
                        <a:pt x="24" y="615"/>
                      </a:cubicBezTo>
                      <a:cubicBezTo>
                        <a:pt x="21" y="604"/>
                        <a:pt x="21" y="591"/>
                        <a:pt x="12" y="582"/>
                      </a:cubicBezTo>
                      <a:cubicBezTo>
                        <a:pt x="13" y="568"/>
                        <a:pt x="11" y="556"/>
                        <a:pt x="7" y="543"/>
                      </a:cubicBezTo>
                      <a:cubicBezTo>
                        <a:pt x="7" y="519"/>
                        <a:pt x="6" y="495"/>
                        <a:pt x="0" y="471"/>
                      </a:cubicBezTo>
                      <a:cubicBezTo>
                        <a:pt x="4" y="453"/>
                        <a:pt x="4" y="434"/>
                        <a:pt x="1" y="416"/>
                      </a:cubicBezTo>
                      <a:cubicBezTo>
                        <a:pt x="7" y="403"/>
                        <a:pt x="6" y="389"/>
                        <a:pt x="5" y="375"/>
                      </a:cubicBezTo>
                      <a:cubicBezTo>
                        <a:pt x="15" y="335"/>
                        <a:pt x="21" y="295"/>
                        <a:pt x="35" y="256"/>
                      </a:cubicBezTo>
                      <a:cubicBezTo>
                        <a:pt x="62" y="179"/>
                        <a:pt x="102" y="110"/>
                        <a:pt x="157" y="49"/>
                      </a:cubicBezTo>
                      <a:cubicBezTo>
                        <a:pt x="161" y="45"/>
                        <a:pt x="164" y="39"/>
                        <a:pt x="168" y="33"/>
                      </a:cubicBezTo>
                      <a:cubicBezTo>
                        <a:pt x="182" y="25"/>
                        <a:pt x="193" y="12"/>
                        <a:pt x="204" y="1"/>
                      </a:cubicBezTo>
                      <a:cubicBezTo>
                        <a:pt x="215" y="0"/>
                        <a:pt x="226" y="0"/>
                        <a:pt x="236" y="0"/>
                      </a:cubicBezTo>
                      <a:cubicBezTo>
                        <a:pt x="242" y="4"/>
                        <a:pt x="248" y="6"/>
                        <a:pt x="255" y="6"/>
                      </a:cubicBezTo>
                      <a:cubicBezTo>
                        <a:pt x="257" y="9"/>
                        <a:pt x="260" y="11"/>
                        <a:pt x="265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6" name="Freeform 758">
                  <a:extLst>
                    <a:ext uri="{FF2B5EF4-FFF2-40B4-BE49-F238E27FC236}">
                      <a16:creationId xmlns:a16="http://schemas.microsoft.com/office/drawing/2014/main" id="{37B61F42-D6FD-49D4-9257-40B187D2C8F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145756" y="3143993"/>
                  <a:ext cx="74457" cy="124470"/>
                </a:xfrm>
                <a:custGeom>
                  <a:avLst/>
                  <a:gdLst>
                    <a:gd name="T0" fmla="*/ 376 w 488"/>
                    <a:gd name="T1" fmla="*/ 140 h 816"/>
                    <a:gd name="T2" fmla="*/ 434 w 488"/>
                    <a:gd name="T3" fmla="*/ 275 h 816"/>
                    <a:gd name="T4" fmla="*/ 360 w 488"/>
                    <a:gd name="T5" fmla="*/ 791 h 816"/>
                    <a:gd name="T6" fmla="*/ 333 w 488"/>
                    <a:gd name="T7" fmla="*/ 816 h 816"/>
                    <a:gd name="T8" fmla="*/ 326 w 488"/>
                    <a:gd name="T9" fmla="*/ 702 h 816"/>
                    <a:gd name="T10" fmla="*/ 224 w 488"/>
                    <a:gd name="T11" fmla="*/ 482 h 816"/>
                    <a:gd name="T12" fmla="*/ 22 w 488"/>
                    <a:gd name="T13" fmla="*/ 215 h 816"/>
                    <a:gd name="T14" fmla="*/ 0 w 488"/>
                    <a:gd name="T15" fmla="*/ 178 h 816"/>
                    <a:gd name="T16" fmla="*/ 26 w 488"/>
                    <a:gd name="T17" fmla="*/ 143 h 816"/>
                    <a:gd name="T18" fmla="*/ 39 w 488"/>
                    <a:gd name="T19" fmla="*/ 130 h 816"/>
                    <a:gd name="T20" fmla="*/ 59 w 488"/>
                    <a:gd name="T21" fmla="*/ 111 h 816"/>
                    <a:gd name="T22" fmla="*/ 91 w 488"/>
                    <a:gd name="T23" fmla="*/ 86 h 816"/>
                    <a:gd name="T24" fmla="*/ 114 w 488"/>
                    <a:gd name="T25" fmla="*/ 68 h 816"/>
                    <a:gd name="T26" fmla="*/ 139 w 488"/>
                    <a:gd name="T27" fmla="*/ 51 h 816"/>
                    <a:gd name="T28" fmla="*/ 139 w 488"/>
                    <a:gd name="T29" fmla="*/ 52 h 816"/>
                    <a:gd name="T30" fmla="*/ 163 w 488"/>
                    <a:gd name="T31" fmla="*/ 35 h 816"/>
                    <a:gd name="T32" fmla="*/ 163 w 488"/>
                    <a:gd name="T33" fmla="*/ 36 h 816"/>
                    <a:gd name="T34" fmla="*/ 202 w 488"/>
                    <a:gd name="T35" fmla="*/ 12 h 816"/>
                    <a:gd name="T36" fmla="*/ 241 w 488"/>
                    <a:gd name="T37" fmla="*/ 0 h 816"/>
                    <a:gd name="T38" fmla="*/ 263 w 488"/>
                    <a:gd name="T39" fmla="*/ 5 h 816"/>
                    <a:gd name="T40" fmla="*/ 263 w 488"/>
                    <a:gd name="T41" fmla="*/ 4 h 816"/>
                    <a:gd name="T42" fmla="*/ 291 w 488"/>
                    <a:gd name="T43" fmla="*/ 31 h 816"/>
                    <a:gd name="T44" fmla="*/ 292 w 488"/>
                    <a:gd name="T45" fmla="*/ 32 h 816"/>
                    <a:gd name="T46" fmla="*/ 376 w 488"/>
                    <a:gd name="T47" fmla="*/ 140 h 8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88" h="816">
                      <a:moveTo>
                        <a:pt x="376" y="140"/>
                      </a:moveTo>
                      <a:cubicBezTo>
                        <a:pt x="395" y="185"/>
                        <a:pt x="420" y="228"/>
                        <a:pt x="434" y="275"/>
                      </a:cubicBezTo>
                      <a:cubicBezTo>
                        <a:pt x="488" y="458"/>
                        <a:pt x="462" y="630"/>
                        <a:pt x="360" y="791"/>
                      </a:cubicBezTo>
                      <a:cubicBezTo>
                        <a:pt x="354" y="800"/>
                        <a:pt x="350" y="813"/>
                        <a:pt x="333" y="816"/>
                      </a:cubicBezTo>
                      <a:cubicBezTo>
                        <a:pt x="336" y="777"/>
                        <a:pt x="336" y="740"/>
                        <a:pt x="326" y="702"/>
                      </a:cubicBezTo>
                      <a:cubicBezTo>
                        <a:pt x="304" y="623"/>
                        <a:pt x="268" y="551"/>
                        <a:pt x="224" y="482"/>
                      </a:cubicBezTo>
                      <a:cubicBezTo>
                        <a:pt x="165" y="387"/>
                        <a:pt x="93" y="302"/>
                        <a:pt x="22" y="215"/>
                      </a:cubicBezTo>
                      <a:cubicBezTo>
                        <a:pt x="13" y="204"/>
                        <a:pt x="3" y="193"/>
                        <a:pt x="0" y="178"/>
                      </a:cubicBezTo>
                      <a:cubicBezTo>
                        <a:pt x="9" y="167"/>
                        <a:pt x="20" y="157"/>
                        <a:pt x="26" y="143"/>
                      </a:cubicBezTo>
                      <a:cubicBezTo>
                        <a:pt x="33" y="141"/>
                        <a:pt x="37" y="137"/>
                        <a:pt x="39" y="130"/>
                      </a:cubicBezTo>
                      <a:cubicBezTo>
                        <a:pt x="48" y="126"/>
                        <a:pt x="55" y="120"/>
                        <a:pt x="59" y="111"/>
                      </a:cubicBezTo>
                      <a:cubicBezTo>
                        <a:pt x="72" y="105"/>
                        <a:pt x="83" y="97"/>
                        <a:pt x="91" y="86"/>
                      </a:cubicBezTo>
                      <a:cubicBezTo>
                        <a:pt x="101" y="83"/>
                        <a:pt x="109" y="77"/>
                        <a:pt x="114" y="68"/>
                      </a:cubicBezTo>
                      <a:cubicBezTo>
                        <a:pt x="125" y="66"/>
                        <a:pt x="133" y="61"/>
                        <a:pt x="139" y="51"/>
                      </a:cubicBezTo>
                      <a:cubicBezTo>
                        <a:pt x="139" y="51"/>
                        <a:pt x="139" y="52"/>
                        <a:pt x="139" y="52"/>
                      </a:cubicBezTo>
                      <a:cubicBezTo>
                        <a:pt x="149" y="49"/>
                        <a:pt x="158" y="45"/>
                        <a:pt x="163" y="35"/>
                      </a:cubicBezTo>
                      <a:cubicBezTo>
                        <a:pt x="163" y="35"/>
                        <a:pt x="163" y="36"/>
                        <a:pt x="163" y="36"/>
                      </a:cubicBezTo>
                      <a:cubicBezTo>
                        <a:pt x="178" y="31"/>
                        <a:pt x="190" y="22"/>
                        <a:pt x="202" y="12"/>
                      </a:cubicBezTo>
                      <a:cubicBezTo>
                        <a:pt x="215" y="8"/>
                        <a:pt x="228" y="4"/>
                        <a:pt x="241" y="0"/>
                      </a:cubicBezTo>
                      <a:cubicBezTo>
                        <a:pt x="249" y="1"/>
                        <a:pt x="256" y="3"/>
                        <a:pt x="263" y="5"/>
                      </a:cubicBezTo>
                      <a:cubicBezTo>
                        <a:pt x="263" y="5"/>
                        <a:pt x="263" y="4"/>
                        <a:pt x="263" y="4"/>
                      </a:cubicBezTo>
                      <a:cubicBezTo>
                        <a:pt x="270" y="16"/>
                        <a:pt x="279" y="26"/>
                        <a:pt x="291" y="31"/>
                      </a:cubicBezTo>
                      <a:cubicBezTo>
                        <a:pt x="291" y="31"/>
                        <a:pt x="292" y="33"/>
                        <a:pt x="292" y="32"/>
                      </a:cubicBezTo>
                      <a:cubicBezTo>
                        <a:pt x="320" y="68"/>
                        <a:pt x="348" y="104"/>
                        <a:pt x="376" y="1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7" name="Freeform 762">
                  <a:extLst>
                    <a:ext uri="{FF2B5EF4-FFF2-40B4-BE49-F238E27FC236}">
                      <a16:creationId xmlns:a16="http://schemas.microsoft.com/office/drawing/2014/main" id="{317A0764-8D8C-4724-B153-83365CAFAA2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77494" y="3120901"/>
                  <a:ext cx="93832" cy="32103"/>
                </a:xfrm>
                <a:custGeom>
                  <a:avLst/>
                  <a:gdLst>
                    <a:gd name="T0" fmla="*/ 59 w 615"/>
                    <a:gd name="T1" fmla="*/ 50 h 210"/>
                    <a:gd name="T2" fmla="*/ 81 w 615"/>
                    <a:gd name="T3" fmla="*/ 42 h 210"/>
                    <a:gd name="T4" fmla="*/ 93 w 615"/>
                    <a:gd name="T5" fmla="*/ 33 h 210"/>
                    <a:gd name="T6" fmla="*/ 112 w 615"/>
                    <a:gd name="T7" fmla="*/ 31 h 210"/>
                    <a:gd name="T8" fmla="*/ 128 w 615"/>
                    <a:gd name="T9" fmla="*/ 25 h 210"/>
                    <a:gd name="T10" fmla="*/ 161 w 615"/>
                    <a:gd name="T11" fmla="*/ 17 h 210"/>
                    <a:gd name="T12" fmla="*/ 192 w 615"/>
                    <a:gd name="T13" fmla="*/ 9 h 210"/>
                    <a:gd name="T14" fmla="*/ 216 w 615"/>
                    <a:gd name="T15" fmla="*/ 7 h 210"/>
                    <a:gd name="T16" fmla="*/ 272 w 615"/>
                    <a:gd name="T17" fmla="*/ 0 h 210"/>
                    <a:gd name="T18" fmla="*/ 337 w 615"/>
                    <a:gd name="T19" fmla="*/ 0 h 210"/>
                    <a:gd name="T20" fmla="*/ 400 w 615"/>
                    <a:gd name="T21" fmla="*/ 8 h 210"/>
                    <a:gd name="T22" fmla="*/ 416 w 615"/>
                    <a:gd name="T23" fmla="*/ 9 h 210"/>
                    <a:gd name="T24" fmla="*/ 448 w 615"/>
                    <a:gd name="T25" fmla="*/ 17 h 210"/>
                    <a:gd name="T26" fmla="*/ 473 w 615"/>
                    <a:gd name="T27" fmla="*/ 24 h 210"/>
                    <a:gd name="T28" fmla="*/ 504 w 615"/>
                    <a:gd name="T29" fmla="*/ 34 h 210"/>
                    <a:gd name="T30" fmla="*/ 515 w 615"/>
                    <a:gd name="T31" fmla="*/ 33 h 210"/>
                    <a:gd name="T32" fmla="*/ 528 w 615"/>
                    <a:gd name="T33" fmla="*/ 42 h 210"/>
                    <a:gd name="T34" fmla="*/ 551 w 615"/>
                    <a:gd name="T35" fmla="*/ 52 h 210"/>
                    <a:gd name="T36" fmla="*/ 567 w 615"/>
                    <a:gd name="T37" fmla="*/ 61 h 210"/>
                    <a:gd name="T38" fmla="*/ 583 w 615"/>
                    <a:gd name="T39" fmla="*/ 68 h 210"/>
                    <a:gd name="T40" fmla="*/ 599 w 615"/>
                    <a:gd name="T41" fmla="*/ 75 h 210"/>
                    <a:gd name="T42" fmla="*/ 598 w 615"/>
                    <a:gd name="T43" fmla="*/ 75 h 210"/>
                    <a:gd name="T44" fmla="*/ 615 w 615"/>
                    <a:gd name="T45" fmla="*/ 95 h 210"/>
                    <a:gd name="T46" fmla="*/ 560 w 615"/>
                    <a:gd name="T47" fmla="*/ 99 h 210"/>
                    <a:gd name="T48" fmla="*/ 540 w 615"/>
                    <a:gd name="T49" fmla="*/ 104 h 210"/>
                    <a:gd name="T50" fmla="*/ 512 w 615"/>
                    <a:gd name="T51" fmla="*/ 111 h 210"/>
                    <a:gd name="T52" fmla="*/ 490 w 615"/>
                    <a:gd name="T53" fmla="*/ 120 h 210"/>
                    <a:gd name="T54" fmla="*/ 471 w 615"/>
                    <a:gd name="T55" fmla="*/ 125 h 210"/>
                    <a:gd name="T56" fmla="*/ 312 w 615"/>
                    <a:gd name="T57" fmla="*/ 209 h 210"/>
                    <a:gd name="T58" fmla="*/ 281 w 615"/>
                    <a:gd name="T59" fmla="*/ 201 h 210"/>
                    <a:gd name="T60" fmla="*/ 264 w 615"/>
                    <a:gd name="T61" fmla="*/ 186 h 210"/>
                    <a:gd name="T62" fmla="*/ 263 w 615"/>
                    <a:gd name="T63" fmla="*/ 184 h 210"/>
                    <a:gd name="T64" fmla="*/ 261 w 615"/>
                    <a:gd name="T65" fmla="*/ 184 h 210"/>
                    <a:gd name="T66" fmla="*/ 202 w 615"/>
                    <a:gd name="T67" fmla="*/ 149 h 210"/>
                    <a:gd name="T68" fmla="*/ 189 w 615"/>
                    <a:gd name="T69" fmla="*/ 144 h 210"/>
                    <a:gd name="T70" fmla="*/ 145 w 615"/>
                    <a:gd name="T71" fmla="*/ 125 h 210"/>
                    <a:gd name="T72" fmla="*/ 112 w 615"/>
                    <a:gd name="T73" fmla="*/ 114 h 210"/>
                    <a:gd name="T74" fmla="*/ 96 w 615"/>
                    <a:gd name="T75" fmla="*/ 108 h 210"/>
                    <a:gd name="T76" fmla="*/ 70 w 615"/>
                    <a:gd name="T77" fmla="*/ 104 h 210"/>
                    <a:gd name="T78" fmla="*/ 20 w 615"/>
                    <a:gd name="T79" fmla="*/ 94 h 210"/>
                    <a:gd name="T80" fmla="*/ 0 w 615"/>
                    <a:gd name="T81" fmla="*/ 81 h 210"/>
                    <a:gd name="T82" fmla="*/ 32 w 615"/>
                    <a:gd name="T83" fmla="*/ 63 h 210"/>
                    <a:gd name="T84" fmla="*/ 59 w 615"/>
                    <a:gd name="T85" fmla="*/ 50 h 2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15" h="210">
                      <a:moveTo>
                        <a:pt x="59" y="50"/>
                      </a:moveTo>
                      <a:cubicBezTo>
                        <a:pt x="68" y="50"/>
                        <a:pt x="76" y="49"/>
                        <a:pt x="81" y="42"/>
                      </a:cubicBezTo>
                      <a:cubicBezTo>
                        <a:pt x="86" y="41"/>
                        <a:pt x="91" y="39"/>
                        <a:pt x="93" y="33"/>
                      </a:cubicBezTo>
                      <a:cubicBezTo>
                        <a:pt x="100" y="38"/>
                        <a:pt x="106" y="35"/>
                        <a:pt x="112" y="31"/>
                      </a:cubicBezTo>
                      <a:cubicBezTo>
                        <a:pt x="119" y="32"/>
                        <a:pt x="124" y="31"/>
                        <a:pt x="128" y="25"/>
                      </a:cubicBezTo>
                      <a:cubicBezTo>
                        <a:pt x="140" y="25"/>
                        <a:pt x="151" y="24"/>
                        <a:pt x="161" y="17"/>
                      </a:cubicBezTo>
                      <a:cubicBezTo>
                        <a:pt x="172" y="19"/>
                        <a:pt x="183" y="15"/>
                        <a:pt x="192" y="9"/>
                      </a:cubicBezTo>
                      <a:cubicBezTo>
                        <a:pt x="201" y="11"/>
                        <a:pt x="209" y="10"/>
                        <a:pt x="216" y="7"/>
                      </a:cubicBezTo>
                      <a:cubicBezTo>
                        <a:pt x="235" y="8"/>
                        <a:pt x="254" y="6"/>
                        <a:pt x="272" y="0"/>
                      </a:cubicBezTo>
                      <a:cubicBezTo>
                        <a:pt x="294" y="4"/>
                        <a:pt x="315" y="4"/>
                        <a:pt x="337" y="0"/>
                      </a:cubicBezTo>
                      <a:cubicBezTo>
                        <a:pt x="358" y="7"/>
                        <a:pt x="379" y="8"/>
                        <a:pt x="400" y="8"/>
                      </a:cubicBezTo>
                      <a:cubicBezTo>
                        <a:pt x="406" y="8"/>
                        <a:pt x="411" y="9"/>
                        <a:pt x="416" y="9"/>
                      </a:cubicBezTo>
                      <a:cubicBezTo>
                        <a:pt x="426" y="15"/>
                        <a:pt x="437" y="18"/>
                        <a:pt x="448" y="17"/>
                      </a:cubicBezTo>
                      <a:cubicBezTo>
                        <a:pt x="456" y="23"/>
                        <a:pt x="464" y="25"/>
                        <a:pt x="473" y="24"/>
                      </a:cubicBezTo>
                      <a:cubicBezTo>
                        <a:pt x="482" y="31"/>
                        <a:pt x="493" y="34"/>
                        <a:pt x="504" y="34"/>
                      </a:cubicBezTo>
                      <a:cubicBezTo>
                        <a:pt x="508" y="37"/>
                        <a:pt x="512" y="38"/>
                        <a:pt x="515" y="33"/>
                      </a:cubicBezTo>
                      <a:cubicBezTo>
                        <a:pt x="517" y="40"/>
                        <a:pt x="522" y="42"/>
                        <a:pt x="528" y="42"/>
                      </a:cubicBezTo>
                      <a:cubicBezTo>
                        <a:pt x="534" y="49"/>
                        <a:pt x="542" y="51"/>
                        <a:pt x="551" y="52"/>
                      </a:cubicBezTo>
                      <a:cubicBezTo>
                        <a:pt x="555" y="58"/>
                        <a:pt x="560" y="61"/>
                        <a:pt x="567" y="61"/>
                      </a:cubicBezTo>
                      <a:cubicBezTo>
                        <a:pt x="572" y="65"/>
                        <a:pt x="577" y="68"/>
                        <a:pt x="583" y="68"/>
                      </a:cubicBezTo>
                      <a:cubicBezTo>
                        <a:pt x="587" y="73"/>
                        <a:pt x="592" y="76"/>
                        <a:pt x="599" y="75"/>
                      </a:cubicBezTo>
                      <a:cubicBezTo>
                        <a:pt x="599" y="75"/>
                        <a:pt x="598" y="75"/>
                        <a:pt x="598" y="75"/>
                      </a:cubicBezTo>
                      <a:cubicBezTo>
                        <a:pt x="604" y="82"/>
                        <a:pt x="609" y="88"/>
                        <a:pt x="615" y="95"/>
                      </a:cubicBezTo>
                      <a:cubicBezTo>
                        <a:pt x="596" y="89"/>
                        <a:pt x="578" y="90"/>
                        <a:pt x="560" y="99"/>
                      </a:cubicBezTo>
                      <a:cubicBezTo>
                        <a:pt x="552" y="97"/>
                        <a:pt x="545" y="99"/>
                        <a:pt x="540" y="104"/>
                      </a:cubicBezTo>
                      <a:cubicBezTo>
                        <a:pt x="529" y="102"/>
                        <a:pt x="520" y="104"/>
                        <a:pt x="512" y="111"/>
                      </a:cubicBezTo>
                      <a:cubicBezTo>
                        <a:pt x="503" y="111"/>
                        <a:pt x="496" y="112"/>
                        <a:pt x="490" y="120"/>
                      </a:cubicBezTo>
                      <a:cubicBezTo>
                        <a:pt x="482" y="116"/>
                        <a:pt x="476" y="120"/>
                        <a:pt x="471" y="125"/>
                      </a:cubicBezTo>
                      <a:cubicBezTo>
                        <a:pt x="412" y="142"/>
                        <a:pt x="360" y="171"/>
                        <a:pt x="312" y="209"/>
                      </a:cubicBezTo>
                      <a:cubicBezTo>
                        <a:pt x="301" y="210"/>
                        <a:pt x="291" y="207"/>
                        <a:pt x="281" y="201"/>
                      </a:cubicBezTo>
                      <a:cubicBezTo>
                        <a:pt x="280" y="191"/>
                        <a:pt x="273" y="187"/>
                        <a:pt x="264" y="186"/>
                      </a:cubicBezTo>
                      <a:cubicBezTo>
                        <a:pt x="263" y="184"/>
                        <a:pt x="263" y="184"/>
                        <a:pt x="263" y="184"/>
                      </a:cubicBezTo>
                      <a:cubicBezTo>
                        <a:pt x="263" y="184"/>
                        <a:pt x="261" y="184"/>
                        <a:pt x="261" y="184"/>
                      </a:cubicBezTo>
                      <a:cubicBezTo>
                        <a:pt x="245" y="166"/>
                        <a:pt x="224" y="157"/>
                        <a:pt x="202" y="149"/>
                      </a:cubicBezTo>
                      <a:cubicBezTo>
                        <a:pt x="199" y="144"/>
                        <a:pt x="194" y="143"/>
                        <a:pt x="189" y="144"/>
                      </a:cubicBezTo>
                      <a:cubicBezTo>
                        <a:pt x="177" y="130"/>
                        <a:pt x="160" y="128"/>
                        <a:pt x="145" y="125"/>
                      </a:cubicBezTo>
                      <a:cubicBezTo>
                        <a:pt x="135" y="117"/>
                        <a:pt x="124" y="114"/>
                        <a:pt x="112" y="114"/>
                      </a:cubicBezTo>
                      <a:cubicBezTo>
                        <a:pt x="108" y="109"/>
                        <a:pt x="103" y="107"/>
                        <a:pt x="96" y="108"/>
                      </a:cubicBezTo>
                      <a:cubicBezTo>
                        <a:pt x="88" y="103"/>
                        <a:pt x="79" y="102"/>
                        <a:pt x="70" y="104"/>
                      </a:cubicBezTo>
                      <a:cubicBezTo>
                        <a:pt x="55" y="93"/>
                        <a:pt x="37" y="94"/>
                        <a:pt x="20" y="94"/>
                      </a:cubicBezTo>
                      <a:cubicBezTo>
                        <a:pt x="10" y="94"/>
                        <a:pt x="1" y="94"/>
                        <a:pt x="0" y="81"/>
                      </a:cubicBezTo>
                      <a:cubicBezTo>
                        <a:pt x="13" y="78"/>
                        <a:pt x="23" y="72"/>
                        <a:pt x="32" y="63"/>
                      </a:cubicBezTo>
                      <a:cubicBezTo>
                        <a:pt x="43" y="63"/>
                        <a:pt x="53" y="59"/>
                        <a:pt x="59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458" name="Freeform 763">
                  <a:extLst>
                    <a:ext uri="{FF2B5EF4-FFF2-40B4-BE49-F238E27FC236}">
                      <a16:creationId xmlns:a16="http://schemas.microsoft.com/office/drawing/2014/main" id="{0D2C7A84-419E-42C3-89EA-F6FCB7914C5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55867" y="3192655"/>
                  <a:ext cx="137199" cy="113093"/>
                </a:xfrm>
                <a:custGeom>
                  <a:avLst/>
                  <a:gdLst>
                    <a:gd name="T0" fmla="*/ 445 w 899"/>
                    <a:gd name="T1" fmla="*/ 741 h 742"/>
                    <a:gd name="T2" fmla="*/ 43 w 899"/>
                    <a:gd name="T3" fmla="*/ 588 h 742"/>
                    <a:gd name="T4" fmla="*/ 15 w 899"/>
                    <a:gd name="T5" fmla="*/ 482 h 742"/>
                    <a:gd name="T6" fmla="*/ 143 w 899"/>
                    <a:gd name="T7" fmla="*/ 281 h 742"/>
                    <a:gd name="T8" fmla="*/ 425 w 899"/>
                    <a:gd name="T9" fmla="*/ 16 h 742"/>
                    <a:gd name="T10" fmla="*/ 466 w 899"/>
                    <a:gd name="T11" fmla="*/ 14 h 742"/>
                    <a:gd name="T12" fmla="*/ 772 w 899"/>
                    <a:gd name="T13" fmla="*/ 311 h 742"/>
                    <a:gd name="T14" fmla="*/ 871 w 899"/>
                    <a:gd name="T15" fmla="*/ 456 h 742"/>
                    <a:gd name="T16" fmla="*/ 885 w 899"/>
                    <a:gd name="T17" fmla="*/ 484 h 742"/>
                    <a:gd name="T18" fmla="*/ 870 w 899"/>
                    <a:gd name="T19" fmla="*/ 568 h 742"/>
                    <a:gd name="T20" fmla="*/ 689 w 899"/>
                    <a:gd name="T21" fmla="*/ 691 h 742"/>
                    <a:gd name="T22" fmla="*/ 445 w 899"/>
                    <a:gd name="T23" fmla="*/ 741 h 7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99" h="742">
                      <a:moveTo>
                        <a:pt x="445" y="741"/>
                      </a:moveTo>
                      <a:cubicBezTo>
                        <a:pt x="292" y="740"/>
                        <a:pt x="159" y="688"/>
                        <a:pt x="43" y="588"/>
                      </a:cubicBezTo>
                      <a:cubicBezTo>
                        <a:pt x="8" y="558"/>
                        <a:pt x="0" y="524"/>
                        <a:pt x="15" y="482"/>
                      </a:cubicBezTo>
                      <a:cubicBezTo>
                        <a:pt x="42" y="405"/>
                        <a:pt x="90" y="341"/>
                        <a:pt x="143" y="281"/>
                      </a:cubicBezTo>
                      <a:cubicBezTo>
                        <a:pt x="229" y="185"/>
                        <a:pt x="329" y="102"/>
                        <a:pt x="425" y="16"/>
                      </a:cubicBezTo>
                      <a:cubicBezTo>
                        <a:pt x="439" y="3"/>
                        <a:pt x="451" y="0"/>
                        <a:pt x="466" y="14"/>
                      </a:cubicBezTo>
                      <a:cubicBezTo>
                        <a:pt x="570" y="111"/>
                        <a:pt x="681" y="201"/>
                        <a:pt x="772" y="311"/>
                      </a:cubicBezTo>
                      <a:cubicBezTo>
                        <a:pt x="810" y="356"/>
                        <a:pt x="843" y="404"/>
                        <a:pt x="871" y="456"/>
                      </a:cubicBezTo>
                      <a:cubicBezTo>
                        <a:pt x="877" y="465"/>
                        <a:pt x="881" y="475"/>
                        <a:pt x="885" y="484"/>
                      </a:cubicBezTo>
                      <a:cubicBezTo>
                        <a:pt x="899" y="516"/>
                        <a:pt x="896" y="543"/>
                        <a:pt x="870" y="568"/>
                      </a:cubicBezTo>
                      <a:cubicBezTo>
                        <a:pt x="817" y="619"/>
                        <a:pt x="757" y="661"/>
                        <a:pt x="689" y="691"/>
                      </a:cubicBezTo>
                      <a:cubicBezTo>
                        <a:pt x="611" y="724"/>
                        <a:pt x="530" y="742"/>
                        <a:pt x="445" y="74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442" name="Freeform 126">
                <a:extLst>
                  <a:ext uri="{FF2B5EF4-FFF2-40B4-BE49-F238E27FC236}">
                    <a16:creationId xmlns:a16="http://schemas.microsoft.com/office/drawing/2014/main" id="{97DD3486-8B61-4E5B-BEEF-58777308274D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9955058">
                <a:off x="11483578" y="1751654"/>
                <a:ext cx="255146" cy="252614"/>
              </a:xfrm>
              <a:custGeom>
                <a:avLst/>
                <a:gdLst>
                  <a:gd name="T0" fmla="*/ 58 w 2009"/>
                  <a:gd name="T1" fmla="*/ 986 h 1991"/>
                  <a:gd name="T2" fmla="*/ 71 w 2009"/>
                  <a:gd name="T3" fmla="*/ 839 h 1991"/>
                  <a:gd name="T4" fmla="*/ 65 w 2009"/>
                  <a:gd name="T5" fmla="*/ 818 h 1991"/>
                  <a:gd name="T6" fmla="*/ 0 w 2009"/>
                  <a:gd name="T7" fmla="*/ 567 h 1991"/>
                  <a:gd name="T8" fmla="*/ 129 w 2009"/>
                  <a:gd name="T9" fmla="*/ 208 h 1991"/>
                  <a:gd name="T10" fmla="*/ 500 w 2009"/>
                  <a:gd name="T11" fmla="*/ 11 h 1991"/>
                  <a:gd name="T12" fmla="*/ 801 w 2009"/>
                  <a:gd name="T13" fmla="*/ 68 h 1991"/>
                  <a:gd name="T14" fmla="*/ 824 w 2009"/>
                  <a:gd name="T15" fmla="*/ 72 h 1991"/>
                  <a:gd name="T16" fmla="*/ 1368 w 2009"/>
                  <a:gd name="T17" fmla="*/ 135 h 1991"/>
                  <a:gd name="T18" fmla="*/ 1667 w 2009"/>
                  <a:gd name="T19" fmla="*/ 345 h 1991"/>
                  <a:gd name="T20" fmla="*/ 1916 w 2009"/>
                  <a:gd name="T21" fmla="*/ 860 h 1991"/>
                  <a:gd name="T22" fmla="*/ 1911 w 2009"/>
                  <a:gd name="T23" fmla="*/ 1149 h 1991"/>
                  <a:gd name="T24" fmla="*/ 1915 w 2009"/>
                  <a:gd name="T25" fmla="*/ 1172 h 1991"/>
                  <a:gd name="T26" fmla="*/ 1895 w 2009"/>
                  <a:gd name="T27" fmla="*/ 1722 h 1991"/>
                  <a:gd name="T28" fmla="*/ 1504 w 2009"/>
                  <a:gd name="T29" fmla="*/ 1975 h 1991"/>
                  <a:gd name="T30" fmla="*/ 1176 w 2009"/>
                  <a:gd name="T31" fmla="*/ 1921 h 1991"/>
                  <a:gd name="T32" fmla="*/ 1099 w 2009"/>
                  <a:gd name="T33" fmla="*/ 1918 h 1991"/>
                  <a:gd name="T34" fmla="*/ 497 w 2009"/>
                  <a:gd name="T35" fmla="*/ 1784 h 1991"/>
                  <a:gd name="T36" fmla="*/ 163 w 2009"/>
                  <a:gd name="T37" fmla="*/ 1424 h 1991"/>
                  <a:gd name="T38" fmla="*/ 62 w 2009"/>
                  <a:gd name="T39" fmla="*/ 1096 h 1991"/>
                  <a:gd name="T40" fmla="*/ 58 w 2009"/>
                  <a:gd name="T41" fmla="*/ 986 h 1991"/>
                  <a:gd name="T42" fmla="*/ 1010 w 2009"/>
                  <a:gd name="T43" fmla="*/ 1562 h 1991"/>
                  <a:gd name="T44" fmla="*/ 1293 w 2009"/>
                  <a:gd name="T45" fmla="*/ 1499 h 1991"/>
                  <a:gd name="T46" fmla="*/ 1430 w 2009"/>
                  <a:gd name="T47" fmla="*/ 1051 h 1991"/>
                  <a:gd name="T48" fmla="*/ 1244 w 2009"/>
                  <a:gd name="T49" fmla="*/ 904 h 1991"/>
                  <a:gd name="T50" fmla="*/ 959 w 2009"/>
                  <a:gd name="T51" fmla="*/ 835 h 1991"/>
                  <a:gd name="T52" fmla="*/ 812 w 2009"/>
                  <a:gd name="T53" fmla="*/ 784 h 1991"/>
                  <a:gd name="T54" fmla="*/ 770 w 2009"/>
                  <a:gd name="T55" fmla="*/ 706 h 1991"/>
                  <a:gd name="T56" fmla="*/ 882 w 2009"/>
                  <a:gd name="T57" fmla="*/ 587 h 1991"/>
                  <a:gd name="T58" fmla="*/ 999 w 2009"/>
                  <a:gd name="T59" fmla="*/ 580 h 1991"/>
                  <a:gd name="T60" fmla="*/ 1169 w 2009"/>
                  <a:gd name="T61" fmla="*/ 655 h 1991"/>
                  <a:gd name="T62" fmla="*/ 1222 w 2009"/>
                  <a:gd name="T63" fmla="*/ 711 h 1991"/>
                  <a:gd name="T64" fmla="*/ 1381 w 2009"/>
                  <a:gd name="T65" fmla="*/ 721 h 1991"/>
                  <a:gd name="T66" fmla="*/ 1406 w 2009"/>
                  <a:gd name="T67" fmla="*/ 582 h 1991"/>
                  <a:gd name="T68" fmla="*/ 1298 w 2009"/>
                  <a:gd name="T69" fmla="*/ 469 h 1991"/>
                  <a:gd name="T70" fmla="*/ 715 w 2009"/>
                  <a:gd name="T71" fmla="*/ 431 h 1991"/>
                  <a:gd name="T72" fmla="*/ 523 w 2009"/>
                  <a:gd name="T73" fmla="*/ 659 h 1991"/>
                  <a:gd name="T74" fmla="*/ 705 w 2009"/>
                  <a:gd name="T75" fmla="*/ 1003 h 1991"/>
                  <a:gd name="T76" fmla="*/ 910 w 2009"/>
                  <a:gd name="T77" fmla="*/ 1062 h 1991"/>
                  <a:gd name="T78" fmla="*/ 1118 w 2009"/>
                  <a:gd name="T79" fmla="*/ 1116 h 1991"/>
                  <a:gd name="T80" fmla="*/ 1202 w 2009"/>
                  <a:gd name="T81" fmla="*/ 1208 h 1991"/>
                  <a:gd name="T82" fmla="*/ 1142 w 2009"/>
                  <a:gd name="T83" fmla="*/ 1333 h 1991"/>
                  <a:gd name="T84" fmla="*/ 961 w 2009"/>
                  <a:gd name="T85" fmla="*/ 1372 h 1991"/>
                  <a:gd name="T86" fmla="*/ 763 w 2009"/>
                  <a:gd name="T87" fmla="*/ 1272 h 1991"/>
                  <a:gd name="T88" fmla="*/ 703 w 2009"/>
                  <a:gd name="T89" fmla="*/ 1201 h 1991"/>
                  <a:gd name="T90" fmla="*/ 562 w 2009"/>
                  <a:gd name="T91" fmla="*/ 1187 h 1991"/>
                  <a:gd name="T92" fmla="*/ 520 w 2009"/>
                  <a:gd name="T93" fmla="*/ 1322 h 1991"/>
                  <a:gd name="T94" fmla="*/ 668 w 2009"/>
                  <a:gd name="T95" fmla="*/ 1490 h 1991"/>
                  <a:gd name="T96" fmla="*/ 1010 w 2009"/>
                  <a:gd name="T97" fmla="*/ 1562 h 19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09" h="1991">
                    <a:moveTo>
                      <a:pt x="58" y="986"/>
                    </a:moveTo>
                    <a:cubicBezTo>
                      <a:pt x="56" y="940"/>
                      <a:pt x="59" y="889"/>
                      <a:pt x="71" y="839"/>
                    </a:cubicBezTo>
                    <a:cubicBezTo>
                      <a:pt x="73" y="830"/>
                      <a:pt x="68" y="824"/>
                      <a:pt x="65" y="818"/>
                    </a:cubicBezTo>
                    <a:cubicBezTo>
                      <a:pt x="22" y="740"/>
                      <a:pt x="1" y="655"/>
                      <a:pt x="0" y="567"/>
                    </a:cubicBezTo>
                    <a:cubicBezTo>
                      <a:pt x="0" y="433"/>
                      <a:pt x="41" y="312"/>
                      <a:pt x="129" y="208"/>
                    </a:cubicBezTo>
                    <a:cubicBezTo>
                      <a:pt x="226" y="92"/>
                      <a:pt x="350" y="25"/>
                      <a:pt x="500" y="11"/>
                    </a:cubicBezTo>
                    <a:cubicBezTo>
                      <a:pt x="605" y="0"/>
                      <a:pt x="707" y="17"/>
                      <a:pt x="801" y="68"/>
                    </a:cubicBezTo>
                    <a:cubicBezTo>
                      <a:pt x="809" y="72"/>
                      <a:pt x="815" y="74"/>
                      <a:pt x="824" y="72"/>
                    </a:cubicBezTo>
                    <a:cubicBezTo>
                      <a:pt x="1012" y="37"/>
                      <a:pt x="1193" y="59"/>
                      <a:pt x="1368" y="135"/>
                    </a:cubicBezTo>
                    <a:cubicBezTo>
                      <a:pt x="1481" y="185"/>
                      <a:pt x="1582" y="255"/>
                      <a:pt x="1667" y="345"/>
                    </a:cubicBezTo>
                    <a:cubicBezTo>
                      <a:pt x="1804" y="490"/>
                      <a:pt x="1888" y="662"/>
                      <a:pt x="1916" y="860"/>
                    </a:cubicBezTo>
                    <a:cubicBezTo>
                      <a:pt x="1929" y="956"/>
                      <a:pt x="1929" y="1053"/>
                      <a:pt x="1911" y="1149"/>
                    </a:cubicBezTo>
                    <a:cubicBezTo>
                      <a:pt x="1909" y="1158"/>
                      <a:pt x="1912" y="1165"/>
                      <a:pt x="1915" y="1172"/>
                    </a:cubicBezTo>
                    <a:cubicBezTo>
                      <a:pt x="2009" y="1359"/>
                      <a:pt x="2004" y="1545"/>
                      <a:pt x="1895" y="1722"/>
                    </a:cubicBezTo>
                    <a:cubicBezTo>
                      <a:pt x="1806" y="1866"/>
                      <a:pt x="1674" y="1952"/>
                      <a:pt x="1504" y="1975"/>
                    </a:cubicBezTo>
                    <a:cubicBezTo>
                      <a:pt x="1390" y="1991"/>
                      <a:pt x="1279" y="1976"/>
                      <a:pt x="1176" y="1921"/>
                    </a:cubicBezTo>
                    <a:cubicBezTo>
                      <a:pt x="1150" y="1906"/>
                      <a:pt x="1124" y="1915"/>
                      <a:pt x="1099" y="1918"/>
                    </a:cubicBezTo>
                    <a:cubicBezTo>
                      <a:pt x="883" y="1943"/>
                      <a:pt x="682" y="1898"/>
                      <a:pt x="497" y="1784"/>
                    </a:cubicBezTo>
                    <a:cubicBezTo>
                      <a:pt x="353" y="1695"/>
                      <a:pt x="242" y="1574"/>
                      <a:pt x="163" y="1424"/>
                    </a:cubicBezTo>
                    <a:cubicBezTo>
                      <a:pt x="108" y="1322"/>
                      <a:pt x="76" y="1212"/>
                      <a:pt x="62" y="1096"/>
                    </a:cubicBezTo>
                    <a:cubicBezTo>
                      <a:pt x="58" y="1061"/>
                      <a:pt x="58" y="1027"/>
                      <a:pt x="58" y="986"/>
                    </a:cubicBezTo>
                    <a:close/>
                    <a:moveTo>
                      <a:pt x="1010" y="1562"/>
                    </a:moveTo>
                    <a:cubicBezTo>
                      <a:pt x="1118" y="1565"/>
                      <a:pt x="1229" y="1533"/>
                      <a:pt x="1293" y="1499"/>
                    </a:cubicBezTo>
                    <a:cubicBezTo>
                      <a:pt x="1478" y="1401"/>
                      <a:pt x="1502" y="1186"/>
                      <a:pt x="1430" y="1051"/>
                    </a:cubicBezTo>
                    <a:cubicBezTo>
                      <a:pt x="1390" y="975"/>
                      <a:pt x="1322" y="932"/>
                      <a:pt x="1244" y="904"/>
                    </a:cubicBezTo>
                    <a:cubicBezTo>
                      <a:pt x="1151" y="872"/>
                      <a:pt x="1054" y="858"/>
                      <a:pt x="959" y="835"/>
                    </a:cubicBezTo>
                    <a:cubicBezTo>
                      <a:pt x="908" y="823"/>
                      <a:pt x="857" y="813"/>
                      <a:pt x="812" y="784"/>
                    </a:cubicBezTo>
                    <a:cubicBezTo>
                      <a:pt x="784" y="766"/>
                      <a:pt x="769" y="741"/>
                      <a:pt x="770" y="706"/>
                    </a:cubicBezTo>
                    <a:cubicBezTo>
                      <a:pt x="772" y="648"/>
                      <a:pt x="815" y="601"/>
                      <a:pt x="882" y="587"/>
                    </a:cubicBezTo>
                    <a:cubicBezTo>
                      <a:pt x="921" y="578"/>
                      <a:pt x="959" y="577"/>
                      <a:pt x="999" y="580"/>
                    </a:cubicBezTo>
                    <a:cubicBezTo>
                      <a:pt x="1066" y="585"/>
                      <a:pt x="1123" y="608"/>
                      <a:pt x="1169" y="655"/>
                    </a:cubicBezTo>
                    <a:cubicBezTo>
                      <a:pt x="1187" y="674"/>
                      <a:pt x="1204" y="694"/>
                      <a:pt x="1222" y="711"/>
                    </a:cubicBezTo>
                    <a:cubicBezTo>
                      <a:pt x="1265" y="752"/>
                      <a:pt x="1333" y="756"/>
                      <a:pt x="1381" y="721"/>
                    </a:cubicBezTo>
                    <a:cubicBezTo>
                      <a:pt x="1422" y="690"/>
                      <a:pt x="1432" y="637"/>
                      <a:pt x="1406" y="582"/>
                    </a:cubicBezTo>
                    <a:cubicBezTo>
                      <a:pt x="1383" y="532"/>
                      <a:pt x="1344" y="495"/>
                      <a:pt x="1298" y="469"/>
                    </a:cubicBezTo>
                    <a:cubicBezTo>
                      <a:pt x="1110" y="361"/>
                      <a:pt x="914" y="350"/>
                      <a:pt x="715" y="431"/>
                    </a:cubicBezTo>
                    <a:cubicBezTo>
                      <a:pt x="613" y="472"/>
                      <a:pt x="544" y="547"/>
                      <a:pt x="523" y="659"/>
                    </a:cubicBezTo>
                    <a:cubicBezTo>
                      <a:pt x="496" y="812"/>
                      <a:pt x="550" y="940"/>
                      <a:pt x="705" y="1003"/>
                    </a:cubicBezTo>
                    <a:cubicBezTo>
                      <a:pt x="771" y="1030"/>
                      <a:pt x="841" y="1044"/>
                      <a:pt x="910" y="1062"/>
                    </a:cubicBezTo>
                    <a:cubicBezTo>
                      <a:pt x="979" y="1080"/>
                      <a:pt x="1050" y="1096"/>
                      <a:pt x="1118" y="1116"/>
                    </a:cubicBezTo>
                    <a:cubicBezTo>
                      <a:pt x="1163" y="1129"/>
                      <a:pt x="1196" y="1158"/>
                      <a:pt x="1202" y="1208"/>
                    </a:cubicBezTo>
                    <a:cubicBezTo>
                      <a:pt x="1210" y="1263"/>
                      <a:pt x="1186" y="1303"/>
                      <a:pt x="1142" y="1333"/>
                    </a:cubicBezTo>
                    <a:cubicBezTo>
                      <a:pt x="1087" y="1370"/>
                      <a:pt x="1026" y="1376"/>
                      <a:pt x="961" y="1372"/>
                    </a:cubicBezTo>
                    <a:cubicBezTo>
                      <a:pt x="881" y="1367"/>
                      <a:pt x="814" y="1337"/>
                      <a:pt x="763" y="1272"/>
                    </a:cubicBezTo>
                    <a:cubicBezTo>
                      <a:pt x="744" y="1248"/>
                      <a:pt x="727" y="1222"/>
                      <a:pt x="703" y="1201"/>
                    </a:cubicBezTo>
                    <a:cubicBezTo>
                      <a:pt x="665" y="1166"/>
                      <a:pt x="606" y="1160"/>
                      <a:pt x="562" y="1187"/>
                    </a:cubicBezTo>
                    <a:cubicBezTo>
                      <a:pt x="519" y="1214"/>
                      <a:pt x="503" y="1264"/>
                      <a:pt x="520" y="1322"/>
                    </a:cubicBezTo>
                    <a:cubicBezTo>
                      <a:pt x="544" y="1400"/>
                      <a:pt x="598" y="1452"/>
                      <a:pt x="668" y="1490"/>
                    </a:cubicBezTo>
                    <a:cubicBezTo>
                      <a:pt x="769" y="1545"/>
                      <a:pt x="880" y="1562"/>
                      <a:pt x="1010" y="156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3" name="Group 442">
                <a:extLst>
                  <a:ext uri="{FF2B5EF4-FFF2-40B4-BE49-F238E27FC236}">
                    <a16:creationId xmlns:a16="http://schemas.microsoft.com/office/drawing/2014/main" id="{B3CACB0E-04CD-4DC4-AE39-0FE9BC8017FC}"/>
                  </a:ext>
                </a:extLst>
              </p:cNvPr>
              <p:cNvGrpSpPr>
                <a:grpSpLocks noChangeAspect="1"/>
              </p:cNvGrpSpPr>
              <p:nvPr userDrawn="1"/>
            </p:nvGrpSpPr>
            <p:grpSpPr bwMode="auto">
              <a:xfrm>
                <a:off x="11582305" y="1535133"/>
                <a:ext cx="172816" cy="179133"/>
                <a:chOff x="7485" y="318"/>
                <a:chExt cx="4322" cy="4480"/>
              </a:xfrm>
              <a:solidFill>
                <a:srgbClr val="F3F3F3"/>
              </a:solidFill>
            </p:grpSpPr>
            <p:sp>
              <p:nvSpPr>
                <p:cNvPr id="451" name="Freeform 134">
                  <a:extLst>
                    <a:ext uri="{FF2B5EF4-FFF2-40B4-BE49-F238E27FC236}">
                      <a16:creationId xmlns:a16="http://schemas.microsoft.com/office/drawing/2014/main" id="{6FADE1E6-09D7-4449-8C63-8ACDED6698E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2624"/>
                  <a:ext cx="2321" cy="2174"/>
                </a:xfrm>
                <a:custGeom>
                  <a:avLst/>
                  <a:gdLst>
                    <a:gd name="T0" fmla="*/ 494 w 984"/>
                    <a:gd name="T1" fmla="*/ 0 h 923"/>
                    <a:gd name="T2" fmla="*/ 957 w 984"/>
                    <a:gd name="T3" fmla="*/ 1 h 923"/>
                    <a:gd name="T4" fmla="*/ 984 w 984"/>
                    <a:gd name="T5" fmla="*/ 27 h 923"/>
                    <a:gd name="T6" fmla="*/ 984 w 984"/>
                    <a:gd name="T7" fmla="*/ 894 h 923"/>
                    <a:gd name="T8" fmla="*/ 956 w 984"/>
                    <a:gd name="T9" fmla="*/ 918 h 923"/>
                    <a:gd name="T10" fmla="*/ 241 w 984"/>
                    <a:gd name="T11" fmla="*/ 813 h 923"/>
                    <a:gd name="T12" fmla="*/ 21 w 984"/>
                    <a:gd name="T13" fmla="*/ 781 h 923"/>
                    <a:gd name="T14" fmla="*/ 0 w 984"/>
                    <a:gd name="T15" fmla="*/ 757 h 923"/>
                    <a:gd name="T16" fmla="*/ 0 w 984"/>
                    <a:gd name="T17" fmla="*/ 22 h 923"/>
                    <a:gd name="T18" fmla="*/ 25 w 984"/>
                    <a:gd name="T19" fmla="*/ 0 h 923"/>
                    <a:gd name="T20" fmla="*/ 494 w 984"/>
                    <a:gd name="T21" fmla="*/ 0 h 9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84" h="923">
                      <a:moveTo>
                        <a:pt x="494" y="0"/>
                      </a:moveTo>
                      <a:cubicBezTo>
                        <a:pt x="648" y="0"/>
                        <a:pt x="803" y="0"/>
                        <a:pt x="957" y="1"/>
                      </a:cubicBezTo>
                      <a:cubicBezTo>
                        <a:pt x="984" y="1"/>
                        <a:pt x="984" y="1"/>
                        <a:pt x="984" y="27"/>
                      </a:cubicBezTo>
                      <a:cubicBezTo>
                        <a:pt x="984" y="316"/>
                        <a:pt x="984" y="605"/>
                        <a:pt x="984" y="894"/>
                      </a:cubicBezTo>
                      <a:cubicBezTo>
                        <a:pt x="984" y="923"/>
                        <a:pt x="984" y="922"/>
                        <a:pt x="956" y="918"/>
                      </a:cubicBezTo>
                      <a:cubicBezTo>
                        <a:pt x="718" y="883"/>
                        <a:pt x="480" y="848"/>
                        <a:pt x="241" y="813"/>
                      </a:cubicBezTo>
                      <a:cubicBezTo>
                        <a:pt x="168" y="802"/>
                        <a:pt x="94" y="791"/>
                        <a:pt x="21" y="781"/>
                      </a:cubicBezTo>
                      <a:cubicBezTo>
                        <a:pt x="5" y="778"/>
                        <a:pt x="0" y="772"/>
                        <a:pt x="0" y="757"/>
                      </a:cubicBezTo>
                      <a:cubicBezTo>
                        <a:pt x="0" y="512"/>
                        <a:pt x="0" y="267"/>
                        <a:pt x="0" y="22"/>
                      </a:cubicBezTo>
                      <a:cubicBezTo>
                        <a:pt x="0" y="2"/>
                        <a:pt x="10" y="0"/>
                        <a:pt x="25" y="0"/>
                      </a:cubicBezTo>
                      <a:cubicBezTo>
                        <a:pt x="181" y="1"/>
                        <a:pt x="338" y="0"/>
                        <a:pt x="49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2" name="Freeform 135">
                  <a:extLst>
                    <a:ext uri="{FF2B5EF4-FFF2-40B4-BE49-F238E27FC236}">
                      <a16:creationId xmlns:a16="http://schemas.microsoft.com/office/drawing/2014/main" id="{7A3E551F-FF04-4FCB-ABB2-7D881BA7BE2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9486" y="318"/>
                  <a:ext cx="2321" cy="2162"/>
                </a:xfrm>
                <a:custGeom>
                  <a:avLst/>
                  <a:gdLst>
                    <a:gd name="T0" fmla="*/ 492 w 984"/>
                    <a:gd name="T1" fmla="*/ 918 h 918"/>
                    <a:gd name="T2" fmla="*/ 27 w 984"/>
                    <a:gd name="T3" fmla="*/ 918 h 918"/>
                    <a:gd name="T4" fmla="*/ 0 w 984"/>
                    <a:gd name="T5" fmla="*/ 891 h 918"/>
                    <a:gd name="T6" fmla="*/ 0 w 984"/>
                    <a:gd name="T7" fmla="*/ 164 h 918"/>
                    <a:gd name="T8" fmla="*/ 26 w 984"/>
                    <a:gd name="T9" fmla="*/ 134 h 918"/>
                    <a:gd name="T10" fmla="*/ 598 w 984"/>
                    <a:gd name="T11" fmla="*/ 53 h 918"/>
                    <a:gd name="T12" fmla="*/ 962 w 984"/>
                    <a:gd name="T13" fmla="*/ 3 h 918"/>
                    <a:gd name="T14" fmla="*/ 984 w 984"/>
                    <a:gd name="T15" fmla="*/ 23 h 918"/>
                    <a:gd name="T16" fmla="*/ 984 w 984"/>
                    <a:gd name="T17" fmla="*/ 445 h 918"/>
                    <a:gd name="T18" fmla="*/ 984 w 984"/>
                    <a:gd name="T19" fmla="*/ 886 h 918"/>
                    <a:gd name="T20" fmla="*/ 951 w 984"/>
                    <a:gd name="T21" fmla="*/ 918 h 918"/>
                    <a:gd name="T22" fmla="*/ 492 w 984"/>
                    <a:gd name="T23" fmla="*/ 918 h 9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84" h="918">
                      <a:moveTo>
                        <a:pt x="492" y="918"/>
                      </a:moveTo>
                      <a:cubicBezTo>
                        <a:pt x="337" y="918"/>
                        <a:pt x="182" y="918"/>
                        <a:pt x="27" y="918"/>
                      </a:cubicBezTo>
                      <a:cubicBezTo>
                        <a:pt x="0" y="918"/>
                        <a:pt x="0" y="918"/>
                        <a:pt x="0" y="891"/>
                      </a:cubicBezTo>
                      <a:cubicBezTo>
                        <a:pt x="0" y="648"/>
                        <a:pt x="0" y="406"/>
                        <a:pt x="0" y="164"/>
                      </a:cubicBezTo>
                      <a:cubicBezTo>
                        <a:pt x="0" y="137"/>
                        <a:pt x="0" y="137"/>
                        <a:pt x="26" y="134"/>
                      </a:cubicBezTo>
                      <a:cubicBezTo>
                        <a:pt x="216" y="107"/>
                        <a:pt x="407" y="80"/>
                        <a:pt x="598" y="53"/>
                      </a:cubicBezTo>
                      <a:cubicBezTo>
                        <a:pt x="719" y="36"/>
                        <a:pt x="841" y="20"/>
                        <a:pt x="962" y="3"/>
                      </a:cubicBezTo>
                      <a:cubicBezTo>
                        <a:pt x="981" y="0"/>
                        <a:pt x="984" y="6"/>
                        <a:pt x="984" y="23"/>
                      </a:cubicBezTo>
                      <a:cubicBezTo>
                        <a:pt x="984" y="163"/>
                        <a:pt x="984" y="304"/>
                        <a:pt x="984" y="445"/>
                      </a:cubicBezTo>
                      <a:cubicBezTo>
                        <a:pt x="984" y="592"/>
                        <a:pt x="984" y="739"/>
                        <a:pt x="984" y="886"/>
                      </a:cubicBezTo>
                      <a:cubicBezTo>
                        <a:pt x="984" y="918"/>
                        <a:pt x="984" y="918"/>
                        <a:pt x="951" y="918"/>
                      </a:cubicBezTo>
                      <a:cubicBezTo>
                        <a:pt x="798" y="918"/>
                        <a:pt x="645" y="918"/>
                        <a:pt x="492" y="9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3" name="Freeform 136">
                  <a:extLst>
                    <a:ext uri="{FF2B5EF4-FFF2-40B4-BE49-F238E27FC236}">
                      <a16:creationId xmlns:a16="http://schemas.microsoft.com/office/drawing/2014/main" id="{09BC57F6-D218-479C-9916-4AE155B88C4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2624"/>
                  <a:ext cx="1855" cy="1818"/>
                </a:xfrm>
                <a:custGeom>
                  <a:avLst/>
                  <a:gdLst>
                    <a:gd name="T0" fmla="*/ 395 w 787"/>
                    <a:gd name="T1" fmla="*/ 0 h 772"/>
                    <a:gd name="T2" fmla="*/ 760 w 787"/>
                    <a:gd name="T3" fmla="*/ 1 h 772"/>
                    <a:gd name="T4" fmla="*/ 787 w 787"/>
                    <a:gd name="T5" fmla="*/ 27 h 772"/>
                    <a:gd name="T6" fmla="*/ 787 w 787"/>
                    <a:gd name="T7" fmla="*/ 747 h 772"/>
                    <a:gd name="T8" fmla="*/ 762 w 787"/>
                    <a:gd name="T9" fmla="*/ 769 h 772"/>
                    <a:gd name="T10" fmla="*/ 198 w 787"/>
                    <a:gd name="T11" fmla="*/ 687 h 772"/>
                    <a:gd name="T12" fmla="*/ 19 w 787"/>
                    <a:gd name="T13" fmla="*/ 662 h 772"/>
                    <a:gd name="T14" fmla="*/ 0 w 787"/>
                    <a:gd name="T15" fmla="*/ 640 h 772"/>
                    <a:gd name="T16" fmla="*/ 0 w 787"/>
                    <a:gd name="T17" fmla="*/ 21 h 772"/>
                    <a:gd name="T18" fmla="*/ 23 w 787"/>
                    <a:gd name="T19" fmla="*/ 0 h 772"/>
                    <a:gd name="T20" fmla="*/ 395 w 787"/>
                    <a:gd name="T21" fmla="*/ 0 h 7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87" h="772">
                      <a:moveTo>
                        <a:pt x="395" y="0"/>
                      </a:moveTo>
                      <a:cubicBezTo>
                        <a:pt x="517" y="0"/>
                        <a:pt x="638" y="0"/>
                        <a:pt x="760" y="1"/>
                      </a:cubicBezTo>
                      <a:cubicBezTo>
                        <a:pt x="787" y="1"/>
                        <a:pt x="787" y="1"/>
                        <a:pt x="787" y="27"/>
                      </a:cubicBezTo>
                      <a:cubicBezTo>
                        <a:pt x="787" y="267"/>
                        <a:pt x="787" y="507"/>
                        <a:pt x="787" y="747"/>
                      </a:cubicBezTo>
                      <a:cubicBezTo>
                        <a:pt x="787" y="772"/>
                        <a:pt x="787" y="772"/>
                        <a:pt x="762" y="769"/>
                      </a:cubicBezTo>
                      <a:cubicBezTo>
                        <a:pt x="574" y="742"/>
                        <a:pt x="386" y="715"/>
                        <a:pt x="198" y="687"/>
                      </a:cubicBezTo>
                      <a:cubicBezTo>
                        <a:pt x="138" y="679"/>
                        <a:pt x="79" y="670"/>
                        <a:pt x="19" y="662"/>
                      </a:cubicBezTo>
                      <a:cubicBezTo>
                        <a:pt x="5" y="660"/>
                        <a:pt x="0" y="654"/>
                        <a:pt x="0" y="640"/>
                      </a:cubicBezTo>
                      <a:cubicBezTo>
                        <a:pt x="1" y="434"/>
                        <a:pt x="1" y="227"/>
                        <a:pt x="0" y="21"/>
                      </a:cubicBezTo>
                      <a:cubicBezTo>
                        <a:pt x="0" y="3"/>
                        <a:pt x="8" y="0"/>
                        <a:pt x="23" y="0"/>
                      </a:cubicBezTo>
                      <a:cubicBezTo>
                        <a:pt x="147" y="1"/>
                        <a:pt x="271" y="1"/>
                        <a:pt x="39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4" name="Freeform 137">
                  <a:extLst>
                    <a:ext uri="{FF2B5EF4-FFF2-40B4-BE49-F238E27FC236}">
                      <a16:creationId xmlns:a16="http://schemas.microsoft.com/office/drawing/2014/main" id="{948AA5A2-18E5-4AF4-AC6A-0CC8F1A7E49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485" y="671"/>
                  <a:ext cx="1855" cy="1809"/>
                </a:xfrm>
                <a:custGeom>
                  <a:avLst/>
                  <a:gdLst>
                    <a:gd name="T0" fmla="*/ 392 w 787"/>
                    <a:gd name="T1" fmla="*/ 768 h 768"/>
                    <a:gd name="T2" fmla="*/ 25 w 787"/>
                    <a:gd name="T3" fmla="*/ 768 h 768"/>
                    <a:gd name="T4" fmla="*/ 0 w 787"/>
                    <a:gd name="T5" fmla="*/ 743 h 768"/>
                    <a:gd name="T6" fmla="*/ 0 w 787"/>
                    <a:gd name="T7" fmla="*/ 136 h 768"/>
                    <a:gd name="T8" fmla="*/ 22 w 787"/>
                    <a:gd name="T9" fmla="*/ 110 h 768"/>
                    <a:gd name="T10" fmla="*/ 745 w 787"/>
                    <a:gd name="T11" fmla="*/ 6 h 768"/>
                    <a:gd name="T12" fmla="*/ 787 w 787"/>
                    <a:gd name="T13" fmla="*/ 41 h 768"/>
                    <a:gd name="T14" fmla="*/ 787 w 787"/>
                    <a:gd name="T15" fmla="*/ 739 h 768"/>
                    <a:gd name="T16" fmla="*/ 758 w 787"/>
                    <a:gd name="T17" fmla="*/ 768 h 768"/>
                    <a:gd name="T18" fmla="*/ 392 w 787"/>
                    <a:gd name="T19" fmla="*/ 76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787" h="768">
                      <a:moveTo>
                        <a:pt x="392" y="768"/>
                      </a:moveTo>
                      <a:cubicBezTo>
                        <a:pt x="270" y="768"/>
                        <a:pt x="148" y="768"/>
                        <a:pt x="25" y="768"/>
                      </a:cubicBezTo>
                      <a:cubicBezTo>
                        <a:pt x="1" y="768"/>
                        <a:pt x="0" y="767"/>
                        <a:pt x="0" y="743"/>
                      </a:cubicBezTo>
                      <a:cubicBezTo>
                        <a:pt x="0" y="541"/>
                        <a:pt x="1" y="338"/>
                        <a:pt x="0" y="136"/>
                      </a:cubicBezTo>
                      <a:cubicBezTo>
                        <a:pt x="0" y="120"/>
                        <a:pt x="4" y="112"/>
                        <a:pt x="22" y="110"/>
                      </a:cubicBezTo>
                      <a:cubicBezTo>
                        <a:pt x="263" y="76"/>
                        <a:pt x="504" y="41"/>
                        <a:pt x="745" y="6"/>
                      </a:cubicBezTo>
                      <a:cubicBezTo>
                        <a:pt x="787" y="0"/>
                        <a:pt x="787" y="0"/>
                        <a:pt x="787" y="41"/>
                      </a:cubicBezTo>
                      <a:cubicBezTo>
                        <a:pt x="787" y="274"/>
                        <a:pt x="787" y="507"/>
                        <a:pt x="787" y="739"/>
                      </a:cubicBezTo>
                      <a:cubicBezTo>
                        <a:pt x="787" y="768"/>
                        <a:pt x="787" y="768"/>
                        <a:pt x="758" y="768"/>
                      </a:cubicBezTo>
                      <a:cubicBezTo>
                        <a:pt x="636" y="768"/>
                        <a:pt x="514" y="768"/>
                        <a:pt x="392" y="76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4" name="Freeform 18">
                <a:extLst>
                  <a:ext uri="{FF2B5EF4-FFF2-40B4-BE49-F238E27FC236}">
                    <a16:creationId xmlns:a16="http://schemas.microsoft.com/office/drawing/2014/main" id="{637C20BB-CB53-41C2-9AD0-7BF11096013C}"/>
                  </a:ext>
                </a:extLst>
              </p:cNvPr>
              <p:cNvSpPr/>
              <p:nvPr userDrawn="1"/>
            </p:nvSpPr>
            <p:spPr>
              <a:xfrm rot="647911">
                <a:off x="11687706" y="2710086"/>
                <a:ext cx="252203" cy="252203"/>
              </a:xfrm>
              <a:custGeom>
                <a:avLst/>
                <a:gdLst>
                  <a:gd name="connsiteX0" fmla="*/ 228904 w 729419"/>
                  <a:gd name="connsiteY0" fmla="*/ 104962 h 729419"/>
                  <a:gd name="connsiteX1" fmla="*/ 172645 w 729419"/>
                  <a:gd name="connsiteY1" fmla="*/ 161153 h 729419"/>
                  <a:gd name="connsiteX2" fmla="*/ 172645 w 729419"/>
                  <a:gd name="connsiteY2" fmla="*/ 471077 h 729419"/>
                  <a:gd name="connsiteX3" fmla="*/ 284591 w 729419"/>
                  <a:gd name="connsiteY3" fmla="*/ 615156 h 729419"/>
                  <a:gd name="connsiteX4" fmla="*/ 506410 w 729419"/>
                  <a:gd name="connsiteY4" fmla="*/ 620339 h 729419"/>
                  <a:gd name="connsiteX5" fmla="*/ 515739 w 729419"/>
                  <a:gd name="connsiteY5" fmla="*/ 499064 h 729419"/>
                  <a:gd name="connsiteX6" fmla="*/ 339528 w 729419"/>
                  <a:gd name="connsiteY6" fmla="*/ 496991 h 729419"/>
                  <a:gd name="connsiteX7" fmla="*/ 295993 w 729419"/>
                  <a:gd name="connsiteY7" fmla="*/ 369497 h 729419"/>
                  <a:gd name="connsiteX8" fmla="*/ 504337 w 729419"/>
                  <a:gd name="connsiteY8" fmla="*/ 369497 h 729419"/>
                  <a:gd name="connsiteX9" fmla="*/ 504337 w 729419"/>
                  <a:gd name="connsiteY9" fmla="*/ 242003 h 729419"/>
                  <a:gd name="connsiteX10" fmla="*/ 299103 w 729419"/>
                  <a:gd name="connsiteY10" fmla="*/ 242003 h 729419"/>
                  <a:gd name="connsiteX11" fmla="*/ 299103 w 729419"/>
                  <a:gd name="connsiteY11" fmla="*/ 158044 h 729419"/>
                  <a:gd name="connsiteX12" fmla="*/ 228904 w 729419"/>
                  <a:gd name="connsiteY12" fmla="*/ 104962 h 729419"/>
                  <a:gd name="connsiteX13" fmla="*/ 121572 w 729419"/>
                  <a:gd name="connsiteY13" fmla="*/ 0 h 729419"/>
                  <a:gd name="connsiteX14" fmla="*/ 607847 w 729419"/>
                  <a:gd name="connsiteY14" fmla="*/ 0 h 729419"/>
                  <a:gd name="connsiteX15" fmla="*/ 729419 w 729419"/>
                  <a:gd name="connsiteY15" fmla="*/ 121572 h 729419"/>
                  <a:gd name="connsiteX16" fmla="*/ 729419 w 729419"/>
                  <a:gd name="connsiteY16" fmla="*/ 607847 h 729419"/>
                  <a:gd name="connsiteX17" fmla="*/ 607847 w 729419"/>
                  <a:gd name="connsiteY17" fmla="*/ 729419 h 729419"/>
                  <a:gd name="connsiteX18" fmla="*/ 121572 w 729419"/>
                  <a:gd name="connsiteY18" fmla="*/ 729419 h 729419"/>
                  <a:gd name="connsiteX19" fmla="*/ 0 w 729419"/>
                  <a:gd name="connsiteY19" fmla="*/ 607847 h 729419"/>
                  <a:gd name="connsiteX20" fmla="*/ 0 w 729419"/>
                  <a:gd name="connsiteY20" fmla="*/ 121572 h 729419"/>
                  <a:gd name="connsiteX21" fmla="*/ 121572 w 729419"/>
                  <a:gd name="connsiteY21" fmla="*/ 0 h 729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29419" h="729419">
                    <a:moveTo>
                      <a:pt x="228904" y="104962"/>
                    </a:moveTo>
                    <a:cubicBezTo>
                      <a:pt x="207272" y="107221"/>
                      <a:pt x="185731" y="122672"/>
                      <a:pt x="172645" y="161153"/>
                    </a:cubicBezTo>
                    <a:lnTo>
                      <a:pt x="172645" y="471077"/>
                    </a:lnTo>
                    <a:cubicBezTo>
                      <a:pt x="178519" y="505628"/>
                      <a:pt x="195794" y="579568"/>
                      <a:pt x="284591" y="615156"/>
                    </a:cubicBezTo>
                    <a:cubicBezTo>
                      <a:pt x="364750" y="630359"/>
                      <a:pt x="432470" y="623794"/>
                      <a:pt x="506410" y="620339"/>
                    </a:cubicBezTo>
                    <a:cubicBezTo>
                      <a:pt x="546835" y="628631"/>
                      <a:pt x="587260" y="526014"/>
                      <a:pt x="515739" y="499064"/>
                    </a:cubicBezTo>
                    <a:lnTo>
                      <a:pt x="339528" y="496991"/>
                    </a:lnTo>
                    <a:cubicBezTo>
                      <a:pt x="331235" y="486625"/>
                      <a:pt x="291847" y="515648"/>
                      <a:pt x="295993" y="369497"/>
                    </a:cubicBezTo>
                    <a:lnTo>
                      <a:pt x="504337" y="369497"/>
                    </a:lnTo>
                    <a:cubicBezTo>
                      <a:pt x="546317" y="375975"/>
                      <a:pt x="597625" y="266103"/>
                      <a:pt x="504337" y="242003"/>
                    </a:cubicBezTo>
                    <a:lnTo>
                      <a:pt x="299103" y="242003"/>
                    </a:lnTo>
                    <a:lnTo>
                      <a:pt x="299103" y="158044"/>
                    </a:lnTo>
                    <a:cubicBezTo>
                      <a:pt x="301262" y="134074"/>
                      <a:pt x="264957" y="101196"/>
                      <a:pt x="228904" y="104962"/>
                    </a:cubicBezTo>
                    <a:close/>
                    <a:moveTo>
                      <a:pt x="121572" y="0"/>
                    </a:moveTo>
                    <a:lnTo>
                      <a:pt x="607847" y="0"/>
                    </a:lnTo>
                    <a:cubicBezTo>
                      <a:pt x="674989" y="0"/>
                      <a:pt x="729419" y="54430"/>
                      <a:pt x="729419" y="121572"/>
                    </a:cubicBezTo>
                    <a:lnTo>
                      <a:pt x="729419" y="607847"/>
                    </a:lnTo>
                    <a:cubicBezTo>
                      <a:pt x="729419" y="674989"/>
                      <a:pt x="674989" y="729419"/>
                      <a:pt x="607847" y="729419"/>
                    </a:cubicBezTo>
                    <a:lnTo>
                      <a:pt x="121572" y="729419"/>
                    </a:lnTo>
                    <a:cubicBezTo>
                      <a:pt x="54430" y="729419"/>
                      <a:pt x="0" y="674989"/>
                      <a:pt x="0" y="607847"/>
                    </a:cubicBezTo>
                    <a:lnTo>
                      <a:pt x="0" y="121572"/>
                    </a:lnTo>
                    <a:cubicBezTo>
                      <a:pt x="0" y="54430"/>
                      <a:pt x="54430" y="0"/>
                      <a:pt x="121572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 w="10795" cap="flat" cmpd="sng" algn="ctr">
                <a:noFill/>
                <a:prstDash val="solid"/>
              </a:ln>
              <a:effectLst/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445" name="Freeform 249">
                <a:extLst>
                  <a:ext uri="{FF2B5EF4-FFF2-40B4-BE49-F238E27FC236}">
                    <a16:creationId xmlns:a16="http://schemas.microsoft.com/office/drawing/2014/main" id="{ECA7F929-47CE-45F1-AD7A-7F76875B604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20309">
                <a:off x="12096321" y="2721142"/>
                <a:ext cx="319826" cy="219655"/>
              </a:xfrm>
              <a:custGeom>
                <a:avLst/>
                <a:gdLst>
                  <a:gd name="connsiteX0" fmla="*/ 3591206 w 6178805"/>
                  <a:gd name="connsiteY0" fmla="*/ 1581473 h 4243610"/>
                  <a:gd name="connsiteX1" fmla="*/ 4181697 w 6178805"/>
                  <a:gd name="connsiteY1" fmla="*/ 2176883 h 4243610"/>
                  <a:gd name="connsiteX2" fmla="*/ 3570009 w 6178805"/>
                  <a:gd name="connsiteY2" fmla="*/ 2787483 h 4243610"/>
                  <a:gd name="connsiteX3" fmla="*/ 2970434 w 6178805"/>
                  <a:gd name="connsiteY3" fmla="*/ 2195110 h 4243610"/>
                  <a:gd name="connsiteX4" fmla="*/ 3591206 w 6178805"/>
                  <a:gd name="connsiteY4" fmla="*/ 1581473 h 4243610"/>
                  <a:gd name="connsiteX5" fmla="*/ 3602204 w 6178805"/>
                  <a:gd name="connsiteY5" fmla="*/ 1219695 h 4243610"/>
                  <a:gd name="connsiteX6" fmla="*/ 3460551 w 6178805"/>
                  <a:gd name="connsiteY6" fmla="*/ 1225676 h 4243610"/>
                  <a:gd name="connsiteX7" fmla="*/ 2679888 w 6178805"/>
                  <a:gd name="connsiteY7" fmla="*/ 2583516 h 4243610"/>
                  <a:gd name="connsiteX8" fmla="*/ 2658707 w 6178805"/>
                  <a:gd name="connsiteY8" fmla="*/ 2705022 h 4243610"/>
                  <a:gd name="connsiteX9" fmla="*/ 2041438 w 6178805"/>
                  <a:gd name="connsiteY9" fmla="*/ 3333821 h 4243610"/>
                  <a:gd name="connsiteX10" fmla="*/ 1977896 w 6178805"/>
                  <a:gd name="connsiteY10" fmla="*/ 3622399 h 4243610"/>
                  <a:gd name="connsiteX11" fmla="*/ 2219962 w 6178805"/>
                  <a:gd name="connsiteY11" fmla="*/ 3813773 h 4243610"/>
                  <a:gd name="connsiteX12" fmla="*/ 2446899 w 6178805"/>
                  <a:gd name="connsiteY12" fmla="*/ 3716567 h 4243610"/>
                  <a:gd name="connsiteX13" fmla="*/ 3055090 w 6178805"/>
                  <a:gd name="connsiteY13" fmla="*/ 3090807 h 4243610"/>
                  <a:gd name="connsiteX14" fmla="*/ 3160994 w 6178805"/>
                  <a:gd name="connsiteY14" fmla="*/ 3069543 h 4243610"/>
                  <a:gd name="connsiteX15" fmla="*/ 3657230 w 6178805"/>
                  <a:gd name="connsiteY15" fmla="*/ 3151560 h 4243610"/>
                  <a:gd name="connsiteX16" fmla="*/ 4528668 w 6178805"/>
                  <a:gd name="connsiteY16" fmla="*/ 2182543 h 4243610"/>
                  <a:gd name="connsiteX17" fmla="*/ 4374351 w 6178805"/>
                  <a:gd name="connsiteY17" fmla="*/ 1672214 h 4243610"/>
                  <a:gd name="connsiteX18" fmla="*/ 3602204 w 6178805"/>
                  <a:gd name="connsiteY18" fmla="*/ 1219695 h 4243610"/>
                  <a:gd name="connsiteX19" fmla="*/ 3852060 w 6178805"/>
                  <a:gd name="connsiteY19" fmla="*/ 1280 h 4243610"/>
                  <a:gd name="connsiteX20" fmla="*/ 4044845 w 6178805"/>
                  <a:gd name="connsiteY20" fmla="*/ 4887 h 4243610"/>
                  <a:gd name="connsiteX21" fmla="*/ 4989084 w 6178805"/>
                  <a:gd name="connsiteY21" fmla="*/ 490894 h 4243610"/>
                  <a:gd name="connsiteX22" fmla="*/ 5376464 w 6178805"/>
                  <a:gd name="connsiteY22" fmla="*/ 1572260 h 4243610"/>
                  <a:gd name="connsiteX23" fmla="*/ 5343173 w 6178805"/>
                  <a:gd name="connsiteY23" fmla="*/ 1818301 h 4243610"/>
                  <a:gd name="connsiteX24" fmla="*/ 5400675 w 6178805"/>
                  <a:gd name="connsiteY24" fmla="*/ 1924615 h 4243610"/>
                  <a:gd name="connsiteX25" fmla="*/ 6069511 w 6178805"/>
                  <a:gd name="connsiteY25" fmla="*/ 2535161 h 4243610"/>
                  <a:gd name="connsiteX26" fmla="*/ 5219091 w 6178805"/>
                  <a:gd name="connsiteY26" fmla="*/ 4214923 h 4243610"/>
                  <a:gd name="connsiteX27" fmla="*/ 4916450 w 6178805"/>
                  <a:gd name="connsiteY27" fmla="*/ 4242261 h 4243610"/>
                  <a:gd name="connsiteX28" fmla="*/ 3094554 w 6178805"/>
                  <a:gd name="connsiteY28" fmla="*/ 4242261 h 4243610"/>
                  <a:gd name="connsiteX29" fmla="*/ 1263579 w 6178805"/>
                  <a:gd name="connsiteY29" fmla="*/ 4242261 h 4243610"/>
                  <a:gd name="connsiteX30" fmla="*/ 715799 w 6178805"/>
                  <a:gd name="connsiteY30" fmla="*/ 4135947 h 4243610"/>
                  <a:gd name="connsiteX31" fmla="*/ 13673 w 6178805"/>
                  <a:gd name="connsiteY31" fmla="*/ 3206458 h 4243610"/>
                  <a:gd name="connsiteX32" fmla="*/ 724878 w 6178805"/>
                  <a:gd name="connsiteY32" fmla="*/ 1948915 h 4243610"/>
                  <a:gd name="connsiteX33" fmla="*/ 776327 w 6178805"/>
                  <a:gd name="connsiteY33" fmla="*/ 1848676 h 4243610"/>
                  <a:gd name="connsiteX34" fmla="*/ 1245420 w 6178805"/>
                  <a:gd name="connsiteY34" fmla="*/ 712635 h 4243610"/>
                  <a:gd name="connsiteX35" fmla="*/ 2507431 w 6178805"/>
                  <a:gd name="connsiteY35" fmla="*/ 858437 h 4243610"/>
                  <a:gd name="connsiteX36" fmla="*/ 2528616 w 6178805"/>
                  <a:gd name="connsiteY36" fmla="*/ 879700 h 4243610"/>
                  <a:gd name="connsiteX37" fmla="*/ 2595197 w 6178805"/>
                  <a:gd name="connsiteY37" fmla="*/ 870587 h 4243610"/>
                  <a:gd name="connsiteX38" fmla="*/ 2767702 w 6178805"/>
                  <a:gd name="connsiteY38" fmla="*/ 582021 h 4243610"/>
                  <a:gd name="connsiteX39" fmla="*/ 3852060 w 6178805"/>
                  <a:gd name="connsiteY39" fmla="*/ 1280 h 424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178805" h="4243610">
                    <a:moveTo>
                      <a:pt x="3591206" y="1581473"/>
                    </a:moveTo>
                    <a:cubicBezTo>
                      <a:pt x="3906135" y="1584511"/>
                      <a:pt x="4178669" y="1857914"/>
                      <a:pt x="4181697" y="2176883"/>
                    </a:cubicBezTo>
                    <a:cubicBezTo>
                      <a:pt x="4181697" y="2532307"/>
                      <a:pt x="3927332" y="2787483"/>
                      <a:pt x="3570009" y="2787483"/>
                    </a:cubicBezTo>
                    <a:cubicBezTo>
                      <a:pt x="3285363" y="2811785"/>
                      <a:pt x="2970434" y="2547496"/>
                      <a:pt x="2970434" y="2195110"/>
                    </a:cubicBezTo>
                    <a:cubicBezTo>
                      <a:pt x="2970434" y="1848800"/>
                      <a:pt x="3242968" y="1581473"/>
                      <a:pt x="3591206" y="1581473"/>
                    </a:cubicBezTo>
                    <a:close/>
                    <a:moveTo>
                      <a:pt x="3602204" y="1219695"/>
                    </a:moveTo>
                    <a:cubicBezTo>
                      <a:pt x="3556196" y="1218746"/>
                      <a:pt x="3508964" y="1220740"/>
                      <a:pt x="3460551" y="1225676"/>
                    </a:cubicBezTo>
                    <a:cubicBezTo>
                      <a:pt x="2806973" y="1292505"/>
                      <a:pt x="2416641" y="1979019"/>
                      <a:pt x="2679888" y="2583516"/>
                    </a:cubicBezTo>
                    <a:cubicBezTo>
                      <a:pt x="2701069" y="2635156"/>
                      <a:pt x="2698043" y="2665533"/>
                      <a:pt x="2658707" y="2705022"/>
                    </a:cubicBezTo>
                    <a:cubicBezTo>
                      <a:pt x="2449925" y="2914622"/>
                      <a:pt x="2247195" y="3124221"/>
                      <a:pt x="2041438" y="3333821"/>
                    </a:cubicBezTo>
                    <a:cubicBezTo>
                      <a:pt x="1959741" y="3415838"/>
                      <a:pt x="1938560" y="3513043"/>
                      <a:pt x="1977896" y="3622399"/>
                    </a:cubicBezTo>
                    <a:cubicBezTo>
                      <a:pt x="2017232" y="3734793"/>
                      <a:pt x="2098929" y="3804660"/>
                      <a:pt x="2219962" y="3813773"/>
                    </a:cubicBezTo>
                    <a:cubicBezTo>
                      <a:pt x="2307711" y="3819848"/>
                      <a:pt x="2383357" y="3780358"/>
                      <a:pt x="2446899" y="3716567"/>
                    </a:cubicBezTo>
                    <a:cubicBezTo>
                      <a:pt x="2649630" y="3506968"/>
                      <a:pt x="2852360" y="3300406"/>
                      <a:pt x="3055090" y="3090807"/>
                    </a:cubicBezTo>
                    <a:cubicBezTo>
                      <a:pt x="3088375" y="3057392"/>
                      <a:pt x="3118633" y="3048279"/>
                      <a:pt x="3160994" y="3069543"/>
                    </a:cubicBezTo>
                    <a:cubicBezTo>
                      <a:pt x="3318337" y="3139410"/>
                      <a:pt x="3481732" y="3163711"/>
                      <a:pt x="3657230" y="3151560"/>
                    </a:cubicBezTo>
                    <a:cubicBezTo>
                      <a:pt x="4141362" y="3118146"/>
                      <a:pt x="4546823" y="2659457"/>
                      <a:pt x="4528668" y="2182543"/>
                    </a:cubicBezTo>
                    <a:cubicBezTo>
                      <a:pt x="4537746" y="1997245"/>
                      <a:pt x="4474203" y="1830173"/>
                      <a:pt x="4374351" y="1672214"/>
                    </a:cubicBezTo>
                    <a:cubicBezTo>
                      <a:pt x="4186372" y="1377180"/>
                      <a:pt x="3924259" y="1226340"/>
                      <a:pt x="3602204" y="1219695"/>
                    </a:cubicBezTo>
                    <a:close/>
                    <a:moveTo>
                      <a:pt x="3852060" y="1280"/>
                    </a:moveTo>
                    <a:cubicBezTo>
                      <a:pt x="3914757" y="-1235"/>
                      <a:pt x="3979021" y="-49"/>
                      <a:pt x="4044845" y="4887"/>
                    </a:cubicBezTo>
                    <a:cubicBezTo>
                      <a:pt x="4420120" y="35263"/>
                      <a:pt x="4737892" y="205365"/>
                      <a:pt x="4989084" y="490894"/>
                    </a:cubicBezTo>
                    <a:cubicBezTo>
                      <a:pt x="5261460" y="800724"/>
                      <a:pt x="5382516" y="1165229"/>
                      <a:pt x="5376464" y="1572260"/>
                    </a:cubicBezTo>
                    <a:cubicBezTo>
                      <a:pt x="5376464" y="1657311"/>
                      <a:pt x="5367384" y="1739325"/>
                      <a:pt x="5343173" y="1818301"/>
                    </a:cubicBezTo>
                    <a:cubicBezTo>
                      <a:pt x="5325015" y="1882089"/>
                      <a:pt x="5346200" y="1903352"/>
                      <a:pt x="5400675" y="1924615"/>
                    </a:cubicBezTo>
                    <a:cubicBezTo>
                      <a:pt x="5700289" y="2043079"/>
                      <a:pt x="5930296" y="2240519"/>
                      <a:pt x="6069511" y="2535161"/>
                    </a:cubicBezTo>
                    <a:cubicBezTo>
                      <a:pt x="6366098" y="3179120"/>
                      <a:pt x="6051352" y="4047858"/>
                      <a:pt x="5219091" y="4214923"/>
                    </a:cubicBezTo>
                    <a:cubicBezTo>
                      <a:pt x="5119219" y="4236186"/>
                      <a:pt x="5019348" y="4242261"/>
                      <a:pt x="4916450" y="4242261"/>
                    </a:cubicBezTo>
                    <a:cubicBezTo>
                      <a:pt x="4311169" y="4245298"/>
                      <a:pt x="3702861" y="4242261"/>
                      <a:pt x="3094554" y="4242261"/>
                    </a:cubicBezTo>
                    <a:cubicBezTo>
                      <a:pt x="2483220" y="4242261"/>
                      <a:pt x="1874912" y="4245298"/>
                      <a:pt x="1263579" y="4242261"/>
                    </a:cubicBezTo>
                    <a:cubicBezTo>
                      <a:pt x="1072915" y="4242261"/>
                      <a:pt x="888304" y="4214923"/>
                      <a:pt x="715799" y="4135947"/>
                    </a:cubicBezTo>
                    <a:cubicBezTo>
                      <a:pt x="316314" y="3950656"/>
                      <a:pt x="77228" y="3643864"/>
                      <a:pt x="13673" y="3206458"/>
                    </a:cubicBezTo>
                    <a:cubicBezTo>
                      <a:pt x="-68040" y="2665775"/>
                      <a:pt x="222495" y="2155468"/>
                      <a:pt x="724878" y="1948915"/>
                    </a:cubicBezTo>
                    <a:cubicBezTo>
                      <a:pt x="776327" y="1927652"/>
                      <a:pt x="785407" y="1900314"/>
                      <a:pt x="776327" y="1848676"/>
                    </a:cubicBezTo>
                    <a:cubicBezTo>
                      <a:pt x="691588" y="1393045"/>
                      <a:pt x="873172" y="952601"/>
                      <a:pt x="1245420" y="712635"/>
                    </a:cubicBezTo>
                    <a:cubicBezTo>
                      <a:pt x="1641879" y="457481"/>
                      <a:pt x="2177553" y="518232"/>
                      <a:pt x="2507431" y="858437"/>
                    </a:cubicBezTo>
                    <a:cubicBezTo>
                      <a:pt x="2513484" y="864512"/>
                      <a:pt x="2522563" y="870587"/>
                      <a:pt x="2528616" y="879700"/>
                    </a:cubicBezTo>
                    <a:cubicBezTo>
                      <a:pt x="2555854" y="916150"/>
                      <a:pt x="2577038" y="913113"/>
                      <a:pt x="2595197" y="870587"/>
                    </a:cubicBezTo>
                    <a:cubicBezTo>
                      <a:pt x="2640593" y="767311"/>
                      <a:pt x="2698095" y="670109"/>
                      <a:pt x="2767702" y="582021"/>
                    </a:cubicBezTo>
                    <a:cubicBezTo>
                      <a:pt x="3051049" y="217895"/>
                      <a:pt x="3413178" y="18888"/>
                      <a:pt x="3852060" y="128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307AB4DC-0CF6-45D3-AEE6-2EC0511F058B}"/>
                  </a:ext>
                </a:extLst>
              </p:cNvPr>
              <p:cNvGrpSpPr/>
              <p:nvPr userDrawn="1"/>
            </p:nvGrpSpPr>
            <p:grpSpPr>
              <a:xfrm rot="20606440">
                <a:off x="12513105" y="2728514"/>
                <a:ext cx="265199" cy="268307"/>
                <a:chOff x="3171825" y="423863"/>
                <a:chExt cx="6096000" cy="6167438"/>
              </a:xfrm>
              <a:solidFill>
                <a:srgbClr val="F3F3F3"/>
              </a:solidFill>
            </p:grpSpPr>
            <p:sp>
              <p:nvSpPr>
                <p:cNvPr id="448" name="Freeform 5">
                  <a:extLst>
                    <a:ext uri="{FF2B5EF4-FFF2-40B4-BE49-F238E27FC236}">
                      <a16:creationId xmlns:a16="http://schemas.microsoft.com/office/drawing/2014/main" id="{E0E02C5F-AFFF-4A2C-B8CB-04B1C8692477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3171825" y="423863"/>
                  <a:ext cx="6096000" cy="6167438"/>
                </a:xfrm>
                <a:custGeom>
                  <a:avLst/>
                  <a:gdLst>
                    <a:gd name="T0" fmla="*/ 2004 w 2014"/>
                    <a:gd name="T1" fmla="*/ 1195 h 2032"/>
                    <a:gd name="T2" fmla="*/ 1348 w 2014"/>
                    <a:gd name="T3" fmla="*/ 412 h 2032"/>
                    <a:gd name="T4" fmla="*/ 1025 w 2014"/>
                    <a:gd name="T5" fmla="*/ 26 h 2032"/>
                    <a:gd name="T6" fmla="*/ 998 w 2014"/>
                    <a:gd name="T7" fmla="*/ 0 h 2032"/>
                    <a:gd name="T8" fmla="*/ 986 w 2014"/>
                    <a:gd name="T9" fmla="*/ 34 h 2032"/>
                    <a:gd name="T10" fmla="*/ 839 w 2014"/>
                    <a:gd name="T11" fmla="*/ 208 h 2032"/>
                    <a:gd name="T12" fmla="*/ 11 w 2014"/>
                    <a:gd name="T13" fmla="*/ 1191 h 2032"/>
                    <a:gd name="T14" fmla="*/ 12 w 2014"/>
                    <a:gd name="T15" fmla="*/ 1217 h 2032"/>
                    <a:gd name="T16" fmla="*/ 473 w 2014"/>
                    <a:gd name="T17" fmla="*/ 1592 h 2032"/>
                    <a:gd name="T18" fmla="*/ 992 w 2014"/>
                    <a:gd name="T19" fmla="*/ 2017 h 2032"/>
                    <a:gd name="T20" fmla="*/ 1028 w 2014"/>
                    <a:gd name="T21" fmla="*/ 2015 h 2032"/>
                    <a:gd name="T22" fmla="*/ 1407 w 2014"/>
                    <a:gd name="T23" fmla="*/ 1705 h 2032"/>
                    <a:gd name="T24" fmla="*/ 2001 w 2014"/>
                    <a:gd name="T25" fmla="*/ 1222 h 2032"/>
                    <a:gd name="T26" fmla="*/ 2004 w 2014"/>
                    <a:gd name="T27" fmla="*/ 1195 h 2032"/>
                    <a:gd name="T28" fmla="*/ 1694 w 2014"/>
                    <a:gd name="T29" fmla="*/ 1217 h 2032"/>
                    <a:gd name="T30" fmla="*/ 1542 w 2014"/>
                    <a:gd name="T31" fmla="*/ 1326 h 2032"/>
                    <a:gd name="T32" fmla="*/ 1435 w 2014"/>
                    <a:gd name="T33" fmla="*/ 1286 h 2032"/>
                    <a:gd name="T34" fmla="*/ 1413 w 2014"/>
                    <a:gd name="T35" fmla="*/ 1285 h 2032"/>
                    <a:gd name="T36" fmla="*/ 1157 w 2014"/>
                    <a:gd name="T37" fmla="*/ 1467 h 2032"/>
                    <a:gd name="T38" fmla="*/ 1153 w 2014"/>
                    <a:gd name="T39" fmla="*/ 1486 h 2032"/>
                    <a:gd name="T40" fmla="*/ 1107 w 2014"/>
                    <a:gd name="T41" fmla="*/ 1692 h 2032"/>
                    <a:gd name="T42" fmla="*/ 899 w 2014"/>
                    <a:gd name="T43" fmla="*/ 1678 h 2032"/>
                    <a:gd name="T44" fmla="*/ 878 w 2014"/>
                    <a:gd name="T45" fmla="*/ 1474 h 2032"/>
                    <a:gd name="T46" fmla="*/ 872 w 2014"/>
                    <a:gd name="T47" fmla="*/ 1448 h 2032"/>
                    <a:gd name="T48" fmla="*/ 584 w 2014"/>
                    <a:gd name="T49" fmla="*/ 1293 h 2032"/>
                    <a:gd name="T50" fmla="*/ 557 w 2014"/>
                    <a:gd name="T51" fmla="*/ 1295 h 2032"/>
                    <a:gd name="T52" fmla="*/ 368 w 2014"/>
                    <a:gd name="T53" fmla="*/ 1300 h 2032"/>
                    <a:gd name="T54" fmla="*/ 307 w 2014"/>
                    <a:gd name="T55" fmla="*/ 1115 h 2032"/>
                    <a:gd name="T56" fmla="*/ 470 w 2014"/>
                    <a:gd name="T57" fmla="*/ 1006 h 2032"/>
                    <a:gd name="T58" fmla="*/ 522 w 2014"/>
                    <a:gd name="T59" fmla="*/ 1019 h 2032"/>
                    <a:gd name="T60" fmla="*/ 548 w 2014"/>
                    <a:gd name="T61" fmla="*/ 1015 h 2032"/>
                    <a:gd name="T62" fmla="*/ 857 w 2014"/>
                    <a:gd name="T63" fmla="*/ 729 h 2032"/>
                    <a:gd name="T64" fmla="*/ 863 w 2014"/>
                    <a:gd name="T65" fmla="*/ 701 h 2032"/>
                    <a:gd name="T66" fmla="*/ 857 w 2014"/>
                    <a:gd name="T67" fmla="*/ 524 h 2032"/>
                    <a:gd name="T68" fmla="*/ 1013 w 2014"/>
                    <a:gd name="T69" fmla="*/ 433 h 2032"/>
                    <a:gd name="T70" fmla="*/ 1169 w 2014"/>
                    <a:gd name="T71" fmla="*/ 691 h 2032"/>
                    <a:gd name="T72" fmla="*/ 1171 w 2014"/>
                    <a:gd name="T73" fmla="*/ 713 h 2032"/>
                    <a:gd name="T74" fmla="*/ 1434 w 2014"/>
                    <a:gd name="T75" fmla="*/ 1023 h 2032"/>
                    <a:gd name="T76" fmla="*/ 1459 w 2014"/>
                    <a:gd name="T77" fmla="*/ 1027 h 2032"/>
                    <a:gd name="T78" fmla="*/ 1641 w 2014"/>
                    <a:gd name="T79" fmla="*/ 1038 h 2032"/>
                    <a:gd name="T80" fmla="*/ 1694 w 2014"/>
                    <a:gd name="T81" fmla="*/ 1217 h 2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014" h="2032">
                      <a:moveTo>
                        <a:pt x="2004" y="1195"/>
                      </a:moveTo>
                      <a:cubicBezTo>
                        <a:pt x="1785" y="934"/>
                        <a:pt x="1567" y="673"/>
                        <a:pt x="1348" y="412"/>
                      </a:cubicBezTo>
                      <a:cubicBezTo>
                        <a:pt x="1240" y="283"/>
                        <a:pt x="1133" y="154"/>
                        <a:pt x="1025" y="26"/>
                      </a:cubicBezTo>
                      <a:cubicBezTo>
                        <a:pt x="1017" y="17"/>
                        <a:pt x="1017" y="1"/>
                        <a:pt x="998" y="0"/>
                      </a:cubicBezTo>
                      <a:cubicBezTo>
                        <a:pt x="1001" y="14"/>
                        <a:pt x="995" y="24"/>
                        <a:pt x="986" y="34"/>
                      </a:cubicBezTo>
                      <a:cubicBezTo>
                        <a:pt x="937" y="92"/>
                        <a:pt x="888" y="150"/>
                        <a:pt x="839" y="208"/>
                      </a:cubicBezTo>
                      <a:cubicBezTo>
                        <a:pt x="563" y="536"/>
                        <a:pt x="287" y="864"/>
                        <a:pt x="11" y="1191"/>
                      </a:cubicBezTo>
                      <a:cubicBezTo>
                        <a:pt x="1" y="1202"/>
                        <a:pt x="0" y="1207"/>
                        <a:pt x="12" y="1217"/>
                      </a:cubicBezTo>
                      <a:cubicBezTo>
                        <a:pt x="166" y="1341"/>
                        <a:pt x="319" y="1467"/>
                        <a:pt x="473" y="1592"/>
                      </a:cubicBezTo>
                      <a:cubicBezTo>
                        <a:pt x="646" y="1733"/>
                        <a:pt x="820" y="1874"/>
                        <a:pt x="992" y="2017"/>
                      </a:cubicBezTo>
                      <a:cubicBezTo>
                        <a:pt x="1011" y="2032"/>
                        <a:pt x="1017" y="2024"/>
                        <a:pt x="1028" y="2015"/>
                      </a:cubicBezTo>
                      <a:cubicBezTo>
                        <a:pt x="1154" y="1912"/>
                        <a:pt x="1281" y="1808"/>
                        <a:pt x="1407" y="1705"/>
                      </a:cubicBezTo>
                      <a:cubicBezTo>
                        <a:pt x="1605" y="1544"/>
                        <a:pt x="1803" y="1383"/>
                        <a:pt x="2001" y="1222"/>
                      </a:cubicBezTo>
                      <a:cubicBezTo>
                        <a:pt x="2012" y="1213"/>
                        <a:pt x="2014" y="1207"/>
                        <a:pt x="2004" y="1195"/>
                      </a:cubicBezTo>
                      <a:close/>
                      <a:moveTo>
                        <a:pt x="1694" y="1217"/>
                      </a:moveTo>
                      <a:cubicBezTo>
                        <a:pt x="1672" y="1282"/>
                        <a:pt x="1610" y="1325"/>
                        <a:pt x="1542" y="1326"/>
                      </a:cubicBezTo>
                      <a:cubicBezTo>
                        <a:pt x="1501" y="1327"/>
                        <a:pt x="1465" y="1314"/>
                        <a:pt x="1435" y="1286"/>
                      </a:cubicBezTo>
                      <a:cubicBezTo>
                        <a:pt x="1427" y="1279"/>
                        <a:pt x="1421" y="1279"/>
                        <a:pt x="1413" y="1285"/>
                      </a:cubicBezTo>
                      <a:cubicBezTo>
                        <a:pt x="1328" y="1346"/>
                        <a:pt x="1243" y="1407"/>
                        <a:pt x="1157" y="1467"/>
                      </a:cubicBezTo>
                      <a:cubicBezTo>
                        <a:pt x="1148" y="1473"/>
                        <a:pt x="1149" y="1477"/>
                        <a:pt x="1153" y="1486"/>
                      </a:cubicBezTo>
                      <a:cubicBezTo>
                        <a:pt x="1192" y="1561"/>
                        <a:pt x="1174" y="1642"/>
                        <a:pt x="1107" y="1692"/>
                      </a:cubicBezTo>
                      <a:cubicBezTo>
                        <a:pt x="1045" y="1740"/>
                        <a:pt x="959" y="1734"/>
                        <a:pt x="899" y="1678"/>
                      </a:cubicBezTo>
                      <a:cubicBezTo>
                        <a:pt x="844" y="1627"/>
                        <a:pt x="834" y="1536"/>
                        <a:pt x="878" y="1474"/>
                      </a:cubicBezTo>
                      <a:cubicBezTo>
                        <a:pt x="888" y="1460"/>
                        <a:pt x="886" y="1455"/>
                        <a:pt x="872" y="1448"/>
                      </a:cubicBezTo>
                      <a:cubicBezTo>
                        <a:pt x="776" y="1397"/>
                        <a:pt x="679" y="1345"/>
                        <a:pt x="584" y="1293"/>
                      </a:cubicBezTo>
                      <a:cubicBezTo>
                        <a:pt x="574" y="1288"/>
                        <a:pt x="567" y="1288"/>
                        <a:pt x="557" y="1295"/>
                      </a:cubicBezTo>
                      <a:cubicBezTo>
                        <a:pt x="500" y="1339"/>
                        <a:pt x="424" y="1341"/>
                        <a:pt x="368" y="1300"/>
                      </a:cubicBezTo>
                      <a:cubicBezTo>
                        <a:pt x="308" y="1256"/>
                        <a:pt x="283" y="1182"/>
                        <a:pt x="307" y="1115"/>
                      </a:cubicBezTo>
                      <a:cubicBezTo>
                        <a:pt x="332" y="1047"/>
                        <a:pt x="398" y="1002"/>
                        <a:pt x="470" y="1006"/>
                      </a:cubicBezTo>
                      <a:cubicBezTo>
                        <a:pt x="488" y="1007"/>
                        <a:pt x="506" y="1011"/>
                        <a:pt x="522" y="1019"/>
                      </a:cubicBezTo>
                      <a:cubicBezTo>
                        <a:pt x="532" y="1024"/>
                        <a:pt x="539" y="1024"/>
                        <a:pt x="548" y="1015"/>
                      </a:cubicBezTo>
                      <a:cubicBezTo>
                        <a:pt x="650" y="919"/>
                        <a:pt x="754" y="824"/>
                        <a:pt x="857" y="729"/>
                      </a:cubicBezTo>
                      <a:cubicBezTo>
                        <a:pt x="866" y="721"/>
                        <a:pt x="871" y="715"/>
                        <a:pt x="863" y="701"/>
                      </a:cubicBezTo>
                      <a:cubicBezTo>
                        <a:pt x="826" y="644"/>
                        <a:pt x="824" y="583"/>
                        <a:pt x="857" y="524"/>
                      </a:cubicBezTo>
                      <a:cubicBezTo>
                        <a:pt x="891" y="464"/>
                        <a:pt x="944" y="433"/>
                        <a:pt x="1013" y="433"/>
                      </a:cubicBezTo>
                      <a:cubicBezTo>
                        <a:pt x="1147" y="433"/>
                        <a:pt x="1231" y="572"/>
                        <a:pt x="1169" y="691"/>
                      </a:cubicBezTo>
                      <a:cubicBezTo>
                        <a:pt x="1164" y="700"/>
                        <a:pt x="1165" y="705"/>
                        <a:pt x="1171" y="713"/>
                      </a:cubicBezTo>
                      <a:cubicBezTo>
                        <a:pt x="1259" y="816"/>
                        <a:pt x="1346" y="919"/>
                        <a:pt x="1434" y="1023"/>
                      </a:cubicBezTo>
                      <a:cubicBezTo>
                        <a:pt x="1442" y="1033"/>
                        <a:pt x="1448" y="1034"/>
                        <a:pt x="1459" y="1027"/>
                      </a:cubicBezTo>
                      <a:cubicBezTo>
                        <a:pt x="1516" y="992"/>
                        <a:pt x="1591" y="997"/>
                        <a:pt x="1641" y="1038"/>
                      </a:cubicBezTo>
                      <a:cubicBezTo>
                        <a:pt x="1697" y="1084"/>
                        <a:pt x="1717" y="1152"/>
                        <a:pt x="1694" y="12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49" name="Freeform 6">
                  <a:extLst>
                    <a:ext uri="{FF2B5EF4-FFF2-40B4-BE49-F238E27FC236}">
                      <a16:creationId xmlns:a16="http://schemas.microsoft.com/office/drawing/2014/main" id="{C8A1654E-6DF3-4855-A16B-4239DB40D22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87925" y="2786063"/>
                  <a:ext cx="1101725" cy="1947863"/>
                </a:xfrm>
                <a:custGeom>
                  <a:avLst/>
                  <a:gdLst>
                    <a:gd name="T0" fmla="*/ 362 w 364"/>
                    <a:gd name="T1" fmla="*/ 338 h 642"/>
                    <a:gd name="T2" fmla="*/ 363 w 364"/>
                    <a:gd name="T3" fmla="*/ 622 h 642"/>
                    <a:gd name="T4" fmla="*/ 345 w 364"/>
                    <a:gd name="T5" fmla="*/ 633 h 642"/>
                    <a:gd name="T6" fmla="*/ 29 w 364"/>
                    <a:gd name="T7" fmla="*/ 442 h 642"/>
                    <a:gd name="T8" fmla="*/ 18 w 364"/>
                    <a:gd name="T9" fmla="*/ 418 h 642"/>
                    <a:gd name="T10" fmla="*/ 4 w 364"/>
                    <a:gd name="T11" fmla="*/ 320 h 642"/>
                    <a:gd name="T12" fmla="*/ 8 w 364"/>
                    <a:gd name="T13" fmla="*/ 299 h 642"/>
                    <a:gd name="T14" fmla="*/ 325 w 364"/>
                    <a:gd name="T15" fmla="*/ 7 h 642"/>
                    <a:gd name="T16" fmla="*/ 342 w 364"/>
                    <a:gd name="T17" fmla="*/ 9 h 642"/>
                    <a:gd name="T18" fmla="*/ 363 w 364"/>
                    <a:gd name="T19" fmla="*/ 73 h 642"/>
                    <a:gd name="T20" fmla="*/ 362 w 364"/>
                    <a:gd name="T21" fmla="*/ 338 h 6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64" h="642">
                      <a:moveTo>
                        <a:pt x="362" y="338"/>
                      </a:moveTo>
                      <a:cubicBezTo>
                        <a:pt x="362" y="433"/>
                        <a:pt x="362" y="528"/>
                        <a:pt x="363" y="622"/>
                      </a:cubicBezTo>
                      <a:cubicBezTo>
                        <a:pt x="363" y="639"/>
                        <a:pt x="360" y="642"/>
                        <a:pt x="345" y="633"/>
                      </a:cubicBezTo>
                      <a:cubicBezTo>
                        <a:pt x="240" y="568"/>
                        <a:pt x="134" y="505"/>
                        <a:pt x="29" y="442"/>
                      </a:cubicBezTo>
                      <a:cubicBezTo>
                        <a:pt x="19" y="436"/>
                        <a:pt x="15" y="431"/>
                        <a:pt x="18" y="418"/>
                      </a:cubicBezTo>
                      <a:cubicBezTo>
                        <a:pt x="26" y="384"/>
                        <a:pt x="20" y="351"/>
                        <a:pt x="4" y="320"/>
                      </a:cubicBezTo>
                      <a:cubicBezTo>
                        <a:pt x="0" y="311"/>
                        <a:pt x="0" y="306"/>
                        <a:pt x="8" y="299"/>
                      </a:cubicBezTo>
                      <a:cubicBezTo>
                        <a:pt x="114" y="202"/>
                        <a:pt x="220" y="105"/>
                        <a:pt x="325" y="7"/>
                      </a:cubicBezTo>
                      <a:cubicBezTo>
                        <a:pt x="333" y="0"/>
                        <a:pt x="336" y="1"/>
                        <a:pt x="342" y="9"/>
                      </a:cubicBezTo>
                      <a:cubicBezTo>
                        <a:pt x="355" y="28"/>
                        <a:pt x="364" y="47"/>
                        <a:pt x="363" y="73"/>
                      </a:cubicBezTo>
                      <a:cubicBezTo>
                        <a:pt x="361" y="161"/>
                        <a:pt x="362" y="250"/>
                        <a:pt x="362" y="3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  <p:sp>
              <p:nvSpPr>
                <p:cNvPr id="450" name="Freeform 7">
                  <a:extLst>
                    <a:ext uri="{FF2B5EF4-FFF2-40B4-BE49-F238E27FC236}">
                      <a16:creationId xmlns:a16="http://schemas.microsoft.com/office/drawing/2014/main" id="{9C19302A-68A7-4FA3-9E84-7D3E0B90BB8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10313" y="2767013"/>
                  <a:ext cx="1065213" cy="1957388"/>
                </a:xfrm>
                <a:custGeom>
                  <a:avLst/>
                  <a:gdLst>
                    <a:gd name="T0" fmla="*/ 0 w 352"/>
                    <a:gd name="T1" fmla="*/ 645 h 645"/>
                    <a:gd name="T2" fmla="*/ 0 w 352"/>
                    <a:gd name="T3" fmla="*/ 624 h 645"/>
                    <a:gd name="T4" fmla="*/ 0 w 352"/>
                    <a:gd name="T5" fmla="*/ 68 h 645"/>
                    <a:gd name="T6" fmla="*/ 18 w 352"/>
                    <a:gd name="T7" fmla="*/ 34 h 645"/>
                    <a:gd name="T8" fmla="*/ 67 w 352"/>
                    <a:gd name="T9" fmla="*/ 4 h 645"/>
                    <a:gd name="T10" fmla="*/ 106 w 352"/>
                    <a:gd name="T11" fmla="*/ 44 h 645"/>
                    <a:gd name="T12" fmla="*/ 342 w 352"/>
                    <a:gd name="T13" fmla="*/ 324 h 645"/>
                    <a:gd name="T14" fmla="*/ 348 w 352"/>
                    <a:gd name="T15" fmla="*/ 351 h 645"/>
                    <a:gd name="T16" fmla="*/ 343 w 352"/>
                    <a:gd name="T17" fmla="*/ 416 h 645"/>
                    <a:gd name="T18" fmla="*/ 336 w 352"/>
                    <a:gd name="T19" fmla="*/ 434 h 645"/>
                    <a:gd name="T20" fmla="*/ 8 w 352"/>
                    <a:gd name="T21" fmla="*/ 644 h 645"/>
                    <a:gd name="T22" fmla="*/ 0 w 352"/>
                    <a:gd name="T23" fmla="*/ 645 h 6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2" h="645">
                      <a:moveTo>
                        <a:pt x="0" y="645"/>
                      </a:moveTo>
                      <a:cubicBezTo>
                        <a:pt x="0" y="637"/>
                        <a:pt x="0" y="631"/>
                        <a:pt x="0" y="624"/>
                      </a:cubicBezTo>
                      <a:cubicBezTo>
                        <a:pt x="0" y="439"/>
                        <a:pt x="1" y="254"/>
                        <a:pt x="0" y="68"/>
                      </a:cubicBezTo>
                      <a:cubicBezTo>
                        <a:pt x="0" y="52"/>
                        <a:pt x="5" y="42"/>
                        <a:pt x="18" y="34"/>
                      </a:cubicBezTo>
                      <a:cubicBezTo>
                        <a:pt x="35" y="24"/>
                        <a:pt x="50" y="0"/>
                        <a:pt x="67" y="4"/>
                      </a:cubicBezTo>
                      <a:cubicBezTo>
                        <a:pt x="82" y="7"/>
                        <a:pt x="94" y="30"/>
                        <a:pt x="106" y="44"/>
                      </a:cubicBezTo>
                      <a:cubicBezTo>
                        <a:pt x="185" y="137"/>
                        <a:pt x="263" y="231"/>
                        <a:pt x="342" y="324"/>
                      </a:cubicBezTo>
                      <a:cubicBezTo>
                        <a:pt x="350" y="332"/>
                        <a:pt x="352" y="340"/>
                        <a:pt x="348" y="351"/>
                      </a:cubicBezTo>
                      <a:cubicBezTo>
                        <a:pt x="341" y="372"/>
                        <a:pt x="340" y="394"/>
                        <a:pt x="343" y="416"/>
                      </a:cubicBezTo>
                      <a:cubicBezTo>
                        <a:pt x="345" y="425"/>
                        <a:pt x="343" y="429"/>
                        <a:pt x="336" y="434"/>
                      </a:cubicBezTo>
                      <a:cubicBezTo>
                        <a:pt x="226" y="504"/>
                        <a:pt x="117" y="574"/>
                        <a:pt x="8" y="644"/>
                      </a:cubicBezTo>
                      <a:cubicBezTo>
                        <a:pt x="7" y="645"/>
                        <a:pt x="5" y="644"/>
                        <a:pt x="0" y="6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defTabSz="4572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353535"/>
                    </a:solidFill>
                    <a:effectLst/>
                    <a:uLnTx/>
                    <a:uFillTx/>
                    <a:latin typeface="Times New Roman" charset="0"/>
                    <a:ea typeface="ＭＳ Ｐゴシック" charset="0"/>
                  </a:endParaRPr>
                </a:p>
              </p:txBody>
            </p:sp>
          </p:grpSp>
          <p:sp>
            <p:nvSpPr>
              <p:cNvPr id="447" name="Freeform 122">
                <a:extLst>
                  <a:ext uri="{FF2B5EF4-FFF2-40B4-BE49-F238E27FC236}">
                    <a16:creationId xmlns:a16="http://schemas.microsoft.com/office/drawing/2014/main" id="{0539FD3A-54AF-4C17-BA68-39444EB608D4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 rot="1583351">
                <a:off x="12273043" y="1827710"/>
                <a:ext cx="175282" cy="171020"/>
              </a:xfrm>
              <a:custGeom>
                <a:avLst/>
                <a:gdLst>
                  <a:gd name="T0" fmla="*/ 0 w 1727"/>
                  <a:gd name="T1" fmla="*/ 200 h 1687"/>
                  <a:gd name="T2" fmla="*/ 902 w 1727"/>
                  <a:gd name="T3" fmla="*/ 15 h 1687"/>
                  <a:gd name="T4" fmla="*/ 989 w 1727"/>
                  <a:gd name="T5" fmla="*/ 18 h 1687"/>
                  <a:gd name="T6" fmla="*/ 1008 w 1727"/>
                  <a:gd name="T7" fmla="*/ 183 h 1687"/>
                  <a:gd name="T8" fmla="*/ 1263 w 1727"/>
                  <a:gd name="T9" fmla="*/ 370 h 1687"/>
                  <a:gd name="T10" fmla="*/ 1492 w 1727"/>
                  <a:gd name="T11" fmla="*/ 608 h 1687"/>
                  <a:gd name="T12" fmla="*/ 1705 w 1727"/>
                  <a:gd name="T13" fmla="*/ 811 h 1687"/>
                  <a:gd name="T14" fmla="*/ 1491 w 1727"/>
                  <a:gd name="T15" fmla="*/ 1098 h 1687"/>
                  <a:gd name="T16" fmla="*/ 1264 w 1727"/>
                  <a:gd name="T17" fmla="*/ 1329 h 1687"/>
                  <a:gd name="T18" fmla="*/ 988 w 1727"/>
                  <a:gd name="T19" fmla="*/ 1542 h 1687"/>
                  <a:gd name="T20" fmla="*/ 967 w 1727"/>
                  <a:gd name="T21" fmla="*/ 1683 h 1687"/>
                  <a:gd name="T22" fmla="*/ 32 w 1727"/>
                  <a:gd name="T23" fmla="*/ 1519 h 1687"/>
                  <a:gd name="T24" fmla="*/ 0 w 1727"/>
                  <a:gd name="T25" fmla="*/ 1491 h 1687"/>
                  <a:gd name="T26" fmla="*/ 988 w 1727"/>
                  <a:gd name="T27" fmla="*/ 1294 h 1687"/>
                  <a:gd name="T28" fmla="*/ 1007 w 1727"/>
                  <a:gd name="T29" fmla="*/ 1468 h 1687"/>
                  <a:gd name="T30" fmla="*/ 1208 w 1727"/>
                  <a:gd name="T31" fmla="*/ 1294 h 1687"/>
                  <a:gd name="T32" fmla="*/ 1448 w 1727"/>
                  <a:gd name="T33" fmla="*/ 1051 h 1687"/>
                  <a:gd name="T34" fmla="*/ 1508 w 1727"/>
                  <a:gd name="T35" fmla="*/ 1023 h 1687"/>
                  <a:gd name="T36" fmla="*/ 1485 w 1727"/>
                  <a:gd name="T37" fmla="*/ 693 h 1687"/>
                  <a:gd name="T38" fmla="*/ 1248 w 1727"/>
                  <a:gd name="T39" fmla="*/ 460 h 1687"/>
                  <a:gd name="T40" fmla="*/ 1203 w 1727"/>
                  <a:gd name="T41" fmla="*/ 387 h 1687"/>
                  <a:gd name="T42" fmla="*/ 988 w 1727"/>
                  <a:gd name="T43" fmla="*/ 269 h 1687"/>
                  <a:gd name="T44" fmla="*/ 1004 w 1727"/>
                  <a:gd name="T45" fmla="*/ 596 h 1687"/>
                  <a:gd name="T46" fmla="*/ 1165 w 1727"/>
                  <a:gd name="T47" fmla="*/ 538 h 1687"/>
                  <a:gd name="T48" fmla="*/ 1365 w 1727"/>
                  <a:gd name="T49" fmla="*/ 701 h 1687"/>
                  <a:gd name="T50" fmla="*/ 1363 w 1727"/>
                  <a:gd name="T51" fmla="*/ 992 h 1687"/>
                  <a:gd name="T52" fmla="*/ 1189 w 1727"/>
                  <a:gd name="T53" fmla="*/ 1190 h 1687"/>
                  <a:gd name="T54" fmla="*/ 1008 w 1727"/>
                  <a:gd name="T55" fmla="*/ 1121 h 1687"/>
                  <a:gd name="T56" fmla="*/ 988 w 1727"/>
                  <a:gd name="T57" fmla="*/ 1294 h 1687"/>
                  <a:gd name="T58" fmla="*/ 307 w 1727"/>
                  <a:gd name="T59" fmla="*/ 1098 h 1687"/>
                  <a:gd name="T60" fmla="*/ 506 w 1727"/>
                  <a:gd name="T61" fmla="*/ 1150 h 1687"/>
                  <a:gd name="T62" fmla="*/ 513 w 1727"/>
                  <a:gd name="T63" fmla="*/ 784 h 1687"/>
                  <a:gd name="T64" fmla="*/ 455 w 1727"/>
                  <a:gd name="T65" fmla="*/ 634 h 1687"/>
                  <a:gd name="T66" fmla="*/ 609 w 1727"/>
                  <a:gd name="T67" fmla="*/ 653 h 1687"/>
                  <a:gd name="T68" fmla="*/ 624 w 1727"/>
                  <a:gd name="T69" fmla="*/ 547 h 1687"/>
                  <a:gd name="T70" fmla="*/ 406 w 1727"/>
                  <a:gd name="T71" fmla="*/ 532 h 1687"/>
                  <a:gd name="T72" fmla="*/ 411 w 1727"/>
                  <a:gd name="T73" fmla="*/ 870 h 1687"/>
                  <a:gd name="T74" fmla="*/ 515 w 1727"/>
                  <a:gd name="T75" fmla="*/ 1000 h 1687"/>
                  <a:gd name="T76" fmla="*/ 376 w 1727"/>
                  <a:gd name="T77" fmla="*/ 1027 h 1687"/>
                  <a:gd name="T78" fmla="*/ 992 w 1727"/>
                  <a:gd name="T79" fmla="*/ 858 h 1687"/>
                  <a:gd name="T80" fmla="*/ 1006 w 1727"/>
                  <a:gd name="T81" fmla="*/ 1068 h 1687"/>
                  <a:gd name="T82" fmla="*/ 1207 w 1727"/>
                  <a:gd name="T83" fmla="*/ 1119 h 1687"/>
                  <a:gd name="T84" fmla="*/ 1294 w 1727"/>
                  <a:gd name="T85" fmla="*/ 1005 h 1687"/>
                  <a:gd name="T86" fmla="*/ 1298 w 1727"/>
                  <a:gd name="T87" fmla="*/ 689 h 1687"/>
                  <a:gd name="T88" fmla="*/ 1181 w 1727"/>
                  <a:gd name="T89" fmla="*/ 601 h 1687"/>
                  <a:gd name="T90" fmla="*/ 992 w 1727"/>
                  <a:gd name="T91" fmla="*/ 669 h 1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27" h="1687">
                    <a:moveTo>
                      <a:pt x="0" y="844"/>
                    </a:moveTo>
                    <a:cubicBezTo>
                      <a:pt x="0" y="629"/>
                      <a:pt x="0" y="414"/>
                      <a:pt x="0" y="200"/>
                    </a:cubicBezTo>
                    <a:cubicBezTo>
                      <a:pt x="0" y="173"/>
                      <a:pt x="0" y="173"/>
                      <a:pt x="25" y="169"/>
                    </a:cubicBezTo>
                    <a:cubicBezTo>
                      <a:pt x="318" y="118"/>
                      <a:pt x="610" y="66"/>
                      <a:pt x="902" y="15"/>
                    </a:cubicBezTo>
                    <a:cubicBezTo>
                      <a:pt x="925" y="11"/>
                      <a:pt x="948" y="8"/>
                      <a:pt x="971" y="3"/>
                    </a:cubicBezTo>
                    <a:cubicBezTo>
                      <a:pt x="984" y="0"/>
                      <a:pt x="989" y="4"/>
                      <a:pt x="989" y="18"/>
                    </a:cubicBezTo>
                    <a:cubicBezTo>
                      <a:pt x="988" y="66"/>
                      <a:pt x="989" y="115"/>
                      <a:pt x="988" y="163"/>
                    </a:cubicBezTo>
                    <a:cubicBezTo>
                      <a:pt x="988" y="179"/>
                      <a:pt x="991" y="185"/>
                      <a:pt x="1008" y="183"/>
                    </a:cubicBezTo>
                    <a:cubicBezTo>
                      <a:pt x="1084" y="177"/>
                      <a:pt x="1150" y="200"/>
                      <a:pt x="1203" y="256"/>
                    </a:cubicBezTo>
                    <a:cubicBezTo>
                      <a:pt x="1234" y="288"/>
                      <a:pt x="1254" y="326"/>
                      <a:pt x="1263" y="370"/>
                    </a:cubicBezTo>
                    <a:cubicBezTo>
                      <a:pt x="1265" y="383"/>
                      <a:pt x="1271" y="393"/>
                      <a:pt x="1283" y="399"/>
                    </a:cubicBezTo>
                    <a:cubicBezTo>
                      <a:pt x="1375" y="447"/>
                      <a:pt x="1442" y="520"/>
                      <a:pt x="1492" y="608"/>
                    </a:cubicBezTo>
                    <a:cubicBezTo>
                      <a:pt x="1498" y="619"/>
                      <a:pt x="1505" y="624"/>
                      <a:pt x="1517" y="627"/>
                    </a:cubicBezTo>
                    <a:cubicBezTo>
                      <a:pt x="1619" y="647"/>
                      <a:pt x="1688" y="715"/>
                      <a:pt x="1705" y="811"/>
                    </a:cubicBezTo>
                    <a:cubicBezTo>
                      <a:pt x="1727" y="934"/>
                      <a:pt x="1644" y="1053"/>
                      <a:pt x="1519" y="1077"/>
                    </a:cubicBezTo>
                    <a:cubicBezTo>
                      <a:pt x="1506" y="1080"/>
                      <a:pt x="1498" y="1086"/>
                      <a:pt x="1491" y="1098"/>
                    </a:cubicBezTo>
                    <a:cubicBezTo>
                      <a:pt x="1443" y="1188"/>
                      <a:pt x="1373" y="1258"/>
                      <a:pt x="1283" y="1306"/>
                    </a:cubicBezTo>
                    <a:cubicBezTo>
                      <a:pt x="1273" y="1311"/>
                      <a:pt x="1266" y="1317"/>
                      <a:pt x="1264" y="1329"/>
                    </a:cubicBezTo>
                    <a:cubicBezTo>
                      <a:pt x="1245" y="1444"/>
                      <a:pt x="1140" y="1532"/>
                      <a:pt x="1009" y="1522"/>
                    </a:cubicBezTo>
                    <a:cubicBezTo>
                      <a:pt x="990" y="1520"/>
                      <a:pt x="988" y="1527"/>
                      <a:pt x="988" y="1542"/>
                    </a:cubicBezTo>
                    <a:cubicBezTo>
                      <a:pt x="989" y="1583"/>
                      <a:pt x="988" y="1624"/>
                      <a:pt x="988" y="1665"/>
                    </a:cubicBezTo>
                    <a:cubicBezTo>
                      <a:pt x="988" y="1686"/>
                      <a:pt x="988" y="1687"/>
                      <a:pt x="967" y="1683"/>
                    </a:cubicBezTo>
                    <a:cubicBezTo>
                      <a:pt x="837" y="1660"/>
                      <a:pt x="708" y="1638"/>
                      <a:pt x="579" y="1615"/>
                    </a:cubicBezTo>
                    <a:cubicBezTo>
                      <a:pt x="397" y="1583"/>
                      <a:pt x="215" y="1551"/>
                      <a:pt x="32" y="1519"/>
                    </a:cubicBezTo>
                    <a:cubicBezTo>
                      <a:pt x="29" y="1519"/>
                      <a:pt x="26" y="1518"/>
                      <a:pt x="23" y="1518"/>
                    </a:cubicBezTo>
                    <a:cubicBezTo>
                      <a:pt x="5" y="1517"/>
                      <a:pt x="0" y="1509"/>
                      <a:pt x="0" y="1491"/>
                    </a:cubicBezTo>
                    <a:cubicBezTo>
                      <a:pt x="1" y="1275"/>
                      <a:pt x="0" y="1060"/>
                      <a:pt x="0" y="844"/>
                    </a:cubicBezTo>
                    <a:close/>
                    <a:moveTo>
                      <a:pt x="988" y="1294"/>
                    </a:moveTo>
                    <a:cubicBezTo>
                      <a:pt x="988" y="1345"/>
                      <a:pt x="989" y="1396"/>
                      <a:pt x="988" y="1446"/>
                    </a:cubicBezTo>
                    <a:cubicBezTo>
                      <a:pt x="988" y="1461"/>
                      <a:pt x="994" y="1467"/>
                      <a:pt x="1007" y="1468"/>
                    </a:cubicBezTo>
                    <a:cubicBezTo>
                      <a:pt x="1035" y="1469"/>
                      <a:pt x="1063" y="1468"/>
                      <a:pt x="1089" y="1458"/>
                    </a:cubicBezTo>
                    <a:cubicBezTo>
                      <a:pt x="1164" y="1429"/>
                      <a:pt x="1203" y="1373"/>
                      <a:pt x="1208" y="1294"/>
                    </a:cubicBezTo>
                    <a:cubicBezTo>
                      <a:pt x="1209" y="1283"/>
                      <a:pt x="1212" y="1276"/>
                      <a:pt x="1222" y="1272"/>
                    </a:cubicBezTo>
                    <a:cubicBezTo>
                      <a:pt x="1325" y="1227"/>
                      <a:pt x="1399" y="1151"/>
                      <a:pt x="1448" y="1051"/>
                    </a:cubicBezTo>
                    <a:cubicBezTo>
                      <a:pt x="1456" y="1034"/>
                      <a:pt x="1464" y="1023"/>
                      <a:pt x="1485" y="1026"/>
                    </a:cubicBezTo>
                    <a:cubicBezTo>
                      <a:pt x="1492" y="1027"/>
                      <a:pt x="1500" y="1024"/>
                      <a:pt x="1508" y="1023"/>
                    </a:cubicBezTo>
                    <a:cubicBezTo>
                      <a:pt x="1575" y="1011"/>
                      <a:pt x="1634" y="957"/>
                      <a:pt x="1647" y="896"/>
                    </a:cubicBezTo>
                    <a:cubicBezTo>
                      <a:pt x="1667" y="798"/>
                      <a:pt x="1585" y="695"/>
                      <a:pt x="1485" y="693"/>
                    </a:cubicBezTo>
                    <a:cubicBezTo>
                      <a:pt x="1466" y="693"/>
                      <a:pt x="1457" y="686"/>
                      <a:pt x="1449" y="669"/>
                    </a:cubicBezTo>
                    <a:cubicBezTo>
                      <a:pt x="1407" y="576"/>
                      <a:pt x="1339" y="506"/>
                      <a:pt x="1248" y="460"/>
                    </a:cubicBezTo>
                    <a:cubicBezTo>
                      <a:pt x="1219" y="446"/>
                      <a:pt x="1202" y="430"/>
                      <a:pt x="1205" y="397"/>
                    </a:cubicBezTo>
                    <a:cubicBezTo>
                      <a:pt x="1205" y="394"/>
                      <a:pt x="1204" y="391"/>
                      <a:pt x="1203" y="387"/>
                    </a:cubicBezTo>
                    <a:cubicBezTo>
                      <a:pt x="1185" y="307"/>
                      <a:pt x="1110" y="239"/>
                      <a:pt x="1003" y="251"/>
                    </a:cubicBezTo>
                    <a:cubicBezTo>
                      <a:pt x="992" y="252"/>
                      <a:pt x="988" y="258"/>
                      <a:pt x="988" y="269"/>
                    </a:cubicBezTo>
                    <a:cubicBezTo>
                      <a:pt x="988" y="372"/>
                      <a:pt x="989" y="475"/>
                      <a:pt x="988" y="578"/>
                    </a:cubicBezTo>
                    <a:cubicBezTo>
                      <a:pt x="988" y="589"/>
                      <a:pt x="993" y="594"/>
                      <a:pt x="1004" y="596"/>
                    </a:cubicBezTo>
                    <a:cubicBezTo>
                      <a:pt x="1023" y="599"/>
                      <a:pt x="1042" y="597"/>
                      <a:pt x="1060" y="595"/>
                    </a:cubicBezTo>
                    <a:cubicBezTo>
                      <a:pt x="1102" y="589"/>
                      <a:pt x="1139" y="572"/>
                      <a:pt x="1165" y="538"/>
                    </a:cubicBezTo>
                    <a:cubicBezTo>
                      <a:pt x="1175" y="525"/>
                      <a:pt x="1183" y="524"/>
                      <a:pt x="1197" y="530"/>
                    </a:cubicBezTo>
                    <a:cubicBezTo>
                      <a:pt x="1272" y="568"/>
                      <a:pt x="1327" y="626"/>
                      <a:pt x="1365" y="701"/>
                    </a:cubicBezTo>
                    <a:cubicBezTo>
                      <a:pt x="1371" y="714"/>
                      <a:pt x="1370" y="720"/>
                      <a:pt x="1359" y="729"/>
                    </a:cubicBezTo>
                    <a:cubicBezTo>
                      <a:pt x="1274" y="799"/>
                      <a:pt x="1280" y="931"/>
                      <a:pt x="1363" y="992"/>
                    </a:cubicBezTo>
                    <a:cubicBezTo>
                      <a:pt x="1371" y="999"/>
                      <a:pt x="1371" y="1005"/>
                      <a:pt x="1367" y="1014"/>
                    </a:cubicBezTo>
                    <a:cubicBezTo>
                      <a:pt x="1329" y="1095"/>
                      <a:pt x="1268" y="1151"/>
                      <a:pt x="1189" y="1190"/>
                    </a:cubicBezTo>
                    <a:cubicBezTo>
                      <a:pt x="1180" y="1194"/>
                      <a:pt x="1174" y="1192"/>
                      <a:pt x="1169" y="1185"/>
                    </a:cubicBezTo>
                    <a:cubicBezTo>
                      <a:pt x="1127" y="1135"/>
                      <a:pt x="1071" y="1117"/>
                      <a:pt x="1008" y="1121"/>
                    </a:cubicBezTo>
                    <a:cubicBezTo>
                      <a:pt x="994" y="1122"/>
                      <a:pt x="988" y="1128"/>
                      <a:pt x="988" y="1142"/>
                    </a:cubicBezTo>
                    <a:cubicBezTo>
                      <a:pt x="989" y="1193"/>
                      <a:pt x="988" y="1243"/>
                      <a:pt x="988" y="1294"/>
                    </a:cubicBezTo>
                    <a:close/>
                    <a:moveTo>
                      <a:pt x="307" y="977"/>
                    </a:moveTo>
                    <a:cubicBezTo>
                      <a:pt x="307" y="1021"/>
                      <a:pt x="306" y="1059"/>
                      <a:pt x="307" y="1098"/>
                    </a:cubicBezTo>
                    <a:cubicBezTo>
                      <a:pt x="307" y="1110"/>
                      <a:pt x="314" y="1116"/>
                      <a:pt x="324" y="1121"/>
                    </a:cubicBezTo>
                    <a:cubicBezTo>
                      <a:pt x="382" y="1150"/>
                      <a:pt x="442" y="1160"/>
                      <a:pt x="506" y="1150"/>
                    </a:cubicBezTo>
                    <a:cubicBezTo>
                      <a:pt x="658" y="1125"/>
                      <a:pt x="685" y="961"/>
                      <a:pt x="622" y="876"/>
                    </a:cubicBezTo>
                    <a:cubicBezTo>
                      <a:pt x="592" y="836"/>
                      <a:pt x="554" y="809"/>
                      <a:pt x="513" y="784"/>
                    </a:cubicBezTo>
                    <a:cubicBezTo>
                      <a:pt x="488" y="769"/>
                      <a:pt x="462" y="757"/>
                      <a:pt x="441" y="736"/>
                    </a:cubicBezTo>
                    <a:cubicBezTo>
                      <a:pt x="410" y="705"/>
                      <a:pt x="416" y="656"/>
                      <a:pt x="455" y="634"/>
                    </a:cubicBezTo>
                    <a:cubicBezTo>
                      <a:pt x="469" y="626"/>
                      <a:pt x="484" y="622"/>
                      <a:pt x="500" y="622"/>
                    </a:cubicBezTo>
                    <a:cubicBezTo>
                      <a:pt x="539" y="621"/>
                      <a:pt x="576" y="632"/>
                      <a:pt x="609" y="653"/>
                    </a:cubicBezTo>
                    <a:cubicBezTo>
                      <a:pt x="622" y="661"/>
                      <a:pt x="624" y="657"/>
                      <a:pt x="623" y="644"/>
                    </a:cubicBezTo>
                    <a:cubicBezTo>
                      <a:pt x="623" y="612"/>
                      <a:pt x="623" y="580"/>
                      <a:pt x="624" y="547"/>
                    </a:cubicBezTo>
                    <a:cubicBezTo>
                      <a:pt x="624" y="533"/>
                      <a:pt x="619" y="526"/>
                      <a:pt x="605" y="522"/>
                    </a:cubicBezTo>
                    <a:cubicBezTo>
                      <a:pt x="538" y="502"/>
                      <a:pt x="470" y="503"/>
                      <a:pt x="406" y="532"/>
                    </a:cubicBezTo>
                    <a:cubicBezTo>
                      <a:pt x="342" y="561"/>
                      <a:pt x="308" y="612"/>
                      <a:pt x="306" y="683"/>
                    </a:cubicBezTo>
                    <a:cubicBezTo>
                      <a:pt x="303" y="766"/>
                      <a:pt x="343" y="827"/>
                      <a:pt x="411" y="870"/>
                    </a:cubicBezTo>
                    <a:cubicBezTo>
                      <a:pt x="440" y="889"/>
                      <a:pt x="472" y="903"/>
                      <a:pt x="496" y="928"/>
                    </a:cubicBezTo>
                    <a:cubicBezTo>
                      <a:pt x="516" y="948"/>
                      <a:pt x="526" y="971"/>
                      <a:pt x="515" y="1000"/>
                    </a:cubicBezTo>
                    <a:cubicBezTo>
                      <a:pt x="503" y="1028"/>
                      <a:pt x="481" y="1043"/>
                      <a:pt x="449" y="1044"/>
                    </a:cubicBezTo>
                    <a:cubicBezTo>
                      <a:pt x="423" y="1045"/>
                      <a:pt x="399" y="1037"/>
                      <a:pt x="376" y="1027"/>
                    </a:cubicBezTo>
                    <a:cubicBezTo>
                      <a:pt x="351" y="1016"/>
                      <a:pt x="330" y="999"/>
                      <a:pt x="307" y="977"/>
                    </a:cubicBezTo>
                    <a:close/>
                    <a:moveTo>
                      <a:pt x="992" y="858"/>
                    </a:moveTo>
                    <a:cubicBezTo>
                      <a:pt x="992" y="923"/>
                      <a:pt x="992" y="987"/>
                      <a:pt x="992" y="1052"/>
                    </a:cubicBezTo>
                    <a:cubicBezTo>
                      <a:pt x="992" y="1061"/>
                      <a:pt x="990" y="1070"/>
                      <a:pt x="1006" y="1068"/>
                    </a:cubicBezTo>
                    <a:cubicBezTo>
                      <a:pt x="1072" y="1061"/>
                      <a:pt x="1132" y="1076"/>
                      <a:pt x="1184" y="1119"/>
                    </a:cubicBezTo>
                    <a:cubicBezTo>
                      <a:pt x="1192" y="1125"/>
                      <a:pt x="1198" y="1126"/>
                      <a:pt x="1207" y="1119"/>
                    </a:cubicBezTo>
                    <a:cubicBezTo>
                      <a:pt x="1242" y="1095"/>
                      <a:pt x="1272" y="1066"/>
                      <a:pt x="1296" y="1031"/>
                    </a:cubicBezTo>
                    <a:cubicBezTo>
                      <a:pt x="1303" y="1021"/>
                      <a:pt x="1302" y="1014"/>
                      <a:pt x="1294" y="1005"/>
                    </a:cubicBezTo>
                    <a:cubicBezTo>
                      <a:pt x="1227" y="922"/>
                      <a:pt x="1223" y="797"/>
                      <a:pt x="1297" y="710"/>
                    </a:cubicBezTo>
                    <a:cubicBezTo>
                      <a:pt x="1303" y="703"/>
                      <a:pt x="1303" y="697"/>
                      <a:pt x="1298" y="689"/>
                    </a:cubicBezTo>
                    <a:cubicBezTo>
                      <a:pt x="1274" y="654"/>
                      <a:pt x="1245" y="624"/>
                      <a:pt x="1210" y="600"/>
                    </a:cubicBezTo>
                    <a:cubicBezTo>
                      <a:pt x="1199" y="593"/>
                      <a:pt x="1192" y="593"/>
                      <a:pt x="1181" y="601"/>
                    </a:cubicBezTo>
                    <a:cubicBezTo>
                      <a:pt x="1131" y="641"/>
                      <a:pt x="1074" y="656"/>
                      <a:pt x="1012" y="651"/>
                    </a:cubicBezTo>
                    <a:cubicBezTo>
                      <a:pt x="995" y="649"/>
                      <a:pt x="992" y="654"/>
                      <a:pt x="992" y="669"/>
                    </a:cubicBezTo>
                    <a:cubicBezTo>
                      <a:pt x="992" y="732"/>
                      <a:pt x="992" y="795"/>
                      <a:pt x="992" y="858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4572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Times New Roman" charset="0"/>
                  <a:ea typeface="ＭＳ Ｐゴシック" charset="0"/>
                </a:endParaRPr>
              </a:p>
            </p:txBody>
          </p:sp>
        </p:grpSp>
        <p:sp>
          <p:nvSpPr>
            <p:cNvPr id="467" name="Freeform 7">
              <a:extLst>
                <a:ext uri="{FF2B5EF4-FFF2-40B4-BE49-F238E27FC236}">
                  <a16:creationId xmlns:a16="http://schemas.microsoft.com/office/drawing/2014/main" id="{43B365AB-F18E-4FFF-91BF-3103488BF7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6934" y="1879623"/>
              <a:ext cx="1156587" cy="651123"/>
            </a:xfrm>
            <a:custGeom>
              <a:avLst/>
              <a:gdLst>
                <a:gd name="T0" fmla="*/ 1298 w 1553"/>
                <a:gd name="T1" fmla="*/ 368 h 879"/>
                <a:gd name="T2" fmla="*/ 1272 w 1553"/>
                <a:gd name="T3" fmla="*/ 369 h 879"/>
                <a:gd name="T4" fmla="*/ 1298 w 1553"/>
                <a:gd name="T5" fmla="*/ 256 h 879"/>
                <a:gd name="T6" fmla="*/ 1042 w 1553"/>
                <a:gd name="T7" fmla="*/ 0 h 879"/>
                <a:gd name="T8" fmla="*/ 789 w 1553"/>
                <a:gd name="T9" fmla="*/ 226 h 879"/>
                <a:gd name="T10" fmla="*/ 599 w 1553"/>
                <a:gd name="T11" fmla="*/ 141 h 879"/>
                <a:gd name="T12" fmla="*/ 344 w 1553"/>
                <a:gd name="T13" fmla="*/ 384 h 879"/>
                <a:gd name="T14" fmla="*/ 255 w 1553"/>
                <a:gd name="T15" fmla="*/ 368 h 879"/>
                <a:gd name="T16" fmla="*/ 0 w 1553"/>
                <a:gd name="T17" fmla="*/ 623 h 879"/>
                <a:gd name="T18" fmla="*/ 255 w 1553"/>
                <a:gd name="T19" fmla="*/ 879 h 879"/>
                <a:gd name="T20" fmla="*/ 1298 w 1553"/>
                <a:gd name="T21" fmla="*/ 879 h 879"/>
                <a:gd name="T22" fmla="*/ 1553 w 1553"/>
                <a:gd name="T23" fmla="*/ 623 h 879"/>
                <a:gd name="T24" fmla="*/ 1298 w 1553"/>
                <a:gd name="T25" fmla="*/ 368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3" h="879">
                  <a:moveTo>
                    <a:pt x="1298" y="368"/>
                  </a:moveTo>
                  <a:cubicBezTo>
                    <a:pt x="1289" y="368"/>
                    <a:pt x="1280" y="368"/>
                    <a:pt x="1272" y="369"/>
                  </a:cubicBezTo>
                  <a:cubicBezTo>
                    <a:pt x="1288" y="335"/>
                    <a:pt x="1298" y="297"/>
                    <a:pt x="1298" y="256"/>
                  </a:cubicBezTo>
                  <a:cubicBezTo>
                    <a:pt x="1298" y="115"/>
                    <a:pt x="1183" y="0"/>
                    <a:pt x="1042" y="0"/>
                  </a:cubicBezTo>
                  <a:cubicBezTo>
                    <a:pt x="911" y="0"/>
                    <a:pt x="804" y="99"/>
                    <a:pt x="789" y="226"/>
                  </a:cubicBezTo>
                  <a:cubicBezTo>
                    <a:pt x="742" y="174"/>
                    <a:pt x="674" y="141"/>
                    <a:pt x="599" y="141"/>
                  </a:cubicBezTo>
                  <a:cubicBezTo>
                    <a:pt x="462" y="141"/>
                    <a:pt x="351" y="249"/>
                    <a:pt x="344" y="384"/>
                  </a:cubicBezTo>
                  <a:cubicBezTo>
                    <a:pt x="316" y="373"/>
                    <a:pt x="286" y="368"/>
                    <a:pt x="255" y="368"/>
                  </a:cubicBezTo>
                  <a:cubicBezTo>
                    <a:pt x="114" y="368"/>
                    <a:pt x="0" y="482"/>
                    <a:pt x="0" y="623"/>
                  </a:cubicBezTo>
                  <a:cubicBezTo>
                    <a:pt x="0" y="765"/>
                    <a:pt x="114" y="879"/>
                    <a:pt x="255" y="879"/>
                  </a:cubicBezTo>
                  <a:cubicBezTo>
                    <a:pt x="1298" y="879"/>
                    <a:pt x="1298" y="879"/>
                    <a:pt x="1298" y="879"/>
                  </a:cubicBezTo>
                  <a:cubicBezTo>
                    <a:pt x="1439" y="879"/>
                    <a:pt x="1553" y="765"/>
                    <a:pt x="1553" y="623"/>
                  </a:cubicBezTo>
                  <a:cubicBezTo>
                    <a:pt x="1553" y="482"/>
                    <a:pt x="1439" y="368"/>
                    <a:pt x="1298" y="368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 defTabSz="914400"/>
              <a:endParaRPr lang="en-IN" kern="0">
                <a:solidFill>
                  <a:srgbClr val="FFFFFF"/>
                </a:solidFill>
                <a:latin typeface="Segoe UI Semilight"/>
              </a:endParaRPr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A28A0563-E99C-49D8-BDAA-2316A9812F12}"/>
                </a:ext>
              </a:extLst>
            </p:cNvPr>
            <p:cNvSpPr/>
            <p:nvPr userDrawn="1"/>
          </p:nvSpPr>
          <p:spPr bwMode="auto">
            <a:xfrm>
              <a:off x="11206480" y="9710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7EDAB072-7460-452D-A9E1-2A6B877241AB}"/>
                </a:ext>
              </a:extLst>
            </p:cNvPr>
            <p:cNvSpPr/>
            <p:nvPr userDrawn="1"/>
          </p:nvSpPr>
          <p:spPr bwMode="auto">
            <a:xfrm>
              <a:off x="9204960" y="295220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54815ACC-F91F-4B06-A8FD-5E0F03A2E32F}"/>
                </a:ext>
              </a:extLst>
            </p:cNvPr>
            <p:cNvSpPr/>
            <p:nvPr userDrawn="1"/>
          </p:nvSpPr>
          <p:spPr bwMode="auto">
            <a:xfrm>
              <a:off x="11308080" y="31452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BDA3BBC-189E-4126-A57A-E6427F066389}"/>
                </a:ext>
              </a:extLst>
            </p:cNvPr>
            <p:cNvSpPr/>
            <p:nvPr userDrawn="1"/>
          </p:nvSpPr>
          <p:spPr bwMode="auto">
            <a:xfrm>
              <a:off x="10088880" y="282012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9841DC0E-205B-44AF-9F0F-0073DE6CB395}"/>
                </a:ext>
              </a:extLst>
            </p:cNvPr>
            <p:cNvSpPr/>
            <p:nvPr userDrawn="1"/>
          </p:nvSpPr>
          <p:spPr bwMode="auto">
            <a:xfrm>
              <a:off x="8138160" y="189556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2E2EF120-75EE-4B6C-B93C-BF351B375904}"/>
                </a:ext>
              </a:extLst>
            </p:cNvPr>
            <p:cNvSpPr/>
            <p:nvPr userDrawn="1"/>
          </p:nvSpPr>
          <p:spPr bwMode="auto">
            <a:xfrm>
              <a:off x="8636000" y="3602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3C976655-1BA2-487E-AC6E-261A15EF99C7}"/>
                </a:ext>
              </a:extLst>
            </p:cNvPr>
            <p:cNvSpPr/>
            <p:nvPr userDrawn="1"/>
          </p:nvSpPr>
          <p:spPr bwMode="auto">
            <a:xfrm>
              <a:off x="11043920" y="38564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1AF6EE76-7C52-4EA2-9921-0E2770B81237}"/>
                </a:ext>
              </a:extLst>
            </p:cNvPr>
            <p:cNvSpPr/>
            <p:nvPr userDrawn="1"/>
          </p:nvSpPr>
          <p:spPr bwMode="auto">
            <a:xfrm>
              <a:off x="12090400" y="1976840"/>
              <a:ext cx="27432" cy="27432"/>
            </a:xfrm>
            <a:prstGeom prst="ellipse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1192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5486399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 sz="3000" b="0">
                <a:solidFill>
                  <a:schemeClr val="tx1"/>
                </a:solidFill>
                <a:latin typeface="+mn-lt"/>
              </a:defRPr>
            </a:lvl1pPr>
            <a:lvl2pPr marL="1146175" marR="0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b="0">
                <a:solidFill>
                  <a:schemeClr val="tx1"/>
                </a:solidFill>
              </a:defRPr>
            </a:lvl2pPr>
            <a:lvl3pPr marL="450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Main topic 1: size 30pt</a:t>
            </a:r>
          </a:p>
          <a:p>
            <a:pPr marL="465138" marR="0" lvl="1" indent="-34290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24pt for second level</a:t>
            </a:r>
          </a:p>
          <a:p>
            <a:pPr marL="798513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22pt for third level</a:t>
            </a:r>
          </a:p>
          <a:p>
            <a:pPr marL="1146175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20pt for fourth level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6218555" y="0"/>
            <a:ext cx="6217920" cy="6994525"/>
            <a:chOff x="6218555" y="0"/>
            <a:chExt cx="6217920" cy="6994525"/>
          </a:xfrm>
        </p:grpSpPr>
        <p:sp>
          <p:nvSpPr>
            <p:cNvPr id="6" name="Rectangle 5"/>
            <p:cNvSpPr/>
            <p:nvPr userDrawn="1"/>
          </p:nvSpPr>
          <p:spPr bwMode="gray">
            <a:xfrm>
              <a:off x="6218555" y="0"/>
              <a:ext cx="6217920" cy="6994525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484" name="Group 483"/>
            <p:cNvGrpSpPr/>
            <p:nvPr userDrawn="1"/>
          </p:nvGrpSpPr>
          <p:grpSpPr>
            <a:xfrm>
              <a:off x="6218555" y="1494972"/>
              <a:ext cx="6217920" cy="5499553"/>
              <a:chOff x="6218555" y="1494972"/>
              <a:chExt cx="6217920" cy="5499553"/>
            </a:xfrm>
          </p:grpSpPr>
          <p:grpSp>
            <p:nvGrpSpPr>
              <p:cNvPr id="304" name="Group 303"/>
              <p:cNvGrpSpPr/>
              <p:nvPr userDrawn="1"/>
            </p:nvGrpSpPr>
            <p:grpSpPr>
              <a:xfrm>
                <a:off x="9061074" y="1494972"/>
                <a:ext cx="3375401" cy="2393803"/>
                <a:chOff x="8825827" y="915533"/>
                <a:chExt cx="3610648" cy="2560638"/>
              </a:xfrm>
            </p:grpSpPr>
            <p:sp>
              <p:nvSpPr>
                <p:cNvPr id="123" name="Freeform 11"/>
                <p:cNvSpPr>
                  <a:spLocks/>
                </p:cNvSpPr>
                <p:nvPr userDrawn="1"/>
              </p:nvSpPr>
              <p:spPr bwMode="auto">
                <a:xfrm flipH="1">
                  <a:off x="11455806" y="925439"/>
                  <a:ext cx="980669" cy="2387286"/>
                </a:xfrm>
                <a:custGeom>
                  <a:avLst/>
                  <a:gdLst>
                    <a:gd name="T0" fmla="*/ 0 w 312"/>
                    <a:gd name="T1" fmla="*/ 0 h 764"/>
                    <a:gd name="T2" fmla="*/ 0 w 312"/>
                    <a:gd name="T3" fmla="*/ 764 h 764"/>
                    <a:gd name="T4" fmla="*/ 312 w 312"/>
                    <a:gd name="T5" fmla="*/ 764 h 764"/>
                    <a:gd name="T6" fmla="*/ 312 w 312"/>
                    <a:gd name="T7" fmla="*/ 309 h 764"/>
                    <a:gd name="T8" fmla="*/ 0 w 312"/>
                    <a:gd name="T9" fmla="*/ 0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2" h="764">
                      <a:moveTo>
                        <a:pt x="0" y="0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312" y="764"/>
                        <a:pt x="312" y="764"/>
                        <a:pt x="312" y="764"/>
                      </a:cubicBezTo>
                      <a:cubicBezTo>
                        <a:pt x="312" y="309"/>
                        <a:pt x="312" y="309"/>
                        <a:pt x="312" y="309"/>
                      </a:cubicBezTo>
                      <a:cubicBezTo>
                        <a:pt x="312" y="138"/>
                        <a:pt x="17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124" name="Freeform 12"/>
                <p:cNvSpPr>
                  <a:spLocks/>
                </p:cNvSpPr>
                <p:nvPr userDrawn="1"/>
              </p:nvSpPr>
              <p:spPr bwMode="auto">
                <a:xfrm flipH="1">
                  <a:off x="8895167" y="925439"/>
                  <a:ext cx="1956387" cy="2387286"/>
                </a:xfrm>
                <a:custGeom>
                  <a:avLst/>
                  <a:gdLst>
                    <a:gd name="T0" fmla="*/ 624 w 624"/>
                    <a:gd name="T1" fmla="*/ 764 h 764"/>
                    <a:gd name="T2" fmla="*/ 0 w 624"/>
                    <a:gd name="T3" fmla="*/ 764 h 764"/>
                    <a:gd name="T4" fmla="*/ 0 w 624"/>
                    <a:gd name="T5" fmla="*/ 309 h 764"/>
                    <a:gd name="T6" fmla="*/ 312 w 624"/>
                    <a:gd name="T7" fmla="*/ 0 h 764"/>
                    <a:gd name="T8" fmla="*/ 624 w 624"/>
                    <a:gd name="T9" fmla="*/ 309 h 764"/>
                    <a:gd name="T10" fmla="*/ 624 w 624"/>
                    <a:gd name="T11" fmla="*/ 764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24" h="764">
                      <a:moveTo>
                        <a:pt x="624" y="764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0" y="309"/>
                        <a:pt x="0" y="309"/>
                        <a:pt x="0" y="309"/>
                      </a:cubicBezTo>
                      <a:cubicBezTo>
                        <a:pt x="0" y="138"/>
                        <a:pt x="139" y="0"/>
                        <a:pt x="312" y="0"/>
                      </a:cubicBezTo>
                      <a:cubicBezTo>
                        <a:pt x="484" y="0"/>
                        <a:pt x="624" y="138"/>
                        <a:pt x="624" y="309"/>
                      </a:cubicBezTo>
                      <a:lnTo>
                        <a:pt x="624" y="764"/>
                      </a:ln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5" name="Rectangle 1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6" name="Freeform 14"/>
                <p:cNvSpPr>
                  <a:spLocks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7" name="Rectangle 1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8" name="Freeform 16"/>
                <p:cNvSpPr>
                  <a:spLocks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9" name="Rectangle 1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0" name="Freeform 18"/>
                <p:cNvSpPr>
                  <a:spLocks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1" name="Rectangle 19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2" name="Freeform 20"/>
                <p:cNvSpPr>
                  <a:spLocks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3" name="Rectangle 21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4" name="Freeform 22"/>
                <p:cNvSpPr>
                  <a:spLocks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5" name="Rectangle 2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6" name="Freeform 24"/>
                <p:cNvSpPr>
                  <a:spLocks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7" name="Rectangle 2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8" name="Freeform 26"/>
                <p:cNvSpPr>
                  <a:spLocks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custGeom>
                  <a:avLst/>
                  <a:gdLst>
                    <a:gd name="T0" fmla="*/ 0 w 11"/>
                    <a:gd name="T1" fmla="*/ 0 h 501"/>
                    <a:gd name="T2" fmla="*/ 0 w 11"/>
                    <a:gd name="T3" fmla="*/ 501 h 501"/>
                    <a:gd name="T4" fmla="*/ 11 w 11"/>
                    <a:gd name="T5" fmla="*/ 501 h 501"/>
                    <a:gd name="T6" fmla="*/ 11 w 11"/>
                    <a:gd name="T7" fmla="*/ 0 h 5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01">
                      <a:moveTo>
                        <a:pt x="0" y="0"/>
                      </a:moveTo>
                      <a:lnTo>
                        <a:pt x="0" y="501"/>
                      </a:lnTo>
                      <a:lnTo>
                        <a:pt x="11" y="501"/>
                      </a:lnTo>
                      <a:lnTo>
                        <a:pt x="11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9" name="Freeform 27"/>
                <p:cNvSpPr>
                  <a:spLocks/>
                </p:cNvSpPr>
                <p:nvPr userDrawn="1"/>
              </p:nvSpPr>
              <p:spPr bwMode="auto">
                <a:xfrm flipH="1">
                  <a:off x="9984800" y="2594559"/>
                  <a:ext cx="663685" cy="881612"/>
                </a:xfrm>
                <a:custGeom>
                  <a:avLst/>
                  <a:gdLst>
                    <a:gd name="T0" fmla="*/ 108 w 134"/>
                    <a:gd name="T1" fmla="*/ 10 h 178"/>
                    <a:gd name="T2" fmla="*/ 108 w 134"/>
                    <a:gd name="T3" fmla="*/ 0 h 178"/>
                    <a:gd name="T4" fmla="*/ 25 w 134"/>
                    <a:gd name="T5" fmla="*/ 0 h 178"/>
                    <a:gd name="T6" fmla="*/ 25 w 134"/>
                    <a:gd name="T7" fmla="*/ 10 h 178"/>
                    <a:gd name="T8" fmla="*/ 0 w 134"/>
                    <a:gd name="T9" fmla="*/ 10 h 178"/>
                    <a:gd name="T10" fmla="*/ 0 w 134"/>
                    <a:gd name="T11" fmla="*/ 178 h 178"/>
                    <a:gd name="T12" fmla="*/ 134 w 134"/>
                    <a:gd name="T13" fmla="*/ 178 h 178"/>
                    <a:gd name="T14" fmla="*/ 134 w 134"/>
                    <a:gd name="T15" fmla="*/ 10 h 178"/>
                    <a:gd name="T16" fmla="*/ 108 w 134"/>
                    <a:gd name="T17" fmla="*/ 1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4" h="178">
                      <a:moveTo>
                        <a:pt x="108" y="10"/>
                      </a:moveTo>
                      <a:lnTo>
                        <a:pt x="108" y="0"/>
                      </a:lnTo>
                      <a:lnTo>
                        <a:pt x="25" y="0"/>
                      </a:lnTo>
                      <a:lnTo>
                        <a:pt x="25" y="10"/>
                      </a:lnTo>
                      <a:lnTo>
                        <a:pt x="0" y="10"/>
                      </a:lnTo>
                      <a:lnTo>
                        <a:pt x="0" y="178"/>
                      </a:lnTo>
                      <a:lnTo>
                        <a:pt x="134" y="178"/>
                      </a:lnTo>
                      <a:lnTo>
                        <a:pt x="134" y="10"/>
                      </a:lnTo>
                      <a:lnTo>
                        <a:pt x="108" y="1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0" name="Freeform 28"/>
                <p:cNvSpPr>
                  <a:spLocks/>
                </p:cNvSpPr>
                <p:nvPr userDrawn="1"/>
              </p:nvSpPr>
              <p:spPr bwMode="auto">
                <a:xfrm flipH="1">
                  <a:off x="11614298" y="2064600"/>
                  <a:ext cx="544816" cy="1297653"/>
                </a:xfrm>
                <a:custGeom>
                  <a:avLst/>
                  <a:gdLst>
                    <a:gd name="T0" fmla="*/ 90 w 110"/>
                    <a:gd name="T1" fmla="*/ 23 h 262"/>
                    <a:gd name="T2" fmla="*/ 90 w 110"/>
                    <a:gd name="T3" fmla="*/ 13 h 262"/>
                    <a:gd name="T4" fmla="*/ 79 w 110"/>
                    <a:gd name="T5" fmla="*/ 13 h 262"/>
                    <a:gd name="T6" fmla="*/ 79 w 110"/>
                    <a:gd name="T7" fmla="*/ 0 h 262"/>
                    <a:gd name="T8" fmla="*/ 31 w 110"/>
                    <a:gd name="T9" fmla="*/ 0 h 262"/>
                    <a:gd name="T10" fmla="*/ 31 w 110"/>
                    <a:gd name="T11" fmla="*/ 13 h 262"/>
                    <a:gd name="T12" fmla="*/ 21 w 110"/>
                    <a:gd name="T13" fmla="*/ 13 h 262"/>
                    <a:gd name="T14" fmla="*/ 21 w 110"/>
                    <a:gd name="T15" fmla="*/ 23 h 262"/>
                    <a:gd name="T16" fmla="*/ 0 w 110"/>
                    <a:gd name="T17" fmla="*/ 23 h 262"/>
                    <a:gd name="T18" fmla="*/ 0 w 110"/>
                    <a:gd name="T19" fmla="*/ 262 h 262"/>
                    <a:gd name="T20" fmla="*/ 110 w 110"/>
                    <a:gd name="T21" fmla="*/ 262 h 262"/>
                    <a:gd name="T22" fmla="*/ 110 w 110"/>
                    <a:gd name="T23" fmla="*/ 23 h 262"/>
                    <a:gd name="T24" fmla="*/ 90 w 110"/>
                    <a:gd name="T25" fmla="*/ 23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0" h="262">
                      <a:moveTo>
                        <a:pt x="90" y="23"/>
                      </a:moveTo>
                      <a:lnTo>
                        <a:pt x="90" y="13"/>
                      </a:lnTo>
                      <a:lnTo>
                        <a:pt x="79" y="13"/>
                      </a:lnTo>
                      <a:lnTo>
                        <a:pt x="79" y="0"/>
                      </a:lnTo>
                      <a:lnTo>
                        <a:pt x="31" y="0"/>
                      </a:lnTo>
                      <a:lnTo>
                        <a:pt x="31" y="13"/>
                      </a:lnTo>
                      <a:lnTo>
                        <a:pt x="21" y="13"/>
                      </a:lnTo>
                      <a:lnTo>
                        <a:pt x="21" y="23"/>
                      </a:lnTo>
                      <a:lnTo>
                        <a:pt x="0" y="23"/>
                      </a:lnTo>
                      <a:lnTo>
                        <a:pt x="0" y="262"/>
                      </a:lnTo>
                      <a:lnTo>
                        <a:pt x="110" y="262"/>
                      </a:lnTo>
                      <a:lnTo>
                        <a:pt x="110" y="23"/>
                      </a:lnTo>
                      <a:lnTo>
                        <a:pt x="90" y="23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1" name="Freeform 29"/>
                <p:cNvSpPr>
                  <a:spLocks/>
                </p:cNvSpPr>
                <p:nvPr userDrawn="1"/>
              </p:nvSpPr>
              <p:spPr bwMode="auto">
                <a:xfrm flipH="1">
                  <a:off x="9038799" y="2663899"/>
                  <a:ext cx="490336" cy="673591"/>
                </a:xfrm>
                <a:custGeom>
                  <a:avLst/>
                  <a:gdLst>
                    <a:gd name="T0" fmla="*/ 89 w 99"/>
                    <a:gd name="T1" fmla="*/ 114 h 136"/>
                    <a:gd name="T2" fmla="*/ 89 w 99"/>
                    <a:gd name="T3" fmla="*/ 62 h 136"/>
                    <a:gd name="T4" fmla="*/ 73 w 99"/>
                    <a:gd name="T5" fmla="*/ 62 h 136"/>
                    <a:gd name="T6" fmla="*/ 73 w 99"/>
                    <a:gd name="T7" fmla="*/ 37 h 136"/>
                    <a:gd name="T8" fmla="*/ 56 w 99"/>
                    <a:gd name="T9" fmla="*/ 37 h 136"/>
                    <a:gd name="T10" fmla="*/ 50 w 99"/>
                    <a:gd name="T11" fmla="*/ 0 h 136"/>
                    <a:gd name="T12" fmla="*/ 43 w 99"/>
                    <a:gd name="T13" fmla="*/ 37 h 136"/>
                    <a:gd name="T14" fmla="*/ 27 w 99"/>
                    <a:gd name="T15" fmla="*/ 37 h 136"/>
                    <a:gd name="T16" fmla="*/ 27 w 99"/>
                    <a:gd name="T17" fmla="*/ 62 h 136"/>
                    <a:gd name="T18" fmla="*/ 11 w 99"/>
                    <a:gd name="T19" fmla="*/ 62 h 136"/>
                    <a:gd name="T20" fmla="*/ 11 w 99"/>
                    <a:gd name="T21" fmla="*/ 114 h 136"/>
                    <a:gd name="T22" fmla="*/ 0 w 99"/>
                    <a:gd name="T23" fmla="*/ 114 h 136"/>
                    <a:gd name="T24" fmla="*/ 0 w 99"/>
                    <a:gd name="T25" fmla="*/ 136 h 136"/>
                    <a:gd name="T26" fmla="*/ 99 w 99"/>
                    <a:gd name="T27" fmla="*/ 136 h 136"/>
                    <a:gd name="T28" fmla="*/ 99 w 99"/>
                    <a:gd name="T29" fmla="*/ 114 h 136"/>
                    <a:gd name="T30" fmla="*/ 89 w 99"/>
                    <a:gd name="T31" fmla="*/ 114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9" h="136">
                      <a:moveTo>
                        <a:pt x="89" y="114"/>
                      </a:moveTo>
                      <a:lnTo>
                        <a:pt x="89" y="62"/>
                      </a:lnTo>
                      <a:lnTo>
                        <a:pt x="73" y="62"/>
                      </a:lnTo>
                      <a:lnTo>
                        <a:pt x="73" y="37"/>
                      </a:lnTo>
                      <a:lnTo>
                        <a:pt x="56" y="37"/>
                      </a:lnTo>
                      <a:lnTo>
                        <a:pt x="50" y="0"/>
                      </a:lnTo>
                      <a:lnTo>
                        <a:pt x="43" y="37"/>
                      </a:lnTo>
                      <a:lnTo>
                        <a:pt x="27" y="37"/>
                      </a:lnTo>
                      <a:lnTo>
                        <a:pt x="27" y="62"/>
                      </a:lnTo>
                      <a:lnTo>
                        <a:pt x="11" y="62"/>
                      </a:lnTo>
                      <a:lnTo>
                        <a:pt x="11" y="114"/>
                      </a:lnTo>
                      <a:lnTo>
                        <a:pt x="0" y="114"/>
                      </a:lnTo>
                      <a:lnTo>
                        <a:pt x="0" y="136"/>
                      </a:lnTo>
                      <a:lnTo>
                        <a:pt x="99" y="136"/>
                      </a:lnTo>
                      <a:lnTo>
                        <a:pt x="99" y="114"/>
                      </a:lnTo>
                      <a:lnTo>
                        <a:pt x="89" y="114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3" name="Rectangle 112"/>
              <p:cNvSpPr/>
              <p:nvPr userDrawn="1"/>
            </p:nvSpPr>
            <p:spPr bwMode="gray">
              <a:xfrm>
                <a:off x="6218555" y="6183086"/>
                <a:ext cx="6217920" cy="811439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3" name="Group 2"/>
              <p:cNvGrpSpPr/>
              <p:nvPr userDrawn="1"/>
            </p:nvGrpSpPr>
            <p:grpSpPr>
              <a:xfrm>
                <a:off x="7604187" y="3591744"/>
                <a:ext cx="4031268" cy="3082874"/>
                <a:chOff x="870932" y="3515544"/>
                <a:chExt cx="4031268" cy="3082874"/>
              </a:xfrm>
            </p:grpSpPr>
            <p:sp>
              <p:nvSpPr>
                <p:cNvPr id="111" name="Freeform 221"/>
                <p:cNvSpPr>
                  <a:spLocks/>
                </p:cNvSpPr>
                <p:nvPr userDrawn="1"/>
              </p:nvSpPr>
              <p:spPr bwMode="auto">
                <a:xfrm flipH="1">
                  <a:off x="4160270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grpSp>
              <p:nvGrpSpPr>
                <p:cNvPr id="10" name="Group 9"/>
                <p:cNvGrpSpPr/>
                <p:nvPr/>
              </p:nvGrpSpPr>
              <p:grpSpPr>
                <a:xfrm rot="2320768">
                  <a:off x="1343574" y="3515544"/>
                  <a:ext cx="816140" cy="861913"/>
                  <a:chOff x="1340719" y="4753193"/>
                  <a:chExt cx="342123" cy="361311"/>
                </a:xfrm>
              </p:grpSpPr>
              <p:sp>
                <p:nvSpPr>
                  <p:cNvPr id="100" name="Freeform 33"/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grpSp>
                <p:nvGrpSpPr>
                  <p:cNvPr id="101" name="Group 100"/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102" name="Freeform 32"/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3" name="Freeform 34"/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4" name="Freeform 35"/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5" name="Freeform 36"/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6" name="Freeform 37"/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7" name="Freeform 38"/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8" name="Freeform 39"/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09" name="Freeform 40"/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110" name="Freeform 41"/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</p:grpSp>
            <p:grpSp>
              <p:nvGrpSpPr>
                <p:cNvPr id="54" name="Group 53"/>
                <p:cNvGrpSpPr/>
                <p:nvPr/>
              </p:nvGrpSpPr>
              <p:grpSpPr>
                <a:xfrm>
                  <a:off x="3965943" y="4739591"/>
                  <a:ext cx="889764" cy="1698642"/>
                  <a:chOff x="3119809" y="5200964"/>
                  <a:chExt cx="401638" cy="766764"/>
                </a:xfrm>
              </p:grpSpPr>
              <p:grpSp>
                <p:nvGrpSpPr>
                  <p:cNvPr id="89" name="Group 88"/>
                  <p:cNvGrpSpPr/>
                  <p:nvPr/>
                </p:nvGrpSpPr>
                <p:grpSpPr>
                  <a:xfrm>
                    <a:off x="3247180" y="5200964"/>
                    <a:ext cx="200026" cy="365126"/>
                    <a:chOff x="3321421" y="5200965"/>
                    <a:chExt cx="200026" cy="365126"/>
                  </a:xfrm>
                </p:grpSpPr>
                <p:sp>
                  <p:nvSpPr>
                    <p:cNvPr id="96" name="Freeform 76"/>
                    <p:cNvSpPr>
                      <a:spLocks/>
                    </p:cNvSpPr>
                    <p:nvPr/>
                  </p:nvSpPr>
                  <p:spPr bwMode="auto">
                    <a:xfrm flipH="1">
                      <a:off x="3438897" y="5297803"/>
                      <a:ext cx="34925" cy="268288"/>
                    </a:xfrm>
                    <a:custGeom>
                      <a:avLst/>
                      <a:gdLst>
                        <a:gd name="T0" fmla="*/ 12 w 23"/>
                        <a:gd name="T1" fmla="*/ 182 h 182"/>
                        <a:gd name="T2" fmla="*/ 0 w 23"/>
                        <a:gd name="T3" fmla="*/ 170 h 182"/>
                        <a:gd name="T4" fmla="*/ 0 w 23"/>
                        <a:gd name="T5" fmla="*/ 12 h 182"/>
                        <a:gd name="T6" fmla="*/ 12 w 23"/>
                        <a:gd name="T7" fmla="*/ 0 h 182"/>
                        <a:gd name="T8" fmla="*/ 23 w 23"/>
                        <a:gd name="T9" fmla="*/ 12 h 182"/>
                        <a:gd name="T10" fmla="*/ 23 w 23"/>
                        <a:gd name="T11" fmla="*/ 170 h 182"/>
                        <a:gd name="T12" fmla="*/ 12 w 23"/>
                        <a:gd name="T13" fmla="*/ 182 h 1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3" h="182">
                          <a:moveTo>
                            <a:pt x="12" y="182"/>
                          </a:moveTo>
                          <a:cubicBezTo>
                            <a:pt x="5" y="182"/>
                            <a:pt x="0" y="177"/>
                            <a:pt x="0" y="170"/>
                          </a:cubicBezTo>
                          <a:cubicBezTo>
                            <a:pt x="0" y="12"/>
                            <a:pt x="0" y="12"/>
                            <a:pt x="0" y="12"/>
                          </a:cubicBezTo>
                          <a:cubicBezTo>
                            <a:pt x="0" y="5"/>
                            <a:pt x="5" y="0"/>
                            <a:pt x="12" y="0"/>
                          </a:cubicBezTo>
                          <a:cubicBezTo>
                            <a:pt x="18" y="0"/>
                            <a:pt x="23" y="5"/>
                            <a:pt x="23" y="12"/>
                          </a:cubicBezTo>
                          <a:cubicBezTo>
                            <a:pt x="23" y="170"/>
                            <a:pt x="23" y="170"/>
                            <a:pt x="23" y="170"/>
                          </a:cubicBezTo>
                          <a:cubicBezTo>
                            <a:pt x="23" y="177"/>
                            <a:pt x="18" y="182"/>
                            <a:pt x="12" y="182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7" name="Freeform 73"/>
                    <p:cNvSpPr>
                      <a:spLocks/>
                    </p:cNvSpPr>
                    <p:nvPr/>
                  </p:nvSpPr>
                  <p:spPr bwMode="auto">
                    <a:xfrm flipH="1">
                      <a:off x="3321421" y="5200965"/>
                      <a:ext cx="71438" cy="225425"/>
                    </a:xfrm>
                    <a:custGeom>
                      <a:avLst/>
                      <a:gdLst>
                        <a:gd name="T0" fmla="*/ 17 w 49"/>
                        <a:gd name="T1" fmla="*/ 0 h 153"/>
                        <a:gd name="T2" fmla="*/ 0 w 49"/>
                        <a:gd name="T3" fmla="*/ 0 h 153"/>
                        <a:gd name="T4" fmla="*/ 25 w 49"/>
                        <a:gd name="T5" fmla="*/ 35 h 153"/>
                        <a:gd name="T6" fmla="*/ 25 w 49"/>
                        <a:gd name="T7" fmla="*/ 117 h 153"/>
                        <a:gd name="T8" fmla="*/ 0 w 49"/>
                        <a:gd name="T9" fmla="*/ 152 h 153"/>
                        <a:gd name="T10" fmla="*/ 17 w 49"/>
                        <a:gd name="T11" fmla="*/ 152 h 153"/>
                        <a:gd name="T12" fmla="*/ 49 w 49"/>
                        <a:gd name="T13" fmla="*/ 117 h 153"/>
                        <a:gd name="T14" fmla="*/ 49 w 49"/>
                        <a:gd name="T15" fmla="*/ 35 h 153"/>
                        <a:gd name="T16" fmla="*/ 17 w 49"/>
                        <a:gd name="T17" fmla="*/ 0 h 15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9" h="153">
                          <a:moveTo>
                            <a:pt x="17" y="0"/>
                          </a:moveTo>
                          <a:cubicBezTo>
                            <a:pt x="17" y="0"/>
                            <a:pt x="8" y="0"/>
                            <a:pt x="0" y="0"/>
                          </a:cubicBezTo>
                          <a:cubicBezTo>
                            <a:pt x="13" y="4"/>
                            <a:pt x="25" y="19"/>
                            <a:pt x="25" y="35"/>
                          </a:cubicBezTo>
                          <a:cubicBezTo>
                            <a:pt x="25" y="117"/>
                            <a:pt x="25" y="117"/>
                            <a:pt x="25" y="117"/>
                          </a:cubicBezTo>
                          <a:cubicBezTo>
                            <a:pt x="25" y="134"/>
                            <a:pt x="14" y="149"/>
                            <a:pt x="0" y="152"/>
                          </a:cubicBezTo>
                          <a:cubicBezTo>
                            <a:pt x="8" y="153"/>
                            <a:pt x="17" y="152"/>
                            <a:pt x="17" y="152"/>
                          </a:cubicBezTo>
                          <a:cubicBezTo>
                            <a:pt x="35" y="152"/>
                            <a:pt x="49" y="137"/>
                            <a:pt x="49" y="117"/>
                          </a:cubicBezTo>
                          <a:cubicBezTo>
                            <a:pt x="49" y="35"/>
                            <a:pt x="49" y="35"/>
                            <a:pt x="49" y="35"/>
                          </a:cubicBezTo>
                          <a:cubicBezTo>
                            <a:pt x="49" y="16"/>
                            <a:pt x="35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8" name="Freeform 74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2" y="5200965"/>
                      <a:ext cx="174625" cy="223838"/>
                    </a:xfrm>
                    <a:custGeom>
                      <a:avLst/>
                      <a:gdLst>
                        <a:gd name="T0" fmla="*/ 118 w 118"/>
                        <a:gd name="T1" fmla="*/ 117 h 152"/>
                        <a:gd name="T2" fmla="*/ 86 w 118"/>
                        <a:gd name="T3" fmla="*/ 152 h 152"/>
                        <a:gd name="T4" fmla="*/ 59 w 118"/>
                        <a:gd name="T5" fmla="*/ 151 h 152"/>
                        <a:gd name="T6" fmla="*/ 32 w 118"/>
                        <a:gd name="T7" fmla="*/ 152 h 152"/>
                        <a:gd name="T8" fmla="*/ 0 w 118"/>
                        <a:gd name="T9" fmla="*/ 117 h 152"/>
                        <a:gd name="T10" fmla="*/ 0 w 118"/>
                        <a:gd name="T11" fmla="*/ 35 h 152"/>
                        <a:gd name="T12" fmla="*/ 32 w 118"/>
                        <a:gd name="T13" fmla="*/ 0 h 152"/>
                        <a:gd name="T14" fmla="*/ 59 w 118"/>
                        <a:gd name="T15" fmla="*/ 2 h 152"/>
                        <a:gd name="T16" fmla="*/ 86 w 118"/>
                        <a:gd name="T17" fmla="*/ 0 h 152"/>
                        <a:gd name="T18" fmla="*/ 118 w 118"/>
                        <a:gd name="T19" fmla="*/ 35 h 152"/>
                        <a:gd name="T20" fmla="*/ 118 w 118"/>
                        <a:gd name="T21" fmla="*/ 117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18" h="152">
                          <a:moveTo>
                            <a:pt x="118" y="117"/>
                          </a:moveTo>
                          <a:cubicBezTo>
                            <a:pt x="118" y="137"/>
                            <a:pt x="104" y="152"/>
                            <a:pt x="86" y="152"/>
                          </a:cubicBezTo>
                          <a:cubicBezTo>
                            <a:pt x="86" y="152"/>
                            <a:pt x="69" y="151"/>
                            <a:pt x="59" y="151"/>
                          </a:cubicBezTo>
                          <a:cubicBezTo>
                            <a:pt x="50" y="151"/>
                            <a:pt x="32" y="152"/>
                            <a:pt x="32" y="152"/>
                          </a:cubicBezTo>
                          <a:cubicBezTo>
                            <a:pt x="15" y="152"/>
                            <a:pt x="0" y="137"/>
                            <a:pt x="0" y="117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cubicBezTo>
                            <a:pt x="0" y="16"/>
                            <a:pt x="15" y="0"/>
                            <a:pt x="32" y="0"/>
                          </a:cubicBezTo>
                          <a:cubicBezTo>
                            <a:pt x="32" y="0"/>
                            <a:pt x="47" y="2"/>
                            <a:pt x="59" y="2"/>
                          </a:cubicBezTo>
                          <a:cubicBezTo>
                            <a:pt x="72" y="2"/>
                            <a:pt x="86" y="0"/>
                            <a:pt x="86" y="0"/>
                          </a:cubicBezTo>
                          <a:cubicBezTo>
                            <a:pt x="104" y="0"/>
                            <a:pt x="118" y="16"/>
                            <a:pt x="118" y="35"/>
                          </a:cubicBezTo>
                          <a:lnTo>
                            <a:pt x="118" y="117"/>
                          </a:ln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99" name="Freeform 75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1" y="5200965"/>
                      <a:ext cx="61913" cy="223838"/>
                    </a:xfrm>
                    <a:custGeom>
                      <a:avLst/>
                      <a:gdLst>
                        <a:gd name="T0" fmla="*/ 9 w 41"/>
                        <a:gd name="T1" fmla="*/ 0 h 152"/>
                        <a:gd name="T2" fmla="*/ 2 w 41"/>
                        <a:gd name="T3" fmla="*/ 1 h 152"/>
                        <a:gd name="T4" fmla="*/ 27 w 41"/>
                        <a:gd name="T5" fmla="*/ 35 h 152"/>
                        <a:gd name="T6" fmla="*/ 27 w 41"/>
                        <a:gd name="T7" fmla="*/ 117 h 152"/>
                        <a:gd name="T8" fmla="*/ 0 w 41"/>
                        <a:gd name="T9" fmla="*/ 152 h 152"/>
                        <a:gd name="T10" fmla="*/ 9 w 41"/>
                        <a:gd name="T11" fmla="*/ 152 h 152"/>
                        <a:gd name="T12" fmla="*/ 41 w 41"/>
                        <a:gd name="T13" fmla="*/ 117 h 152"/>
                        <a:gd name="T14" fmla="*/ 41 w 41"/>
                        <a:gd name="T15" fmla="*/ 35 h 152"/>
                        <a:gd name="T16" fmla="*/ 9 w 41"/>
                        <a:gd name="T17" fmla="*/ 0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1" h="152">
                          <a:moveTo>
                            <a:pt x="9" y="0"/>
                          </a:moveTo>
                          <a:cubicBezTo>
                            <a:pt x="9" y="0"/>
                            <a:pt x="6" y="1"/>
                            <a:pt x="2" y="1"/>
                          </a:cubicBezTo>
                          <a:cubicBezTo>
                            <a:pt x="16" y="4"/>
                            <a:pt x="27" y="19"/>
                            <a:pt x="27" y="35"/>
                          </a:cubicBezTo>
                          <a:cubicBezTo>
                            <a:pt x="27" y="117"/>
                            <a:pt x="27" y="117"/>
                            <a:pt x="27" y="117"/>
                          </a:cubicBezTo>
                          <a:cubicBezTo>
                            <a:pt x="27" y="135"/>
                            <a:pt x="15" y="149"/>
                            <a:pt x="0" y="152"/>
                          </a:cubicBezTo>
                          <a:cubicBezTo>
                            <a:pt x="5" y="152"/>
                            <a:pt x="9" y="152"/>
                            <a:pt x="9" y="152"/>
                          </a:cubicBezTo>
                          <a:cubicBezTo>
                            <a:pt x="27" y="152"/>
                            <a:pt x="41" y="137"/>
                            <a:pt x="41" y="117"/>
                          </a:cubicBezTo>
                          <a:cubicBezTo>
                            <a:pt x="41" y="35"/>
                            <a:pt x="41" y="35"/>
                            <a:pt x="41" y="35"/>
                          </a:cubicBezTo>
                          <a:cubicBezTo>
                            <a:pt x="41" y="16"/>
                            <a:pt x="27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90" name="Freeform 67"/>
                  <p:cNvSpPr>
                    <a:spLocks/>
                  </p:cNvSpPr>
                  <p:nvPr/>
                </p:nvSpPr>
                <p:spPr bwMode="auto">
                  <a:xfrm flipH="1">
                    <a:off x="3299196" y="5566090"/>
                    <a:ext cx="42863" cy="333375"/>
                  </a:xfrm>
                  <a:custGeom>
                    <a:avLst/>
                    <a:gdLst>
                      <a:gd name="T0" fmla="*/ 15 w 29"/>
                      <a:gd name="T1" fmla="*/ 227 h 227"/>
                      <a:gd name="T2" fmla="*/ 0 w 29"/>
                      <a:gd name="T3" fmla="*/ 212 h 227"/>
                      <a:gd name="T4" fmla="*/ 0 w 29"/>
                      <a:gd name="T5" fmla="*/ 15 h 227"/>
                      <a:gd name="T6" fmla="*/ 15 w 29"/>
                      <a:gd name="T7" fmla="*/ 0 h 227"/>
                      <a:gd name="T8" fmla="*/ 29 w 29"/>
                      <a:gd name="T9" fmla="*/ 15 h 227"/>
                      <a:gd name="T10" fmla="*/ 29 w 29"/>
                      <a:gd name="T11" fmla="*/ 212 h 227"/>
                      <a:gd name="T12" fmla="*/ 15 w 29"/>
                      <a:gd name="T13" fmla="*/ 227 h 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" h="227">
                        <a:moveTo>
                          <a:pt x="15" y="227"/>
                        </a:moveTo>
                        <a:cubicBezTo>
                          <a:pt x="6" y="227"/>
                          <a:pt x="0" y="221"/>
                          <a:pt x="0" y="2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7"/>
                          <a:pt x="6" y="0"/>
                          <a:pt x="15" y="0"/>
                        </a:cubicBezTo>
                        <a:cubicBezTo>
                          <a:pt x="23" y="0"/>
                          <a:pt x="29" y="7"/>
                          <a:pt x="29" y="15"/>
                        </a:cubicBezTo>
                        <a:cubicBezTo>
                          <a:pt x="29" y="212"/>
                          <a:pt x="29" y="212"/>
                          <a:pt x="29" y="212"/>
                        </a:cubicBezTo>
                        <a:cubicBezTo>
                          <a:pt x="29" y="221"/>
                          <a:pt x="23" y="227"/>
                          <a:pt x="15" y="22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1" name="Freeform 68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401638" cy="63500"/>
                  </a:xfrm>
                  <a:custGeom>
                    <a:avLst/>
                    <a:gdLst>
                      <a:gd name="T0" fmla="*/ 228 w 271"/>
                      <a:gd name="T1" fmla="*/ 0 h 43"/>
                      <a:gd name="T2" fmla="*/ 146 w 271"/>
                      <a:gd name="T3" fmla="*/ 0 h 43"/>
                      <a:gd name="T4" fmla="*/ 43 w 271"/>
                      <a:gd name="T5" fmla="*/ 0 h 43"/>
                      <a:gd name="T6" fmla="*/ 0 w 271"/>
                      <a:gd name="T7" fmla="*/ 43 h 43"/>
                      <a:gd name="T8" fmla="*/ 271 w 271"/>
                      <a:gd name="T9" fmla="*/ 43 h 43"/>
                      <a:gd name="T10" fmla="*/ 228 w 271"/>
                      <a:gd name="T11" fmla="*/ 0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71" h="43">
                        <a:moveTo>
                          <a:pt x="228" y="0"/>
                        </a:moveTo>
                        <a:cubicBezTo>
                          <a:pt x="146" y="0"/>
                          <a:pt x="146" y="0"/>
                          <a:pt x="146" y="0"/>
                        </a:cubicBezTo>
                        <a:cubicBezTo>
                          <a:pt x="43" y="0"/>
                          <a:pt x="43" y="0"/>
                          <a:pt x="43" y="0"/>
                        </a:cubicBezTo>
                        <a:cubicBezTo>
                          <a:pt x="19" y="0"/>
                          <a:pt x="0" y="19"/>
                          <a:pt x="0" y="43"/>
                        </a:cubicBezTo>
                        <a:cubicBezTo>
                          <a:pt x="271" y="43"/>
                          <a:pt x="271" y="43"/>
                          <a:pt x="271" y="43"/>
                        </a:cubicBezTo>
                        <a:cubicBezTo>
                          <a:pt x="271" y="19"/>
                          <a:pt x="252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lvl="0"/>
                    <a:endParaRPr lang="fr-FR"/>
                  </a:p>
                </p:txBody>
              </p:sp>
              <p:sp>
                <p:nvSpPr>
                  <p:cNvPr id="92" name="Freeform 69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360363" cy="63500"/>
                  </a:xfrm>
                  <a:custGeom>
                    <a:avLst/>
                    <a:gdLst>
                      <a:gd name="T0" fmla="*/ 91 w 244"/>
                      <a:gd name="T1" fmla="*/ 3 h 43"/>
                      <a:gd name="T2" fmla="*/ 173 w 244"/>
                      <a:gd name="T3" fmla="*/ 3 h 43"/>
                      <a:gd name="T4" fmla="*/ 216 w 244"/>
                      <a:gd name="T5" fmla="*/ 43 h 43"/>
                      <a:gd name="T6" fmla="*/ 244 w 244"/>
                      <a:gd name="T7" fmla="*/ 43 h 43"/>
                      <a:gd name="T8" fmla="*/ 201 w 244"/>
                      <a:gd name="T9" fmla="*/ 0 h 43"/>
                      <a:gd name="T10" fmla="*/ 150 w 244"/>
                      <a:gd name="T11" fmla="*/ 0 h 43"/>
                      <a:gd name="T12" fmla="*/ 16 w 244"/>
                      <a:gd name="T13" fmla="*/ 0 h 43"/>
                      <a:gd name="T14" fmla="*/ 0 w 244"/>
                      <a:gd name="T15" fmla="*/ 3 h 43"/>
                      <a:gd name="T16" fmla="*/ 91 w 244"/>
                      <a:gd name="T17" fmla="*/ 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44" h="43">
                        <a:moveTo>
                          <a:pt x="91" y="3"/>
                        </a:moveTo>
                        <a:cubicBezTo>
                          <a:pt x="173" y="3"/>
                          <a:pt x="173" y="3"/>
                          <a:pt x="173" y="3"/>
                        </a:cubicBezTo>
                        <a:cubicBezTo>
                          <a:pt x="196" y="3"/>
                          <a:pt x="214" y="21"/>
                          <a:pt x="216" y="43"/>
                        </a:cubicBezTo>
                        <a:cubicBezTo>
                          <a:pt x="244" y="43"/>
                          <a:pt x="244" y="43"/>
                          <a:pt x="244" y="43"/>
                        </a:cubicBezTo>
                        <a:cubicBezTo>
                          <a:pt x="244" y="19"/>
                          <a:pt x="225" y="0"/>
                          <a:pt x="201" y="0"/>
                        </a:cubicBezTo>
                        <a:cubicBezTo>
                          <a:pt x="150" y="0"/>
                          <a:pt x="150" y="0"/>
                          <a:pt x="150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0" y="0"/>
                          <a:pt x="5" y="1"/>
                          <a:pt x="0" y="3"/>
                        </a:cubicBezTo>
                        <a:lnTo>
                          <a:pt x="91" y="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3" name="Freeform 70"/>
                  <p:cNvSpPr>
                    <a:spLocks/>
                  </p:cNvSpPr>
                  <p:nvPr/>
                </p:nvSpPr>
                <p:spPr bwMode="auto">
                  <a:xfrm flipH="1">
                    <a:off x="3170609" y="5832790"/>
                    <a:ext cx="298450" cy="101600"/>
                  </a:xfrm>
                  <a:custGeom>
                    <a:avLst/>
                    <a:gdLst>
                      <a:gd name="T0" fmla="*/ 184 w 201"/>
                      <a:gd name="T1" fmla="*/ 67 h 69"/>
                      <a:gd name="T2" fmla="*/ 173 w 201"/>
                      <a:gd name="T3" fmla="*/ 62 h 69"/>
                      <a:gd name="T4" fmla="*/ 101 w 201"/>
                      <a:gd name="T5" fmla="*/ 30 h 69"/>
                      <a:gd name="T6" fmla="*/ 28 w 201"/>
                      <a:gd name="T7" fmla="*/ 62 h 69"/>
                      <a:gd name="T8" fmla="*/ 7 w 201"/>
                      <a:gd name="T9" fmla="*/ 63 h 69"/>
                      <a:gd name="T10" fmla="*/ 6 w 201"/>
                      <a:gd name="T11" fmla="*/ 42 h 69"/>
                      <a:gd name="T12" fmla="*/ 101 w 201"/>
                      <a:gd name="T13" fmla="*/ 0 h 69"/>
                      <a:gd name="T14" fmla="*/ 195 w 201"/>
                      <a:gd name="T15" fmla="*/ 42 h 69"/>
                      <a:gd name="T16" fmla="*/ 194 w 201"/>
                      <a:gd name="T17" fmla="*/ 63 h 69"/>
                      <a:gd name="T18" fmla="*/ 184 w 201"/>
                      <a:gd name="T19" fmla="*/ 67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01" h="69">
                        <a:moveTo>
                          <a:pt x="184" y="67"/>
                        </a:moveTo>
                        <a:cubicBezTo>
                          <a:pt x="180" y="67"/>
                          <a:pt x="176" y="65"/>
                          <a:pt x="173" y="62"/>
                        </a:cubicBezTo>
                        <a:cubicBezTo>
                          <a:pt x="155" y="42"/>
                          <a:pt x="128" y="30"/>
                          <a:pt x="101" y="30"/>
                        </a:cubicBezTo>
                        <a:cubicBezTo>
                          <a:pt x="73" y="30"/>
                          <a:pt x="47" y="42"/>
                          <a:pt x="28" y="62"/>
                        </a:cubicBezTo>
                        <a:cubicBezTo>
                          <a:pt x="23" y="68"/>
                          <a:pt x="13" y="69"/>
                          <a:pt x="7" y="63"/>
                        </a:cubicBezTo>
                        <a:cubicBezTo>
                          <a:pt x="1" y="58"/>
                          <a:pt x="0" y="48"/>
                          <a:pt x="6" y="42"/>
                        </a:cubicBezTo>
                        <a:cubicBezTo>
                          <a:pt x="30" y="15"/>
                          <a:pt x="65" y="0"/>
                          <a:pt x="101" y="0"/>
                        </a:cubicBezTo>
                        <a:cubicBezTo>
                          <a:pt x="137" y="0"/>
                          <a:pt x="171" y="15"/>
                          <a:pt x="195" y="42"/>
                        </a:cubicBezTo>
                        <a:cubicBezTo>
                          <a:pt x="201" y="48"/>
                          <a:pt x="200" y="58"/>
                          <a:pt x="194" y="63"/>
                        </a:cubicBezTo>
                        <a:cubicBezTo>
                          <a:pt x="191" y="66"/>
                          <a:pt x="188" y="67"/>
                          <a:pt x="184" y="6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4" name="Oval 71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41984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95" name="Oval 72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17219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</p:grpSp>
            <p:sp>
              <p:nvSpPr>
                <p:cNvPr id="55" name="Freeform 221"/>
                <p:cNvSpPr>
                  <a:spLocks/>
                </p:cNvSpPr>
                <p:nvPr userDrawn="1"/>
              </p:nvSpPr>
              <p:spPr bwMode="auto">
                <a:xfrm>
                  <a:off x="4357914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6" name="Freeform 222"/>
                <p:cNvSpPr>
                  <a:spLocks/>
                </p:cNvSpPr>
                <p:nvPr/>
              </p:nvSpPr>
              <p:spPr bwMode="auto">
                <a:xfrm>
                  <a:off x="3307872" y="6261669"/>
                  <a:ext cx="383822" cy="151840"/>
                </a:xfrm>
                <a:custGeom>
                  <a:avLst/>
                  <a:gdLst>
                    <a:gd name="T0" fmla="*/ 110 w 110"/>
                    <a:gd name="T1" fmla="*/ 44 h 44"/>
                    <a:gd name="T2" fmla="*/ 110 w 110"/>
                    <a:gd name="T3" fmla="*/ 0 h 44"/>
                    <a:gd name="T4" fmla="*/ 61 w 110"/>
                    <a:gd name="T5" fmla="*/ 0 h 44"/>
                    <a:gd name="T6" fmla="*/ 0 w 110"/>
                    <a:gd name="T7" fmla="*/ 44 h 44"/>
                    <a:gd name="T8" fmla="*/ 110 w 110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4">
                      <a:moveTo>
                        <a:pt x="110" y="44"/>
                      </a:move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10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7" name="Freeform 223"/>
                <p:cNvSpPr>
                  <a:spLocks/>
                </p:cNvSpPr>
                <p:nvPr/>
              </p:nvSpPr>
              <p:spPr bwMode="auto">
                <a:xfrm>
                  <a:off x="3333180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2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8" name="Freeform 224"/>
                <p:cNvSpPr>
                  <a:spLocks/>
                </p:cNvSpPr>
                <p:nvPr/>
              </p:nvSpPr>
              <p:spPr bwMode="auto">
                <a:xfrm>
                  <a:off x="3510326" y="5139050"/>
                  <a:ext cx="902610" cy="1129969"/>
                </a:xfrm>
                <a:custGeom>
                  <a:avLst/>
                  <a:gdLst>
                    <a:gd name="T0" fmla="*/ 142 w 259"/>
                    <a:gd name="T1" fmla="*/ 0 h 303"/>
                    <a:gd name="T2" fmla="*/ 142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91 h 303"/>
                    <a:gd name="T20" fmla="*/ 180 w 259"/>
                    <a:gd name="T21" fmla="*/ 92 h 303"/>
                    <a:gd name="T22" fmla="*/ 182 w 259"/>
                    <a:gd name="T23" fmla="*/ 88 h 303"/>
                    <a:gd name="T24" fmla="*/ 259 w 259"/>
                    <a:gd name="T25" fmla="*/ 0 h 303"/>
                    <a:gd name="T26" fmla="*/ 142 w 259"/>
                    <a:gd name="T27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9" h="303">
                      <a:moveTo>
                        <a:pt x="142" y="0"/>
                      </a:moveTo>
                      <a:cubicBezTo>
                        <a:pt x="142" y="1"/>
                        <a:pt x="142" y="1"/>
                        <a:pt x="142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91"/>
                        <a:pt x="67" y="91"/>
                        <a:pt x="67" y="91"/>
                      </a:cubicBezTo>
                      <a:cubicBezTo>
                        <a:pt x="180" y="92"/>
                        <a:pt x="180" y="92"/>
                        <a:pt x="180" y="92"/>
                      </a:cubicBezTo>
                      <a:cubicBezTo>
                        <a:pt x="181" y="87"/>
                        <a:pt x="182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42" y="0"/>
                      </a:lnTo>
                      <a:close/>
                    </a:path>
                  </a:pathLst>
                </a:custGeom>
                <a:solidFill>
                  <a:srgbClr val="4D00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9" name="Freeform 225"/>
                <p:cNvSpPr>
                  <a:spLocks/>
                </p:cNvSpPr>
                <p:nvPr/>
              </p:nvSpPr>
              <p:spPr bwMode="auto">
                <a:xfrm>
                  <a:off x="3805572" y="5155923"/>
                  <a:ext cx="906827" cy="1126837"/>
                </a:xfrm>
                <a:custGeom>
                  <a:avLst/>
                  <a:gdLst>
                    <a:gd name="T0" fmla="*/ 133 w 259"/>
                    <a:gd name="T1" fmla="*/ 0 h 303"/>
                    <a:gd name="T2" fmla="*/ 133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87 h 303"/>
                    <a:gd name="T20" fmla="*/ 182 w 259"/>
                    <a:gd name="T21" fmla="*/ 88 h 303"/>
                    <a:gd name="T22" fmla="*/ 259 w 259"/>
                    <a:gd name="T23" fmla="*/ 0 h 303"/>
                    <a:gd name="T24" fmla="*/ 133 w 259"/>
                    <a:gd name="T25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59" h="303">
                      <a:moveTo>
                        <a:pt x="133" y="0"/>
                      </a:moveTo>
                      <a:cubicBezTo>
                        <a:pt x="133" y="1"/>
                        <a:pt x="133" y="1"/>
                        <a:pt x="133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87"/>
                        <a:pt x="67" y="87"/>
                        <a:pt x="67" y="87"/>
                      </a:cubicBezTo>
                      <a:cubicBezTo>
                        <a:pt x="67" y="87"/>
                        <a:pt x="181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33" y="0"/>
                      </a:ln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0" name="Freeform 226"/>
                <p:cNvSpPr>
                  <a:spLocks/>
                </p:cNvSpPr>
                <p:nvPr/>
              </p:nvSpPr>
              <p:spPr bwMode="auto">
                <a:xfrm>
                  <a:off x="3603118" y="6261669"/>
                  <a:ext cx="379602" cy="151840"/>
                </a:xfrm>
                <a:custGeom>
                  <a:avLst/>
                  <a:gdLst>
                    <a:gd name="T0" fmla="*/ 109 w 109"/>
                    <a:gd name="T1" fmla="*/ 44 h 44"/>
                    <a:gd name="T2" fmla="*/ 109 w 109"/>
                    <a:gd name="T3" fmla="*/ 0 h 44"/>
                    <a:gd name="T4" fmla="*/ 61 w 109"/>
                    <a:gd name="T5" fmla="*/ 0 h 44"/>
                    <a:gd name="T6" fmla="*/ 0 w 109"/>
                    <a:gd name="T7" fmla="*/ 44 h 44"/>
                    <a:gd name="T8" fmla="*/ 109 w 109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44">
                      <a:moveTo>
                        <a:pt x="109" y="44"/>
                      </a:move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09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1" name="Freeform 227"/>
                <p:cNvSpPr>
                  <a:spLocks/>
                </p:cNvSpPr>
                <p:nvPr/>
              </p:nvSpPr>
              <p:spPr bwMode="auto">
                <a:xfrm>
                  <a:off x="3628426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1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2" name="Freeform 228"/>
                <p:cNvSpPr>
                  <a:spLocks/>
                </p:cNvSpPr>
                <p:nvPr/>
              </p:nvSpPr>
              <p:spPr bwMode="auto">
                <a:xfrm>
                  <a:off x="3417534" y="4594957"/>
                  <a:ext cx="851996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8 w 243"/>
                    <a:gd name="T3" fmla="*/ 0 h 152"/>
                    <a:gd name="T4" fmla="*/ 188 w 243"/>
                    <a:gd name="T5" fmla="*/ 72 h 152"/>
                    <a:gd name="T6" fmla="*/ 183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6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8" y="72"/>
                        <a:pt x="188" y="72"/>
                        <a:pt x="188" y="72"/>
                      </a:cubicBezTo>
                      <a:cubicBezTo>
                        <a:pt x="188" y="75"/>
                        <a:pt x="186" y="78"/>
                        <a:pt x="183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6" y="125"/>
                        <a:pt x="216" y="125"/>
                        <a:pt x="216" y="125"/>
                      </a:cubicBezTo>
                      <a:cubicBezTo>
                        <a:pt x="231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3" name="Freeform 229"/>
                <p:cNvSpPr>
                  <a:spLocks/>
                </p:cNvSpPr>
                <p:nvPr/>
              </p:nvSpPr>
              <p:spPr bwMode="auto">
                <a:xfrm>
                  <a:off x="4294836" y="3983375"/>
                  <a:ext cx="396473" cy="657978"/>
                </a:xfrm>
                <a:custGeom>
                  <a:avLst/>
                  <a:gdLst>
                    <a:gd name="T0" fmla="*/ 81 w 113"/>
                    <a:gd name="T1" fmla="*/ 60 h 189"/>
                    <a:gd name="T2" fmla="*/ 81 w 113"/>
                    <a:gd name="T3" fmla="*/ 0 h 189"/>
                    <a:gd name="T4" fmla="*/ 23 w 113"/>
                    <a:gd name="T5" fmla="*/ 0 h 189"/>
                    <a:gd name="T6" fmla="*/ 22 w 113"/>
                    <a:gd name="T7" fmla="*/ 59 h 189"/>
                    <a:gd name="T8" fmla="*/ 15 w 113"/>
                    <a:gd name="T9" fmla="*/ 64 h 189"/>
                    <a:gd name="T10" fmla="*/ 0 w 113"/>
                    <a:gd name="T11" fmla="*/ 64 h 189"/>
                    <a:gd name="T12" fmla="*/ 0 w 113"/>
                    <a:gd name="T13" fmla="*/ 189 h 189"/>
                    <a:gd name="T14" fmla="*/ 113 w 113"/>
                    <a:gd name="T15" fmla="*/ 189 h 189"/>
                    <a:gd name="T16" fmla="*/ 113 w 113"/>
                    <a:gd name="T17" fmla="*/ 64 h 189"/>
                    <a:gd name="T18" fmla="*/ 85 w 113"/>
                    <a:gd name="T19" fmla="*/ 64 h 189"/>
                    <a:gd name="T20" fmla="*/ 81 w 113"/>
                    <a:gd name="T21" fmla="*/ 6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3" h="189">
                      <a:moveTo>
                        <a:pt x="81" y="60"/>
                      </a:move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59"/>
                        <a:pt x="22" y="59"/>
                        <a:pt x="22" y="59"/>
                      </a:cubicBezTo>
                      <a:cubicBezTo>
                        <a:pt x="21" y="62"/>
                        <a:pt x="18" y="64"/>
                        <a:pt x="15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113" y="189"/>
                        <a:pt x="113" y="189"/>
                        <a:pt x="113" y="189"/>
                      </a:cubicBezTo>
                      <a:cubicBezTo>
                        <a:pt x="113" y="64"/>
                        <a:pt x="113" y="64"/>
                        <a:pt x="113" y="64"/>
                      </a:cubicBezTo>
                      <a:cubicBezTo>
                        <a:pt x="85" y="64"/>
                        <a:pt x="85" y="64"/>
                        <a:pt x="85" y="64"/>
                      </a:cubicBezTo>
                      <a:cubicBezTo>
                        <a:pt x="83" y="64"/>
                        <a:pt x="81" y="62"/>
                        <a:pt x="81" y="60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4" name="Freeform 230"/>
                <p:cNvSpPr>
                  <a:spLocks/>
                </p:cNvSpPr>
                <p:nvPr/>
              </p:nvSpPr>
              <p:spPr bwMode="auto">
                <a:xfrm>
                  <a:off x="4370757" y="3983375"/>
                  <a:ext cx="206674" cy="198239"/>
                </a:xfrm>
                <a:custGeom>
                  <a:avLst/>
                  <a:gdLst>
                    <a:gd name="T0" fmla="*/ 59 w 59"/>
                    <a:gd name="T1" fmla="*/ 36 h 57"/>
                    <a:gd name="T2" fmla="*/ 59 w 59"/>
                    <a:gd name="T3" fmla="*/ 0 h 57"/>
                    <a:gd name="T4" fmla="*/ 1 w 59"/>
                    <a:gd name="T5" fmla="*/ 0 h 57"/>
                    <a:gd name="T6" fmla="*/ 0 w 59"/>
                    <a:gd name="T7" fmla="*/ 57 h 57"/>
                    <a:gd name="T8" fmla="*/ 59 w 59"/>
                    <a:gd name="T9" fmla="*/ 36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57">
                      <a:moveTo>
                        <a:pt x="59" y="36"/>
                      </a:move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57"/>
                        <a:pt x="59" y="36"/>
                        <a:pt x="59" y="36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5" name="Freeform 231"/>
                <p:cNvSpPr>
                  <a:spLocks/>
                </p:cNvSpPr>
                <p:nvPr/>
              </p:nvSpPr>
              <p:spPr bwMode="auto">
                <a:xfrm>
                  <a:off x="4294836" y="4202699"/>
                  <a:ext cx="54833" cy="350079"/>
                </a:xfrm>
                <a:custGeom>
                  <a:avLst/>
                  <a:gdLst>
                    <a:gd name="T0" fmla="*/ 16 w 16"/>
                    <a:gd name="T1" fmla="*/ 0 h 101"/>
                    <a:gd name="T2" fmla="*/ 15 w 16"/>
                    <a:gd name="T3" fmla="*/ 1 h 101"/>
                    <a:gd name="T4" fmla="*/ 0 w 16"/>
                    <a:gd name="T5" fmla="*/ 1 h 101"/>
                    <a:gd name="T6" fmla="*/ 0 w 16"/>
                    <a:gd name="T7" fmla="*/ 96 h 101"/>
                    <a:gd name="T8" fmla="*/ 3 w 16"/>
                    <a:gd name="T9" fmla="*/ 101 h 101"/>
                    <a:gd name="T10" fmla="*/ 4 w 16"/>
                    <a:gd name="T11" fmla="*/ 101 h 101"/>
                    <a:gd name="T12" fmla="*/ 6 w 16"/>
                    <a:gd name="T13" fmla="*/ 100 h 101"/>
                    <a:gd name="T14" fmla="*/ 6 w 16"/>
                    <a:gd name="T15" fmla="*/ 98 h 101"/>
                    <a:gd name="T16" fmla="*/ 16 w 16"/>
                    <a:gd name="T17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1">
                      <a:moveTo>
                        <a:pt x="16" y="0"/>
                      </a:moveTo>
                      <a:cubicBezTo>
                        <a:pt x="16" y="1"/>
                        <a:pt x="15" y="1"/>
                        <a:pt x="15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2" y="97"/>
                        <a:pt x="4" y="98"/>
                        <a:pt x="3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5" y="101"/>
                        <a:pt x="6" y="100"/>
                      </a:cubicBezTo>
                      <a:cubicBezTo>
                        <a:pt x="6" y="99"/>
                        <a:pt x="6" y="99"/>
                        <a:pt x="6" y="98"/>
                      </a:cubicBezTo>
                      <a:cubicBezTo>
                        <a:pt x="4" y="66"/>
                        <a:pt x="16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6" name="Rectangle 232"/>
                <p:cNvSpPr>
                  <a:spLocks noChangeArrowheads="1"/>
                </p:cNvSpPr>
                <p:nvPr/>
              </p:nvSpPr>
              <p:spPr bwMode="auto">
                <a:xfrm>
                  <a:off x="4121905" y="5071566"/>
                  <a:ext cx="590491" cy="105447"/>
                </a:xfrm>
                <a:prstGeom prst="rect">
                  <a:avLst/>
                </a:pr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7" name="Freeform 233"/>
                <p:cNvSpPr>
                  <a:spLocks/>
                </p:cNvSpPr>
                <p:nvPr/>
              </p:nvSpPr>
              <p:spPr bwMode="auto">
                <a:xfrm>
                  <a:off x="4105035" y="5139052"/>
                  <a:ext cx="611582" cy="299466"/>
                </a:xfrm>
                <a:custGeom>
                  <a:avLst/>
                  <a:gdLst>
                    <a:gd name="T0" fmla="*/ 0 w 174"/>
                    <a:gd name="T1" fmla="*/ 0 h 86"/>
                    <a:gd name="T2" fmla="*/ 174 w 174"/>
                    <a:gd name="T3" fmla="*/ 86 h 86"/>
                    <a:gd name="T4" fmla="*/ 174 w 174"/>
                    <a:gd name="T5" fmla="*/ 0 h 86"/>
                    <a:gd name="T6" fmla="*/ 0 w 17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4" h="86">
                      <a:moveTo>
                        <a:pt x="0" y="0"/>
                      </a:moveTo>
                      <a:cubicBezTo>
                        <a:pt x="0" y="0"/>
                        <a:pt x="72" y="86"/>
                        <a:pt x="174" y="86"/>
                      </a:cubicBezTo>
                      <a:cubicBezTo>
                        <a:pt x="174" y="0"/>
                        <a:pt x="174" y="0"/>
                        <a:pt x="17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8" name="Freeform 234"/>
                <p:cNvSpPr>
                  <a:spLocks/>
                </p:cNvSpPr>
                <p:nvPr/>
              </p:nvSpPr>
              <p:spPr bwMode="auto">
                <a:xfrm>
                  <a:off x="4075512" y="4206919"/>
                  <a:ext cx="826688" cy="932136"/>
                </a:xfrm>
                <a:custGeom>
                  <a:avLst/>
                  <a:gdLst>
                    <a:gd name="T0" fmla="*/ 174 w 237"/>
                    <a:gd name="T1" fmla="*/ 0 h 269"/>
                    <a:gd name="T2" fmla="*/ 148 w 237"/>
                    <a:gd name="T3" fmla="*/ 0 h 269"/>
                    <a:gd name="T4" fmla="*/ 69 w 237"/>
                    <a:gd name="T5" fmla="*/ 94 h 269"/>
                    <a:gd name="T6" fmla="*/ 72 w 237"/>
                    <a:gd name="T7" fmla="*/ 0 h 269"/>
                    <a:gd name="T8" fmla="*/ 67 w 237"/>
                    <a:gd name="T9" fmla="*/ 0 h 269"/>
                    <a:gd name="T10" fmla="*/ 0 w 237"/>
                    <a:gd name="T11" fmla="*/ 66 h 269"/>
                    <a:gd name="T12" fmla="*/ 0 w 237"/>
                    <a:gd name="T13" fmla="*/ 112 h 269"/>
                    <a:gd name="T14" fmla="*/ 13 w 237"/>
                    <a:gd name="T15" fmla="*/ 112 h 269"/>
                    <a:gd name="T16" fmla="*/ 13 w 237"/>
                    <a:gd name="T17" fmla="*/ 269 h 269"/>
                    <a:gd name="T18" fmla="*/ 183 w 237"/>
                    <a:gd name="T19" fmla="*/ 269 h 269"/>
                    <a:gd name="T20" fmla="*/ 183 w 237"/>
                    <a:gd name="T21" fmla="*/ 112 h 269"/>
                    <a:gd name="T22" fmla="*/ 237 w 237"/>
                    <a:gd name="T23" fmla="*/ 112 h 269"/>
                    <a:gd name="T24" fmla="*/ 237 w 237"/>
                    <a:gd name="T25" fmla="*/ 62 h 269"/>
                    <a:gd name="T26" fmla="*/ 174 w 237"/>
                    <a:gd name="T27" fmla="*/ 0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7" h="269">
                      <a:moveTo>
                        <a:pt x="174" y="0"/>
                      </a:moveTo>
                      <a:cubicBezTo>
                        <a:pt x="148" y="0"/>
                        <a:pt x="148" y="0"/>
                        <a:pt x="148" y="0"/>
                      </a:cubicBezTo>
                      <a:cubicBezTo>
                        <a:pt x="127" y="37"/>
                        <a:pt x="102" y="70"/>
                        <a:pt x="69" y="94"/>
                      </a:cubicBezTo>
                      <a:cubicBezTo>
                        <a:pt x="63" y="64"/>
                        <a:pt x="66" y="33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30" y="0"/>
                        <a:pt x="0" y="30"/>
                        <a:pt x="0" y="66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3" y="112"/>
                        <a:pt x="13" y="112"/>
                        <a:pt x="13" y="112"/>
                      </a:cubicBezTo>
                      <a:cubicBezTo>
                        <a:pt x="13" y="210"/>
                        <a:pt x="13" y="269"/>
                        <a:pt x="13" y="269"/>
                      </a:cubicBezTo>
                      <a:cubicBezTo>
                        <a:pt x="183" y="269"/>
                        <a:pt x="183" y="269"/>
                        <a:pt x="183" y="269"/>
                      </a:cubicBezTo>
                      <a:cubicBezTo>
                        <a:pt x="183" y="112"/>
                        <a:pt x="183" y="112"/>
                        <a:pt x="183" y="112"/>
                      </a:cubicBezTo>
                      <a:cubicBezTo>
                        <a:pt x="237" y="112"/>
                        <a:pt x="237" y="112"/>
                        <a:pt x="237" y="112"/>
                      </a:cubicBezTo>
                      <a:cubicBezTo>
                        <a:pt x="237" y="62"/>
                        <a:pt x="237" y="62"/>
                        <a:pt x="237" y="62"/>
                      </a:cubicBezTo>
                      <a:cubicBezTo>
                        <a:pt x="236" y="28"/>
                        <a:pt x="20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69" name="Freeform 235"/>
                <p:cNvSpPr>
                  <a:spLocks/>
                </p:cNvSpPr>
                <p:nvPr/>
              </p:nvSpPr>
              <p:spPr bwMode="auto">
                <a:xfrm>
                  <a:off x="4121905" y="4594957"/>
                  <a:ext cx="265723" cy="544098"/>
                </a:xfrm>
                <a:custGeom>
                  <a:avLst/>
                  <a:gdLst>
                    <a:gd name="T0" fmla="*/ 0 w 76"/>
                    <a:gd name="T1" fmla="*/ 0 h 157"/>
                    <a:gd name="T2" fmla="*/ 0 w 76"/>
                    <a:gd name="T3" fmla="*/ 157 h 157"/>
                    <a:gd name="T4" fmla="*/ 76 w 76"/>
                    <a:gd name="T5" fmla="*/ 157 h 157"/>
                    <a:gd name="T6" fmla="*/ 0 w 76"/>
                    <a:gd name="T7" fmla="*/ 0 h 1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" h="157">
                      <a:moveTo>
                        <a:pt x="0" y="0"/>
                      </a:moveTo>
                      <a:cubicBezTo>
                        <a:pt x="0" y="98"/>
                        <a:pt x="0" y="157"/>
                        <a:pt x="0" y="157"/>
                      </a:cubicBezTo>
                      <a:cubicBezTo>
                        <a:pt x="76" y="157"/>
                        <a:pt x="76" y="157"/>
                        <a:pt x="76" y="15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0A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0" name="Freeform 236"/>
                <p:cNvSpPr>
                  <a:spLocks/>
                </p:cNvSpPr>
                <p:nvPr/>
              </p:nvSpPr>
              <p:spPr bwMode="auto">
                <a:xfrm>
                  <a:off x="4054421" y="4594957"/>
                  <a:ext cx="847779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9 w 243"/>
                    <a:gd name="T3" fmla="*/ 0 h 152"/>
                    <a:gd name="T4" fmla="*/ 189 w 243"/>
                    <a:gd name="T5" fmla="*/ 72 h 152"/>
                    <a:gd name="T6" fmla="*/ 184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7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89" y="72"/>
                        <a:pt x="189" y="72"/>
                        <a:pt x="189" y="72"/>
                      </a:cubicBezTo>
                      <a:cubicBezTo>
                        <a:pt x="189" y="75"/>
                        <a:pt x="187" y="78"/>
                        <a:pt x="184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7" y="125"/>
                        <a:pt x="217" y="125"/>
                        <a:pt x="217" y="125"/>
                      </a:cubicBezTo>
                      <a:cubicBezTo>
                        <a:pt x="232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1" name="Freeform 237"/>
                <p:cNvSpPr>
                  <a:spLocks/>
                </p:cNvSpPr>
                <p:nvPr/>
              </p:nvSpPr>
              <p:spPr bwMode="auto">
                <a:xfrm>
                  <a:off x="4716616" y="4594957"/>
                  <a:ext cx="185584" cy="54833"/>
                </a:xfrm>
                <a:custGeom>
                  <a:avLst/>
                  <a:gdLst>
                    <a:gd name="T0" fmla="*/ 44 w 44"/>
                    <a:gd name="T1" fmla="*/ 13 h 13"/>
                    <a:gd name="T2" fmla="*/ 44 w 44"/>
                    <a:gd name="T3" fmla="*/ 0 h 13"/>
                    <a:gd name="T4" fmla="*/ 0 w 44"/>
                    <a:gd name="T5" fmla="*/ 0 h 13"/>
                    <a:gd name="T6" fmla="*/ 44 w 4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44" y="13"/>
                      </a:moveTo>
                      <a:lnTo>
                        <a:pt x="44" y="0"/>
                      </a:lnTo>
                      <a:lnTo>
                        <a:pt x="0" y="0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2" name="Freeform 238"/>
                <p:cNvSpPr>
                  <a:spLocks/>
                </p:cNvSpPr>
                <p:nvPr/>
              </p:nvSpPr>
              <p:spPr bwMode="auto">
                <a:xfrm>
                  <a:off x="3333180" y="4573866"/>
                  <a:ext cx="805600" cy="539878"/>
                </a:xfrm>
                <a:custGeom>
                  <a:avLst/>
                  <a:gdLst>
                    <a:gd name="T0" fmla="*/ 201 w 231"/>
                    <a:gd name="T1" fmla="*/ 0 h 155"/>
                    <a:gd name="T2" fmla="*/ 6 w 231"/>
                    <a:gd name="T3" fmla="*/ 0 h 155"/>
                    <a:gd name="T4" fmla="*/ 1 w 231"/>
                    <a:gd name="T5" fmla="*/ 6 h 155"/>
                    <a:gd name="T6" fmla="*/ 25 w 231"/>
                    <a:gd name="T7" fmla="*/ 155 h 155"/>
                    <a:gd name="T8" fmla="*/ 231 w 231"/>
                    <a:gd name="T9" fmla="*/ 155 h 155"/>
                    <a:gd name="T10" fmla="*/ 207 w 231"/>
                    <a:gd name="T11" fmla="*/ 4 h 155"/>
                    <a:gd name="T12" fmla="*/ 201 w 231"/>
                    <a:gd name="T13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1" h="155">
                      <a:moveTo>
                        <a:pt x="201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2"/>
                        <a:pt x="1" y="6"/>
                      </a:cubicBezTo>
                      <a:cubicBezTo>
                        <a:pt x="25" y="155"/>
                        <a:pt x="25" y="155"/>
                        <a:pt x="25" y="155"/>
                      </a:cubicBezTo>
                      <a:cubicBezTo>
                        <a:pt x="231" y="155"/>
                        <a:pt x="231" y="155"/>
                        <a:pt x="231" y="155"/>
                      </a:cubicBezTo>
                      <a:cubicBezTo>
                        <a:pt x="207" y="4"/>
                        <a:pt x="207" y="4"/>
                        <a:pt x="207" y="4"/>
                      </a:cubicBezTo>
                      <a:cubicBezTo>
                        <a:pt x="206" y="1"/>
                        <a:pt x="204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0018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3" name="Freeform 239"/>
                <p:cNvSpPr>
                  <a:spLocks/>
                </p:cNvSpPr>
                <p:nvPr/>
              </p:nvSpPr>
              <p:spPr bwMode="auto">
                <a:xfrm>
                  <a:off x="3417534" y="5113744"/>
                  <a:ext cx="721244" cy="42178"/>
                </a:xfrm>
                <a:custGeom>
                  <a:avLst/>
                  <a:gdLst>
                    <a:gd name="T0" fmla="*/ 206 w 206"/>
                    <a:gd name="T1" fmla="*/ 12 h 12"/>
                    <a:gd name="T2" fmla="*/ 5 w 206"/>
                    <a:gd name="T3" fmla="*/ 12 h 12"/>
                    <a:gd name="T4" fmla="*/ 0 w 206"/>
                    <a:gd name="T5" fmla="*/ 7 h 12"/>
                    <a:gd name="T6" fmla="*/ 0 w 206"/>
                    <a:gd name="T7" fmla="*/ 0 h 12"/>
                    <a:gd name="T8" fmla="*/ 206 w 206"/>
                    <a:gd name="T9" fmla="*/ 0 h 12"/>
                    <a:gd name="T10" fmla="*/ 206 w 206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6" h="12">
                      <a:moveTo>
                        <a:pt x="206" y="12"/>
                      </a:move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2" y="12"/>
                        <a:pt x="0" y="10"/>
                        <a:pt x="0" y="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lnTo>
                        <a:pt x="206" y="1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4" name="Freeform 240"/>
                <p:cNvSpPr>
                  <a:spLocks/>
                </p:cNvSpPr>
                <p:nvPr/>
              </p:nvSpPr>
              <p:spPr bwMode="auto">
                <a:xfrm>
                  <a:off x="4138778" y="5113744"/>
                  <a:ext cx="269940" cy="42178"/>
                </a:xfrm>
                <a:custGeom>
                  <a:avLst/>
                  <a:gdLst>
                    <a:gd name="T0" fmla="*/ 0 w 77"/>
                    <a:gd name="T1" fmla="*/ 12 h 12"/>
                    <a:gd name="T2" fmla="*/ 75 w 77"/>
                    <a:gd name="T3" fmla="*/ 12 h 12"/>
                    <a:gd name="T4" fmla="*/ 77 w 77"/>
                    <a:gd name="T5" fmla="*/ 10 h 12"/>
                    <a:gd name="T6" fmla="*/ 77 w 77"/>
                    <a:gd name="T7" fmla="*/ 4 h 12"/>
                    <a:gd name="T8" fmla="*/ 75 w 77"/>
                    <a:gd name="T9" fmla="*/ 2 h 12"/>
                    <a:gd name="T10" fmla="*/ 0 w 77"/>
                    <a:gd name="T11" fmla="*/ 0 h 12"/>
                    <a:gd name="T12" fmla="*/ 0 w 77"/>
                    <a:gd name="T1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" h="12">
                      <a:moveTo>
                        <a:pt x="0" y="12"/>
                      </a:move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6" y="12"/>
                        <a:pt x="77" y="11"/>
                        <a:pt x="77" y="10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3"/>
                        <a:pt x="76" y="2"/>
                        <a:pt x="75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4052A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5" name="Oval 241"/>
                <p:cNvSpPr>
                  <a:spLocks noChangeArrowheads="1"/>
                </p:cNvSpPr>
                <p:nvPr/>
              </p:nvSpPr>
              <p:spPr bwMode="auto">
                <a:xfrm>
                  <a:off x="4214697" y="3806226"/>
                  <a:ext cx="139188" cy="139188"/>
                </a:xfrm>
                <a:prstGeom prst="ellipse">
                  <a:avLst/>
                </a:pr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6" name="Oval 242"/>
                <p:cNvSpPr>
                  <a:spLocks noChangeArrowheads="1"/>
                </p:cNvSpPr>
                <p:nvPr/>
              </p:nvSpPr>
              <p:spPr bwMode="auto">
                <a:xfrm>
                  <a:off x="4214697" y="3903238"/>
                  <a:ext cx="42178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7" name="Oval 243"/>
                <p:cNvSpPr>
                  <a:spLocks noChangeArrowheads="1"/>
                </p:cNvSpPr>
                <p:nvPr/>
              </p:nvSpPr>
              <p:spPr bwMode="auto">
                <a:xfrm>
                  <a:off x="4594299" y="3806226"/>
                  <a:ext cx="139188" cy="139188"/>
                </a:xfrm>
                <a:prstGeom prst="ellipse">
                  <a:avLst/>
                </a:pr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8" name="Oval 244"/>
                <p:cNvSpPr>
                  <a:spLocks noChangeArrowheads="1"/>
                </p:cNvSpPr>
                <p:nvPr/>
              </p:nvSpPr>
              <p:spPr bwMode="auto">
                <a:xfrm>
                  <a:off x="4695526" y="3903238"/>
                  <a:ext cx="37961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79" name="Freeform 245"/>
                <p:cNvSpPr>
                  <a:spLocks/>
                </p:cNvSpPr>
                <p:nvPr/>
              </p:nvSpPr>
              <p:spPr bwMode="auto">
                <a:xfrm>
                  <a:off x="4185174" y="3599555"/>
                  <a:ext cx="493484" cy="552533"/>
                </a:xfrm>
                <a:custGeom>
                  <a:avLst/>
                  <a:gdLst>
                    <a:gd name="T0" fmla="*/ 141 w 141"/>
                    <a:gd name="T1" fmla="*/ 28 h 159"/>
                    <a:gd name="T2" fmla="*/ 83 w 141"/>
                    <a:gd name="T3" fmla="*/ 1 h 159"/>
                    <a:gd name="T4" fmla="*/ 21 w 141"/>
                    <a:gd name="T5" fmla="*/ 105 h 159"/>
                    <a:gd name="T6" fmla="*/ 46 w 141"/>
                    <a:gd name="T7" fmla="*/ 142 h 159"/>
                    <a:gd name="T8" fmla="*/ 60 w 141"/>
                    <a:gd name="T9" fmla="*/ 152 h 159"/>
                    <a:gd name="T10" fmla="*/ 106 w 141"/>
                    <a:gd name="T11" fmla="*/ 146 h 159"/>
                    <a:gd name="T12" fmla="*/ 124 w 141"/>
                    <a:gd name="T13" fmla="*/ 132 h 159"/>
                    <a:gd name="T14" fmla="*/ 138 w 141"/>
                    <a:gd name="T15" fmla="*/ 103 h 159"/>
                    <a:gd name="T16" fmla="*/ 141 w 141"/>
                    <a:gd name="T17" fmla="*/ 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1" h="159">
                      <a:moveTo>
                        <a:pt x="141" y="28"/>
                      </a:moveTo>
                      <a:cubicBezTo>
                        <a:pt x="127" y="11"/>
                        <a:pt x="105" y="0"/>
                        <a:pt x="83" y="1"/>
                      </a:cubicBezTo>
                      <a:cubicBezTo>
                        <a:pt x="31" y="1"/>
                        <a:pt x="0" y="58"/>
                        <a:pt x="21" y="105"/>
                      </a:cubicBezTo>
                      <a:cubicBezTo>
                        <a:pt x="27" y="120"/>
                        <a:pt x="34" y="132"/>
                        <a:pt x="46" y="142"/>
                      </a:cubicBezTo>
                      <a:cubicBezTo>
                        <a:pt x="50" y="146"/>
                        <a:pt x="55" y="150"/>
                        <a:pt x="60" y="152"/>
                      </a:cubicBezTo>
                      <a:cubicBezTo>
                        <a:pt x="77" y="159"/>
                        <a:pt x="92" y="154"/>
                        <a:pt x="106" y="146"/>
                      </a:cubicBezTo>
                      <a:cubicBezTo>
                        <a:pt x="112" y="142"/>
                        <a:pt x="118" y="137"/>
                        <a:pt x="124" y="132"/>
                      </a:cubicBezTo>
                      <a:cubicBezTo>
                        <a:pt x="133" y="125"/>
                        <a:pt x="138" y="114"/>
                        <a:pt x="138" y="103"/>
                      </a:cubicBezTo>
                      <a:lnTo>
                        <a:pt x="141" y="28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0" name="Freeform 246"/>
                <p:cNvSpPr>
                  <a:spLocks/>
                </p:cNvSpPr>
                <p:nvPr/>
              </p:nvSpPr>
              <p:spPr bwMode="auto">
                <a:xfrm>
                  <a:off x="4240005" y="3624863"/>
                  <a:ext cx="126535" cy="455521"/>
                </a:xfrm>
                <a:custGeom>
                  <a:avLst/>
                  <a:gdLst>
                    <a:gd name="T0" fmla="*/ 17 w 36"/>
                    <a:gd name="T1" fmla="*/ 42 h 131"/>
                    <a:gd name="T2" fmla="*/ 36 w 36"/>
                    <a:gd name="T3" fmla="*/ 0 h 131"/>
                    <a:gd name="T4" fmla="*/ 0 w 36"/>
                    <a:gd name="T5" fmla="*/ 66 h 131"/>
                    <a:gd name="T6" fmla="*/ 27 w 36"/>
                    <a:gd name="T7" fmla="*/ 131 h 131"/>
                    <a:gd name="T8" fmla="*/ 17 w 36"/>
                    <a:gd name="T9" fmla="*/ 42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31">
                      <a:moveTo>
                        <a:pt x="17" y="42"/>
                      </a:moveTo>
                      <a:cubicBezTo>
                        <a:pt x="20" y="26"/>
                        <a:pt x="28" y="12"/>
                        <a:pt x="36" y="0"/>
                      </a:cubicBezTo>
                      <a:cubicBezTo>
                        <a:pt x="12" y="12"/>
                        <a:pt x="0" y="37"/>
                        <a:pt x="0" y="66"/>
                      </a:cubicBezTo>
                      <a:cubicBezTo>
                        <a:pt x="0" y="92"/>
                        <a:pt x="6" y="110"/>
                        <a:pt x="27" y="131"/>
                      </a:cubicBezTo>
                      <a:cubicBezTo>
                        <a:pt x="13" y="106"/>
                        <a:pt x="11" y="68"/>
                        <a:pt x="17" y="4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1" name="Freeform 247"/>
                <p:cNvSpPr>
                  <a:spLocks/>
                </p:cNvSpPr>
                <p:nvPr/>
              </p:nvSpPr>
              <p:spPr bwMode="auto">
                <a:xfrm>
                  <a:off x="4227352" y="3532071"/>
                  <a:ext cx="493484" cy="282593"/>
                </a:xfrm>
                <a:custGeom>
                  <a:avLst/>
                  <a:gdLst>
                    <a:gd name="T0" fmla="*/ 72 w 141"/>
                    <a:gd name="T1" fmla="*/ 0 h 82"/>
                    <a:gd name="T2" fmla="*/ 0 w 141"/>
                    <a:gd name="T3" fmla="*/ 75 h 82"/>
                    <a:gd name="T4" fmla="*/ 23 w 141"/>
                    <a:gd name="T5" fmla="*/ 81 h 82"/>
                    <a:gd name="T6" fmla="*/ 92 w 141"/>
                    <a:gd name="T7" fmla="*/ 28 h 82"/>
                    <a:gd name="T8" fmla="*/ 132 w 141"/>
                    <a:gd name="T9" fmla="*/ 80 h 82"/>
                    <a:gd name="T10" fmla="*/ 141 w 141"/>
                    <a:gd name="T11" fmla="*/ 74 h 82"/>
                    <a:gd name="T12" fmla="*/ 72 w 141"/>
                    <a:gd name="T13" fmla="*/ 0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82">
                      <a:moveTo>
                        <a:pt x="72" y="0"/>
                      </a:moveTo>
                      <a:cubicBezTo>
                        <a:pt x="33" y="0"/>
                        <a:pt x="1" y="33"/>
                        <a:pt x="0" y="75"/>
                      </a:cubicBezTo>
                      <a:cubicBezTo>
                        <a:pt x="9" y="79"/>
                        <a:pt x="13" y="81"/>
                        <a:pt x="23" y="81"/>
                      </a:cubicBezTo>
                      <a:cubicBezTo>
                        <a:pt x="55" y="81"/>
                        <a:pt x="82" y="59"/>
                        <a:pt x="92" y="28"/>
                      </a:cubicBezTo>
                      <a:cubicBezTo>
                        <a:pt x="99" y="48"/>
                        <a:pt x="107" y="70"/>
                        <a:pt x="132" y="80"/>
                      </a:cubicBezTo>
                      <a:cubicBezTo>
                        <a:pt x="135" y="82"/>
                        <a:pt x="138" y="73"/>
                        <a:pt x="141" y="74"/>
                      </a:cubicBezTo>
                      <a:cubicBezTo>
                        <a:pt x="139" y="33"/>
                        <a:pt x="112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2" name="Freeform 248"/>
                <p:cNvSpPr>
                  <a:spLocks/>
                </p:cNvSpPr>
                <p:nvPr/>
              </p:nvSpPr>
              <p:spPr bwMode="auto">
                <a:xfrm>
                  <a:off x="4396065" y="3848405"/>
                  <a:ext cx="29526" cy="109662"/>
                </a:xfrm>
                <a:custGeom>
                  <a:avLst/>
                  <a:gdLst>
                    <a:gd name="T0" fmla="*/ 8 w 8"/>
                    <a:gd name="T1" fmla="*/ 32 h 32"/>
                    <a:gd name="T2" fmla="*/ 8 w 8"/>
                    <a:gd name="T3" fmla="*/ 0 h 32"/>
                    <a:gd name="T4" fmla="*/ 2 w 8"/>
                    <a:gd name="T5" fmla="*/ 6 h 32"/>
                    <a:gd name="T6" fmla="*/ 0 w 8"/>
                    <a:gd name="T7" fmla="*/ 32 h 32"/>
                    <a:gd name="T8" fmla="*/ 8 w 8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32">
                      <a:moveTo>
                        <a:pt x="8" y="32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3" y="3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3" name="Freeform 249"/>
                <p:cNvSpPr>
                  <a:spLocks/>
                </p:cNvSpPr>
                <p:nvPr/>
              </p:nvSpPr>
              <p:spPr bwMode="auto">
                <a:xfrm>
                  <a:off x="4396065" y="3958067"/>
                  <a:ext cx="84357" cy="21090"/>
                </a:xfrm>
                <a:custGeom>
                  <a:avLst/>
                  <a:gdLst>
                    <a:gd name="T0" fmla="*/ 0 w 24"/>
                    <a:gd name="T1" fmla="*/ 0 h 6"/>
                    <a:gd name="T2" fmla="*/ 12 w 24"/>
                    <a:gd name="T3" fmla="*/ 6 h 6"/>
                    <a:gd name="T4" fmla="*/ 24 w 24"/>
                    <a:gd name="T5" fmla="*/ 0 h 6"/>
                    <a:gd name="T6" fmla="*/ 0 w 2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6">
                      <a:moveTo>
                        <a:pt x="0" y="0"/>
                      </a:moveTo>
                      <a:cubicBezTo>
                        <a:pt x="3" y="4"/>
                        <a:pt x="7" y="6"/>
                        <a:pt x="12" y="6"/>
                      </a:cubicBezTo>
                      <a:cubicBezTo>
                        <a:pt x="17" y="6"/>
                        <a:pt x="22" y="4"/>
                        <a:pt x="2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4" name="Freeform 250"/>
                <p:cNvSpPr>
                  <a:spLocks/>
                </p:cNvSpPr>
                <p:nvPr/>
              </p:nvSpPr>
              <p:spPr bwMode="auto">
                <a:xfrm>
                  <a:off x="4358102" y="3996030"/>
                  <a:ext cx="160276" cy="92792"/>
                </a:xfrm>
                <a:custGeom>
                  <a:avLst/>
                  <a:gdLst>
                    <a:gd name="T0" fmla="*/ 27 w 46"/>
                    <a:gd name="T1" fmla="*/ 0 h 26"/>
                    <a:gd name="T2" fmla="*/ 23 w 46"/>
                    <a:gd name="T3" fmla="*/ 4 h 26"/>
                    <a:gd name="T4" fmla="*/ 19 w 46"/>
                    <a:gd name="T5" fmla="*/ 0 h 26"/>
                    <a:gd name="T6" fmla="*/ 0 w 46"/>
                    <a:gd name="T7" fmla="*/ 4 h 26"/>
                    <a:gd name="T8" fmla="*/ 23 w 46"/>
                    <a:gd name="T9" fmla="*/ 26 h 26"/>
                    <a:gd name="T10" fmla="*/ 46 w 46"/>
                    <a:gd name="T11" fmla="*/ 4 h 26"/>
                    <a:gd name="T12" fmla="*/ 27 w 46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6" h="26">
                      <a:moveTo>
                        <a:pt x="27" y="0"/>
                      </a:moveTo>
                      <a:cubicBezTo>
                        <a:pt x="25" y="0"/>
                        <a:pt x="23" y="2"/>
                        <a:pt x="23" y="4"/>
                      </a:cubicBezTo>
                      <a:cubicBezTo>
                        <a:pt x="22" y="2"/>
                        <a:pt x="20" y="0"/>
                        <a:pt x="19" y="0"/>
                      </a:cubicBezTo>
                      <a:cubicBezTo>
                        <a:pt x="8" y="0"/>
                        <a:pt x="0" y="4"/>
                        <a:pt x="0" y="4"/>
                      </a:cubicBezTo>
                      <a:cubicBezTo>
                        <a:pt x="3" y="17"/>
                        <a:pt x="12" y="26"/>
                        <a:pt x="23" y="26"/>
                      </a:cubicBezTo>
                      <a:cubicBezTo>
                        <a:pt x="34" y="26"/>
                        <a:pt x="43" y="17"/>
                        <a:pt x="46" y="4"/>
                      </a:cubicBezTo>
                      <a:cubicBezTo>
                        <a:pt x="46" y="4"/>
                        <a:pt x="38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E4D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5" name="Freeform 251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59049"/>
                </a:xfrm>
                <a:custGeom>
                  <a:avLst/>
                  <a:gdLst>
                    <a:gd name="T0" fmla="*/ 0 w 46"/>
                    <a:gd name="T1" fmla="*/ 0 h 17"/>
                    <a:gd name="T2" fmla="*/ 23 w 46"/>
                    <a:gd name="T3" fmla="*/ 17 h 17"/>
                    <a:gd name="T4" fmla="*/ 46 w 46"/>
                    <a:gd name="T5" fmla="*/ 0 h 17"/>
                    <a:gd name="T6" fmla="*/ 0 w 46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7">
                      <a:moveTo>
                        <a:pt x="0" y="0"/>
                      </a:moveTo>
                      <a:cubicBezTo>
                        <a:pt x="3" y="10"/>
                        <a:pt x="12" y="17"/>
                        <a:pt x="23" y="17"/>
                      </a:cubicBezTo>
                      <a:cubicBezTo>
                        <a:pt x="34" y="17"/>
                        <a:pt x="43" y="10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6" name="Freeform 252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42178"/>
                </a:xfrm>
                <a:custGeom>
                  <a:avLst/>
                  <a:gdLst>
                    <a:gd name="T0" fmla="*/ 0 w 46"/>
                    <a:gd name="T1" fmla="*/ 0 h 12"/>
                    <a:gd name="T2" fmla="*/ 23 w 46"/>
                    <a:gd name="T3" fmla="*/ 12 h 12"/>
                    <a:gd name="T4" fmla="*/ 46 w 46"/>
                    <a:gd name="T5" fmla="*/ 0 h 12"/>
                    <a:gd name="T6" fmla="*/ 0 w 4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2">
                      <a:moveTo>
                        <a:pt x="0" y="0"/>
                      </a:moveTo>
                      <a:cubicBezTo>
                        <a:pt x="3" y="7"/>
                        <a:pt x="12" y="12"/>
                        <a:pt x="23" y="12"/>
                      </a:cubicBezTo>
                      <a:cubicBezTo>
                        <a:pt x="34" y="12"/>
                        <a:pt x="43" y="7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7" name="Oval 253"/>
                <p:cNvSpPr>
                  <a:spLocks noChangeArrowheads="1"/>
                </p:cNvSpPr>
                <p:nvPr/>
              </p:nvSpPr>
              <p:spPr bwMode="auto">
                <a:xfrm>
                  <a:off x="4307489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88" name="Oval 254"/>
                <p:cNvSpPr>
                  <a:spLocks noChangeArrowheads="1"/>
                </p:cNvSpPr>
                <p:nvPr/>
              </p:nvSpPr>
              <p:spPr bwMode="auto">
                <a:xfrm>
                  <a:off x="4514163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2" name="Freeform 7"/>
                <p:cNvSpPr>
                  <a:spLocks noEditPoints="1"/>
                </p:cNvSpPr>
                <p:nvPr/>
              </p:nvSpPr>
              <p:spPr bwMode="auto">
                <a:xfrm>
                  <a:off x="3449882" y="5004087"/>
                  <a:ext cx="579413" cy="154131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3" name="Freeform 8"/>
                <p:cNvSpPr>
                  <a:spLocks noEditPoints="1"/>
                </p:cNvSpPr>
                <p:nvPr/>
              </p:nvSpPr>
              <p:spPr bwMode="auto">
                <a:xfrm>
                  <a:off x="965606" y="5004087"/>
                  <a:ext cx="583199" cy="154131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4" name="Freeform 9"/>
                <p:cNvSpPr>
                  <a:spLocks/>
                </p:cNvSpPr>
                <p:nvPr/>
              </p:nvSpPr>
              <p:spPr bwMode="auto">
                <a:xfrm>
                  <a:off x="870932" y="5004087"/>
                  <a:ext cx="3253039" cy="2044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5" name="Oval 14"/>
                <p:cNvSpPr>
                  <a:spLocks noChangeArrowheads="1"/>
                </p:cNvSpPr>
                <p:nvPr/>
              </p:nvSpPr>
              <p:spPr bwMode="auto">
                <a:xfrm>
                  <a:off x="870932" y="4871543"/>
                  <a:ext cx="3253039" cy="268879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6" name="Rectangle 15"/>
                <p:cNvSpPr>
                  <a:spLocks noChangeArrowheads="1"/>
                </p:cNvSpPr>
                <p:nvPr/>
              </p:nvSpPr>
              <p:spPr bwMode="auto">
                <a:xfrm>
                  <a:off x="2332716" y="4985153"/>
                  <a:ext cx="22722" cy="22722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7" name="Freeform 12"/>
                <p:cNvSpPr>
                  <a:spLocks/>
                </p:cNvSpPr>
                <p:nvPr/>
              </p:nvSpPr>
              <p:spPr bwMode="auto">
                <a:xfrm>
                  <a:off x="1647267" y="5004087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8" name="Freeform 13"/>
                <p:cNvSpPr>
                  <a:spLocks/>
                </p:cNvSpPr>
                <p:nvPr/>
              </p:nvSpPr>
              <p:spPr bwMode="auto">
                <a:xfrm>
                  <a:off x="1647267" y="4985153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19" name="Rectangle 43"/>
                <p:cNvSpPr>
                  <a:spLocks noChangeArrowheads="1"/>
                </p:cNvSpPr>
                <p:nvPr/>
              </p:nvSpPr>
              <p:spPr bwMode="auto">
                <a:xfrm>
                  <a:off x="1673777" y="5454742"/>
                  <a:ext cx="204498" cy="75740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0" name="Freeform 44"/>
                <p:cNvSpPr>
                  <a:spLocks/>
                </p:cNvSpPr>
                <p:nvPr/>
              </p:nvSpPr>
              <p:spPr bwMode="auto">
                <a:xfrm>
                  <a:off x="1276140" y="4451184"/>
                  <a:ext cx="261305" cy="526395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1" name="Freeform 45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791485" cy="1283796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2" name="Freeform 46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3" name="Freeform 47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4" name="Freeform 48"/>
                <p:cNvSpPr>
                  <a:spLocks/>
                </p:cNvSpPr>
                <p:nvPr/>
              </p:nvSpPr>
              <p:spPr bwMode="auto">
                <a:xfrm>
                  <a:off x="1647267" y="5238881"/>
                  <a:ext cx="1264860" cy="1261074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5" name="Freeform 49"/>
                <p:cNvSpPr>
                  <a:spLocks/>
                </p:cNvSpPr>
                <p:nvPr/>
              </p:nvSpPr>
              <p:spPr bwMode="auto">
                <a:xfrm>
                  <a:off x="1647267" y="5435806"/>
                  <a:ext cx="1102020" cy="1064150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6" name="Freeform 50"/>
                <p:cNvSpPr>
                  <a:spLocks/>
                </p:cNvSpPr>
                <p:nvPr/>
              </p:nvSpPr>
              <p:spPr bwMode="auto">
                <a:xfrm>
                  <a:off x="1950227" y="5269177"/>
                  <a:ext cx="685449" cy="132546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7" name="Freeform 51"/>
                <p:cNvSpPr>
                  <a:spLocks/>
                </p:cNvSpPr>
                <p:nvPr/>
              </p:nvSpPr>
              <p:spPr bwMode="auto">
                <a:xfrm>
                  <a:off x="1382177" y="4356510"/>
                  <a:ext cx="708171" cy="1223204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8" name="Freeform 52"/>
                <p:cNvSpPr>
                  <a:spLocks/>
                </p:cNvSpPr>
                <p:nvPr/>
              </p:nvSpPr>
              <p:spPr bwMode="auto">
                <a:xfrm>
                  <a:off x="1450343" y="4265135"/>
                  <a:ext cx="401423" cy="212557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29" name="Freeform 53"/>
                <p:cNvSpPr>
                  <a:spLocks/>
                </p:cNvSpPr>
                <p:nvPr/>
              </p:nvSpPr>
              <p:spPr bwMode="auto">
                <a:xfrm>
                  <a:off x="2272124" y="6382557"/>
                  <a:ext cx="431719" cy="215861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0" name="Freeform 54"/>
                <p:cNvSpPr>
                  <a:spLocks/>
                </p:cNvSpPr>
                <p:nvPr/>
              </p:nvSpPr>
              <p:spPr bwMode="auto">
                <a:xfrm>
                  <a:off x="2692480" y="6374983"/>
                  <a:ext cx="469589" cy="223435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7" name="Freeform 58"/>
                <p:cNvSpPr>
                  <a:spLocks/>
                </p:cNvSpPr>
                <p:nvPr/>
              </p:nvSpPr>
              <p:spPr bwMode="auto">
                <a:xfrm rot="2008726">
                  <a:off x="2638306" y="4384257"/>
                  <a:ext cx="56806" cy="196924"/>
                </a:xfrm>
                <a:custGeom>
                  <a:avLst/>
                  <a:gdLst>
                    <a:gd name="T0" fmla="*/ 7 w 17"/>
                    <a:gd name="T1" fmla="*/ 57 h 57"/>
                    <a:gd name="T2" fmla="*/ 0 w 17"/>
                    <a:gd name="T3" fmla="*/ 50 h 57"/>
                    <a:gd name="T4" fmla="*/ 2 w 17"/>
                    <a:gd name="T5" fmla="*/ 7 h 57"/>
                    <a:gd name="T6" fmla="*/ 10 w 17"/>
                    <a:gd name="T7" fmla="*/ 0 h 57"/>
                    <a:gd name="T8" fmla="*/ 17 w 17"/>
                    <a:gd name="T9" fmla="*/ 8 h 57"/>
                    <a:gd name="T10" fmla="*/ 14 w 17"/>
                    <a:gd name="T11" fmla="*/ 50 h 57"/>
                    <a:gd name="T12" fmla="*/ 7 w 17"/>
                    <a:gd name="T13" fmla="*/ 5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7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0"/>
                        <a:pt x="17" y="4"/>
                        <a:pt x="17" y="8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14" y="54"/>
                        <a:pt x="11" y="57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8" name="Freeform 59"/>
                <p:cNvSpPr>
                  <a:spLocks/>
                </p:cNvSpPr>
                <p:nvPr/>
              </p:nvSpPr>
              <p:spPr bwMode="auto">
                <a:xfrm rot="2008726">
                  <a:off x="2681346" y="4460129"/>
                  <a:ext cx="60592" cy="204498"/>
                </a:xfrm>
                <a:custGeom>
                  <a:avLst/>
                  <a:gdLst>
                    <a:gd name="T0" fmla="*/ 7 w 17"/>
                    <a:gd name="T1" fmla="*/ 57 h 58"/>
                    <a:gd name="T2" fmla="*/ 0 w 17"/>
                    <a:gd name="T3" fmla="*/ 50 h 58"/>
                    <a:gd name="T4" fmla="*/ 2 w 17"/>
                    <a:gd name="T5" fmla="*/ 7 h 58"/>
                    <a:gd name="T6" fmla="*/ 10 w 17"/>
                    <a:gd name="T7" fmla="*/ 1 h 58"/>
                    <a:gd name="T8" fmla="*/ 16 w 17"/>
                    <a:gd name="T9" fmla="*/ 8 h 58"/>
                    <a:gd name="T10" fmla="*/ 14 w 17"/>
                    <a:gd name="T11" fmla="*/ 51 h 58"/>
                    <a:gd name="T12" fmla="*/ 7 w 17"/>
                    <a:gd name="T13" fmla="*/ 57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8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3"/>
                        <a:pt x="6" y="0"/>
                        <a:pt x="10" y="1"/>
                      </a:cubicBezTo>
                      <a:cubicBezTo>
                        <a:pt x="14" y="1"/>
                        <a:pt x="17" y="4"/>
                        <a:pt x="16" y="8"/>
                      </a:cubicBezTo>
                      <a:cubicBezTo>
                        <a:pt x="14" y="51"/>
                        <a:pt x="14" y="51"/>
                        <a:pt x="14" y="51"/>
                      </a:cubicBezTo>
                      <a:cubicBezTo>
                        <a:pt x="14" y="55"/>
                        <a:pt x="11" y="58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9" name="Freeform 60"/>
                <p:cNvSpPr>
                  <a:spLocks/>
                </p:cNvSpPr>
                <p:nvPr/>
              </p:nvSpPr>
              <p:spPr bwMode="auto">
                <a:xfrm rot="2008726">
                  <a:off x="2703533" y="4508488"/>
                  <a:ext cx="60592" cy="177990"/>
                </a:xfrm>
                <a:custGeom>
                  <a:avLst/>
                  <a:gdLst>
                    <a:gd name="T0" fmla="*/ 7 w 17"/>
                    <a:gd name="T1" fmla="*/ 51 h 51"/>
                    <a:gd name="T2" fmla="*/ 1 w 17"/>
                    <a:gd name="T3" fmla="*/ 44 h 51"/>
                    <a:gd name="T4" fmla="*/ 2 w 17"/>
                    <a:gd name="T5" fmla="*/ 7 h 51"/>
                    <a:gd name="T6" fmla="*/ 10 w 17"/>
                    <a:gd name="T7" fmla="*/ 0 h 51"/>
                    <a:gd name="T8" fmla="*/ 17 w 17"/>
                    <a:gd name="T9" fmla="*/ 8 h 51"/>
                    <a:gd name="T10" fmla="*/ 15 w 17"/>
                    <a:gd name="T11" fmla="*/ 44 h 51"/>
                    <a:gd name="T12" fmla="*/ 7 w 17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1">
                      <a:moveTo>
                        <a:pt x="7" y="51"/>
                      </a:moveTo>
                      <a:cubicBezTo>
                        <a:pt x="3" y="51"/>
                        <a:pt x="0" y="48"/>
                        <a:pt x="1" y="44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44"/>
                        <a:pt x="15" y="44"/>
                        <a:pt x="15" y="44"/>
                      </a:cubicBezTo>
                      <a:cubicBezTo>
                        <a:pt x="14" y="48"/>
                        <a:pt x="11" y="51"/>
                        <a:pt x="7" y="5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0" name="Freeform 61"/>
                <p:cNvSpPr>
                  <a:spLocks/>
                </p:cNvSpPr>
                <p:nvPr/>
              </p:nvSpPr>
              <p:spPr bwMode="auto">
                <a:xfrm rot="2008726">
                  <a:off x="2651822" y="4423572"/>
                  <a:ext cx="60592" cy="215860"/>
                </a:xfrm>
                <a:custGeom>
                  <a:avLst/>
                  <a:gdLst>
                    <a:gd name="T0" fmla="*/ 7 w 17"/>
                    <a:gd name="T1" fmla="*/ 61 h 61"/>
                    <a:gd name="T2" fmla="*/ 0 w 17"/>
                    <a:gd name="T3" fmla="*/ 53 h 61"/>
                    <a:gd name="T4" fmla="*/ 3 w 17"/>
                    <a:gd name="T5" fmla="*/ 7 h 61"/>
                    <a:gd name="T6" fmla="*/ 10 w 17"/>
                    <a:gd name="T7" fmla="*/ 0 h 61"/>
                    <a:gd name="T8" fmla="*/ 17 w 17"/>
                    <a:gd name="T9" fmla="*/ 8 h 61"/>
                    <a:gd name="T10" fmla="*/ 15 w 17"/>
                    <a:gd name="T11" fmla="*/ 54 h 61"/>
                    <a:gd name="T12" fmla="*/ 7 w 17"/>
                    <a:gd name="T13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61">
                      <a:moveTo>
                        <a:pt x="7" y="61"/>
                      </a:moveTo>
                      <a:cubicBezTo>
                        <a:pt x="3" y="61"/>
                        <a:pt x="0" y="57"/>
                        <a:pt x="0" y="53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54"/>
                        <a:pt x="15" y="54"/>
                        <a:pt x="15" y="54"/>
                      </a:cubicBezTo>
                      <a:cubicBezTo>
                        <a:pt x="14" y="58"/>
                        <a:pt x="11" y="61"/>
                        <a:pt x="7" y="6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1" name="Freeform 62"/>
                <p:cNvSpPr>
                  <a:spLocks/>
                </p:cNvSpPr>
                <p:nvPr/>
              </p:nvSpPr>
              <p:spPr bwMode="auto">
                <a:xfrm rot="2008726">
                  <a:off x="2561090" y="4580396"/>
                  <a:ext cx="181776" cy="75740"/>
                </a:xfrm>
                <a:custGeom>
                  <a:avLst/>
                  <a:gdLst>
                    <a:gd name="T0" fmla="*/ 38 w 52"/>
                    <a:gd name="T1" fmla="*/ 22 h 22"/>
                    <a:gd name="T2" fmla="*/ 0 w 52"/>
                    <a:gd name="T3" fmla="*/ 21 h 22"/>
                    <a:gd name="T4" fmla="*/ 0 w 52"/>
                    <a:gd name="T5" fmla="*/ 0 h 22"/>
                    <a:gd name="T6" fmla="*/ 49 w 52"/>
                    <a:gd name="T7" fmla="*/ 3 h 22"/>
                    <a:gd name="T8" fmla="*/ 38 w 52"/>
                    <a:gd name="T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22">
                      <a:moveTo>
                        <a:pt x="38" y="22"/>
                      </a:moveTo>
                      <a:cubicBezTo>
                        <a:pt x="23" y="22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9" y="3"/>
                        <a:pt x="49" y="3"/>
                        <a:pt x="49" y="3"/>
                      </a:cubicBezTo>
                      <a:cubicBezTo>
                        <a:pt x="49" y="3"/>
                        <a:pt x="52" y="22"/>
                        <a:pt x="38" y="22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53" name="Freeform 66"/>
                <p:cNvSpPr>
                  <a:spLocks/>
                </p:cNvSpPr>
                <p:nvPr/>
              </p:nvSpPr>
              <p:spPr bwMode="auto">
                <a:xfrm rot="2008726">
                  <a:off x="2552896" y="4523290"/>
                  <a:ext cx="64380" cy="83314"/>
                </a:xfrm>
                <a:custGeom>
                  <a:avLst/>
                  <a:gdLst>
                    <a:gd name="T0" fmla="*/ 7 w 18"/>
                    <a:gd name="T1" fmla="*/ 0 h 24"/>
                    <a:gd name="T2" fmla="*/ 5 w 18"/>
                    <a:gd name="T3" fmla="*/ 24 h 24"/>
                    <a:gd name="T4" fmla="*/ 18 w 1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7" y="0"/>
                      </a:moveTo>
                      <a:cubicBezTo>
                        <a:pt x="7" y="0"/>
                        <a:pt x="0" y="12"/>
                        <a:pt x="5" y="24"/>
                      </a:cubicBezTo>
                      <a:cubicBezTo>
                        <a:pt x="15" y="24"/>
                        <a:pt x="18" y="24"/>
                        <a:pt x="18" y="24"/>
                      </a:cubicBezTo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2" name="Freeform 67"/>
                <p:cNvSpPr>
                  <a:spLocks/>
                </p:cNvSpPr>
                <p:nvPr/>
              </p:nvSpPr>
              <p:spPr bwMode="auto">
                <a:xfrm>
                  <a:off x="1704073" y="5617582"/>
                  <a:ext cx="102250" cy="795271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" name="Freeform 68"/>
                <p:cNvSpPr>
                  <a:spLocks/>
                </p:cNvSpPr>
                <p:nvPr/>
              </p:nvSpPr>
              <p:spPr bwMode="auto">
                <a:xfrm>
                  <a:off x="1276140" y="5519120"/>
                  <a:ext cx="958114" cy="151480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" name="Freeform 69"/>
                <p:cNvSpPr>
                  <a:spLocks/>
                </p:cNvSpPr>
                <p:nvPr/>
              </p:nvSpPr>
              <p:spPr bwMode="auto">
                <a:xfrm>
                  <a:off x="1374603" y="5519120"/>
                  <a:ext cx="859651" cy="151480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" name="Freeform 70"/>
                <p:cNvSpPr>
                  <a:spLocks/>
                </p:cNvSpPr>
                <p:nvPr/>
              </p:nvSpPr>
              <p:spPr bwMode="auto">
                <a:xfrm>
                  <a:off x="1401113" y="6253799"/>
                  <a:ext cx="711957" cy="242368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" name="Oval 71"/>
                <p:cNvSpPr>
                  <a:spLocks noChangeArrowheads="1"/>
                </p:cNvSpPr>
                <p:nvPr/>
              </p:nvSpPr>
              <p:spPr bwMode="auto">
                <a:xfrm>
                  <a:off x="1404899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" name="Oval 72"/>
                <p:cNvSpPr>
                  <a:spLocks noChangeArrowheads="1"/>
                </p:cNvSpPr>
                <p:nvPr/>
              </p:nvSpPr>
              <p:spPr bwMode="auto">
                <a:xfrm>
                  <a:off x="1995671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" name="Freeform 73"/>
                <p:cNvSpPr>
                  <a:spLocks/>
                </p:cNvSpPr>
                <p:nvPr/>
              </p:nvSpPr>
              <p:spPr bwMode="auto">
                <a:xfrm>
                  <a:off x="1582889" y="4746570"/>
                  <a:ext cx="170416" cy="537755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" name="Freeform 74"/>
                <p:cNvSpPr>
                  <a:spLocks/>
                </p:cNvSpPr>
                <p:nvPr/>
              </p:nvSpPr>
              <p:spPr bwMode="auto">
                <a:xfrm>
                  <a:off x="1276140" y="4746570"/>
                  <a:ext cx="416571" cy="533969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" name="Freeform 75"/>
                <p:cNvSpPr>
                  <a:spLocks/>
                </p:cNvSpPr>
                <p:nvPr/>
              </p:nvSpPr>
              <p:spPr bwMode="auto">
                <a:xfrm>
                  <a:off x="1545019" y="4746570"/>
                  <a:ext cx="147694" cy="533969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1" name="Freeform 76"/>
                <p:cNvSpPr>
                  <a:spLocks/>
                </p:cNvSpPr>
                <p:nvPr/>
              </p:nvSpPr>
              <p:spPr bwMode="auto">
                <a:xfrm>
                  <a:off x="1389751" y="4977579"/>
                  <a:ext cx="83314" cy="640005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2" name="Rectangle: Rounded Corners 430"/>
                <p:cNvSpPr/>
                <p:nvPr/>
              </p:nvSpPr>
              <p:spPr bwMode="auto">
                <a:xfrm rot="3465276">
                  <a:off x="1554618" y="4680983"/>
                  <a:ext cx="789863" cy="175913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: Rounded Corners 42"/>
                <p:cNvSpPr/>
                <p:nvPr/>
              </p:nvSpPr>
              <p:spPr bwMode="auto">
                <a:xfrm rot="19290484">
                  <a:off x="1986626" y="4754989"/>
                  <a:ext cx="734679" cy="175913"/>
                </a:xfrm>
                <a:prstGeom prst="round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: Rounded Corners 435"/>
                <p:cNvSpPr/>
                <p:nvPr/>
              </p:nvSpPr>
              <p:spPr bwMode="auto">
                <a:xfrm rot="3465276">
                  <a:off x="1536825" y="4738016"/>
                  <a:ext cx="776197" cy="109063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 err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63"/>
                <p:cNvSpPr>
                  <a:spLocks noChangeArrowheads="1"/>
                </p:cNvSpPr>
                <p:nvPr userDrawn="1"/>
              </p:nvSpPr>
              <p:spPr bwMode="auto">
                <a:xfrm rot="3129369">
                  <a:off x="2530866" y="4602517"/>
                  <a:ext cx="200712" cy="34084"/>
                </a:xfrm>
                <a:prstGeom prst="rect">
                  <a:avLst/>
                </a:pr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482" name="Group 481"/>
              <p:cNvGrpSpPr/>
              <p:nvPr userDrawn="1"/>
            </p:nvGrpSpPr>
            <p:grpSpPr>
              <a:xfrm>
                <a:off x="7078628" y="2130418"/>
                <a:ext cx="751148" cy="745456"/>
                <a:chOff x="-444500" y="4445000"/>
                <a:chExt cx="209550" cy="207963"/>
              </a:xfrm>
            </p:grpSpPr>
            <p:sp>
              <p:nvSpPr>
                <p:cNvPr id="345" name="Oval 225"/>
                <p:cNvSpPr>
                  <a:spLocks noChangeArrowheads="1"/>
                </p:cNvSpPr>
                <p:nvPr userDrawn="1"/>
              </p:nvSpPr>
              <p:spPr bwMode="auto">
                <a:xfrm>
                  <a:off x="-434975" y="4452938"/>
                  <a:ext cx="190500" cy="1905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6" name="Freeform 226"/>
                <p:cNvSpPr>
                  <a:spLocks noEditPoints="1"/>
                </p:cNvSpPr>
                <p:nvPr userDrawn="1"/>
              </p:nvSpPr>
              <p:spPr bwMode="auto">
                <a:xfrm>
                  <a:off x="-444500" y="4445000"/>
                  <a:ext cx="209550" cy="207963"/>
                </a:xfrm>
                <a:custGeom>
                  <a:avLst/>
                  <a:gdLst>
                    <a:gd name="T0" fmla="*/ 104 w 208"/>
                    <a:gd name="T1" fmla="*/ 208 h 208"/>
                    <a:gd name="T2" fmla="*/ 0 w 208"/>
                    <a:gd name="T3" fmla="*/ 104 h 208"/>
                    <a:gd name="T4" fmla="*/ 104 w 208"/>
                    <a:gd name="T5" fmla="*/ 0 h 208"/>
                    <a:gd name="T6" fmla="*/ 208 w 208"/>
                    <a:gd name="T7" fmla="*/ 104 h 208"/>
                    <a:gd name="T8" fmla="*/ 104 w 208"/>
                    <a:gd name="T9" fmla="*/ 208 h 208"/>
                    <a:gd name="T10" fmla="*/ 104 w 208"/>
                    <a:gd name="T11" fmla="*/ 18 h 208"/>
                    <a:gd name="T12" fmla="*/ 18 w 208"/>
                    <a:gd name="T13" fmla="*/ 104 h 208"/>
                    <a:gd name="T14" fmla="*/ 104 w 208"/>
                    <a:gd name="T15" fmla="*/ 191 h 208"/>
                    <a:gd name="T16" fmla="*/ 191 w 208"/>
                    <a:gd name="T17" fmla="*/ 104 h 208"/>
                    <a:gd name="T18" fmla="*/ 104 w 208"/>
                    <a:gd name="T19" fmla="*/ 18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8" h="208">
                      <a:moveTo>
                        <a:pt x="104" y="208"/>
                      </a:moveTo>
                      <a:cubicBezTo>
                        <a:pt x="47" y="208"/>
                        <a:pt x="0" y="162"/>
                        <a:pt x="0" y="104"/>
                      </a:cubicBezTo>
                      <a:cubicBezTo>
                        <a:pt x="0" y="47"/>
                        <a:pt x="47" y="0"/>
                        <a:pt x="104" y="0"/>
                      </a:cubicBezTo>
                      <a:cubicBezTo>
                        <a:pt x="162" y="0"/>
                        <a:pt x="208" y="47"/>
                        <a:pt x="208" y="104"/>
                      </a:cubicBezTo>
                      <a:cubicBezTo>
                        <a:pt x="208" y="162"/>
                        <a:pt x="162" y="208"/>
                        <a:pt x="104" y="208"/>
                      </a:cubicBezTo>
                      <a:close/>
                      <a:moveTo>
                        <a:pt x="104" y="18"/>
                      </a:moveTo>
                      <a:cubicBezTo>
                        <a:pt x="57" y="18"/>
                        <a:pt x="18" y="57"/>
                        <a:pt x="18" y="104"/>
                      </a:cubicBezTo>
                      <a:cubicBezTo>
                        <a:pt x="18" y="152"/>
                        <a:pt x="57" y="191"/>
                        <a:pt x="104" y="191"/>
                      </a:cubicBezTo>
                      <a:cubicBezTo>
                        <a:pt x="152" y="191"/>
                        <a:pt x="191" y="152"/>
                        <a:pt x="191" y="104"/>
                      </a:cubicBezTo>
                      <a:cubicBezTo>
                        <a:pt x="191" y="57"/>
                        <a:pt x="152" y="18"/>
                        <a:pt x="104" y="18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7" name="Oval 227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473575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8" name="Oval 228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61486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9" name="Oval 229"/>
                <p:cNvSpPr>
                  <a:spLocks noChangeArrowheads="1"/>
                </p:cNvSpPr>
                <p:nvPr userDrawn="1"/>
              </p:nvSpPr>
              <p:spPr bwMode="auto">
                <a:xfrm>
                  <a:off x="-273050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0" name="Oval 230"/>
                <p:cNvSpPr>
                  <a:spLocks noChangeArrowheads="1"/>
                </p:cNvSpPr>
                <p:nvPr userDrawn="1"/>
              </p:nvSpPr>
              <p:spPr bwMode="auto">
                <a:xfrm>
                  <a:off x="-414337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1" name="Freeform 231"/>
                <p:cNvSpPr>
                  <a:spLocks/>
                </p:cNvSpPr>
                <p:nvPr userDrawn="1"/>
              </p:nvSpPr>
              <p:spPr bwMode="auto">
                <a:xfrm>
                  <a:off x="-346075" y="4492625"/>
                  <a:ext cx="14288" cy="63500"/>
                </a:xfrm>
                <a:custGeom>
                  <a:avLst/>
                  <a:gdLst>
                    <a:gd name="T0" fmla="*/ 7 w 14"/>
                    <a:gd name="T1" fmla="*/ 62 h 62"/>
                    <a:gd name="T2" fmla="*/ 0 w 14"/>
                    <a:gd name="T3" fmla="*/ 55 h 62"/>
                    <a:gd name="T4" fmla="*/ 0 w 14"/>
                    <a:gd name="T5" fmla="*/ 7 h 62"/>
                    <a:gd name="T6" fmla="*/ 7 w 14"/>
                    <a:gd name="T7" fmla="*/ 0 h 62"/>
                    <a:gd name="T8" fmla="*/ 14 w 14"/>
                    <a:gd name="T9" fmla="*/ 7 h 62"/>
                    <a:gd name="T10" fmla="*/ 14 w 14"/>
                    <a:gd name="T11" fmla="*/ 55 h 62"/>
                    <a:gd name="T12" fmla="*/ 7 w 14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62">
                      <a:moveTo>
                        <a:pt x="7" y="62"/>
                      </a:moveTo>
                      <a:cubicBezTo>
                        <a:pt x="3" y="62"/>
                        <a:pt x="0" y="58"/>
                        <a:pt x="0" y="55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11" y="0"/>
                        <a:pt x="14" y="3"/>
                        <a:pt x="14" y="7"/>
                      </a:cubicBezTo>
                      <a:cubicBezTo>
                        <a:pt x="14" y="55"/>
                        <a:pt x="14" y="55"/>
                        <a:pt x="14" y="55"/>
                      </a:cubicBezTo>
                      <a:cubicBezTo>
                        <a:pt x="14" y="58"/>
                        <a:pt x="11" y="62"/>
                        <a:pt x="7" y="6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2" name="Freeform 232"/>
                <p:cNvSpPr>
                  <a:spLocks/>
                </p:cNvSpPr>
                <p:nvPr userDrawn="1"/>
              </p:nvSpPr>
              <p:spPr bwMode="auto">
                <a:xfrm>
                  <a:off x="-404812" y="4538663"/>
                  <a:ext cx="73025" cy="39688"/>
                </a:xfrm>
                <a:custGeom>
                  <a:avLst/>
                  <a:gdLst>
                    <a:gd name="T0" fmla="*/ 8 w 73"/>
                    <a:gd name="T1" fmla="*/ 39 h 39"/>
                    <a:gd name="T2" fmla="*/ 1 w 73"/>
                    <a:gd name="T3" fmla="*/ 35 h 39"/>
                    <a:gd name="T4" fmla="*/ 5 w 73"/>
                    <a:gd name="T5" fmla="*/ 26 h 39"/>
                    <a:gd name="T6" fmla="*/ 63 w 73"/>
                    <a:gd name="T7" fmla="*/ 2 h 39"/>
                    <a:gd name="T8" fmla="*/ 72 w 73"/>
                    <a:gd name="T9" fmla="*/ 6 h 39"/>
                    <a:gd name="T10" fmla="*/ 68 w 73"/>
                    <a:gd name="T11" fmla="*/ 15 h 39"/>
                    <a:gd name="T12" fmla="*/ 11 w 73"/>
                    <a:gd name="T13" fmla="*/ 39 h 39"/>
                    <a:gd name="T14" fmla="*/ 8 w 73"/>
                    <a:gd name="T15" fmla="*/ 39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3" h="39">
                      <a:moveTo>
                        <a:pt x="8" y="39"/>
                      </a:moveTo>
                      <a:cubicBezTo>
                        <a:pt x="5" y="39"/>
                        <a:pt x="2" y="38"/>
                        <a:pt x="1" y="35"/>
                      </a:cubicBezTo>
                      <a:cubicBezTo>
                        <a:pt x="0" y="31"/>
                        <a:pt x="1" y="27"/>
                        <a:pt x="5" y="26"/>
                      </a:cubicBezTo>
                      <a:cubicBezTo>
                        <a:pt x="63" y="2"/>
                        <a:pt x="63" y="2"/>
                        <a:pt x="63" y="2"/>
                      </a:cubicBezTo>
                      <a:cubicBezTo>
                        <a:pt x="66" y="0"/>
                        <a:pt x="70" y="2"/>
                        <a:pt x="72" y="6"/>
                      </a:cubicBezTo>
                      <a:cubicBezTo>
                        <a:pt x="73" y="9"/>
                        <a:pt x="72" y="14"/>
                        <a:pt x="68" y="15"/>
                      </a:cubicBezTo>
                      <a:cubicBezTo>
                        <a:pt x="11" y="39"/>
                        <a:pt x="11" y="39"/>
                        <a:pt x="11" y="39"/>
                      </a:cubicBezTo>
                      <a:cubicBezTo>
                        <a:pt x="10" y="39"/>
                        <a:pt x="9" y="39"/>
                        <a:pt x="8" y="39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3" name="Freeform 233"/>
                <p:cNvSpPr>
                  <a:spLocks/>
                </p:cNvSpPr>
                <p:nvPr userDrawn="1"/>
              </p:nvSpPr>
              <p:spPr bwMode="auto">
                <a:xfrm>
                  <a:off x="-341312" y="4546600"/>
                  <a:ext cx="57150" cy="41275"/>
                </a:xfrm>
                <a:custGeom>
                  <a:avLst/>
                  <a:gdLst>
                    <a:gd name="T0" fmla="*/ 55 w 57"/>
                    <a:gd name="T1" fmla="*/ 41 h 41"/>
                    <a:gd name="T2" fmla="*/ 54 w 57"/>
                    <a:gd name="T3" fmla="*/ 40 h 41"/>
                    <a:gd name="T4" fmla="*/ 1 w 57"/>
                    <a:gd name="T5" fmla="*/ 3 h 41"/>
                    <a:gd name="T6" fmla="*/ 1 w 57"/>
                    <a:gd name="T7" fmla="*/ 1 h 41"/>
                    <a:gd name="T8" fmla="*/ 3 w 57"/>
                    <a:gd name="T9" fmla="*/ 0 h 41"/>
                    <a:gd name="T10" fmla="*/ 56 w 57"/>
                    <a:gd name="T11" fmla="*/ 37 h 41"/>
                    <a:gd name="T12" fmla="*/ 56 w 57"/>
                    <a:gd name="T13" fmla="*/ 40 h 41"/>
                    <a:gd name="T14" fmla="*/ 55 w 57"/>
                    <a:gd name="T15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7" h="41">
                      <a:moveTo>
                        <a:pt x="55" y="41"/>
                      </a:moveTo>
                      <a:cubicBezTo>
                        <a:pt x="54" y="41"/>
                        <a:pt x="54" y="41"/>
                        <a:pt x="54" y="40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1" y="1"/>
                      </a:cubicBezTo>
                      <a:cubicBezTo>
                        <a:pt x="1" y="0"/>
                        <a:pt x="2" y="0"/>
                        <a:pt x="3" y="0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38"/>
                        <a:pt x="57" y="39"/>
                        <a:pt x="56" y="40"/>
                      </a:cubicBezTo>
                      <a:cubicBezTo>
                        <a:pt x="56" y="40"/>
                        <a:pt x="55" y="41"/>
                        <a:pt x="55" y="4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4" name="Oval 234"/>
                <p:cNvSpPr>
                  <a:spLocks noChangeArrowheads="1"/>
                </p:cNvSpPr>
                <p:nvPr userDrawn="1"/>
              </p:nvSpPr>
              <p:spPr bwMode="auto">
                <a:xfrm>
                  <a:off x="-352425" y="4535488"/>
                  <a:ext cx="25400" cy="25400"/>
                </a:xfrm>
                <a:prstGeom prst="ellipse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83" name="Group 482"/>
              <p:cNvGrpSpPr/>
              <p:nvPr userDrawn="1"/>
            </p:nvGrpSpPr>
            <p:grpSpPr>
              <a:xfrm>
                <a:off x="6578590" y="4502150"/>
                <a:ext cx="596196" cy="1756043"/>
                <a:chOff x="6345005" y="4502150"/>
                <a:chExt cx="596196" cy="1756043"/>
              </a:xfrm>
            </p:grpSpPr>
            <p:sp>
              <p:nvSpPr>
                <p:cNvPr id="376" name="Freeform 256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506446" cy="493625"/>
                </a:xfrm>
                <a:custGeom>
                  <a:avLst/>
                  <a:gdLst>
                    <a:gd name="T0" fmla="*/ 117 w 126"/>
                    <a:gd name="T1" fmla="*/ 113 h 121"/>
                    <a:gd name="T2" fmla="*/ 108 w 126"/>
                    <a:gd name="T3" fmla="*/ 121 h 121"/>
                    <a:gd name="T4" fmla="*/ 18 w 126"/>
                    <a:gd name="T5" fmla="*/ 121 h 121"/>
                    <a:gd name="T6" fmla="*/ 10 w 126"/>
                    <a:gd name="T7" fmla="*/ 113 h 121"/>
                    <a:gd name="T8" fmla="*/ 0 w 126"/>
                    <a:gd name="T9" fmla="*/ 8 h 121"/>
                    <a:gd name="T10" fmla="*/ 7 w 126"/>
                    <a:gd name="T11" fmla="*/ 0 h 121"/>
                    <a:gd name="T12" fmla="*/ 119 w 126"/>
                    <a:gd name="T13" fmla="*/ 0 h 121"/>
                    <a:gd name="T14" fmla="*/ 126 w 126"/>
                    <a:gd name="T15" fmla="*/ 8 h 121"/>
                    <a:gd name="T16" fmla="*/ 117 w 126"/>
                    <a:gd name="T17" fmla="*/ 11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6" h="121">
                      <a:moveTo>
                        <a:pt x="117" y="113"/>
                      </a:moveTo>
                      <a:cubicBezTo>
                        <a:pt x="116" y="117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119" y="0"/>
                        <a:pt x="119" y="0"/>
                        <a:pt x="119" y="0"/>
                      </a:cubicBezTo>
                      <a:cubicBezTo>
                        <a:pt x="123" y="0"/>
                        <a:pt x="126" y="4"/>
                        <a:pt x="126" y="8"/>
                      </a:cubicBezTo>
                      <a:lnTo>
                        <a:pt x="117" y="113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7" name="Freeform 257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455161" cy="493625"/>
                </a:xfrm>
                <a:custGeom>
                  <a:avLst/>
                  <a:gdLst>
                    <a:gd name="T0" fmla="*/ 7 w 113"/>
                    <a:gd name="T1" fmla="*/ 0 h 121"/>
                    <a:gd name="T2" fmla="*/ 14 w 113"/>
                    <a:gd name="T3" fmla="*/ 0 h 121"/>
                    <a:gd name="T4" fmla="*/ 27 w 113"/>
                    <a:gd name="T5" fmla="*/ 97 h 121"/>
                    <a:gd name="T6" fmla="*/ 36 w 113"/>
                    <a:gd name="T7" fmla="*/ 105 h 121"/>
                    <a:gd name="T8" fmla="*/ 108 w 113"/>
                    <a:gd name="T9" fmla="*/ 121 h 121"/>
                    <a:gd name="T10" fmla="*/ 18 w 113"/>
                    <a:gd name="T11" fmla="*/ 121 h 121"/>
                    <a:gd name="T12" fmla="*/ 10 w 113"/>
                    <a:gd name="T13" fmla="*/ 113 h 121"/>
                    <a:gd name="T14" fmla="*/ 0 w 113"/>
                    <a:gd name="T15" fmla="*/ 8 h 121"/>
                    <a:gd name="T16" fmla="*/ 7 w 113"/>
                    <a:gd name="T17" fmla="*/ 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121">
                      <a:moveTo>
                        <a:pt x="7" y="0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27" y="97"/>
                        <a:pt x="27" y="97"/>
                        <a:pt x="27" y="97"/>
                      </a:cubicBezTo>
                      <a:cubicBezTo>
                        <a:pt x="28" y="101"/>
                        <a:pt x="31" y="105"/>
                        <a:pt x="36" y="105"/>
                      </a:cubicBezTo>
                      <a:cubicBezTo>
                        <a:pt x="36" y="105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lose/>
                    </a:path>
                  </a:pathLst>
                </a:custGeom>
                <a:solidFill>
                  <a:srgbClr val="F687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8" name="Freeform 258"/>
                <p:cNvSpPr>
                  <a:spLocks/>
                </p:cNvSpPr>
                <p:nvPr userDrawn="1"/>
              </p:nvSpPr>
              <p:spPr bwMode="auto">
                <a:xfrm>
                  <a:off x="6351418" y="534194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9" name="Freeform 259"/>
                <p:cNvSpPr>
                  <a:spLocks/>
                </p:cNvSpPr>
                <p:nvPr userDrawn="1"/>
              </p:nvSpPr>
              <p:spPr bwMode="auto">
                <a:xfrm>
                  <a:off x="6639897" y="534194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0" name="Freeform 260"/>
                <p:cNvSpPr>
                  <a:spLocks/>
                </p:cNvSpPr>
                <p:nvPr userDrawn="1"/>
              </p:nvSpPr>
              <p:spPr bwMode="auto">
                <a:xfrm>
                  <a:off x="6351418" y="505987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1" name="Freeform 261"/>
                <p:cNvSpPr>
                  <a:spLocks/>
                </p:cNvSpPr>
                <p:nvPr userDrawn="1"/>
              </p:nvSpPr>
              <p:spPr bwMode="auto">
                <a:xfrm>
                  <a:off x="6639897" y="505987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2" name="Freeform 262"/>
                <p:cNvSpPr>
                  <a:spLocks/>
                </p:cNvSpPr>
                <p:nvPr userDrawn="1"/>
              </p:nvSpPr>
              <p:spPr bwMode="auto">
                <a:xfrm>
                  <a:off x="6351418" y="478422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3" name="Freeform 263"/>
                <p:cNvSpPr>
                  <a:spLocks/>
                </p:cNvSpPr>
                <p:nvPr userDrawn="1"/>
              </p:nvSpPr>
              <p:spPr bwMode="auto">
                <a:xfrm>
                  <a:off x="6639897" y="478422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4" name="Freeform 264"/>
                <p:cNvSpPr>
                  <a:spLocks/>
                </p:cNvSpPr>
                <p:nvPr userDrawn="1"/>
              </p:nvSpPr>
              <p:spPr bwMode="auto">
                <a:xfrm>
                  <a:off x="6351418" y="450215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5" name="Freeform 265"/>
                <p:cNvSpPr>
                  <a:spLocks/>
                </p:cNvSpPr>
                <p:nvPr userDrawn="1"/>
              </p:nvSpPr>
              <p:spPr bwMode="auto">
                <a:xfrm>
                  <a:off x="6639897" y="450215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6" name="Freeform 266"/>
                <p:cNvSpPr>
                  <a:spLocks/>
                </p:cNvSpPr>
                <p:nvPr userDrawn="1"/>
              </p:nvSpPr>
              <p:spPr bwMode="auto">
                <a:xfrm>
                  <a:off x="6633488" y="4591900"/>
                  <a:ext cx="25643" cy="1243673"/>
                </a:xfrm>
                <a:custGeom>
                  <a:avLst/>
                  <a:gdLst>
                    <a:gd name="T0" fmla="*/ 3 w 7"/>
                    <a:gd name="T1" fmla="*/ 308 h 308"/>
                    <a:gd name="T2" fmla="*/ 0 w 7"/>
                    <a:gd name="T3" fmla="*/ 304 h 308"/>
                    <a:gd name="T4" fmla="*/ 0 w 7"/>
                    <a:gd name="T5" fmla="*/ 3 h 308"/>
                    <a:gd name="T6" fmla="*/ 3 w 7"/>
                    <a:gd name="T7" fmla="*/ 0 h 308"/>
                    <a:gd name="T8" fmla="*/ 7 w 7"/>
                    <a:gd name="T9" fmla="*/ 3 h 308"/>
                    <a:gd name="T10" fmla="*/ 7 w 7"/>
                    <a:gd name="T11" fmla="*/ 304 h 308"/>
                    <a:gd name="T12" fmla="*/ 3 w 7"/>
                    <a:gd name="T13" fmla="*/ 308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308">
                      <a:moveTo>
                        <a:pt x="3" y="308"/>
                      </a:moveTo>
                      <a:cubicBezTo>
                        <a:pt x="1" y="308"/>
                        <a:pt x="0" y="306"/>
                        <a:pt x="0" y="30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1"/>
                        <a:pt x="7" y="3"/>
                      </a:cubicBezTo>
                      <a:cubicBezTo>
                        <a:pt x="7" y="304"/>
                        <a:pt x="7" y="304"/>
                        <a:pt x="7" y="304"/>
                      </a:cubicBezTo>
                      <a:cubicBezTo>
                        <a:pt x="7" y="306"/>
                        <a:pt x="5" y="308"/>
                        <a:pt x="3" y="308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7" name="Freeform 267"/>
                <p:cNvSpPr>
                  <a:spLocks/>
                </p:cNvSpPr>
                <p:nvPr userDrawn="1"/>
              </p:nvSpPr>
              <p:spPr bwMode="auto">
                <a:xfrm>
                  <a:off x="6345005" y="5751747"/>
                  <a:ext cx="596196" cy="96162"/>
                </a:xfrm>
                <a:custGeom>
                  <a:avLst/>
                  <a:gdLst>
                    <a:gd name="T0" fmla="*/ 146 w 146"/>
                    <a:gd name="T1" fmla="*/ 18 h 23"/>
                    <a:gd name="T2" fmla="*/ 141 w 146"/>
                    <a:gd name="T3" fmla="*/ 23 h 23"/>
                    <a:gd name="T4" fmla="*/ 5 w 146"/>
                    <a:gd name="T5" fmla="*/ 23 h 23"/>
                    <a:gd name="T6" fmla="*/ 0 w 146"/>
                    <a:gd name="T7" fmla="*/ 18 h 23"/>
                    <a:gd name="T8" fmla="*/ 0 w 146"/>
                    <a:gd name="T9" fmla="*/ 5 h 23"/>
                    <a:gd name="T10" fmla="*/ 5 w 146"/>
                    <a:gd name="T11" fmla="*/ 0 h 23"/>
                    <a:gd name="T12" fmla="*/ 141 w 146"/>
                    <a:gd name="T13" fmla="*/ 0 h 23"/>
                    <a:gd name="T14" fmla="*/ 146 w 146"/>
                    <a:gd name="T15" fmla="*/ 5 h 23"/>
                    <a:gd name="T16" fmla="*/ 146 w 146"/>
                    <a:gd name="T17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6" h="23">
                      <a:moveTo>
                        <a:pt x="146" y="18"/>
                      </a:moveTo>
                      <a:cubicBezTo>
                        <a:pt x="146" y="21"/>
                        <a:pt x="144" y="23"/>
                        <a:pt x="141" y="23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2" y="23"/>
                        <a:pt x="0" y="21"/>
                        <a:pt x="0" y="18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44" y="0"/>
                        <a:pt x="146" y="2"/>
                        <a:pt x="146" y="5"/>
                      </a:cubicBezTo>
                      <a:lnTo>
                        <a:pt x="146" y="18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50" name="Rectangle 14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722151707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roup 298"/>
          <p:cNvGrpSpPr/>
          <p:nvPr userDrawn="1"/>
        </p:nvGrpSpPr>
        <p:grpSpPr>
          <a:xfrm>
            <a:off x="0" y="0"/>
            <a:ext cx="6217920" cy="6994525"/>
            <a:chOff x="6218555" y="0"/>
            <a:chExt cx="6217920" cy="6994525"/>
          </a:xfrm>
        </p:grpSpPr>
        <p:sp>
          <p:nvSpPr>
            <p:cNvPr id="300" name="Rectangle 299"/>
            <p:cNvSpPr/>
            <p:nvPr userDrawn="1"/>
          </p:nvSpPr>
          <p:spPr bwMode="gray">
            <a:xfrm>
              <a:off x="6218555" y="0"/>
              <a:ext cx="6217920" cy="6994525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301" name="Group 300"/>
            <p:cNvGrpSpPr/>
            <p:nvPr userDrawn="1"/>
          </p:nvGrpSpPr>
          <p:grpSpPr>
            <a:xfrm>
              <a:off x="6218555" y="1494972"/>
              <a:ext cx="6217920" cy="5499553"/>
              <a:chOff x="6218555" y="1494972"/>
              <a:chExt cx="6217920" cy="5499553"/>
            </a:xfrm>
          </p:grpSpPr>
          <p:grpSp>
            <p:nvGrpSpPr>
              <p:cNvPr id="302" name="Group 301"/>
              <p:cNvGrpSpPr/>
              <p:nvPr userDrawn="1"/>
            </p:nvGrpSpPr>
            <p:grpSpPr>
              <a:xfrm>
                <a:off x="9061074" y="1494972"/>
                <a:ext cx="3375401" cy="2393803"/>
                <a:chOff x="8825827" y="915533"/>
                <a:chExt cx="3610648" cy="2560638"/>
              </a:xfrm>
            </p:grpSpPr>
            <p:sp>
              <p:nvSpPr>
                <p:cNvPr id="427" name="Freeform 11"/>
                <p:cNvSpPr>
                  <a:spLocks/>
                </p:cNvSpPr>
                <p:nvPr userDrawn="1"/>
              </p:nvSpPr>
              <p:spPr bwMode="auto">
                <a:xfrm flipH="1">
                  <a:off x="11455806" y="925439"/>
                  <a:ext cx="980669" cy="2387286"/>
                </a:xfrm>
                <a:custGeom>
                  <a:avLst/>
                  <a:gdLst>
                    <a:gd name="T0" fmla="*/ 0 w 312"/>
                    <a:gd name="T1" fmla="*/ 0 h 764"/>
                    <a:gd name="T2" fmla="*/ 0 w 312"/>
                    <a:gd name="T3" fmla="*/ 764 h 764"/>
                    <a:gd name="T4" fmla="*/ 312 w 312"/>
                    <a:gd name="T5" fmla="*/ 764 h 764"/>
                    <a:gd name="T6" fmla="*/ 312 w 312"/>
                    <a:gd name="T7" fmla="*/ 309 h 764"/>
                    <a:gd name="T8" fmla="*/ 0 w 312"/>
                    <a:gd name="T9" fmla="*/ 0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2" h="764">
                      <a:moveTo>
                        <a:pt x="0" y="0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312" y="764"/>
                        <a:pt x="312" y="764"/>
                        <a:pt x="312" y="764"/>
                      </a:cubicBezTo>
                      <a:cubicBezTo>
                        <a:pt x="312" y="309"/>
                        <a:pt x="312" y="309"/>
                        <a:pt x="312" y="309"/>
                      </a:cubicBezTo>
                      <a:cubicBezTo>
                        <a:pt x="312" y="138"/>
                        <a:pt x="172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lvl="0"/>
                  <a:endParaRPr lang="en-US"/>
                </a:p>
              </p:txBody>
            </p:sp>
            <p:sp>
              <p:nvSpPr>
                <p:cNvPr id="428" name="Freeform 12"/>
                <p:cNvSpPr>
                  <a:spLocks/>
                </p:cNvSpPr>
                <p:nvPr userDrawn="1"/>
              </p:nvSpPr>
              <p:spPr bwMode="auto">
                <a:xfrm flipH="1">
                  <a:off x="8895167" y="925439"/>
                  <a:ext cx="1956387" cy="2387286"/>
                </a:xfrm>
                <a:custGeom>
                  <a:avLst/>
                  <a:gdLst>
                    <a:gd name="T0" fmla="*/ 624 w 624"/>
                    <a:gd name="T1" fmla="*/ 764 h 764"/>
                    <a:gd name="T2" fmla="*/ 0 w 624"/>
                    <a:gd name="T3" fmla="*/ 764 h 764"/>
                    <a:gd name="T4" fmla="*/ 0 w 624"/>
                    <a:gd name="T5" fmla="*/ 309 h 764"/>
                    <a:gd name="T6" fmla="*/ 312 w 624"/>
                    <a:gd name="T7" fmla="*/ 0 h 764"/>
                    <a:gd name="T8" fmla="*/ 624 w 624"/>
                    <a:gd name="T9" fmla="*/ 309 h 764"/>
                    <a:gd name="T10" fmla="*/ 624 w 624"/>
                    <a:gd name="T11" fmla="*/ 764 h 7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24" h="764">
                      <a:moveTo>
                        <a:pt x="624" y="764"/>
                      </a:moveTo>
                      <a:cubicBezTo>
                        <a:pt x="0" y="764"/>
                        <a:pt x="0" y="764"/>
                        <a:pt x="0" y="764"/>
                      </a:cubicBezTo>
                      <a:cubicBezTo>
                        <a:pt x="0" y="309"/>
                        <a:pt x="0" y="309"/>
                        <a:pt x="0" y="309"/>
                      </a:cubicBezTo>
                      <a:cubicBezTo>
                        <a:pt x="0" y="138"/>
                        <a:pt x="139" y="0"/>
                        <a:pt x="312" y="0"/>
                      </a:cubicBezTo>
                      <a:cubicBezTo>
                        <a:pt x="484" y="0"/>
                        <a:pt x="624" y="138"/>
                        <a:pt x="624" y="309"/>
                      </a:cubicBezTo>
                      <a:lnTo>
                        <a:pt x="624" y="764"/>
                      </a:lnTo>
                      <a:close/>
                    </a:path>
                  </a:pathLst>
                </a:custGeom>
                <a:solidFill>
                  <a:srgbClr val="3195E5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9" name="Rectangle 1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0" name="Freeform 14"/>
                <p:cNvSpPr>
                  <a:spLocks/>
                </p:cNvSpPr>
                <p:nvPr userDrawn="1"/>
              </p:nvSpPr>
              <p:spPr bwMode="auto">
                <a:xfrm flipH="1">
                  <a:off x="8825827" y="1782288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1" name="Rectangle 1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2" name="Freeform 16"/>
                <p:cNvSpPr>
                  <a:spLocks/>
                </p:cNvSpPr>
                <p:nvPr userDrawn="1"/>
              </p:nvSpPr>
              <p:spPr bwMode="auto">
                <a:xfrm flipH="1">
                  <a:off x="8825827" y="2322150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3" name="Rectangle 17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4" name="Freeform 18"/>
                <p:cNvSpPr>
                  <a:spLocks/>
                </p:cNvSpPr>
                <p:nvPr userDrawn="1"/>
              </p:nvSpPr>
              <p:spPr bwMode="auto">
                <a:xfrm flipH="1">
                  <a:off x="8825827" y="2862014"/>
                  <a:ext cx="2095068" cy="54483"/>
                </a:xfrm>
                <a:custGeom>
                  <a:avLst/>
                  <a:gdLst>
                    <a:gd name="T0" fmla="*/ 0 w 423"/>
                    <a:gd name="T1" fmla="*/ 11 h 11"/>
                    <a:gd name="T2" fmla="*/ 423 w 423"/>
                    <a:gd name="T3" fmla="*/ 11 h 11"/>
                    <a:gd name="T4" fmla="*/ 423 w 423"/>
                    <a:gd name="T5" fmla="*/ 0 h 11"/>
                    <a:gd name="T6" fmla="*/ 0 w 423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23" h="11">
                      <a:moveTo>
                        <a:pt x="0" y="11"/>
                      </a:moveTo>
                      <a:lnTo>
                        <a:pt x="423" y="11"/>
                      </a:lnTo>
                      <a:lnTo>
                        <a:pt x="423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5" name="Rectangle 19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6" name="Freeform 20"/>
                <p:cNvSpPr>
                  <a:spLocks/>
                </p:cNvSpPr>
                <p:nvPr userDrawn="1"/>
              </p:nvSpPr>
              <p:spPr bwMode="auto">
                <a:xfrm flipH="1">
                  <a:off x="11386465" y="1782288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7" name="Rectangle 21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8" name="Freeform 22"/>
                <p:cNvSpPr>
                  <a:spLocks/>
                </p:cNvSpPr>
                <p:nvPr userDrawn="1"/>
              </p:nvSpPr>
              <p:spPr bwMode="auto">
                <a:xfrm flipH="1">
                  <a:off x="11386465" y="2322150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9" name="Rectangle 23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0" name="Freeform 24"/>
                <p:cNvSpPr>
                  <a:spLocks/>
                </p:cNvSpPr>
                <p:nvPr userDrawn="1"/>
              </p:nvSpPr>
              <p:spPr bwMode="auto">
                <a:xfrm flipH="1">
                  <a:off x="11386465" y="2862014"/>
                  <a:ext cx="1050010" cy="54483"/>
                </a:xfrm>
                <a:custGeom>
                  <a:avLst/>
                  <a:gdLst>
                    <a:gd name="T0" fmla="*/ 0 w 212"/>
                    <a:gd name="T1" fmla="*/ 11 h 11"/>
                    <a:gd name="T2" fmla="*/ 212 w 212"/>
                    <a:gd name="T3" fmla="*/ 11 h 11"/>
                    <a:gd name="T4" fmla="*/ 212 w 212"/>
                    <a:gd name="T5" fmla="*/ 0 h 11"/>
                    <a:gd name="T6" fmla="*/ 0 w 212"/>
                    <a:gd name="T7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" h="11">
                      <a:moveTo>
                        <a:pt x="0" y="11"/>
                      </a:moveTo>
                      <a:lnTo>
                        <a:pt x="212" y="11"/>
                      </a:lnTo>
                      <a:lnTo>
                        <a:pt x="212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1" name="Rectangle 25"/>
                <p:cNvSpPr>
                  <a:spLocks noChangeArrowheads="1"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2" name="Freeform 26"/>
                <p:cNvSpPr>
                  <a:spLocks/>
                </p:cNvSpPr>
                <p:nvPr userDrawn="1"/>
              </p:nvSpPr>
              <p:spPr bwMode="auto">
                <a:xfrm flipH="1">
                  <a:off x="9846119" y="915533"/>
                  <a:ext cx="54483" cy="2481392"/>
                </a:xfrm>
                <a:custGeom>
                  <a:avLst/>
                  <a:gdLst>
                    <a:gd name="T0" fmla="*/ 0 w 11"/>
                    <a:gd name="T1" fmla="*/ 0 h 501"/>
                    <a:gd name="T2" fmla="*/ 0 w 11"/>
                    <a:gd name="T3" fmla="*/ 501 h 501"/>
                    <a:gd name="T4" fmla="*/ 11 w 11"/>
                    <a:gd name="T5" fmla="*/ 501 h 501"/>
                    <a:gd name="T6" fmla="*/ 11 w 11"/>
                    <a:gd name="T7" fmla="*/ 0 h 5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501">
                      <a:moveTo>
                        <a:pt x="0" y="0"/>
                      </a:moveTo>
                      <a:lnTo>
                        <a:pt x="0" y="501"/>
                      </a:lnTo>
                      <a:lnTo>
                        <a:pt x="11" y="501"/>
                      </a:lnTo>
                      <a:lnTo>
                        <a:pt x="11" y="0"/>
                      </a:lnTo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3" name="Freeform 27"/>
                <p:cNvSpPr>
                  <a:spLocks/>
                </p:cNvSpPr>
                <p:nvPr userDrawn="1"/>
              </p:nvSpPr>
              <p:spPr bwMode="auto">
                <a:xfrm flipH="1">
                  <a:off x="9984800" y="2594559"/>
                  <a:ext cx="663685" cy="881612"/>
                </a:xfrm>
                <a:custGeom>
                  <a:avLst/>
                  <a:gdLst>
                    <a:gd name="T0" fmla="*/ 108 w 134"/>
                    <a:gd name="T1" fmla="*/ 10 h 178"/>
                    <a:gd name="T2" fmla="*/ 108 w 134"/>
                    <a:gd name="T3" fmla="*/ 0 h 178"/>
                    <a:gd name="T4" fmla="*/ 25 w 134"/>
                    <a:gd name="T5" fmla="*/ 0 h 178"/>
                    <a:gd name="T6" fmla="*/ 25 w 134"/>
                    <a:gd name="T7" fmla="*/ 10 h 178"/>
                    <a:gd name="T8" fmla="*/ 0 w 134"/>
                    <a:gd name="T9" fmla="*/ 10 h 178"/>
                    <a:gd name="T10" fmla="*/ 0 w 134"/>
                    <a:gd name="T11" fmla="*/ 178 h 178"/>
                    <a:gd name="T12" fmla="*/ 134 w 134"/>
                    <a:gd name="T13" fmla="*/ 178 h 178"/>
                    <a:gd name="T14" fmla="*/ 134 w 134"/>
                    <a:gd name="T15" fmla="*/ 10 h 178"/>
                    <a:gd name="T16" fmla="*/ 108 w 134"/>
                    <a:gd name="T17" fmla="*/ 1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4" h="178">
                      <a:moveTo>
                        <a:pt x="108" y="10"/>
                      </a:moveTo>
                      <a:lnTo>
                        <a:pt x="108" y="0"/>
                      </a:lnTo>
                      <a:lnTo>
                        <a:pt x="25" y="0"/>
                      </a:lnTo>
                      <a:lnTo>
                        <a:pt x="25" y="10"/>
                      </a:lnTo>
                      <a:lnTo>
                        <a:pt x="0" y="10"/>
                      </a:lnTo>
                      <a:lnTo>
                        <a:pt x="0" y="178"/>
                      </a:lnTo>
                      <a:lnTo>
                        <a:pt x="134" y="178"/>
                      </a:lnTo>
                      <a:lnTo>
                        <a:pt x="134" y="10"/>
                      </a:lnTo>
                      <a:lnTo>
                        <a:pt x="108" y="1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4" name="Freeform 28"/>
                <p:cNvSpPr>
                  <a:spLocks/>
                </p:cNvSpPr>
                <p:nvPr userDrawn="1"/>
              </p:nvSpPr>
              <p:spPr bwMode="auto">
                <a:xfrm flipH="1">
                  <a:off x="11614298" y="2064600"/>
                  <a:ext cx="544816" cy="1297653"/>
                </a:xfrm>
                <a:custGeom>
                  <a:avLst/>
                  <a:gdLst>
                    <a:gd name="T0" fmla="*/ 90 w 110"/>
                    <a:gd name="T1" fmla="*/ 23 h 262"/>
                    <a:gd name="T2" fmla="*/ 90 w 110"/>
                    <a:gd name="T3" fmla="*/ 13 h 262"/>
                    <a:gd name="T4" fmla="*/ 79 w 110"/>
                    <a:gd name="T5" fmla="*/ 13 h 262"/>
                    <a:gd name="T6" fmla="*/ 79 w 110"/>
                    <a:gd name="T7" fmla="*/ 0 h 262"/>
                    <a:gd name="T8" fmla="*/ 31 w 110"/>
                    <a:gd name="T9" fmla="*/ 0 h 262"/>
                    <a:gd name="T10" fmla="*/ 31 w 110"/>
                    <a:gd name="T11" fmla="*/ 13 h 262"/>
                    <a:gd name="T12" fmla="*/ 21 w 110"/>
                    <a:gd name="T13" fmla="*/ 13 h 262"/>
                    <a:gd name="T14" fmla="*/ 21 w 110"/>
                    <a:gd name="T15" fmla="*/ 23 h 262"/>
                    <a:gd name="T16" fmla="*/ 0 w 110"/>
                    <a:gd name="T17" fmla="*/ 23 h 262"/>
                    <a:gd name="T18" fmla="*/ 0 w 110"/>
                    <a:gd name="T19" fmla="*/ 262 h 262"/>
                    <a:gd name="T20" fmla="*/ 110 w 110"/>
                    <a:gd name="T21" fmla="*/ 262 h 262"/>
                    <a:gd name="T22" fmla="*/ 110 w 110"/>
                    <a:gd name="T23" fmla="*/ 23 h 262"/>
                    <a:gd name="T24" fmla="*/ 90 w 110"/>
                    <a:gd name="T25" fmla="*/ 23 h 2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0" h="262">
                      <a:moveTo>
                        <a:pt x="90" y="23"/>
                      </a:moveTo>
                      <a:lnTo>
                        <a:pt x="90" y="13"/>
                      </a:lnTo>
                      <a:lnTo>
                        <a:pt x="79" y="13"/>
                      </a:lnTo>
                      <a:lnTo>
                        <a:pt x="79" y="0"/>
                      </a:lnTo>
                      <a:lnTo>
                        <a:pt x="31" y="0"/>
                      </a:lnTo>
                      <a:lnTo>
                        <a:pt x="31" y="13"/>
                      </a:lnTo>
                      <a:lnTo>
                        <a:pt x="21" y="13"/>
                      </a:lnTo>
                      <a:lnTo>
                        <a:pt x="21" y="23"/>
                      </a:lnTo>
                      <a:lnTo>
                        <a:pt x="0" y="23"/>
                      </a:lnTo>
                      <a:lnTo>
                        <a:pt x="0" y="262"/>
                      </a:lnTo>
                      <a:lnTo>
                        <a:pt x="110" y="262"/>
                      </a:lnTo>
                      <a:lnTo>
                        <a:pt x="110" y="23"/>
                      </a:lnTo>
                      <a:lnTo>
                        <a:pt x="90" y="23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5" name="Freeform 29"/>
                <p:cNvSpPr>
                  <a:spLocks/>
                </p:cNvSpPr>
                <p:nvPr userDrawn="1"/>
              </p:nvSpPr>
              <p:spPr bwMode="auto">
                <a:xfrm flipH="1">
                  <a:off x="9038799" y="2663899"/>
                  <a:ext cx="490336" cy="673591"/>
                </a:xfrm>
                <a:custGeom>
                  <a:avLst/>
                  <a:gdLst>
                    <a:gd name="T0" fmla="*/ 89 w 99"/>
                    <a:gd name="T1" fmla="*/ 114 h 136"/>
                    <a:gd name="T2" fmla="*/ 89 w 99"/>
                    <a:gd name="T3" fmla="*/ 62 h 136"/>
                    <a:gd name="T4" fmla="*/ 73 w 99"/>
                    <a:gd name="T5" fmla="*/ 62 h 136"/>
                    <a:gd name="T6" fmla="*/ 73 w 99"/>
                    <a:gd name="T7" fmla="*/ 37 h 136"/>
                    <a:gd name="T8" fmla="*/ 56 w 99"/>
                    <a:gd name="T9" fmla="*/ 37 h 136"/>
                    <a:gd name="T10" fmla="*/ 50 w 99"/>
                    <a:gd name="T11" fmla="*/ 0 h 136"/>
                    <a:gd name="T12" fmla="*/ 43 w 99"/>
                    <a:gd name="T13" fmla="*/ 37 h 136"/>
                    <a:gd name="T14" fmla="*/ 27 w 99"/>
                    <a:gd name="T15" fmla="*/ 37 h 136"/>
                    <a:gd name="T16" fmla="*/ 27 w 99"/>
                    <a:gd name="T17" fmla="*/ 62 h 136"/>
                    <a:gd name="T18" fmla="*/ 11 w 99"/>
                    <a:gd name="T19" fmla="*/ 62 h 136"/>
                    <a:gd name="T20" fmla="*/ 11 w 99"/>
                    <a:gd name="T21" fmla="*/ 114 h 136"/>
                    <a:gd name="T22" fmla="*/ 0 w 99"/>
                    <a:gd name="T23" fmla="*/ 114 h 136"/>
                    <a:gd name="T24" fmla="*/ 0 w 99"/>
                    <a:gd name="T25" fmla="*/ 136 h 136"/>
                    <a:gd name="T26" fmla="*/ 99 w 99"/>
                    <a:gd name="T27" fmla="*/ 136 h 136"/>
                    <a:gd name="T28" fmla="*/ 99 w 99"/>
                    <a:gd name="T29" fmla="*/ 114 h 136"/>
                    <a:gd name="T30" fmla="*/ 89 w 99"/>
                    <a:gd name="T31" fmla="*/ 114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99" h="136">
                      <a:moveTo>
                        <a:pt x="89" y="114"/>
                      </a:moveTo>
                      <a:lnTo>
                        <a:pt x="89" y="62"/>
                      </a:lnTo>
                      <a:lnTo>
                        <a:pt x="73" y="62"/>
                      </a:lnTo>
                      <a:lnTo>
                        <a:pt x="73" y="37"/>
                      </a:lnTo>
                      <a:lnTo>
                        <a:pt x="56" y="37"/>
                      </a:lnTo>
                      <a:lnTo>
                        <a:pt x="50" y="0"/>
                      </a:lnTo>
                      <a:lnTo>
                        <a:pt x="43" y="37"/>
                      </a:lnTo>
                      <a:lnTo>
                        <a:pt x="27" y="37"/>
                      </a:lnTo>
                      <a:lnTo>
                        <a:pt x="27" y="62"/>
                      </a:lnTo>
                      <a:lnTo>
                        <a:pt x="11" y="62"/>
                      </a:lnTo>
                      <a:lnTo>
                        <a:pt x="11" y="114"/>
                      </a:lnTo>
                      <a:lnTo>
                        <a:pt x="0" y="114"/>
                      </a:lnTo>
                      <a:lnTo>
                        <a:pt x="0" y="136"/>
                      </a:lnTo>
                      <a:lnTo>
                        <a:pt x="99" y="136"/>
                      </a:lnTo>
                      <a:lnTo>
                        <a:pt x="99" y="114"/>
                      </a:lnTo>
                      <a:lnTo>
                        <a:pt x="89" y="114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03" name="Rectangle 302"/>
              <p:cNvSpPr/>
              <p:nvPr userDrawn="1"/>
            </p:nvSpPr>
            <p:spPr bwMode="gray">
              <a:xfrm>
                <a:off x="6218555" y="6183086"/>
                <a:ext cx="6217920" cy="811439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grpSp>
            <p:nvGrpSpPr>
              <p:cNvPr id="304" name="Group 303"/>
              <p:cNvGrpSpPr/>
              <p:nvPr userDrawn="1"/>
            </p:nvGrpSpPr>
            <p:grpSpPr>
              <a:xfrm>
                <a:off x="7604187" y="3591744"/>
                <a:ext cx="4031268" cy="3082874"/>
                <a:chOff x="870932" y="3515544"/>
                <a:chExt cx="4031268" cy="3082874"/>
              </a:xfrm>
            </p:grpSpPr>
            <p:sp>
              <p:nvSpPr>
                <p:cNvPr id="329" name="Freeform 221"/>
                <p:cNvSpPr>
                  <a:spLocks/>
                </p:cNvSpPr>
                <p:nvPr userDrawn="1"/>
              </p:nvSpPr>
              <p:spPr bwMode="auto">
                <a:xfrm flipH="1">
                  <a:off x="4160270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grpSp>
              <p:nvGrpSpPr>
                <p:cNvPr id="330" name="Group 329"/>
                <p:cNvGrpSpPr/>
                <p:nvPr/>
              </p:nvGrpSpPr>
              <p:grpSpPr>
                <a:xfrm rot="2320768">
                  <a:off x="1343574" y="3515544"/>
                  <a:ext cx="816140" cy="861913"/>
                  <a:chOff x="1340719" y="4753193"/>
                  <a:chExt cx="342123" cy="361311"/>
                </a:xfrm>
              </p:grpSpPr>
              <p:sp>
                <p:nvSpPr>
                  <p:cNvPr id="416" name="Freeform 33"/>
                  <p:cNvSpPr>
                    <a:spLocks/>
                  </p:cNvSpPr>
                  <p:nvPr/>
                </p:nvSpPr>
                <p:spPr bwMode="auto">
                  <a:xfrm>
                    <a:off x="1496294" y="4840505"/>
                    <a:ext cx="186548" cy="273999"/>
                  </a:xfrm>
                  <a:custGeom>
                    <a:avLst/>
                    <a:gdLst>
                      <a:gd name="T0" fmla="*/ 95 w 131"/>
                      <a:gd name="T1" fmla="*/ 16 h 160"/>
                      <a:gd name="T2" fmla="*/ 57 w 131"/>
                      <a:gd name="T3" fmla="*/ 4 h 160"/>
                      <a:gd name="T4" fmla="*/ 52 w 131"/>
                      <a:gd name="T5" fmla="*/ 0 h 160"/>
                      <a:gd name="T6" fmla="*/ 52 w 131"/>
                      <a:gd name="T7" fmla="*/ 0 h 160"/>
                      <a:gd name="T8" fmla="*/ 23 w 131"/>
                      <a:gd name="T9" fmla="*/ 21 h 160"/>
                      <a:gd name="T10" fmla="*/ 1 w 131"/>
                      <a:gd name="T11" fmla="*/ 21 h 160"/>
                      <a:gd name="T12" fmla="*/ 0 w 131"/>
                      <a:gd name="T13" fmla="*/ 21 h 160"/>
                      <a:gd name="T14" fmla="*/ 14 w 131"/>
                      <a:gd name="T15" fmla="*/ 34 h 160"/>
                      <a:gd name="T16" fmla="*/ 15 w 131"/>
                      <a:gd name="T17" fmla="*/ 35 h 160"/>
                      <a:gd name="T18" fmla="*/ 28 w 131"/>
                      <a:gd name="T19" fmla="*/ 48 h 160"/>
                      <a:gd name="T20" fmla="*/ 38 w 131"/>
                      <a:gd name="T21" fmla="*/ 57 h 160"/>
                      <a:gd name="T22" fmla="*/ 31 w 131"/>
                      <a:gd name="T23" fmla="*/ 64 h 160"/>
                      <a:gd name="T24" fmla="*/ 11 w 131"/>
                      <a:gd name="T25" fmla="*/ 66 h 160"/>
                      <a:gd name="T26" fmla="*/ 4 w 131"/>
                      <a:gd name="T27" fmla="*/ 75 h 160"/>
                      <a:gd name="T28" fmla="*/ 18 w 131"/>
                      <a:gd name="T29" fmla="*/ 89 h 160"/>
                      <a:gd name="T30" fmla="*/ 29 w 131"/>
                      <a:gd name="T31" fmla="*/ 95 h 160"/>
                      <a:gd name="T32" fmla="*/ 35 w 131"/>
                      <a:gd name="T33" fmla="*/ 98 h 160"/>
                      <a:gd name="T34" fmla="*/ 35 w 131"/>
                      <a:gd name="T35" fmla="*/ 98 h 160"/>
                      <a:gd name="T36" fmla="*/ 35 w 131"/>
                      <a:gd name="T37" fmla="*/ 98 h 160"/>
                      <a:gd name="T38" fmla="*/ 47 w 131"/>
                      <a:gd name="T39" fmla="*/ 128 h 160"/>
                      <a:gd name="T40" fmla="*/ 39 w 131"/>
                      <a:gd name="T41" fmla="*/ 133 h 160"/>
                      <a:gd name="T42" fmla="*/ 49 w 131"/>
                      <a:gd name="T43" fmla="*/ 160 h 160"/>
                      <a:gd name="T44" fmla="*/ 114 w 131"/>
                      <a:gd name="T45" fmla="*/ 139 h 160"/>
                      <a:gd name="T46" fmla="*/ 102 w 131"/>
                      <a:gd name="T47" fmla="*/ 107 h 160"/>
                      <a:gd name="T48" fmla="*/ 116 w 131"/>
                      <a:gd name="T49" fmla="*/ 95 h 160"/>
                      <a:gd name="T50" fmla="*/ 125 w 131"/>
                      <a:gd name="T51" fmla="*/ 77 h 160"/>
                      <a:gd name="T52" fmla="*/ 94 w 131"/>
                      <a:gd name="T53" fmla="*/ 34 h 160"/>
                      <a:gd name="T54" fmla="*/ 95 w 131"/>
                      <a:gd name="T55" fmla="*/ 16 h 160"/>
                      <a:gd name="connsiteX0" fmla="*/ 7252 w 9632"/>
                      <a:gd name="connsiteY0" fmla="*/ 1000 h 11662"/>
                      <a:gd name="connsiteX1" fmla="*/ 4351 w 9632"/>
                      <a:gd name="connsiteY1" fmla="*/ 250 h 11662"/>
                      <a:gd name="connsiteX2" fmla="*/ 3969 w 9632"/>
                      <a:gd name="connsiteY2" fmla="*/ 0 h 11662"/>
                      <a:gd name="connsiteX3" fmla="*/ 3969 w 9632"/>
                      <a:gd name="connsiteY3" fmla="*/ 0 h 11662"/>
                      <a:gd name="connsiteX4" fmla="*/ 1756 w 9632"/>
                      <a:gd name="connsiteY4" fmla="*/ 1313 h 11662"/>
                      <a:gd name="connsiteX5" fmla="*/ 76 w 9632"/>
                      <a:gd name="connsiteY5" fmla="*/ 1313 h 11662"/>
                      <a:gd name="connsiteX6" fmla="*/ 0 w 9632"/>
                      <a:gd name="connsiteY6" fmla="*/ 1313 h 11662"/>
                      <a:gd name="connsiteX7" fmla="*/ 1069 w 9632"/>
                      <a:gd name="connsiteY7" fmla="*/ 2125 h 11662"/>
                      <a:gd name="connsiteX8" fmla="*/ 1145 w 9632"/>
                      <a:gd name="connsiteY8" fmla="*/ 2188 h 11662"/>
                      <a:gd name="connsiteX9" fmla="*/ 2137 w 9632"/>
                      <a:gd name="connsiteY9" fmla="*/ 3000 h 11662"/>
                      <a:gd name="connsiteX10" fmla="*/ 2901 w 9632"/>
                      <a:gd name="connsiteY10" fmla="*/ 3563 h 11662"/>
                      <a:gd name="connsiteX11" fmla="*/ 2366 w 9632"/>
                      <a:gd name="connsiteY11" fmla="*/ 4000 h 11662"/>
                      <a:gd name="connsiteX12" fmla="*/ 840 w 9632"/>
                      <a:gd name="connsiteY12" fmla="*/ 4125 h 11662"/>
                      <a:gd name="connsiteX13" fmla="*/ 305 w 9632"/>
                      <a:gd name="connsiteY13" fmla="*/ 4688 h 11662"/>
                      <a:gd name="connsiteX14" fmla="*/ 1374 w 9632"/>
                      <a:gd name="connsiteY14" fmla="*/ 5563 h 11662"/>
                      <a:gd name="connsiteX15" fmla="*/ 2214 w 9632"/>
                      <a:gd name="connsiteY15" fmla="*/ 5938 h 11662"/>
                      <a:gd name="connsiteX16" fmla="*/ 2672 w 9632"/>
                      <a:gd name="connsiteY16" fmla="*/ 6125 h 11662"/>
                      <a:gd name="connsiteX17" fmla="*/ 2672 w 9632"/>
                      <a:gd name="connsiteY17" fmla="*/ 6125 h 11662"/>
                      <a:gd name="connsiteX18" fmla="*/ 2672 w 9632"/>
                      <a:gd name="connsiteY18" fmla="*/ 6125 h 11662"/>
                      <a:gd name="connsiteX19" fmla="*/ 3588 w 9632"/>
                      <a:gd name="connsiteY19" fmla="*/ 8000 h 11662"/>
                      <a:gd name="connsiteX20" fmla="*/ 2977 w 9632"/>
                      <a:gd name="connsiteY20" fmla="*/ 8313 h 11662"/>
                      <a:gd name="connsiteX21" fmla="*/ 3779 w 9632"/>
                      <a:gd name="connsiteY21" fmla="*/ 11662 h 11662"/>
                      <a:gd name="connsiteX22" fmla="*/ 8702 w 9632"/>
                      <a:gd name="connsiteY22" fmla="*/ 8688 h 11662"/>
                      <a:gd name="connsiteX23" fmla="*/ 7786 w 9632"/>
                      <a:gd name="connsiteY23" fmla="*/ 6688 h 11662"/>
                      <a:gd name="connsiteX24" fmla="*/ 8855 w 9632"/>
                      <a:gd name="connsiteY24" fmla="*/ 5938 h 11662"/>
                      <a:gd name="connsiteX25" fmla="*/ 9542 w 9632"/>
                      <a:gd name="connsiteY25" fmla="*/ 4813 h 11662"/>
                      <a:gd name="connsiteX26" fmla="*/ 7176 w 9632"/>
                      <a:gd name="connsiteY26" fmla="*/ 2125 h 11662"/>
                      <a:gd name="connsiteX27" fmla="*/ 7252 w 9632"/>
                      <a:gd name="connsiteY27" fmla="*/ 1000 h 11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9632" h="11662">
                        <a:moveTo>
                          <a:pt x="7252" y="1000"/>
                        </a:moveTo>
                        <a:cubicBezTo>
                          <a:pt x="7023" y="938"/>
                          <a:pt x="4656" y="500"/>
                          <a:pt x="4351" y="250"/>
                        </a:cubicBezTo>
                        <a:cubicBezTo>
                          <a:pt x="4198" y="125"/>
                          <a:pt x="4046" y="63"/>
                          <a:pt x="3969" y="0"/>
                        </a:cubicBezTo>
                        <a:lnTo>
                          <a:pt x="3969" y="0"/>
                        </a:lnTo>
                        <a:cubicBezTo>
                          <a:pt x="3359" y="813"/>
                          <a:pt x="2519" y="1125"/>
                          <a:pt x="1756" y="1313"/>
                        </a:cubicBezTo>
                        <a:cubicBezTo>
                          <a:pt x="916" y="1438"/>
                          <a:pt x="153" y="1313"/>
                          <a:pt x="76" y="1313"/>
                        </a:cubicBezTo>
                        <a:lnTo>
                          <a:pt x="0" y="1313"/>
                        </a:lnTo>
                        <a:lnTo>
                          <a:pt x="1069" y="2125"/>
                        </a:lnTo>
                        <a:lnTo>
                          <a:pt x="1145" y="2188"/>
                        </a:lnTo>
                        <a:lnTo>
                          <a:pt x="2137" y="3000"/>
                        </a:lnTo>
                        <a:cubicBezTo>
                          <a:pt x="2519" y="3250"/>
                          <a:pt x="2824" y="3500"/>
                          <a:pt x="2901" y="3563"/>
                        </a:cubicBezTo>
                        <a:cubicBezTo>
                          <a:pt x="3206" y="3938"/>
                          <a:pt x="2366" y="4000"/>
                          <a:pt x="2366" y="4000"/>
                        </a:cubicBezTo>
                        <a:cubicBezTo>
                          <a:pt x="2366" y="4000"/>
                          <a:pt x="1450" y="3938"/>
                          <a:pt x="840" y="4125"/>
                        </a:cubicBezTo>
                        <a:cubicBezTo>
                          <a:pt x="458" y="4250"/>
                          <a:pt x="229" y="4438"/>
                          <a:pt x="305" y="4688"/>
                        </a:cubicBezTo>
                        <a:cubicBezTo>
                          <a:pt x="382" y="5000"/>
                          <a:pt x="840" y="5313"/>
                          <a:pt x="1374" y="5563"/>
                        </a:cubicBezTo>
                        <a:cubicBezTo>
                          <a:pt x="1679" y="5750"/>
                          <a:pt x="1985" y="5875"/>
                          <a:pt x="2214" y="5938"/>
                        </a:cubicBezTo>
                        <a:lnTo>
                          <a:pt x="2672" y="6125"/>
                        </a:lnTo>
                        <a:lnTo>
                          <a:pt x="2672" y="6125"/>
                        </a:lnTo>
                        <a:lnTo>
                          <a:pt x="2672" y="6125"/>
                        </a:lnTo>
                        <a:cubicBezTo>
                          <a:pt x="2672" y="6125"/>
                          <a:pt x="3817" y="7125"/>
                          <a:pt x="3588" y="8000"/>
                        </a:cubicBezTo>
                        <a:cubicBezTo>
                          <a:pt x="2977" y="8313"/>
                          <a:pt x="2945" y="7703"/>
                          <a:pt x="2977" y="8313"/>
                        </a:cubicBezTo>
                        <a:cubicBezTo>
                          <a:pt x="3009" y="8923"/>
                          <a:pt x="3779" y="11662"/>
                          <a:pt x="3779" y="11662"/>
                        </a:cubicBezTo>
                        <a:cubicBezTo>
                          <a:pt x="3779" y="11662"/>
                          <a:pt x="8855" y="8938"/>
                          <a:pt x="8702" y="8688"/>
                        </a:cubicBezTo>
                        <a:cubicBezTo>
                          <a:pt x="8626" y="8188"/>
                          <a:pt x="7786" y="6688"/>
                          <a:pt x="7786" y="6688"/>
                        </a:cubicBezTo>
                        <a:cubicBezTo>
                          <a:pt x="8244" y="6375"/>
                          <a:pt x="8626" y="6125"/>
                          <a:pt x="8855" y="5938"/>
                        </a:cubicBezTo>
                        <a:cubicBezTo>
                          <a:pt x="10000" y="5250"/>
                          <a:pt x="9542" y="4813"/>
                          <a:pt x="9542" y="4813"/>
                        </a:cubicBezTo>
                        <a:lnTo>
                          <a:pt x="7176" y="2125"/>
                        </a:lnTo>
                        <a:cubicBezTo>
                          <a:pt x="8244" y="1063"/>
                          <a:pt x="7481" y="1000"/>
                          <a:pt x="7252" y="1000"/>
                        </a:cubicBezTo>
                        <a:close/>
                      </a:path>
                    </a:pathLst>
                  </a:custGeom>
                  <a:solidFill>
                    <a:srgbClr val="9D695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grpSp>
                <p:nvGrpSpPr>
                  <p:cNvPr id="417" name="Group 416"/>
                  <p:cNvGrpSpPr/>
                  <p:nvPr/>
                </p:nvGrpSpPr>
                <p:grpSpPr>
                  <a:xfrm>
                    <a:off x="1340719" y="4753193"/>
                    <a:ext cx="320676" cy="315913"/>
                    <a:chOff x="1340719" y="4753193"/>
                    <a:chExt cx="320676" cy="315913"/>
                  </a:xfrm>
                </p:grpSpPr>
                <p:sp>
                  <p:nvSpPr>
                    <p:cNvPr id="418" name="Freeform 32"/>
                    <p:cNvSpPr>
                      <a:spLocks/>
                    </p:cNvSpPr>
                    <p:nvPr/>
                  </p:nvSpPr>
                  <p:spPr bwMode="auto">
                    <a:xfrm>
                      <a:off x="1516932" y="4889718"/>
                      <a:ext cx="1588" cy="1588"/>
                    </a:xfrm>
                    <a:custGeom>
                      <a:avLst/>
                      <a:gdLst>
                        <a:gd name="T0" fmla="*/ 1 w 1"/>
                        <a:gd name="T1" fmla="*/ 1 h 1"/>
                        <a:gd name="T2" fmla="*/ 0 w 1"/>
                        <a:gd name="T3" fmla="*/ 0 h 1"/>
                        <a:gd name="T4" fmla="*/ 1 w 1"/>
                        <a:gd name="T5" fmla="*/ 1 h 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</a:cxnLst>
                      <a:rect l="0" t="0" r="r" b="b"/>
                      <a:pathLst>
                        <a:path w="1" h="1">
                          <a:moveTo>
                            <a:pt x="1" y="1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0" y="0"/>
                            <a:pt x="1" y="0"/>
                            <a:pt x="1" y="1"/>
                          </a:cubicBezTo>
                          <a:close/>
                        </a:path>
                      </a:pathLst>
                    </a:custGeom>
                    <a:solidFill>
                      <a:srgbClr val="F6CAA7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9" name="Freeform 34"/>
                    <p:cNvSpPr>
                      <a:spLocks/>
                    </p:cNvSpPr>
                    <p:nvPr/>
                  </p:nvSpPr>
                  <p:spPr bwMode="auto">
                    <a:xfrm>
                      <a:off x="1496294" y="4870668"/>
                      <a:ext cx="41275" cy="39688"/>
                    </a:xfrm>
                    <a:custGeom>
                      <a:avLst/>
                      <a:gdLst>
                        <a:gd name="T0" fmla="*/ 0 w 28"/>
                        <a:gd name="T1" fmla="*/ 0 h 27"/>
                        <a:gd name="T2" fmla="*/ 14 w 28"/>
                        <a:gd name="T3" fmla="*/ 13 h 27"/>
                        <a:gd name="T4" fmla="*/ 15 w 28"/>
                        <a:gd name="T5" fmla="*/ 14 h 27"/>
                        <a:gd name="T6" fmla="*/ 28 w 28"/>
                        <a:gd name="T7" fmla="*/ 27 h 27"/>
                        <a:gd name="T8" fmla="*/ 23 w 28"/>
                        <a:gd name="T9" fmla="*/ 0 h 27"/>
                        <a:gd name="T10" fmla="*/ 1 w 28"/>
                        <a:gd name="T11" fmla="*/ 0 h 27"/>
                        <a:gd name="T12" fmla="*/ 0 w 28"/>
                        <a:gd name="T13" fmla="*/ 0 h 2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8" h="27">
                          <a:moveTo>
                            <a:pt x="0" y="0"/>
                          </a:moveTo>
                          <a:cubicBezTo>
                            <a:pt x="14" y="13"/>
                            <a:pt x="14" y="13"/>
                            <a:pt x="14" y="13"/>
                          </a:cubicBezTo>
                          <a:cubicBezTo>
                            <a:pt x="15" y="14"/>
                            <a:pt x="15" y="14"/>
                            <a:pt x="15" y="14"/>
                          </a:cubicBezTo>
                          <a:cubicBezTo>
                            <a:pt x="18" y="17"/>
                            <a:pt x="23" y="22"/>
                            <a:pt x="28" y="27"/>
                          </a:cubicBezTo>
                          <a:cubicBezTo>
                            <a:pt x="26" y="21"/>
                            <a:pt x="23" y="11"/>
                            <a:pt x="23" y="0"/>
                          </a:cubicBezTo>
                          <a:cubicBezTo>
                            <a:pt x="12" y="2"/>
                            <a:pt x="2" y="0"/>
                            <a:pt x="1" y="0"/>
                          </a:cubicBezTo>
                          <a:cubicBezTo>
                            <a:pt x="1" y="0"/>
                            <a:pt x="0" y="0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0" name="Freeform 35"/>
                    <p:cNvSpPr>
                      <a:spLocks/>
                    </p:cNvSpPr>
                    <p:nvPr/>
                  </p:nvSpPr>
                  <p:spPr bwMode="auto">
                    <a:xfrm>
                      <a:off x="1501057" y="4937343"/>
                      <a:ext cx="38100" cy="42863"/>
                    </a:xfrm>
                    <a:custGeom>
                      <a:avLst/>
                      <a:gdLst>
                        <a:gd name="T0" fmla="*/ 8 w 26"/>
                        <a:gd name="T1" fmla="*/ 0 h 29"/>
                        <a:gd name="T2" fmla="*/ 1 w 26"/>
                        <a:gd name="T3" fmla="*/ 9 h 29"/>
                        <a:gd name="T4" fmla="*/ 15 w 26"/>
                        <a:gd name="T5" fmla="*/ 23 h 29"/>
                        <a:gd name="T6" fmla="*/ 26 w 26"/>
                        <a:gd name="T7" fmla="*/ 29 h 29"/>
                        <a:gd name="T8" fmla="*/ 8 w 26"/>
                        <a:gd name="T9" fmla="*/ 0 h 2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26" h="29">
                          <a:moveTo>
                            <a:pt x="8" y="0"/>
                          </a:moveTo>
                          <a:cubicBezTo>
                            <a:pt x="3" y="2"/>
                            <a:pt x="0" y="5"/>
                            <a:pt x="1" y="9"/>
                          </a:cubicBezTo>
                          <a:cubicBezTo>
                            <a:pt x="2" y="14"/>
                            <a:pt x="8" y="19"/>
                            <a:pt x="15" y="23"/>
                          </a:cubicBezTo>
                          <a:cubicBezTo>
                            <a:pt x="19" y="26"/>
                            <a:pt x="23" y="28"/>
                            <a:pt x="26" y="29"/>
                          </a:cubicBezTo>
                          <a:cubicBezTo>
                            <a:pt x="20" y="24"/>
                            <a:pt x="5" y="10"/>
                            <a:pt x="8" y="0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1" name="Freeform 36"/>
                    <p:cNvSpPr>
                      <a:spLocks/>
                    </p:cNvSpPr>
                    <p:nvPr/>
                  </p:nvSpPr>
                  <p:spPr bwMode="auto">
                    <a:xfrm>
                      <a:off x="1594719" y="4997668"/>
                      <a:ext cx="57150" cy="36513"/>
                    </a:xfrm>
                    <a:custGeom>
                      <a:avLst/>
                      <a:gdLst>
                        <a:gd name="T0" fmla="*/ 0 w 39"/>
                        <a:gd name="T1" fmla="*/ 23 h 25"/>
                        <a:gd name="T2" fmla="*/ 39 w 39"/>
                        <a:gd name="T3" fmla="*/ 7 h 25"/>
                        <a:gd name="T4" fmla="*/ 36 w 39"/>
                        <a:gd name="T5" fmla="*/ 0 h 25"/>
                        <a:gd name="T6" fmla="*/ 0 w 39"/>
                        <a:gd name="T7" fmla="*/ 23 h 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39" h="25">
                          <a:moveTo>
                            <a:pt x="0" y="23"/>
                          </a:moveTo>
                          <a:cubicBezTo>
                            <a:pt x="7" y="25"/>
                            <a:pt x="29" y="17"/>
                            <a:pt x="39" y="7"/>
                          </a:cubicBezTo>
                          <a:cubicBezTo>
                            <a:pt x="39" y="3"/>
                            <a:pt x="37" y="1"/>
                            <a:pt x="36" y="0"/>
                          </a:cubicBezTo>
                          <a:cubicBezTo>
                            <a:pt x="26" y="8"/>
                            <a:pt x="14" y="17"/>
                            <a:pt x="0" y="23"/>
                          </a:cubicBezTo>
                          <a:close/>
                        </a:path>
                      </a:pathLst>
                    </a:custGeom>
                    <a:solidFill>
                      <a:srgbClr val="8054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2" name="Freeform 37"/>
                    <p:cNvSpPr>
                      <a:spLocks/>
                    </p:cNvSpPr>
                    <p:nvPr/>
                  </p:nvSpPr>
                  <p:spPr bwMode="auto">
                    <a:xfrm>
                      <a:off x="1637582" y="4910356"/>
                      <a:ext cx="23813" cy="14288"/>
                    </a:xfrm>
                    <a:custGeom>
                      <a:avLst/>
                      <a:gdLst>
                        <a:gd name="T0" fmla="*/ 10 w 16"/>
                        <a:gd name="T1" fmla="*/ 0 h 9"/>
                        <a:gd name="T2" fmla="*/ 0 w 16"/>
                        <a:gd name="T3" fmla="*/ 7 h 9"/>
                        <a:gd name="T4" fmla="*/ 16 w 16"/>
                        <a:gd name="T5" fmla="*/ 9 h 9"/>
                        <a:gd name="T6" fmla="*/ 10 w 16"/>
                        <a:gd name="T7" fmla="*/ 0 h 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</a:cxnLst>
                      <a:rect l="0" t="0" r="r" b="b"/>
                      <a:pathLst>
                        <a:path w="16" h="9">
                          <a:moveTo>
                            <a:pt x="10" y="0"/>
                          </a:moveTo>
                          <a:cubicBezTo>
                            <a:pt x="0" y="7"/>
                            <a:pt x="0" y="7"/>
                            <a:pt x="0" y="7"/>
                          </a:cubicBezTo>
                          <a:cubicBezTo>
                            <a:pt x="1" y="8"/>
                            <a:pt x="8" y="9"/>
                            <a:pt x="16" y="9"/>
                          </a:cubicBezTo>
                          <a:lnTo>
                            <a:pt x="10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3" name="Freeform 38"/>
                    <p:cNvSpPr>
                      <a:spLocks/>
                    </p:cNvSpPr>
                    <p:nvPr/>
                  </p:nvSpPr>
                  <p:spPr bwMode="auto">
                    <a:xfrm>
                      <a:off x="1582019" y="4867493"/>
                      <a:ext cx="14288" cy="15875"/>
                    </a:xfrm>
                    <a:custGeom>
                      <a:avLst/>
                      <a:gdLst>
                        <a:gd name="T0" fmla="*/ 1 w 10"/>
                        <a:gd name="T1" fmla="*/ 3 h 11"/>
                        <a:gd name="T2" fmla="*/ 0 w 10"/>
                        <a:gd name="T3" fmla="*/ 4 h 11"/>
                        <a:gd name="T4" fmla="*/ 2 w 10"/>
                        <a:gd name="T5" fmla="*/ 9 h 11"/>
                        <a:gd name="T6" fmla="*/ 4 w 10"/>
                        <a:gd name="T7" fmla="*/ 10 h 11"/>
                        <a:gd name="T8" fmla="*/ 9 w 10"/>
                        <a:gd name="T9" fmla="*/ 8 h 11"/>
                        <a:gd name="T10" fmla="*/ 8 w 10"/>
                        <a:gd name="T11" fmla="*/ 2 h 11"/>
                        <a:gd name="T12" fmla="*/ 1 w 10"/>
                        <a:gd name="T13" fmla="*/ 3 h 1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10" h="11">
                          <a:moveTo>
                            <a:pt x="1" y="3"/>
                          </a:moveTo>
                          <a:cubicBezTo>
                            <a:pt x="0" y="3"/>
                            <a:pt x="0" y="4"/>
                            <a:pt x="0" y="4"/>
                          </a:cubicBezTo>
                          <a:cubicBezTo>
                            <a:pt x="0" y="6"/>
                            <a:pt x="0" y="8"/>
                            <a:pt x="2" y="9"/>
                          </a:cubicBezTo>
                          <a:cubicBezTo>
                            <a:pt x="3" y="10"/>
                            <a:pt x="3" y="10"/>
                            <a:pt x="4" y="10"/>
                          </a:cubicBezTo>
                          <a:cubicBezTo>
                            <a:pt x="6" y="11"/>
                            <a:pt x="8" y="10"/>
                            <a:pt x="9" y="8"/>
                          </a:cubicBezTo>
                          <a:cubicBezTo>
                            <a:pt x="10" y="6"/>
                            <a:pt x="10" y="3"/>
                            <a:pt x="8" y="2"/>
                          </a:cubicBezTo>
                          <a:cubicBezTo>
                            <a:pt x="6" y="0"/>
                            <a:pt x="2" y="0"/>
                            <a:pt x="1" y="3"/>
                          </a:cubicBezTo>
                          <a:close/>
                        </a:path>
                      </a:pathLst>
                    </a:custGeom>
                    <a:solidFill>
                      <a:srgbClr val="191919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4" name="Freeform 39"/>
                    <p:cNvSpPr>
                      <a:spLocks/>
                    </p:cNvSpPr>
                    <p:nvPr/>
                  </p:nvSpPr>
                  <p:spPr bwMode="auto">
                    <a:xfrm>
                      <a:off x="1340719" y="4753193"/>
                      <a:ext cx="241300" cy="315913"/>
                    </a:xfrm>
                    <a:custGeom>
                      <a:avLst/>
                      <a:gdLst>
                        <a:gd name="T0" fmla="*/ 130 w 163"/>
                        <a:gd name="T1" fmla="*/ 0 h 214"/>
                        <a:gd name="T2" fmla="*/ 55 w 163"/>
                        <a:gd name="T3" fmla="*/ 39 h 214"/>
                        <a:gd name="T4" fmla="*/ 34 w 163"/>
                        <a:gd name="T5" fmla="*/ 57 h 214"/>
                        <a:gd name="T6" fmla="*/ 18 w 163"/>
                        <a:gd name="T7" fmla="*/ 81 h 214"/>
                        <a:gd name="T8" fmla="*/ 46 w 163"/>
                        <a:gd name="T9" fmla="*/ 189 h 214"/>
                        <a:gd name="T10" fmla="*/ 149 w 163"/>
                        <a:gd name="T11" fmla="*/ 196 h 214"/>
                        <a:gd name="T12" fmla="*/ 150 w 163"/>
                        <a:gd name="T13" fmla="*/ 195 h 214"/>
                        <a:gd name="T14" fmla="*/ 150 w 163"/>
                        <a:gd name="T15" fmla="*/ 195 h 214"/>
                        <a:gd name="T16" fmla="*/ 140 w 163"/>
                        <a:gd name="T17" fmla="*/ 157 h 214"/>
                        <a:gd name="T18" fmla="*/ 140 w 163"/>
                        <a:gd name="T19" fmla="*/ 157 h 214"/>
                        <a:gd name="T20" fmla="*/ 140 w 163"/>
                        <a:gd name="T21" fmla="*/ 157 h 214"/>
                        <a:gd name="T22" fmla="*/ 134 w 163"/>
                        <a:gd name="T23" fmla="*/ 154 h 214"/>
                        <a:gd name="T24" fmla="*/ 123 w 163"/>
                        <a:gd name="T25" fmla="*/ 148 h 214"/>
                        <a:gd name="T26" fmla="*/ 109 w 163"/>
                        <a:gd name="T27" fmla="*/ 134 h 214"/>
                        <a:gd name="T28" fmla="*/ 116 w 163"/>
                        <a:gd name="T29" fmla="*/ 125 h 214"/>
                        <a:gd name="T30" fmla="*/ 136 w 163"/>
                        <a:gd name="T31" fmla="*/ 123 h 214"/>
                        <a:gd name="T32" fmla="*/ 143 w 163"/>
                        <a:gd name="T33" fmla="*/ 116 h 214"/>
                        <a:gd name="T34" fmla="*/ 105 w 163"/>
                        <a:gd name="T35" fmla="*/ 80 h 214"/>
                        <a:gd name="T36" fmla="*/ 106 w 163"/>
                        <a:gd name="T37" fmla="*/ 80 h 214"/>
                        <a:gd name="T38" fmla="*/ 128 w 163"/>
                        <a:gd name="T39" fmla="*/ 80 h 214"/>
                        <a:gd name="T40" fmla="*/ 157 w 163"/>
                        <a:gd name="T41" fmla="*/ 59 h 214"/>
                        <a:gd name="T42" fmla="*/ 157 w 163"/>
                        <a:gd name="T43" fmla="*/ 59 h 214"/>
                        <a:gd name="T44" fmla="*/ 157 w 163"/>
                        <a:gd name="T45" fmla="*/ 58 h 214"/>
                        <a:gd name="T46" fmla="*/ 130 w 163"/>
                        <a:gd name="T47" fmla="*/ 0 h 21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</a:cxnLst>
                      <a:rect l="0" t="0" r="r" b="b"/>
                      <a:pathLst>
                        <a:path w="163" h="214">
                          <a:moveTo>
                            <a:pt x="130" y="0"/>
                          </a:moveTo>
                          <a:cubicBezTo>
                            <a:pt x="55" y="39"/>
                            <a:pt x="55" y="39"/>
                            <a:pt x="55" y="39"/>
                          </a:cubicBezTo>
                          <a:cubicBezTo>
                            <a:pt x="47" y="44"/>
                            <a:pt x="40" y="49"/>
                            <a:pt x="34" y="57"/>
                          </a:cubicBezTo>
                          <a:cubicBezTo>
                            <a:pt x="27" y="64"/>
                            <a:pt x="22" y="73"/>
                            <a:pt x="18" y="81"/>
                          </a:cubicBezTo>
                          <a:cubicBezTo>
                            <a:pt x="0" y="119"/>
                            <a:pt x="12" y="165"/>
                            <a:pt x="46" y="189"/>
                          </a:cubicBezTo>
                          <a:cubicBezTo>
                            <a:pt x="77" y="213"/>
                            <a:pt x="117" y="214"/>
                            <a:pt x="149" y="196"/>
                          </a:cubicBezTo>
                          <a:cubicBezTo>
                            <a:pt x="149" y="195"/>
                            <a:pt x="149" y="195"/>
                            <a:pt x="150" y="195"/>
                          </a:cubicBezTo>
                          <a:cubicBezTo>
                            <a:pt x="150" y="195"/>
                            <a:pt x="150" y="195"/>
                            <a:pt x="150" y="195"/>
                          </a:cubicBezTo>
                          <a:cubicBezTo>
                            <a:pt x="160" y="179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40" y="157"/>
                            <a:pt x="140" y="157"/>
                          </a:cubicBezTo>
                          <a:cubicBezTo>
                            <a:pt x="140" y="157"/>
                            <a:pt x="138" y="156"/>
                            <a:pt x="134" y="154"/>
                          </a:cubicBezTo>
                          <a:cubicBezTo>
                            <a:pt x="131" y="153"/>
                            <a:pt x="127" y="151"/>
                            <a:pt x="123" y="148"/>
                          </a:cubicBezTo>
                          <a:cubicBezTo>
                            <a:pt x="116" y="144"/>
                            <a:pt x="110" y="139"/>
                            <a:pt x="109" y="134"/>
                          </a:cubicBezTo>
                          <a:cubicBezTo>
                            <a:pt x="108" y="130"/>
                            <a:pt x="111" y="127"/>
                            <a:pt x="116" y="125"/>
                          </a:cubicBezTo>
                          <a:cubicBezTo>
                            <a:pt x="124" y="122"/>
                            <a:pt x="136" y="123"/>
                            <a:pt x="136" y="123"/>
                          </a:cubicBezTo>
                          <a:cubicBezTo>
                            <a:pt x="136" y="123"/>
                            <a:pt x="147" y="122"/>
                            <a:pt x="143" y="116"/>
                          </a:cubicBezTo>
                          <a:cubicBezTo>
                            <a:pt x="105" y="80"/>
                            <a:pt x="105" y="80"/>
                            <a:pt x="105" y="80"/>
                          </a:cubicBezTo>
                          <a:cubicBezTo>
                            <a:pt x="105" y="80"/>
                            <a:pt x="106" y="80"/>
                            <a:pt x="106" y="80"/>
                          </a:cubicBezTo>
                          <a:cubicBezTo>
                            <a:pt x="107" y="80"/>
                            <a:pt x="117" y="82"/>
                            <a:pt x="128" y="80"/>
                          </a:cubicBezTo>
                          <a:cubicBezTo>
                            <a:pt x="138" y="77"/>
                            <a:pt x="149" y="72"/>
                            <a:pt x="157" y="59"/>
                          </a:cubicBezTo>
                          <a:cubicBezTo>
                            <a:pt x="157" y="59"/>
                            <a:pt x="157" y="59"/>
                            <a:pt x="157" y="59"/>
                          </a:cubicBezTo>
                          <a:cubicBezTo>
                            <a:pt x="157" y="59"/>
                            <a:pt x="157" y="58"/>
                            <a:pt x="157" y="58"/>
                          </a:cubicBezTo>
                          <a:cubicBezTo>
                            <a:pt x="163" y="33"/>
                            <a:pt x="130" y="0"/>
                            <a:pt x="130" y="0"/>
                          </a:cubicBezTo>
                          <a:close/>
                        </a:path>
                      </a:pathLst>
                    </a:custGeom>
                    <a:solidFill>
                      <a:srgbClr val="00205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5" name="Freeform 40"/>
                    <p:cNvSpPr>
                      <a:spLocks/>
                    </p:cNvSpPr>
                    <p:nvPr/>
                  </p:nvSpPr>
                  <p:spPr bwMode="auto">
                    <a:xfrm>
                      <a:off x="1513757" y="4753193"/>
                      <a:ext cx="68263" cy="119063"/>
                    </a:xfrm>
                    <a:custGeom>
                      <a:avLst/>
                      <a:gdLst>
                        <a:gd name="T0" fmla="*/ 13 w 46"/>
                        <a:gd name="T1" fmla="*/ 0 h 81"/>
                        <a:gd name="T2" fmla="*/ 2 w 46"/>
                        <a:gd name="T3" fmla="*/ 5 h 81"/>
                        <a:gd name="T4" fmla="*/ 26 w 46"/>
                        <a:gd name="T5" fmla="*/ 60 h 81"/>
                        <a:gd name="T6" fmla="*/ 26 w 46"/>
                        <a:gd name="T7" fmla="*/ 61 h 81"/>
                        <a:gd name="T8" fmla="*/ 26 w 46"/>
                        <a:gd name="T9" fmla="*/ 61 h 81"/>
                        <a:gd name="T10" fmla="*/ 0 w 46"/>
                        <a:gd name="T11" fmla="*/ 81 h 81"/>
                        <a:gd name="T12" fmla="*/ 11 w 46"/>
                        <a:gd name="T13" fmla="*/ 80 h 81"/>
                        <a:gd name="T14" fmla="*/ 40 w 46"/>
                        <a:gd name="T15" fmla="*/ 59 h 81"/>
                        <a:gd name="T16" fmla="*/ 40 w 46"/>
                        <a:gd name="T17" fmla="*/ 59 h 81"/>
                        <a:gd name="T18" fmla="*/ 40 w 46"/>
                        <a:gd name="T19" fmla="*/ 58 h 81"/>
                        <a:gd name="T20" fmla="*/ 13 w 46"/>
                        <a:gd name="T21" fmla="*/ 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6" h="81">
                          <a:moveTo>
                            <a:pt x="13" y="0"/>
                          </a:moveTo>
                          <a:cubicBezTo>
                            <a:pt x="2" y="5"/>
                            <a:pt x="2" y="5"/>
                            <a:pt x="2" y="5"/>
                          </a:cubicBezTo>
                          <a:cubicBezTo>
                            <a:pt x="11" y="15"/>
                            <a:pt x="31" y="40"/>
                            <a:pt x="26" y="60"/>
                          </a:cubicBezTo>
                          <a:cubicBezTo>
                            <a:pt x="26" y="60"/>
                            <a:pt x="26" y="61"/>
                            <a:pt x="26" y="61"/>
                          </a:cubicBezTo>
                          <a:cubicBezTo>
                            <a:pt x="26" y="61"/>
                            <a:pt x="26" y="61"/>
                            <a:pt x="26" y="61"/>
                          </a:cubicBezTo>
                          <a:cubicBezTo>
                            <a:pt x="18" y="73"/>
                            <a:pt x="9" y="78"/>
                            <a:pt x="0" y="81"/>
                          </a:cubicBezTo>
                          <a:cubicBezTo>
                            <a:pt x="3" y="81"/>
                            <a:pt x="7" y="81"/>
                            <a:pt x="11" y="80"/>
                          </a:cubicBezTo>
                          <a:cubicBezTo>
                            <a:pt x="21" y="77"/>
                            <a:pt x="32" y="72"/>
                            <a:pt x="40" y="59"/>
                          </a:cubicBezTo>
                          <a:cubicBezTo>
                            <a:pt x="40" y="59"/>
                            <a:pt x="40" y="59"/>
                            <a:pt x="40" y="59"/>
                          </a:cubicBezTo>
                          <a:cubicBezTo>
                            <a:pt x="40" y="59"/>
                            <a:pt x="40" y="58"/>
                            <a:pt x="40" y="58"/>
                          </a:cubicBezTo>
                          <a:cubicBezTo>
                            <a:pt x="46" y="33"/>
                            <a:pt x="13" y="0"/>
                            <a:pt x="13" y="0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26" name="Freeform 41"/>
                    <p:cNvSpPr>
                      <a:spLocks/>
                    </p:cNvSpPr>
                    <p:nvPr/>
                  </p:nvSpPr>
                  <p:spPr bwMode="auto">
                    <a:xfrm>
                      <a:off x="1350244" y="4908768"/>
                      <a:ext cx="227013" cy="160338"/>
                    </a:xfrm>
                    <a:custGeom>
                      <a:avLst/>
                      <a:gdLst>
                        <a:gd name="T0" fmla="*/ 134 w 154"/>
                        <a:gd name="T1" fmla="*/ 52 h 109"/>
                        <a:gd name="T2" fmla="*/ 134 w 154"/>
                        <a:gd name="T3" fmla="*/ 52 h 109"/>
                        <a:gd name="T4" fmla="*/ 134 w 154"/>
                        <a:gd name="T5" fmla="*/ 52 h 109"/>
                        <a:gd name="T6" fmla="*/ 134 w 154"/>
                        <a:gd name="T7" fmla="*/ 52 h 109"/>
                        <a:gd name="T8" fmla="*/ 37 w 154"/>
                        <a:gd name="T9" fmla="*/ 43 h 109"/>
                        <a:gd name="T10" fmla="*/ 5 w 154"/>
                        <a:gd name="T11" fmla="*/ 0 h 109"/>
                        <a:gd name="T12" fmla="*/ 40 w 154"/>
                        <a:gd name="T13" fmla="*/ 84 h 109"/>
                        <a:gd name="T14" fmla="*/ 143 w 154"/>
                        <a:gd name="T15" fmla="*/ 91 h 109"/>
                        <a:gd name="T16" fmla="*/ 144 w 154"/>
                        <a:gd name="T17" fmla="*/ 90 h 109"/>
                        <a:gd name="T18" fmla="*/ 144 w 154"/>
                        <a:gd name="T19" fmla="*/ 90 h 109"/>
                        <a:gd name="T20" fmla="*/ 134 w 154"/>
                        <a:gd name="T21" fmla="*/ 52 h 10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54" h="109">
                          <a:moveTo>
                            <a:pt x="134" y="52"/>
                          </a:move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34" y="52"/>
                            <a:pt x="134" y="52"/>
                            <a:pt x="134" y="52"/>
                          </a:cubicBezTo>
                          <a:cubicBezTo>
                            <a:pt x="103" y="67"/>
                            <a:pt x="65" y="65"/>
                            <a:pt x="37" y="43"/>
                          </a:cubicBezTo>
                          <a:cubicBezTo>
                            <a:pt x="21" y="32"/>
                            <a:pt x="11" y="17"/>
                            <a:pt x="5" y="0"/>
                          </a:cubicBezTo>
                          <a:cubicBezTo>
                            <a:pt x="0" y="32"/>
                            <a:pt x="13" y="65"/>
                            <a:pt x="40" y="84"/>
                          </a:cubicBezTo>
                          <a:cubicBezTo>
                            <a:pt x="70" y="108"/>
                            <a:pt x="111" y="109"/>
                            <a:pt x="143" y="91"/>
                          </a:cubicBezTo>
                          <a:cubicBezTo>
                            <a:pt x="143" y="90"/>
                            <a:pt x="143" y="90"/>
                            <a:pt x="144" y="90"/>
                          </a:cubicBezTo>
                          <a:cubicBezTo>
                            <a:pt x="144" y="90"/>
                            <a:pt x="144" y="90"/>
                            <a:pt x="144" y="90"/>
                          </a:cubicBezTo>
                          <a:cubicBezTo>
                            <a:pt x="154" y="74"/>
                            <a:pt x="134" y="52"/>
                            <a:pt x="134" y="52"/>
                          </a:cubicBezTo>
                          <a:close/>
                        </a:path>
                      </a:pathLst>
                    </a:custGeom>
                    <a:solidFill>
                      <a:srgbClr val="00132E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</p:grpSp>
            <p:grpSp>
              <p:nvGrpSpPr>
                <p:cNvPr id="331" name="Group 330"/>
                <p:cNvGrpSpPr/>
                <p:nvPr/>
              </p:nvGrpSpPr>
              <p:grpSpPr>
                <a:xfrm>
                  <a:off x="3965943" y="4739591"/>
                  <a:ext cx="889764" cy="1698642"/>
                  <a:chOff x="3119809" y="5200964"/>
                  <a:chExt cx="401638" cy="766764"/>
                </a:xfrm>
              </p:grpSpPr>
              <p:grpSp>
                <p:nvGrpSpPr>
                  <p:cNvPr id="405" name="Group 404"/>
                  <p:cNvGrpSpPr/>
                  <p:nvPr/>
                </p:nvGrpSpPr>
                <p:grpSpPr>
                  <a:xfrm>
                    <a:off x="3247180" y="5200964"/>
                    <a:ext cx="200026" cy="365126"/>
                    <a:chOff x="3321421" y="5200965"/>
                    <a:chExt cx="200026" cy="365126"/>
                  </a:xfrm>
                </p:grpSpPr>
                <p:sp>
                  <p:nvSpPr>
                    <p:cNvPr id="412" name="Freeform 76"/>
                    <p:cNvSpPr>
                      <a:spLocks/>
                    </p:cNvSpPr>
                    <p:nvPr/>
                  </p:nvSpPr>
                  <p:spPr bwMode="auto">
                    <a:xfrm flipH="1">
                      <a:off x="3438897" y="5297803"/>
                      <a:ext cx="34925" cy="268288"/>
                    </a:xfrm>
                    <a:custGeom>
                      <a:avLst/>
                      <a:gdLst>
                        <a:gd name="T0" fmla="*/ 12 w 23"/>
                        <a:gd name="T1" fmla="*/ 182 h 182"/>
                        <a:gd name="T2" fmla="*/ 0 w 23"/>
                        <a:gd name="T3" fmla="*/ 170 h 182"/>
                        <a:gd name="T4" fmla="*/ 0 w 23"/>
                        <a:gd name="T5" fmla="*/ 12 h 182"/>
                        <a:gd name="T6" fmla="*/ 12 w 23"/>
                        <a:gd name="T7" fmla="*/ 0 h 182"/>
                        <a:gd name="T8" fmla="*/ 23 w 23"/>
                        <a:gd name="T9" fmla="*/ 12 h 182"/>
                        <a:gd name="T10" fmla="*/ 23 w 23"/>
                        <a:gd name="T11" fmla="*/ 170 h 182"/>
                        <a:gd name="T12" fmla="*/ 12 w 23"/>
                        <a:gd name="T13" fmla="*/ 182 h 1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23" h="182">
                          <a:moveTo>
                            <a:pt x="12" y="182"/>
                          </a:moveTo>
                          <a:cubicBezTo>
                            <a:pt x="5" y="182"/>
                            <a:pt x="0" y="177"/>
                            <a:pt x="0" y="170"/>
                          </a:cubicBezTo>
                          <a:cubicBezTo>
                            <a:pt x="0" y="12"/>
                            <a:pt x="0" y="12"/>
                            <a:pt x="0" y="12"/>
                          </a:cubicBezTo>
                          <a:cubicBezTo>
                            <a:pt x="0" y="5"/>
                            <a:pt x="5" y="0"/>
                            <a:pt x="12" y="0"/>
                          </a:cubicBezTo>
                          <a:cubicBezTo>
                            <a:pt x="18" y="0"/>
                            <a:pt x="23" y="5"/>
                            <a:pt x="23" y="12"/>
                          </a:cubicBezTo>
                          <a:cubicBezTo>
                            <a:pt x="23" y="170"/>
                            <a:pt x="23" y="170"/>
                            <a:pt x="23" y="170"/>
                          </a:cubicBezTo>
                          <a:cubicBezTo>
                            <a:pt x="23" y="177"/>
                            <a:pt x="18" y="182"/>
                            <a:pt x="12" y="182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3" name="Freeform 73"/>
                    <p:cNvSpPr>
                      <a:spLocks/>
                    </p:cNvSpPr>
                    <p:nvPr/>
                  </p:nvSpPr>
                  <p:spPr bwMode="auto">
                    <a:xfrm flipH="1">
                      <a:off x="3321421" y="5200965"/>
                      <a:ext cx="71438" cy="225425"/>
                    </a:xfrm>
                    <a:custGeom>
                      <a:avLst/>
                      <a:gdLst>
                        <a:gd name="T0" fmla="*/ 17 w 49"/>
                        <a:gd name="T1" fmla="*/ 0 h 153"/>
                        <a:gd name="T2" fmla="*/ 0 w 49"/>
                        <a:gd name="T3" fmla="*/ 0 h 153"/>
                        <a:gd name="T4" fmla="*/ 25 w 49"/>
                        <a:gd name="T5" fmla="*/ 35 h 153"/>
                        <a:gd name="T6" fmla="*/ 25 w 49"/>
                        <a:gd name="T7" fmla="*/ 117 h 153"/>
                        <a:gd name="T8" fmla="*/ 0 w 49"/>
                        <a:gd name="T9" fmla="*/ 152 h 153"/>
                        <a:gd name="T10" fmla="*/ 17 w 49"/>
                        <a:gd name="T11" fmla="*/ 152 h 153"/>
                        <a:gd name="T12" fmla="*/ 49 w 49"/>
                        <a:gd name="T13" fmla="*/ 117 h 153"/>
                        <a:gd name="T14" fmla="*/ 49 w 49"/>
                        <a:gd name="T15" fmla="*/ 35 h 153"/>
                        <a:gd name="T16" fmla="*/ 17 w 49"/>
                        <a:gd name="T17" fmla="*/ 0 h 15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9" h="153">
                          <a:moveTo>
                            <a:pt x="17" y="0"/>
                          </a:moveTo>
                          <a:cubicBezTo>
                            <a:pt x="17" y="0"/>
                            <a:pt x="8" y="0"/>
                            <a:pt x="0" y="0"/>
                          </a:cubicBezTo>
                          <a:cubicBezTo>
                            <a:pt x="13" y="4"/>
                            <a:pt x="25" y="19"/>
                            <a:pt x="25" y="35"/>
                          </a:cubicBezTo>
                          <a:cubicBezTo>
                            <a:pt x="25" y="117"/>
                            <a:pt x="25" y="117"/>
                            <a:pt x="25" y="117"/>
                          </a:cubicBezTo>
                          <a:cubicBezTo>
                            <a:pt x="25" y="134"/>
                            <a:pt x="14" y="149"/>
                            <a:pt x="0" y="152"/>
                          </a:cubicBezTo>
                          <a:cubicBezTo>
                            <a:pt x="8" y="153"/>
                            <a:pt x="17" y="152"/>
                            <a:pt x="17" y="152"/>
                          </a:cubicBezTo>
                          <a:cubicBezTo>
                            <a:pt x="35" y="152"/>
                            <a:pt x="49" y="137"/>
                            <a:pt x="49" y="117"/>
                          </a:cubicBezTo>
                          <a:cubicBezTo>
                            <a:pt x="49" y="35"/>
                            <a:pt x="49" y="35"/>
                            <a:pt x="49" y="35"/>
                          </a:cubicBezTo>
                          <a:cubicBezTo>
                            <a:pt x="49" y="16"/>
                            <a:pt x="35" y="0"/>
                            <a:pt x="17" y="0"/>
                          </a:cubicBezTo>
                          <a:close/>
                        </a:path>
                      </a:pathLst>
                    </a:custGeom>
                    <a:solidFill>
                      <a:srgbClr val="A80000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4" name="Freeform 74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2" y="5200965"/>
                      <a:ext cx="174625" cy="223838"/>
                    </a:xfrm>
                    <a:custGeom>
                      <a:avLst/>
                      <a:gdLst>
                        <a:gd name="T0" fmla="*/ 118 w 118"/>
                        <a:gd name="T1" fmla="*/ 117 h 152"/>
                        <a:gd name="T2" fmla="*/ 86 w 118"/>
                        <a:gd name="T3" fmla="*/ 152 h 152"/>
                        <a:gd name="T4" fmla="*/ 59 w 118"/>
                        <a:gd name="T5" fmla="*/ 151 h 152"/>
                        <a:gd name="T6" fmla="*/ 32 w 118"/>
                        <a:gd name="T7" fmla="*/ 152 h 152"/>
                        <a:gd name="T8" fmla="*/ 0 w 118"/>
                        <a:gd name="T9" fmla="*/ 117 h 152"/>
                        <a:gd name="T10" fmla="*/ 0 w 118"/>
                        <a:gd name="T11" fmla="*/ 35 h 152"/>
                        <a:gd name="T12" fmla="*/ 32 w 118"/>
                        <a:gd name="T13" fmla="*/ 0 h 152"/>
                        <a:gd name="T14" fmla="*/ 59 w 118"/>
                        <a:gd name="T15" fmla="*/ 2 h 152"/>
                        <a:gd name="T16" fmla="*/ 86 w 118"/>
                        <a:gd name="T17" fmla="*/ 0 h 152"/>
                        <a:gd name="T18" fmla="*/ 118 w 118"/>
                        <a:gd name="T19" fmla="*/ 35 h 152"/>
                        <a:gd name="T20" fmla="*/ 118 w 118"/>
                        <a:gd name="T21" fmla="*/ 117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118" h="152">
                          <a:moveTo>
                            <a:pt x="118" y="117"/>
                          </a:moveTo>
                          <a:cubicBezTo>
                            <a:pt x="118" y="137"/>
                            <a:pt x="104" y="152"/>
                            <a:pt x="86" y="152"/>
                          </a:cubicBezTo>
                          <a:cubicBezTo>
                            <a:pt x="86" y="152"/>
                            <a:pt x="69" y="151"/>
                            <a:pt x="59" y="151"/>
                          </a:cubicBezTo>
                          <a:cubicBezTo>
                            <a:pt x="50" y="151"/>
                            <a:pt x="32" y="152"/>
                            <a:pt x="32" y="152"/>
                          </a:cubicBezTo>
                          <a:cubicBezTo>
                            <a:pt x="15" y="152"/>
                            <a:pt x="0" y="137"/>
                            <a:pt x="0" y="117"/>
                          </a:cubicBezTo>
                          <a:cubicBezTo>
                            <a:pt x="0" y="35"/>
                            <a:pt x="0" y="35"/>
                            <a:pt x="0" y="35"/>
                          </a:cubicBezTo>
                          <a:cubicBezTo>
                            <a:pt x="0" y="16"/>
                            <a:pt x="15" y="0"/>
                            <a:pt x="32" y="0"/>
                          </a:cubicBezTo>
                          <a:cubicBezTo>
                            <a:pt x="32" y="0"/>
                            <a:pt x="47" y="2"/>
                            <a:pt x="59" y="2"/>
                          </a:cubicBezTo>
                          <a:cubicBezTo>
                            <a:pt x="72" y="2"/>
                            <a:pt x="86" y="0"/>
                            <a:pt x="86" y="0"/>
                          </a:cubicBezTo>
                          <a:cubicBezTo>
                            <a:pt x="104" y="0"/>
                            <a:pt x="118" y="16"/>
                            <a:pt x="118" y="35"/>
                          </a:cubicBezTo>
                          <a:lnTo>
                            <a:pt x="118" y="117"/>
                          </a:lnTo>
                          <a:close/>
                        </a:path>
                      </a:pathLst>
                    </a:custGeom>
                    <a:solidFill>
                      <a:srgbClr val="D83B0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415" name="Freeform 75"/>
                    <p:cNvSpPr>
                      <a:spLocks/>
                    </p:cNvSpPr>
                    <p:nvPr/>
                  </p:nvSpPr>
                  <p:spPr bwMode="auto">
                    <a:xfrm flipH="1">
                      <a:off x="3346821" y="5200965"/>
                      <a:ext cx="61913" cy="223838"/>
                    </a:xfrm>
                    <a:custGeom>
                      <a:avLst/>
                      <a:gdLst>
                        <a:gd name="T0" fmla="*/ 9 w 41"/>
                        <a:gd name="T1" fmla="*/ 0 h 152"/>
                        <a:gd name="T2" fmla="*/ 2 w 41"/>
                        <a:gd name="T3" fmla="*/ 1 h 152"/>
                        <a:gd name="T4" fmla="*/ 27 w 41"/>
                        <a:gd name="T5" fmla="*/ 35 h 152"/>
                        <a:gd name="T6" fmla="*/ 27 w 41"/>
                        <a:gd name="T7" fmla="*/ 117 h 152"/>
                        <a:gd name="T8" fmla="*/ 0 w 41"/>
                        <a:gd name="T9" fmla="*/ 152 h 152"/>
                        <a:gd name="T10" fmla="*/ 9 w 41"/>
                        <a:gd name="T11" fmla="*/ 152 h 152"/>
                        <a:gd name="T12" fmla="*/ 41 w 41"/>
                        <a:gd name="T13" fmla="*/ 117 h 152"/>
                        <a:gd name="T14" fmla="*/ 41 w 41"/>
                        <a:gd name="T15" fmla="*/ 35 h 152"/>
                        <a:gd name="T16" fmla="*/ 9 w 41"/>
                        <a:gd name="T17" fmla="*/ 0 h 15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41" h="152">
                          <a:moveTo>
                            <a:pt x="9" y="0"/>
                          </a:moveTo>
                          <a:cubicBezTo>
                            <a:pt x="9" y="0"/>
                            <a:pt x="6" y="1"/>
                            <a:pt x="2" y="1"/>
                          </a:cubicBezTo>
                          <a:cubicBezTo>
                            <a:pt x="16" y="4"/>
                            <a:pt x="27" y="19"/>
                            <a:pt x="27" y="35"/>
                          </a:cubicBezTo>
                          <a:cubicBezTo>
                            <a:pt x="27" y="117"/>
                            <a:pt x="27" y="117"/>
                            <a:pt x="27" y="117"/>
                          </a:cubicBezTo>
                          <a:cubicBezTo>
                            <a:pt x="27" y="135"/>
                            <a:pt x="15" y="149"/>
                            <a:pt x="0" y="152"/>
                          </a:cubicBezTo>
                          <a:cubicBezTo>
                            <a:pt x="5" y="152"/>
                            <a:pt x="9" y="152"/>
                            <a:pt x="9" y="152"/>
                          </a:cubicBezTo>
                          <a:cubicBezTo>
                            <a:pt x="27" y="152"/>
                            <a:pt x="41" y="137"/>
                            <a:pt x="41" y="117"/>
                          </a:cubicBezTo>
                          <a:cubicBezTo>
                            <a:pt x="41" y="35"/>
                            <a:pt x="41" y="35"/>
                            <a:pt x="41" y="35"/>
                          </a:cubicBezTo>
                          <a:cubicBezTo>
                            <a:pt x="41" y="16"/>
                            <a:pt x="27" y="0"/>
                            <a:pt x="9" y="0"/>
                          </a:cubicBezTo>
                          <a:close/>
                        </a:path>
                      </a:pathLst>
                    </a:custGeom>
                    <a:solidFill>
                      <a:srgbClr val="E26C4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fr-FR"/>
                    </a:p>
                  </p:txBody>
                </p:sp>
              </p:grpSp>
              <p:sp>
                <p:nvSpPr>
                  <p:cNvPr id="406" name="Freeform 67"/>
                  <p:cNvSpPr>
                    <a:spLocks/>
                  </p:cNvSpPr>
                  <p:nvPr/>
                </p:nvSpPr>
                <p:spPr bwMode="auto">
                  <a:xfrm flipH="1">
                    <a:off x="3299196" y="5566090"/>
                    <a:ext cx="42863" cy="333375"/>
                  </a:xfrm>
                  <a:custGeom>
                    <a:avLst/>
                    <a:gdLst>
                      <a:gd name="T0" fmla="*/ 15 w 29"/>
                      <a:gd name="T1" fmla="*/ 227 h 227"/>
                      <a:gd name="T2" fmla="*/ 0 w 29"/>
                      <a:gd name="T3" fmla="*/ 212 h 227"/>
                      <a:gd name="T4" fmla="*/ 0 w 29"/>
                      <a:gd name="T5" fmla="*/ 15 h 227"/>
                      <a:gd name="T6" fmla="*/ 15 w 29"/>
                      <a:gd name="T7" fmla="*/ 0 h 227"/>
                      <a:gd name="T8" fmla="*/ 29 w 29"/>
                      <a:gd name="T9" fmla="*/ 15 h 227"/>
                      <a:gd name="T10" fmla="*/ 29 w 29"/>
                      <a:gd name="T11" fmla="*/ 212 h 227"/>
                      <a:gd name="T12" fmla="*/ 15 w 29"/>
                      <a:gd name="T13" fmla="*/ 227 h 2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9" h="227">
                        <a:moveTo>
                          <a:pt x="15" y="227"/>
                        </a:moveTo>
                        <a:cubicBezTo>
                          <a:pt x="6" y="227"/>
                          <a:pt x="0" y="221"/>
                          <a:pt x="0" y="212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7"/>
                          <a:pt x="6" y="0"/>
                          <a:pt x="15" y="0"/>
                        </a:cubicBezTo>
                        <a:cubicBezTo>
                          <a:pt x="23" y="0"/>
                          <a:pt x="29" y="7"/>
                          <a:pt x="29" y="15"/>
                        </a:cubicBezTo>
                        <a:cubicBezTo>
                          <a:pt x="29" y="212"/>
                          <a:pt x="29" y="212"/>
                          <a:pt x="29" y="212"/>
                        </a:cubicBezTo>
                        <a:cubicBezTo>
                          <a:pt x="29" y="221"/>
                          <a:pt x="23" y="227"/>
                          <a:pt x="15" y="22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07" name="Freeform 68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401638" cy="63500"/>
                  </a:xfrm>
                  <a:custGeom>
                    <a:avLst/>
                    <a:gdLst>
                      <a:gd name="T0" fmla="*/ 228 w 271"/>
                      <a:gd name="T1" fmla="*/ 0 h 43"/>
                      <a:gd name="T2" fmla="*/ 146 w 271"/>
                      <a:gd name="T3" fmla="*/ 0 h 43"/>
                      <a:gd name="T4" fmla="*/ 43 w 271"/>
                      <a:gd name="T5" fmla="*/ 0 h 43"/>
                      <a:gd name="T6" fmla="*/ 0 w 271"/>
                      <a:gd name="T7" fmla="*/ 43 h 43"/>
                      <a:gd name="T8" fmla="*/ 271 w 271"/>
                      <a:gd name="T9" fmla="*/ 43 h 43"/>
                      <a:gd name="T10" fmla="*/ 228 w 271"/>
                      <a:gd name="T11" fmla="*/ 0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71" h="43">
                        <a:moveTo>
                          <a:pt x="228" y="0"/>
                        </a:moveTo>
                        <a:cubicBezTo>
                          <a:pt x="146" y="0"/>
                          <a:pt x="146" y="0"/>
                          <a:pt x="146" y="0"/>
                        </a:cubicBezTo>
                        <a:cubicBezTo>
                          <a:pt x="43" y="0"/>
                          <a:pt x="43" y="0"/>
                          <a:pt x="43" y="0"/>
                        </a:cubicBezTo>
                        <a:cubicBezTo>
                          <a:pt x="19" y="0"/>
                          <a:pt x="0" y="19"/>
                          <a:pt x="0" y="43"/>
                        </a:cubicBezTo>
                        <a:cubicBezTo>
                          <a:pt x="271" y="43"/>
                          <a:pt x="271" y="43"/>
                          <a:pt x="271" y="43"/>
                        </a:cubicBezTo>
                        <a:cubicBezTo>
                          <a:pt x="271" y="19"/>
                          <a:pt x="252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lvl="0"/>
                    <a:endParaRPr lang="fr-FR"/>
                  </a:p>
                </p:txBody>
              </p:sp>
              <p:sp>
                <p:nvSpPr>
                  <p:cNvPr id="408" name="Freeform 69"/>
                  <p:cNvSpPr>
                    <a:spLocks/>
                  </p:cNvSpPr>
                  <p:nvPr/>
                </p:nvSpPr>
                <p:spPr bwMode="auto">
                  <a:xfrm flipH="1">
                    <a:off x="3119809" y="5524815"/>
                    <a:ext cx="360363" cy="63500"/>
                  </a:xfrm>
                  <a:custGeom>
                    <a:avLst/>
                    <a:gdLst>
                      <a:gd name="T0" fmla="*/ 91 w 244"/>
                      <a:gd name="T1" fmla="*/ 3 h 43"/>
                      <a:gd name="T2" fmla="*/ 173 w 244"/>
                      <a:gd name="T3" fmla="*/ 3 h 43"/>
                      <a:gd name="T4" fmla="*/ 216 w 244"/>
                      <a:gd name="T5" fmla="*/ 43 h 43"/>
                      <a:gd name="T6" fmla="*/ 244 w 244"/>
                      <a:gd name="T7" fmla="*/ 43 h 43"/>
                      <a:gd name="T8" fmla="*/ 201 w 244"/>
                      <a:gd name="T9" fmla="*/ 0 h 43"/>
                      <a:gd name="T10" fmla="*/ 150 w 244"/>
                      <a:gd name="T11" fmla="*/ 0 h 43"/>
                      <a:gd name="T12" fmla="*/ 16 w 244"/>
                      <a:gd name="T13" fmla="*/ 0 h 43"/>
                      <a:gd name="T14" fmla="*/ 0 w 244"/>
                      <a:gd name="T15" fmla="*/ 3 h 43"/>
                      <a:gd name="T16" fmla="*/ 91 w 244"/>
                      <a:gd name="T17" fmla="*/ 3 h 4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44" h="43">
                        <a:moveTo>
                          <a:pt x="91" y="3"/>
                        </a:moveTo>
                        <a:cubicBezTo>
                          <a:pt x="173" y="3"/>
                          <a:pt x="173" y="3"/>
                          <a:pt x="173" y="3"/>
                        </a:cubicBezTo>
                        <a:cubicBezTo>
                          <a:pt x="196" y="3"/>
                          <a:pt x="214" y="21"/>
                          <a:pt x="216" y="43"/>
                        </a:cubicBezTo>
                        <a:cubicBezTo>
                          <a:pt x="244" y="43"/>
                          <a:pt x="244" y="43"/>
                          <a:pt x="244" y="43"/>
                        </a:cubicBezTo>
                        <a:cubicBezTo>
                          <a:pt x="244" y="19"/>
                          <a:pt x="225" y="0"/>
                          <a:pt x="201" y="0"/>
                        </a:cubicBezTo>
                        <a:cubicBezTo>
                          <a:pt x="150" y="0"/>
                          <a:pt x="150" y="0"/>
                          <a:pt x="150" y="0"/>
                        </a:cubicBezTo>
                        <a:cubicBezTo>
                          <a:pt x="16" y="0"/>
                          <a:pt x="16" y="0"/>
                          <a:pt x="16" y="0"/>
                        </a:cubicBezTo>
                        <a:cubicBezTo>
                          <a:pt x="10" y="0"/>
                          <a:pt x="5" y="1"/>
                          <a:pt x="0" y="3"/>
                        </a:cubicBezTo>
                        <a:lnTo>
                          <a:pt x="91" y="3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09" name="Freeform 70"/>
                  <p:cNvSpPr>
                    <a:spLocks/>
                  </p:cNvSpPr>
                  <p:nvPr/>
                </p:nvSpPr>
                <p:spPr bwMode="auto">
                  <a:xfrm flipH="1">
                    <a:off x="3170609" y="5832790"/>
                    <a:ext cx="298450" cy="101600"/>
                  </a:xfrm>
                  <a:custGeom>
                    <a:avLst/>
                    <a:gdLst>
                      <a:gd name="T0" fmla="*/ 184 w 201"/>
                      <a:gd name="T1" fmla="*/ 67 h 69"/>
                      <a:gd name="T2" fmla="*/ 173 w 201"/>
                      <a:gd name="T3" fmla="*/ 62 h 69"/>
                      <a:gd name="T4" fmla="*/ 101 w 201"/>
                      <a:gd name="T5" fmla="*/ 30 h 69"/>
                      <a:gd name="T6" fmla="*/ 28 w 201"/>
                      <a:gd name="T7" fmla="*/ 62 h 69"/>
                      <a:gd name="T8" fmla="*/ 7 w 201"/>
                      <a:gd name="T9" fmla="*/ 63 h 69"/>
                      <a:gd name="T10" fmla="*/ 6 w 201"/>
                      <a:gd name="T11" fmla="*/ 42 h 69"/>
                      <a:gd name="T12" fmla="*/ 101 w 201"/>
                      <a:gd name="T13" fmla="*/ 0 h 69"/>
                      <a:gd name="T14" fmla="*/ 195 w 201"/>
                      <a:gd name="T15" fmla="*/ 42 h 69"/>
                      <a:gd name="T16" fmla="*/ 194 w 201"/>
                      <a:gd name="T17" fmla="*/ 63 h 69"/>
                      <a:gd name="T18" fmla="*/ 184 w 201"/>
                      <a:gd name="T19" fmla="*/ 67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01" h="69">
                        <a:moveTo>
                          <a:pt x="184" y="67"/>
                        </a:moveTo>
                        <a:cubicBezTo>
                          <a:pt x="180" y="67"/>
                          <a:pt x="176" y="65"/>
                          <a:pt x="173" y="62"/>
                        </a:cubicBezTo>
                        <a:cubicBezTo>
                          <a:pt x="155" y="42"/>
                          <a:pt x="128" y="30"/>
                          <a:pt x="101" y="30"/>
                        </a:cubicBezTo>
                        <a:cubicBezTo>
                          <a:pt x="73" y="30"/>
                          <a:pt x="47" y="42"/>
                          <a:pt x="28" y="62"/>
                        </a:cubicBezTo>
                        <a:cubicBezTo>
                          <a:pt x="23" y="68"/>
                          <a:pt x="13" y="69"/>
                          <a:pt x="7" y="63"/>
                        </a:cubicBezTo>
                        <a:cubicBezTo>
                          <a:pt x="1" y="58"/>
                          <a:pt x="0" y="48"/>
                          <a:pt x="6" y="42"/>
                        </a:cubicBezTo>
                        <a:cubicBezTo>
                          <a:pt x="30" y="15"/>
                          <a:pt x="65" y="0"/>
                          <a:pt x="101" y="0"/>
                        </a:cubicBezTo>
                        <a:cubicBezTo>
                          <a:pt x="137" y="0"/>
                          <a:pt x="171" y="15"/>
                          <a:pt x="195" y="42"/>
                        </a:cubicBezTo>
                        <a:cubicBezTo>
                          <a:pt x="201" y="48"/>
                          <a:pt x="200" y="58"/>
                          <a:pt x="194" y="63"/>
                        </a:cubicBezTo>
                        <a:cubicBezTo>
                          <a:pt x="191" y="66"/>
                          <a:pt x="188" y="67"/>
                          <a:pt x="184" y="67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10" name="Oval 71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41984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  <p:sp>
                <p:nvSpPr>
                  <p:cNvPr id="411" name="Oval 72"/>
                  <p:cNvSpPr>
                    <a:spLocks noChangeArrowheads="1"/>
                  </p:cNvSpPr>
                  <p:nvPr/>
                </p:nvSpPr>
                <p:spPr bwMode="auto">
                  <a:xfrm flipH="1">
                    <a:off x="3172197" y="5918515"/>
                    <a:ext cx="47625" cy="49213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fr-FR"/>
                  </a:p>
                </p:txBody>
              </p:sp>
            </p:grpSp>
            <p:sp>
              <p:nvSpPr>
                <p:cNvPr id="332" name="Freeform 221"/>
                <p:cNvSpPr>
                  <a:spLocks/>
                </p:cNvSpPr>
                <p:nvPr userDrawn="1"/>
              </p:nvSpPr>
              <p:spPr bwMode="auto">
                <a:xfrm>
                  <a:off x="4357914" y="3764048"/>
                  <a:ext cx="431362" cy="378529"/>
                </a:xfrm>
                <a:custGeom>
                  <a:avLst/>
                  <a:gdLst>
                    <a:gd name="T0" fmla="*/ 122 w 122"/>
                    <a:gd name="T1" fmla="*/ 143 h 166"/>
                    <a:gd name="T2" fmla="*/ 0 w 122"/>
                    <a:gd name="T3" fmla="*/ 67 h 166"/>
                    <a:gd name="T4" fmla="*/ 0 w 122"/>
                    <a:gd name="T5" fmla="*/ 3 h 166"/>
                    <a:gd name="T6" fmla="*/ 94 w 122"/>
                    <a:gd name="T7" fmla="*/ 0 h 166"/>
                    <a:gd name="T8" fmla="*/ 95 w 122"/>
                    <a:gd name="T9" fmla="*/ 7 h 166"/>
                    <a:gd name="T10" fmla="*/ 122 w 122"/>
                    <a:gd name="T11" fmla="*/ 143 h 166"/>
                    <a:gd name="connsiteX0" fmla="*/ 5806 w 8187"/>
                    <a:gd name="connsiteY0" fmla="*/ 7955 h 8242"/>
                    <a:gd name="connsiteX1" fmla="*/ 400 w 8187"/>
                    <a:gd name="connsiteY1" fmla="*/ 4036 h 8242"/>
                    <a:gd name="connsiteX2" fmla="*/ 400 w 8187"/>
                    <a:gd name="connsiteY2" fmla="*/ 181 h 8242"/>
                    <a:gd name="connsiteX3" fmla="*/ 8105 w 8187"/>
                    <a:gd name="connsiteY3" fmla="*/ 0 h 8242"/>
                    <a:gd name="connsiteX4" fmla="*/ 8187 w 8187"/>
                    <a:gd name="connsiteY4" fmla="*/ 422 h 8242"/>
                    <a:gd name="connsiteX5" fmla="*/ 5806 w 8187"/>
                    <a:gd name="connsiteY5" fmla="*/ 7955 h 8242"/>
                    <a:gd name="connsiteX0" fmla="*/ 12247 w 12247"/>
                    <a:gd name="connsiteY0" fmla="*/ 7452 h 7948"/>
                    <a:gd name="connsiteX1" fmla="*/ 844 w 12247"/>
                    <a:gd name="connsiteY1" fmla="*/ 4897 h 7948"/>
                    <a:gd name="connsiteX2" fmla="*/ 844 w 12247"/>
                    <a:gd name="connsiteY2" fmla="*/ 220 h 7948"/>
                    <a:gd name="connsiteX3" fmla="*/ 10255 w 12247"/>
                    <a:gd name="connsiteY3" fmla="*/ 0 h 7948"/>
                    <a:gd name="connsiteX4" fmla="*/ 10355 w 12247"/>
                    <a:gd name="connsiteY4" fmla="*/ 512 h 7948"/>
                    <a:gd name="connsiteX5" fmla="*/ 12247 w 12247"/>
                    <a:gd name="connsiteY5" fmla="*/ 7452 h 7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247" h="7948">
                      <a:moveTo>
                        <a:pt x="12247" y="7452"/>
                      </a:moveTo>
                      <a:cubicBezTo>
                        <a:pt x="4938" y="9133"/>
                        <a:pt x="2744" y="6102"/>
                        <a:pt x="844" y="4897"/>
                      </a:cubicBezTo>
                      <a:cubicBezTo>
                        <a:pt x="-1056" y="3692"/>
                        <a:pt x="844" y="220"/>
                        <a:pt x="844" y="220"/>
                      </a:cubicBezTo>
                      <a:lnTo>
                        <a:pt x="10255" y="0"/>
                      </a:lnTo>
                      <a:cubicBezTo>
                        <a:pt x="10288" y="171"/>
                        <a:pt x="10322" y="341"/>
                        <a:pt x="10355" y="512"/>
                      </a:cubicBezTo>
                      <a:cubicBezTo>
                        <a:pt x="10355" y="6066"/>
                        <a:pt x="9544" y="5552"/>
                        <a:pt x="12247" y="745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3" name="Freeform 222"/>
                <p:cNvSpPr>
                  <a:spLocks/>
                </p:cNvSpPr>
                <p:nvPr/>
              </p:nvSpPr>
              <p:spPr bwMode="auto">
                <a:xfrm>
                  <a:off x="3307872" y="6261669"/>
                  <a:ext cx="383822" cy="151840"/>
                </a:xfrm>
                <a:custGeom>
                  <a:avLst/>
                  <a:gdLst>
                    <a:gd name="T0" fmla="*/ 110 w 110"/>
                    <a:gd name="T1" fmla="*/ 44 h 44"/>
                    <a:gd name="T2" fmla="*/ 110 w 110"/>
                    <a:gd name="T3" fmla="*/ 0 h 44"/>
                    <a:gd name="T4" fmla="*/ 61 w 110"/>
                    <a:gd name="T5" fmla="*/ 0 h 44"/>
                    <a:gd name="T6" fmla="*/ 0 w 110"/>
                    <a:gd name="T7" fmla="*/ 44 h 44"/>
                    <a:gd name="T8" fmla="*/ 110 w 110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0" h="44">
                      <a:moveTo>
                        <a:pt x="110" y="44"/>
                      </a:move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10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4" name="Freeform 223"/>
                <p:cNvSpPr>
                  <a:spLocks/>
                </p:cNvSpPr>
                <p:nvPr/>
              </p:nvSpPr>
              <p:spPr bwMode="auto">
                <a:xfrm>
                  <a:off x="3333180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2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5" name="Freeform 224"/>
                <p:cNvSpPr>
                  <a:spLocks/>
                </p:cNvSpPr>
                <p:nvPr/>
              </p:nvSpPr>
              <p:spPr bwMode="auto">
                <a:xfrm>
                  <a:off x="3510326" y="5139050"/>
                  <a:ext cx="902610" cy="1129969"/>
                </a:xfrm>
                <a:custGeom>
                  <a:avLst/>
                  <a:gdLst>
                    <a:gd name="T0" fmla="*/ 142 w 259"/>
                    <a:gd name="T1" fmla="*/ 0 h 303"/>
                    <a:gd name="T2" fmla="*/ 142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91 h 303"/>
                    <a:gd name="T20" fmla="*/ 180 w 259"/>
                    <a:gd name="T21" fmla="*/ 92 h 303"/>
                    <a:gd name="T22" fmla="*/ 182 w 259"/>
                    <a:gd name="T23" fmla="*/ 88 h 303"/>
                    <a:gd name="T24" fmla="*/ 259 w 259"/>
                    <a:gd name="T25" fmla="*/ 0 h 303"/>
                    <a:gd name="T26" fmla="*/ 142 w 259"/>
                    <a:gd name="T27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59" h="303">
                      <a:moveTo>
                        <a:pt x="142" y="0"/>
                      </a:moveTo>
                      <a:cubicBezTo>
                        <a:pt x="142" y="1"/>
                        <a:pt x="142" y="1"/>
                        <a:pt x="142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91"/>
                        <a:pt x="67" y="91"/>
                        <a:pt x="67" y="91"/>
                      </a:cubicBezTo>
                      <a:cubicBezTo>
                        <a:pt x="180" y="92"/>
                        <a:pt x="180" y="92"/>
                        <a:pt x="180" y="92"/>
                      </a:cubicBezTo>
                      <a:cubicBezTo>
                        <a:pt x="181" y="87"/>
                        <a:pt x="182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42" y="0"/>
                      </a:lnTo>
                      <a:close/>
                    </a:path>
                  </a:pathLst>
                </a:custGeom>
                <a:solidFill>
                  <a:srgbClr val="4D004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6" name="Freeform 225"/>
                <p:cNvSpPr>
                  <a:spLocks/>
                </p:cNvSpPr>
                <p:nvPr/>
              </p:nvSpPr>
              <p:spPr bwMode="auto">
                <a:xfrm>
                  <a:off x="3805572" y="5155923"/>
                  <a:ext cx="906827" cy="1126837"/>
                </a:xfrm>
                <a:custGeom>
                  <a:avLst/>
                  <a:gdLst>
                    <a:gd name="T0" fmla="*/ 133 w 259"/>
                    <a:gd name="T1" fmla="*/ 0 h 303"/>
                    <a:gd name="T2" fmla="*/ 133 w 259"/>
                    <a:gd name="T3" fmla="*/ 1 h 303"/>
                    <a:gd name="T4" fmla="*/ 75 w 259"/>
                    <a:gd name="T5" fmla="*/ 1 h 303"/>
                    <a:gd name="T6" fmla="*/ 0 w 259"/>
                    <a:gd name="T7" fmla="*/ 83 h 303"/>
                    <a:gd name="T8" fmla="*/ 0 w 259"/>
                    <a:gd name="T9" fmla="*/ 83 h 303"/>
                    <a:gd name="T10" fmla="*/ 0 w 259"/>
                    <a:gd name="T11" fmla="*/ 86 h 303"/>
                    <a:gd name="T12" fmla="*/ 0 w 259"/>
                    <a:gd name="T13" fmla="*/ 87 h 303"/>
                    <a:gd name="T14" fmla="*/ 0 w 259"/>
                    <a:gd name="T15" fmla="*/ 303 h 303"/>
                    <a:gd name="T16" fmla="*/ 50 w 259"/>
                    <a:gd name="T17" fmla="*/ 303 h 303"/>
                    <a:gd name="T18" fmla="*/ 67 w 259"/>
                    <a:gd name="T19" fmla="*/ 87 h 303"/>
                    <a:gd name="T20" fmla="*/ 182 w 259"/>
                    <a:gd name="T21" fmla="*/ 88 h 303"/>
                    <a:gd name="T22" fmla="*/ 259 w 259"/>
                    <a:gd name="T23" fmla="*/ 0 h 303"/>
                    <a:gd name="T24" fmla="*/ 133 w 259"/>
                    <a:gd name="T25" fmla="*/ 0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59" h="303">
                      <a:moveTo>
                        <a:pt x="133" y="0"/>
                      </a:moveTo>
                      <a:cubicBezTo>
                        <a:pt x="133" y="1"/>
                        <a:pt x="133" y="1"/>
                        <a:pt x="133" y="1"/>
                      </a:cubicBezTo>
                      <a:cubicBezTo>
                        <a:pt x="75" y="1"/>
                        <a:pt x="75" y="1"/>
                        <a:pt x="75" y="1"/>
                      </a:cubicBezTo>
                      <a:cubicBezTo>
                        <a:pt x="34" y="1"/>
                        <a:pt x="1" y="43"/>
                        <a:pt x="0" y="83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7"/>
                        <a:pt x="0" y="87"/>
                        <a:pt x="0" y="87"/>
                      </a:cubicBezTo>
                      <a:cubicBezTo>
                        <a:pt x="0" y="303"/>
                        <a:pt x="0" y="303"/>
                        <a:pt x="0" y="303"/>
                      </a:cubicBezTo>
                      <a:cubicBezTo>
                        <a:pt x="50" y="303"/>
                        <a:pt x="50" y="303"/>
                        <a:pt x="50" y="303"/>
                      </a:cubicBezTo>
                      <a:cubicBezTo>
                        <a:pt x="67" y="87"/>
                        <a:pt x="67" y="87"/>
                        <a:pt x="67" y="87"/>
                      </a:cubicBezTo>
                      <a:cubicBezTo>
                        <a:pt x="67" y="87"/>
                        <a:pt x="181" y="88"/>
                        <a:pt x="182" y="88"/>
                      </a:cubicBezTo>
                      <a:cubicBezTo>
                        <a:pt x="225" y="88"/>
                        <a:pt x="259" y="43"/>
                        <a:pt x="259" y="0"/>
                      </a:cubicBezTo>
                      <a:lnTo>
                        <a:pt x="133" y="0"/>
                      </a:lnTo>
                      <a:close/>
                    </a:path>
                  </a:pathLst>
                </a:cu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7" name="Freeform 226"/>
                <p:cNvSpPr>
                  <a:spLocks/>
                </p:cNvSpPr>
                <p:nvPr/>
              </p:nvSpPr>
              <p:spPr bwMode="auto">
                <a:xfrm>
                  <a:off x="3603118" y="6261669"/>
                  <a:ext cx="379602" cy="151840"/>
                </a:xfrm>
                <a:custGeom>
                  <a:avLst/>
                  <a:gdLst>
                    <a:gd name="T0" fmla="*/ 109 w 109"/>
                    <a:gd name="T1" fmla="*/ 44 h 44"/>
                    <a:gd name="T2" fmla="*/ 109 w 109"/>
                    <a:gd name="T3" fmla="*/ 0 h 44"/>
                    <a:gd name="T4" fmla="*/ 61 w 109"/>
                    <a:gd name="T5" fmla="*/ 0 h 44"/>
                    <a:gd name="T6" fmla="*/ 0 w 109"/>
                    <a:gd name="T7" fmla="*/ 44 h 44"/>
                    <a:gd name="T8" fmla="*/ 109 w 109"/>
                    <a:gd name="T9" fmla="*/ 4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9" h="44">
                      <a:moveTo>
                        <a:pt x="109" y="44"/>
                      </a:moveTo>
                      <a:cubicBezTo>
                        <a:pt x="109" y="0"/>
                        <a:pt x="109" y="0"/>
                        <a:pt x="109" y="0"/>
                      </a:cubicBezTo>
                      <a:cubicBezTo>
                        <a:pt x="61" y="0"/>
                        <a:pt x="61" y="0"/>
                        <a:pt x="61" y="0"/>
                      </a:cubicBezTo>
                      <a:cubicBezTo>
                        <a:pt x="33" y="0"/>
                        <a:pt x="9" y="18"/>
                        <a:pt x="0" y="44"/>
                      </a:cubicBezTo>
                      <a:lnTo>
                        <a:pt x="109" y="4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8" name="Freeform 227"/>
                <p:cNvSpPr>
                  <a:spLocks/>
                </p:cNvSpPr>
                <p:nvPr/>
              </p:nvSpPr>
              <p:spPr bwMode="auto">
                <a:xfrm>
                  <a:off x="3628426" y="6261669"/>
                  <a:ext cx="354294" cy="105447"/>
                </a:xfrm>
                <a:custGeom>
                  <a:avLst/>
                  <a:gdLst>
                    <a:gd name="T0" fmla="*/ 54 w 102"/>
                    <a:gd name="T1" fmla="*/ 0 h 30"/>
                    <a:gd name="T2" fmla="*/ 0 w 102"/>
                    <a:gd name="T3" fmla="*/ 30 h 30"/>
                    <a:gd name="T4" fmla="*/ 69 w 102"/>
                    <a:gd name="T5" fmla="*/ 30 h 30"/>
                    <a:gd name="T6" fmla="*/ 102 w 102"/>
                    <a:gd name="T7" fmla="*/ 0 h 30"/>
                    <a:gd name="T8" fmla="*/ 54 w 102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2" h="30">
                      <a:moveTo>
                        <a:pt x="54" y="0"/>
                      </a:moveTo>
                      <a:cubicBezTo>
                        <a:pt x="31" y="0"/>
                        <a:pt x="11" y="12"/>
                        <a:pt x="0" y="30"/>
                      </a:cubicBezTo>
                      <a:cubicBezTo>
                        <a:pt x="69" y="30"/>
                        <a:pt x="69" y="30"/>
                        <a:pt x="69" y="30"/>
                      </a:cubicBezTo>
                      <a:cubicBezTo>
                        <a:pt x="86" y="30"/>
                        <a:pt x="100" y="17"/>
                        <a:pt x="102" y="0"/>
                      </a:cubicBez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39" name="Freeform 228"/>
                <p:cNvSpPr>
                  <a:spLocks/>
                </p:cNvSpPr>
                <p:nvPr/>
              </p:nvSpPr>
              <p:spPr bwMode="auto">
                <a:xfrm>
                  <a:off x="3417534" y="4594957"/>
                  <a:ext cx="851996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8 w 243"/>
                    <a:gd name="T3" fmla="*/ 0 h 152"/>
                    <a:gd name="T4" fmla="*/ 188 w 243"/>
                    <a:gd name="T5" fmla="*/ 72 h 152"/>
                    <a:gd name="T6" fmla="*/ 183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6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8" y="72"/>
                        <a:pt x="188" y="72"/>
                        <a:pt x="188" y="72"/>
                      </a:cubicBezTo>
                      <a:cubicBezTo>
                        <a:pt x="188" y="75"/>
                        <a:pt x="186" y="78"/>
                        <a:pt x="183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6" y="125"/>
                        <a:pt x="216" y="125"/>
                        <a:pt x="216" y="125"/>
                      </a:cubicBezTo>
                      <a:cubicBezTo>
                        <a:pt x="231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0" name="Freeform 229"/>
                <p:cNvSpPr>
                  <a:spLocks/>
                </p:cNvSpPr>
                <p:nvPr/>
              </p:nvSpPr>
              <p:spPr bwMode="auto">
                <a:xfrm>
                  <a:off x="4294836" y="3983375"/>
                  <a:ext cx="396473" cy="657978"/>
                </a:xfrm>
                <a:custGeom>
                  <a:avLst/>
                  <a:gdLst>
                    <a:gd name="T0" fmla="*/ 81 w 113"/>
                    <a:gd name="T1" fmla="*/ 60 h 189"/>
                    <a:gd name="T2" fmla="*/ 81 w 113"/>
                    <a:gd name="T3" fmla="*/ 0 h 189"/>
                    <a:gd name="T4" fmla="*/ 23 w 113"/>
                    <a:gd name="T5" fmla="*/ 0 h 189"/>
                    <a:gd name="T6" fmla="*/ 22 w 113"/>
                    <a:gd name="T7" fmla="*/ 59 h 189"/>
                    <a:gd name="T8" fmla="*/ 15 w 113"/>
                    <a:gd name="T9" fmla="*/ 64 h 189"/>
                    <a:gd name="T10" fmla="*/ 0 w 113"/>
                    <a:gd name="T11" fmla="*/ 64 h 189"/>
                    <a:gd name="T12" fmla="*/ 0 w 113"/>
                    <a:gd name="T13" fmla="*/ 189 h 189"/>
                    <a:gd name="T14" fmla="*/ 113 w 113"/>
                    <a:gd name="T15" fmla="*/ 189 h 189"/>
                    <a:gd name="T16" fmla="*/ 113 w 113"/>
                    <a:gd name="T17" fmla="*/ 64 h 189"/>
                    <a:gd name="T18" fmla="*/ 85 w 113"/>
                    <a:gd name="T19" fmla="*/ 64 h 189"/>
                    <a:gd name="T20" fmla="*/ 81 w 113"/>
                    <a:gd name="T21" fmla="*/ 60 h 1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3" h="189">
                      <a:moveTo>
                        <a:pt x="81" y="60"/>
                      </a:move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59"/>
                        <a:pt x="22" y="59"/>
                        <a:pt x="22" y="59"/>
                      </a:cubicBezTo>
                      <a:cubicBezTo>
                        <a:pt x="21" y="62"/>
                        <a:pt x="18" y="64"/>
                        <a:pt x="15" y="64"/>
                      </a:cubicBezTo>
                      <a:cubicBezTo>
                        <a:pt x="0" y="64"/>
                        <a:pt x="0" y="64"/>
                        <a:pt x="0" y="64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113" y="189"/>
                        <a:pt x="113" y="189"/>
                        <a:pt x="113" y="189"/>
                      </a:cubicBezTo>
                      <a:cubicBezTo>
                        <a:pt x="113" y="64"/>
                        <a:pt x="113" y="64"/>
                        <a:pt x="113" y="64"/>
                      </a:cubicBezTo>
                      <a:cubicBezTo>
                        <a:pt x="85" y="64"/>
                        <a:pt x="85" y="64"/>
                        <a:pt x="85" y="64"/>
                      </a:cubicBezTo>
                      <a:cubicBezTo>
                        <a:pt x="83" y="64"/>
                        <a:pt x="81" y="62"/>
                        <a:pt x="81" y="60"/>
                      </a:cubicBez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1" name="Freeform 230"/>
                <p:cNvSpPr>
                  <a:spLocks/>
                </p:cNvSpPr>
                <p:nvPr/>
              </p:nvSpPr>
              <p:spPr bwMode="auto">
                <a:xfrm>
                  <a:off x="4370757" y="3983375"/>
                  <a:ext cx="206674" cy="198239"/>
                </a:xfrm>
                <a:custGeom>
                  <a:avLst/>
                  <a:gdLst>
                    <a:gd name="T0" fmla="*/ 59 w 59"/>
                    <a:gd name="T1" fmla="*/ 36 h 57"/>
                    <a:gd name="T2" fmla="*/ 59 w 59"/>
                    <a:gd name="T3" fmla="*/ 0 h 57"/>
                    <a:gd name="T4" fmla="*/ 1 w 59"/>
                    <a:gd name="T5" fmla="*/ 0 h 57"/>
                    <a:gd name="T6" fmla="*/ 0 w 59"/>
                    <a:gd name="T7" fmla="*/ 57 h 57"/>
                    <a:gd name="T8" fmla="*/ 59 w 59"/>
                    <a:gd name="T9" fmla="*/ 36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57">
                      <a:moveTo>
                        <a:pt x="59" y="36"/>
                      </a:moveTo>
                      <a:cubicBezTo>
                        <a:pt x="59" y="0"/>
                        <a:pt x="59" y="0"/>
                        <a:pt x="59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49" y="57"/>
                        <a:pt x="59" y="36"/>
                        <a:pt x="59" y="36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2" name="Freeform 231"/>
                <p:cNvSpPr>
                  <a:spLocks/>
                </p:cNvSpPr>
                <p:nvPr/>
              </p:nvSpPr>
              <p:spPr bwMode="auto">
                <a:xfrm>
                  <a:off x="4294836" y="4202699"/>
                  <a:ext cx="54833" cy="350079"/>
                </a:xfrm>
                <a:custGeom>
                  <a:avLst/>
                  <a:gdLst>
                    <a:gd name="T0" fmla="*/ 16 w 16"/>
                    <a:gd name="T1" fmla="*/ 0 h 101"/>
                    <a:gd name="T2" fmla="*/ 15 w 16"/>
                    <a:gd name="T3" fmla="*/ 1 h 101"/>
                    <a:gd name="T4" fmla="*/ 0 w 16"/>
                    <a:gd name="T5" fmla="*/ 1 h 101"/>
                    <a:gd name="T6" fmla="*/ 0 w 16"/>
                    <a:gd name="T7" fmla="*/ 96 h 101"/>
                    <a:gd name="T8" fmla="*/ 3 w 16"/>
                    <a:gd name="T9" fmla="*/ 101 h 101"/>
                    <a:gd name="T10" fmla="*/ 4 w 16"/>
                    <a:gd name="T11" fmla="*/ 101 h 101"/>
                    <a:gd name="T12" fmla="*/ 6 w 16"/>
                    <a:gd name="T13" fmla="*/ 100 h 101"/>
                    <a:gd name="T14" fmla="*/ 6 w 16"/>
                    <a:gd name="T15" fmla="*/ 98 h 101"/>
                    <a:gd name="T16" fmla="*/ 16 w 16"/>
                    <a:gd name="T17" fmla="*/ 0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1">
                      <a:moveTo>
                        <a:pt x="16" y="0"/>
                      </a:moveTo>
                      <a:cubicBezTo>
                        <a:pt x="16" y="1"/>
                        <a:pt x="15" y="1"/>
                        <a:pt x="15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96"/>
                        <a:pt x="0" y="96"/>
                        <a:pt x="0" y="96"/>
                      </a:cubicBezTo>
                      <a:cubicBezTo>
                        <a:pt x="2" y="97"/>
                        <a:pt x="4" y="98"/>
                        <a:pt x="3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5" y="101"/>
                        <a:pt x="6" y="100"/>
                      </a:cubicBezTo>
                      <a:cubicBezTo>
                        <a:pt x="6" y="99"/>
                        <a:pt x="6" y="99"/>
                        <a:pt x="6" y="98"/>
                      </a:cubicBezTo>
                      <a:cubicBezTo>
                        <a:pt x="4" y="66"/>
                        <a:pt x="16" y="0"/>
                        <a:pt x="16" y="0"/>
                      </a:cubicBez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3" name="Rectangle 232"/>
                <p:cNvSpPr>
                  <a:spLocks noChangeArrowheads="1"/>
                </p:cNvSpPr>
                <p:nvPr/>
              </p:nvSpPr>
              <p:spPr bwMode="auto">
                <a:xfrm>
                  <a:off x="4121905" y="5071566"/>
                  <a:ext cx="590491" cy="105447"/>
                </a:xfrm>
                <a:prstGeom prst="rect">
                  <a:avLst/>
                </a:prstGeom>
                <a:solidFill>
                  <a:srgbClr val="5C005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4" name="Freeform 233"/>
                <p:cNvSpPr>
                  <a:spLocks/>
                </p:cNvSpPr>
                <p:nvPr/>
              </p:nvSpPr>
              <p:spPr bwMode="auto">
                <a:xfrm>
                  <a:off x="4105035" y="5139052"/>
                  <a:ext cx="611582" cy="299466"/>
                </a:xfrm>
                <a:custGeom>
                  <a:avLst/>
                  <a:gdLst>
                    <a:gd name="T0" fmla="*/ 0 w 174"/>
                    <a:gd name="T1" fmla="*/ 0 h 86"/>
                    <a:gd name="T2" fmla="*/ 174 w 174"/>
                    <a:gd name="T3" fmla="*/ 86 h 86"/>
                    <a:gd name="T4" fmla="*/ 174 w 174"/>
                    <a:gd name="T5" fmla="*/ 0 h 86"/>
                    <a:gd name="T6" fmla="*/ 0 w 174"/>
                    <a:gd name="T7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4" h="86">
                      <a:moveTo>
                        <a:pt x="0" y="0"/>
                      </a:moveTo>
                      <a:cubicBezTo>
                        <a:pt x="0" y="0"/>
                        <a:pt x="72" y="86"/>
                        <a:pt x="174" y="86"/>
                      </a:cubicBezTo>
                      <a:cubicBezTo>
                        <a:pt x="174" y="0"/>
                        <a:pt x="174" y="0"/>
                        <a:pt x="17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5" name="Freeform 234"/>
                <p:cNvSpPr>
                  <a:spLocks/>
                </p:cNvSpPr>
                <p:nvPr/>
              </p:nvSpPr>
              <p:spPr bwMode="auto">
                <a:xfrm>
                  <a:off x="4075512" y="4206919"/>
                  <a:ext cx="826688" cy="932136"/>
                </a:xfrm>
                <a:custGeom>
                  <a:avLst/>
                  <a:gdLst>
                    <a:gd name="T0" fmla="*/ 174 w 237"/>
                    <a:gd name="T1" fmla="*/ 0 h 269"/>
                    <a:gd name="T2" fmla="*/ 148 w 237"/>
                    <a:gd name="T3" fmla="*/ 0 h 269"/>
                    <a:gd name="T4" fmla="*/ 69 w 237"/>
                    <a:gd name="T5" fmla="*/ 94 h 269"/>
                    <a:gd name="T6" fmla="*/ 72 w 237"/>
                    <a:gd name="T7" fmla="*/ 0 h 269"/>
                    <a:gd name="T8" fmla="*/ 67 w 237"/>
                    <a:gd name="T9" fmla="*/ 0 h 269"/>
                    <a:gd name="T10" fmla="*/ 0 w 237"/>
                    <a:gd name="T11" fmla="*/ 66 h 269"/>
                    <a:gd name="T12" fmla="*/ 0 w 237"/>
                    <a:gd name="T13" fmla="*/ 112 h 269"/>
                    <a:gd name="T14" fmla="*/ 13 w 237"/>
                    <a:gd name="T15" fmla="*/ 112 h 269"/>
                    <a:gd name="T16" fmla="*/ 13 w 237"/>
                    <a:gd name="T17" fmla="*/ 269 h 269"/>
                    <a:gd name="T18" fmla="*/ 183 w 237"/>
                    <a:gd name="T19" fmla="*/ 269 h 269"/>
                    <a:gd name="T20" fmla="*/ 183 w 237"/>
                    <a:gd name="T21" fmla="*/ 112 h 269"/>
                    <a:gd name="T22" fmla="*/ 237 w 237"/>
                    <a:gd name="T23" fmla="*/ 112 h 269"/>
                    <a:gd name="T24" fmla="*/ 237 w 237"/>
                    <a:gd name="T25" fmla="*/ 62 h 269"/>
                    <a:gd name="T26" fmla="*/ 174 w 237"/>
                    <a:gd name="T27" fmla="*/ 0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7" h="269">
                      <a:moveTo>
                        <a:pt x="174" y="0"/>
                      </a:moveTo>
                      <a:cubicBezTo>
                        <a:pt x="148" y="0"/>
                        <a:pt x="148" y="0"/>
                        <a:pt x="148" y="0"/>
                      </a:cubicBezTo>
                      <a:cubicBezTo>
                        <a:pt x="127" y="37"/>
                        <a:pt x="102" y="70"/>
                        <a:pt x="69" y="94"/>
                      </a:cubicBezTo>
                      <a:cubicBezTo>
                        <a:pt x="63" y="64"/>
                        <a:pt x="66" y="33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30" y="0"/>
                        <a:pt x="0" y="30"/>
                        <a:pt x="0" y="66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13" y="112"/>
                        <a:pt x="13" y="112"/>
                        <a:pt x="13" y="112"/>
                      </a:cubicBezTo>
                      <a:cubicBezTo>
                        <a:pt x="13" y="210"/>
                        <a:pt x="13" y="269"/>
                        <a:pt x="13" y="269"/>
                      </a:cubicBezTo>
                      <a:cubicBezTo>
                        <a:pt x="183" y="269"/>
                        <a:pt x="183" y="269"/>
                        <a:pt x="183" y="269"/>
                      </a:cubicBezTo>
                      <a:cubicBezTo>
                        <a:pt x="183" y="112"/>
                        <a:pt x="183" y="112"/>
                        <a:pt x="183" y="112"/>
                      </a:cubicBezTo>
                      <a:cubicBezTo>
                        <a:pt x="237" y="112"/>
                        <a:pt x="237" y="112"/>
                        <a:pt x="237" y="112"/>
                      </a:cubicBezTo>
                      <a:cubicBezTo>
                        <a:pt x="237" y="62"/>
                        <a:pt x="237" y="62"/>
                        <a:pt x="237" y="62"/>
                      </a:cubicBezTo>
                      <a:cubicBezTo>
                        <a:pt x="236" y="28"/>
                        <a:pt x="20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6" name="Freeform 235"/>
                <p:cNvSpPr>
                  <a:spLocks/>
                </p:cNvSpPr>
                <p:nvPr/>
              </p:nvSpPr>
              <p:spPr bwMode="auto">
                <a:xfrm>
                  <a:off x="4121905" y="4594957"/>
                  <a:ext cx="265723" cy="544098"/>
                </a:xfrm>
                <a:custGeom>
                  <a:avLst/>
                  <a:gdLst>
                    <a:gd name="T0" fmla="*/ 0 w 76"/>
                    <a:gd name="T1" fmla="*/ 0 h 157"/>
                    <a:gd name="T2" fmla="*/ 0 w 76"/>
                    <a:gd name="T3" fmla="*/ 157 h 157"/>
                    <a:gd name="T4" fmla="*/ 76 w 76"/>
                    <a:gd name="T5" fmla="*/ 157 h 157"/>
                    <a:gd name="T6" fmla="*/ 0 w 76"/>
                    <a:gd name="T7" fmla="*/ 0 h 1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" h="157">
                      <a:moveTo>
                        <a:pt x="0" y="0"/>
                      </a:moveTo>
                      <a:cubicBezTo>
                        <a:pt x="0" y="98"/>
                        <a:pt x="0" y="157"/>
                        <a:pt x="0" y="157"/>
                      </a:cubicBezTo>
                      <a:cubicBezTo>
                        <a:pt x="76" y="157"/>
                        <a:pt x="76" y="157"/>
                        <a:pt x="76" y="15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0A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7" name="Freeform 236"/>
                <p:cNvSpPr>
                  <a:spLocks/>
                </p:cNvSpPr>
                <p:nvPr/>
              </p:nvSpPr>
              <p:spPr bwMode="auto">
                <a:xfrm>
                  <a:off x="4054421" y="4594957"/>
                  <a:ext cx="847779" cy="527228"/>
                </a:xfrm>
                <a:custGeom>
                  <a:avLst/>
                  <a:gdLst>
                    <a:gd name="T0" fmla="*/ 243 w 243"/>
                    <a:gd name="T1" fmla="*/ 0 h 152"/>
                    <a:gd name="T2" fmla="*/ 189 w 243"/>
                    <a:gd name="T3" fmla="*/ 0 h 152"/>
                    <a:gd name="T4" fmla="*/ 189 w 243"/>
                    <a:gd name="T5" fmla="*/ 72 h 152"/>
                    <a:gd name="T6" fmla="*/ 184 w 243"/>
                    <a:gd name="T7" fmla="*/ 78 h 152"/>
                    <a:gd name="T8" fmla="*/ 77 w 243"/>
                    <a:gd name="T9" fmla="*/ 108 h 152"/>
                    <a:gd name="T10" fmla="*/ 0 w 243"/>
                    <a:gd name="T11" fmla="*/ 152 h 152"/>
                    <a:gd name="T12" fmla="*/ 77 w 243"/>
                    <a:gd name="T13" fmla="*/ 152 h 152"/>
                    <a:gd name="T14" fmla="*/ 217 w 243"/>
                    <a:gd name="T15" fmla="*/ 125 h 152"/>
                    <a:gd name="T16" fmla="*/ 243 w 243"/>
                    <a:gd name="T17" fmla="*/ 94 h 152"/>
                    <a:gd name="T18" fmla="*/ 243 w 243"/>
                    <a:gd name="T19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3" h="152">
                      <a:moveTo>
                        <a:pt x="243" y="0"/>
                      </a:moveTo>
                      <a:cubicBezTo>
                        <a:pt x="189" y="0"/>
                        <a:pt x="189" y="0"/>
                        <a:pt x="189" y="0"/>
                      </a:cubicBezTo>
                      <a:cubicBezTo>
                        <a:pt x="189" y="72"/>
                        <a:pt x="189" y="72"/>
                        <a:pt x="189" y="72"/>
                      </a:cubicBezTo>
                      <a:cubicBezTo>
                        <a:pt x="189" y="75"/>
                        <a:pt x="187" y="78"/>
                        <a:pt x="184" y="78"/>
                      </a:cubicBezTo>
                      <a:cubicBezTo>
                        <a:pt x="77" y="108"/>
                        <a:pt x="77" y="108"/>
                        <a:pt x="77" y="108"/>
                      </a:cubicBezTo>
                      <a:cubicBezTo>
                        <a:pt x="4" y="108"/>
                        <a:pt x="0" y="152"/>
                        <a:pt x="0" y="152"/>
                      </a:cubicBezTo>
                      <a:cubicBezTo>
                        <a:pt x="77" y="152"/>
                        <a:pt x="77" y="152"/>
                        <a:pt x="77" y="152"/>
                      </a:cubicBezTo>
                      <a:cubicBezTo>
                        <a:pt x="217" y="125"/>
                        <a:pt x="217" y="125"/>
                        <a:pt x="217" y="125"/>
                      </a:cubicBezTo>
                      <a:cubicBezTo>
                        <a:pt x="232" y="123"/>
                        <a:pt x="243" y="110"/>
                        <a:pt x="243" y="94"/>
                      </a:cubicBezTo>
                      <a:lnTo>
                        <a:pt x="243" y="0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8" name="Freeform 237"/>
                <p:cNvSpPr>
                  <a:spLocks/>
                </p:cNvSpPr>
                <p:nvPr/>
              </p:nvSpPr>
              <p:spPr bwMode="auto">
                <a:xfrm>
                  <a:off x="4716616" y="4594957"/>
                  <a:ext cx="185584" cy="54833"/>
                </a:xfrm>
                <a:custGeom>
                  <a:avLst/>
                  <a:gdLst>
                    <a:gd name="T0" fmla="*/ 44 w 44"/>
                    <a:gd name="T1" fmla="*/ 13 h 13"/>
                    <a:gd name="T2" fmla="*/ 44 w 44"/>
                    <a:gd name="T3" fmla="*/ 0 h 13"/>
                    <a:gd name="T4" fmla="*/ 0 w 44"/>
                    <a:gd name="T5" fmla="*/ 0 h 13"/>
                    <a:gd name="T6" fmla="*/ 44 w 4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13">
                      <a:moveTo>
                        <a:pt x="44" y="13"/>
                      </a:moveTo>
                      <a:lnTo>
                        <a:pt x="44" y="0"/>
                      </a:lnTo>
                      <a:lnTo>
                        <a:pt x="0" y="0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49" name="Freeform 238"/>
                <p:cNvSpPr>
                  <a:spLocks/>
                </p:cNvSpPr>
                <p:nvPr/>
              </p:nvSpPr>
              <p:spPr bwMode="auto">
                <a:xfrm>
                  <a:off x="3333180" y="4573866"/>
                  <a:ext cx="805600" cy="539878"/>
                </a:xfrm>
                <a:custGeom>
                  <a:avLst/>
                  <a:gdLst>
                    <a:gd name="T0" fmla="*/ 201 w 231"/>
                    <a:gd name="T1" fmla="*/ 0 h 155"/>
                    <a:gd name="T2" fmla="*/ 6 w 231"/>
                    <a:gd name="T3" fmla="*/ 0 h 155"/>
                    <a:gd name="T4" fmla="*/ 1 w 231"/>
                    <a:gd name="T5" fmla="*/ 6 h 155"/>
                    <a:gd name="T6" fmla="*/ 25 w 231"/>
                    <a:gd name="T7" fmla="*/ 155 h 155"/>
                    <a:gd name="T8" fmla="*/ 231 w 231"/>
                    <a:gd name="T9" fmla="*/ 155 h 155"/>
                    <a:gd name="T10" fmla="*/ 207 w 231"/>
                    <a:gd name="T11" fmla="*/ 4 h 155"/>
                    <a:gd name="T12" fmla="*/ 201 w 231"/>
                    <a:gd name="T13" fmla="*/ 0 h 1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1" h="155">
                      <a:moveTo>
                        <a:pt x="201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2"/>
                        <a:pt x="1" y="6"/>
                      </a:cubicBezTo>
                      <a:cubicBezTo>
                        <a:pt x="25" y="155"/>
                        <a:pt x="25" y="155"/>
                        <a:pt x="25" y="155"/>
                      </a:cubicBezTo>
                      <a:cubicBezTo>
                        <a:pt x="231" y="155"/>
                        <a:pt x="231" y="155"/>
                        <a:pt x="231" y="155"/>
                      </a:cubicBezTo>
                      <a:cubicBezTo>
                        <a:pt x="207" y="4"/>
                        <a:pt x="207" y="4"/>
                        <a:pt x="207" y="4"/>
                      </a:cubicBezTo>
                      <a:cubicBezTo>
                        <a:pt x="206" y="1"/>
                        <a:pt x="204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00188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0" name="Freeform 239"/>
                <p:cNvSpPr>
                  <a:spLocks/>
                </p:cNvSpPr>
                <p:nvPr/>
              </p:nvSpPr>
              <p:spPr bwMode="auto">
                <a:xfrm>
                  <a:off x="3417534" y="5113744"/>
                  <a:ext cx="721244" cy="42178"/>
                </a:xfrm>
                <a:custGeom>
                  <a:avLst/>
                  <a:gdLst>
                    <a:gd name="T0" fmla="*/ 206 w 206"/>
                    <a:gd name="T1" fmla="*/ 12 h 12"/>
                    <a:gd name="T2" fmla="*/ 5 w 206"/>
                    <a:gd name="T3" fmla="*/ 12 h 12"/>
                    <a:gd name="T4" fmla="*/ 0 w 206"/>
                    <a:gd name="T5" fmla="*/ 7 h 12"/>
                    <a:gd name="T6" fmla="*/ 0 w 206"/>
                    <a:gd name="T7" fmla="*/ 0 h 12"/>
                    <a:gd name="T8" fmla="*/ 206 w 206"/>
                    <a:gd name="T9" fmla="*/ 0 h 12"/>
                    <a:gd name="T10" fmla="*/ 206 w 206"/>
                    <a:gd name="T11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6" h="12">
                      <a:moveTo>
                        <a:pt x="206" y="12"/>
                      </a:move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2" y="12"/>
                        <a:pt x="0" y="10"/>
                        <a:pt x="0" y="7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6" y="0"/>
                        <a:pt x="206" y="0"/>
                        <a:pt x="206" y="0"/>
                      </a:cubicBezTo>
                      <a:lnTo>
                        <a:pt x="206" y="12"/>
                      </a:lnTo>
                      <a:close/>
                    </a:path>
                  </a:pathLst>
                </a:cu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1" name="Freeform 240"/>
                <p:cNvSpPr>
                  <a:spLocks/>
                </p:cNvSpPr>
                <p:nvPr/>
              </p:nvSpPr>
              <p:spPr bwMode="auto">
                <a:xfrm>
                  <a:off x="4138778" y="5113744"/>
                  <a:ext cx="269940" cy="42178"/>
                </a:xfrm>
                <a:custGeom>
                  <a:avLst/>
                  <a:gdLst>
                    <a:gd name="T0" fmla="*/ 0 w 77"/>
                    <a:gd name="T1" fmla="*/ 12 h 12"/>
                    <a:gd name="T2" fmla="*/ 75 w 77"/>
                    <a:gd name="T3" fmla="*/ 12 h 12"/>
                    <a:gd name="T4" fmla="*/ 77 w 77"/>
                    <a:gd name="T5" fmla="*/ 10 h 12"/>
                    <a:gd name="T6" fmla="*/ 77 w 77"/>
                    <a:gd name="T7" fmla="*/ 4 h 12"/>
                    <a:gd name="T8" fmla="*/ 75 w 77"/>
                    <a:gd name="T9" fmla="*/ 2 h 12"/>
                    <a:gd name="T10" fmla="*/ 0 w 77"/>
                    <a:gd name="T11" fmla="*/ 0 h 12"/>
                    <a:gd name="T12" fmla="*/ 0 w 77"/>
                    <a:gd name="T13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7" h="12">
                      <a:moveTo>
                        <a:pt x="0" y="12"/>
                      </a:moveTo>
                      <a:cubicBezTo>
                        <a:pt x="75" y="12"/>
                        <a:pt x="75" y="12"/>
                        <a:pt x="75" y="12"/>
                      </a:cubicBezTo>
                      <a:cubicBezTo>
                        <a:pt x="76" y="12"/>
                        <a:pt x="77" y="11"/>
                        <a:pt x="77" y="10"/>
                      </a:cubicBezTo>
                      <a:cubicBezTo>
                        <a:pt x="77" y="4"/>
                        <a:pt x="77" y="4"/>
                        <a:pt x="77" y="4"/>
                      </a:cubicBezTo>
                      <a:cubicBezTo>
                        <a:pt x="77" y="3"/>
                        <a:pt x="76" y="2"/>
                        <a:pt x="75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4052A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2" name="Oval 241"/>
                <p:cNvSpPr>
                  <a:spLocks noChangeArrowheads="1"/>
                </p:cNvSpPr>
                <p:nvPr/>
              </p:nvSpPr>
              <p:spPr bwMode="auto">
                <a:xfrm>
                  <a:off x="4214697" y="3806226"/>
                  <a:ext cx="139188" cy="139188"/>
                </a:xfrm>
                <a:prstGeom prst="ellipse">
                  <a:avLst/>
                </a:pr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3" name="Oval 242"/>
                <p:cNvSpPr>
                  <a:spLocks noChangeArrowheads="1"/>
                </p:cNvSpPr>
                <p:nvPr/>
              </p:nvSpPr>
              <p:spPr bwMode="auto">
                <a:xfrm>
                  <a:off x="4214697" y="3903238"/>
                  <a:ext cx="42178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4" name="Oval 243"/>
                <p:cNvSpPr>
                  <a:spLocks noChangeArrowheads="1"/>
                </p:cNvSpPr>
                <p:nvPr/>
              </p:nvSpPr>
              <p:spPr bwMode="auto">
                <a:xfrm>
                  <a:off x="4594299" y="3806226"/>
                  <a:ext cx="139188" cy="139188"/>
                </a:xfrm>
                <a:prstGeom prst="ellipse">
                  <a:avLst/>
                </a:pr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5" name="Oval 244"/>
                <p:cNvSpPr>
                  <a:spLocks noChangeArrowheads="1"/>
                </p:cNvSpPr>
                <p:nvPr/>
              </p:nvSpPr>
              <p:spPr bwMode="auto">
                <a:xfrm>
                  <a:off x="4695526" y="3903238"/>
                  <a:ext cx="37961" cy="42178"/>
                </a:xfrm>
                <a:prstGeom prst="ellipse">
                  <a:avLst/>
                </a:pr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6" name="Freeform 245"/>
                <p:cNvSpPr>
                  <a:spLocks/>
                </p:cNvSpPr>
                <p:nvPr/>
              </p:nvSpPr>
              <p:spPr bwMode="auto">
                <a:xfrm>
                  <a:off x="4185174" y="3599555"/>
                  <a:ext cx="493484" cy="552533"/>
                </a:xfrm>
                <a:custGeom>
                  <a:avLst/>
                  <a:gdLst>
                    <a:gd name="T0" fmla="*/ 141 w 141"/>
                    <a:gd name="T1" fmla="*/ 28 h 159"/>
                    <a:gd name="T2" fmla="*/ 83 w 141"/>
                    <a:gd name="T3" fmla="*/ 1 h 159"/>
                    <a:gd name="T4" fmla="*/ 21 w 141"/>
                    <a:gd name="T5" fmla="*/ 105 h 159"/>
                    <a:gd name="T6" fmla="*/ 46 w 141"/>
                    <a:gd name="T7" fmla="*/ 142 h 159"/>
                    <a:gd name="T8" fmla="*/ 60 w 141"/>
                    <a:gd name="T9" fmla="*/ 152 h 159"/>
                    <a:gd name="T10" fmla="*/ 106 w 141"/>
                    <a:gd name="T11" fmla="*/ 146 h 159"/>
                    <a:gd name="T12" fmla="*/ 124 w 141"/>
                    <a:gd name="T13" fmla="*/ 132 h 159"/>
                    <a:gd name="T14" fmla="*/ 138 w 141"/>
                    <a:gd name="T15" fmla="*/ 103 h 159"/>
                    <a:gd name="T16" fmla="*/ 141 w 141"/>
                    <a:gd name="T17" fmla="*/ 28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1" h="159">
                      <a:moveTo>
                        <a:pt x="141" y="28"/>
                      </a:moveTo>
                      <a:cubicBezTo>
                        <a:pt x="127" y="11"/>
                        <a:pt x="105" y="0"/>
                        <a:pt x="83" y="1"/>
                      </a:cubicBezTo>
                      <a:cubicBezTo>
                        <a:pt x="31" y="1"/>
                        <a:pt x="0" y="58"/>
                        <a:pt x="21" y="105"/>
                      </a:cubicBezTo>
                      <a:cubicBezTo>
                        <a:pt x="27" y="120"/>
                        <a:pt x="34" y="132"/>
                        <a:pt x="46" y="142"/>
                      </a:cubicBezTo>
                      <a:cubicBezTo>
                        <a:pt x="50" y="146"/>
                        <a:pt x="55" y="150"/>
                        <a:pt x="60" y="152"/>
                      </a:cubicBezTo>
                      <a:cubicBezTo>
                        <a:pt x="77" y="159"/>
                        <a:pt x="92" y="154"/>
                        <a:pt x="106" y="146"/>
                      </a:cubicBezTo>
                      <a:cubicBezTo>
                        <a:pt x="112" y="142"/>
                        <a:pt x="118" y="137"/>
                        <a:pt x="124" y="132"/>
                      </a:cubicBezTo>
                      <a:cubicBezTo>
                        <a:pt x="133" y="125"/>
                        <a:pt x="138" y="114"/>
                        <a:pt x="138" y="103"/>
                      </a:cubicBezTo>
                      <a:lnTo>
                        <a:pt x="141" y="28"/>
                      </a:lnTo>
                      <a:close/>
                    </a:path>
                  </a:pathLst>
                </a:custGeom>
                <a:solidFill>
                  <a:srgbClr val="D0B28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7" name="Freeform 246"/>
                <p:cNvSpPr>
                  <a:spLocks/>
                </p:cNvSpPr>
                <p:nvPr/>
              </p:nvSpPr>
              <p:spPr bwMode="auto">
                <a:xfrm>
                  <a:off x="4240005" y="3624863"/>
                  <a:ext cx="126535" cy="455521"/>
                </a:xfrm>
                <a:custGeom>
                  <a:avLst/>
                  <a:gdLst>
                    <a:gd name="T0" fmla="*/ 17 w 36"/>
                    <a:gd name="T1" fmla="*/ 42 h 131"/>
                    <a:gd name="T2" fmla="*/ 36 w 36"/>
                    <a:gd name="T3" fmla="*/ 0 h 131"/>
                    <a:gd name="T4" fmla="*/ 0 w 36"/>
                    <a:gd name="T5" fmla="*/ 66 h 131"/>
                    <a:gd name="T6" fmla="*/ 27 w 36"/>
                    <a:gd name="T7" fmla="*/ 131 h 131"/>
                    <a:gd name="T8" fmla="*/ 17 w 36"/>
                    <a:gd name="T9" fmla="*/ 42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31">
                      <a:moveTo>
                        <a:pt x="17" y="42"/>
                      </a:moveTo>
                      <a:cubicBezTo>
                        <a:pt x="20" y="26"/>
                        <a:pt x="28" y="12"/>
                        <a:pt x="36" y="0"/>
                      </a:cubicBezTo>
                      <a:cubicBezTo>
                        <a:pt x="12" y="12"/>
                        <a:pt x="0" y="37"/>
                        <a:pt x="0" y="66"/>
                      </a:cubicBezTo>
                      <a:cubicBezTo>
                        <a:pt x="0" y="92"/>
                        <a:pt x="6" y="110"/>
                        <a:pt x="27" y="131"/>
                      </a:cubicBezTo>
                      <a:cubicBezTo>
                        <a:pt x="13" y="106"/>
                        <a:pt x="11" y="68"/>
                        <a:pt x="17" y="42"/>
                      </a:cubicBez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8" name="Freeform 247"/>
                <p:cNvSpPr>
                  <a:spLocks/>
                </p:cNvSpPr>
                <p:nvPr/>
              </p:nvSpPr>
              <p:spPr bwMode="auto">
                <a:xfrm>
                  <a:off x="4227352" y="3532071"/>
                  <a:ext cx="493484" cy="282593"/>
                </a:xfrm>
                <a:custGeom>
                  <a:avLst/>
                  <a:gdLst>
                    <a:gd name="T0" fmla="*/ 72 w 141"/>
                    <a:gd name="T1" fmla="*/ 0 h 82"/>
                    <a:gd name="T2" fmla="*/ 0 w 141"/>
                    <a:gd name="T3" fmla="*/ 75 h 82"/>
                    <a:gd name="T4" fmla="*/ 23 w 141"/>
                    <a:gd name="T5" fmla="*/ 81 h 82"/>
                    <a:gd name="T6" fmla="*/ 92 w 141"/>
                    <a:gd name="T7" fmla="*/ 28 h 82"/>
                    <a:gd name="T8" fmla="*/ 132 w 141"/>
                    <a:gd name="T9" fmla="*/ 80 h 82"/>
                    <a:gd name="T10" fmla="*/ 141 w 141"/>
                    <a:gd name="T11" fmla="*/ 74 h 82"/>
                    <a:gd name="T12" fmla="*/ 72 w 141"/>
                    <a:gd name="T13" fmla="*/ 0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1" h="82">
                      <a:moveTo>
                        <a:pt x="72" y="0"/>
                      </a:moveTo>
                      <a:cubicBezTo>
                        <a:pt x="33" y="0"/>
                        <a:pt x="1" y="33"/>
                        <a:pt x="0" y="75"/>
                      </a:cubicBezTo>
                      <a:cubicBezTo>
                        <a:pt x="9" y="79"/>
                        <a:pt x="13" y="81"/>
                        <a:pt x="23" y="81"/>
                      </a:cubicBezTo>
                      <a:cubicBezTo>
                        <a:pt x="55" y="81"/>
                        <a:pt x="82" y="59"/>
                        <a:pt x="92" y="28"/>
                      </a:cubicBezTo>
                      <a:cubicBezTo>
                        <a:pt x="99" y="48"/>
                        <a:pt x="107" y="70"/>
                        <a:pt x="132" y="80"/>
                      </a:cubicBezTo>
                      <a:cubicBezTo>
                        <a:pt x="135" y="82"/>
                        <a:pt x="138" y="73"/>
                        <a:pt x="141" y="74"/>
                      </a:cubicBezTo>
                      <a:cubicBezTo>
                        <a:pt x="139" y="33"/>
                        <a:pt x="112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59" name="Freeform 248"/>
                <p:cNvSpPr>
                  <a:spLocks/>
                </p:cNvSpPr>
                <p:nvPr/>
              </p:nvSpPr>
              <p:spPr bwMode="auto">
                <a:xfrm>
                  <a:off x="4396065" y="3848405"/>
                  <a:ext cx="29526" cy="109662"/>
                </a:xfrm>
                <a:custGeom>
                  <a:avLst/>
                  <a:gdLst>
                    <a:gd name="T0" fmla="*/ 8 w 8"/>
                    <a:gd name="T1" fmla="*/ 32 h 32"/>
                    <a:gd name="T2" fmla="*/ 8 w 8"/>
                    <a:gd name="T3" fmla="*/ 0 h 32"/>
                    <a:gd name="T4" fmla="*/ 2 w 8"/>
                    <a:gd name="T5" fmla="*/ 6 h 32"/>
                    <a:gd name="T6" fmla="*/ 0 w 8"/>
                    <a:gd name="T7" fmla="*/ 32 h 32"/>
                    <a:gd name="T8" fmla="*/ 8 w 8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32">
                      <a:moveTo>
                        <a:pt x="8" y="32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0"/>
                        <a:pt x="3" y="3"/>
                        <a:pt x="2" y="6"/>
                      </a:cubicBezTo>
                      <a:cubicBezTo>
                        <a:pt x="0" y="32"/>
                        <a:pt x="0" y="32"/>
                        <a:pt x="0" y="32"/>
                      </a:cubicBezTo>
                      <a:lnTo>
                        <a:pt x="8" y="32"/>
                      </a:lnTo>
                      <a:close/>
                    </a:path>
                  </a:pathLst>
                </a:custGeom>
                <a:solidFill>
                  <a:srgbClr val="D9C1A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0" name="Freeform 249"/>
                <p:cNvSpPr>
                  <a:spLocks/>
                </p:cNvSpPr>
                <p:nvPr/>
              </p:nvSpPr>
              <p:spPr bwMode="auto">
                <a:xfrm>
                  <a:off x="4396065" y="3958067"/>
                  <a:ext cx="84357" cy="21090"/>
                </a:xfrm>
                <a:custGeom>
                  <a:avLst/>
                  <a:gdLst>
                    <a:gd name="T0" fmla="*/ 0 w 24"/>
                    <a:gd name="T1" fmla="*/ 0 h 6"/>
                    <a:gd name="T2" fmla="*/ 12 w 24"/>
                    <a:gd name="T3" fmla="*/ 6 h 6"/>
                    <a:gd name="T4" fmla="*/ 24 w 24"/>
                    <a:gd name="T5" fmla="*/ 0 h 6"/>
                    <a:gd name="T6" fmla="*/ 0 w 24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6">
                      <a:moveTo>
                        <a:pt x="0" y="0"/>
                      </a:moveTo>
                      <a:cubicBezTo>
                        <a:pt x="3" y="4"/>
                        <a:pt x="7" y="6"/>
                        <a:pt x="12" y="6"/>
                      </a:cubicBezTo>
                      <a:cubicBezTo>
                        <a:pt x="17" y="6"/>
                        <a:pt x="22" y="4"/>
                        <a:pt x="24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1" name="Freeform 250"/>
                <p:cNvSpPr>
                  <a:spLocks/>
                </p:cNvSpPr>
                <p:nvPr/>
              </p:nvSpPr>
              <p:spPr bwMode="auto">
                <a:xfrm>
                  <a:off x="4358102" y="3996030"/>
                  <a:ext cx="160276" cy="92792"/>
                </a:xfrm>
                <a:custGeom>
                  <a:avLst/>
                  <a:gdLst>
                    <a:gd name="T0" fmla="*/ 27 w 46"/>
                    <a:gd name="T1" fmla="*/ 0 h 26"/>
                    <a:gd name="T2" fmla="*/ 23 w 46"/>
                    <a:gd name="T3" fmla="*/ 4 h 26"/>
                    <a:gd name="T4" fmla="*/ 19 w 46"/>
                    <a:gd name="T5" fmla="*/ 0 h 26"/>
                    <a:gd name="T6" fmla="*/ 0 w 46"/>
                    <a:gd name="T7" fmla="*/ 4 h 26"/>
                    <a:gd name="T8" fmla="*/ 23 w 46"/>
                    <a:gd name="T9" fmla="*/ 26 h 26"/>
                    <a:gd name="T10" fmla="*/ 46 w 46"/>
                    <a:gd name="T11" fmla="*/ 4 h 26"/>
                    <a:gd name="T12" fmla="*/ 27 w 46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6" h="26">
                      <a:moveTo>
                        <a:pt x="27" y="0"/>
                      </a:moveTo>
                      <a:cubicBezTo>
                        <a:pt x="25" y="0"/>
                        <a:pt x="23" y="2"/>
                        <a:pt x="23" y="4"/>
                      </a:cubicBezTo>
                      <a:cubicBezTo>
                        <a:pt x="22" y="2"/>
                        <a:pt x="20" y="0"/>
                        <a:pt x="19" y="0"/>
                      </a:cubicBezTo>
                      <a:cubicBezTo>
                        <a:pt x="8" y="0"/>
                        <a:pt x="0" y="4"/>
                        <a:pt x="0" y="4"/>
                      </a:cubicBezTo>
                      <a:cubicBezTo>
                        <a:pt x="3" y="17"/>
                        <a:pt x="12" y="26"/>
                        <a:pt x="23" y="26"/>
                      </a:cubicBezTo>
                      <a:cubicBezTo>
                        <a:pt x="34" y="26"/>
                        <a:pt x="43" y="17"/>
                        <a:pt x="46" y="4"/>
                      </a:cubicBezTo>
                      <a:cubicBezTo>
                        <a:pt x="46" y="4"/>
                        <a:pt x="38" y="0"/>
                        <a:pt x="27" y="0"/>
                      </a:cubicBezTo>
                      <a:close/>
                    </a:path>
                  </a:pathLst>
                </a:custGeom>
                <a:solidFill>
                  <a:srgbClr val="EE4D5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2" name="Freeform 251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59049"/>
                </a:xfrm>
                <a:custGeom>
                  <a:avLst/>
                  <a:gdLst>
                    <a:gd name="T0" fmla="*/ 0 w 46"/>
                    <a:gd name="T1" fmla="*/ 0 h 17"/>
                    <a:gd name="T2" fmla="*/ 23 w 46"/>
                    <a:gd name="T3" fmla="*/ 17 h 17"/>
                    <a:gd name="T4" fmla="*/ 46 w 46"/>
                    <a:gd name="T5" fmla="*/ 0 h 17"/>
                    <a:gd name="T6" fmla="*/ 0 w 46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7">
                      <a:moveTo>
                        <a:pt x="0" y="0"/>
                      </a:moveTo>
                      <a:cubicBezTo>
                        <a:pt x="3" y="10"/>
                        <a:pt x="12" y="17"/>
                        <a:pt x="23" y="17"/>
                      </a:cubicBezTo>
                      <a:cubicBezTo>
                        <a:pt x="34" y="17"/>
                        <a:pt x="43" y="10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89E7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3" name="Freeform 252"/>
                <p:cNvSpPr>
                  <a:spLocks/>
                </p:cNvSpPr>
                <p:nvPr/>
              </p:nvSpPr>
              <p:spPr bwMode="auto">
                <a:xfrm>
                  <a:off x="4358102" y="4012900"/>
                  <a:ext cx="160276" cy="42178"/>
                </a:xfrm>
                <a:custGeom>
                  <a:avLst/>
                  <a:gdLst>
                    <a:gd name="T0" fmla="*/ 0 w 46"/>
                    <a:gd name="T1" fmla="*/ 0 h 12"/>
                    <a:gd name="T2" fmla="*/ 23 w 46"/>
                    <a:gd name="T3" fmla="*/ 12 h 12"/>
                    <a:gd name="T4" fmla="*/ 46 w 46"/>
                    <a:gd name="T5" fmla="*/ 0 h 12"/>
                    <a:gd name="T6" fmla="*/ 0 w 46"/>
                    <a:gd name="T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12">
                      <a:moveTo>
                        <a:pt x="0" y="0"/>
                      </a:moveTo>
                      <a:cubicBezTo>
                        <a:pt x="3" y="7"/>
                        <a:pt x="12" y="12"/>
                        <a:pt x="23" y="12"/>
                      </a:cubicBezTo>
                      <a:cubicBezTo>
                        <a:pt x="34" y="12"/>
                        <a:pt x="43" y="7"/>
                        <a:pt x="46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4" name="Oval 253"/>
                <p:cNvSpPr>
                  <a:spLocks noChangeArrowheads="1"/>
                </p:cNvSpPr>
                <p:nvPr/>
              </p:nvSpPr>
              <p:spPr bwMode="auto">
                <a:xfrm>
                  <a:off x="4307489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5" name="Oval 254"/>
                <p:cNvSpPr>
                  <a:spLocks noChangeArrowheads="1"/>
                </p:cNvSpPr>
                <p:nvPr/>
              </p:nvSpPr>
              <p:spPr bwMode="auto">
                <a:xfrm>
                  <a:off x="4514163" y="3835752"/>
                  <a:ext cx="42178" cy="37961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6" name="Freeform 7"/>
                <p:cNvSpPr>
                  <a:spLocks noEditPoints="1"/>
                </p:cNvSpPr>
                <p:nvPr/>
              </p:nvSpPr>
              <p:spPr bwMode="auto">
                <a:xfrm>
                  <a:off x="3449882" y="5004087"/>
                  <a:ext cx="579413" cy="1541313"/>
                </a:xfrm>
                <a:custGeom>
                  <a:avLst/>
                  <a:gdLst>
                    <a:gd name="T0" fmla="*/ 152 w 164"/>
                    <a:gd name="T1" fmla="*/ 438 h 438"/>
                    <a:gd name="T2" fmla="*/ 144 w 164"/>
                    <a:gd name="T3" fmla="*/ 436 h 438"/>
                    <a:gd name="T4" fmla="*/ 123 w 164"/>
                    <a:gd name="T5" fmla="*/ 415 h 438"/>
                    <a:gd name="T6" fmla="*/ 0 w 164"/>
                    <a:gd name="T7" fmla="*/ 5 h 438"/>
                    <a:gd name="T8" fmla="*/ 1 w 164"/>
                    <a:gd name="T9" fmla="*/ 1 h 438"/>
                    <a:gd name="T10" fmla="*/ 4 w 164"/>
                    <a:gd name="T11" fmla="*/ 0 h 438"/>
                    <a:gd name="T12" fmla="*/ 91 w 164"/>
                    <a:gd name="T13" fmla="*/ 0 h 438"/>
                    <a:gd name="T14" fmla="*/ 95 w 164"/>
                    <a:gd name="T15" fmla="*/ 3 h 438"/>
                    <a:gd name="T16" fmla="*/ 163 w 164"/>
                    <a:gd name="T17" fmla="*/ 432 h 438"/>
                    <a:gd name="T18" fmla="*/ 161 w 164"/>
                    <a:gd name="T19" fmla="*/ 436 h 438"/>
                    <a:gd name="T20" fmla="*/ 152 w 164"/>
                    <a:gd name="T21" fmla="*/ 438 h 438"/>
                    <a:gd name="T22" fmla="*/ 9 w 164"/>
                    <a:gd name="T23" fmla="*/ 8 h 438"/>
                    <a:gd name="T24" fmla="*/ 131 w 164"/>
                    <a:gd name="T25" fmla="*/ 412 h 438"/>
                    <a:gd name="T26" fmla="*/ 146 w 164"/>
                    <a:gd name="T27" fmla="*/ 429 h 438"/>
                    <a:gd name="T28" fmla="*/ 155 w 164"/>
                    <a:gd name="T29" fmla="*/ 430 h 438"/>
                    <a:gd name="T30" fmla="*/ 87 w 164"/>
                    <a:gd name="T31" fmla="*/ 8 h 438"/>
                    <a:gd name="T32" fmla="*/ 9 w 164"/>
                    <a:gd name="T33" fmla="*/ 8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438">
                      <a:moveTo>
                        <a:pt x="152" y="438"/>
                      </a:moveTo>
                      <a:cubicBezTo>
                        <a:pt x="150" y="438"/>
                        <a:pt x="147" y="438"/>
                        <a:pt x="144" y="436"/>
                      </a:cubicBezTo>
                      <a:cubicBezTo>
                        <a:pt x="135" y="433"/>
                        <a:pt x="128" y="426"/>
                        <a:pt x="123" y="415"/>
                      </a:cubicBezTo>
                      <a:cubicBezTo>
                        <a:pt x="110" y="387"/>
                        <a:pt x="5" y="20"/>
                        <a:pt x="0" y="5"/>
                      </a:cubicBezTo>
                      <a:cubicBezTo>
                        <a:pt x="0" y="4"/>
                        <a:pt x="0" y="2"/>
                        <a:pt x="1" y="1"/>
                      </a:cubicBez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93" y="0"/>
                        <a:pt x="94" y="1"/>
                        <a:pt x="95" y="3"/>
                      </a:cubicBezTo>
                      <a:cubicBezTo>
                        <a:pt x="163" y="432"/>
                        <a:pt x="163" y="432"/>
                        <a:pt x="163" y="432"/>
                      </a:cubicBezTo>
                      <a:cubicBezTo>
                        <a:pt x="164" y="434"/>
                        <a:pt x="163" y="435"/>
                        <a:pt x="161" y="436"/>
                      </a:cubicBezTo>
                      <a:cubicBezTo>
                        <a:pt x="161" y="436"/>
                        <a:pt x="157" y="438"/>
                        <a:pt x="152" y="438"/>
                      </a:cubicBezTo>
                      <a:close/>
                      <a:moveTo>
                        <a:pt x="9" y="8"/>
                      </a:moveTo>
                      <a:cubicBezTo>
                        <a:pt x="22" y="53"/>
                        <a:pt x="119" y="386"/>
                        <a:pt x="131" y="412"/>
                      </a:cubicBezTo>
                      <a:cubicBezTo>
                        <a:pt x="135" y="421"/>
                        <a:pt x="140" y="427"/>
                        <a:pt x="146" y="429"/>
                      </a:cubicBezTo>
                      <a:cubicBezTo>
                        <a:pt x="150" y="430"/>
                        <a:pt x="153" y="430"/>
                        <a:pt x="155" y="430"/>
                      </a:cubicBezTo>
                      <a:cubicBezTo>
                        <a:pt x="87" y="8"/>
                        <a:pt x="87" y="8"/>
                        <a:pt x="87" y="8"/>
                      </a:cubicBezTo>
                      <a:lnTo>
                        <a:pt x="9" y="8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7" name="Freeform 8"/>
                <p:cNvSpPr>
                  <a:spLocks noEditPoints="1"/>
                </p:cNvSpPr>
                <p:nvPr/>
              </p:nvSpPr>
              <p:spPr bwMode="auto">
                <a:xfrm>
                  <a:off x="965606" y="5004087"/>
                  <a:ext cx="583199" cy="1541313"/>
                </a:xfrm>
                <a:custGeom>
                  <a:avLst/>
                  <a:gdLst>
                    <a:gd name="T0" fmla="*/ 12 w 165"/>
                    <a:gd name="T1" fmla="*/ 438 h 438"/>
                    <a:gd name="T2" fmla="*/ 3 w 165"/>
                    <a:gd name="T3" fmla="*/ 436 h 438"/>
                    <a:gd name="T4" fmla="*/ 1 w 165"/>
                    <a:gd name="T5" fmla="*/ 432 h 438"/>
                    <a:gd name="T6" fmla="*/ 70 w 165"/>
                    <a:gd name="T7" fmla="*/ 3 h 438"/>
                    <a:gd name="T8" fmla="*/ 73 w 165"/>
                    <a:gd name="T9" fmla="*/ 0 h 438"/>
                    <a:gd name="T10" fmla="*/ 160 w 165"/>
                    <a:gd name="T11" fmla="*/ 0 h 438"/>
                    <a:gd name="T12" fmla="*/ 164 w 165"/>
                    <a:gd name="T13" fmla="*/ 1 h 438"/>
                    <a:gd name="T14" fmla="*/ 164 w 165"/>
                    <a:gd name="T15" fmla="*/ 5 h 438"/>
                    <a:gd name="T16" fmla="*/ 41 w 165"/>
                    <a:gd name="T17" fmla="*/ 415 h 438"/>
                    <a:gd name="T18" fmla="*/ 21 w 165"/>
                    <a:gd name="T19" fmla="*/ 436 h 438"/>
                    <a:gd name="T20" fmla="*/ 12 w 165"/>
                    <a:gd name="T21" fmla="*/ 438 h 438"/>
                    <a:gd name="T22" fmla="*/ 9 w 165"/>
                    <a:gd name="T23" fmla="*/ 430 h 438"/>
                    <a:gd name="T24" fmla="*/ 34 w 165"/>
                    <a:gd name="T25" fmla="*/ 412 h 438"/>
                    <a:gd name="T26" fmla="*/ 155 w 165"/>
                    <a:gd name="T27" fmla="*/ 8 h 438"/>
                    <a:gd name="T28" fmla="*/ 77 w 165"/>
                    <a:gd name="T29" fmla="*/ 8 h 438"/>
                    <a:gd name="T30" fmla="*/ 9 w 165"/>
                    <a:gd name="T31" fmla="*/ 430 h 4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5" h="438">
                      <a:moveTo>
                        <a:pt x="12" y="438"/>
                      </a:moveTo>
                      <a:cubicBezTo>
                        <a:pt x="7" y="438"/>
                        <a:pt x="3" y="436"/>
                        <a:pt x="3" y="436"/>
                      </a:cubicBezTo>
                      <a:cubicBezTo>
                        <a:pt x="1" y="435"/>
                        <a:pt x="0" y="434"/>
                        <a:pt x="1" y="432"/>
                      </a:cubicBezTo>
                      <a:cubicBezTo>
                        <a:pt x="70" y="3"/>
                        <a:pt x="70" y="3"/>
                        <a:pt x="70" y="3"/>
                      </a:cubicBezTo>
                      <a:cubicBezTo>
                        <a:pt x="70" y="1"/>
                        <a:pt x="72" y="0"/>
                        <a:pt x="73" y="0"/>
                      </a:cubicBezTo>
                      <a:cubicBezTo>
                        <a:pt x="160" y="0"/>
                        <a:pt x="160" y="0"/>
                        <a:pt x="160" y="0"/>
                      </a:cubicBezTo>
                      <a:cubicBezTo>
                        <a:pt x="162" y="0"/>
                        <a:pt x="163" y="0"/>
                        <a:pt x="164" y="1"/>
                      </a:cubicBezTo>
                      <a:cubicBezTo>
                        <a:pt x="164" y="2"/>
                        <a:pt x="165" y="4"/>
                        <a:pt x="164" y="5"/>
                      </a:cubicBezTo>
                      <a:cubicBezTo>
                        <a:pt x="160" y="20"/>
                        <a:pt x="54" y="387"/>
                        <a:pt x="41" y="415"/>
                      </a:cubicBezTo>
                      <a:cubicBezTo>
                        <a:pt x="36" y="426"/>
                        <a:pt x="29" y="433"/>
                        <a:pt x="21" y="436"/>
                      </a:cubicBezTo>
                      <a:cubicBezTo>
                        <a:pt x="18" y="438"/>
                        <a:pt x="15" y="438"/>
                        <a:pt x="12" y="438"/>
                      </a:cubicBezTo>
                      <a:close/>
                      <a:moveTo>
                        <a:pt x="9" y="430"/>
                      </a:moveTo>
                      <a:cubicBezTo>
                        <a:pt x="14" y="431"/>
                        <a:pt x="25" y="430"/>
                        <a:pt x="34" y="412"/>
                      </a:cubicBezTo>
                      <a:cubicBezTo>
                        <a:pt x="46" y="386"/>
                        <a:pt x="142" y="53"/>
                        <a:pt x="155" y="8"/>
                      </a:cubicBezTo>
                      <a:cubicBezTo>
                        <a:pt x="77" y="8"/>
                        <a:pt x="77" y="8"/>
                        <a:pt x="77" y="8"/>
                      </a:cubicBezTo>
                      <a:lnTo>
                        <a:pt x="9" y="430"/>
                      </a:ln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8" name="Freeform 9"/>
                <p:cNvSpPr>
                  <a:spLocks/>
                </p:cNvSpPr>
                <p:nvPr/>
              </p:nvSpPr>
              <p:spPr bwMode="auto">
                <a:xfrm>
                  <a:off x="870932" y="5004087"/>
                  <a:ext cx="3253039" cy="204498"/>
                </a:xfrm>
                <a:custGeom>
                  <a:avLst/>
                  <a:gdLst>
                    <a:gd name="T0" fmla="*/ 461 w 921"/>
                    <a:gd name="T1" fmla="*/ 30 h 58"/>
                    <a:gd name="T2" fmla="*/ 10 w 921"/>
                    <a:gd name="T3" fmla="*/ 0 h 58"/>
                    <a:gd name="T4" fmla="*/ 0 w 921"/>
                    <a:gd name="T5" fmla="*/ 0 h 58"/>
                    <a:gd name="T6" fmla="*/ 0 w 921"/>
                    <a:gd name="T7" fmla="*/ 20 h 58"/>
                    <a:gd name="T8" fmla="*/ 461 w 921"/>
                    <a:gd name="T9" fmla="*/ 58 h 58"/>
                    <a:gd name="T10" fmla="*/ 921 w 921"/>
                    <a:gd name="T11" fmla="*/ 20 h 58"/>
                    <a:gd name="T12" fmla="*/ 921 w 921"/>
                    <a:gd name="T13" fmla="*/ 0 h 58"/>
                    <a:gd name="T14" fmla="*/ 911 w 921"/>
                    <a:gd name="T15" fmla="*/ 0 h 58"/>
                    <a:gd name="T16" fmla="*/ 461 w 921"/>
                    <a:gd name="T17" fmla="*/ 3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21" h="58">
                      <a:moveTo>
                        <a:pt x="461" y="30"/>
                      </a:moveTo>
                      <a:cubicBezTo>
                        <a:pt x="239" y="30"/>
                        <a:pt x="55" y="17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41"/>
                        <a:pt x="206" y="58"/>
                        <a:pt x="461" y="58"/>
                      </a:cubicBezTo>
                      <a:cubicBezTo>
                        <a:pt x="715" y="58"/>
                        <a:pt x="921" y="41"/>
                        <a:pt x="921" y="20"/>
                      </a:cubicBezTo>
                      <a:cubicBezTo>
                        <a:pt x="921" y="0"/>
                        <a:pt x="921" y="0"/>
                        <a:pt x="921" y="0"/>
                      </a:cubicBezTo>
                      <a:cubicBezTo>
                        <a:pt x="911" y="0"/>
                        <a:pt x="911" y="0"/>
                        <a:pt x="911" y="0"/>
                      </a:cubicBezTo>
                      <a:cubicBezTo>
                        <a:pt x="867" y="17"/>
                        <a:pt x="682" y="30"/>
                        <a:pt x="461" y="30"/>
                      </a:cubicBezTo>
                      <a:close/>
                    </a:path>
                  </a:pathLst>
                </a:custGeom>
                <a:solidFill>
                  <a:srgbClr val="A8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69" name="Oval 368"/>
                <p:cNvSpPr>
                  <a:spLocks noChangeArrowheads="1"/>
                </p:cNvSpPr>
                <p:nvPr/>
              </p:nvSpPr>
              <p:spPr bwMode="auto">
                <a:xfrm>
                  <a:off x="870932" y="4871543"/>
                  <a:ext cx="3253039" cy="268879"/>
                </a:xfrm>
                <a:prstGeom prst="ellipse">
                  <a:avLst/>
                </a:prstGeom>
                <a:solidFill>
                  <a:srgbClr val="D83B0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0" name="Rectangle 369"/>
                <p:cNvSpPr>
                  <a:spLocks noChangeArrowheads="1"/>
                </p:cNvSpPr>
                <p:nvPr/>
              </p:nvSpPr>
              <p:spPr bwMode="auto">
                <a:xfrm>
                  <a:off x="2332716" y="4985153"/>
                  <a:ext cx="22722" cy="22722"/>
                </a:xfrm>
                <a:prstGeom prst="rect">
                  <a:avLst/>
                </a:pr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1" name="Freeform 12"/>
                <p:cNvSpPr>
                  <a:spLocks/>
                </p:cNvSpPr>
                <p:nvPr/>
              </p:nvSpPr>
              <p:spPr bwMode="auto">
                <a:xfrm>
                  <a:off x="1647267" y="5004087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1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1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C6C6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2" name="Freeform 13"/>
                <p:cNvSpPr>
                  <a:spLocks/>
                </p:cNvSpPr>
                <p:nvPr/>
              </p:nvSpPr>
              <p:spPr bwMode="auto">
                <a:xfrm>
                  <a:off x="1647267" y="4985153"/>
                  <a:ext cx="711957" cy="64380"/>
                </a:xfrm>
                <a:custGeom>
                  <a:avLst/>
                  <a:gdLst>
                    <a:gd name="T0" fmla="*/ 200 w 201"/>
                    <a:gd name="T1" fmla="*/ 2 h 18"/>
                    <a:gd name="T2" fmla="*/ 199 w 201"/>
                    <a:gd name="T3" fmla="*/ 0 h 18"/>
                    <a:gd name="T4" fmla="*/ 19 w 201"/>
                    <a:gd name="T5" fmla="*/ 0 h 18"/>
                    <a:gd name="T6" fmla="*/ 14 w 201"/>
                    <a:gd name="T7" fmla="*/ 2 h 18"/>
                    <a:gd name="T8" fmla="*/ 1 w 201"/>
                    <a:gd name="T9" fmla="*/ 16 h 18"/>
                    <a:gd name="T10" fmla="*/ 2 w 201"/>
                    <a:gd name="T11" fmla="*/ 18 h 18"/>
                    <a:gd name="T12" fmla="*/ 182 w 201"/>
                    <a:gd name="T13" fmla="*/ 18 h 18"/>
                    <a:gd name="T14" fmla="*/ 186 w 201"/>
                    <a:gd name="T15" fmla="*/ 16 h 18"/>
                    <a:gd name="T16" fmla="*/ 200 w 201"/>
                    <a:gd name="T1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18">
                      <a:moveTo>
                        <a:pt x="200" y="2"/>
                      </a:moveTo>
                      <a:cubicBezTo>
                        <a:pt x="201" y="0"/>
                        <a:pt x="200" y="0"/>
                        <a:pt x="19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0"/>
                        <a:pt x="15" y="0"/>
                        <a:pt x="14" y="2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2" y="18"/>
                      </a:cubicBezTo>
                      <a:cubicBezTo>
                        <a:pt x="182" y="18"/>
                        <a:pt x="182" y="18"/>
                        <a:pt x="182" y="18"/>
                      </a:cubicBezTo>
                      <a:cubicBezTo>
                        <a:pt x="183" y="18"/>
                        <a:pt x="185" y="17"/>
                        <a:pt x="186" y="16"/>
                      </a:cubicBezTo>
                      <a:lnTo>
                        <a:pt x="20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3" name="Rectangle 43"/>
                <p:cNvSpPr>
                  <a:spLocks noChangeArrowheads="1"/>
                </p:cNvSpPr>
                <p:nvPr/>
              </p:nvSpPr>
              <p:spPr bwMode="auto">
                <a:xfrm>
                  <a:off x="1673777" y="5454742"/>
                  <a:ext cx="204498" cy="75740"/>
                </a:xfrm>
                <a:prstGeom prst="rect">
                  <a:avLst/>
                </a:prstGeom>
                <a:solidFill>
                  <a:srgbClr val="0078D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4" name="Freeform 44"/>
                <p:cNvSpPr>
                  <a:spLocks/>
                </p:cNvSpPr>
                <p:nvPr/>
              </p:nvSpPr>
              <p:spPr bwMode="auto">
                <a:xfrm>
                  <a:off x="1276140" y="4451184"/>
                  <a:ext cx="261305" cy="526395"/>
                </a:xfrm>
                <a:custGeom>
                  <a:avLst/>
                  <a:gdLst>
                    <a:gd name="T0" fmla="*/ 54 w 75"/>
                    <a:gd name="T1" fmla="*/ 0 h 150"/>
                    <a:gd name="T2" fmla="*/ 0 w 75"/>
                    <a:gd name="T3" fmla="*/ 150 h 150"/>
                    <a:gd name="T4" fmla="*/ 60 w 75"/>
                    <a:gd name="T5" fmla="*/ 150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5" h="150">
                      <a:moveTo>
                        <a:pt x="54" y="0"/>
                      </a:moveTo>
                      <a:cubicBezTo>
                        <a:pt x="54" y="0"/>
                        <a:pt x="9" y="45"/>
                        <a:pt x="0" y="150"/>
                      </a:cubicBezTo>
                      <a:cubicBezTo>
                        <a:pt x="75" y="150"/>
                        <a:pt x="60" y="150"/>
                        <a:pt x="60" y="150"/>
                      </a:cubicBezTo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5" name="Freeform 45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791485" cy="1283796"/>
                </a:xfrm>
                <a:custGeom>
                  <a:avLst/>
                  <a:gdLst>
                    <a:gd name="T0" fmla="*/ 177 w 224"/>
                    <a:gd name="T1" fmla="*/ 365 h 365"/>
                    <a:gd name="T2" fmla="*/ 124 w 224"/>
                    <a:gd name="T3" fmla="*/ 93 h 365"/>
                    <a:gd name="T4" fmla="*/ 0 w 224"/>
                    <a:gd name="T5" fmla="*/ 75 h 365"/>
                    <a:gd name="T6" fmla="*/ 11 w 224"/>
                    <a:gd name="T7" fmla="*/ 0 h 365"/>
                    <a:gd name="T8" fmla="*/ 164 w 224"/>
                    <a:gd name="T9" fmla="*/ 23 h 365"/>
                    <a:gd name="T10" fmla="*/ 196 w 224"/>
                    <a:gd name="T11" fmla="*/ 56 h 365"/>
                    <a:gd name="T12" fmla="*/ 224 w 224"/>
                    <a:gd name="T13" fmla="*/ 365 h 365"/>
                    <a:gd name="T14" fmla="*/ 177 w 224"/>
                    <a:gd name="T15" fmla="*/ 365 h 3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24" h="365">
                      <a:moveTo>
                        <a:pt x="177" y="365"/>
                      </a:moveTo>
                      <a:cubicBezTo>
                        <a:pt x="124" y="93"/>
                        <a:pt x="124" y="93"/>
                        <a:pt x="124" y="93"/>
                      </a:cubicBezTo>
                      <a:cubicBezTo>
                        <a:pt x="0" y="75"/>
                        <a:pt x="0" y="75"/>
                        <a:pt x="0" y="75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64" y="23"/>
                        <a:pt x="164" y="23"/>
                        <a:pt x="164" y="23"/>
                      </a:cubicBezTo>
                      <a:cubicBezTo>
                        <a:pt x="180" y="26"/>
                        <a:pt x="194" y="39"/>
                        <a:pt x="196" y="56"/>
                      </a:cubicBezTo>
                      <a:cubicBezTo>
                        <a:pt x="224" y="365"/>
                        <a:pt x="224" y="365"/>
                        <a:pt x="224" y="365"/>
                      </a:cubicBezTo>
                      <a:lnTo>
                        <a:pt x="177" y="365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6" name="Freeform 46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  <a:gd name="T16" fmla="*/ 138 w 173"/>
                    <a:gd name="T17" fmla="*/ 80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  <a:lnTo>
                        <a:pt x="138" y="80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7" name="Freeform 47"/>
                <p:cNvSpPr>
                  <a:spLocks/>
                </p:cNvSpPr>
                <p:nvPr/>
              </p:nvSpPr>
              <p:spPr bwMode="auto">
                <a:xfrm>
                  <a:off x="1666203" y="5201011"/>
                  <a:ext cx="655153" cy="1283796"/>
                </a:xfrm>
                <a:custGeom>
                  <a:avLst/>
                  <a:gdLst>
                    <a:gd name="T0" fmla="*/ 138 w 173"/>
                    <a:gd name="T1" fmla="*/ 80 h 339"/>
                    <a:gd name="T2" fmla="*/ 21 w 173"/>
                    <a:gd name="T3" fmla="*/ 64 h 339"/>
                    <a:gd name="T4" fmla="*/ 30 w 173"/>
                    <a:gd name="T5" fmla="*/ 3 h 339"/>
                    <a:gd name="T6" fmla="*/ 10 w 173"/>
                    <a:gd name="T7" fmla="*/ 0 h 339"/>
                    <a:gd name="T8" fmla="*/ 0 w 173"/>
                    <a:gd name="T9" fmla="*/ 70 h 339"/>
                    <a:gd name="T10" fmla="*/ 116 w 173"/>
                    <a:gd name="T11" fmla="*/ 87 h 339"/>
                    <a:gd name="T12" fmla="*/ 165 w 173"/>
                    <a:gd name="T13" fmla="*/ 339 h 339"/>
                    <a:gd name="T14" fmla="*/ 173 w 173"/>
                    <a:gd name="T15" fmla="*/ 333 h 3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3" h="339">
                      <a:moveTo>
                        <a:pt x="138" y="80"/>
                      </a:moveTo>
                      <a:lnTo>
                        <a:pt x="21" y="64"/>
                      </a:lnTo>
                      <a:lnTo>
                        <a:pt x="30" y="3"/>
                      </a:lnTo>
                      <a:lnTo>
                        <a:pt x="10" y="0"/>
                      </a:lnTo>
                      <a:lnTo>
                        <a:pt x="0" y="70"/>
                      </a:lnTo>
                      <a:lnTo>
                        <a:pt x="116" y="87"/>
                      </a:lnTo>
                      <a:lnTo>
                        <a:pt x="165" y="339"/>
                      </a:lnTo>
                      <a:lnTo>
                        <a:pt x="173" y="333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8" name="Freeform 48"/>
                <p:cNvSpPr>
                  <a:spLocks/>
                </p:cNvSpPr>
                <p:nvPr/>
              </p:nvSpPr>
              <p:spPr bwMode="auto">
                <a:xfrm>
                  <a:off x="1647267" y="5238881"/>
                  <a:ext cx="1264860" cy="1261074"/>
                </a:xfrm>
                <a:custGeom>
                  <a:avLst/>
                  <a:gdLst>
                    <a:gd name="T0" fmla="*/ 304 w 358"/>
                    <a:gd name="T1" fmla="*/ 360 h 360"/>
                    <a:gd name="T2" fmla="*/ 215 w 358"/>
                    <a:gd name="T3" fmla="*/ 99 h 360"/>
                    <a:gd name="T4" fmla="*/ 0 w 358"/>
                    <a:gd name="T5" fmla="*/ 76 h 360"/>
                    <a:gd name="T6" fmla="*/ 8 w 358"/>
                    <a:gd name="T7" fmla="*/ 0 h 360"/>
                    <a:gd name="T8" fmla="*/ 250 w 358"/>
                    <a:gd name="T9" fmla="*/ 27 h 360"/>
                    <a:gd name="T10" fmla="*/ 282 w 358"/>
                    <a:gd name="T11" fmla="*/ 55 h 360"/>
                    <a:gd name="T12" fmla="*/ 358 w 358"/>
                    <a:gd name="T13" fmla="*/ 360 h 360"/>
                    <a:gd name="T14" fmla="*/ 304 w 358"/>
                    <a:gd name="T15" fmla="*/ 36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58" h="360">
                      <a:moveTo>
                        <a:pt x="304" y="360"/>
                      </a:moveTo>
                      <a:cubicBezTo>
                        <a:pt x="215" y="99"/>
                        <a:pt x="215" y="99"/>
                        <a:pt x="215" y="99"/>
                      </a:cubicBezTo>
                      <a:cubicBezTo>
                        <a:pt x="0" y="76"/>
                        <a:pt x="0" y="76"/>
                        <a:pt x="0" y="76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250" y="27"/>
                        <a:pt x="250" y="27"/>
                        <a:pt x="250" y="27"/>
                      </a:cubicBezTo>
                      <a:cubicBezTo>
                        <a:pt x="265" y="29"/>
                        <a:pt x="278" y="40"/>
                        <a:pt x="282" y="55"/>
                      </a:cubicBezTo>
                      <a:cubicBezTo>
                        <a:pt x="358" y="360"/>
                        <a:pt x="358" y="360"/>
                        <a:pt x="358" y="360"/>
                      </a:cubicBezTo>
                      <a:lnTo>
                        <a:pt x="304" y="360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79" name="Freeform 49"/>
                <p:cNvSpPr>
                  <a:spLocks/>
                </p:cNvSpPr>
                <p:nvPr/>
              </p:nvSpPr>
              <p:spPr bwMode="auto">
                <a:xfrm>
                  <a:off x="1647267" y="5435806"/>
                  <a:ext cx="1102020" cy="1064150"/>
                </a:xfrm>
                <a:custGeom>
                  <a:avLst/>
                  <a:gdLst>
                    <a:gd name="T0" fmla="*/ 304 w 312"/>
                    <a:gd name="T1" fmla="*/ 303 h 303"/>
                    <a:gd name="T2" fmla="*/ 312 w 312"/>
                    <a:gd name="T3" fmla="*/ 303 h 303"/>
                    <a:gd name="T4" fmla="*/ 240 w 312"/>
                    <a:gd name="T5" fmla="*/ 51 h 303"/>
                    <a:gd name="T6" fmla="*/ 208 w 312"/>
                    <a:gd name="T7" fmla="*/ 23 h 303"/>
                    <a:gd name="T8" fmla="*/ 2 w 312"/>
                    <a:gd name="T9" fmla="*/ 0 h 303"/>
                    <a:gd name="T10" fmla="*/ 0 w 312"/>
                    <a:gd name="T11" fmla="*/ 19 h 303"/>
                    <a:gd name="T12" fmla="*/ 215 w 312"/>
                    <a:gd name="T13" fmla="*/ 42 h 303"/>
                    <a:gd name="T14" fmla="*/ 304 w 312"/>
                    <a:gd name="T15" fmla="*/ 303 h 3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2" h="303">
                      <a:moveTo>
                        <a:pt x="304" y="303"/>
                      </a:moveTo>
                      <a:cubicBezTo>
                        <a:pt x="312" y="303"/>
                        <a:pt x="312" y="303"/>
                        <a:pt x="312" y="303"/>
                      </a:cubicBezTo>
                      <a:cubicBezTo>
                        <a:pt x="240" y="51"/>
                        <a:pt x="240" y="51"/>
                        <a:pt x="240" y="51"/>
                      </a:cubicBezTo>
                      <a:cubicBezTo>
                        <a:pt x="236" y="36"/>
                        <a:pt x="223" y="25"/>
                        <a:pt x="208" y="2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215" y="42"/>
                        <a:pt x="215" y="42"/>
                        <a:pt x="215" y="42"/>
                      </a:cubicBezTo>
                      <a:lnTo>
                        <a:pt x="304" y="303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0" name="Freeform 50"/>
                <p:cNvSpPr>
                  <a:spLocks/>
                </p:cNvSpPr>
                <p:nvPr/>
              </p:nvSpPr>
              <p:spPr bwMode="auto">
                <a:xfrm>
                  <a:off x="1950227" y="5269177"/>
                  <a:ext cx="685449" cy="132546"/>
                </a:xfrm>
                <a:custGeom>
                  <a:avLst/>
                  <a:gdLst>
                    <a:gd name="T0" fmla="*/ 165 w 194"/>
                    <a:gd name="T1" fmla="*/ 18 h 38"/>
                    <a:gd name="T2" fmla="*/ 2 w 194"/>
                    <a:gd name="T3" fmla="*/ 0 h 38"/>
                    <a:gd name="T4" fmla="*/ 0 w 194"/>
                    <a:gd name="T5" fmla="*/ 17 h 38"/>
                    <a:gd name="T6" fmla="*/ 194 w 194"/>
                    <a:gd name="T7" fmla="*/ 38 h 38"/>
                    <a:gd name="T8" fmla="*/ 165 w 194"/>
                    <a:gd name="T9" fmla="*/ 18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4" h="38">
                      <a:moveTo>
                        <a:pt x="165" y="18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94" y="38"/>
                        <a:pt x="194" y="38"/>
                        <a:pt x="194" y="38"/>
                      </a:cubicBezTo>
                      <a:cubicBezTo>
                        <a:pt x="188" y="27"/>
                        <a:pt x="177" y="20"/>
                        <a:pt x="165" y="18"/>
                      </a:cubicBez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1" name="Freeform 51"/>
                <p:cNvSpPr>
                  <a:spLocks/>
                </p:cNvSpPr>
                <p:nvPr/>
              </p:nvSpPr>
              <p:spPr bwMode="auto">
                <a:xfrm>
                  <a:off x="1382177" y="4356510"/>
                  <a:ext cx="708171" cy="1223204"/>
                </a:xfrm>
                <a:custGeom>
                  <a:avLst/>
                  <a:gdLst>
                    <a:gd name="T0" fmla="*/ 161 w 201"/>
                    <a:gd name="T1" fmla="*/ 33 h 349"/>
                    <a:gd name="T2" fmla="*/ 112 w 201"/>
                    <a:gd name="T3" fmla="*/ 0 h 349"/>
                    <a:gd name="T4" fmla="*/ 60 w 201"/>
                    <a:gd name="T5" fmla="*/ 0 h 349"/>
                    <a:gd name="T6" fmla="*/ 17 w 201"/>
                    <a:gd name="T7" fmla="*/ 43 h 349"/>
                    <a:gd name="T8" fmla="*/ 1 w 201"/>
                    <a:gd name="T9" fmla="*/ 249 h 349"/>
                    <a:gd name="T10" fmla="*/ 30 w 201"/>
                    <a:gd name="T11" fmla="*/ 331 h 349"/>
                    <a:gd name="T12" fmla="*/ 92 w 201"/>
                    <a:gd name="T13" fmla="*/ 331 h 349"/>
                    <a:gd name="T14" fmla="*/ 201 w 201"/>
                    <a:gd name="T15" fmla="*/ 298 h 349"/>
                    <a:gd name="T16" fmla="*/ 161 w 201"/>
                    <a:gd name="T17" fmla="*/ 33 h 3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01" h="349">
                      <a:moveTo>
                        <a:pt x="161" y="33"/>
                      </a:moveTo>
                      <a:cubicBezTo>
                        <a:pt x="155" y="26"/>
                        <a:pt x="147" y="0"/>
                        <a:pt x="112" y="0"/>
                      </a:cubicBezTo>
                      <a:cubicBezTo>
                        <a:pt x="104" y="0"/>
                        <a:pt x="68" y="0"/>
                        <a:pt x="60" y="0"/>
                      </a:cubicBezTo>
                      <a:cubicBezTo>
                        <a:pt x="25" y="0"/>
                        <a:pt x="20" y="36"/>
                        <a:pt x="17" y="43"/>
                      </a:cubicBezTo>
                      <a:cubicBezTo>
                        <a:pt x="6" y="72"/>
                        <a:pt x="1" y="197"/>
                        <a:pt x="1" y="249"/>
                      </a:cubicBezTo>
                      <a:cubicBezTo>
                        <a:pt x="1" y="300"/>
                        <a:pt x="0" y="331"/>
                        <a:pt x="30" y="331"/>
                      </a:cubicBezTo>
                      <a:cubicBezTo>
                        <a:pt x="92" y="331"/>
                        <a:pt x="92" y="331"/>
                        <a:pt x="92" y="331"/>
                      </a:cubicBezTo>
                      <a:cubicBezTo>
                        <a:pt x="122" y="331"/>
                        <a:pt x="201" y="349"/>
                        <a:pt x="201" y="298"/>
                      </a:cubicBezTo>
                      <a:cubicBezTo>
                        <a:pt x="201" y="247"/>
                        <a:pt x="177" y="53"/>
                        <a:pt x="161" y="3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2" name="Freeform 52"/>
                <p:cNvSpPr>
                  <a:spLocks/>
                </p:cNvSpPr>
                <p:nvPr/>
              </p:nvSpPr>
              <p:spPr bwMode="auto">
                <a:xfrm>
                  <a:off x="1450343" y="4265135"/>
                  <a:ext cx="401423" cy="212557"/>
                </a:xfrm>
                <a:custGeom>
                  <a:avLst/>
                  <a:gdLst>
                    <a:gd name="T0" fmla="*/ 113 w 113"/>
                    <a:gd name="T1" fmla="*/ 4 h 35"/>
                    <a:gd name="T2" fmla="*/ 93 w 113"/>
                    <a:gd name="T3" fmla="*/ 0 h 35"/>
                    <a:gd name="T4" fmla="*/ 40 w 113"/>
                    <a:gd name="T5" fmla="*/ 0 h 35"/>
                    <a:gd name="T6" fmla="*/ 0 w 113"/>
                    <a:gd name="T7" fmla="*/ 35 h 35"/>
                    <a:gd name="T8" fmla="*/ 28 w 113"/>
                    <a:gd name="T9" fmla="*/ 11 h 35"/>
                    <a:gd name="T10" fmla="*/ 90 w 113"/>
                    <a:gd name="T11" fmla="*/ 6 h 35"/>
                    <a:gd name="T12" fmla="*/ 112 w 113"/>
                    <a:gd name="T13" fmla="*/ 6 h 35"/>
                    <a:gd name="T14" fmla="*/ 113 w 113"/>
                    <a:gd name="T15" fmla="*/ 4 h 35"/>
                    <a:gd name="connsiteX0" fmla="*/ 10000 w 10000"/>
                    <a:gd name="connsiteY0" fmla="*/ 8643 h 17500"/>
                    <a:gd name="connsiteX1" fmla="*/ 8230 w 10000"/>
                    <a:gd name="connsiteY1" fmla="*/ 7500 h 17500"/>
                    <a:gd name="connsiteX2" fmla="*/ 3540 w 10000"/>
                    <a:gd name="connsiteY2" fmla="*/ 0 h 17500"/>
                    <a:gd name="connsiteX3" fmla="*/ 0 w 10000"/>
                    <a:gd name="connsiteY3" fmla="*/ 17500 h 17500"/>
                    <a:gd name="connsiteX4" fmla="*/ 2478 w 10000"/>
                    <a:gd name="connsiteY4" fmla="*/ 10643 h 17500"/>
                    <a:gd name="connsiteX5" fmla="*/ 7965 w 10000"/>
                    <a:gd name="connsiteY5" fmla="*/ 9214 h 17500"/>
                    <a:gd name="connsiteX6" fmla="*/ 9912 w 10000"/>
                    <a:gd name="connsiteY6" fmla="*/ 9214 h 17500"/>
                    <a:gd name="connsiteX7" fmla="*/ 10000 w 10000"/>
                    <a:gd name="connsiteY7" fmla="*/ 8643 h 17500"/>
                    <a:gd name="connsiteX0" fmla="*/ 10000 w 10000"/>
                    <a:gd name="connsiteY0" fmla="*/ 8683 h 17540"/>
                    <a:gd name="connsiteX1" fmla="*/ 8230 w 10000"/>
                    <a:gd name="connsiteY1" fmla="*/ 7540 h 17540"/>
                    <a:gd name="connsiteX2" fmla="*/ 3540 w 10000"/>
                    <a:gd name="connsiteY2" fmla="*/ 40 h 17540"/>
                    <a:gd name="connsiteX3" fmla="*/ 0 w 10000"/>
                    <a:gd name="connsiteY3" fmla="*/ 17540 h 17540"/>
                    <a:gd name="connsiteX4" fmla="*/ 2478 w 10000"/>
                    <a:gd name="connsiteY4" fmla="*/ 10683 h 17540"/>
                    <a:gd name="connsiteX5" fmla="*/ 7965 w 10000"/>
                    <a:gd name="connsiteY5" fmla="*/ 9254 h 17540"/>
                    <a:gd name="connsiteX6" fmla="*/ 9912 w 10000"/>
                    <a:gd name="connsiteY6" fmla="*/ 9254 h 17540"/>
                    <a:gd name="connsiteX7" fmla="*/ 10000 w 10000"/>
                    <a:gd name="connsiteY7" fmla="*/ 8683 h 1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000" h="17540">
                      <a:moveTo>
                        <a:pt x="10000" y="8683"/>
                      </a:moveTo>
                      <a:cubicBezTo>
                        <a:pt x="9558" y="7826"/>
                        <a:pt x="9307" y="8980"/>
                        <a:pt x="8230" y="7540"/>
                      </a:cubicBezTo>
                      <a:cubicBezTo>
                        <a:pt x="7153" y="6100"/>
                        <a:pt x="3875" y="-584"/>
                        <a:pt x="3540" y="40"/>
                      </a:cubicBezTo>
                      <a:cubicBezTo>
                        <a:pt x="2282" y="2384"/>
                        <a:pt x="354" y="13540"/>
                        <a:pt x="0" y="17540"/>
                      </a:cubicBezTo>
                      <a:cubicBezTo>
                        <a:pt x="531" y="14969"/>
                        <a:pt x="1150" y="11540"/>
                        <a:pt x="2478" y="10683"/>
                      </a:cubicBezTo>
                      <a:cubicBezTo>
                        <a:pt x="3363" y="10397"/>
                        <a:pt x="7080" y="9540"/>
                        <a:pt x="7965" y="9254"/>
                      </a:cubicBezTo>
                      <a:cubicBezTo>
                        <a:pt x="8673" y="8683"/>
                        <a:pt x="9292" y="8969"/>
                        <a:pt x="9912" y="9254"/>
                      </a:cubicBezTo>
                      <a:cubicBezTo>
                        <a:pt x="9941" y="9064"/>
                        <a:pt x="9971" y="8873"/>
                        <a:pt x="10000" y="8683"/>
                      </a:cubicBez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3" name="Freeform 53"/>
                <p:cNvSpPr>
                  <a:spLocks/>
                </p:cNvSpPr>
                <p:nvPr/>
              </p:nvSpPr>
              <p:spPr bwMode="auto">
                <a:xfrm>
                  <a:off x="2272124" y="6382557"/>
                  <a:ext cx="431719" cy="215861"/>
                </a:xfrm>
                <a:custGeom>
                  <a:avLst/>
                  <a:gdLst>
                    <a:gd name="T0" fmla="*/ 113 w 123"/>
                    <a:gd name="T1" fmla="*/ 26 h 61"/>
                    <a:gd name="T2" fmla="*/ 55 w 123"/>
                    <a:gd name="T3" fmla="*/ 1 h 61"/>
                    <a:gd name="T4" fmla="*/ 55 w 123"/>
                    <a:gd name="T5" fmla="*/ 1 h 61"/>
                    <a:gd name="T6" fmla="*/ 52 w 123"/>
                    <a:gd name="T7" fmla="*/ 0 h 61"/>
                    <a:gd name="T8" fmla="*/ 45 w 123"/>
                    <a:gd name="T9" fmla="*/ 6 h 61"/>
                    <a:gd name="T10" fmla="*/ 45 w 123"/>
                    <a:gd name="T11" fmla="*/ 6 h 61"/>
                    <a:gd name="T12" fmla="*/ 23 w 123"/>
                    <a:gd name="T13" fmla="*/ 21 h 61"/>
                    <a:gd name="T14" fmla="*/ 2 w 123"/>
                    <a:gd name="T15" fmla="*/ 8 h 61"/>
                    <a:gd name="T16" fmla="*/ 1 w 123"/>
                    <a:gd name="T17" fmla="*/ 52 h 61"/>
                    <a:gd name="T18" fmla="*/ 10 w 123"/>
                    <a:gd name="T19" fmla="*/ 61 h 61"/>
                    <a:gd name="T20" fmla="*/ 114 w 123"/>
                    <a:gd name="T21" fmla="*/ 58 h 61"/>
                    <a:gd name="T22" fmla="*/ 121 w 123"/>
                    <a:gd name="T23" fmla="*/ 51 h 61"/>
                    <a:gd name="T24" fmla="*/ 122 w 123"/>
                    <a:gd name="T25" fmla="*/ 37 h 61"/>
                    <a:gd name="T26" fmla="*/ 113 w 123"/>
                    <a:gd name="T27" fmla="*/ 26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3" h="61">
                      <a:moveTo>
                        <a:pt x="113" y="26"/>
                      </a:moveTo>
                      <a:cubicBezTo>
                        <a:pt x="103" y="2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4" y="0"/>
                        <a:pt x="53" y="0"/>
                        <a:pt x="52" y="0"/>
                      </a:cubicBezTo>
                      <a:cubicBezTo>
                        <a:pt x="49" y="0"/>
                        <a:pt x="46" y="2"/>
                        <a:pt x="45" y="6"/>
                      </a:cubicBezTo>
                      <a:cubicBezTo>
                        <a:pt x="45" y="6"/>
                        <a:pt x="45" y="6"/>
                        <a:pt x="45" y="6"/>
                      </a:cubicBezTo>
                      <a:cubicBezTo>
                        <a:pt x="44" y="11"/>
                        <a:pt x="38" y="22"/>
                        <a:pt x="23" y="21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2"/>
                        <a:pt x="1" y="52"/>
                        <a:pt x="1" y="52"/>
                      </a:cubicBezTo>
                      <a:cubicBezTo>
                        <a:pt x="1" y="52"/>
                        <a:pt x="0" y="61"/>
                        <a:pt x="10" y="61"/>
                      </a:cubicBezTo>
                      <a:cubicBezTo>
                        <a:pt x="114" y="58"/>
                        <a:pt x="114" y="58"/>
                        <a:pt x="114" y="58"/>
                      </a:cubicBezTo>
                      <a:cubicBezTo>
                        <a:pt x="114" y="58"/>
                        <a:pt x="121" y="59"/>
                        <a:pt x="121" y="51"/>
                      </a:cubicBezTo>
                      <a:cubicBezTo>
                        <a:pt x="122" y="37"/>
                        <a:pt x="122" y="37"/>
                        <a:pt x="122" y="37"/>
                      </a:cubicBezTo>
                      <a:cubicBezTo>
                        <a:pt x="122" y="37"/>
                        <a:pt x="123" y="31"/>
                        <a:pt x="113" y="26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4" name="Freeform 54"/>
                <p:cNvSpPr>
                  <a:spLocks/>
                </p:cNvSpPr>
                <p:nvPr/>
              </p:nvSpPr>
              <p:spPr bwMode="auto">
                <a:xfrm>
                  <a:off x="2692480" y="6374983"/>
                  <a:ext cx="469589" cy="223435"/>
                </a:xfrm>
                <a:custGeom>
                  <a:avLst/>
                  <a:gdLst>
                    <a:gd name="T0" fmla="*/ 123 w 133"/>
                    <a:gd name="T1" fmla="*/ 27 h 63"/>
                    <a:gd name="T2" fmla="*/ 58 w 133"/>
                    <a:gd name="T3" fmla="*/ 0 h 63"/>
                    <a:gd name="T4" fmla="*/ 57 w 133"/>
                    <a:gd name="T5" fmla="*/ 0 h 63"/>
                    <a:gd name="T6" fmla="*/ 54 w 133"/>
                    <a:gd name="T7" fmla="*/ 0 h 63"/>
                    <a:gd name="T8" fmla="*/ 48 w 133"/>
                    <a:gd name="T9" fmla="*/ 5 h 63"/>
                    <a:gd name="T10" fmla="*/ 47 w 133"/>
                    <a:gd name="T11" fmla="*/ 6 h 63"/>
                    <a:gd name="T12" fmla="*/ 24 w 133"/>
                    <a:gd name="T13" fmla="*/ 22 h 63"/>
                    <a:gd name="T14" fmla="*/ 2 w 133"/>
                    <a:gd name="T15" fmla="*/ 8 h 63"/>
                    <a:gd name="T16" fmla="*/ 1 w 133"/>
                    <a:gd name="T17" fmla="*/ 54 h 63"/>
                    <a:gd name="T18" fmla="*/ 10 w 133"/>
                    <a:gd name="T19" fmla="*/ 63 h 63"/>
                    <a:gd name="T20" fmla="*/ 124 w 133"/>
                    <a:gd name="T21" fmla="*/ 60 h 63"/>
                    <a:gd name="T22" fmla="*/ 131 w 133"/>
                    <a:gd name="T23" fmla="*/ 53 h 63"/>
                    <a:gd name="T24" fmla="*/ 131 w 133"/>
                    <a:gd name="T25" fmla="*/ 38 h 63"/>
                    <a:gd name="T26" fmla="*/ 123 w 133"/>
                    <a:gd name="T27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63">
                      <a:moveTo>
                        <a:pt x="123" y="27"/>
                      </a:moveTo>
                      <a:cubicBezTo>
                        <a:pt x="112" y="21"/>
                        <a:pt x="58" y="0"/>
                        <a:pt x="58" y="0"/>
                      </a:cubicBezTo>
                      <a:cubicBezTo>
                        <a:pt x="58" y="0"/>
                        <a:pt x="58" y="0"/>
                        <a:pt x="57" y="0"/>
                      </a:cubicBezTo>
                      <a:cubicBezTo>
                        <a:pt x="57" y="0"/>
                        <a:pt x="56" y="0"/>
                        <a:pt x="54" y="0"/>
                      </a:cubicBezTo>
                      <a:cubicBezTo>
                        <a:pt x="51" y="0"/>
                        <a:pt x="48" y="2"/>
                        <a:pt x="48" y="5"/>
                      </a:cubicBezTo>
                      <a:cubicBezTo>
                        <a:pt x="48" y="5"/>
                        <a:pt x="48" y="6"/>
                        <a:pt x="47" y="6"/>
                      </a:cubicBezTo>
                      <a:cubicBezTo>
                        <a:pt x="47" y="11"/>
                        <a:pt x="40" y="22"/>
                        <a:pt x="24" y="22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1" y="54"/>
                        <a:pt x="1" y="54"/>
                        <a:pt x="1" y="54"/>
                      </a:cubicBezTo>
                      <a:cubicBezTo>
                        <a:pt x="1" y="54"/>
                        <a:pt x="0" y="63"/>
                        <a:pt x="10" y="63"/>
                      </a:cubicBezTo>
                      <a:cubicBezTo>
                        <a:pt x="124" y="60"/>
                        <a:pt x="124" y="60"/>
                        <a:pt x="124" y="60"/>
                      </a:cubicBezTo>
                      <a:cubicBezTo>
                        <a:pt x="124" y="60"/>
                        <a:pt x="131" y="62"/>
                        <a:pt x="131" y="53"/>
                      </a:cubicBezTo>
                      <a:cubicBezTo>
                        <a:pt x="131" y="38"/>
                        <a:pt x="131" y="38"/>
                        <a:pt x="131" y="38"/>
                      </a:cubicBezTo>
                      <a:cubicBezTo>
                        <a:pt x="131" y="38"/>
                        <a:pt x="133" y="33"/>
                        <a:pt x="123" y="27"/>
                      </a:cubicBez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5" name="Freeform 58"/>
                <p:cNvSpPr>
                  <a:spLocks/>
                </p:cNvSpPr>
                <p:nvPr/>
              </p:nvSpPr>
              <p:spPr bwMode="auto">
                <a:xfrm rot="2008726">
                  <a:off x="2638306" y="4384257"/>
                  <a:ext cx="56806" cy="196924"/>
                </a:xfrm>
                <a:custGeom>
                  <a:avLst/>
                  <a:gdLst>
                    <a:gd name="T0" fmla="*/ 7 w 17"/>
                    <a:gd name="T1" fmla="*/ 57 h 57"/>
                    <a:gd name="T2" fmla="*/ 0 w 17"/>
                    <a:gd name="T3" fmla="*/ 50 h 57"/>
                    <a:gd name="T4" fmla="*/ 2 w 17"/>
                    <a:gd name="T5" fmla="*/ 7 h 57"/>
                    <a:gd name="T6" fmla="*/ 10 w 17"/>
                    <a:gd name="T7" fmla="*/ 0 h 57"/>
                    <a:gd name="T8" fmla="*/ 17 w 17"/>
                    <a:gd name="T9" fmla="*/ 8 h 57"/>
                    <a:gd name="T10" fmla="*/ 14 w 17"/>
                    <a:gd name="T11" fmla="*/ 50 h 57"/>
                    <a:gd name="T12" fmla="*/ 7 w 17"/>
                    <a:gd name="T13" fmla="*/ 5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7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0"/>
                        <a:pt x="17" y="4"/>
                        <a:pt x="17" y="8"/>
                      </a:cubicBezTo>
                      <a:cubicBezTo>
                        <a:pt x="14" y="50"/>
                        <a:pt x="14" y="50"/>
                        <a:pt x="14" y="50"/>
                      </a:cubicBezTo>
                      <a:cubicBezTo>
                        <a:pt x="14" y="54"/>
                        <a:pt x="11" y="57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6" name="Freeform 59"/>
                <p:cNvSpPr>
                  <a:spLocks/>
                </p:cNvSpPr>
                <p:nvPr/>
              </p:nvSpPr>
              <p:spPr bwMode="auto">
                <a:xfrm rot="2008726">
                  <a:off x="2681346" y="4460129"/>
                  <a:ext cx="60592" cy="204498"/>
                </a:xfrm>
                <a:custGeom>
                  <a:avLst/>
                  <a:gdLst>
                    <a:gd name="T0" fmla="*/ 7 w 17"/>
                    <a:gd name="T1" fmla="*/ 57 h 58"/>
                    <a:gd name="T2" fmla="*/ 0 w 17"/>
                    <a:gd name="T3" fmla="*/ 50 h 58"/>
                    <a:gd name="T4" fmla="*/ 2 w 17"/>
                    <a:gd name="T5" fmla="*/ 7 h 58"/>
                    <a:gd name="T6" fmla="*/ 10 w 17"/>
                    <a:gd name="T7" fmla="*/ 1 h 58"/>
                    <a:gd name="T8" fmla="*/ 16 w 17"/>
                    <a:gd name="T9" fmla="*/ 8 h 58"/>
                    <a:gd name="T10" fmla="*/ 14 w 17"/>
                    <a:gd name="T11" fmla="*/ 51 h 58"/>
                    <a:gd name="T12" fmla="*/ 7 w 17"/>
                    <a:gd name="T13" fmla="*/ 57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8">
                      <a:moveTo>
                        <a:pt x="7" y="57"/>
                      </a:moveTo>
                      <a:cubicBezTo>
                        <a:pt x="3" y="57"/>
                        <a:pt x="0" y="54"/>
                        <a:pt x="0" y="50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3"/>
                        <a:pt x="6" y="0"/>
                        <a:pt x="10" y="1"/>
                      </a:cubicBezTo>
                      <a:cubicBezTo>
                        <a:pt x="14" y="1"/>
                        <a:pt x="17" y="4"/>
                        <a:pt x="16" y="8"/>
                      </a:cubicBezTo>
                      <a:cubicBezTo>
                        <a:pt x="14" y="51"/>
                        <a:pt x="14" y="51"/>
                        <a:pt x="14" y="51"/>
                      </a:cubicBezTo>
                      <a:cubicBezTo>
                        <a:pt x="14" y="55"/>
                        <a:pt x="11" y="58"/>
                        <a:pt x="7" y="57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7" name="Freeform 60"/>
                <p:cNvSpPr>
                  <a:spLocks/>
                </p:cNvSpPr>
                <p:nvPr/>
              </p:nvSpPr>
              <p:spPr bwMode="auto">
                <a:xfrm rot="2008726">
                  <a:off x="2703533" y="4508488"/>
                  <a:ext cx="60592" cy="177990"/>
                </a:xfrm>
                <a:custGeom>
                  <a:avLst/>
                  <a:gdLst>
                    <a:gd name="T0" fmla="*/ 7 w 17"/>
                    <a:gd name="T1" fmla="*/ 51 h 51"/>
                    <a:gd name="T2" fmla="*/ 1 w 17"/>
                    <a:gd name="T3" fmla="*/ 44 h 51"/>
                    <a:gd name="T4" fmla="*/ 2 w 17"/>
                    <a:gd name="T5" fmla="*/ 7 h 51"/>
                    <a:gd name="T6" fmla="*/ 10 w 17"/>
                    <a:gd name="T7" fmla="*/ 0 h 51"/>
                    <a:gd name="T8" fmla="*/ 17 w 17"/>
                    <a:gd name="T9" fmla="*/ 8 h 51"/>
                    <a:gd name="T10" fmla="*/ 15 w 17"/>
                    <a:gd name="T11" fmla="*/ 44 h 51"/>
                    <a:gd name="T12" fmla="*/ 7 w 17"/>
                    <a:gd name="T13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51">
                      <a:moveTo>
                        <a:pt x="7" y="51"/>
                      </a:moveTo>
                      <a:cubicBezTo>
                        <a:pt x="3" y="51"/>
                        <a:pt x="0" y="48"/>
                        <a:pt x="1" y="44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44"/>
                        <a:pt x="15" y="44"/>
                        <a:pt x="15" y="44"/>
                      </a:cubicBezTo>
                      <a:cubicBezTo>
                        <a:pt x="14" y="48"/>
                        <a:pt x="11" y="51"/>
                        <a:pt x="7" y="5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8" name="Freeform 61"/>
                <p:cNvSpPr>
                  <a:spLocks/>
                </p:cNvSpPr>
                <p:nvPr/>
              </p:nvSpPr>
              <p:spPr bwMode="auto">
                <a:xfrm rot="2008726">
                  <a:off x="2651822" y="4423572"/>
                  <a:ext cx="60592" cy="215860"/>
                </a:xfrm>
                <a:custGeom>
                  <a:avLst/>
                  <a:gdLst>
                    <a:gd name="T0" fmla="*/ 7 w 17"/>
                    <a:gd name="T1" fmla="*/ 61 h 61"/>
                    <a:gd name="T2" fmla="*/ 0 w 17"/>
                    <a:gd name="T3" fmla="*/ 53 h 61"/>
                    <a:gd name="T4" fmla="*/ 3 w 17"/>
                    <a:gd name="T5" fmla="*/ 7 h 61"/>
                    <a:gd name="T6" fmla="*/ 10 w 17"/>
                    <a:gd name="T7" fmla="*/ 0 h 61"/>
                    <a:gd name="T8" fmla="*/ 17 w 17"/>
                    <a:gd name="T9" fmla="*/ 8 h 61"/>
                    <a:gd name="T10" fmla="*/ 15 w 17"/>
                    <a:gd name="T11" fmla="*/ 54 h 61"/>
                    <a:gd name="T12" fmla="*/ 7 w 17"/>
                    <a:gd name="T13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7" h="61">
                      <a:moveTo>
                        <a:pt x="7" y="61"/>
                      </a:moveTo>
                      <a:cubicBezTo>
                        <a:pt x="3" y="61"/>
                        <a:pt x="0" y="57"/>
                        <a:pt x="0" y="53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3"/>
                        <a:pt x="6" y="0"/>
                        <a:pt x="10" y="0"/>
                      </a:cubicBezTo>
                      <a:cubicBezTo>
                        <a:pt x="14" y="1"/>
                        <a:pt x="17" y="4"/>
                        <a:pt x="17" y="8"/>
                      </a:cubicBezTo>
                      <a:cubicBezTo>
                        <a:pt x="15" y="54"/>
                        <a:pt x="15" y="54"/>
                        <a:pt x="15" y="54"/>
                      </a:cubicBezTo>
                      <a:cubicBezTo>
                        <a:pt x="14" y="58"/>
                        <a:pt x="11" y="61"/>
                        <a:pt x="7" y="61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89" name="Freeform 62"/>
                <p:cNvSpPr>
                  <a:spLocks/>
                </p:cNvSpPr>
                <p:nvPr/>
              </p:nvSpPr>
              <p:spPr bwMode="auto">
                <a:xfrm rot="2008726">
                  <a:off x="2561090" y="4580396"/>
                  <a:ext cx="181776" cy="75740"/>
                </a:xfrm>
                <a:custGeom>
                  <a:avLst/>
                  <a:gdLst>
                    <a:gd name="T0" fmla="*/ 38 w 52"/>
                    <a:gd name="T1" fmla="*/ 22 h 22"/>
                    <a:gd name="T2" fmla="*/ 0 w 52"/>
                    <a:gd name="T3" fmla="*/ 21 h 22"/>
                    <a:gd name="T4" fmla="*/ 0 w 52"/>
                    <a:gd name="T5" fmla="*/ 0 h 22"/>
                    <a:gd name="T6" fmla="*/ 49 w 52"/>
                    <a:gd name="T7" fmla="*/ 3 h 22"/>
                    <a:gd name="T8" fmla="*/ 38 w 52"/>
                    <a:gd name="T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2" h="22">
                      <a:moveTo>
                        <a:pt x="38" y="22"/>
                      </a:moveTo>
                      <a:cubicBezTo>
                        <a:pt x="23" y="22"/>
                        <a:pt x="0" y="21"/>
                        <a:pt x="0" y="2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49" y="3"/>
                        <a:pt x="49" y="3"/>
                        <a:pt x="49" y="3"/>
                      </a:cubicBezTo>
                      <a:cubicBezTo>
                        <a:pt x="49" y="3"/>
                        <a:pt x="52" y="22"/>
                        <a:pt x="38" y="22"/>
                      </a:cubicBezTo>
                      <a:close/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0" name="Freeform 66"/>
                <p:cNvSpPr>
                  <a:spLocks/>
                </p:cNvSpPr>
                <p:nvPr/>
              </p:nvSpPr>
              <p:spPr bwMode="auto">
                <a:xfrm rot="2008726">
                  <a:off x="2552896" y="4523290"/>
                  <a:ext cx="64380" cy="83314"/>
                </a:xfrm>
                <a:custGeom>
                  <a:avLst/>
                  <a:gdLst>
                    <a:gd name="T0" fmla="*/ 7 w 18"/>
                    <a:gd name="T1" fmla="*/ 0 h 24"/>
                    <a:gd name="T2" fmla="*/ 5 w 18"/>
                    <a:gd name="T3" fmla="*/ 24 h 24"/>
                    <a:gd name="T4" fmla="*/ 18 w 1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24">
                      <a:moveTo>
                        <a:pt x="7" y="0"/>
                      </a:moveTo>
                      <a:cubicBezTo>
                        <a:pt x="7" y="0"/>
                        <a:pt x="0" y="12"/>
                        <a:pt x="5" y="24"/>
                      </a:cubicBezTo>
                      <a:cubicBezTo>
                        <a:pt x="15" y="24"/>
                        <a:pt x="18" y="24"/>
                        <a:pt x="18" y="24"/>
                      </a:cubicBezTo>
                    </a:path>
                  </a:pathLst>
                </a:custGeom>
                <a:solidFill>
                  <a:srgbClr val="9D695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1" name="Freeform 67"/>
                <p:cNvSpPr>
                  <a:spLocks/>
                </p:cNvSpPr>
                <p:nvPr/>
              </p:nvSpPr>
              <p:spPr bwMode="auto">
                <a:xfrm>
                  <a:off x="1704073" y="5617582"/>
                  <a:ext cx="102250" cy="795271"/>
                </a:xfrm>
                <a:custGeom>
                  <a:avLst/>
                  <a:gdLst>
                    <a:gd name="T0" fmla="*/ 15 w 29"/>
                    <a:gd name="T1" fmla="*/ 227 h 227"/>
                    <a:gd name="T2" fmla="*/ 0 w 29"/>
                    <a:gd name="T3" fmla="*/ 212 h 227"/>
                    <a:gd name="T4" fmla="*/ 0 w 29"/>
                    <a:gd name="T5" fmla="*/ 15 h 227"/>
                    <a:gd name="T6" fmla="*/ 15 w 29"/>
                    <a:gd name="T7" fmla="*/ 0 h 227"/>
                    <a:gd name="T8" fmla="*/ 29 w 29"/>
                    <a:gd name="T9" fmla="*/ 15 h 227"/>
                    <a:gd name="T10" fmla="*/ 29 w 29"/>
                    <a:gd name="T11" fmla="*/ 212 h 227"/>
                    <a:gd name="T12" fmla="*/ 15 w 29"/>
                    <a:gd name="T13" fmla="*/ 227 h 2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227">
                      <a:moveTo>
                        <a:pt x="15" y="227"/>
                      </a:moveTo>
                      <a:cubicBezTo>
                        <a:pt x="6" y="227"/>
                        <a:pt x="0" y="221"/>
                        <a:pt x="0" y="21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7"/>
                        <a:pt x="6" y="0"/>
                        <a:pt x="15" y="0"/>
                      </a:cubicBezTo>
                      <a:cubicBezTo>
                        <a:pt x="23" y="0"/>
                        <a:pt x="29" y="7"/>
                        <a:pt x="29" y="15"/>
                      </a:cubicBezTo>
                      <a:cubicBezTo>
                        <a:pt x="29" y="212"/>
                        <a:pt x="29" y="212"/>
                        <a:pt x="29" y="212"/>
                      </a:cubicBezTo>
                      <a:cubicBezTo>
                        <a:pt x="29" y="221"/>
                        <a:pt x="23" y="227"/>
                        <a:pt x="15" y="22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2" name="Freeform 68"/>
                <p:cNvSpPr>
                  <a:spLocks/>
                </p:cNvSpPr>
                <p:nvPr/>
              </p:nvSpPr>
              <p:spPr bwMode="auto">
                <a:xfrm>
                  <a:off x="1276140" y="5519120"/>
                  <a:ext cx="958114" cy="151480"/>
                </a:xfrm>
                <a:custGeom>
                  <a:avLst/>
                  <a:gdLst>
                    <a:gd name="T0" fmla="*/ 228 w 271"/>
                    <a:gd name="T1" fmla="*/ 0 h 43"/>
                    <a:gd name="T2" fmla="*/ 146 w 271"/>
                    <a:gd name="T3" fmla="*/ 0 h 43"/>
                    <a:gd name="T4" fmla="*/ 43 w 271"/>
                    <a:gd name="T5" fmla="*/ 0 h 43"/>
                    <a:gd name="T6" fmla="*/ 0 w 271"/>
                    <a:gd name="T7" fmla="*/ 43 h 43"/>
                    <a:gd name="T8" fmla="*/ 271 w 271"/>
                    <a:gd name="T9" fmla="*/ 43 h 43"/>
                    <a:gd name="T10" fmla="*/ 228 w 271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43">
                      <a:moveTo>
                        <a:pt x="228" y="0"/>
                      </a:move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19" y="0"/>
                        <a:pt x="0" y="19"/>
                        <a:pt x="0" y="43"/>
                      </a:cubicBezTo>
                      <a:cubicBezTo>
                        <a:pt x="271" y="43"/>
                        <a:pt x="271" y="43"/>
                        <a:pt x="271" y="43"/>
                      </a:cubicBezTo>
                      <a:cubicBezTo>
                        <a:pt x="271" y="19"/>
                        <a:pt x="252" y="0"/>
                        <a:pt x="22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3" name="Freeform 69"/>
                <p:cNvSpPr>
                  <a:spLocks/>
                </p:cNvSpPr>
                <p:nvPr/>
              </p:nvSpPr>
              <p:spPr bwMode="auto">
                <a:xfrm>
                  <a:off x="1374603" y="5519120"/>
                  <a:ext cx="859651" cy="151480"/>
                </a:xfrm>
                <a:custGeom>
                  <a:avLst/>
                  <a:gdLst>
                    <a:gd name="T0" fmla="*/ 91 w 244"/>
                    <a:gd name="T1" fmla="*/ 3 h 43"/>
                    <a:gd name="T2" fmla="*/ 173 w 244"/>
                    <a:gd name="T3" fmla="*/ 3 h 43"/>
                    <a:gd name="T4" fmla="*/ 216 w 244"/>
                    <a:gd name="T5" fmla="*/ 43 h 43"/>
                    <a:gd name="T6" fmla="*/ 244 w 244"/>
                    <a:gd name="T7" fmla="*/ 43 h 43"/>
                    <a:gd name="T8" fmla="*/ 201 w 244"/>
                    <a:gd name="T9" fmla="*/ 0 h 43"/>
                    <a:gd name="T10" fmla="*/ 150 w 244"/>
                    <a:gd name="T11" fmla="*/ 0 h 43"/>
                    <a:gd name="T12" fmla="*/ 16 w 244"/>
                    <a:gd name="T13" fmla="*/ 0 h 43"/>
                    <a:gd name="T14" fmla="*/ 0 w 244"/>
                    <a:gd name="T15" fmla="*/ 3 h 43"/>
                    <a:gd name="T16" fmla="*/ 91 w 244"/>
                    <a:gd name="T17" fmla="*/ 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4" h="43">
                      <a:moveTo>
                        <a:pt x="91" y="3"/>
                      </a:moveTo>
                      <a:cubicBezTo>
                        <a:pt x="173" y="3"/>
                        <a:pt x="173" y="3"/>
                        <a:pt x="173" y="3"/>
                      </a:cubicBezTo>
                      <a:cubicBezTo>
                        <a:pt x="196" y="3"/>
                        <a:pt x="214" y="21"/>
                        <a:pt x="216" y="43"/>
                      </a:cubicBezTo>
                      <a:cubicBezTo>
                        <a:pt x="244" y="43"/>
                        <a:pt x="244" y="43"/>
                        <a:pt x="244" y="43"/>
                      </a:cubicBezTo>
                      <a:cubicBezTo>
                        <a:pt x="244" y="19"/>
                        <a:pt x="225" y="0"/>
                        <a:pt x="201" y="0"/>
                      </a:cubicBezTo>
                      <a:cubicBezTo>
                        <a:pt x="150" y="0"/>
                        <a:pt x="150" y="0"/>
                        <a:pt x="15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0" y="0"/>
                        <a:pt x="5" y="1"/>
                        <a:pt x="0" y="3"/>
                      </a:cubicBezTo>
                      <a:lnTo>
                        <a:pt x="91" y="3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4" name="Freeform 70"/>
                <p:cNvSpPr>
                  <a:spLocks/>
                </p:cNvSpPr>
                <p:nvPr/>
              </p:nvSpPr>
              <p:spPr bwMode="auto">
                <a:xfrm>
                  <a:off x="1401113" y="6253799"/>
                  <a:ext cx="711957" cy="242368"/>
                </a:xfrm>
                <a:custGeom>
                  <a:avLst/>
                  <a:gdLst>
                    <a:gd name="T0" fmla="*/ 184 w 201"/>
                    <a:gd name="T1" fmla="*/ 67 h 69"/>
                    <a:gd name="T2" fmla="*/ 173 w 201"/>
                    <a:gd name="T3" fmla="*/ 62 h 69"/>
                    <a:gd name="T4" fmla="*/ 101 w 201"/>
                    <a:gd name="T5" fmla="*/ 30 h 69"/>
                    <a:gd name="T6" fmla="*/ 28 w 201"/>
                    <a:gd name="T7" fmla="*/ 62 h 69"/>
                    <a:gd name="T8" fmla="*/ 7 w 201"/>
                    <a:gd name="T9" fmla="*/ 63 h 69"/>
                    <a:gd name="T10" fmla="*/ 6 w 201"/>
                    <a:gd name="T11" fmla="*/ 42 h 69"/>
                    <a:gd name="T12" fmla="*/ 101 w 201"/>
                    <a:gd name="T13" fmla="*/ 0 h 69"/>
                    <a:gd name="T14" fmla="*/ 195 w 201"/>
                    <a:gd name="T15" fmla="*/ 42 h 69"/>
                    <a:gd name="T16" fmla="*/ 194 w 201"/>
                    <a:gd name="T17" fmla="*/ 63 h 69"/>
                    <a:gd name="T18" fmla="*/ 184 w 201"/>
                    <a:gd name="T19" fmla="*/ 6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1" h="69">
                      <a:moveTo>
                        <a:pt x="184" y="67"/>
                      </a:moveTo>
                      <a:cubicBezTo>
                        <a:pt x="180" y="67"/>
                        <a:pt x="176" y="65"/>
                        <a:pt x="173" y="62"/>
                      </a:cubicBezTo>
                      <a:cubicBezTo>
                        <a:pt x="155" y="42"/>
                        <a:pt x="128" y="30"/>
                        <a:pt x="101" y="30"/>
                      </a:cubicBezTo>
                      <a:cubicBezTo>
                        <a:pt x="73" y="30"/>
                        <a:pt x="47" y="42"/>
                        <a:pt x="28" y="62"/>
                      </a:cubicBezTo>
                      <a:cubicBezTo>
                        <a:pt x="23" y="68"/>
                        <a:pt x="13" y="69"/>
                        <a:pt x="7" y="63"/>
                      </a:cubicBezTo>
                      <a:cubicBezTo>
                        <a:pt x="1" y="58"/>
                        <a:pt x="0" y="48"/>
                        <a:pt x="6" y="42"/>
                      </a:cubicBezTo>
                      <a:cubicBezTo>
                        <a:pt x="30" y="15"/>
                        <a:pt x="65" y="0"/>
                        <a:pt x="101" y="0"/>
                      </a:cubicBezTo>
                      <a:cubicBezTo>
                        <a:pt x="137" y="0"/>
                        <a:pt x="171" y="15"/>
                        <a:pt x="195" y="42"/>
                      </a:cubicBezTo>
                      <a:cubicBezTo>
                        <a:pt x="201" y="48"/>
                        <a:pt x="200" y="58"/>
                        <a:pt x="194" y="63"/>
                      </a:cubicBezTo>
                      <a:cubicBezTo>
                        <a:pt x="191" y="66"/>
                        <a:pt x="188" y="67"/>
                        <a:pt x="184" y="67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5" name="Oval 71"/>
                <p:cNvSpPr>
                  <a:spLocks noChangeArrowheads="1"/>
                </p:cNvSpPr>
                <p:nvPr/>
              </p:nvSpPr>
              <p:spPr bwMode="auto">
                <a:xfrm>
                  <a:off x="1404899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6" name="Oval 72"/>
                <p:cNvSpPr>
                  <a:spLocks noChangeArrowheads="1"/>
                </p:cNvSpPr>
                <p:nvPr/>
              </p:nvSpPr>
              <p:spPr bwMode="auto">
                <a:xfrm>
                  <a:off x="1995671" y="6458298"/>
                  <a:ext cx="113610" cy="11739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7" name="Freeform 73"/>
                <p:cNvSpPr>
                  <a:spLocks/>
                </p:cNvSpPr>
                <p:nvPr/>
              </p:nvSpPr>
              <p:spPr bwMode="auto">
                <a:xfrm>
                  <a:off x="1582889" y="4746570"/>
                  <a:ext cx="170416" cy="537755"/>
                </a:xfrm>
                <a:custGeom>
                  <a:avLst/>
                  <a:gdLst>
                    <a:gd name="T0" fmla="*/ 17 w 49"/>
                    <a:gd name="T1" fmla="*/ 0 h 153"/>
                    <a:gd name="T2" fmla="*/ 0 w 49"/>
                    <a:gd name="T3" fmla="*/ 0 h 153"/>
                    <a:gd name="T4" fmla="*/ 25 w 49"/>
                    <a:gd name="T5" fmla="*/ 35 h 153"/>
                    <a:gd name="T6" fmla="*/ 25 w 49"/>
                    <a:gd name="T7" fmla="*/ 117 h 153"/>
                    <a:gd name="T8" fmla="*/ 0 w 49"/>
                    <a:gd name="T9" fmla="*/ 152 h 153"/>
                    <a:gd name="T10" fmla="*/ 17 w 49"/>
                    <a:gd name="T11" fmla="*/ 152 h 153"/>
                    <a:gd name="T12" fmla="*/ 49 w 49"/>
                    <a:gd name="T13" fmla="*/ 117 h 153"/>
                    <a:gd name="T14" fmla="*/ 49 w 49"/>
                    <a:gd name="T15" fmla="*/ 35 h 153"/>
                    <a:gd name="T16" fmla="*/ 17 w 49"/>
                    <a:gd name="T17" fmla="*/ 0 h 1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9" h="153">
                      <a:moveTo>
                        <a:pt x="17" y="0"/>
                      </a:moveTo>
                      <a:cubicBezTo>
                        <a:pt x="17" y="0"/>
                        <a:pt x="8" y="0"/>
                        <a:pt x="0" y="0"/>
                      </a:cubicBezTo>
                      <a:cubicBezTo>
                        <a:pt x="13" y="4"/>
                        <a:pt x="25" y="19"/>
                        <a:pt x="25" y="35"/>
                      </a:cubicBezTo>
                      <a:cubicBezTo>
                        <a:pt x="25" y="117"/>
                        <a:pt x="25" y="117"/>
                        <a:pt x="25" y="117"/>
                      </a:cubicBezTo>
                      <a:cubicBezTo>
                        <a:pt x="25" y="134"/>
                        <a:pt x="14" y="149"/>
                        <a:pt x="0" y="152"/>
                      </a:cubicBezTo>
                      <a:cubicBezTo>
                        <a:pt x="8" y="153"/>
                        <a:pt x="17" y="152"/>
                        <a:pt x="17" y="152"/>
                      </a:cubicBezTo>
                      <a:cubicBezTo>
                        <a:pt x="35" y="152"/>
                        <a:pt x="49" y="137"/>
                        <a:pt x="49" y="117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16"/>
                        <a:pt x="35" y="0"/>
                        <a:pt x="17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8" name="Freeform 74"/>
                <p:cNvSpPr>
                  <a:spLocks/>
                </p:cNvSpPr>
                <p:nvPr/>
              </p:nvSpPr>
              <p:spPr bwMode="auto">
                <a:xfrm>
                  <a:off x="1276140" y="4746570"/>
                  <a:ext cx="416571" cy="533969"/>
                </a:xfrm>
                <a:custGeom>
                  <a:avLst/>
                  <a:gdLst>
                    <a:gd name="T0" fmla="*/ 118 w 118"/>
                    <a:gd name="T1" fmla="*/ 117 h 152"/>
                    <a:gd name="T2" fmla="*/ 86 w 118"/>
                    <a:gd name="T3" fmla="*/ 152 h 152"/>
                    <a:gd name="T4" fmla="*/ 59 w 118"/>
                    <a:gd name="T5" fmla="*/ 151 h 152"/>
                    <a:gd name="T6" fmla="*/ 32 w 118"/>
                    <a:gd name="T7" fmla="*/ 152 h 152"/>
                    <a:gd name="T8" fmla="*/ 0 w 118"/>
                    <a:gd name="T9" fmla="*/ 117 h 152"/>
                    <a:gd name="T10" fmla="*/ 0 w 118"/>
                    <a:gd name="T11" fmla="*/ 35 h 152"/>
                    <a:gd name="T12" fmla="*/ 32 w 118"/>
                    <a:gd name="T13" fmla="*/ 0 h 152"/>
                    <a:gd name="T14" fmla="*/ 59 w 118"/>
                    <a:gd name="T15" fmla="*/ 2 h 152"/>
                    <a:gd name="T16" fmla="*/ 86 w 118"/>
                    <a:gd name="T17" fmla="*/ 0 h 152"/>
                    <a:gd name="T18" fmla="*/ 118 w 118"/>
                    <a:gd name="T19" fmla="*/ 35 h 152"/>
                    <a:gd name="T20" fmla="*/ 118 w 118"/>
                    <a:gd name="T21" fmla="*/ 11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8" h="152">
                      <a:moveTo>
                        <a:pt x="118" y="117"/>
                      </a:moveTo>
                      <a:cubicBezTo>
                        <a:pt x="118" y="137"/>
                        <a:pt x="104" y="152"/>
                        <a:pt x="86" y="152"/>
                      </a:cubicBezTo>
                      <a:cubicBezTo>
                        <a:pt x="86" y="152"/>
                        <a:pt x="69" y="151"/>
                        <a:pt x="59" y="151"/>
                      </a:cubicBezTo>
                      <a:cubicBezTo>
                        <a:pt x="50" y="151"/>
                        <a:pt x="32" y="152"/>
                        <a:pt x="32" y="152"/>
                      </a:cubicBezTo>
                      <a:cubicBezTo>
                        <a:pt x="15" y="152"/>
                        <a:pt x="0" y="137"/>
                        <a:pt x="0" y="117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16"/>
                        <a:pt x="15" y="0"/>
                        <a:pt x="32" y="0"/>
                      </a:cubicBezTo>
                      <a:cubicBezTo>
                        <a:pt x="32" y="0"/>
                        <a:pt x="47" y="2"/>
                        <a:pt x="59" y="2"/>
                      </a:cubicBezTo>
                      <a:cubicBezTo>
                        <a:pt x="72" y="2"/>
                        <a:pt x="86" y="0"/>
                        <a:pt x="86" y="0"/>
                      </a:cubicBezTo>
                      <a:cubicBezTo>
                        <a:pt x="104" y="0"/>
                        <a:pt x="118" y="16"/>
                        <a:pt x="118" y="35"/>
                      </a:cubicBezTo>
                      <a:lnTo>
                        <a:pt x="118" y="117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399" name="Freeform 75"/>
                <p:cNvSpPr>
                  <a:spLocks/>
                </p:cNvSpPr>
                <p:nvPr/>
              </p:nvSpPr>
              <p:spPr bwMode="auto">
                <a:xfrm>
                  <a:off x="1545019" y="4746570"/>
                  <a:ext cx="147694" cy="533969"/>
                </a:xfrm>
                <a:custGeom>
                  <a:avLst/>
                  <a:gdLst>
                    <a:gd name="T0" fmla="*/ 9 w 41"/>
                    <a:gd name="T1" fmla="*/ 0 h 152"/>
                    <a:gd name="T2" fmla="*/ 2 w 41"/>
                    <a:gd name="T3" fmla="*/ 1 h 152"/>
                    <a:gd name="T4" fmla="*/ 27 w 41"/>
                    <a:gd name="T5" fmla="*/ 35 h 152"/>
                    <a:gd name="T6" fmla="*/ 27 w 41"/>
                    <a:gd name="T7" fmla="*/ 117 h 152"/>
                    <a:gd name="T8" fmla="*/ 0 w 41"/>
                    <a:gd name="T9" fmla="*/ 152 h 152"/>
                    <a:gd name="T10" fmla="*/ 9 w 41"/>
                    <a:gd name="T11" fmla="*/ 152 h 152"/>
                    <a:gd name="T12" fmla="*/ 41 w 41"/>
                    <a:gd name="T13" fmla="*/ 117 h 152"/>
                    <a:gd name="T14" fmla="*/ 41 w 41"/>
                    <a:gd name="T15" fmla="*/ 35 h 152"/>
                    <a:gd name="T16" fmla="*/ 9 w 41"/>
                    <a:gd name="T17" fmla="*/ 0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52">
                      <a:moveTo>
                        <a:pt x="9" y="0"/>
                      </a:moveTo>
                      <a:cubicBezTo>
                        <a:pt x="9" y="0"/>
                        <a:pt x="6" y="1"/>
                        <a:pt x="2" y="1"/>
                      </a:cubicBezTo>
                      <a:cubicBezTo>
                        <a:pt x="16" y="4"/>
                        <a:pt x="27" y="19"/>
                        <a:pt x="27" y="35"/>
                      </a:cubicBezTo>
                      <a:cubicBezTo>
                        <a:pt x="27" y="117"/>
                        <a:pt x="27" y="117"/>
                        <a:pt x="27" y="117"/>
                      </a:cubicBezTo>
                      <a:cubicBezTo>
                        <a:pt x="27" y="135"/>
                        <a:pt x="15" y="149"/>
                        <a:pt x="0" y="152"/>
                      </a:cubicBezTo>
                      <a:cubicBezTo>
                        <a:pt x="5" y="152"/>
                        <a:pt x="9" y="152"/>
                        <a:pt x="9" y="152"/>
                      </a:cubicBezTo>
                      <a:cubicBezTo>
                        <a:pt x="27" y="152"/>
                        <a:pt x="41" y="137"/>
                        <a:pt x="41" y="117"/>
                      </a:cubicBezTo>
                      <a:cubicBezTo>
                        <a:pt x="41" y="35"/>
                        <a:pt x="41" y="35"/>
                        <a:pt x="41" y="35"/>
                      </a:cubicBezTo>
                      <a:cubicBezTo>
                        <a:pt x="41" y="16"/>
                        <a:pt x="27" y="0"/>
                        <a:pt x="9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0" name="Freeform 76"/>
                <p:cNvSpPr>
                  <a:spLocks/>
                </p:cNvSpPr>
                <p:nvPr/>
              </p:nvSpPr>
              <p:spPr bwMode="auto">
                <a:xfrm>
                  <a:off x="1389751" y="4977579"/>
                  <a:ext cx="83314" cy="640005"/>
                </a:xfrm>
                <a:custGeom>
                  <a:avLst/>
                  <a:gdLst>
                    <a:gd name="T0" fmla="*/ 12 w 23"/>
                    <a:gd name="T1" fmla="*/ 182 h 182"/>
                    <a:gd name="T2" fmla="*/ 0 w 23"/>
                    <a:gd name="T3" fmla="*/ 170 h 182"/>
                    <a:gd name="T4" fmla="*/ 0 w 23"/>
                    <a:gd name="T5" fmla="*/ 12 h 182"/>
                    <a:gd name="T6" fmla="*/ 12 w 23"/>
                    <a:gd name="T7" fmla="*/ 0 h 182"/>
                    <a:gd name="T8" fmla="*/ 23 w 23"/>
                    <a:gd name="T9" fmla="*/ 12 h 182"/>
                    <a:gd name="T10" fmla="*/ 23 w 23"/>
                    <a:gd name="T11" fmla="*/ 170 h 182"/>
                    <a:gd name="T12" fmla="*/ 12 w 23"/>
                    <a:gd name="T13" fmla="*/ 182 h 1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182">
                      <a:moveTo>
                        <a:pt x="12" y="182"/>
                      </a:moveTo>
                      <a:cubicBezTo>
                        <a:pt x="5" y="182"/>
                        <a:pt x="0" y="177"/>
                        <a:pt x="0" y="17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cubicBezTo>
                        <a:pt x="23" y="170"/>
                        <a:pt x="23" y="170"/>
                        <a:pt x="23" y="170"/>
                      </a:cubicBezTo>
                      <a:cubicBezTo>
                        <a:pt x="23" y="177"/>
                        <a:pt x="18" y="182"/>
                        <a:pt x="12" y="18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  <p:sp>
              <p:nvSpPr>
                <p:cNvPr id="401" name="Rectangle: Rounded Corners 430"/>
                <p:cNvSpPr/>
                <p:nvPr/>
              </p:nvSpPr>
              <p:spPr bwMode="auto">
                <a:xfrm rot="3465276">
                  <a:off x="1554618" y="4680983"/>
                  <a:ext cx="789863" cy="175913"/>
                </a:xfrm>
                <a:custGeom>
                  <a:avLst/>
                  <a:gdLst>
                    <a:gd name="connsiteX0" fmla="*/ 0 w 307975"/>
                    <a:gd name="connsiteY0" fmla="*/ 12291 h 73742"/>
                    <a:gd name="connsiteX1" fmla="*/ 12291 w 307975"/>
                    <a:gd name="connsiteY1" fmla="*/ 0 h 73742"/>
                    <a:gd name="connsiteX2" fmla="*/ 295684 w 307975"/>
                    <a:gd name="connsiteY2" fmla="*/ 0 h 73742"/>
                    <a:gd name="connsiteX3" fmla="*/ 307975 w 307975"/>
                    <a:gd name="connsiteY3" fmla="*/ 12291 h 73742"/>
                    <a:gd name="connsiteX4" fmla="*/ 307975 w 307975"/>
                    <a:gd name="connsiteY4" fmla="*/ 61451 h 73742"/>
                    <a:gd name="connsiteX5" fmla="*/ 295684 w 307975"/>
                    <a:gd name="connsiteY5" fmla="*/ 73742 h 73742"/>
                    <a:gd name="connsiteX6" fmla="*/ 12291 w 307975"/>
                    <a:gd name="connsiteY6" fmla="*/ 73742 h 73742"/>
                    <a:gd name="connsiteX7" fmla="*/ 0 w 307975"/>
                    <a:gd name="connsiteY7" fmla="*/ 61451 h 73742"/>
                    <a:gd name="connsiteX8" fmla="*/ 0 w 307975"/>
                    <a:gd name="connsiteY8" fmla="*/ 12291 h 73742"/>
                    <a:gd name="connsiteX0" fmla="*/ 11540 w 319515"/>
                    <a:gd name="connsiteY0" fmla="*/ 12291 h 73742"/>
                    <a:gd name="connsiteX1" fmla="*/ 23831 w 319515"/>
                    <a:gd name="connsiteY1" fmla="*/ 0 h 73742"/>
                    <a:gd name="connsiteX2" fmla="*/ 307224 w 319515"/>
                    <a:gd name="connsiteY2" fmla="*/ 0 h 73742"/>
                    <a:gd name="connsiteX3" fmla="*/ 319515 w 319515"/>
                    <a:gd name="connsiteY3" fmla="*/ 12291 h 73742"/>
                    <a:gd name="connsiteX4" fmla="*/ 319515 w 319515"/>
                    <a:gd name="connsiteY4" fmla="*/ 61451 h 73742"/>
                    <a:gd name="connsiteX5" fmla="*/ 307224 w 319515"/>
                    <a:gd name="connsiteY5" fmla="*/ 73742 h 73742"/>
                    <a:gd name="connsiteX6" fmla="*/ 23831 w 319515"/>
                    <a:gd name="connsiteY6" fmla="*/ 73742 h 73742"/>
                    <a:gd name="connsiteX7" fmla="*/ 11540 w 319515"/>
                    <a:gd name="connsiteY7" fmla="*/ 61451 h 73742"/>
                    <a:gd name="connsiteX8" fmla="*/ 11540 w 319515"/>
                    <a:gd name="connsiteY8" fmla="*/ 12291 h 73742"/>
                    <a:gd name="connsiteX0" fmla="*/ 13324 w 321299"/>
                    <a:gd name="connsiteY0" fmla="*/ 12291 h 73742"/>
                    <a:gd name="connsiteX1" fmla="*/ 25615 w 321299"/>
                    <a:gd name="connsiteY1" fmla="*/ 0 h 73742"/>
                    <a:gd name="connsiteX2" fmla="*/ 309008 w 321299"/>
                    <a:gd name="connsiteY2" fmla="*/ 0 h 73742"/>
                    <a:gd name="connsiteX3" fmla="*/ 321299 w 321299"/>
                    <a:gd name="connsiteY3" fmla="*/ 12291 h 73742"/>
                    <a:gd name="connsiteX4" fmla="*/ 321299 w 321299"/>
                    <a:gd name="connsiteY4" fmla="*/ 61451 h 73742"/>
                    <a:gd name="connsiteX5" fmla="*/ 309008 w 321299"/>
                    <a:gd name="connsiteY5" fmla="*/ 73742 h 73742"/>
                    <a:gd name="connsiteX6" fmla="*/ 25615 w 321299"/>
                    <a:gd name="connsiteY6" fmla="*/ 73742 h 73742"/>
                    <a:gd name="connsiteX7" fmla="*/ 13324 w 321299"/>
                    <a:gd name="connsiteY7" fmla="*/ 12291 h 73742"/>
                    <a:gd name="connsiteX0" fmla="*/ 35424 w 331108"/>
                    <a:gd name="connsiteY0" fmla="*/ 73742 h 73742"/>
                    <a:gd name="connsiteX1" fmla="*/ 35424 w 331108"/>
                    <a:gd name="connsiteY1" fmla="*/ 0 h 73742"/>
                    <a:gd name="connsiteX2" fmla="*/ 318817 w 331108"/>
                    <a:gd name="connsiteY2" fmla="*/ 0 h 73742"/>
                    <a:gd name="connsiteX3" fmla="*/ 331108 w 331108"/>
                    <a:gd name="connsiteY3" fmla="*/ 12291 h 73742"/>
                    <a:gd name="connsiteX4" fmla="*/ 331108 w 331108"/>
                    <a:gd name="connsiteY4" fmla="*/ 61451 h 73742"/>
                    <a:gd name="connsiteX5" fmla="*/ 318817 w 331108"/>
                    <a:gd name="connsiteY5" fmla="*/ 73742 h 73742"/>
                    <a:gd name="connsiteX6" fmla="*/ 35424 w 331108"/>
                    <a:gd name="connsiteY6" fmla="*/ 73742 h 737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1108" h="73742">
                      <a:moveTo>
                        <a:pt x="35424" y="73742"/>
                      </a:moveTo>
                      <a:cubicBezTo>
                        <a:pt x="-11808" y="61452"/>
                        <a:pt x="-11808" y="12290"/>
                        <a:pt x="35424" y="0"/>
                      </a:cubicBezTo>
                      <a:lnTo>
                        <a:pt x="318817" y="0"/>
                      </a:lnTo>
                      <a:cubicBezTo>
                        <a:pt x="325605" y="0"/>
                        <a:pt x="331108" y="5503"/>
                        <a:pt x="331108" y="12291"/>
                      </a:cubicBezTo>
                      <a:lnTo>
                        <a:pt x="331108" y="61451"/>
                      </a:lnTo>
                      <a:cubicBezTo>
                        <a:pt x="331108" y="68239"/>
                        <a:pt x="325605" y="73742"/>
                        <a:pt x="318817" y="73742"/>
                      </a:cubicBezTo>
                      <a:lnTo>
                        <a:pt x="35424" y="73742"/>
                      </a:lnTo>
                      <a:close/>
                    </a:path>
                  </a:pathLst>
                </a:cu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02" name="Rectangle: Rounded Corners 401"/>
                <p:cNvSpPr/>
                <p:nvPr/>
              </p:nvSpPr>
              <p:spPr bwMode="auto">
                <a:xfrm rot="19290484">
                  <a:off x="1986626" y="4754989"/>
                  <a:ext cx="734679" cy="175913"/>
                </a:xfrm>
                <a:prstGeom prst="round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fr-FR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03" name="Rectangle: Rounded Corners 435"/>
                <p:cNvSpPr/>
                <p:nvPr/>
              </p:nvSpPr>
              <p:spPr bwMode="auto">
                <a:xfrm rot="3465276">
                  <a:off x="1536825" y="4738016"/>
                  <a:ext cx="776197" cy="109063"/>
                </a:xfrm>
                <a:custGeom>
                  <a:avLst/>
                  <a:gdLst>
                    <a:gd name="connsiteX0" fmla="*/ 0 w 307975"/>
                    <a:gd name="connsiteY0" fmla="*/ 7620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8" fmla="*/ 0 w 307975"/>
                    <a:gd name="connsiteY8" fmla="*/ 7620 h 45719"/>
                    <a:gd name="connsiteX0" fmla="*/ 0 w 307975"/>
                    <a:gd name="connsiteY0" fmla="*/ 38099 h 45719"/>
                    <a:gd name="connsiteX1" fmla="*/ 7620 w 307975"/>
                    <a:gd name="connsiteY1" fmla="*/ 0 h 45719"/>
                    <a:gd name="connsiteX2" fmla="*/ 300355 w 307975"/>
                    <a:gd name="connsiteY2" fmla="*/ 0 h 45719"/>
                    <a:gd name="connsiteX3" fmla="*/ 307975 w 307975"/>
                    <a:gd name="connsiteY3" fmla="*/ 7620 h 45719"/>
                    <a:gd name="connsiteX4" fmla="*/ 307975 w 307975"/>
                    <a:gd name="connsiteY4" fmla="*/ 38099 h 45719"/>
                    <a:gd name="connsiteX5" fmla="*/ 300355 w 307975"/>
                    <a:gd name="connsiteY5" fmla="*/ 45719 h 45719"/>
                    <a:gd name="connsiteX6" fmla="*/ 7620 w 307975"/>
                    <a:gd name="connsiteY6" fmla="*/ 45719 h 45719"/>
                    <a:gd name="connsiteX7" fmla="*/ 0 w 307975"/>
                    <a:gd name="connsiteY7" fmla="*/ 38099 h 45719"/>
                    <a:gd name="connsiteX0" fmla="*/ 36591 w 336946"/>
                    <a:gd name="connsiteY0" fmla="*/ 45719 h 45719"/>
                    <a:gd name="connsiteX1" fmla="*/ 36591 w 336946"/>
                    <a:gd name="connsiteY1" fmla="*/ 0 h 45719"/>
                    <a:gd name="connsiteX2" fmla="*/ 329326 w 336946"/>
                    <a:gd name="connsiteY2" fmla="*/ 0 h 45719"/>
                    <a:gd name="connsiteX3" fmla="*/ 336946 w 336946"/>
                    <a:gd name="connsiteY3" fmla="*/ 7620 h 45719"/>
                    <a:gd name="connsiteX4" fmla="*/ 336946 w 336946"/>
                    <a:gd name="connsiteY4" fmla="*/ 38099 h 45719"/>
                    <a:gd name="connsiteX5" fmla="*/ 329326 w 336946"/>
                    <a:gd name="connsiteY5" fmla="*/ 45719 h 45719"/>
                    <a:gd name="connsiteX6" fmla="*/ 36591 w 336946"/>
                    <a:gd name="connsiteY6" fmla="*/ 45719 h 45719"/>
                    <a:gd name="connsiteX0" fmla="*/ 29827 w 330182"/>
                    <a:gd name="connsiteY0" fmla="*/ 45719 h 45719"/>
                    <a:gd name="connsiteX1" fmla="*/ 29827 w 330182"/>
                    <a:gd name="connsiteY1" fmla="*/ 0 h 45719"/>
                    <a:gd name="connsiteX2" fmla="*/ 322562 w 330182"/>
                    <a:gd name="connsiteY2" fmla="*/ 0 h 45719"/>
                    <a:gd name="connsiteX3" fmla="*/ 330182 w 330182"/>
                    <a:gd name="connsiteY3" fmla="*/ 7620 h 45719"/>
                    <a:gd name="connsiteX4" fmla="*/ 330182 w 330182"/>
                    <a:gd name="connsiteY4" fmla="*/ 38099 h 45719"/>
                    <a:gd name="connsiteX5" fmla="*/ 322562 w 330182"/>
                    <a:gd name="connsiteY5" fmla="*/ 45719 h 45719"/>
                    <a:gd name="connsiteX6" fmla="*/ 29827 w 330182"/>
                    <a:gd name="connsiteY6" fmla="*/ 45719 h 45719"/>
                    <a:gd name="connsiteX0" fmla="*/ 28476 w 328831"/>
                    <a:gd name="connsiteY0" fmla="*/ 45719 h 45719"/>
                    <a:gd name="connsiteX1" fmla="*/ 28476 w 328831"/>
                    <a:gd name="connsiteY1" fmla="*/ 0 h 45719"/>
                    <a:gd name="connsiteX2" fmla="*/ 321211 w 328831"/>
                    <a:gd name="connsiteY2" fmla="*/ 0 h 45719"/>
                    <a:gd name="connsiteX3" fmla="*/ 328831 w 328831"/>
                    <a:gd name="connsiteY3" fmla="*/ 7620 h 45719"/>
                    <a:gd name="connsiteX4" fmla="*/ 328831 w 328831"/>
                    <a:gd name="connsiteY4" fmla="*/ 38099 h 45719"/>
                    <a:gd name="connsiteX5" fmla="*/ 321211 w 328831"/>
                    <a:gd name="connsiteY5" fmla="*/ 45719 h 45719"/>
                    <a:gd name="connsiteX6" fmla="*/ 28476 w 328831"/>
                    <a:gd name="connsiteY6" fmla="*/ 45719 h 45719"/>
                    <a:gd name="connsiteX0" fmla="*/ 25024 w 325379"/>
                    <a:gd name="connsiteY0" fmla="*/ 45719 h 45719"/>
                    <a:gd name="connsiteX1" fmla="*/ 25024 w 325379"/>
                    <a:gd name="connsiteY1" fmla="*/ 0 h 45719"/>
                    <a:gd name="connsiteX2" fmla="*/ 317759 w 325379"/>
                    <a:gd name="connsiteY2" fmla="*/ 0 h 45719"/>
                    <a:gd name="connsiteX3" fmla="*/ 325379 w 325379"/>
                    <a:gd name="connsiteY3" fmla="*/ 7620 h 45719"/>
                    <a:gd name="connsiteX4" fmla="*/ 325379 w 325379"/>
                    <a:gd name="connsiteY4" fmla="*/ 38099 h 45719"/>
                    <a:gd name="connsiteX5" fmla="*/ 317759 w 325379"/>
                    <a:gd name="connsiteY5" fmla="*/ 45719 h 45719"/>
                    <a:gd name="connsiteX6" fmla="*/ 25024 w 325379"/>
                    <a:gd name="connsiteY6" fmla="*/ 45719 h 45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5379" h="45719">
                      <a:moveTo>
                        <a:pt x="25024" y="45719"/>
                      </a:moveTo>
                      <a:cubicBezTo>
                        <a:pt x="-11897" y="37137"/>
                        <a:pt x="-4585" y="8458"/>
                        <a:pt x="25024" y="0"/>
                      </a:cubicBezTo>
                      <a:lnTo>
                        <a:pt x="317759" y="0"/>
                      </a:lnTo>
                      <a:cubicBezTo>
                        <a:pt x="321967" y="0"/>
                        <a:pt x="325379" y="3412"/>
                        <a:pt x="325379" y="7620"/>
                      </a:cubicBezTo>
                      <a:lnTo>
                        <a:pt x="325379" y="38099"/>
                      </a:lnTo>
                      <a:cubicBezTo>
                        <a:pt x="325379" y="42307"/>
                        <a:pt x="321967" y="45719"/>
                        <a:pt x="317759" y="45719"/>
                      </a:cubicBezTo>
                      <a:lnTo>
                        <a:pt x="25024" y="45719"/>
                      </a:lnTo>
                      <a:close/>
                    </a:path>
                  </a:pathLst>
                </a:cu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 err="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4" name="Rectangle 63"/>
                <p:cNvSpPr>
                  <a:spLocks noChangeArrowheads="1"/>
                </p:cNvSpPr>
                <p:nvPr userDrawn="1"/>
              </p:nvSpPr>
              <p:spPr bwMode="auto">
                <a:xfrm rot="3129369">
                  <a:off x="2530866" y="4602517"/>
                  <a:ext cx="200712" cy="34084"/>
                </a:xfrm>
                <a:prstGeom prst="rect">
                  <a:avLst/>
                </a:prstGeom>
                <a:solidFill>
                  <a:srgbClr val="52288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fr-FR"/>
                </a:p>
              </p:txBody>
            </p:sp>
          </p:grpSp>
          <p:grpSp>
            <p:nvGrpSpPr>
              <p:cNvPr id="305" name="Group 304"/>
              <p:cNvGrpSpPr/>
              <p:nvPr userDrawn="1"/>
            </p:nvGrpSpPr>
            <p:grpSpPr>
              <a:xfrm>
                <a:off x="7078628" y="2130418"/>
                <a:ext cx="751148" cy="745456"/>
                <a:chOff x="-444500" y="4445000"/>
                <a:chExt cx="209550" cy="207963"/>
              </a:xfrm>
            </p:grpSpPr>
            <p:sp>
              <p:nvSpPr>
                <p:cNvPr id="319" name="Oval 225"/>
                <p:cNvSpPr>
                  <a:spLocks noChangeArrowheads="1"/>
                </p:cNvSpPr>
                <p:nvPr userDrawn="1"/>
              </p:nvSpPr>
              <p:spPr bwMode="auto">
                <a:xfrm>
                  <a:off x="-434975" y="4452938"/>
                  <a:ext cx="190500" cy="1905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0" name="Freeform 226"/>
                <p:cNvSpPr>
                  <a:spLocks noEditPoints="1"/>
                </p:cNvSpPr>
                <p:nvPr userDrawn="1"/>
              </p:nvSpPr>
              <p:spPr bwMode="auto">
                <a:xfrm>
                  <a:off x="-444500" y="4445000"/>
                  <a:ext cx="209550" cy="207963"/>
                </a:xfrm>
                <a:custGeom>
                  <a:avLst/>
                  <a:gdLst>
                    <a:gd name="T0" fmla="*/ 104 w 208"/>
                    <a:gd name="T1" fmla="*/ 208 h 208"/>
                    <a:gd name="T2" fmla="*/ 0 w 208"/>
                    <a:gd name="T3" fmla="*/ 104 h 208"/>
                    <a:gd name="T4" fmla="*/ 104 w 208"/>
                    <a:gd name="T5" fmla="*/ 0 h 208"/>
                    <a:gd name="T6" fmla="*/ 208 w 208"/>
                    <a:gd name="T7" fmla="*/ 104 h 208"/>
                    <a:gd name="T8" fmla="*/ 104 w 208"/>
                    <a:gd name="T9" fmla="*/ 208 h 208"/>
                    <a:gd name="T10" fmla="*/ 104 w 208"/>
                    <a:gd name="T11" fmla="*/ 18 h 208"/>
                    <a:gd name="T12" fmla="*/ 18 w 208"/>
                    <a:gd name="T13" fmla="*/ 104 h 208"/>
                    <a:gd name="T14" fmla="*/ 104 w 208"/>
                    <a:gd name="T15" fmla="*/ 191 h 208"/>
                    <a:gd name="T16" fmla="*/ 191 w 208"/>
                    <a:gd name="T17" fmla="*/ 104 h 208"/>
                    <a:gd name="T18" fmla="*/ 104 w 208"/>
                    <a:gd name="T19" fmla="*/ 18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8" h="208">
                      <a:moveTo>
                        <a:pt x="104" y="208"/>
                      </a:moveTo>
                      <a:cubicBezTo>
                        <a:pt x="47" y="208"/>
                        <a:pt x="0" y="162"/>
                        <a:pt x="0" y="104"/>
                      </a:cubicBezTo>
                      <a:cubicBezTo>
                        <a:pt x="0" y="47"/>
                        <a:pt x="47" y="0"/>
                        <a:pt x="104" y="0"/>
                      </a:cubicBezTo>
                      <a:cubicBezTo>
                        <a:pt x="162" y="0"/>
                        <a:pt x="208" y="47"/>
                        <a:pt x="208" y="104"/>
                      </a:cubicBezTo>
                      <a:cubicBezTo>
                        <a:pt x="208" y="162"/>
                        <a:pt x="162" y="208"/>
                        <a:pt x="104" y="208"/>
                      </a:cubicBezTo>
                      <a:close/>
                      <a:moveTo>
                        <a:pt x="104" y="18"/>
                      </a:moveTo>
                      <a:cubicBezTo>
                        <a:pt x="57" y="18"/>
                        <a:pt x="18" y="57"/>
                        <a:pt x="18" y="104"/>
                      </a:cubicBezTo>
                      <a:cubicBezTo>
                        <a:pt x="18" y="152"/>
                        <a:pt x="57" y="191"/>
                        <a:pt x="104" y="191"/>
                      </a:cubicBezTo>
                      <a:cubicBezTo>
                        <a:pt x="152" y="191"/>
                        <a:pt x="191" y="152"/>
                        <a:pt x="191" y="104"/>
                      </a:cubicBezTo>
                      <a:cubicBezTo>
                        <a:pt x="191" y="57"/>
                        <a:pt x="152" y="18"/>
                        <a:pt x="104" y="18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1" name="Oval 227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473575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2" name="Oval 228"/>
                <p:cNvSpPr>
                  <a:spLocks noChangeArrowheads="1"/>
                </p:cNvSpPr>
                <p:nvPr userDrawn="1"/>
              </p:nvSpPr>
              <p:spPr bwMode="auto">
                <a:xfrm>
                  <a:off x="-342900" y="461486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3" name="Oval 229"/>
                <p:cNvSpPr>
                  <a:spLocks noChangeArrowheads="1"/>
                </p:cNvSpPr>
                <p:nvPr userDrawn="1"/>
              </p:nvSpPr>
              <p:spPr bwMode="auto">
                <a:xfrm>
                  <a:off x="-273050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4" name="Oval 230"/>
                <p:cNvSpPr>
                  <a:spLocks noChangeArrowheads="1"/>
                </p:cNvSpPr>
                <p:nvPr userDrawn="1"/>
              </p:nvSpPr>
              <p:spPr bwMode="auto">
                <a:xfrm>
                  <a:off x="-414337" y="4545013"/>
                  <a:ext cx="7653" cy="7653"/>
                </a:xfrm>
                <a:prstGeom prst="ellipse">
                  <a:avLst/>
                </a:pr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5" name="Freeform 231"/>
                <p:cNvSpPr>
                  <a:spLocks/>
                </p:cNvSpPr>
                <p:nvPr userDrawn="1"/>
              </p:nvSpPr>
              <p:spPr bwMode="auto">
                <a:xfrm>
                  <a:off x="-346075" y="4492625"/>
                  <a:ext cx="14288" cy="63500"/>
                </a:xfrm>
                <a:custGeom>
                  <a:avLst/>
                  <a:gdLst>
                    <a:gd name="T0" fmla="*/ 7 w 14"/>
                    <a:gd name="T1" fmla="*/ 62 h 62"/>
                    <a:gd name="T2" fmla="*/ 0 w 14"/>
                    <a:gd name="T3" fmla="*/ 55 h 62"/>
                    <a:gd name="T4" fmla="*/ 0 w 14"/>
                    <a:gd name="T5" fmla="*/ 7 h 62"/>
                    <a:gd name="T6" fmla="*/ 7 w 14"/>
                    <a:gd name="T7" fmla="*/ 0 h 62"/>
                    <a:gd name="T8" fmla="*/ 14 w 14"/>
                    <a:gd name="T9" fmla="*/ 7 h 62"/>
                    <a:gd name="T10" fmla="*/ 14 w 14"/>
                    <a:gd name="T11" fmla="*/ 55 h 62"/>
                    <a:gd name="T12" fmla="*/ 7 w 14"/>
                    <a:gd name="T13" fmla="*/ 6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62">
                      <a:moveTo>
                        <a:pt x="7" y="62"/>
                      </a:moveTo>
                      <a:cubicBezTo>
                        <a:pt x="3" y="62"/>
                        <a:pt x="0" y="58"/>
                        <a:pt x="0" y="55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3" y="0"/>
                        <a:pt x="7" y="0"/>
                      </a:cubicBezTo>
                      <a:cubicBezTo>
                        <a:pt x="11" y="0"/>
                        <a:pt x="14" y="3"/>
                        <a:pt x="14" y="7"/>
                      </a:cubicBezTo>
                      <a:cubicBezTo>
                        <a:pt x="14" y="55"/>
                        <a:pt x="14" y="55"/>
                        <a:pt x="14" y="55"/>
                      </a:cubicBezTo>
                      <a:cubicBezTo>
                        <a:pt x="14" y="58"/>
                        <a:pt x="11" y="62"/>
                        <a:pt x="7" y="62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6" name="Freeform 232"/>
                <p:cNvSpPr>
                  <a:spLocks/>
                </p:cNvSpPr>
                <p:nvPr userDrawn="1"/>
              </p:nvSpPr>
              <p:spPr bwMode="auto">
                <a:xfrm>
                  <a:off x="-404812" y="4538663"/>
                  <a:ext cx="73025" cy="39688"/>
                </a:xfrm>
                <a:custGeom>
                  <a:avLst/>
                  <a:gdLst>
                    <a:gd name="T0" fmla="*/ 8 w 73"/>
                    <a:gd name="T1" fmla="*/ 39 h 39"/>
                    <a:gd name="T2" fmla="*/ 1 w 73"/>
                    <a:gd name="T3" fmla="*/ 35 h 39"/>
                    <a:gd name="T4" fmla="*/ 5 w 73"/>
                    <a:gd name="T5" fmla="*/ 26 h 39"/>
                    <a:gd name="T6" fmla="*/ 63 w 73"/>
                    <a:gd name="T7" fmla="*/ 2 h 39"/>
                    <a:gd name="T8" fmla="*/ 72 w 73"/>
                    <a:gd name="T9" fmla="*/ 6 h 39"/>
                    <a:gd name="T10" fmla="*/ 68 w 73"/>
                    <a:gd name="T11" fmla="*/ 15 h 39"/>
                    <a:gd name="T12" fmla="*/ 11 w 73"/>
                    <a:gd name="T13" fmla="*/ 39 h 39"/>
                    <a:gd name="T14" fmla="*/ 8 w 73"/>
                    <a:gd name="T15" fmla="*/ 39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3" h="39">
                      <a:moveTo>
                        <a:pt x="8" y="39"/>
                      </a:moveTo>
                      <a:cubicBezTo>
                        <a:pt x="5" y="39"/>
                        <a:pt x="2" y="38"/>
                        <a:pt x="1" y="35"/>
                      </a:cubicBezTo>
                      <a:cubicBezTo>
                        <a:pt x="0" y="31"/>
                        <a:pt x="1" y="27"/>
                        <a:pt x="5" y="26"/>
                      </a:cubicBezTo>
                      <a:cubicBezTo>
                        <a:pt x="63" y="2"/>
                        <a:pt x="63" y="2"/>
                        <a:pt x="63" y="2"/>
                      </a:cubicBezTo>
                      <a:cubicBezTo>
                        <a:pt x="66" y="0"/>
                        <a:pt x="70" y="2"/>
                        <a:pt x="72" y="6"/>
                      </a:cubicBezTo>
                      <a:cubicBezTo>
                        <a:pt x="73" y="9"/>
                        <a:pt x="72" y="14"/>
                        <a:pt x="68" y="15"/>
                      </a:cubicBezTo>
                      <a:cubicBezTo>
                        <a:pt x="11" y="39"/>
                        <a:pt x="11" y="39"/>
                        <a:pt x="11" y="39"/>
                      </a:cubicBezTo>
                      <a:cubicBezTo>
                        <a:pt x="10" y="39"/>
                        <a:pt x="9" y="39"/>
                        <a:pt x="8" y="39"/>
                      </a:cubicBezTo>
                      <a:close/>
                    </a:path>
                  </a:pathLst>
                </a:cu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7" name="Freeform 233"/>
                <p:cNvSpPr>
                  <a:spLocks/>
                </p:cNvSpPr>
                <p:nvPr userDrawn="1"/>
              </p:nvSpPr>
              <p:spPr bwMode="auto">
                <a:xfrm>
                  <a:off x="-341312" y="4546600"/>
                  <a:ext cx="57150" cy="41275"/>
                </a:xfrm>
                <a:custGeom>
                  <a:avLst/>
                  <a:gdLst>
                    <a:gd name="T0" fmla="*/ 55 w 57"/>
                    <a:gd name="T1" fmla="*/ 41 h 41"/>
                    <a:gd name="T2" fmla="*/ 54 w 57"/>
                    <a:gd name="T3" fmla="*/ 40 h 41"/>
                    <a:gd name="T4" fmla="*/ 1 w 57"/>
                    <a:gd name="T5" fmla="*/ 3 h 41"/>
                    <a:gd name="T6" fmla="*/ 1 w 57"/>
                    <a:gd name="T7" fmla="*/ 1 h 41"/>
                    <a:gd name="T8" fmla="*/ 3 w 57"/>
                    <a:gd name="T9" fmla="*/ 0 h 41"/>
                    <a:gd name="T10" fmla="*/ 56 w 57"/>
                    <a:gd name="T11" fmla="*/ 37 h 41"/>
                    <a:gd name="T12" fmla="*/ 56 w 57"/>
                    <a:gd name="T13" fmla="*/ 40 h 41"/>
                    <a:gd name="T14" fmla="*/ 55 w 57"/>
                    <a:gd name="T15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57" h="41">
                      <a:moveTo>
                        <a:pt x="55" y="41"/>
                      </a:moveTo>
                      <a:cubicBezTo>
                        <a:pt x="54" y="41"/>
                        <a:pt x="54" y="41"/>
                        <a:pt x="54" y="40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2"/>
                        <a:pt x="1" y="1"/>
                      </a:cubicBezTo>
                      <a:cubicBezTo>
                        <a:pt x="1" y="0"/>
                        <a:pt x="2" y="0"/>
                        <a:pt x="3" y="0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38"/>
                        <a:pt x="57" y="39"/>
                        <a:pt x="56" y="40"/>
                      </a:cubicBezTo>
                      <a:cubicBezTo>
                        <a:pt x="56" y="40"/>
                        <a:pt x="55" y="41"/>
                        <a:pt x="55" y="41"/>
                      </a:cubicBezTo>
                      <a:close/>
                    </a:path>
                  </a:pathLst>
                </a:custGeom>
                <a:solidFill>
                  <a:srgbClr val="E8112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8" name="Oval 234"/>
                <p:cNvSpPr>
                  <a:spLocks noChangeArrowheads="1"/>
                </p:cNvSpPr>
                <p:nvPr userDrawn="1"/>
              </p:nvSpPr>
              <p:spPr bwMode="auto">
                <a:xfrm>
                  <a:off x="-352425" y="4535488"/>
                  <a:ext cx="25400" cy="25400"/>
                </a:xfrm>
                <a:prstGeom prst="ellipse">
                  <a:avLst/>
                </a:prstGeom>
                <a:solidFill>
                  <a:srgbClr val="FFB9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06" name="Group 305"/>
              <p:cNvGrpSpPr/>
              <p:nvPr userDrawn="1"/>
            </p:nvGrpSpPr>
            <p:grpSpPr>
              <a:xfrm>
                <a:off x="6578590" y="4502150"/>
                <a:ext cx="596196" cy="1756043"/>
                <a:chOff x="6345005" y="4502150"/>
                <a:chExt cx="596196" cy="1756043"/>
              </a:xfrm>
            </p:grpSpPr>
            <p:sp>
              <p:nvSpPr>
                <p:cNvPr id="307" name="Freeform 256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506446" cy="493625"/>
                </a:xfrm>
                <a:custGeom>
                  <a:avLst/>
                  <a:gdLst>
                    <a:gd name="T0" fmla="*/ 117 w 126"/>
                    <a:gd name="T1" fmla="*/ 113 h 121"/>
                    <a:gd name="T2" fmla="*/ 108 w 126"/>
                    <a:gd name="T3" fmla="*/ 121 h 121"/>
                    <a:gd name="T4" fmla="*/ 18 w 126"/>
                    <a:gd name="T5" fmla="*/ 121 h 121"/>
                    <a:gd name="T6" fmla="*/ 10 w 126"/>
                    <a:gd name="T7" fmla="*/ 113 h 121"/>
                    <a:gd name="T8" fmla="*/ 0 w 126"/>
                    <a:gd name="T9" fmla="*/ 8 h 121"/>
                    <a:gd name="T10" fmla="*/ 7 w 126"/>
                    <a:gd name="T11" fmla="*/ 0 h 121"/>
                    <a:gd name="T12" fmla="*/ 119 w 126"/>
                    <a:gd name="T13" fmla="*/ 0 h 121"/>
                    <a:gd name="T14" fmla="*/ 126 w 126"/>
                    <a:gd name="T15" fmla="*/ 8 h 121"/>
                    <a:gd name="T16" fmla="*/ 117 w 126"/>
                    <a:gd name="T17" fmla="*/ 113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6" h="121">
                      <a:moveTo>
                        <a:pt x="117" y="113"/>
                      </a:moveTo>
                      <a:cubicBezTo>
                        <a:pt x="116" y="117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119" y="0"/>
                        <a:pt x="119" y="0"/>
                        <a:pt x="119" y="0"/>
                      </a:cubicBezTo>
                      <a:cubicBezTo>
                        <a:pt x="123" y="0"/>
                        <a:pt x="126" y="4"/>
                        <a:pt x="126" y="8"/>
                      </a:cubicBezTo>
                      <a:lnTo>
                        <a:pt x="117" y="113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8" name="Freeform 257"/>
                <p:cNvSpPr>
                  <a:spLocks/>
                </p:cNvSpPr>
                <p:nvPr userDrawn="1"/>
              </p:nvSpPr>
              <p:spPr bwMode="auto">
                <a:xfrm>
                  <a:off x="6389882" y="5764568"/>
                  <a:ext cx="455161" cy="493625"/>
                </a:xfrm>
                <a:custGeom>
                  <a:avLst/>
                  <a:gdLst>
                    <a:gd name="T0" fmla="*/ 7 w 113"/>
                    <a:gd name="T1" fmla="*/ 0 h 121"/>
                    <a:gd name="T2" fmla="*/ 14 w 113"/>
                    <a:gd name="T3" fmla="*/ 0 h 121"/>
                    <a:gd name="T4" fmla="*/ 27 w 113"/>
                    <a:gd name="T5" fmla="*/ 97 h 121"/>
                    <a:gd name="T6" fmla="*/ 36 w 113"/>
                    <a:gd name="T7" fmla="*/ 105 h 121"/>
                    <a:gd name="T8" fmla="*/ 108 w 113"/>
                    <a:gd name="T9" fmla="*/ 121 h 121"/>
                    <a:gd name="T10" fmla="*/ 18 w 113"/>
                    <a:gd name="T11" fmla="*/ 121 h 121"/>
                    <a:gd name="T12" fmla="*/ 10 w 113"/>
                    <a:gd name="T13" fmla="*/ 113 h 121"/>
                    <a:gd name="T14" fmla="*/ 0 w 113"/>
                    <a:gd name="T15" fmla="*/ 8 h 121"/>
                    <a:gd name="T16" fmla="*/ 7 w 113"/>
                    <a:gd name="T17" fmla="*/ 0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3" h="121">
                      <a:moveTo>
                        <a:pt x="7" y="0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27" y="97"/>
                        <a:pt x="27" y="97"/>
                        <a:pt x="27" y="97"/>
                      </a:cubicBezTo>
                      <a:cubicBezTo>
                        <a:pt x="28" y="101"/>
                        <a:pt x="31" y="105"/>
                        <a:pt x="36" y="105"/>
                      </a:cubicBezTo>
                      <a:cubicBezTo>
                        <a:pt x="36" y="105"/>
                        <a:pt x="113" y="121"/>
                        <a:pt x="108" y="121"/>
                      </a:cubicBezTo>
                      <a:cubicBezTo>
                        <a:pt x="18" y="121"/>
                        <a:pt x="18" y="121"/>
                        <a:pt x="18" y="121"/>
                      </a:cubicBezTo>
                      <a:cubicBezTo>
                        <a:pt x="14" y="121"/>
                        <a:pt x="10" y="117"/>
                        <a:pt x="10" y="113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lose/>
                    </a:path>
                  </a:pathLst>
                </a:custGeom>
                <a:solidFill>
                  <a:srgbClr val="F6870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9" name="Freeform 258"/>
                <p:cNvSpPr>
                  <a:spLocks/>
                </p:cNvSpPr>
                <p:nvPr userDrawn="1"/>
              </p:nvSpPr>
              <p:spPr bwMode="auto">
                <a:xfrm>
                  <a:off x="6351418" y="534194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0" name="Freeform 259"/>
                <p:cNvSpPr>
                  <a:spLocks/>
                </p:cNvSpPr>
                <p:nvPr userDrawn="1"/>
              </p:nvSpPr>
              <p:spPr bwMode="auto">
                <a:xfrm>
                  <a:off x="6639897" y="534194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1" name="Freeform 260"/>
                <p:cNvSpPr>
                  <a:spLocks/>
                </p:cNvSpPr>
                <p:nvPr userDrawn="1"/>
              </p:nvSpPr>
              <p:spPr bwMode="auto">
                <a:xfrm>
                  <a:off x="6351418" y="5059878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2" name="Freeform 261"/>
                <p:cNvSpPr>
                  <a:spLocks/>
                </p:cNvSpPr>
                <p:nvPr userDrawn="1"/>
              </p:nvSpPr>
              <p:spPr bwMode="auto">
                <a:xfrm>
                  <a:off x="6639897" y="5059878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3" name="Freeform 262"/>
                <p:cNvSpPr>
                  <a:spLocks/>
                </p:cNvSpPr>
                <p:nvPr userDrawn="1"/>
              </p:nvSpPr>
              <p:spPr bwMode="auto">
                <a:xfrm>
                  <a:off x="6351418" y="478422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4" name="Freeform 263"/>
                <p:cNvSpPr>
                  <a:spLocks/>
                </p:cNvSpPr>
                <p:nvPr userDrawn="1"/>
              </p:nvSpPr>
              <p:spPr bwMode="auto">
                <a:xfrm>
                  <a:off x="6639897" y="478422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5" name="Freeform 264"/>
                <p:cNvSpPr>
                  <a:spLocks/>
                </p:cNvSpPr>
                <p:nvPr userDrawn="1"/>
              </p:nvSpPr>
              <p:spPr bwMode="auto">
                <a:xfrm>
                  <a:off x="6351418" y="4502150"/>
                  <a:ext cx="294892" cy="294892"/>
                </a:xfrm>
                <a:custGeom>
                  <a:avLst/>
                  <a:gdLst>
                    <a:gd name="T0" fmla="*/ 53 w 73"/>
                    <a:gd name="T1" fmla="*/ 20 h 73"/>
                    <a:gd name="T2" fmla="*/ 72 w 73"/>
                    <a:gd name="T3" fmla="*/ 72 h 73"/>
                    <a:gd name="T4" fmla="*/ 20 w 73"/>
                    <a:gd name="T5" fmla="*/ 53 h 73"/>
                    <a:gd name="T6" fmla="*/ 0 w 73"/>
                    <a:gd name="T7" fmla="*/ 1 h 73"/>
                    <a:gd name="T8" fmla="*/ 53 w 73"/>
                    <a:gd name="T9" fmla="*/ 20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3" h="73">
                      <a:moveTo>
                        <a:pt x="53" y="20"/>
                      </a:moveTo>
                      <a:cubicBezTo>
                        <a:pt x="73" y="40"/>
                        <a:pt x="72" y="72"/>
                        <a:pt x="72" y="72"/>
                      </a:cubicBezTo>
                      <a:cubicBezTo>
                        <a:pt x="72" y="72"/>
                        <a:pt x="39" y="73"/>
                        <a:pt x="20" y="53"/>
                      </a:cubicBezTo>
                      <a:cubicBezTo>
                        <a:pt x="0" y="33"/>
                        <a:pt x="0" y="1"/>
                        <a:pt x="0" y="1"/>
                      </a:cubicBezTo>
                      <a:cubicBezTo>
                        <a:pt x="0" y="1"/>
                        <a:pt x="33" y="0"/>
                        <a:pt x="53" y="20"/>
                      </a:cubicBezTo>
                      <a:close/>
                    </a:path>
                  </a:pathLst>
                </a:custGeom>
                <a:solidFill>
                  <a:srgbClr val="9EB709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6" name="Freeform 265"/>
                <p:cNvSpPr>
                  <a:spLocks/>
                </p:cNvSpPr>
                <p:nvPr userDrawn="1"/>
              </p:nvSpPr>
              <p:spPr bwMode="auto">
                <a:xfrm>
                  <a:off x="6639897" y="4502150"/>
                  <a:ext cx="294892" cy="294892"/>
                </a:xfrm>
                <a:custGeom>
                  <a:avLst/>
                  <a:gdLst>
                    <a:gd name="T0" fmla="*/ 52 w 72"/>
                    <a:gd name="T1" fmla="*/ 53 h 73"/>
                    <a:gd name="T2" fmla="*/ 0 w 72"/>
                    <a:gd name="T3" fmla="*/ 72 h 73"/>
                    <a:gd name="T4" fmla="*/ 19 w 72"/>
                    <a:gd name="T5" fmla="*/ 20 h 73"/>
                    <a:gd name="T6" fmla="*/ 72 w 72"/>
                    <a:gd name="T7" fmla="*/ 1 h 73"/>
                    <a:gd name="T8" fmla="*/ 52 w 72"/>
                    <a:gd name="T9" fmla="*/ 53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3">
                      <a:moveTo>
                        <a:pt x="52" y="53"/>
                      </a:moveTo>
                      <a:cubicBezTo>
                        <a:pt x="33" y="73"/>
                        <a:pt x="0" y="72"/>
                        <a:pt x="0" y="72"/>
                      </a:cubicBezTo>
                      <a:cubicBezTo>
                        <a:pt x="0" y="72"/>
                        <a:pt x="0" y="40"/>
                        <a:pt x="19" y="20"/>
                      </a:cubicBezTo>
                      <a:cubicBezTo>
                        <a:pt x="39" y="0"/>
                        <a:pt x="72" y="1"/>
                        <a:pt x="72" y="1"/>
                      </a:cubicBezTo>
                      <a:cubicBezTo>
                        <a:pt x="72" y="1"/>
                        <a:pt x="72" y="33"/>
                        <a:pt x="52" y="53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7" name="Freeform 266"/>
                <p:cNvSpPr>
                  <a:spLocks/>
                </p:cNvSpPr>
                <p:nvPr userDrawn="1"/>
              </p:nvSpPr>
              <p:spPr bwMode="auto">
                <a:xfrm>
                  <a:off x="6633488" y="4591900"/>
                  <a:ext cx="25643" cy="1243673"/>
                </a:xfrm>
                <a:custGeom>
                  <a:avLst/>
                  <a:gdLst>
                    <a:gd name="T0" fmla="*/ 3 w 7"/>
                    <a:gd name="T1" fmla="*/ 308 h 308"/>
                    <a:gd name="T2" fmla="*/ 0 w 7"/>
                    <a:gd name="T3" fmla="*/ 304 h 308"/>
                    <a:gd name="T4" fmla="*/ 0 w 7"/>
                    <a:gd name="T5" fmla="*/ 3 h 308"/>
                    <a:gd name="T6" fmla="*/ 3 w 7"/>
                    <a:gd name="T7" fmla="*/ 0 h 308"/>
                    <a:gd name="T8" fmla="*/ 7 w 7"/>
                    <a:gd name="T9" fmla="*/ 3 h 308"/>
                    <a:gd name="T10" fmla="*/ 7 w 7"/>
                    <a:gd name="T11" fmla="*/ 304 h 308"/>
                    <a:gd name="T12" fmla="*/ 3 w 7"/>
                    <a:gd name="T13" fmla="*/ 308 h 3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308">
                      <a:moveTo>
                        <a:pt x="3" y="308"/>
                      </a:moveTo>
                      <a:cubicBezTo>
                        <a:pt x="1" y="308"/>
                        <a:pt x="0" y="306"/>
                        <a:pt x="0" y="30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1" y="0"/>
                        <a:pt x="3" y="0"/>
                      </a:cubicBezTo>
                      <a:cubicBezTo>
                        <a:pt x="5" y="0"/>
                        <a:pt x="7" y="1"/>
                        <a:pt x="7" y="3"/>
                      </a:cubicBezTo>
                      <a:cubicBezTo>
                        <a:pt x="7" y="304"/>
                        <a:pt x="7" y="304"/>
                        <a:pt x="7" y="304"/>
                      </a:cubicBezTo>
                      <a:cubicBezTo>
                        <a:pt x="7" y="306"/>
                        <a:pt x="5" y="308"/>
                        <a:pt x="3" y="308"/>
                      </a:cubicBezTo>
                      <a:close/>
                    </a:path>
                  </a:pathLst>
                </a:custGeom>
                <a:solidFill>
                  <a:srgbClr val="BAD80A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8" name="Freeform 267"/>
                <p:cNvSpPr>
                  <a:spLocks/>
                </p:cNvSpPr>
                <p:nvPr userDrawn="1"/>
              </p:nvSpPr>
              <p:spPr bwMode="auto">
                <a:xfrm>
                  <a:off x="6345005" y="5751747"/>
                  <a:ext cx="596196" cy="96162"/>
                </a:xfrm>
                <a:custGeom>
                  <a:avLst/>
                  <a:gdLst>
                    <a:gd name="T0" fmla="*/ 146 w 146"/>
                    <a:gd name="T1" fmla="*/ 18 h 23"/>
                    <a:gd name="T2" fmla="*/ 141 w 146"/>
                    <a:gd name="T3" fmla="*/ 23 h 23"/>
                    <a:gd name="T4" fmla="*/ 5 w 146"/>
                    <a:gd name="T5" fmla="*/ 23 h 23"/>
                    <a:gd name="T6" fmla="*/ 0 w 146"/>
                    <a:gd name="T7" fmla="*/ 18 h 23"/>
                    <a:gd name="T8" fmla="*/ 0 w 146"/>
                    <a:gd name="T9" fmla="*/ 5 h 23"/>
                    <a:gd name="T10" fmla="*/ 5 w 146"/>
                    <a:gd name="T11" fmla="*/ 0 h 23"/>
                    <a:gd name="T12" fmla="*/ 141 w 146"/>
                    <a:gd name="T13" fmla="*/ 0 h 23"/>
                    <a:gd name="T14" fmla="*/ 146 w 146"/>
                    <a:gd name="T15" fmla="*/ 5 h 23"/>
                    <a:gd name="T16" fmla="*/ 146 w 146"/>
                    <a:gd name="T17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6" h="23">
                      <a:moveTo>
                        <a:pt x="146" y="18"/>
                      </a:moveTo>
                      <a:cubicBezTo>
                        <a:pt x="146" y="21"/>
                        <a:pt x="144" y="23"/>
                        <a:pt x="141" y="23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2" y="23"/>
                        <a:pt x="0" y="21"/>
                        <a:pt x="0" y="18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44" y="0"/>
                        <a:pt x="146" y="2"/>
                        <a:pt x="146" y="5"/>
                      </a:cubicBezTo>
                      <a:lnTo>
                        <a:pt x="146" y="18"/>
                      </a:lnTo>
                      <a:close/>
                    </a:path>
                  </a:pathLst>
                </a:custGeom>
                <a:solidFill>
                  <a:srgbClr val="FF8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92876" y="295274"/>
            <a:ext cx="5486399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492876" y="1211286"/>
            <a:ext cx="5486399" cy="5303813"/>
          </a:xfrm>
        </p:spPr>
        <p:txBody>
          <a:bodyPr wrap="square">
            <a:no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 sz="3000" b="0">
                <a:solidFill>
                  <a:schemeClr val="tx1"/>
                </a:solidFill>
                <a:latin typeface="+mn-lt"/>
              </a:defRPr>
            </a:lvl1pPr>
            <a:lvl2pPr marL="1146175" marR="0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400" b="0">
                <a:solidFill>
                  <a:schemeClr val="tx1"/>
                </a:solidFill>
              </a:defRPr>
            </a:lvl2pPr>
            <a:lvl3pPr marL="450850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>
                <a:srgbClr val="353535"/>
              </a:buClr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Main topic 1: size 30pt</a:t>
            </a:r>
          </a:p>
          <a:p>
            <a:pPr marL="465138" marR="0" lvl="1" indent="-342900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24pt for second level</a:t>
            </a:r>
          </a:p>
          <a:p>
            <a:pPr marL="798513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22pt for third level</a:t>
            </a:r>
          </a:p>
          <a:p>
            <a:pPr marL="1146175" marR="0" lvl="1" indent="-225425" algn="l" defTabSz="932742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Size 20pt for fourth level</a:t>
            </a:r>
          </a:p>
        </p:txBody>
      </p:sp>
      <p:sp>
        <p:nvSpPr>
          <p:cNvPr id="150" name="Rectangle 14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782935936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149"/>
          <p:cNvSpPr txBox="1"/>
          <p:nvPr userDrawn="1"/>
        </p:nvSpPr>
        <p:spPr>
          <a:xfrm>
            <a:off x="0" y="0"/>
            <a:ext cx="3932238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spcBef>
                <a:spcPts val="2400"/>
              </a:spcBef>
              <a:spcAft>
                <a:spcPts val="2400"/>
              </a:spcAft>
            </a:pPr>
            <a:endParaRPr lang="en-US" sz="20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3319461" cy="18303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13239" y="296864"/>
            <a:ext cx="7666036" cy="6218236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tx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727657" y="3378201"/>
            <a:ext cx="2476925" cy="3136900"/>
            <a:chOff x="811517" y="3590609"/>
            <a:chExt cx="2309205" cy="2924491"/>
          </a:xfrm>
        </p:grpSpPr>
        <p:sp>
          <p:nvSpPr>
            <p:cNvPr id="152" name="Freeform 28"/>
            <p:cNvSpPr>
              <a:spLocks/>
            </p:cNvSpPr>
            <p:nvPr/>
          </p:nvSpPr>
          <p:spPr bwMode="gray">
            <a:xfrm>
              <a:off x="811517" y="3951017"/>
              <a:ext cx="2309205" cy="2564083"/>
            </a:xfrm>
            <a:custGeom>
              <a:avLst/>
              <a:gdLst>
                <a:gd name="T0" fmla="*/ 442 w 482"/>
                <a:gd name="T1" fmla="*/ 431 h 539"/>
                <a:gd name="T2" fmla="*/ 281 w 482"/>
                <a:gd name="T3" fmla="*/ 524 h 539"/>
                <a:gd name="T4" fmla="*/ 201 w 482"/>
                <a:gd name="T5" fmla="*/ 524 h 539"/>
                <a:gd name="T6" fmla="*/ 40 w 482"/>
                <a:gd name="T7" fmla="*/ 431 h 539"/>
                <a:gd name="T8" fmla="*/ 0 w 482"/>
                <a:gd name="T9" fmla="*/ 362 h 539"/>
                <a:gd name="T10" fmla="*/ 0 w 482"/>
                <a:gd name="T11" fmla="*/ 176 h 539"/>
                <a:gd name="T12" fmla="*/ 40 w 482"/>
                <a:gd name="T13" fmla="*/ 107 h 539"/>
                <a:gd name="T14" fmla="*/ 201 w 482"/>
                <a:gd name="T15" fmla="*/ 14 h 539"/>
                <a:gd name="T16" fmla="*/ 281 w 482"/>
                <a:gd name="T17" fmla="*/ 14 h 539"/>
                <a:gd name="T18" fmla="*/ 442 w 482"/>
                <a:gd name="T19" fmla="*/ 107 h 539"/>
                <a:gd name="T20" fmla="*/ 482 w 482"/>
                <a:gd name="T21" fmla="*/ 176 h 539"/>
                <a:gd name="T22" fmla="*/ 482 w 482"/>
                <a:gd name="T23" fmla="*/ 362 h 539"/>
                <a:gd name="T24" fmla="*/ 442 w 482"/>
                <a:gd name="T25" fmla="*/ 43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539">
                  <a:moveTo>
                    <a:pt x="442" y="431"/>
                  </a:moveTo>
                  <a:cubicBezTo>
                    <a:pt x="281" y="524"/>
                    <a:pt x="281" y="524"/>
                    <a:pt x="281" y="524"/>
                  </a:cubicBezTo>
                  <a:cubicBezTo>
                    <a:pt x="256" y="539"/>
                    <a:pt x="226" y="539"/>
                    <a:pt x="201" y="524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15" y="417"/>
                    <a:pt x="0" y="391"/>
                    <a:pt x="0" y="362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8"/>
                    <a:pt x="15" y="121"/>
                    <a:pt x="40" y="107"/>
                  </a:cubicBezTo>
                  <a:cubicBezTo>
                    <a:pt x="201" y="14"/>
                    <a:pt x="201" y="14"/>
                    <a:pt x="201" y="14"/>
                  </a:cubicBezTo>
                  <a:cubicBezTo>
                    <a:pt x="226" y="0"/>
                    <a:pt x="256" y="0"/>
                    <a:pt x="281" y="14"/>
                  </a:cubicBezTo>
                  <a:cubicBezTo>
                    <a:pt x="442" y="107"/>
                    <a:pt x="442" y="107"/>
                    <a:pt x="442" y="107"/>
                  </a:cubicBezTo>
                  <a:cubicBezTo>
                    <a:pt x="467" y="121"/>
                    <a:pt x="482" y="148"/>
                    <a:pt x="482" y="176"/>
                  </a:cubicBezTo>
                  <a:cubicBezTo>
                    <a:pt x="482" y="362"/>
                    <a:pt x="482" y="362"/>
                    <a:pt x="482" y="362"/>
                  </a:cubicBezTo>
                  <a:cubicBezTo>
                    <a:pt x="482" y="391"/>
                    <a:pt x="467" y="417"/>
                    <a:pt x="442" y="431"/>
                  </a:cubicBezTo>
                </a:path>
              </a:pathLst>
            </a:custGeom>
            <a:solidFill>
              <a:srgbClr val="080808">
                <a:alpha val="12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0"/>
            <p:cNvSpPr>
              <a:spLocks/>
            </p:cNvSpPr>
            <p:nvPr/>
          </p:nvSpPr>
          <p:spPr bwMode="gray">
            <a:xfrm>
              <a:off x="1322141" y="3590609"/>
              <a:ext cx="1195264" cy="1467578"/>
            </a:xfrm>
            <a:custGeom>
              <a:avLst/>
              <a:gdLst>
                <a:gd name="T0" fmla="*/ 230 w 235"/>
                <a:gd name="T1" fmla="*/ 128 h 242"/>
                <a:gd name="T2" fmla="*/ 128 w 235"/>
                <a:gd name="T3" fmla="*/ 5 h 242"/>
                <a:gd name="T4" fmla="*/ 6 w 235"/>
                <a:gd name="T5" fmla="*/ 107 h 242"/>
                <a:gd name="T6" fmla="*/ 0 w 235"/>
                <a:gd name="T7" fmla="*/ 238 h 242"/>
                <a:gd name="T8" fmla="*/ 61 w 235"/>
                <a:gd name="T9" fmla="*/ 212 h 242"/>
                <a:gd name="T10" fmla="*/ 73 w 235"/>
                <a:gd name="T11" fmla="*/ 190 h 242"/>
                <a:gd name="T12" fmla="*/ 157 w 235"/>
                <a:gd name="T13" fmla="*/ 162 h 242"/>
                <a:gd name="T14" fmla="*/ 167 w 235"/>
                <a:gd name="T15" fmla="*/ 185 h 242"/>
                <a:gd name="T16" fmla="*/ 222 w 235"/>
                <a:gd name="T17" fmla="*/ 242 h 242"/>
                <a:gd name="T18" fmla="*/ 230 w 235"/>
                <a:gd name="T19" fmla="*/ 128 h 242"/>
                <a:gd name="connsiteX0" fmla="*/ 9787 w 9803"/>
                <a:gd name="connsiteY0" fmla="*/ 5098 h 13704"/>
                <a:gd name="connsiteX1" fmla="*/ 5447 w 9803"/>
                <a:gd name="connsiteY1" fmla="*/ 16 h 13704"/>
                <a:gd name="connsiteX2" fmla="*/ 255 w 9803"/>
                <a:gd name="connsiteY2" fmla="*/ 4230 h 13704"/>
                <a:gd name="connsiteX3" fmla="*/ 0 w 9803"/>
                <a:gd name="connsiteY3" fmla="*/ 9644 h 13704"/>
                <a:gd name="connsiteX4" fmla="*/ 2596 w 9803"/>
                <a:gd name="connsiteY4" fmla="*/ 8569 h 13704"/>
                <a:gd name="connsiteX5" fmla="*/ 3106 w 9803"/>
                <a:gd name="connsiteY5" fmla="*/ 7660 h 13704"/>
                <a:gd name="connsiteX6" fmla="*/ 5807 w 9803"/>
                <a:gd name="connsiteY6" fmla="*/ 13617 h 13704"/>
                <a:gd name="connsiteX7" fmla="*/ 7106 w 9803"/>
                <a:gd name="connsiteY7" fmla="*/ 7454 h 13704"/>
                <a:gd name="connsiteX8" fmla="*/ 9447 w 9803"/>
                <a:gd name="connsiteY8" fmla="*/ 9809 h 13704"/>
                <a:gd name="connsiteX9" fmla="*/ 9787 w 9803"/>
                <a:gd name="connsiteY9" fmla="*/ 5098 h 13704"/>
                <a:gd name="connsiteX0" fmla="*/ 9984 w 10000"/>
                <a:gd name="connsiteY0" fmla="*/ 3720 h 9941"/>
                <a:gd name="connsiteX1" fmla="*/ 5556 w 10000"/>
                <a:gd name="connsiteY1" fmla="*/ 12 h 9941"/>
                <a:gd name="connsiteX2" fmla="*/ 260 w 10000"/>
                <a:gd name="connsiteY2" fmla="*/ 3087 h 9941"/>
                <a:gd name="connsiteX3" fmla="*/ 0 w 10000"/>
                <a:gd name="connsiteY3" fmla="*/ 7037 h 9941"/>
                <a:gd name="connsiteX4" fmla="*/ 2648 w 10000"/>
                <a:gd name="connsiteY4" fmla="*/ 6253 h 9941"/>
                <a:gd name="connsiteX5" fmla="*/ 5924 w 10000"/>
                <a:gd name="connsiteY5" fmla="*/ 9937 h 9941"/>
                <a:gd name="connsiteX6" fmla="*/ 7249 w 10000"/>
                <a:gd name="connsiteY6" fmla="*/ 5439 h 9941"/>
                <a:gd name="connsiteX7" fmla="*/ 9637 w 10000"/>
                <a:gd name="connsiteY7" fmla="*/ 7158 h 9941"/>
                <a:gd name="connsiteX8" fmla="*/ 9984 w 10000"/>
                <a:gd name="connsiteY8" fmla="*/ 3720 h 9941"/>
                <a:gd name="connsiteX0" fmla="*/ 9984 w 10000"/>
                <a:gd name="connsiteY0" fmla="*/ 3742 h 7200"/>
                <a:gd name="connsiteX1" fmla="*/ 5556 w 10000"/>
                <a:gd name="connsiteY1" fmla="*/ 12 h 7200"/>
                <a:gd name="connsiteX2" fmla="*/ 260 w 10000"/>
                <a:gd name="connsiteY2" fmla="*/ 3105 h 7200"/>
                <a:gd name="connsiteX3" fmla="*/ 0 w 10000"/>
                <a:gd name="connsiteY3" fmla="*/ 7079 h 7200"/>
                <a:gd name="connsiteX4" fmla="*/ 2648 w 10000"/>
                <a:gd name="connsiteY4" fmla="*/ 6290 h 7200"/>
                <a:gd name="connsiteX5" fmla="*/ 7249 w 10000"/>
                <a:gd name="connsiteY5" fmla="*/ 5471 h 7200"/>
                <a:gd name="connsiteX6" fmla="*/ 9637 w 10000"/>
                <a:gd name="connsiteY6" fmla="*/ 7200 h 7200"/>
                <a:gd name="connsiteX7" fmla="*/ 9984 w 10000"/>
                <a:gd name="connsiteY7" fmla="*/ 3742 h 7200"/>
                <a:gd name="connsiteX0" fmla="*/ 9984 w 10000"/>
                <a:gd name="connsiteY0" fmla="*/ 5197 h 10117"/>
                <a:gd name="connsiteX1" fmla="*/ 5556 w 10000"/>
                <a:gd name="connsiteY1" fmla="*/ 17 h 10117"/>
                <a:gd name="connsiteX2" fmla="*/ 260 w 10000"/>
                <a:gd name="connsiteY2" fmla="*/ 4313 h 10117"/>
                <a:gd name="connsiteX3" fmla="*/ 0 w 10000"/>
                <a:gd name="connsiteY3" fmla="*/ 9832 h 10117"/>
                <a:gd name="connsiteX4" fmla="*/ 2648 w 10000"/>
                <a:gd name="connsiteY4" fmla="*/ 8736 h 10117"/>
                <a:gd name="connsiteX5" fmla="*/ 9637 w 10000"/>
                <a:gd name="connsiteY5" fmla="*/ 10000 h 10117"/>
                <a:gd name="connsiteX6" fmla="*/ 9984 w 10000"/>
                <a:gd name="connsiteY6" fmla="*/ 5197 h 10117"/>
                <a:gd name="connsiteX0" fmla="*/ 10633 w 10649"/>
                <a:gd name="connsiteY0" fmla="*/ 5197 h 10562"/>
                <a:gd name="connsiteX1" fmla="*/ 6205 w 10649"/>
                <a:gd name="connsiteY1" fmla="*/ 17 h 10562"/>
                <a:gd name="connsiteX2" fmla="*/ 909 w 10649"/>
                <a:gd name="connsiteY2" fmla="*/ 4313 h 10562"/>
                <a:gd name="connsiteX3" fmla="*/ 649 w 10649"/>
                <a:gd name="connsiteY3" fmla="*/ 9832 h 10562"/>
                <a:gd name="connsiteX4" fmla="*/ 10286 w 10649"/>
                <a:gd name="connsiteY4" fmla="*/ 10000 h 10562"/>
                <a:gd name="connsiteX5" fmla="*/ 10633 w 10649"/>
                <a:gd name="connsiteY5" fmla="*/ 5197 h 10562"/>
                <a:gd name="connsiteX0" fmla="*/ 10282 w 10298"/>
                <a:gd name="connsiteY0" fmla="*/ 5197 h 11452"/>
                <a:gd name="connsiteX1" fmla="*/ 5854 w 10298"/>
                <a:gd name="connsiteY1" fmla="*/ 17 h 11452"/>
                <a:gd name="connsiteX2" fmla="*/ 558 w 10298"/>
                <a:gd name="connsiteY2" fmla="*/ 4313 h 11452"/>
                <a:gd name="connsiteX3" fmla="*/ 781 w 10298"/>
                <a:gd name="connsiteY3" fmla="*/ 11119 h 11452"/>
                <a:gd name="connsiteX4" fmla="*/ 9935 w 10298"/>
                <a:gd name="connsiteY4" fmla="*/ 10000 h 11452"/>
                <a:gd name="connsiteX5" fmla="*/ 10282 w 10298"/>
                <a:gd name="connsiteY5" fmla="*/ 5197 h 11452"/>
                <a:gd name="connsiteX0" fmla="*/ 10291 w 10307"/>
                <a:gd name="connsiteY0" fmla="*/ 5197 h 11967"/>
                <a:gd name="connsiteX1" fmla="*/ 5863 w 10307"/>
                <a:gd name="connsiteY1" fmla="*/ 17 h 11967"/>
                <a:gd name="connsiteX2" fmla="*/ 567 w 10307"/>
                <a:gd name="connsiteY2" fmla="*/ 4313 h 11967"/>
                <a:gd name="connsiteX3" fmla="*/ 790 w 10307"/>
                <a:gd name="connsiteY3" fmla="*/ 11119 h 11967"/>
                <a:gd name="connsiteX4" fmla="*/ 10082 w 10307"/>
                <a:gd name="connsiteY4" fmla="*/ 11355 h 11967"/>
                <a:gd name="connsiteX5" fmla="*/ 10291 w 10307"/>
                <a:gd name="connsiteY5" fmla="*/ 5197 h 11967"/>
                <a:gd name="connsiteX0" fmla="*/ 10807 w 10823"/>
                <a:gd name="connsiteY0" fmla="*/ 5197 h 13045"/>
                <a:gd name="connsiteX1" fmla="*/ 6379 w 10823"/>
                <a:gd name="connsiteY1" fmla="*/ 17 h 13045"/>
                <a:gd name="connsiteX2" fmla="*/ 1083 w 10823"/>
                <a:gd name="connsiteY2" fmla="*/ 4313 h 13045"/>
                <a:gd name="connsiteX3" fmla="*/ 616 w 10823"/>
                <a:gd name="connsiteY3" fmla="*/ 12643 h 13045"/>
                <a:gd name="connsiteX4" fmla="*/ 10598 w 10823"/>
                <a:gd name="connsiteY4" fmla="*/ 11355 h 13045"/>
                <a:gd name="connsiteX5" fmla="*/ 10807 w 10823"/>
                <a:gd name="connsiteY5" fmla="*/ 5197 h 1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23" h="13045">
                  <a:moveTo>
                    <a:pt x="10807" y="5197"/>
                  </a:moveTo>
                  <a:cubicBezTo>
                    <a:pt x="11024" y="2586"/>
                    <a:pt x="9070" y="269"/>
                    <a:pt x="6379" y="17"/>
                  </a:cubicBezTo>
                  <a:cubicBezTo>
                    <a:pt x="3688" y="-194"/>
                    <a:pt x="1300" y="1701"/>
                    <a:pt x="1083" y="4313"/>
                  </a:cubicBezTo>
                  <a:cubicBezTo>
                    <a:pt x="996" y="6153"/>
                    <a:pt x="-970" y="11469"/>
                    <a:pt x="616" y="12643"/>
                  </a:cubicBezTo>
                  <a:cubicBezTo>
                    <a:pt x="2202" y="13817"/>
                    <a:pt x="8934" y="12128"/>
                    <a:pt x="10598" y="11355"/>
                  </a:cubicBezTo>
                  <a:cubicBezTo>
                    <a:pt x="10713" y="9755"/>
                    <a:pt x="10691" y="6799"/>
                    <a:pt x="10807" y="5197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"/>
            <p:cNvSpPr>
              <a:spLocks/>
            </p:cNvSpPr>
            <p:nvPr/>
          </p:nvSpPr>
          <p:spPr bwMode="gray">
            <a:xfrm>
              <a:off x="1402836" y="5378339"/>
              <a:ext cx="1055201" cy="1136761"/>
            </a:xfrm>
            <a:custGeom>
              <a:avLst/>
              <a:gdLst>
                <a:gd name="T0" fmla="*/ 0 w 221"/>
                <a:gd name="T1" fmla="*/ 0 h 239"/>
                <a:gd name="T2" fmla="*/ 0 w 221"/>
                <a:gd name="T3" fmla="*/ 179 h 239"/>
                <a:gd name="T4" fmla="*/ 78 w 221"/>
                <a:gd name="T5" fmla="*/ 224 h 239"/>
                <a:gd name="T6" fmla="*/ 158 w 221"/>
                <a:gd name="T7" fmla="*/ 224 h 239"/>
                <a:gd name="T8" fmla="*/ 221 w 221"/>
                <a:gd name="T9" fmla="*/ 188 h 239"/>
                <a:gd name="T10" fmla="*/ 221 w 221"/>
                <a:gd name="T11" fmla="*/ 0 h 239"/>
                <a:gd name="T12" fmla="*/ 0 w 221"/>
                <a:gd name="T1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239">
                  <a:moveTo>
                    <a:pt x="0" y="0"/>
                  </a:moveTo>
                  <a:cubicBezTo>
                    <a:pt x="0" y="179"/>
                    <a:pt x="0" y="179"/>
                    <a:pt x="0" y="179"/>
                  </a:cubicBezTo>
                  <a:cubicBezTo>
                    <a:pt x="78" y="224"/>
                    <a:pt x="78" y="224"/>
                    <a:pt x="78" y="224"/>
                  </a:cubicBezTo>
                  <a:cubicBezTo>
                    <a:pt x="103" y="239"/>
                    <a:pt x="133" y="239"/>
                    <a:pt x="158" y="224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7"/>
            <p:cNvSpPr>
              <a:spLocks/>
            </p:cNvSpPr>
            <p:nvPr/>
          </p:nvSpPr>
          <p:spPr bwMode="gray">
            <a:xfrm>
              <a:off x="2345890" y="5317168"/>
              <a:ext cx="402710" cy="1024615"/>
            </a:xfrm>
            <a:custGeom>
              <a:avLst/>
              <a:gdLst>
                <a:gd name="T0" fmla="*/ 72 w 85"/>
                <a:gd name="T1" fmla="*/ 0 h 215"/>
                <a:gd name="T2" fmla="*/ 14 w 85"/>
                <a:gd name="T3" fmla="*/ 0 h 215"/>
                <a:gd name="T4" fmla="*/ 27 w 85"/>
                <a:gd name="T5" fmla="*/ 121 h 215"/>
                <a:gd name="T6" fmla="*/ 27 w 85"/>
                <a:gd name="T7" fmla="*/ 121 h 215"/>
                <a:gd name="T8" fmla="*/ 0 w 85"/>
                <a:gd name="T9" fmla="*/ 215 h 215"/>
                <a:gd name="T10" fmla="*/ 70 w 85"/>
                <a:gd name="T11" fmla="*/ 174 h 215"/>
                <a:gd name="T12" fmla="*/ 83 w 85"/>
                <a:gd name="T13" fmla="*/ 134 h 215"/>
                <a:gd name="T14" fmla="*/ 85 w 85"/>
                <a:gd name="T15" fmla="*/ 112 h 215"/>
                <a:gd name="T16" fmla="*/ 72 w 85"/>
                <a:gd name="T1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215">
                  <a:moveTo>
                    <a:pt x="72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5" y="127"/>
                    <a:pt x="85" y="119"/>
                    <a:pt x="85" y="112"/>
                  </a:cubicBez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8"/>
            <p:cNvSpPr>
              <a:spLocks/>
            </p:cNvSpPr>
            <p:nvPr/>
          </p:nvSpPr>
          <p:spPr bwMode="gray">
            <a:xfrm>
              <a:off x="1158152" y="4843094"/>
              <a:ext cx="1559859" cy="728955"/>
            </a:xfrm>
            <a:custGeom>
              <a:avLst/>
              <a:gdLst>
                <a:gd name="T0" fmla="*/ 326 w 326"/>
                <a:gd name="T1" fmla="*/ 153 h 153"/>
                <a:gd name="T2" fmla="*/ 316 w 326"/>
                <a:gd name="T3" fmla="*/ 57 h 153"/>
                <a:gd name="T4" fmla="*/ 250 w 326"/>
                <a:gd name="T5" fmla="*/ 0 h 153"/>
                <a:gd name="T6" fmla="*/ 80 w 326"/>
                <a:gd name="T7" fmla="*/ 0 h 153"/>
                <a:gd name="T8" fmla="*/ 14 w 326"/>
                <a:gd name="T9" fmla="*/ 57 h 153"/>
                <a:gd name="T10" fmla="*/ 0 w 326"/>
                <a:gd name="T11" fmla="*/ 153 h 153"/>
                <a:gd name="T12" fmla="*/ 326 w 326"/>
                <a:gd name="T1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3">
                  <a:moveTo>
                    <a:pt x="326" y="153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3"/>
                    <a:pt x="326" y="153"/>
                    <a:pt x="326" y="153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9"/>
            <p:cNvSpPr>
              <a:spLocks/>
            </p:cNvSpPr>
            <p:nvPr/>
          </p:nvSpPr>
          <p:spPr bwMode="gray">
            <a:xfrm>
              <a:off x="1158152" y="4843094"/>
              <a:ext cx="1559859" cy="739150"/>
            </a:xfrm>
            <a:custGeom>
              <a:avLst/>
              <a:gdLst>
                <a:gd name="T0" fmla="*/ 326 w 326"/>
                <a:gd name="T1" fmla="*/ 156 h 156"/>
                <a:gd name="T2" fmla="*/ 316 w 326"/>
                <a:gd name="T3" fmla="*/ 57 h 156"/>
                <a:gd name="T4" fmla="*/ 250 w 326"/>
                <a:gd name="T5" fmla="*/ 0 h 156"/>
                <a:gd name="T6" fmla="*/ 80 w 326"/>
                <a:gd name="T7" fmla="*/ 0 h 156"/>
                <a:gd name="T8" fmla="*/ 14 w 326"/>
                <a:gd name="T9" fmla="*/ 57 h 156"/>
                <a:gd name="T10" fmla="*/ 0 w 326"/>
                <a:gd name="T11" fmla="*/ 153 h 156"/>
                <a:gd name="T12" fmla="*/ 326 w 326"/>
                <a:gd name="T13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6">
                  <a:moveTo>
                    <a:pt x="326" y="156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6"/>
                    <a:pt x="326" y="156"/>
                    <a:pt x="326" y="156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1"/>
            <p:cNvSpPr>
              <a:spLocks/>
            </p:cNvSpPr>
            <p:nvPr/>
          </p:nvSpPr>
          <p:spPr bwMode="gray">
            <a:xfrm>
              <a:off x="1601643" y="4537240"/>
              <a:ext cx="688175" cy="647394"/>
            </a:xfrm>
            <a:custGeom>
              <a:avLst/>
              <a:gdLst>
                <a:gd name="T0" fmla="*/ 24 w 144"/>
                <a:gd name="T1" fmla="*/ 51 h 136"/>
                <a:gd name="T2" fmla="*/ 24 w 144"/>
                <a:gd name="T3" fmla="*/ 0 h 136"/>
                <a:gd name="T4" fmla="*/ 120 w 144"/>
                <a:gd name="T5" fmla="*/ 0 h 136"/>
                <a:gd name="T6" fmla="*/ 120 w 144"/>
                <a:gd name="T7" fmla="*/ 51 h 136"/>
                <a:gd name="T8" fmla="*/ 133 w 144"/>
                <a:gd name="T9" fmla="*/ 64 h 136"/>
                <a:gd name="T10" fmla="*/ 144 w 144"/>
                <a:gd name="T11" fmla="*/ 64 h 136"/>
                <a:gd name="T12" fmla="*/ 72 w 144"/>
                <a:gd name="T13" fmla="*/ 136 h 136"/>
                <a:gd name="T14" fmla="*/ 0 w 144"/>
                <a:gd name="T15" fmla="*/ 64 h 136"/>
                <a:gd name="T16" fmla="*/ 10 w 144"/>
                <a:gd name="T17" fmla="*/ 64 h 136"/>
                <a:gd name="T18" fmla="*/ 24 w 144"/>
                <a:gd name="T19" fmla="*/ 5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36">
                  <a:moveTo>
                    <a:pt x="24" y="51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8"/>
                    <a:pt x="126" y="64"/>
                    <a:pt x="133" y="64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103"/>
                    <a:pt x="111" y="136"/>
                    <a:pt x="72" y="136"/>
                  </a:cubicBezTo>
                  <a:cubicBezTo>
                    <a:pt x="32" y="136"/>
                    <a:pt x="0" y="103"/>
                    <a:pt x="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8" y="64"/>
                    <a:pt x="24" y="58"/>
                    <a:pt x="24" y="51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2"/>
            <p:cNvSpPr>
              <a:spLocks/>
            </p:cNvSpPr>
            <p:nvPr/>
          </p:nvSpPr>
          <p:spPr bwMode="gray">
            <a:xfrm>
              <a:off x="1718886" y="4537240"/>
              <a:ext cx="494467" cy="316050"/>
            </a:xfrm>
            <a:custGeom>
              <a:avLst/>
              <a:gdLst>
                <a:gd name="T0" fmla="*/ 104 w 104"/>
                <a:gd name="T1" fmla="*/ 63 h 66"/>
                <a:gd name="T2" fmla="*/ 96 w 104"/>
                <a:gd name="T3" fmla="*/ 51 h 66"/>
                <a:gd name="T4" fmla="*/ 96 w 104"/>
                <a:gd name="T5" fmla="*/ 0 h 66"/>
                <a:gd name="T6" fmla="*/ 0 w 104"/>
                <a:gd name="T7" fmla="*/ 0 h 66"/>
                <a:gd name="T8" fmla="*/ 0 w 104"/>
                <a:gd name="T9" fmla="*/ 22 h 66"/>
                <a:gd name="T10" fmla="*/ 104 w 104"/>
                <a:gd name="T11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66">
                  <a:moveTo>
                    <a:pt x="104" y="63"/>
                  </a:moveTo>
                  <a:cubicBezTo>
                    <a:pt x="99" y="61"/>
                    <a:pt x="96" y="56"/>
                    <a:pt x="96" y="5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4" y="66"/>
                    <a:pt x="104" y="63"/>
                    <a:pt x="104" y="63"/>
                  </a:cubicBez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3"/>
            <p:cNvSpPr>
              <a:spLocks/>
            </p:cNvSpPr>
            <p:nvPr/>
          </p:nvSpPr>
          <p:spPr bwMode="gray">
            <a:xfrm>
              <a:off x="1622034" y="3879651"/>
              <a:ext cx="810517" cy="897174"/>
            </a:xfrm>
            <a:custGeom>
              <a:avLst/>
              <a:gdLst>
                <a:gd name="T0" fmla="*/ 82 w 170"/>
                <a:gd name="T1" fmla="*/ 184 h 188"/>
                <a:gd name="T2" fmla="*/ 82 w 170"/>
                <a:gd name="T3" fmla="*/ 184 h 188"/>
                <a:gd name="T4" fmla="*/ 161 w 170"/>
                <a:gd name="T5" fmla="*/ 110 h 188"/>
                <a:gd name="T6" fmla="*/ 170 w 170"/>
                <a:gd name="T7" fmla="*/ 15 h 188"/>
                <a:gd name="T8" fmla="*/ 14 w 170"/>
                <a:gd name="T9" fmla="*/ 0 h 188"/>
                <a:gd name="T10" fmla="*/ 5 w 170"/>
                <a:gd name="T11" fmla="*/ 96 h 188"/>
                <a:gd name="T12" fmla="*/ 82 w 170"/>
                <a:gd name="T13" fmla="*/ 18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88">
                  <a:moveTo>
                    <a:pt x="82" y="184"/>
                  </a:moveTo>
                  <a:cubicBezTo>
                    <a:pt x="82" y="184"/>
                    <a:pt x="82" y="184"/>
                    <a:pt x="82" y="184"/>
                  </a:cubicBezTo>
                  <a:cubicBezTo>
                    <a:pt x="122" y="188"/>
                    <a:pt x="158" y="150"/>
                    <a:pt x="161" y="11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0" y="146"/>
                    <a:pt x="42" y="180"/>
                    <a:pt x="82" y="184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4"/>
            <p:cNvSpPr>
              <a:spLocks/>
            </p:cNvSpPr>
            <p:nvPr/>
          </p:nvSpPr>
          <p:spPr bwMode="gray">
            <a:xfrm>
              <a:off x="1958474" y="4114139"/>
              <a:ext cx="463881" cy="632100"/>
            </a:xfrm>
            <a:custGeom>
              <a:avLst/>
              <a:gdLst>
                <a:gd name="T0" fmla="*/ 31 w 96"/>
                <a:gd name="T1" fmla="*/ 63 h 133"/>
                <a:gd name="T2" fmla="*/ 36 w 96"/>
                <a:gd name="T3" fmla="*/ 58 h 133"/>
                <a:gd name="T4" fmla="*/ 35 w 96"/>
                <a:gd name="T5" fmla="*/ 53 h 133"/>
                <a:gd name="T6" fmla="*/ 29 w 96"/>
                <a:gd name="T7" fmla="*/ 24 h 133"/>
                <a:gd name="T8" fmla="*/ 29 w 96"/>
                <a:gd name="T9" fmla="*/ 19 h 133"/>
                <a:gd name="T10" fmla="*/ 49 w 96"/>
                <a:gd name="T11" fmla="*/ 1 h 133"/>
                <a:gd name="T12" fmla="*/ 96 w 96"/>
                <a:gd name="T13" fmla="*/ 5 h 133"/>
                <a:gd name="T14" fmla="*/ 94 w 96"/>
                <a:gd name="T15" fmla="*/ 19 h 133"/>
                <a:gd name="T16" fmla="*/ 92 w 96"/>
                <a:gd name="T17" fmla="*/ 47 h 133"/>
                <a:gd name="T18" fmla="*/ 90 w 96"/>
                <a:gd name="T19" fmla="*/ 61 h 133"/>
                <a:gd name="T20" fmla="*/ 39 w 96"/>
                <a:gd name="T21" fmla="*/ 131 h 133"/>
                <a:gd name="T22" fmla="*/ 33 w 96"/>
                <a:gd name="T23" fmla="*/ 133 h 133"/>
                <a:gd name="T24" fmla="*/ 23 w 96"/>
                <a:gd name="T25" fmla="*/ 84 h 133"/>
                <a:gd name="T26" fmla="*/ 15 w 96"/>
                <a:gd name="T27" fmla="*/ 71 h 133"/>
                <a:gd name="T28" fmla="*/ 0 w 96"/>
                <a:gd name="T29" fmla="*/ 60 h 133"/>
                <a:gd name="T30" fmla="*/ 31 w 96"/>
                <a:gd name="T31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6" h="133">
                  <a:moveTo>
                    <a:pt x="31" y="63"/>
                  </a:moveTo>
                  <a:cubicBezTo>
                    <a:pt x="34" y="63"/>
                    <a:pt x="37" y="61"/>
                    <a:pt x="36" y="58"/>
                  </a:cubicBezTo>
                  <a:cubicBezTo>
                    <a:pt x="36" y="56"/>
                    <a:pt x="36" y="55"/>
                    <a:pt x="35" y="53"/>
                  </a:cubicBezTo>
                  <a:cubicBezTo>
                    <a:pt x="32" y="44"/>
                    <a:pt x="29" y="34"/>
                    <a:pt x="29" y="24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8"/>
                    <a:pt x="38" y="0"/>
                    <a:pt x="49" y="1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2" y="47"/>
                    <a:pt x="92" y="47"/>
                    <a:pt x="92" y="47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88" y="91"/>
                    <a:pt x="66" y="120"/>
                    <a:pt x="39" y="131"/>
                  </a:cubicBezTo>
                  <a:cubicBezTo>
                    <a:pt x="37" y="132"/>
                    <a:pt x="35" y="132"/>
                    <a:pt x="33" y="13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2" y="79"/>
                    <a:pt x="19" y="74"/>
                    <a:pt x="15" y="71"/>
                  </a:cubicBezTo>
                  <a:cubicBezTo>
                    <a:pt x="0" y="60"/>
                    <a:pt x="0" y="60"/>
                    <a:pt x="0" y="60"/>
                  </a:cubicBezTo>
                  <a:lnTo>
                    <a:pt x="31" y="63"/>
                  </a:ln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5"/>
            <p:cNvSpPr>
              <a:spLocks/>
            </p:cNvSpPr>
            <p:nvPr/>
          </p:nvSpPr>
          <p:spPr bwMode="gray">
            <a:xfrm>
              <a:off x="1902399" y="4506654"/>
              <a:ext cx="295660" cy="137636"/>
            </a:xfrm>
            <a:custGeom>
              <a:avLst/>
              <a:gdLst>
                <a:gd name="T0" fmla="*/ 0 w 62"/>
                <a:gd name="T1" fmla="*/ 0 h 29"/>
                <a:gd name="T2" fmla="*/ 29 w 62"/>
                <a:gd name="T3" fmla="*/ 28 h 29"/>
                <a:gd name="T4" fmla="*/ 62 w 62"/>
                <a:gd name="T5" fmla="*/ 6 h 29"/>
                <a:gd name="T6" fmla="*/ 0 w 62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9">
                  <a:moveTo>
                    <a:pt x="0" y="0"/>
                  </a:moveTo>
                  <a:cubicBezTo>
                    <a:pt x="5" y="16"/>
                    <a:pt x="15" y="26"/>
                    <a:pt x="29" y="28"/>
                  </a:cubicBezTo>
                  <a:cubicBezTo>
                    <a:pt x="42" y="29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E4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6"/>
            <p:cNvSpPr>
              <a:spLocks/>
            </p:cNvSpPr>
            <p:nvPr/>
          </p:nvSpPr>
          <p:spPr bwMode="gray">
            <a:xfrm>
              <a:off x="1902399" y="4506654"/>
              <a:ext cx="295660" cy="112147"/>
            </a:xfrm>
            <a:custGeom>
              <a:avLst/>
              <a:gdLst>
                <a:gd name="T0" fmla="*/ 0 w 62"/>
                <a:gd name="T1" fmla="*/ 0 h 23"/>
                <a:gd name="T2" fmla="*/ 29 w 62"/>
                <a:gd name="T3" fmla="*/ 22 h 23"/>
                <a:gd name="T4" fmla="*/ 62 w 62"/>
                <a:gd name="T5" fmla="*/ 6 h 23"/>
                <a:gd name="T6" fmla="*/ 0 w 62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3">
                  <a:moveTo>
                    <a:pt x="0" y="0"/>
                  </a:moveTo>
                  <a:cubicBezTo>
                    <a:pt x="5" y="16"/>
                    <a:pt x="16" y="21"/>
                    <a:pt x="29" y="22"/>
                  </a:cubicBezTo>
                  <a:cubicBezTo>
                    <a:pt x="43" y="23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7"/>
            <p:cNvSpPr>
              <a:spLocks/>
            </p:cNvSpPr>
            <p:nvPr/>
          </p:nvSpPr>
          <p:spPr bwMode="gray">
            <a:xfrm>
              <a:off x="1836132" y="4190604"/>
              <a:ext cx="86660" cy="76465"/>
            </a:xfrm>
            <a:custGeom>
              <a:avLst/>
              <a:gdLst>
                <a:gd name="T0" fmla="*/ 17 w 18"/>
                <a:gd name="T1" fmla="*/ 10 h 16"/>
                <a:gd name="T2" fmla="*/ 10 w 18"/>
                <a:gd name="T3" fmla="*/ 1 h 16"/>
                <a:gd name="T4" fmla="*/ 0 w 18"/>
                <a:gd name="T5" fmla="*/ 8 h 16"/>
                <a:gd name="T6" fmla="*/ 2 w 18"/>
                <a:gd name="T7" fmla="*/ 15 h 16"/>
                <a:gd name="T8" fmla="*/ 14 w 18"/>
                <a:gd name="T9" fmla="*/ 16 h 16"/>
                <a:gd name="T10" fmla="*/ 17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7" y="10"/>
                  </a:move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3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8"/>
            <p:cNvSpPr>
              <a:spLocks/>
            </p:cNvSpPr>
            <p:nvPr/>
          </p:nvSpPr>
          <p:spPr bwMode="gray">
            <a:xfrm>
              <a:off x="2238839" y="4226286"/>
              <a:ext cx="86660" cy="76465"/>
            </a:xfrm>
            <a:custGeom>
              <a:avLst/>
              <a:gdLst>
                <a:gd name="T0" fmla="*/ 18 w 18"/>
                <a:gd name="T1" fmla="*/ 10 h 16"/>
                <a:gd name="T2" fmla="*/ 10 w 18"/>
                <a:gd name="T3" fmla="*/ 0 h 16"/>
                <a:gd name="T4" fmla="*/ 1 w 18"/>
                <a:gd name="T5" fmla="*/ 8 h 16"/>
                <a:gd name="T6" fmla="*/ 3 w 18"/>
                <a:gd name="T7" fmla="*/ 15 h 16"/>
                <a:gd name="T8" fmla="*/ 14 w 18"/>
                <a:gd name="T9" fmla="*/ 16 h 16"/>
                <a:gd name="T10" fmla="*/ 18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8" y="10"/>
                  </a:moveTo>
                  <a:cubicBezTo>
                    <a:pt x="18" y="5"/>
                    <a:pt x="15" y="1"/>
                    <a:pt x="10" y="0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2"/>
                    <a:pt x="18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9"/>
            <p:cNvSpPr>
              <a:spLocks/>
            </p:cNvSpPr>
            <p:nvPr/>
          </p:nvSpPr>
          <p:spPr bwMode="gray">
            <a:xfrm>
              <a:off x="1474202" y="4042773"/>
              <a:ext cx="81561" cy="234489"/>
            </a:xfrm>
            <a:custGeom>
              <a:avLst/>
              <a:gdLst>
                <a:gd name="T0" fmla="*/ 17 w 17"/>
                <a:gd name="T1" fmla="*/ 0 h 49"/>
                <a:gd name="T2" fmla="*/ 1 w 17"/>
                <a:gd name="T3" fmla="*/ 23 h 49"/>
                <a:gd name="T4" fmla="*/ 13 w 17"/>
                <a:gd name="T5" fmla="*/ 49 h 49"/>
                <a:gd name="T6" fmla="*/ 17 w 17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49">
                  <a:moveTo>
                    <a:pt x="17" y="0"/>
                  </a:moveTo>
                  <a:cubicBezTo>
                    <a:pt x="8" y="4"/>
                    <a:pt x="2" y="13"/>
                    <a:pt x="1" y="23"/>
                  </a:cubicBezTo>
                  <a:cubicBezTo>
                    <a:pt x="0" y="34"/>
                    <a:pt x="5" y="43"/>
                    <a:pt x="13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00"/>
            <p:cNvSpPr>
              <a:spLocks/>
            </p:cNvSpPr>
            <p:nvPr userDrawn="1"/>
          </p:nvSpPr>
          <p:spPr bwMode="gray">
            <a:xfrm>
              <a:off x="1469106" y="4216091"/>
              <a:ext cx="71366" cy="76465"/>
            </a:xfrm>
            <a:custGeom>
              <a:avLst/>
              <a:gdLst>
                <a:gd name="T0" fmla="*/ 0 w 15"/>
                <a:gd name="T1" fmla="*/ 8 h 17"/>
                <a:gd name="T2" fmla="*/ 8 w 15"/>
                <a:gd name="T3" fmla="*/ 17 h 17"/>
                <a:gd name="T4" fmla="*/ 14 w 15"/>
                <a:gd name="T5" fmla="*/ 15 h 17"/>
                <a:gd name="T6" fmla="*/ 15 w 15"/>
                <a:gd name="T7" fmla="*/ 3 h 17"/>
                <a:gd name="T8" fmla="*/ 9 w 15"/>
                <a:gd name="T9" fmla="*/ 0 h 17"/>
                <a:gd name="T10" fmla="*/ 3 w 15"/>
                <a:gd name="T11" fmla="*/ 2 h 17"/>
                <a:gd name="T12" fmla="*/ 0 w 15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0" y="8"/>
                  </a:moveTo>
                  <a:cubicBezTo>
                    <a:pt x="0" y="12"/>
                    <a:pt x="3" y="17"/>
                    <a:pt x="8" y="17"/>
                  </a:cubicBezTo>
                  <a:cubicBezTo>
                    <a:pt x="10" y="17"/>
                    <a:pt x="12" y="17"/>
                    <a:pt x="14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1"/>
                    <a:pt x="12" y="0"/>
                    <a:pt x="9" y="0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2" y="3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1"/>
            <p:cNvSpPr>
              <a:spLocks/>
            </p:cNvSpPr>
            <p:nvPr/>
          </p:nvSpPr>
          <p:spPr bwMode="gray">
            <a:xfrm>
              <a:off x="1642424" y="3843969"/>
              <a:ext cx="800322" cy="295660"/>
            </a:xfrm>
            <a:custGeom>
              <a:avLst/>
              <a:gdLst>
                <a:gd name="T0" fmla="*/ 1 w 157"/>
                <a:gd name="T1" fmla="*/ 48 h 58"/>
                <a:gd name="T2" fmla="*/ 91 w 157"/>
                <a:gd name="T3" fmla="*/ 54 h 58"/>
                <a:gd name="T4" fmla="*/ 111 w 157"/>
                <a:gd name="T5" fmla="*/ 35 h 58"/>
                <a:gd name="T6" fmla="*/ 110 w 157"/>
                <a:gd name="T7" fmla="*/ 55 h 58"/>
                <a:gd name="T8" fmla="*/ 157 w 157"/>
                <a:gd name="T9" fmla="*/ 58 h 58"/>
                <a:gd name="T10" fmla="*/ 155 w 157"/>
                <a:gd name="T11" fmla="*/ 13 h 58"/>
                <a:gd name="T12" fmla="*/ 0 w 157"/>
                <a:gd name="T13" fmla="*/ 0 h 58"/>
                <a:gd name="T14" fmla="*/ 1 w 157"/>
                <a:gd name="T15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7" h="58">
                  <a:moveTo>
                    <a:pt x="1" y="48"/>
                  </a:moveTo>
                  <a:lnTo>
                    <a:pt x="91" y="54"/>
                  </a:lnTo>
                  <a:lnTo>
                    <a:pt x="111" y="35"/>
                  </a:lnTo>
                  <a:lnTo>
                    <a:pt x="110" y="55"/>
                  </a:lnTo>
                  <a:lnTo>
                    <a:pt x="157" y="58"/>
                  </a:lnTo>
                  <a:lnTo>
                    <a:pt x="155" y="13"/>
                  </a:lnTo>
                  <a:lnTo>
                    <a:pt x="0" y="0"/>
                  </a:lnTo>
                  <a:lnTo>
                    <a:pt x="1" y="48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2"/>
            <p:cNvSpPr>
              <a:spLocks/>
            </p:cNvSpPr>
            <p:nvPr/>
          </p:nvSpPr>
          <p:spPr bwMode="gray">
            <a:xfrm>
              <a:off x="2667036" y="511326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3"/>
            <p:cNvSpPr>
              <a:spLocks/>
            </p:cNvSpPr>
            <p:nvPr/>
          </p:nvSpPr>
          <p:spPr bwMode="gray">
            <a:xfrm>
              <a:off x="2733306" y="5689292"/>
              <a:ext cx="15294" cy="188612"/>
            </a:xfrm>
            <a:custGeom>
              <a:avLst/>
              <a:gdLst>
                <a:gd name="T0" fmla="*/ 0 w 4"/>
                <a:gd name="T1" fmla="*/ 0 h 40"/>
                <a:gd name="T2" fmla="*/ 4 w 4"/>
                <a:gd name="T3" fmla="*/ 34 h 40"/>
                <a:gd name="T4" fmla="*/ 4 w 4"/>
                <a:gd name="T5" fmla="*/ 40 h 40"/>
                <a:gd name="T6" fmla="*/ 4 w 4"/>
                <a:gd name="T7" fmla="*/ 34 h 40"/>
                <a:gd name="T8" fmla="*/ 0 w 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0">
                  <a:moveTo>
                    <a:pt x="0" y="0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6"/>
                    <a:pt x="4" y="38"/>
                    <a:pt x="4" y="40"/>
                  </a:cubicBezTo>
                  <a:cubicBezTo>
                    <a:pt x="4" y="38"/>
                    <a:pt x="4" y="36"/>
                    <a:pt x="4" y="3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4"/>
            <p:cNvSpPr>
              <a:spLocks/>
            </p:cNvSpPr>
            <p:nvPr/>
          </p:nvSpPr>
          <p:spPr bwMode="gray">
            <a:xfrm>
              <a:off x="2565084" y="5327363"/>
              <a:ext cx="183513" cy="892078"/>
            </a:xfrm>
            <a:custGeom>
              <a:avLst/>
              <a:gdLst>
                <a:gd name="T0" fmla="*/ 26 w 39"/>
                <a:gd name="T1" fmla="*/ 0 h 187"/>
                <a:gd name="T2" fmla="*/ 32 w 39"/>
                <a:gd name="T3" fmla="*/ 51 h 187"/>
                <a:gd name="T4" fmla="*/ 32 w 39"/>
                <a:gd name="T5" fmla="*/ 54 h 187"/>
                <a:gd name="T6" fmla="*/ 14 w 39"/>
                <a:gd name="T7" fmla="*/ 54 h 187"/>
                <a:gd name="T8" fmla="*/ 20 w 39"/>
                <a:gd name="T9" fmla="*/ 112 h 187"/>
                <a:gd name="T10" fmla="*/ 18 w 39"/>
                <a:gd name="T11" fmla="*/ 124 h 187"/>
                <a:gd name="T12" fmla="*/ 0 w 39"/>
                <a:gd name="T13" fmla="*/ 187 h 187"/>
                <a:gd name="T14" fmla="*/ 24 w 39"/>
                <a:gd name="T15" fmla="*/ 172 h 187"/>
                <a:gd name="T16" fmla="*/ 37 w 39"/>
                <a:gd name="T17" fmla="*/ 132 h 187"/>
                <a:gd name="T18" fmla="*/ 39 w 39"/>
                <a:gd name="T19" fmla="*/ 116 h 187"/>
                <a:gd name="T20" fmla="*/ 39 w 39"/>
                <a:gd name="T21" fmla="*/ 110 h 187"/>
                <a:gd name="T22" fmla="*/ 35 w 39"/>
                <a:gd name="T23" fmla="*/ 76 h 187"/>
                <a:gd name="T24" fmla="*/ 26 w 39"/>
                <a:gd name="T25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187">
                  <a:moveTo>
                    <a:pt x="26" y="0"/>
                  </a:moveTo>
                  <a:cubicBezTo>
                    <a:pt x="32" y="51"/>
                    <a:pt x="32" y="51"/>
                    <a:pt x="32" y="51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6"/>
                    <a:pt x="20" y="120"/>
                    <a:pt x="18" y="12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8" y="126"/>
                    <a:pt x="39" y="121"/>
                    <a:pt x="39" y="116"/>
                  </a:cubicBezTo>
                  <a:cubicBezTo>
                    <a:pt x="39" y="114"/>
                    <a:pt x="39" y="112"/>
                    <a:pt x="39" y="110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5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6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7"/>
            <p:cNvSpPr>
              <a:spLocks/>
            </p:cNvSpPr>
            <p:nvPr/>
          </p:nvSpPr>
          <p:spPr bwMode="gray">
            <a:xfrm>
              <a:off x="2570183" y="4929752"/>
              <a:ext cx="147831" cy="652490"/>
            </a:xfrm>
            <a:custGeom>
              <a:avLst/>
              <a:gdLst>
                <a:gd name="T0" fmla="*/ 0 w 31"/>
                <a:gd name="T1" fmla="*/ 0 h 138"/>
                <a:gd name="T2" fmla="*/ 13 w 31"/>
                <a:gd name="T3" fmla="*/ 138 h 138"/>
                <a:gd name="T4" fmla="*/ 31 w 31"/>
                <a:gd name="T5" fmla="*/ 138 h 138"/>
                <a:gd name="T6" fmla="*/ 31 w 31"/>
                <a:gd name="T7" fmla="*/ 135 h 138"/>
                <a:gd name="T8" fmla="*/ 25 w 31"/>
                <a:gd name="T9" fmla="*/ 84 h 138"/>
                <a:gd name="T10" fmla="*/ 25 w 31"/>
                <a:gd name="T11" fmla="*/ 84 h 138"/>
                <a:gd name="T12" fmla="*/ 21 w 31"/>
                <a:gd name="T13" fmla="*/ 39 h 138"/>
                <a:gd name="T14" fmla="*/ 21 w 31"/>
                <a:gd name="T15" fmla="*/ 39 h 138"/>
                <a:gd name="T16" fmla="*/ 0 w 31"/>
                <a:gd name="T1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38">
                  <a:moveTo>
                    <a:pt x="0" y="0"/>
                  </a:moveTo>
                  <a:cubicBezTo>
                    <a:pt x="13" y="138"/>
                    <a:pt x="13" y="138"/>
                    <a:pt x="13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8" y="23"/>
                    <a:pt x="11" y="10"/>
                    <a:pt x="0" y="0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7"/>
            <p:cNvSpPr>
              <a:spLocks/>
            </p:cNvSpPr>
            <p:nvPr/>
          </p:nvSpPr>
          <p:spPr bwMode="gray">
            <a:xfrm>
              <a:off x="1020519" y="5148949"/>
              <a:ext cx="1651616" cy="1126566"/>
            </a:xfrm>
            <a:custGeom>
              <a:avLst/>
              <a:gdLst>
                <a:gd name="T0" fmla="*/ 331 w 345"/>
                <a:gd name="T1" fmla="*/ 31 h 236"/>
                <a:gd name="T2" fmla="*/ 35 w 345"/>
                <a:gd name="T3" fmla="*/ 1 h 236"/>
                <a:gd name="T4" fmla="*/ 18 w 345"/>
                <a:gd name="T5" fmla="*/ 15 h 236"/>
                <a:gd name="T6" fmla="*/ 1 w 345"/>
                <a:gd name="T7" fmla="*/ 189 h 236"/>
                <a:gd name="T8" fmla="*/ 15 w 345"/>
                <a:gd name="T9" fmla="*/ 206 h 236"/>
                <a:gd name="T10" fmla="*/ 310 w 345"/>
                <a:gd name="T11" fmla="*/ 235 h 236"/>
                <a:gd name="T12" fmla="*/ 327 w 345"/>
                <a:gd name="T13" fmla="*/ 222 h 236"/>
                <a:gd name="T14" fmla="*/ 344 w 345"/>
                <a:gd name="T15" fmla="*/ 48 h 236"/>
                <a:gd name="T16" fmla="*/ 331 w 345"/>
                <a:gd name="T17" fmla="*/ 3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236">
                  <a:moveTo>
                    <a:pt x="331" y="31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27" y="0"/>
                    <a:pt x="19" y="6"/>
                    <a:pt x="18" y="1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0" y="197"/>
                    <a:pt x="6" y="205"/>
                    <a:pt x="15" y="206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18" y="236"/>
                    <a:pt x="326" y="230"/>
                    <a:pt x="327" y="222"/>
                  </a:cubicBezTo>
                  <a:cubicBezTo>
                    <a:pt x="344" y="48"/>
                    <a:pt x="344" y="48"/>
                    <a:pt x="344" y="48"/>
                  </a:cubicBezTo>
                  <a:cubicBezTo>
                    <a:pt x="345" y="39"/>
                    <a:pt x="339" y="31"/>
                    <a:pt x="331" y="3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8"/>
            <p:cNvSpPr>
              <a:spLocks/>
            </p:cNvSpPr>
            <p:nvPr/>
          </p:nvSpPr>
          <p:spPr bwMode="gray">
            <a:xfrm>
              <a:off x="2437646" y="5291681"/>
              <a:ext cx="234489" cy="983834"/>
            </a:xfrm>
            <a:custGeom>
              <a:avLst/>
              <a:gdLst>
                <a:gd name="T0" fmla="*/ 17 w 49"/>
                <a:gd name="T1" fmla="*/ 191 h 207"/>
                <a:gd name="T2" fmla="*/ 35 w 49"/>
                <a:gd name="T3" fmla="*/ 17 h 207"/>
                <a:gd name="T4" fmla="*/ 21 w 49"/>
                <a:gd name="T5" fmla="*/ 0 h 207"/>
                <a:gd name="T6" fmla="*/ 35 w 49"/>
                <a:gd name="T7" fmla="*/ 2 h 207"/>
                <a:gd name="T8" fmla="*/ 48 w 49"/>
                <a:gd name="T9" fmla="*/ 19 h 207"/>
                <a:gd name="T10" fmla="*/ 31 w 49"/>
                <a:gd name="T11" fmla="*/ 193 h 207"/>
                <a:gd name="T12" fmla="*/ 14 w 49"/>
                <a:gd name="T13" fmla="*/ 206 h 207"/>
                <a:gd name="T14" fmla="*/ 0 w 49"/>
                <a:gd name="T15" fmla="*/ 205 h 207"/>
                <a:gd name="T16" fmla="*/ 17 w 49"/>
                <a:gd name="T17" fmla="*/ 19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7">
                  <a:moveTo>
                    <a:pt x="17" y="191"/>
                  </a:moveTo>
                  <a:cubicBezTo>
                    <a:pt x="35" y="17"/>
                    <a:pt x="35" y="17"/>
                    <a:pt x="35" y="17"/>
                  </a:cubicBezTo>
                  <a:cubicBezTo>
                    <a:pt x="36" y="9"/>
                    <a:pt x="30" y="1"/>
                    <a:pt x="21" y="0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43" y="2"/>
                    <a:pt x="49" y="10"/>
                    <a:pt x="48" y="1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0" y="201"/>
                    <a:pt x="22" y="207"/>
                    <a:pt x="14" y="20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9" y="206"/>
                    <a:pt x="16" y="200"/>
                    <a:pt x="17" y="191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9"/>
            <p:cNvSpPr>
              <a:spLocks/>
            </p:cNvSpPr>
            <p:nvPr/>
          </p:nvSpPr>
          <p:spPr bwMode="gray">
            <a:xfrm>
              <a:off x="1020519" y="6041024"/>
              <a:ext cx="1564958" cy="239588"/>
            </a:xfrm>
            <a:custGeom>
              <a:avLst/>
              <a:gdLst>
                <a:gd name="T0" fmla="*/ 1 w 307"/>
                <a:gd name="T1" fmla="*/ 0 h 47"/>
                <a:gd name="T2" fmla="*/ 307 w 307"/>
                <a:gd name="T3" fmla="*/ 31 h 47"/>
                <a:gd name="T4" fmla="*/ 305 w 307"/>
                <a:gd name="T5" fmla="*/ 47 h 47"/>
                <a:gd name="T6" fmla="*/ 0 w 307"/>
                <a:gd name="T7" fmla="*/ 16 h 47"/>
                <a:gd name="T8" fmla="*/ 1 w 307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47">
                  <a:moveTo>
                    <a:pt x="1" y="0"/>
                  </a:moveTo>
                  <a:lnTo>
                    <a:pt x="307" y="31"/>
                  </a:lnTo>
                  <a:lnTo>
                    <a:pt x="305" y="47"/>
                  </a:lnTo>
                  <a:lnTo>
                    <a:pt x="0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0"/>
            <p:cNvSpPr>
              <a:spLocks/>
            </p:cNvSpPr>
            <p:nvPr/>
          </p:nvSpPr>
          <p:spPr bwMode="gray">
            <a:xfrm>
              <a:off x="1790252" y="5648512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1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1"/>
            <p:cNvSpPr>
              <a:spLocks/>
            </p:cNvSpPr>
            <p:nvPr/>
          </p:nvSpPr>
          <p:spPr bwMode="gray">
            <a:xfrm>
              <a:off x="1851423" y="5653608"/>
              <a:ext cx="61171" cy="66270"/>
            </a:xfrm>
            <a:custGeom>
              <a:avLst/>
              <a:gdLst>
                <a:gd name="T0" fmla="*/ 0 w 12"/>
                <a:gd name="T1" fmla="*/ 12 h 13"/>
                <a:gd name="T2" fmla="*/ 11 w 12"/>
                <a:gd name="T3" fmla="*/ 13 h 13"/>
                <a:gd name="T4" fmla="*/ 12 w 12"/>
                <a:gd name="T5" fmla="*/ 1 h 13"/>
                <a:gd name="T6" fmla="*/ 1 w 12"/>
                <a:gd name="T7" fmla="*/ 0 h 13"/>
                <a:gd name="T8" fmla="*/ 0 w 12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0" y="12"/>
                  </a:moveTo>
                  <a:lnTo>
                    <a:pt x="11" y="13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2"/>
            <p:cNvSpPr>
              <a:spLocks/>
            </p:cNvSpPr>
            <p:nvPr/>
          </p:nvSpPr>
          <p:spPr bwMode="gray">
            <a:xfrm>
              <a:off x="1785156" y="5709683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2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2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3"/>
            <p:cNvSpPr>
              <a:spLocks/>
            </p:cNvSpPr>
            <p:nvPr/>
          </p:nvSpPr>
          <p:spPr bwMode="gray">
            <a:xfrm>
              <a:off x="1846327" y="5719878"/>
              <a:ext cx="61171" cy="61171"/>
            </a:xfrm>
            <a:custGeom>
              <a:avLst/>
              <a:gdLst>
                <a:gd name="T0" fmla="*/ 0 w 12"/>
                <a:gd name="T1" fmla="*/ 10 h 12"/>
                <a:gd name="T2" fmla="*/ 11 w 12"/>
                <a:gd name="T3" fmla="*/ 12 h 12"/>
                <a:gd name="T4" fmla="*/ 12 w 12"/>
                <a:gd name="T5" fmla="*/ 0 h 12"/>
                <a:gd name="T6" fmla="*/ 1 w 12"/>
                <a:gd name="T7" fmla="*/ 0 h 12"/>
                <a:gd name="T8" fmla="*/ 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0"/>
                  </a:moveTo>
                  <a:lnTo>
                    <a:pt x="11" y="12"/>
                  </a:lnTo>
                  <a:lnTo>
                    <a:pt x="12" y="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4"/>
            <p:cNvSpPr>
              <a:spLocks/>
            </p:cNvSpPr>
            <p:nvPr/>
          </p:nvSpPr>
          <p:spPr bwMode="gray">
            <a:xfrm>
              <a:off x="1489497" y="6071609"/>
              <a:ext cx="101952" cy="122342"/>
            </a:xfrm>
            <a:custGeom>
              <a:avLst/>
              <a:gdLst>
                <a:gd name="T0" fmla="*/ 0 w 21"/>
                <a:gd name="T1" fmla="*/ 25 h 26"/>
                <a:gd name="T2" fmla="*/ 2 w 21"/>
                <a:gd name="T3" fmla="*/ 9 h 26"/>
                <a:gd name="T4" fmla="*/ 12 w 21"/>
                <a:gd name="T5" fmla="*/ 1 h 26"/>
                <a:gd name="T6" fmla="*/ 21 w 21"/>
                <a:gd name="T7" fmla="*/ 11 h 26"/>
                <a:gd name="T8" fmla="*/ 19 w 21"/>
                <a:gd name="T9" fmla="*/ 26 h 26"/>
                <a:gd name="T10" fmla="*/ 0 w 21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6">
                  <a:moveTo>
                    <a:pt x="0" y="25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9" y="26"/>
                    <a:pt x="19" y="26"/>
                    <a:pt x="19" y="26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5"/>
            <p:cNvSpPr>
              <a:spLocks/>
            </p:cNvSpPr>
            <p:nvPr/>
          </p:nvSpPr>
          <p:spPr bwMode="gray">
            <a:xfrm>
              <a:off x="1407935" y="6025733"/>
              <a:ext cx="96856" cy="163122"/>
            </a:xfrm>
            <a:custGeom>
              <a:avLst/>
              <a:gdLst>
                <a:gd name="T0" fmla="*/ 0 w 21"/>
                <a:gd name="T1" fmla="*/ 32 h 34"/>
                <a:gd name="T2" fmla="*/ 2 w 21"/>
                <a:gd name="T3" fmla="*/ 9 h 34"/>
                <a:gd name="T4" fmla="*/ 12 w 21"/>
                <a:gd name="T5" fmla="*/ 1 h 34"/>
                <a:gd name="T6" fmla="*/ 21 w 21"/>
                <a:gd name="T7" fmla="*/ 11 h 34"/>
                <a:gd name="T8" fmla="*/ 18 w 21"/>
                <a:gd name="T9" fmla="*/ 34 h 34"/>
                <a:gd name="T10" fmla="*/ 0 w 21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8" y="34"/>
                    <a:pt x="18" y="34"/>
                    <a:pt x="18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6"/>
            <p:cNvSpPr>
              <a:spLocks/>
            </p:cNvSpPr>
            <p:nvPr/>
          </p:nvSpPr>
          <p:spPr bwMode="gray">
            <a:xfrm>
              <a:off x="1224423" y="6005342"/>
              <a:ext cx="107051" cy="163122"/>
            </a:xfrm>
            <a:custGeom>
              <a:avLst/>
              <a:gdLst>
                <a:gd name="T0" fmla="*/ 0 w 22"/>
                <a:gd name="T1" fmla="*/ 32 h 34"/>
                <a:gd name="T2" fmla="*/ 2 w 22"/>
                <a:gd name="T3" fmla="*/ 9 h 34"/>
                <a:gd name="T4" fmla="*/ 13 w 22"/>
                <a:gd name="T5" fmla="*/ 1 h 34"/>
                <a:gd name="T6" fmla="*/ 21 w 22"/>
                <a:gd name="T7" fmla="*/ 11 h 34"/>
                <a:gd name="T8" fmla="*/ 19 w 22"/>
                <a:gd name="T9" fmla="*/ 34 h 34"/>
                <a:gd name="T10" fmla="*/ 0 w 22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2"/>
                    <a:pt x="22" y="6"/>
                    <a:pt x="21" y="11"/>
                  </a:cubicBezTo>
                  <a:cubicBezTo>
                    <a:pt x="19" y="34"/>
                    <a:pt x="19" y="34"/>
                    <a:pt x="19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7"/>
            <p:cNvSpPr>
              <a:spLocks/>
            </p:cNvSpPr>
            <p:nvPr/>
          </p:nvSpPr>
          <p:spPr bwMode="gray">
            <a:xfrm>
              <a:off x="1316179" y="5995147"/>
              <a:ext cx="101952" cy="183513"/>
            </a:xfrm>
            <a:custGeom>
              <a:avLst/>
              <a:gdLst>
                <a:gd name="T0" fmla="*/ 0 w 22"/>
                <a:gd name="T1" fmla="*/ 37 h 39"/>
                <a:gd name="T2" fmla="*/ 3 w 22"/>
                <a:gd name="T3" fmla="*/ 9 h 39"/>
                <a:gd name="T4" fmla="*/ 13 w 22"/>
                <a:gd name="T5" fmla="*/ 1 h 39"/>
                <a:gd name="T6" fmla="*/ 21 w 22"/>
                <a:gd name="T7" fmla="*/ 11 h 39"/>
                <a:gd name="T8" fmla="*/ 19 w 22"/>
                <a:gd name="T9" fmla="*/ 39 h 39"/>
                <a:gd name="T10" fmla="*/ 0 w 22"/>
                <a:gd name="T1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9">
                  <a:moveTo>
                    <a:pt x="0" y="37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1"/>
                    <a:pt x="22" y="6"/>
                    <a:pt x="21" y="11"/>
                  </a:cubicBezTo>
                  <a:cubicBezTo>
                    <a:pt x="19" y="39"/>
                    <a:pt x="19" y="39"/>
                    <a:pt x="19" y="39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8"/>
            <p:cNvSpPr>
              <a:spLocks/>
            </p:cNvSpPr>
            <p:nvPr/>
          </p:nvSpPr>
          <p:spPr bwMode="gray">
            <a:xfrm>
              <a:off x="1137762" y="6137879"/>
              <a:ext cx="448587" cy="193708"/>
            </a:xfrm>
            <a:custGeom>
              <a:avLst/>
              <a:gdLst>
                <a:gd name="T0" fmla="*/ 94 w 94"/>
                <a:gd name="T1" fmla="*/ 9 h 41"/>
                <a:gd name="T2" fmla="*/ 78 w 94"/>
                <a:gd name="T3" fmla="*/ 33 h 41"/>
                <a:gd name="T4" fmla="*/ 36 w 94"/>
                <a:gd name="T5" fmla="*/ 29 h 41"/>
                <a:gd name="T6" fmla="*/ 0 w 94"/>
                <a:gd name="T7" fmla="*/ 0 h 41"/>
                <a:gd name="T8" fmla="*/ 94 w 94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41">
                  <a:moveTo>
                    <a:pt x="94" y="9"/>
                  </a:moveTo>
                  <a:cubicBezTo>
                    <a:pt x="92" y="21"/>
                    <a:pt x="86" y="28"/>
                    <a:pt x="78" y="33"/>
                  </a:cubicBezTo>
                  <a:cubicBezTo>
                    <a:pt x="64" y="41"/>
                    <a:pt x="48" y="39"/>
                    <a:pt x="36" y="2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2" name="Rectangle 20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156143319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Illustration - Blue">
    <p:bg>
      <p:bgPr>
        <a:solidFill>
          <a:schemeClr val="accent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149"/>
          <p:cNvSpPr txBox="1"/>
          <p:nvPr userDrawn="1"/>
        </p:nvSpPr>
        <p:spPr>
          <a:xfrm>
            <a:off x="0" y="0"/>
            <a:ext cx="3932238" cy="6994525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146304" rIns="27432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>
              <a:spcBef>
                <a:spcPts val="2400"/>
              </a:spcBef>
              <a:spcAft>
                <a:spcPts val="2400"/>
              </a:spcAft>
            </a:pPr>
            <a:endParaRPr lang="en-US" sz="20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3319461" cy="18303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313239" y="296864"/>
            <a:ext cx="7666036" cy="6218236"/>
          </a:xfrm>
        </p:spPr>
        <p:txBody>
          <a:bodyPr wrap="square">
            <a:no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solidFill>
                  <a:schemeClr val="bg1"/>
                </a:solidFill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>
                <a:solidFill>
                  <a:schemeClr val="bg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2200" b="0">
                <a:solidFill>
                  <a:schemeClr val="bg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2200" b="0">
                <a:solidFill>
                  <a:schemeClr val="bg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22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727657" y="3378201"/>
            <a:ext cx="2476925" cy="3136900"/>
            <a:chOff x="811517" y="3590609"/>
            <a:chExt cx="2309205" cy="2924491"/>
          </a:xfrm>
        </p:grpSpPr>
        <p:sp>
          <p:nvSpPr>
            <p:cNvPr id="152" name="Freeform 28"/>
            <p:cNvSpPr>
              <a:spLocks/>
            </p:cNvSpPr>
            <p:nvPr/>
          </p:nvSpPr>
          <p:spPr bwMode="gray">
            <a:xfrm>
              <a:off x="811517" y="3951017"/>
              <a:ext cx="2309205" cy="2564083"/>
            </a:xfrm>
            <a:custGeom>
              <a:avLst/>
              <a:gdLst>
                <a:gd name="T0" fmla="*/ 442 w 482"/>
                <a:gd name="T1" fmla="*/ 431 h 539"/>
                <a:gd name="T2" fmla="*/ 281 w 482"/>
                <a:gd name="T3" fmla="*/ 524 h 539"/>
                <a:gd name="T4" fmla="*/ 201 w 482"/>
                <a:gd name="T5" fmla="*/ 524 h 539"/>
                <a:gd name="T6" fmla="*/ 40 w 482"/>
                <a:gd name="T7" fmla="*/ 431 h 539"/>
                <a:gd name="T8" fmla="*/ 0 w 482"/>
                <a:gd name="T9" fmla="*/ 362 h 539"/>
                <a:gd name="T10" fmla="*/ 0 w 482"/>
                <a:gd name="T11" fmla="*/ 176 h 539"/>
                <a:gd name="T12" fmla="*/ 40 w 482"/>
                <a:gd name="T13" fmla="*/ 107 h 539"/>
                <a:gd name="T14" fmla="*/ 201 w 482"/>
                <a:gd name="T15" fmla="*/ 14 h 539"/>
                <a:gd name="T16" fmla="*/ 281 w 482"/>
                <a:gd name="T17" fmla="*/ 14 h 539"/>
                <a:gd name="T18" fmla="*/ 442 w 482"/>
                <a:gd name="T19" fmla="*/ 107 h 539"/>
                <a:gd name="T20" fmla="*/ 482 w 482"/>
                <a:gd name="T21" fmla="*/ 176 h 539"/>
                <a:gd name="T22" fmla="*/ 482 w 482"/>
                <a:gd name="T23" fmla="*/ 362 h 539"/>
                <a:gd name="T24" fmla="*/ 442 w 482"/>
                <a:gd name="T25" fmla="*/ 431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539">
                  <a:moveTo>
                    <a:pt x="442" y="431"/>
                  </a:moveTo>
                  <a:cubicBezTo>
                    <a:pt x="281" y="524"/>
                    <a:pt x="281" y="524"/>
                    <a:pt x="281" y="524"/>
                  </a:cubicBezTo>
                  <a:cubicBezTo>
                    <a:pt x="256" y="539"/>
                    <a:pt x="226" y="539"/>
                    <a:pt x="201" y="524"/>
                  </a:cubicBezTo>
                  <a:cubicBezTo>
                    <a:pt x="40" y="431"/>
                    <a:pt x="40" y="431"/>
                    <a:pt x="40" y="431"/>
                  </a:cubicBezTo>
                  <a:cubicBezTo>
                    <a:pt x="15" y="417"/>
                    <a:pt x="0" y="391"/>
                    <a:pt x="0" y="362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48"/>
                    <a:pt x="15" y="121"/>
                    <a:pt x="40" y="107"/>
                  </a:cubicBezTo>
                  <a:cubicBezTo>
                    <a:pt x="201" y="14"/>
                    <a:pt x="201" y="14"/>
                    <a:pt x="201" y="14"/>
                  </a:cubicBezTo>
                  <a:cubicBezTo>
                    <a:pt x="226" y="0"/>
                    <a:pt x="256" y="0"/>
                    <a:pt x="281" y="14"/>
                  </a:cubicBezTo>
                  <a:cubicBezTo>
                    <a:pt x="442" y="107"/>
                    <a:pt x="442" y="107"/>
                    <a:pt x="442" y="107"/>
                  </a:cubicBezTo>
                  <a:cubicBezTo>
                    <a:pt x="467" y="121"/>
                    <a:pt x="482" y="148"/>
                    <a:pt x="482" y="176"/>
                  </a:cubicBezTo>
                  <a:cubicBezTo>
                    <a:pt x="482" y="362"/>
                    <a:pt x="482" y="362"/>
                    <a:pt x="482" y="362"/>
                  </a:cubicBezTo>
                  <a:cubicBezTo>
                    <a:pt x="482" y="391"/>
                    <a:pt x="467" y="417"/>
                    <a:pt x="442" y="431"/>
                  </a:cubicBezTo>
                </a:path>
              </a:pathLst>
            </a:custGeom>
            <a:solidFill>
              <a:srgbClr val="080808">
                <a:alpha val="12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0"/>
            <p:cNvSpPr>
              <a:spLocks/>
            </p:cNvSpPr>
            <p:nvPr/>
          </p:nvSpPr>
          <p:spPr bwMode="gray">
            <a:xfrm>
              <a:off x="1322141" y="3590609"/>
              <a:ext cx="1195264" cy="1467578"/>
            </a:xfrm>
            <a:custGeom>
              <a:avLst/>
              <a:gdLst>
                <a:gd name="T0" fmla="*/ 230 w 235"/>
                <a:gd name="T1" fmla="*/ 128 h 242"/>
                <a:gd name="T2" fmla="*/ 128 w 235"/>
                <a:gd name="T3" fmla="*/ 5 h 242"/>
                <a:gd name="T4" fmla="*/ 6 w 235"/>
                <a:gd name="T5" fmla="*/ 107 h 242"/>
                <a:gd name="T6" fmla="*/ 0 w 235"/>
                <a:gd name="T7" fmla="*/ 238 h 242"/>
                <a:gd name="T8" fmla="*/ 61 w 235"/>
                <a:gd name="T9" fmla="*/ 212 h 242"/>
                <a:gd name="T10" fmla="*/ 73 w 235"/>
                <a:gd name="T11" fmla="*/ 190 h 242"/>
                <a:gd name="T12" fmla="*/ 157 w 235"/>
                <a:gd name="T13" fmla="*/ 162 h 242"/>
                <a:gd name="T14" fmla="*/ 167 w 235"/>
                <a:gd name="T15" fmla="*/ 185 h 242"/>
                <a:gd name="T16" fmla="*/ 222 w 235"/>
                <a:gd name="T17" fmla="*/ 242 h 242"/>
                <a:gd name="T18" fmla="*/ 230 w 235"/>
                <a:gd name="T19" fmla="*/ 128 h 242"/>
                <a:gd name="connsiteX0" fmla="*/ 9787 w 9803"/>
                <a:gd name="connsiteY0" fmla="*/ 5098 h 13704"/>
                <a:gd name="connsiteX1" fmla="*/ 5447 w 9803"/>
                <a:gd name="connsiteY1" fmla="*/ 16 h 13704"/>
                <a:gd name="connsiteX2" fmla="*/ 255 w 9803"/>
                <a:gd name="connsiteY2" fmla="*/ 4230 h 13704"/>
                <a:gd name="connsiteX3" fmla="*/ 0 w 9803"/>
                <a:gd name="connsiteY3" fmla="*/ 9644 h 13704"/>
                <a:gd name="connsiteX4" fmla="*/ 2596 w 9803"/>
                <a:gd name="connsiteY4" fmla="*/ 8569 h 13704"/>
                <a:gd name="connsiteX5" fmla="*/ 3106 w 9803"/>
                <a:gd name="connsiteY5" fmla="*/ 7660 h 13704"/>
                <a:gd name="connsiteX6" fmla="*/ 5807 w 9803"/>
                <a:gd name="connsiteY6" fmla="*/ 13617 h 13704"/>
                <a:gd name="connsiteX7" fmla="*/ 7106 w 9803"/>
                <a:gd name="connsiteY7" fmla="*/ 7454 h 13704"/>
                <a:gd name="connsiteX8" fmla="*/ 9447 w 9803"/>
                <a:gd name="connsiteY8" fmla="*/ 9809 h 13704"/>
                <a:gd name="connsiteX9" fmla="*/ 9787 w 9803"/>
                <a:gd name="connsiteY9" fmla="*/ 5098 h 13704"/>
                <a:gd name="connsiteX0" fmla="*/ 9984 w 10000"/>
                <a:gd name="connsiteY0" fmla="*/ 3720 h 9941"/>
                <a:gd name="connsiteX1" fmla="*/ 5556 w 10000"/>
                <a:gd name="connsiteY1" fmla="*/ 12 h 9941"/>
                <a:gd name="connsiteX2" fmla="*/ 260 w 10000"/>
                <a:gd name="connsiteY2" fmla="*/ 3087 h 9941"/>
                <a:gd name="connsiteX3" fmla="*/ 0 w 10000"/>
                <a:gd name="connsiteY3" fmla="*/ 7037 h 9941"/>
                <a:gd name="connsiteX4" fmla="*/ 2648 w 10000"/>
                <a:gd name="connsiteY4" fmla="*/ 6253 h 9941"/>
                <a:gd name="connsiteX5" fmla="*/ 5924 w 10000"/>
                <a:gd name="connsiteY5" fmla="*/ 9937 h 9941"/>
                <a:gd name="connsiteX6" fmla="*/ 7249 w 10000"/>
                <a:gd name="connsiteY6" fmla="*/ 5439 h 9941"/>
                <a:gd name="connsiteX7" fmla="*/ 9637 w 10000"/>
                <a:gd name="connsiteY7" fmla="*/ 7158 h 9941"/>
                <a:gd name="connsiteX8" fmla="*/ 9984 w 10000"/>
                <a:gd name="connsiteY8" fmla="*/ 3720 h 9941"/>
                <a:gd name="connsiteX0" fmla="*/ 9984 w 10000"/>
                <a:gd name="connsiteY0" fmla="*/ 3742 h 7200"/>
                <a:gd name="connsiteX1" fmla="*/ 5556 w 10000"/>
                <a:gd name="connsiteY1" fmla="*/ 12 h 7200"/>
                <a:gd name="connsiteX2" fmla="*/ 260 w 10000"/>
                <a:gd name="connsiteY2" fmla="*/ 3105 h 7200"/>
                <a:gd name="connsiteX3" fmla="*/ 0 w 10000"/>
                <a:gd name="connsiteY3" fmla="*/ 7079 h 7200"/>
                <a:gd name="connsiteX4" fmla="*/ 2648 w 10000"/>
                <a:gd name="connsiteY4" fmla="*/ 6290 h 7200"/>
                <a:gd name="connsiteX5" fmla="*/ 7249 w 10000"/>
                <a:gd name="connsiteY5" fmla="*/ 5471 h 7200"/>
                <a:gd name="connsiteX6" fmla="*/ 9637 w 10000"/>
                <a:gd name="connsiteY6" fmla="*/ 7200 h 7200"/>
                <a:gd name="connsiteX7" fmla="*/ 9984 w 10000"/>
                <a:gd name="connsiteY7" fmla="*/ 3742 h 7200"/>
                <a:gd name="connsiteX0" fmla="*/ 9984 w 10000"/>
                <a:gd name="connsiteY0" fmla="*/ 5197 h 10117"/>
                <a:gd name="connsiteX1" fmla="*/ 5556 w 10000"/>
                <a:gd name="connsiteY1" fmla="*/ 17 h 10117"/>
                <a:gd name="connsiteX2" fmla="*/ 260 w 10000"/>
                <a:gd name="connsiteY2" fmla="*/ 4313 h 10117"/>
                <a:gd name="connsiteX3" fmla="*/ 0 w 10000"/>
                <a:gd name="connsiteY3" fmla="*/ 9832 h 10117"/>
                <a:gd name="connsiteX4" fmla="*/ 2648 w 10000"/>
                <a:gd name="connsiteY4" fmla="*/ 8736 h 10117"/>
                <a:gd name="connsiteX5" fmla="*/ 9637 w 10000"/>
                <a:gd name="connsiteY5" fmla="*/ 10000 h 10117"/>
                <a:gd name="connsiteX6" fmla="*/ 9984 w 10000"/>
                <a:gd name="connsiteY6" fmla="*/ 5197 h 10117"/>
                <a:gd name="connsiteX0" fmla="*/ 10633 w 10649"/>
                <a:gd name="connsiteY0" fmla="*/ 5197 h 10562"/>
                <a:gd name="connsiteX1" fmla="*/ 6205 w 10649"/>
                <a:gd name="connsiteY1" fmla="*/ 17 h 10562"/>
                <a:gd name="connsiteX2" fmla="*/ 909 w 10649"/>
                <a:gd name="connsiteY2" fmla="*/ 4313 h 10562"/>
                <a:gd name="connsiteX3" fmla="*/ 649 w 10649"/>
                <a:gd name="connsiteY3" fmla="*/ 9832 h 10562"/>
                <a:gd name="connsiteX4" fmla="*/ 10286 w 10649"/>
                <a:gd name="connsiteY4" fmla="*/ 10000 h 10562"/>
                <a:gd name="connsiteX5" fmla="*/ 10633 w 10649"/>
                <a:gd name="connsiteY5" fmla="*/ 5197 h 10562"/>
                <a:gd name="connsiteX0" fmla="*/ 10282 w 10298"/>
                <a:gd name="connsiteY0" fmla="*/ 5197 h 11452"/>
                <a:gd name="connsiteX1" fmla="*/ 5854 w 10298"/>
                <a:gd name="connsiteY1" fmla="*/ 17 h 11452"/>
                <a:gd name="connsiteX2" fmla="*/ 558 w 10298"/>
                <a:gd name="connsiteY2" fmla="*/ 4313 h 11452"/>
                <a:gd name="connsiteX3" fmla="*/ 781 w 10298"/>
                <a:gd name="connsiteY3" fmla="*/ 11119 h 11452"/>
                <a:gd name="connsiteX4" fmla="*/ 9935 w 10298"/>
                <a:gd name="connsiteY4" fmla="*/ 10000 h 11452"/>
                <a:gd name="connsiteX5" fmla="*/ 10282 w 10298"/>
                <a:gd name="connsiteY5" fmla="*/ 5197 h 11452"/>
                <a:gd name="connsiteX0" fmla="*/ 10291 w 10307"/>
                <a:gd name="connsiteY0" fmla="*/ 5197 h 11967"/>
                <a:gd name="connsiteX1" fmla="*/ 5863 w 10307"/>
                <a:gd name="connsiteY1" fmla="*/ 17 h 11967"/>
                <a:gd name="connsiteX2" fmla="*/ 567 w 10307"/>
                <a:gd name="connsiteY2" fmla="*/ 4313 h 11967"/>
                <a:gd name="connsiteX3" fmla="*/ 790 w 10307"/>
                <a:gd name="connsiteY3" fmla="*/ 11119 h 11967"/>
                <a:gd name="connsiteX4" fmla="*/ 10082 w 10307"/>
                <a:gd name="connsiteY4" fmla="*/ 11355 h 11967"/>
                <a:gd name="connsiteX5" fmla="*/ 10291 w 10307"/>
                <a:gd name="connsiteY5" fmla="*/ 5197 h 11967"/>
                <a:gd name="connsiteX0" fmla="*/ 10807 w 10823"/>
                <a:gd name="connsiteY0" fmla="*/ 5197 h 13045"/>
                <a:gd name="connsiteX1" fmla="*/ 6379 w 10823"/>
                <a:gd name="connsiteY1" fmla="*/ 17 h 13045"/>
                <a:gd name="connsiteX2" fmla="*/ 1083 w 10823"/>
                <a:gd name="connsiteY2" fmla="*/ 4313 h 13045"/>
                <a:gd name="connsiteX3" fmla="*/ 616 w 10823"/>
                <a:gd name="connsiteY3" fmla="*/ 12643 h 13045"/>
                <a:gd name="connsiteX4" fmla="*/ 10598 w 10823"/>
                <a:gd name="connsiteY4" fmla="*/ 11355 h 13045"/>
                <a:gd name="connsiteX5" fmla="*/ 10807 w 10823"/>
                <a:gd name="connsiteY5" fmla="*/ 5197 h 13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23" h="13045">
                  <a:moveTo>
                    <a:pt x="10807" y="5197"/>
                  </a:moveTo>
                  <a:cubicBezTo>
                    <a:pt x="11024" y="2586"/>
                    <a:pt x="9070" y="269"/>
                    <a:pt x="6379" y="17"/>
                  </a:cubicBezTo>
                  <a:cubicBezTo>
                    <a:pt x="3688" y="-194"/>
                    <a:pt x="1300" y="1701"/>
                    <a:pt x="1083" y="4313"/>
                  </a:cubicBezTo>
                  <a:cubicBezTo>
                    <a:pt x="996" y="6153"/>
                    <a:pt x="-970" y="11469"/>
                    <a:pt x="616" y="12643"/>
                  </a:cubicBezTo>
                  <a:cubicBezTo>
                    <a:pt x="2202" y="13817"/>
                    <a:pt x="8934" y="12128"/>
                    <a:pt x="10598" y="11355"/>
                  </a:cubicBezTo>
                  <a:cubicBezTo>
                    <a:pt x="10713" y="9755"/>
                    <a:pt x="10691" y="6799"/>
                    <a:pt x="10807" y="5197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9"/>
            <p:cNvSpPr>
              <a:spLocks/>
            </p:cNvSpPr>
            <p:nvPr/>
          </p:nvSpPr>
          <p:spPr bwMode="gray">
            <a:xfrm>
              <a:off x="1402836" y="5378339"/>
              <a:ext cx="1055201" cy="1136761"/>
            </a:xfrm>
            <a:custGeom>
              <a:avLst/>
              <a:gdLst>
                <a:gd name="T0" fmla="*/ 0 w 221"/>
                <a:gd name="T1" fmla="*/ 0 h 239"/>
                <a:gd name="T2" fmla="*/ 0 w 221"/>
                <a:gd name="T3" fmla="*/ 179 h 239"/>
                <a:gd name="T4" fmla="*/ 78 w 221"/>
                <a:gd name="T5" fmla="*/ 224 h 239"/>
                <a:gd name="T6" fmla="*/ 158 w 221"/>
                <a:gd name="T7" fmla="*/ 224 h 239"/>
                <a:gd name="T8" fmla="*/ 221 w 221"/>
                <a:gd name="T9" fmla="*/ 188 h 239"/>
                <a:gd name="T10" fmla="*/ 221 w 221"/>
                <a:gd name="T11" fmla="*/ 0 h 239"/>
                <a:gd name="T12" fmla="*/ 0 w 221"/>
                <a:gd name="T1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239">
                  <a:moveTo>
                    <a:pt x="0" y="0"/>
                  </a:moveTo>
                  <a:cubicBezTo>
                    <a:pt x="0" y="179"/>
                    <a:pt x="0" y="179"/>
                    <a:pt x="0" y="179"/>
                  </a:cubicBezTo>
                  <a:cubicBezTo>
                    <a:pt x="78" y="224"/>
                    <a:pt x="78" y="224"/>
                    <a:pt x="78" y="224"/>
                  </a:cubicBezTo>
                  <a:cubicBezTo>
                    <a:pt x="103" y="239"/>
                    <a:pt x="133" y="239"/>
                    <a:pt x="158" y="224"/>
                  </a:cubicBezTo>
                  <a:cubicBezTo>
                    <a:pt x="221" y="188"/>
                    <a:pt x="221" y="188"/>
                    <a:pt x="221" y="188"/>
                  </a:cubicBezTo>
                  <a:cubicBezTo>
                    <a:pt x="221" y="0"/>
                    <a:pt x="221" y="0"/>
                    <a:pt x="2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7"/>
            <p:cNvSpPr>
              <a:spLocks/>
            </p:cNvSpPr>
            <p:nvPr/>
          </p:nvSpPr>
          <p:spPr bwMode="gray">
            <a:xfrm>
              <a:off x="2345890" y="5317168"/>
              <a:ext cx="402710" cy="1024615"/>
            </a:xfrm>
            <a:custGeom>
              <a:avLst/>
              <a:gdLst>
                <a:gd name="T0" fmla="*/ 72 w 85"/>
                <a:gd name="T1" fmla="*/ 0 h 215"/>
                <a:gd name="T2" fmla="*/ 14 w 85"/>
                <a:gd name="T3" fmla="*/ 0 h 215"/>
                <a:gd name="T4" fmla="*/ 27 w 85"/>
                <a:gd name="T5" fmla="*/ 121 h 215"/>
                <a:gd name="T6" fmla="*/ 27 w 85"/>
                <a:gd name="T7" fmla="*/ 121 h 215"/>
                <a:gd name="T8" fmla="*/ 0 w 85"/>
                <a:gd name="T9" fmla="*/ 215 h 215"/>
                <a:gd name="T10" fmla="*/ 70 w 85"/>
                <a:gd name="T11" fmla="*/ 174 h 215"/>
                <a:gd name="T12" fmla="*/ 83 w 85"/>
                <a:gd name="T13" fmla="*/ 134 h 215"/>
                <a:gd name="T14" fmla="*/ 85 w 85"/>
                <a:gd name="T15" fmla="*/ 112 h 215"/>
                <a:gd name="T16" fmla="*/ 72 w 85"/>
                <a:gd name="T17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215">
                  <a:moveTo>
                    <a:pt x="72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5" y="127"/>
                    <a:pt x="85" y="119"/>
                    <a:pt x="85" y="112"/>
                  </a:cubicBezTo>
                  <a:cubicBezTo>
                    <a:pt x="72" y="0"/>
                    <a:pt x="72" y="0"/>
                    <a:pt x="72" y="0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8"/>
            <p:cNvSpPr>
              <a:spLocks/>
            </p:cNvSpPr>
            <p:nvPr/>
          </p:nvSpPr>
          <p:spPr bwMode="gray">
            <a:xfrm>
              <a:off x="1158152" y="4843094"/>
              <a:ext cx="1559859" cy="728955"/>
            </a:xfrm>
            <a:custGeom>
              <a:avLst/>
              <a:gdLst>
                <a:gd name="T0" fmla="*/ 326 w 326"/>
                <a:gd name="T1" fmla="*/ 153 h 153"/>
                <a:gd name="T2" fmla="*/ 316 w 326"/>
                <a:gd name="T3" fmla="*/ 57 h 153"/>
                <a:gd name="T4" fmla="*/ 250 w 326"/>
                <a:gd name="T5" fmla="*/ 0 h 153"/>
                <a:gd name="T6" fmla="*/ 80 w 326"/>
                <a:gd name="T7" fmla="*/ 0 h 153"/>
                <a:gd name="T8" fmla="*/ 14 w 326"/>
                <a:gd name="T9" fmla="*/ 57 h 153"/>
                <a:gd name="T10" fmla="*/ 0 w 326"/>
                <a:gd name="T11" fmla="*/ 153 h 153"/>
                <a:gd name="T12" fmla="*/ 326 w 326"/>
                <a:gd name="T13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3">
                  <a:moveTo>
                    <a:pt x="326" y="153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3"/>
                    <a:pt x="326" y="153"/>
                    <a:pt x="326" y="153"/>
                  </a:cubicBezTo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9"/>
            <p:cNvSpPr>
              <a:spLocks/>
            </p:cNvSpPr>
            <p:nvPr/>
          </p:nvSpPr>
          <p:spPr bwMode="gray">
            <a:xfrm>
              <a:off x="1158152" y="4843094"/>
              <a:ext cx="1559859" cy="739150"/>
            </a:xfrm>
            <a:custGeom>
              <a:avLst/>
              <a:gdLst>
                <a:gd name="T0" fmla="*/ 326 w 326"/>
                <a:gd name="T1" fmla="*/ 156 h 156"/>
                <a:gd name="T2" fmla="*/ 316 w 326"/>
                <a:gd name="T3" fmla="*/ 57 h 156"/>
                <a:gd name="T4" fmla="*/ 250 w 326"/>
                <a:gd name="T5" fmla="*/ 0 h 156"/>
                <a:gd name="T6" fmla="*/ 80 w 326"/>
                <a:gd name="T7" fmla="*/ 0 h 156"/>
                <a:gd name="T8" fmla="*/ 14 w 326"/>
                <a:gd name="T9" fmla="*/ 57 h 156"/>
                <a:gd name="T10" fmla="*/ 0 w 326"/>
                <a:gd name="T11" fmla="*/ 153 h 156"/>
                <a:gd name="T12" fmla="*/ 326 w 326"/>
                <a:gd name="T13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156">
                  <a:moveTo>
                    <a:pt x="326" y="156"/>
                  </a:moveTo>
                  <a:cubicBezTo>
                    <a:pt x="316" y="57"/>
                    <a:pt x="316" y="57"/>
                    <a:pt x="316" y="57"/>
                  </a:cubicBezTo>
                  <a:cubicBezTo>
                    <a:pt x="311" y="24"/>
                    <a:pt x="283" y="0"/>
                    <a:pt x="25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47" y="0"/>
                    <a:pt x="19" y="24"/>
                    <a:pt x="14" y="57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326" y="156"/>
                    <a:pt x="326" y="156"/>
                    <a:pt x="326" y="156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1"/>
            <p:cNvSpPr>
              <a:spLocks/>
            </p:cNvSpPr>
            <p:nvPr/>
          </p:nvSpPr>
          <p:spPr bwMode="gray">
            <a:xfrm>
              <a:off x="1601643" y="4537240"/>
              <a:ext cx="688175" cy="647394"/>
            </a:xfrm>
            <a:custGeom>
              <a:avLst/>
              <a:gdLst>
                <a:gd name="T0" fmla="*/ 24 w 144"/>
                <a:gd name="T1" fmla="*/ 51 h 136"/>
                <a:gd name="T2" fmla="*/ 24 w 144"/>
                <a:gd name="T3" fmla="*/ 0 h 136"/>
                <a:gd name="T4" fmla="*/ 120 w 144"/>
                <a:gd name="T5" fmla="*/ 0 h 136"/>
                <a:gd name="T6" fmla="*/ 120 w 144"/>
                <a:gd name="T7" fmla="*/ 51 h 136"/>
                <a:gd name="T8" fmla="*/ 133 w 144"/>
                <a:gd name="T9" fmla="*/ 64 h 136"/>
                <a:gd name="T10" fmla="*/ 144 w 144"/>
                <a:gd name="T11" fmla="*/ 64 h 136"/>
                <a:gd name="T12" fmla="*/ 72 w 144"/>
                <a:gd name="T13" fmla="*/ 136 h 136"/>
                <a:gd name="T14" fmla="*/ 0 w 144"/>
                <a:gd name="T15" fmla="*/ 64 h 136"/>
                <a:gd name="T16" fmla="*/ 10 w 144"/>
                <a:gd name="T17" fmla="*/ 64 h 136"/>
                <a:gd name="T18" fmla="*/ 24 w 144"/>
                <a:gd name="T19" fmla="*/ 5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36">
                  <a:moveTo>
                    <a:pt x="24" y="51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8"/>
                    <a:pt x="126" y="64"/>
                    <a:pt x="133" y="64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44" y="103"/>
                    <a:pt x="111" y="136"/>
                    <a:pt x="72" y="136"/>
                  </a:cubicBezTo>
                  <a:cubicBezTo>
                    <a:pt x="32" y="136"/>
                    <a:pt x="0" y="103"/>
                    <a:pt x="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8" y="64"/>
                    <a:pt x="24" y="58"/>
                    <a:pt x="24" y="51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2"/>
            <p:cNvSpPr>
              <a:spLocks/>
            </p:cNvSpPr>
            <p:nvPr/>
          </p:nvSpPr>
          <p:spPr bwMode="gray">
            <a:xfrm>
              <a:off x="1718886" y="4537240"/>
              <a:ext cx="494467" cy="316050"/>
            </a:xfrm>
            <a:custGeom>
              <a:avLst/>
              <a:gdLst>
                <a:gd name="T0" fmla="*/ 104 w 104"/>
                <a:gd name="T1" fmla="*/ 63 h 66"/>
                <a:gd name="T2" fmla="*/ 96 w 104"/>
                <a:gd name="T3" fmla="*/ 51 h 66"/>
                <a:gd name="T4" fmla="*/ 96 w 104"/>
                <a:gd name="T5" fmla="*/ 0 h 66"/>
                <a:gd name="T6" fmla="*/ 0 w 104"/>
                <a:gd name="T7" fmla="*/ 0 h 66"/>
                <a:gd name="T8" fmla="*/ 0 w 104"/>
                <a:gd name="T9" fmla="*/ 22 h 66"/>
                <a:gd name="T10" fmla="*/ 104 w 104"/>
                <a:gd name="T11" fmla="*/ 6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" h="66">
                  <a:moveTo>
                    <a:pt x="104" y="63"/>
                  </a:moveTo>
                  <a:cubicBezTo>
                    <a:pt x="99" y="61"/>
                    <a:pt x="96" y="56"/>
                    <a:pt x="96" y="5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4" y="66"/>
                    <a:pt x="104" y="63"/>
                    <a:pt x="104" y="63"/>
                  </a:cubicBez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3"/>
            <p:cNvSpPr>
              <a:spLocks/>
            </p:cNvSpPr>
            <p:nvPr/>
          </p:nvSpPr>
          <p:spPr bwMode="gray">
            <a:xfrm>
              <a:off x="1622034" y="3879651"/>
              <a:ext cx="810517" cy="897174"/>
            </a:xfrm>
            <a:custGeom>
              <a:avLst/>
              <a:gdLst>
                <a:gd name="T0" fmla="*/ 82 w 170"/>
                <a:gd name="T1" fmla="*/ 184 h 188"/>
                <a:gd name="T2" fmla="*/ 82 w 170"/>
                <a:gd name="T3" fmla="*/ 184 h 188"/>
                <a:gd name="T4" fmla="*/ 161 w 170"/>
                <a:gd name="T5" fmla="*/ 110 h 188"/>
                <a:gd name="T6" fmla="*/ 170 w 170"/>
                <a:gd name="T7" fmla="*/ 15 h 188"/>
                <a:gd name="T8" fmla="*/ 14 w 170"/>
                <a:gd name="T9" fmla="*/ 0 h 188"/>
                <a:gd name="T10" fmla="*/ 5 w 170"/>
                <a:gd name="T11" fmla="*/ 96 h 188"/>
                <a:gd name="T12" fmla="*/ 82 w 170"/>
                <a:gd name="T13" fmla="*/ 18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88">
                  <a:moveTo>
                    <a:pt x="82" y="184"/>
                  </a:moveTo>
                  <a:cubicBezTo>
                    <a:pt x="82" y="184"/>
                    <a:pt x="82" y="184"/>
                    <a:pt x="82" y="184"/>
                  </a:cubicBezTo>
                  <a:cubicBezTo>
                    <a:pt x="122" y="188"/>
                    <a:pt x="158" y="150"/>
                    <a:pt x="161" y="110"/>
                  </a:cubicBezTo>
                  <a:cubicBezTo>
                    <a:pt x="170" y="15"/>
                    <a:pt x="170" y="15"/>
                    <a:pt x="170" y="1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0" y="146"/>
                    <a:pt x="42" y="180"/>
                    <a:pt x="82" y="184"/>
                  </a:cubicBez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4"/>
            <p:cNvSpPr>
              <a:spLocks/>
            </p:cNvSpPr>
            <p:nvPr/>
          </p:nvSpPr>
          <p:spPr bwMode="gray">
            <a:xfrm>
              <a:off x="1958474" y="4114139"/>
              <a:ext cx="463881" cy="632100"/>
            </a:xfrm>
            <a:custGeom>
              <a:avLst/>
              <a:gdLst>
                <a:gd name="T0" fmla="*/ 31 w 96"/>
                <a:gd name="T1" fmla="*/ 63 h 133"/>
                <a:gd name="T2" fmla="*/ 36 w 96"/>
                <a:gd name="T3" fmla="*/ 58 h 133"/>
                <a:gd name="T4" fmla="*/ 35 w 96"/>
                <a:gd name="T5" fmla="*/ 53 h 133"/>
                <a:gd name="T6" fmla="*/ 29 w 96"/>
                <a:gd name="T7" fmla="*/ 24 h 133"/>
                <a:gd name="T8" fmla="*/ 29 w 96"/>
                <a:gd name="T9" fmla="*/ 19 h 133"/>
                <a:gd name="T10" fmla="*/ 49 w 96"/>
                <a:gd name="T11" fmla="*/ 1 h 133"/>
                <a:gd name="T12" fmla="*/ 96 w 96"/>
                <a:gd name="T13" fmla="*/ 5 h 133"/>
                <a:gd name="T14" fmla="*/ 94 w 96"/>
                <a:gd name="T15" fmla="*/ 19 h 133"/>
                <a:gd name="T16" fmla="*/ 92 w 96"/>
                <a:gd name="T17" fmla="*/ 47 h 133"/>
                <a:gd name="T18" fmla="*/ 90 w 96"/>
                <a:gd name="T19" fmla="*/ 61 h 133"/>
                <a:gd name="T20" fmla="*/ 39 w 96"/>
                <a:gd name="T21" fmla="*/ 131 h 133"/>
                <a:gd name="T22" fmla="*/ 33 w 96"/>
                <a:gd name="T23" fmla="*/ 133 h 133"/>
                <a:gd name="T24" fmla="*/ 23 w 96"/>
                <a:gd name="T25" fmla="*/ 84 h 133"/>
                <a:gd name="T26" fmla="*/ 15 w 96"/>
                <a:gd name="T27" fmla="*/ 71 h 133"/>
                <a:gd name="T28" fmla="*/ 0 w 96"/>
                <a:gd name="T29" fmla="*/ 60 h 133"/>
                <a:gd name="T30" fmla="*/ 31 w 96"/>
                <a:gd name="T31" fmla="*/ 6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6" h="133">
                  <a:moveTo>
                    <a:pt x="31" y="63"/>
                  </a:moveTo>
                  <a:cubicBezTo>
                    <a:pt x="34" y="63"/>
                    <a:pt x="37" y="61"/>
                    <a:pt x="36" y="58"/>
                  </a:cubicBezTo>
                  <a:cubicBezTo>
                    <a:pt x="36" y="56"/>
                    <a:pt x="36" y="55"/>
                    <a:pt x="35" y="53"/>
                  </a:cubicBezTo>
                  <a:cubicBezTo>
                    <a:pt x="32" y="44"/>
                    <a:pt x="29" y="34"/>
                    <a:pt x="29" y="24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8"/>
                    <a:pt x="38" y="0"/>
                    <a:pt x="49" y="1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92" y="47"/>
                    <a:pt x="92" y="47"/>
                    <a:pt x="92" y="47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88" y="91"/>
                    <a:pt x="66" y="120"/>
                    <a:pt x="39" y="131"/>
                  </a:cubicBezTo>
                  <a:cubicBezTo>
                    <a:pt x="37" y="132"/>
                    <a:pt x="35" y="132"/>
                    <a:pt x="33" y="13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2" y="79"/>
                    <a:pt x="19" y="74"/>
                    <a:pt x="15" y="71"/>
                  </a:cubicBezTo>
                  <a:cubicBezTo>
                    <a:pt x="0" y="60"/>
                    <a:pt x="0" y="60"/>
                    <a:pt x="0" y="60"/>
                  </a:cubicBezTo>
                  <a:lnTo>
                    <a:pt x="31" y="63"/>
                  </a:lnTo>
                  <a:close/>
                </a:path>
              </a:pathLst>
            </a:custGeom>
            <a:solidFill>
              <a:srgbClr val="E6C3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5"/>
            <p:cNvSpPr>
              <a:spLocks/>
            </p:cNvSpPr>
            <p:nvPr/>
          </p:nvSpPr>
          <p:spPr bwMode="gray">
            <a:xfrm>
              <a:off x="1902399" y="4506654"/>
              <a:ext cx="295660" cy="137636"/>
            </a:xfrm>
            <a:custGeom>
              <a:avLst/>
              <a:gdLst>
                <a:gd name="T0" fmla="*/ 0 w 62"/>
                <a:gd name="T1" fmla="*/ 0 h 29"/>
                <a:gd name="T2" fmla="*/ 29 w 62"/>
                <a:gd name="T3" fmla="*/ 28 h 29"/>
                <a:gd name="T4" fmla="*/ 62 w 62"/>
                <a:gd name="T5" fmla="*/ 6 h 29"/>
                <a:gd name="T6" fmla="*/ 0 w 62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9">
                  <a:moveTo>
                    <a:pt x="0" y="0"/>
                  </a:moveTo>
                  <a:cubicBezTo>
                    <a:pt x="5" y="16"/>
                    <a:pt x="15" y="26"/>
                    <a:pt x="29" y="28"/>
                  </a:cubicBezTo>
                  <a:cubicBezTo>
                    <a:pt x="42" y="29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E4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6"/>
            <p:cNvSpPr>
              <a:spLocks/>
            </p:cNvSpPr>
            <p:nvPr/>
          </p:nvSpPr>
          <p:spPr bwMode="gray">
            <a:xfrm>
              <a:off x="1902399" y="4506654"/>
              <a:ext cx="295660" cy="112147"/>
            </a:xfrm>
            <a:custGeom>
              <a:avLst/>
              <a:gdLst>
                <a:gd name="T0" fmla="*/ 0 w 62"/>
                <a:gd name="T1" fmla="*/ 0 h 23"/>
                <a:gd name="T2" fmla="*/ 29 w 62"/>
                <a:gd name="T3" fmla="*/ 22 h 23"/>
                <a:gd name="T4" fmla="*/ 62 w 62"/>
                <a:gd name="T5" fmla="*/ 6 h 23"/>
                <a:gd name="T6" fmla="*/ 0 w 62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23">
                  <a:moveTo>
                    <a:pt x="0" y="0"/>
                  </a:moveTo>
                  <a:cubicBezTo>
                    <a:pt x="5" y="16"/>
                    <a:pt x="16" y="21"/>
                    <a:pt x="29" y="22"/>
                  </a:cubicBezTo>
                  <a:cubicBezTo>
                    <a:pt x="43" y="23"/>
                    <a:pt x="55" y="20"/>
                    <a:pt x="62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7"/>
            <p:cNvSpPr>
              <a:spLocks/>
            </p:cNvSpPr>
            <p:nvPr/>
          </p:nvSpPr>
          <p:spPr bwMode="gray">
            <a:xfrm>
              <a:off x="1836132" y="4190604"/>
              <a:ext cx="86660" cy="76465"/>
            </a:xfrm>
            <a:custGeom>
              <a:avLst/>
              <a:gdLst>
                <a:gd name="T0" fmla="*/ 17 w 18"/>
                <a:gd name="T1" fmla="*/ 10 h 16"/>
                <a:gd name="T2" fmla="*/ 10 w 18"/>
                <a:gd name="T3" fmla="*/ 1 h 16"/>
                <a:gd name="T4" fmla="*/ 0 w 18"/>
                <a:gd name="T5" fmla="*/ 8 h 16"/>
                <a:gd name="T6" fmla="*/ 2 w 18"/>
                <a:gd name="T7" fmla="*/ 15 h 16"/>
                <a:gd name="T8" fmla="*/ 14 w 18"/>
                <a:gd name="T9" fmla="*/ 16 h 16"/>
                <a:gd name="T10" fmla="*/ 17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7" y="10"/>
                  </a:moveTo>
                  <a:cubicBezTo>
                    <a:pt x="18" y="5"/>
                    <a:pt x="14" y="1"/>
                    <a:pt x="10" y="1"/>
                  </a:cubicBezTo>
                  <a:cubicBezTo>
                    <a:pt x="5" y="0"/>
                    <a:pt x="1" y="4"/>
                    <a:pt x="0" y="8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3"/>
                    <a:pt x="17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8"/>
            <p:cNvSpPr>
              <a:spLocks/>
            </p:cNvSpPr>
            <p:nvPr/>
          </p:nvSpPr>
          <p:spPr bwMode="gray">
            <a:xfrm>
              <a:off x="2238839" y="4226286"/>
              <a:ext cx="86660" cy="76465"/>
            </a:xfrm>
            <a:custGeom>
              <a:avLst/>
              <a:gdLst>
                <a:gd name="T0" fmla="*/ 18 w 18"/>
                <a:gd name="T1" fmla="*/ 10 h 16"/>
                <a:gd name="T2" fmla="*/ 10 w 18"/>
                <a:gd name="T3" fmla="*/ 0 h 16"/>
                <a:gd name="T4" fmla="*/ 1 w 18"/>
                <a:gd name="T5" fmla="*/ 8 h 16"/>
                <a:gd name="T6" fmla="*/ 3 w 18"/>
                <a:gd name="T7" fmla="*/ 15 h 16"/>
                <a:gd name="T8" fmla="*/ 14 w 18"/>
                <a:gd name="T9" fmla="*/ 16 h 16"/>
                <a:gd name="T10" fmla="*/ 18 w 18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18" y="10"/>
                  </a:moveTo>
                  <a:cubicBezTo>
                    <a:pt x="18" y="5"/>
                    <a:pt x="15" y="1"/>
                    <a:pt x="10" y="0"/>
                  </a:cubicBezTo>
                  <a:cubicBezTo>
                    <a:pt x="5" y="0"/>
                    <a:pt x="1" y="4"/>
                    <a:pt x="1" y="8"/>
                  </a:cubicBezTo>
                  <a:cubicBezTo>
                    <a:pt x="0" y="11"/>
                    <a:pt x="1" y="13"/>
                    <a:pt x="3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6" y="15"/>
                    <a:pt x="17" y="12"/>
                    <a:pt x="18" y="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9"/>
            <p:cNvSpPr>
              <a:spLocks/>
            </p:cNvSpPr>
            <p:nvPr/>
          </p:nvSpPr>
          <p:spPr bwMode="gray">
            <a:xfrm>
              <a:off x="1474202" y="4042773"/>
              <a:ext cx="81561" cy="234489"/>
            </a:xfrm>
            <a:custGeom>
              <a:avLst/>
              <a:gdLst>
                <a:gd name="T0" fmla="*/ 17 w 17"/>
                <a:gd name="T1" fmla="*/ 0 h 49"/>
                <a:gd name="T2" fmla="*/ 1 w 17"/>
                <a:gd name="T3" fmla="*/ 23 h 49"/>
                <a:gd name="T4" fmla="*/ 13 w 17"/>
                <a:gd name="T5" fmla="*/ 49 h 49"/>
                <a:gd name="T6" fmla="*/ 17 w 17"/>
                <a:gd name="T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49">
                  <a:moveTo>
                    <a:pt x="17" y="0"/>
                  </a:moveTo>
                  <a:cubicBezTo>
                    <a:pt x="8" y="4"/>
                    <a:pt x="2" y="13"/>
                    <a:pt x="1" y="23"/>
                  </a:cubicBezTo>
                  <a:cubicBezTo>
                    <a:pt x="0" y="34"/>
                    <a:pt x="5" y="43"/>
                    <a:pt x="13" y="49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00"/>
            <p:cNvSpPr>
              <a:spLocks/>
            </p:cNvSpPr>
            <p:nvPr userDrawn="1"/>
          </p:nvSpPr>
          <p:spPr bwMode="gray">
            <a:xfrm>
              <a:off x="1469106" y="4216091"/>
              <a:ext cx="71366" cy="76465"/>
            </a:xfrm>
            <a:custGeom>
              <a:avLst/>
              <a:gdLst>
                <a:gd name="T0" fmla="*/ 0 w 15"/>
                <a:gd name="T1" fmla="*/ 8 h 17"/>
                <a:gd name="T2" fmla="*/ 8 w 15"/>
                <a:gd name="T3" fmla="*/ 17 h 17"/>
                <a:gd name="T4" fmla="*/ 14 w 15"/>
                <a:gd name="T5" fmla="*/ 15 h 17"/>
                <a:gd name="T6" fmla="*/ 15 w 15"/>
                <a:gd name="T7" fmla="*/ 3 h 17"/>
                <a:gd name="T8" fmla="*/ 9 w 15"/>
                <a:gd name="T9" fmla="*/ 0 h 17"/>
                <a:gd name="T10" fmla="*/ 3 w 15"/>
                <a:gd name="T11" fmla="*/ 2 h 17"/>
                <a:gd name="T12" fmla="*/ 0 w 15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0" y="8"/>
                  </a:moveTo>
                  <a:cubicBezTo>
                    <a:pt x="0" y="12"/>
                    <a:pt x="3" y="17"/>
                    <a:pt x="8" y="17"/>
                  </a:cubicBezTo>
                  <a:cubicBezTo>
                    <a:pt x="10" y="17"/>
                    <a:pt x="12" y="17"/>
                    <a:pt x="14" y="15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1"/>
                    <a:pt x="12" y="0"/>
                    <a:pt x="9" y="0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2" y="3"/>
                    <a:pt x="0" y="5"/>
                    <a:pt x="0" y="8"/>
                  </a:cubicBezTo>
                  <a:close/>
                </a:path>
              </a:pathLst>
            </a:custGeom>
            <a:solidFill>
              <a:srgbClr val="00B0F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1"/>
            <p:cNvSpPr>
              <a:spLocks/>
            </p:cNvSpPr>
            <p:nvPr/>
          </p:nvSpPr>
          <p:spPr bwMode="gray">
            <a:xfrm>
              <a:off x="1642424" y="3843969"/>
              <a:ext cx="800322" cy="295660"/>
            </a:xfrm>
            <a:custGeom>
              <a:avLst/>
              <a:gdLst>
                <a:gd name="T0" fmla="*/ 1 w 157"/>
                <a:gd name="T1" fmla="*/ 48 h 58"/>
                <a:gd name="T2" fmla="*/ 91 w 157"/>
                <a:gd name="T3" fmla="*/ 54 h 58"/>
                <a:gd name="T4" fmla="*/ 111 w 157"/>
                <a:gd name="T5" fmla="*/ 35 h 58"/>
                <a:gd name="T6" fmla="*/ 110 w 157"/>
                <a:gd name="T7" fmla="*/ 55 h 58"/>
                <a:gd name="T8" fmla="*/ 157 w 157"/>
                <a:gd name="T9" fmla="*/ 58 h 58"/>
                <a:gd name="T10" fmla="*/ 155 w 157"/>
                <a:gd name="T11" fmla="*/ 13 h 58"/>
                <a:gd name="T12" fmla="*/ 0 w 157"/>
                <a:gd name="T13" fmla="*/ 0 h 58"/>
                <a:gd name="T14" fmla="*/ 1 w 157"/>
                <a:gd name="T15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7" h="58">
                  <a:moveTo>
                    <a:pt x="1" y="48"/>
                  </a:moveTo>
                  <a:lnTo>
                    <a:pt x="91" y="54"/>
                  </a:lnTo>
                  <a:lnTo>
                    <a:pt x="111" y="35"/>
                  </a:lnTo>
                  <a:lnTo>
                    <a:pt x="110" y="55"/>
                  </a:lnTo>
                  <a:lnTo>
                    <a:pt x="157" y="58"/>
                  </a:lnTo>
                  <a:lnTo>
                    <a:pt x="155" y="13"/>
                  </a:lnTo>
                  <a:lnTo>
                    <a:pt x="0" y="0"/>
                  </a:lnTo>
                  <a:lnTo>
                    <a:pt x="1" y="48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2"/>
            <p:cNvSpPr>
              <a:spLocks/>
            </p:cNvSpPr>
            <p:nvPr/>
          </p:nvSpPr>
          <p:spPr bwMode="gray">
            <a:xfrm>
              <a:off x="2667036" y="511326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3"/>
            <p:cNvSpPr>
              <a:spLocks/>
            </p:cNvSpPr>
            <p:nvPr/>
          </p:nvSpPr>
          <p:spPr bwMode="gray">
            <a:xfrm>
              <a:off x="2733306" y="5689292"/>
              <a:ext cx="15294" cy="188612"/>
            </a:xfrm>
            <a:custGeom>
              <a:avLst/>
              <a:gdLst>
                <a:gd name="T0" fmla="*/ 0 w 4"/>
                <a:gd name="T1" fmla="*/ 0 h 40"/>
                <a:gd name="T2" fmla="*/ 4 w 4"/>
                <a:gd name="T3" fmla="*/ 34 h 40"/>
                <a:gd name="T4" fmla="*/ 4 w 4"/>
                <a:gd name="T5" fmla="*/ 40 h 40"/>
                <a:gd name="T6" fmla="*/ 4 w 4"/>
                <a:gd name="T7" fmla="*/ 34 h 40"/>
                <a:gd name="T8" fmla="*/ 0 w 4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0">
                  <a:moveTo>
                    <a:pt x="0" y="0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6"/>
                    <a:pt x="4" y="38"/>
                    <a:pt x="4" y="40"/>
                  </a:cubicBezTo>
                  <a:cubicBezTo>
                    <a:pt x="4" y="38"/>
                    <a:pt x="4" y="36"/>
                    <a:pt x="4" y="3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82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4"/>
            <p:cNvSpPr>
              <a:spLocks/>
            </p:cNvSpPr>
            <p:nvPr/>
          </p:nvSpPr>
          <p:spPr bwMode="gray">
            <a:xfrm>
              <a:off x="2565084" y="5327363"/>
              <a:ext cx="183513" cy="892078"/>
            </a:xfrm>
            <a:custGeom>
              <a:avLst/>
              <a:gdLst>
                <a:gd name="T0" fmla="*/ 26 w 39"/>
                <a:gd name="T1" fmla="*/ 0 h 187"/>
                <a:gd name="T2" fmla="*/ 32 w 39"/>
                <a:gd name="T3" fmla="*/ 51 h 187"/>
                <a:gd name="T4" fmla="*/ 32 w 39"/>
                <a:gd name="T5" fmla="*/ 54 h 187"/>
                <a:gd name="T6" fmla="*/ 14 w 39"/>
                <a:gd name="T7" fmla="*/ 54 h 187"/>
                <a:gd name="T8" fmla="*/ 20 w 39"/>
                <a:gd name="T9" fmla="*/ 112 h 187"/>
                <a:gd name="T10" fmla="*/ 18 w 39"/>
                <a:gd name="T11" fmla="*/ 124 h 187"/>
                <a:gd name="T12" fmla="*/ 0 w 39"/>
                <a:gd name="T13" fmla="*/ 187 h 187"/>
                <a:gd name="T14" fmla="*/ 24 w 39"/>
                <a:gd name="T15" fmla="*/ 172 h 187"/>
                <a:gd name="T16" fmla="*/ 37 w 39"/>
                <a:gd name="T17" fmla="*/ 132 h 187"/>
                <a:gd name="T18" fmla="*/ 39 w 39"/>
                <a:gd name="T19" fmla="*/ 116 h 187"/>
                <a:gd name="T20" fmla="*/ 39 w 39"/>
                <a:gd name="T21" fmla="*/ 110 h 187"/>
                <a:gd name="T22" fmla="*/ 35 w 39"/>
                <a:gd name="T23" fmla="*/ 76 h 187"/>
                <a:gd name="T24" fmla="*/ 26 w 39"/>
                <a:gd name="T25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187">
                  <a:moveTo>
                    <a:pt x="26" y="0"/>
                  </a:moveTo>
                  <a:cubicBezTo>
                    <a:pt x="32" y="51"/>
                    <a:pt x="32" y="51"/>
                    <a:pt x="32" y="51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6"/>
                    <a:pt x="20" y="120"/>
                    <a:pt x="18" y="124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8" y="126"/>
                    <a:pt x="39" y="121"/>
                    <a:pt x="39" y="116"/>
                  </a:cubicBezTo>
                  <a:cubicBezTo>
                    <a:pt x="39" y="114"/>
                    <a:pt x="39" y="112"/>
                    <a:pt x="39" y="110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5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C9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6"/>
            <p:cNvSpPr>
              <a:spLocks/>
            </p:cNvSpPr>
            <p:nvPr/>
          </p:nvSpPr>
          <p:spPr bwMode="gray">
            <a:xfrm>
              <a:off x="2687426" y="5327363"/>
              <a:ext cx="30585" cy="244684"/>
            </a:xfrm>
            <a:custGeom>
              <a:avLst/>
              <a:gdLst>
                <a:gd name="T0" fmla="*/ 0 w 6"/>
                <a:gd name="T1" fmla="*/ 0 h 48"/>
                <a:gd name="T2" fmla="*/ 6 w 6"/>
                <a:gd name="T3" fmla="*/ 48 h 48"/>
                <a:gd name="T4" fmla="*/ 6 w 6"/>
                <a:gd name="T5" fmla="*/ 48 h 48"/>
                <a:gd name="T6" fmla="*/ 0 w 6"/>
                <a:gd name="T7" fmla="*/ 0 h 48"/>
                <a:gd name="T8" fmla="*/ 0 w 6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8">
                  <a:moveTo>
                    <a:pt x="0" y="0"/>
                  </a:moveTo>
                  <a:lnTo>
                    <a:pt x="6" y="48"/>
                  </a:lnTo>
                  <a:lnTo>
                    <a:pt x="6" y="48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7"/>
            <p:cNvSpPr>
              <a:spLocks/>
            </p:cNvSpPr>
            <p:nvPr/>
          </p:nvSpPr>
          <p:spPr bwMode="gray">
            <a:xfrm>
              <a:off x="2570183" y="4929752"/>
              <a:ext cx="147831" cy="652490"/>
            </a:xfrm>
            <a:custGeom>
              <a:avLst/>
              <a:gdLst>
                <a:gd name="T0" fmla="*/ 0 w 31"/>
                <a:gd name="T1" fmla="*/ 0 h 138"/>
                <a:gd name="T2" fmla="*/ 13 w 31"/>
                <a:gd name="T3" fmla="*/ 138 h 138"/>
                <a:gd name="T4" fmla="*/ 31 w 31"/>
                <a:gd name="T5" fmla="*/ 138 h 138"/>
                <a:gd name="T6" fmla="*/ 31 w 31"/>
                <a:gd name="T7" fmla="*/ 135 h 138"/>
                <a:gd name="T8" fmla="*/ 25 w 31"/>
                <a:gd name="T9" fmla="*/ 84 h 138"/>
                <a:gd name="T10" fmla="*/ 25 w 31"/>
                <a:gd name="T11" fmla="*/ 84 h 138"/>
                <a:gd name="T12" fmla="*/ 21 w 31"/>
                <a:gd name="T13" fmla="*/ 39 h 138"/>
                <a:gd name="T14" fmla="*/ 21 w 31"/>
                <a:gd name="T15" fmla="*/ 39 h 138"/>
                <a:gd name="T16" fmla="*/ 0 w 31"/>
                <a:gd name="T1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38">
                  <a:moveTo>
                    <a:pt x="0" y="0"/>
                  </a:moveTo>
                  <a:cubicBezTo>
                    <a:pt x="13" y="138"/>
                    <a:pt x="13" y="138"/>
                    <a:pt x="13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8" y="23"/>
                    <a:pt x="11" y="10"/>
                    <a:pt x="0" y="0"/>
                  </a:cubicBezTo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7"/>
            <p:cNvSpPr>
              <a:spLocks/>
            </p:cNvSpPr>
            <p:nvPr/>
          </p:nvSpPr>
          <p:spPr bwMode="gray">
            <a:xfrm>
              <a:off x="1020519" y="5148949"/>
              <a:ext cx="1651616" cy="1126566"/>
            </a:xfrm>
            <a:custGeom>
              <a:avLst/>
              <a:gdLst>
                <a:gd name="T0" fmla="*/ 331 w 345"/>
                <a:gd name="T1" fmla="*/ 31 h 236"/>
                <a:gd name="T2" fmla="*/ 35 w 345"/>
                <a:gd name="T3" fmla="*/ 1 h 236"/>
                <a:gd name="T4" fmla="*/ 18 w 345"/>
                <a:gd name="T5" fmla="*/ 15 h 236"/>
                <a:gd name="T6" fmla="*/ 1 w 345"/>
                <a:gd name="T7" fmla="*/ 189 h 236"/>
                <a:gd name="T8" fmla="*/ 15 w 345"/>
                <a:gd name="T9" fmla="*/ 206 h 236"/>
                <a:gd name="T10" fmla="*/ 310 w 345"/>
                <a:gd name="T11" fmla="*/ 235 h 236"/>
                <a:gd name="T12" fmla="*/ 327 w 345"/>
                <a:gd name="T13" fmla="*/ 222 h 236"/>
                <a:gd name="T14" fmla="*/ 344 w 345"/>
                <a:gd name="T15" fmla="*/ 48 h 236"/>
                <a:gd name="T16" fmla="*/ 331 w 345"/>
                <a:gd name="T17" fmla="*/ 3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236">
                  <a:moveTo>
                    <a:pt x="331" y="31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27" y="0"/>
                    <a:pt x="19" y="6"/>
                    <a:pt x="18" y="1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0" y="197"/>
                    <a:pt x="6" y="205"/>
                    <a:pt x="15" y="206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18" y="236"/>
                    <a:pt x="326" y="230"/>
                    <a:pt x="327" y="222"/>
                  </a:cubicBezTo>
                  <a:cubicBezTo>
                    <a:pt x="344" y="48"/>
                    <a:pt x="344" y="48"/>
                    <a:pt x="344" y="48"/>
                  </a:cubicBezTo>
                  <a:cubicBezTo>
                    <a:pt x="345" y="39"/>
                    <a:pt x="339" y="31"/>
                    <a:pt x="331" y="31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8"/>
            <p:cNvSpPr>
              <a:spLocks/>
            </p:cNvSpPr>
            <p:nvPr/>
          </p:nvSpPr>
          <p:spPr bwMode="gray">
            <a:xfrm>
              <a:off x="2437646" y="5291681"/>
              <a:ext cx="234489" cy="983834"/>
            </a:xfrm>
            <a:custGeom>
              <a:avLst/>
              <a:gdLst>
                <a:gd name="T0" fmla="*/ 17 w 49"/>
                <a:gd name="T1" fmla="*/ 191 h 207"/>
                <a:gd name="T2" fmla="*/ 35 w 49"/>
                <a:gd name="T3" fmla="*/ 17 h 207"/>
                <a:gd name="T4" fmla="*/ 21 w 49"/>
                <a:gd name="T5" fmla="*/ 0 h 207"/>
                <a:gd name="T6" fmla="*/ 35 w 49"/>
                <a:gd name="T7" fmla="*/ 2 h 207"/>
                <a:gd name="T8" fmla="*/ 48 w 49"/>
                <a:gd name="T9" fmla="*/ 19 h 207"/>
                <a:gd name="T10" fmla="*/ 31 w 49"/>
                <a:gd name="T11" fmla="*/ 193 h 207"/>
                <a:gd name="T12" fmla="*/ 14 w 49"/>
                <a:gd name="T13" fmla="*/ 206 h 207"/>
                <a:gd name="T14" fmla="*/ 0 w 49"/>
                <a:gd name="T15" fmla="*/ 205 h 207"/>
                <a:gd name="T16" fmla="*/ 17 w 49"/>
                <a:gd name="T17" fmla="*/ 191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207">
                  <a:moveTo>
                    <a:pt x="17" y="191"/>
                  </a:moveTo>
                  <a:cubicBezTo>
                    <a:pt x="35" y="17"/>
                    <a:pt x="35" y="17"/>
                    <a:pt x="35" y="17"/>
                  </a:cubicBezTo>
                  <a:cubicBezTo>
                    <a:pt x="36" y="9"/>
                    <a:pt x="30" y="1"/>
                    <a:pt x="21" y="0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43" y="2"/>
                    <a:pt x="49" y="10"/>
                    <a:pt x="48" y="1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0" y="201"/>
                    <a:pt x="22" y="207"/>
                    <a:pt x="14" y="20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9" y="206"/>
                    <a:pt x="16" y="200"/>
                    <a:pt x="17" y="191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9"/>
            <p:cNvSpPr>
              <a:spLocks/>
            </p:cNvSpPr>
            <p:nvPr/>
          </p:nvSpPr>
          <p:spPr bwMode="gray">
            <a:xfrm>
              <a:off x="1020519" y="6041024"/>
              <a:ext cx="1564958" cy="239588"/>
            </a:xfrm>
            <a:custGeom>
              <a:avLst/>
              <a:gdLst>
                <a:gd name="T0" fmla="*/ 1 w 307"/>
                <a:gd name="T1" fmla="*/ 0 h 47"/>
                <a:gd name="T2" fmla="*/ 307 w 307"/>
                <a:gd name="T3" fmla="*/ 31 h 47"/>
                <a:gd name="T4" fmla="*/ 305 w 307"/>
                <a:gd name="T5" fmla="*/ 47 h 47"/>
                <a:gd name="T6" fmla="*/ 0 w 307"/>
                <a:gd name="T7" fmla="*/ 16 h 47"/>
                <a:gd name="T8" fmla="*/ 1 w 307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7" h="47">
                  <a:moveTo>
                    <a:pt x="1" y="0"/>
                  </a:moveTo>
                  <a:lnTo>
                    <a:pt x="307" y="31"/>
                  </a:lnTo>
                  <a:lnTo>
                    <a:pt x="305" y="47"/>
                  </a:lnTo>
                  <a:lnTo>
                    <a:pt x="0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0"/>
            <p:cNvSpPr>
              <a:spLocks/>
            </p:cNvSpPr>
            <p:nvPr/>
          </p:nvSpPr>
          <p:spPr bwMode="gray">
            <a:xfrm>
              <a:off x="1790252" y="5648512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1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1"/>
            <p:cNvSpPr>
              <a:spLocks/>
            </p:cNvSpPr>
            <p:nvPr/>
          </p:nvSpPr>
          <p:spPr bwMode="gray">
            <a:xfrm>
              <a:off x="1851423" y="5653608"/>
              <a:ext cx="61171" cy="66270"/>
            </a:xfrm>
            <a:custGeom>
              <a:avLst/>
              <a:gdLst>
                <a:gd name="T0" fmla="*/ 0 w 12"/>
                <a:gd name="T1" fmla="*/ 12 h 13"/>
                <a:gd name="T2" fmla="*/ 11 w 12"/>
                <a:gd name="T3" fmla="*/ 13 h 13"/>
                <a:gd name="T4" fmla="*/ 12 w 12"/>
                <a:gd name="T5" fmla="*/ 1 h 13"/>
                <a:gd name="T6" fmla="*/ 1 w 12"/>
                <a:gd name="T7" fmla="*/ 0 h 13"/>
                <a:gd name="T8" fmla="*/ 0 w 12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0" y="12"/>
                  </a:moveTo>
                  <a:lnTo>
                    <a:pt x="11" y="13"/>
                  </a:lnTo>
                  <a:lnTo>
                    <a:pt x="12" y="1"/>
                  </a:lnTo>
                  <a:lnTo>
                    <a:pt x="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2"/>
            <p:cNvSpPr>
              <a:spLocks/>
            </p:cNvSpPr>
            <p:nvPr/>
          </p:nvSpPr>
          <p:spPr bwMode="gray">
            <a:xfrm>
              <a:off x="1785156" y="5709683"/>
              <a:ext cx="61171" cy="61171"/>
            </a:xfrm>
            <a:custGeom>
              <a:avLst/>
              <a:gdLst>
                <a:gd name="T0" fmla="*/ 0 w 12"/>
                <a:gd name="T1" fmla="*/ 11 h 12"/>
                <a:gd name="T2" fmla="*/ 11 w 12"/>
                <a:gd name="T3" fmla="*/ 12 h 12"/>
                <a:gd name="T4" fmla="*/ 12 w 12"/>
                <a:gd name="T5" fmla="*/ 2 h 12"/>
                <a:gd name="T6" fmla="*/ 1 w 12"/>
                <a:gd name="T7" fmla="*/ 0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lnTo>
                    <a:pt x="11" y="12"/>
                  </a:lnTo>
                  <a:lnTo>
                    <a:pt x="12" y="2"/>
                  </a:lnTo>
                  <a:lnTo>
                    <a:pt x="1" y="0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3"/>
            <p:cNvSpPr>
              <a:spLocks/>
            </p:cNvSpPr>
            <p:nvPr/>
          </p:nvSpPr>
          <p:spPr bwMode="gray">
            <a:xfrm>
              <a:off x="1846327" y="5719878"/>
              <a:ext cx="61171" cy="61171"/>
            </a:xfrm>
            <a:custGeom>
              <a:avLst/>
              <a:gdLst>
                <a:gd name="T0" fmla="*/ 0 w 12"/>
                <a:gd name="T1" fmla="*/ 10 h 12"/>
                <a:gd name="T2" fmla="*/ 11 w 12"/>
                <a:gd name="T3" fmla="*/ 12 h 12"/>
                <a:gd name="T4" fmla="*/ 12 w 12"/>
                <a:gd name="T5" fmla="*/ 0 h 12"/>
                <a:gd name="T6" fmla="*/ 1 w 12"/>
                <a:gd name="T7" fmla="*/ 0 h 12"/>
                <a:gd name="T8" fmla="*/ 0 w 1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0"/>
                  </a:moveTo>
                  <a:lnTo>
                    <a:pt x="11" y="12"/>
                  </a:lnTo>
                  <a:lnTo>
                    <a:pt x="12" y="0"/>
                  </a:lnTo>
                  <a:lnTo>
                    <a:pt x="1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4"/>
            <p:cNvSpPr>
              <a:spLocks/>
            </p:cNvSpPr>
            <p:nvPr/>
          </p:nvSpPr>
          <p:spPr bwMode="gray">
            <a:xfrm>
              <a:off x="1489497" y="6071609"/>
              <a:ext cx="101952" cy="122342"/>
            </a:xfrm>
            <a:custGeom>
              <a:avLst/>
              <a:gdLst>
                <a:gd name="T0" fmla="*/ 0 w 21"/>
                <a:gd name="T1" fmla="*/ 25 h 26"/>
                <a:gd name="T2" fmla="*/ 2 w 21"/>
                <a:gd name="T3" fmla="*/ 9 h 26"/>
                <a:gd name="T4" fmla="*/ 12 w 21"/>
                <a:gd name="T5" fmla="*/ 1 h 26"/>
                <a:gd name="T6" fmla="*/ 21 w 21"/>
                <a:gd name="T7" fmla="*/ 11 h 26"/>
                <a:gd name="T8" fmla="*/ 19 w 21"/>
                <a:gd name="T9" fmla="*/ 26 h 26"/>
                <a:gd name="T10" fmla="*/ 0 w 21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6">
                  <a:moveTo>
                    <a:pt x="0" y="25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9" y="26"/>
                    <a:pt x="19" y="26"/>
                    <a:pt x="19" y="26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5"/>
            <p:cNvSpPr>
              <a:spLocks/>
            </p:cNvSpPr>
            <p:nvPr/>
          </p:nvSpPr>
          <p:spPr bwMode="gray">
            <a:xfrm>
              <a:off x="1407935" y="6025733"/>
              <a:ext cx="96856" cy="163122"/>
            </a:xfrm>
            <a:custGeom>
              <a:avLst/>
              <a:gdLst>
                <a:gd name="T0" fmla="*/ 0 w 21"/>
                <a:gd name="T1" fmla="*/ 32 h 34"/>
                <a:gd name="T2" fmla="*/ 2 w 21"/>
                <a:gd name="T3" fmla="*/ 9 h 34"/>
                <a:gd name="T4" fmla="*/ 12 w 21"/>
                <a:gd name="T5" fmla="*/ 1 h 34"/>
                <a:gd name="T6" fmla="*/ 21 w 21"/>
                <a:gd name="T7" fmla="*/ 11 h 34"/>
                <a:gd name="T8" fmla="*/ 18 w 21"/>
                <a:gd name="T9" fmla="*/ 34 h 34"/>
                <a:gd name="T10" fmla="*/ 0 w 21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2" y="4"/>
                    <a:pt x="7" y="0"/>
                    <a:pt x="12" y="1"/>
                  </a:cubicBezTo>
                  <a:cubicBezTo>
                    <a:pt x="17" y="1"/>
                    <a:pt x="21" y="6"/>
                    <a:pt x="21" y="11"/>
                  </a:cubicBezTo>
                  <a:cubicBezTo>
                    <a:pt x="18" y="34"/>
                    <a:pt x="18" y="34"/>
                    <a:pt x="18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6"/>
            <p:cNvSpPr>
              <a:spLocks/>
            </p:cNvSpPr>
            <p:nvPr/>
          </p:nvSpPr>
          <p:spPr bwMode="gray">
            <a:xfrm>
              <a:off x="1224423" y="6005342"/>
              <a:ext cx="107051" cy="163122"/>
            </a:xfrm>
            <a:custGeom>
              <a:avLst/>
              <a:gdLst>
                <a:gd name="T0" fmla="*/ 0 w 22"/>
                <a:gd name="T1" fmla="*/ 32 h 34"/>
                <a:gd name="T2" fmla="*/ 2 w 22"/>
                <a:gd name="T3" fmla="*/ 9 h 34"/>
                <a:gd name="T4" fmla="*/ 13 w 22"/>
                <a:gd name="T5" fmla="*/ 1 h 34"/>
                <a:gd name="T6" fmla="*/ 21 w 22"/>
                <a:gd name="T7" fmla="*/ 11 h 34"/>
                <a:gd name="T8" fmla="*/ 19 w 22"/>
                <a:gd name="T9" fmla="*/ 34 h 34"/>
                <a:gd name="T10" fmla="*/ 0 w 22"/>
                <a:gd name="T11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4">
                  <a:moveTo>
                    <a:pt x="0" y="32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2"/>
                    <a:pt x="22" y="6"/>
                    <a:pt x="21" y="11"/>
                  </a:cubicBezTo>
                  <a:cubicBezTo>
                    <a:pt x="19" y="34"/>
                    <a:pt x="19" y="34"/>
                    <a:pt x="19" y="34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7"/>
            <p:cNvSpPr>
              <a:spLocks/>
            </p:cNvSpPr>
            <p:nvPr/>
          </p:nvSpPr>
          <p:spPr bwMode="gray">
            <a:xfrm>
              <a:off x="1316179" y="5995147"/>
              <a:ext cx="101952" cy="183513"/>
            </a:xfrm>
            <a:custGeom>
              <a:avLst/>
              <a:gdLst>
                <a:gd name="T0" fmla="*/ 0 w 22"/>
                <a:gd name="T1" fmla="*/ 37 h 39"/>
                <a:gd name="T2" fmla="*/ 3 w 22"/>
                <a:gd name="T3" fmla="*/ 9 h 39"/>
                <a:gd name="T4" fmla="*/ 13 w 22"/>
                <a:gd name="T5" fmla="*/ 1 h 39"/>
                <a:gd name="T6" fmla="*/ 21 w 22"/>
                <a:gd name="T7" fmla="*/ 11 h 39"/>
                <a:gd name="T8" fmla="*/ 19 w 22"/>
                <a:gd name="T9" fmla="*/ 39 h 39"/>
                <a:gd name="T10" fmla="*/ 0 w 22"/>
                <a:gd name="T11" fmla="*/ 3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9">
                  <a:moveTo>
                    <a:pt x="0" y="37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4"/>
                    <a:pt x="8" y="0"/>
                    <a:pt x="13" y="1"/>
                  </a:cubicBezTo>
                  <a:cubicBezTo>
                    <a:pt x="18" y="1"/>
                    <a:pt x="22" y="6"/>
                    <a:pt x="21" y="11"/>
                  </a:cubicBezTo>
                  <a:cubicBezTo>
                    <a:pt x="19" y="39"/>
                    <a:pt x="19" y="39"/>
                    <a:pt x="19" y="39"/>
                  </a:cubicBezTo>
                  <a:lnTo>
                    <a:pt x="0" y="37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8"/>
            <p:cNvSpPr>
              <a:spLocks/>
            </p:cNvSpPr>
            <p:nvPr/>
          </p:nvSpPr>
          <p:spPr bwMode="gray">
            <a:xfrm>
              <a:off x="1137762" y="6137879"/>
              <a:ext cx="448587" cy="193708"/>
            </a:xfrm>
            <a:custGeom>
              <a:avLst/>
              <a:gdLst>
                <a:gd name="T0" fmla="*/ 94 w 94"/>
                <a:gd name="T1" fmla="*/ 9 h 41"/>
                <a:gd name="T2" fmla="*/ 78 w 94"/>
                <a:gd name="T3" fmla="*/ 33 h 41"/>
                <a:gd name="T4" fmla="*/ 36 w 94"/>
                <a:gd name="T5" fmla="*/ 29 h 41"/>
                <a:gd name="T6" fmla="*/ 0 w 94"/>
                <a:gd name="T7" fmla="*/ 0 h 41"/>
                <a:gd name="T8" fmla="*/ 94 w 94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41">
                  <a:moveTo>
                    <a:pt x="94" y="9"/>
                  </a:moveTo>
                  <a:cubicBezTo>
                    <a:pt x="92" y="21"/>
                    <a:pt x="86" y="28"/>
                    <a:pt x="78" y="33"/>
                  </a:cubicBezTo>
                  <a:cubicBezTo>
                    <a:pt x="64" y="41"/>
                    <a:pt x="48" y="39"/>
                    <a:pt x="36" y="2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4" y="9"/>
                  </a:lnTo>
                  <a:close/>
                </a:path>
              </a:pathLst>
            </a:custGeom>
            <a:solidFill>
              <a:srgbClr val="F7D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Rectangle 40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3857090687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Picture 295"/>
          <p:cNvPicPr>
            <a:picLocks noChangeAspect="1"/>
          </p:cNvPicPr>
          <p:nvPr userDrawn="1"/>
        </p:nvPicPr>
        <p:blipFill rotWithShape="1">
          <a:blip r:embed="rId2"/>
          <a:srcRect l="828" t="3782" r="7529" b="3552"/>
          <a:stretch/>
        </p:blipFill>
        <p:spPr>
          <a:xfrm>
            <a:off x="3000852" y="2128466"/>
            <a:ext cx="3496165" cy="3228394"/>
          </a:xfrm>
          <a:custGeom>
            <a:avLst/>
            <a:gdLst>
              <a:gd name="connsiteX0" fmla="*/ 0 w 1875389"/>
              <a:gd name="connsiteY0" fmla="*/ 0 h 1731753"/>
              <a:gd name="connsiteX1" fmla="*/ 1875389 w 1875389"/>
              <a:gd name="connsiteY1" fmla="*/ 0 h 1731753"/>
              <a:gd name="connsiteX2" fmla="*/ 1875389 w 1875389"/>
              <a:gd name="connsiteY2" fmla="*/ 1731753 h 1731753"/>
              <a:gd name="connsiteX3" fmla="*/ 0 w 1875389"/>
              <a:gd name="connsiteY3" fmla="*/ 1731753 h 1731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75389" h="1731753">
                <a:moveTo>
                  <a:pt x="0" y="0"/>
                </a:moveTo>
                <a:lnTo>
                  <a:pt x="1875389" y="0"/>
                </a:lnTo>
                <a:lnTo>
                  <a:pt x="1875389" y="1731753"/>
                </a:lnTo>
                <a:lnTo>
                  <a:pt x="0" y="1731753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95274"/>
            <a:ext cx="8381682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pic>
        <p:nvPicPr>
          <p:cNvPr id="236" name="Picture 23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1960" y="4745015"/>
            <a:ext cx="312188" cy="1063125"/>
          </a:xfrm>
          <a:prstGeom prst="rect">
            <a:avLst/>
          </a:prstGeom>
        </p:spPr>
      </p:pic>
      <p:grpSp>
        <p:nvGrpSpPr>
          <p:cNvPr id="237" name="Group 236"/>
          <p:cNvGrpSpPr/>
          <p:nvPr userDrawn="1"/>
        </p:nvGrpSpPr>
        <p:grpSpPr>
          <a:xfrm>
            <a:off x="3184" y="3917426"/>
            <a:ext cx="600075" cy="1843088"/>
            <a:chOff x="5416550" y="3867150"/>
            <a:chExt cx="600075" cy="1843088"/>
          </a:xfrm>
        </p:grpSpPr>
        <p:sp>
          <p:nvSpPr>
            <p:cNvPr id="238" name="AutoShape 80"/>
            <p:cNvSpPr>
              <a:spLocks noChangeAspect="1" noChangeArrowheads="1" noTextEdit="1"/>
            </p:cNvSpPr>
            <p:nvPr/>
          </p:nvSpPr>
          <p:spPr bwMode="auto">
            <a:xfrm>
              <a:off x="5416550" y="3867150"/>
              <a:ext cx="596900" cy="1839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39" name="Rectangle 82"/>
            <p:cNvSpPr>
              <a:spLocks noChangeArrowheads="1"/>
            </p:cNvSpPr>
            <p:nvPr/>
          </p:nvSpPr>
          <p:spPr bwMode="auto">
            <a:xfrm>
              <a:off x="5416550" y="4192588"/>
              <a:ext cx="600075" cy="1517650"/>
            </a:xfrm>
            <a:prstGeom prst="rect">
              <a:avLst/>
            </a:prstGeom>
            <a:solidFill>
              <a:srgbClr val="C9AE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0" name="Rectangle 83"/>
            <p:cNvSpPr>
              <a:spLocks noChangeArrowheads="1"/>
            </p:cNvSpPr>
            <p:nvPr/>
          </p:nvSpPr>
          <p:spPr bwMode="auto">
            <a:xfrm>
              <a:off x="5462588" y="4260850"/>
              <a:ext cx="508000" cy="447675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1" name="Rectangle 84"/>
            <p:cNvSpPr>
              <a:spLocks noChangeArrowheads="1"/>
            </p:cNvSpPr>
            <p:nvPr/>
          </p:nvSpPr>
          <p:spPr bwMode="auto">
            <a:xfrm>
              <a:off x="5624513" y="4402138"/>
              <a:ext cx="184150" cy="74613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2" name="Rectangle 85"/>
            <p:cNvSpPr>
              <a:spLocks noChangeArrowheads="1"/>
            </p:cNvSpPr>
            <p:nvPr/>
          </p:nvSpPr>
          <p:spPr bwMode="auto">
            <a:xfrm>
              <a:off x="5624513" y="4440238"/>
              <a:ext cx="184150" cy="36513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3" name="Rectangle 86"/>
            <p:cNvSpPr>
              <a:spLocks noChangeArrowheads="1"/>
            </p:cNvSpPr>
            <p:nvPr/>
          </p:nvSpPr>
          <p:spPr bwMode="auto">
            <a:xfrm>
              <a:off x="5462588" y="4708525"/>
              <a:ext cx="508000" cy="447675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4" name="Rectangle 87"/>
            <p:cNvSpPr>
              <a:spLocks noChangeArrowheads="1"/>
            </p:cNvSpPr>
            <p:nvPr/>
          </p:nvSpPr>
          <p:spPr bwMode="auto">
            <a:xfrm>
              <a:off x="5624513" y="4848225"/>
              <a:ext cx="184150" cy="76200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5" name="Rectangle 88"/>
            <p:cNvSpPr>
              <a:spLocks noChangeArrowheads="1"/>
            </p:cNvSpPr>
            <p:nvPr/>
          </p:nvSpPr>
          <p:spPr bwMode="auto">
            <a:xfrm>
              <a:off x="5624513" y="4884738"/>
              <a:ext cx="184150" cy="39688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6" name="Rectangle 89"/>
            <p:cNvSpPr>
              <a:spLocks noChangeArrowheads="1"/>
            </p:cNvSpPr>
            <p:nvPr/>
          </p:nvSpPr>
          <p:spPr bwMode="auto">
            <a:xfrm>
              <a:off x="5462588" y="5156200"/>
              <a:ext cx="508000" cy="444500"/>
            </a:xfrm>
            <a:prstGeom prst="rect">
              <a:avLst/>
            </a:prstGeom>
            <a:noFill/>
            <a:ln w="14288" cap="flat">
              <a:solidFill>
                <a:srgbClr val="563F2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7" name="Rectangle 90"/>
            <p:cNvSpPr>
              <a:spLocks noChangeArrowheads="1"/>
            </p:cNvSpPr>
            <p:nvPr/>
          </p:nvSpPr>
          <p:spPr bwMode="auto">
            <a:xfrm>
              <a:off x="5624513" y="5295900"/>
              <a:ext cx="184150" cy="76200"/>
            </a:xfrm>
            <a:prstGeom prst="rect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8" name="Rectangle 91"/>
            <p:cNvSpPr>
              <a:spLocks noChangeArrowheads="1"/>
            </p:cNvSpPr>
            <p:nvPr/>
          </p:nvSpPr>
          <p:spPr bwMode="auto">
            <a:xfrm>
              <a:off x="5624513" y="5332413"/>
              <a:ext cx="184150" cy="39688"/>
            </a:xfrm>
            <a:prstGeom prst="rect">
              <a:avLst/>
            </a:prstGeom>
            <a:solidFill>
              <a:srgbClr val="56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49" name="Oval 92"/>
            <p:cNvSpPr>
              <a:spLocks noChangeArrowheads="1"/>
            </p:cNvSpPr>
            <p:nvPr/>
          </p:nvSpPr>
          <p:spPr bwMode="auto">
            <a:xfrm>
              <a:off x="5948363" y="4210050"/>
              <a:ext cx="28575" cy="25400"/>
            </a:xfrm>
            <a:prstGeom prst="ellipse">
              <a:avLst/>
            </a:pr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0" name="Freeform 93"/>
            <p:cNvSpPr>
              <a:spLocks/>
            </p:cNvSpPr>
            <p:nvPr/>
          </p:nvSpPr>
          <p:spPr bwMode="auto">
            <a:xfrm>
              <a:off x="5564188" y="3889375"/>
              <a:ext cx="352425" cy="303213"/>
            </a:xfrm>
            <a:custGeom>
              <a:avLst/>
              <a:gdLst>
                <a:gd name="T0" fmla="*/ 124 w 124"/>
                <a:gd name="T1" fmla="*/ 46 h 108"/>
                <a:gd name="T2" fmla="*/ 104 w 124"/>
                <a:gd name="T3" fmla="*/ 0 h 108"/>
                <a:gd name="T4" fmla="*/ 20 w 124"/>
                <a:gd name="T5" fmla="*/ 0 h 108"/>
                <a:gd name="T6" fmla="*/ 0 w 124"/>
                <a:gd name="T7" fmla="*/ 46 h 108"/>
                <a:gd name="T8" fmla="*/ 30 w 124"/>
                <a:gd name="T9" fmla="*/ 99 h 108"/>
                <a:gd name="T10" fmla="*/ 27 w 124"/>
                <a:gd name="T11" fmla="*/ 103 h 108"/>
                <a:gd name="T12" fmla="*/ 32 w 124"/>
                <a:gd name="T13" fmla="*/ 108 h 108"/>
                <a:gd name="T14" fmla="*/ 92 w 124"/>
                <a:gd name="T15" fmla="*/ 108 h 108"/>
                <a:gd name="T16" fmla="*/ 97 w 124"/>
                <a:gd name="T17" fmla="*/ 103 h 108"/>
                <a:gd name="T18" fmla="*/ 94 w 124"/>
                <a:gd name="T19" fmla="*/ 99 h 108"/>
                <a:gd name="T20" fmla="*/ 124 w 124"/>
                <a:gd name="T21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08">
                  <a:moveTo>
                    <a:pt x="124" y="46"/>
                  </a:moveTo>
                  <a:cubicBezTo>
                    <a:pt x="124" y="27"/>
                    <a:pt x="116" y="11"/>
                    <a:pt x="10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11"/>
                    <a:pt x="0" y="27"/>
                    <a:pt x="0" y="46"/>
                  </a:cubicBezTo>
                  <a:cubicBezTo>
                    <a:pt x="0" y="68"/>
                    <a:pt x="12" y="88"/>
                    <a:pt x="30" y="99"/>
                  </a:cubicBezTo>
                  <a:cubicBezTo>
                    <a:pt x="28" y="99"/>
                    <a:pt x="27" y="101"/>
                    <a:pt x="27" y="103"/>
                  </a:cubicBezTo>
                  <a:cubicBezTo>
                    <a:pt x="27" y="106"/>
                    <a:pt x="29" y="108"/>
                    <a:pt x="32" y="10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95" y="108"/>
                    <a:pt x="97" y="106"/>
                    <a:pt x="97" y="103"/>
                  </a:cubicBezTo>
                  <a:cubicBezTo>
                    <a:pt x="97" y="101"/>
                    <a:pt x="96" y="99"/>
                    <a:pt x="94" y="99"/>
                  </a:cubicBezTo>
                  <a:cubicBezTo>
                    <a:pt x="112" y="88"/>
                    <a:pt x="124" y="68"/>
                    <a:pt x="124" y="46"/>
                  </a:cubicBez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1" name="Freeform 94"/>
            <p:cNvSpPr>
              <a:spLocks/>
            </p:cNvSpPr>
            <p:nvPr/>
          </p:nvSpPr>
          <p:spPr bwMode="auto">
            <a:xfrm>
              <a:off x="5564188" y="3889375"/>
              <a:ext cx="352425" cy="303213"/>
            </a:xfrm>
            <a:custGeom>
              <a:avLst/>
              <a:gdLst>
                <a:gd name="T0" fmla="*/ 124 w 124"/>
                <a:gd name="T1" fmla="*/ 46 h 108"/>
                <a:gd name="T2" fmla="*/ 104 w 124"/>
                <a:gd name="T3" fmla="*/ 0 h 108"/>
                <a:gd name="T4" fmla="*/ 20 w 124"/>
                <a:gd name="T5" fmla="*/ 0 h 108"/>
                <a:gd name="T6" fmla="*/ 0 w 124"/>
                <a:gd name="T7" fmla="*/ 46 h 108"/>
                <a:gd name="T8" fmla="*/ 30 w 124"/>
                <a:gd name="T9" fmla="*/ 99 h 108"/>
                <a:gd name="T10" fmla="*/ 27 w 124"/>
                <a:gd name="T11" fmla="*/ 103 h 108"/>
                <a:gd name="T12" fmla="*/ 32 w 124"/>
                <a:gd name="T13" fmla="*/ 108 h 108"/>
                <a:gd name="T14" fmla="*/ 92 w 124"/>
                <a:gd name="T15" fmla="*/ 108 h 108"/>
                <a:gd name="T16" fmla="*/ 97 w 124"/>
                <a:gd name="T17" fmla="*/ 103 h 108"/>
                <a:gd name="T18" fmla="*/ 94 w 124"/>
                <a:gd name="T19" fmla="*/ 99 h 108"/>
                <a:gd name="T20" fmla="*/ 124 w 124"/>
                <a:gd name="T21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08">
                  <a:moveTo>
                    <a:pt x="124" y="46"/>
                  </a:moveTo>
                  <a:cubicBezTo>
                    <a:pt x="124" y="27"/>
                    <a:pt x="116" y="11"/>
                    <a:pt x="10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8" y="11"/>
                    <a:pt x="0" y="27"/>
                    <a:pt x="0" y="46"/>
                  </a:cubicBezTo>
                  <a:cubicBezTo>
                    <a:pt x="0" y="68"/>
                    <a:pt x="12" y="88"/>
                    <a:pt x="30" y="99"/>
                  </a:cubicBezTo>
                  <a:cubicBezTo>
                    <a:pt x="28" y="99"/>
                    <a:pt x="27" y="101"/>
                    <a:pt x="27" y="103"/>
                  </a:cubicBezTo>
                  <a:cubicBezTo>
                    <a:pt x="27" y="106"/>
                    <a:pt x="29" y="108"/>
                    <a:pt x="32" y="108"/>
                  </a:cubicBezTo>
                  <a:cubicBezTo>
                    <a:pt x="92" y="108"/>
                    <a:pt x="92" y="108"/>
                    <a:pt x="92" y="108"/>
                  </a:cubicBezTo>
                  <a:cubicBezTo>
                    <a:pt x="95" y="108"/>
                    <a:pt x="97" y="106"/>
                    <a:pt x="97" y="103"/>
                  </a:cubicBezTo>
                  <a:cubicBezTo>
                    <a:pt x="97" y="101"/>
                    <a:pt x="96" y="99"/>
                    <a:pt x="94" y="99"/>
                  </a:cubicBezTo>
                  <a:cubicBezTo>
                    <a:pt x="112" y="88"/>
                    <a:pt x="124" y="68"/>
                    <a:pt x="124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2" name="Freeform 96"/>
            <p:cNvSpPr>
              <a:spLocks/>
            </p:cNvSpPr>
            <p:nvPr/>
          </p:nvSpPr>
          <p:spPr bwMode="auto">
            <a:xfrm>
              <a:off x="5689600" y="3998913"/>
              <a:ext cx="50800" cy="47625"/>
            </a:xfrm>
            <a:custGeom>
              <a:avLst/>
              <a:gdLst>
                <a:gd name="T0" fmla="*/ 0 w 18"/>
                <a:gd name="T1" fmla="*/ 0 h 17"/>
                <a:gd name="T2" fmla="*/ 18 w 18"/>
                <a:gd name="T3" fmla="*/ 17 h 17"/>
                <a:gd name="T4" fmla="*/ 0 w 18"/>
                <a:gd name="T5" fmla="*/ 17 h 17"/>
                <a:gd name="T6" fmla="*/ 0 w 1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0" y="0"/>
                  </a:moveTo>
                  <a:cubicBezTo>
                    <a:pt x="10" y="0"/>
                    <a:pt x="18" y="8"/>
                    <a:pt x="18" y="17"/>
                  </a:cubicBezTo>
                  <a:cubicBezTo>
                    <a:pt x="0" y="17"/>
                    <a:pt x="0" y="17"/>
                    <a:pt x="0" y="1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3" name="Freeform 97"/>
            <p:cNvSpPr>
              <a:spLocks/>
            </p:cNvSpPr>
            <p:nvPr/>
          </p:nvSpPr>
          <p:spPr bwMode="auto">
            <a:xfrm>
              <a:off x="5646738" y="4008438"/>
              <a:ext cx="161925" cy="69850"/>
            </a:xfrm>
            <a:custGeom>
              <a:avLst/>
              <a:gdLst>
                <a:gd name="T0" fmla="*/ 29 w 57"/>
                <a:gd name="T1" fmla="*/ 0 h 25"/>
                <a:gd name="T2" fmla="*/ 0 w 57"/>
                <a:gd name="T3" fmla="*/ 13 h 25"/>
                <a:gd name="T4" fmla="*/ 29 w 57"/>
                <a:gd name="T5" fmla="*/ 25 h 25"/>
                <a:gd name="T6" fmla="*/ 57 w 57"/>
                <a:gd name="T7" fmla="*/ 13 h 25"/>
                <a:gd name="T8" fmla="*/ 29 w 57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25">
                  <a:moveTo>
                    <a:pt x="29" y="0"/>
                  </a:moveTo>
                  <a:cubicBezTo>
                    <a:pt x="17" y="0"/>
                    <a:pt x="7" y="5"/>
                    <a:pt x="0" y="13"/>
                  </a:cubicBezTo>
                  <a:cubicBezTo>
                    <a:pt x="7" y="20"/>
                    <a:pt x="17" y="25"/>
                    <a:pt x="29" y="25"/>
                  </a:cubicBezTo>
                  <a:cubicBezTo>
                    <a:pt x="40" y="25"/>
                    <a:pt x="50" y="20"/>
                    <a:pt x="57" y="13"/>
                  </a:cubicBezTo>
                  <a:cubicBezTo>
                    <a:pt x="50" y="5"/>
                    <a:pt x="40" y="0"/>
                    <a:pt x="29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4" name="Freeform 98"/>
            <p:cNvSpPr>
              <a:spLocks/>
            </p:cNvSpPr>
            <p:nvPr/>
          </p:nvSpPr>
          <p:spPr bwMode="auto">
            <a:xfrm>
              <a:off x="5614988" y="4019550"/>
              <a:ext cx="31750" cy="47625"/>
            </a:xfrm>
            <a:custGeom>
              <a:avLst/>
              <a:gdLst>
                <a:gd name="T0" fmla="*/ 0 w 11"/>
                <a:gd name="T1" fmla="*/ 0 h 17"/>
                <a:gd name="T2" fmla="*/ 4 w 11"/>
                <a:gd name="T3" fmla="*/ 9 h 17"/>
                <a:gd name="T4" fmla="*/ 0 w 11"/>
                <a:gd name="T5" fmla="*/ 17 h 17"/>
                <a:gd name="T6" fmla="*/ 11 w 11"/>
                <a:gd name="T7" fmla="*/ 9 h 17"/>
                <a:gd name="T8" fmla="*/ 0 w 11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7">
                  <a:moveTo>
                    <a:pt x="0" y="0"/>
                  </a:moveTo>
                  <a:cubicBezTo>
                    <a:pt x="1" y="3"/>
                    <a:pt x="2" y="6"/>
                    <a:pt x="4" y="9"/>
                  </a:cubicBezTo>
                  <a:cubicBezTo>
                    <a:pt x="2" y="11"/>
                    <a:pt x="1" y="14"/>
                    <a:pt x="0" y="17"/>
                  </a:cubicBezTo>
                  <a:cubicBezTo>
                    <a:pt x="4" y="15"/>
                    <a:pt x="8" y="12"/>
                    <a:pt x="11" y="9"/>
                  </a:cubicBezTo>
                  <a:cubicBezTo>
                    <a:pt x="8" y="5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5" name="Oval 99"/>
            <p:cNvSpPr>
              <a:spLocks noChangeArrowheads="1"/>
            </p:cNvSpPr>
            <p:nvPr/>
          </p:nvSpPr>
          <p:spPr bwMode="auto">
            <a:xfrm>
              <a:off x="5775325" y="4038600"/>
              <a:ext cx="4763" cy="79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6" name="Freeform 100"/>
            <p:cNvSpPr>
              <a:spLocks/>
            </p:cNvSpPr>
            <p:nvPr/>
          </p:nvSpPr>
          <p:spPr bwMode="auto">
            <a:xfrm>
              <a:off x="5757863" y="4027488"/>
              <a:ext cx="19050" cy="47625"/>
            </a:xfrm>
            <a:custGeom>
              <a:avLst/>
              <a:gdLst>
                <a:gd name="T0" fmla="*/ 1 w 7"/>
                <a:gd name="T1" fmla="*/ 0 h 17"/>
                <a:gd name="T2" fmla="*/ 0 w 7"/>
                <a:gd name="T3" fmla="*/ 6 h 17"/>
                <a:gd name="T4" fmla="*/ 7 w 7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7">
                  <a:moveTo>
                    <a:pt x="1" y="0"/>
                  </a:moveTo>
                  <a:cubicBezTo>
                    <a:pt x="1" y="1"/>
                    <a:pt x="0" y="3"/>
                    <a:pt x="0" y="6"/>
                  </a:cubicBezTo>
                  <a:cubicBezTo>
                    <a:pt x="0" y="10"/>
                    <a:pt x="3" y="15"/>
                    <a:pt x="7" y="17"/>
                  </a:cubicBezTo>
                </a:path>
              </a:pathLst>
            </a:custGeom>
            <a:noFill/>
            <a:ln w="3175" cap="rnd">
              <a:solidFill>
                <a:srgbClr val="DC3C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7" name="Freeform 101"/>
            <p:cNvSpPr>
              <a:spLocks/>
            </p:cNvSpPr>
            <p:nvPr/>
          </p:nvSpPr>
          <p:spPr bwMode="auto">
            <a:xfrm>
              <a:off x="5711825" y="4057650"/>
              <a:ext cx="25400" cy="28575"/>
            </a:xfrm>
            <a:custGeom>
              <a:avLst/>
              <a:gdLst>
                <a:gd name="T0" fmla="*/ 0 w 9"/>
                <a:gd name="T1" fmla="*/ 10 h 10"/>
                <a:gd name="T2" fmla="*/ 9 w 9"/>
                <a:gd name="T3" fmla="*/ 0 h 10"/>
                <a:gd name="T4" fmla="*/ 0 w 9"/>
                <a:gd name="T5" fmla="*/ 0 h 10"/>
                <a:gd name="T6" fmla="*/ 0 w 9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0" y="10"/>
                  </a:moveTo>
                  <a:cubicBezTo>
                    <a:pt x="5" y="10"/>
                    <a:pt x="9" y="6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8" name="Freeform 102"/>
            <p:cNvSpPr>
              <a:spLocks/>
            </p:cNvSpPr>
            <p:nvPr/>
          </p:nvSpPr>
          <p:spPr bwMode="auto">
            <a:xfrm>
              <a:off x="5729288" y="4044950"/>
              <a:ext cx="19050" cy="25400"/>
            </a:xfrm>
            <a:custGeom>
              <a:avLst/>
              <a:gdLst>
                <a:gd name="T0" fmla="*/ 2 w 7"/>
                <a:gd name="T1" fmla="*/ 9 h 9"/>
                <a:gd name="T2" fmla="*/ 7 w 7"/>
                <a:gd name="T3" fmla="*/ 4 h 9"/>
                <a:gd name="T4" fmla="*/ 2 w 7"/>
                <a:gd name="T5" fmla="*/ 0 h 9"/>
                <a:gd name="T6" fmla="*/ 0 w 7"/>
                <a:gd name="T7" fmla="*/ 4 h 9"/>
                <a:gd name="T8" fmla="*/ 2 w 7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2" y="9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"/>
                    <a:pt x="0" y="2"/>
                    <a:pt x="0" y="4"/>
                  </a:cubicBezTo>
                  <a:cubicBezTo>
                    <a:pt x="0" y="6"/>
                    <a:pt x="1" y="8"/>
                    <a:pt x="2" y="9"/>
                  </a:cubicBezTo>
                  <a:close/>
                </a:path>
              </a:pathLst>
            </a:custGeom>
            <a:solidFill>
              <a:srgbClr val="DC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59" name="Oval 103"/>
            <p:cNvSpPr>
              <a:spLocks noChangeArrowheads="1"/>
            </p:cNvSpPr>
            <p:nvPr/>
          </p:nvSpPr>
          <p:spPr bwMode="auto">
            <a:xfrm>
              <a:off x="5811838" y="3998913"/>
              <a:ext cx="22225" cy="22225"/>
            </a:xfrm>
            <a:prstGeom prst="ellipse">
              <a:avLst/>
            </a:prstGeom>
            <a:noFill/>
            <a:ln w="6350" cap="flat">
              <a:solidFill>
                <a:srgbClr val="96969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60" name="Oval 104"/>
            <p:cNvSpPr>
              <a:spLocks noChangeArrowheads="1"/>
            </p:cNvSpPr>
            <p:nvPr/>
          </p:nvSpPr>
          <p:spPr bwMode="auto">
            <a:xfrm>
              <a:off x="5789613" y="3962400"/>
              <a:ext cx="14288" cy="17463"/>
            </a:xfrm>
            <a:prstGeom prst="ellipse">
              <a:avLst/>
            </a:prstGeom>
            <a:noFill/>
            <a:ln w="3175" cap="flat">
              <a:solidFill>
                <a:srgbClr val="96969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61" name="Freeform 105"/>
            <p:cNvSpPr>
              <a:spLocks/>
            </p:cNvSpPr>
            <p:nvPr/>
          </p:nvSpPr>
          <p:spPr bwMode="auto">
            <a:xfrm>
              <a:off x="5592763" y="4114800"/>
              <a:ext cx="295275" cy="77788"/>
            </a:xfrm>
            <a:custGeom>
              <a:avLst/>
              <a:gdLst>
                <a:gd name="T0" fmla="*/ 104 w 104"/>
                <a:gd name="T1" fmla="*/ 0 h 28"/>
                <a:gd name="T2" fmla="*/ 0 w 104"/>
                <a:gd name="T3" fmla="*/ 0 h 28"/>
                <a:gd name="T4" fmla="*/ 20 w 104"/>
                <a:gd name="T5" fmla="*/ 19 h 28"/>
                <a:gd name="T6" fmla="*/ 17 w 104"/>
                <a:gd name="T7" fmla="*/ 23 h 28"/>
                <a:gd name="T8" fmla="*/ 22 w 104"/>
                <a:gd name="T9" fmla="*/ 28 h 28"/>
                <a:gd name="T10" fmla="*/ 82 w 104"/>
                <a:gd name="T11" fmla="*/ 28 h 28"/>
                <a:gd name="T12" fmla="*/ 87 w 104"/>
                <a:gd name="T13" fmla="*/ 23 h 28"/>
                <a:gd name="T14" fmla="*/ 84 w 104"/>
                <a:gd name="T15" fmla="*/ 19 h 28"/>
                <a:gd name="T16" fmla="*/ 104 w 104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28">
                  <a:moveTo>
                    <a:pt x="10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8"/>
                    <a:pt x="12" y="14"/>
                    <a:pt x="20" y="19"/>
                  </a:cubicBezTo>
                  <a:cubicBezTo>
                    <a:pt x="18" y="19"/>
                    <a:pt x="17" y="21"/>
                    <a:pt x="17" y="23"/>
                  </a:cubicBezTo>
                  <a:cubicBezTo>
                    <a:pt x="17" y="26"/>
                    <a:pt x="19" y="28"/>
                    <a:pt x="22" y="28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5" y="28"/>
                    <a:pt x="87" y="26"/>
                    <a:pt x="87" y="23"/>
                  </a:cubicBezTo>
                  <a:cubicBezTo>
                    <a:pt x="87" y="21"/>
                    <a:pt x="86" y="19"/>
                    <a:pt x="84" y="19"/>
                  </a:cubicBezTo>
                  <a:cubicBezTo>
                    <a:pt x="92" y="14"/>
                    <a:pt x="99" y="8"/>
                    <a:pt x="104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</p:grpSp>
      <p:sp>
        <p:nvSpPr>
          <p:cNvPr id="262" name="Freeform: Shape 261"/>
          <p:cNvSpPr>
            <a:spLocks noChangeArrowheads="1"/>
          </p:cNvSpPr>
          <p:nvPr userDrawn="1"/>
        </p:nvSpPr>
        <p:spPr bwMode="auto">
          <a:xfrm flipH="1">
            <a:off x="3047" y="5741012"/>
            <a:ext cx="12433427" cy="1253513"/>
          </a:xfrm>
          <a:custGeom>
            <a:avLst/>
            <a:gdLst>
              <a:gd name="connsiteX0" fmla="*/ 0 w 12522200"/>
              <a:gd name="connsiteY0" fmla="*/ 0 h 2416175"/>
              <a:gd name="connsiteX1" fmla="*/ 12522200 w 12522200"/>
              <a:gd name="connsiteY1" fmla="*/ 0 h 2416175"/>
              <a:gd name="connsiteX2" fmla="*/ 12522200 w 12522200"/>
              <a:gd name="connsiteY2" fmla="*/ 2416175 h 2416175"/>
              <a:gd name="connsiteX3" fmla="*/ 0 w 12522200"/>
              <a:gd name="connsiteY3" fmla="*/ 2416175 h 2416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2200" h="2416175">
                <a:moveTo>
                  <a:pt x="0" y="0"/>
                </a:moveTo>
                <a:lnTo>
                  <a:pt x="12522200" y="0"/>
                </a:lnTo>
                <a:lnTo>
                  <a:pt x="12522200" y="2416175"/>
                </a:lnTo>
                <a:lnTo>
                  <a:pt x="0" y="2416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3" name="Freeform 8"/>
          <p:cNvSpPr>
            <a:spLocks/>
          </p:cNvSpPr>
          <p:nvPr userDrawn="1"/>
        </p:nvSpPr>
        <p:spPr bwMode="auto">
          <a:xfrm>
            <a:off x="7528345" y="4392570"/>
            <a:ext cx="1962131" cy="2601955"/>
          </a:xfrm>
          <a:custGeom>
            <a:avLst/>
            <a:gdLst>
              <a:gd name="T0" fmla="*/ 182 w 182"/>
              <a:gd name="T1" fmla="*/ 241 h 241"/>
              <a:gd name="T2" fmla="*/ 137 w 182"/>
              <a:gd name="T3" fmla="*/ 152 h 241"/>
              <a:gd name="T4" fmla="*/ 143 w 182"/>
              <a:gd name="T5" fmla="*/ 118 h 241"/>
              <a:gd name="T6" fmla="*/ 143 w 182"/>
              <a:gd name="T7" fmla="*/ 77 h 241"/>
              <a:gd name="T8" fmla="*/ 77 w 182"/>
              <a:gd name="T9" fmla="*/ 0 h 241"/>
              <a:gd name="T10" fmla="*/ 0 w 182"/>
              <a:gd name="T11" fmla="*/ 77 h 241"/>
              <a:gd name="T12" fmla="*/ 0 w 182"/>
              <a:gd name="T13" fmla="*/ 118 h 241"/>
              <a:gd name="T14" fmla="*/ 43 w 182"/>
              <a:gd name="T15" fmla="*/ 187 h 241"/>
              <a:gd name="T16" fmla="*/ 59 w 182"/>
              <a:gd name="T17" fmla="*/ 241 h 241"/>
              <a:gd name="T18" fmla="*/ 182 w 182"/>
              <a:gd name="T1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2" h="241">
                <a:moveTo>
                  <a:pt x="182" y="241"/>
                </a:moveTo>
                <a:cubicBezTo>
                  <a:pt x="137" y="152"/>
                  <a:pt x="137" y="152"/>
                  <a:pt x="137" y="152"/>
                </a:cubicBezTo>
                <a:cubicBezTo>
                  <a:pt x="141" y="141"/>
                  <a:pt x="143" y="130"/>
                  <a:pt x="143" y="118"/>
                </a:cubicBezTo>
                <a:cubicBezTo>
                  <a:pt x="143" y="77"/>
                  <a:pt x="143" y="77"/>
                  <a:pt x="143" y="77"/>
                </a:cubicBezTo>
                <a:cubicBezTo>
                  <a:pt x="143" y="35"/>
                  <a:pt x="119" y="0"/>
                  <a:pt x="77" y="0"/>
                </a:cubicBezTo>
                <a:cubicBezTo>
                  <a:pt x="34" y="0"/>
                  <a:pt x="0" y="35"/>
                  <a:pt x="0" y="77"/>
                </a:cubicBezTo>
                <a:cubicBezTo>
                  <a:pt x="0" y="118"/>
                  <a:pt x="0" y="118"/>
                  <a:pt x="0" y="118"/>
                </a:cubicBezTo>
                <a:cubicBezTo>
                  <a:pt x="0" y="148"/>
                  <a:pt x="17" y="174"/>
                  <a:pt x="43" y="187"/>
                </a:cubicBezTo>
                <a:cubicBezTo>
                  <a:pt x="59" y="241"/>
                  <a:pt x="59" y="241"/>
                  <a:pt x="59" y="241"/>
                </a:cubicBezTo>
                <a:lnTo>
                  <a:pt x="182" y="24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4" name="Freeform 9"/>
          <p:cNvSpPr>
            <a:spLocks/>
          </p:cNvSpPr>
          <p:nvPr userDrawn="1"/>
        </p:nvSpPr>
        <p:spPr bwMode="auto">
          <a:xfrm>
            <a:off x="7544936" y="5861798"/>
            <a:ext cx="568733" cy="369677"/>
          </a:xfrm>
          <a:custGeom>
            <a:avLst/>
            <a:gdLst>
              <a:gd name="T0" fmla="*/ 19 w 53"/>
              <a:gd name="T1" fmla="*/ 34 h 34"/>
              <a:gd name="T2" fmla="*/ 53 w 53"/>
              <a:gd name="T3" fmla="*/ 0 h 34"/>
              <a:gd name="T4" fmla="*/ 0 w 53"/>
              <a:gd name="T5" fmla="*/ 0 h 34"/>
              <a:gd name="T6" fmla="*/ 19 w 53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34">
                <a:moveTo>
                  <a:pt x="19" y="34"/>
                </a:moveTo>
                <a:cubicBezTo>
                  <a:pt x="53" y="0"/>
                  <a:pt x="53" y="0"/>
                  <a:pt x="53" y="0"/>
                </a:cubicBezTo>
                <a:cubicBezTo>
                  <a:pt x="0" y="0"/>
                  <a:pt x="0" y="0"/>
                  <a:pt x="0" y="0"/>
                </a:cubicBezTo>
                <a:cubicBezTo>
                  <a:pt x="4" y="13"/>
                  <a:pt x="10" y="25"/>
                  <a:pt x="19" y="34"/>
                </a:cubicBezTo>
                <a:close/>
              </a:path>
            </a:pathLst>
          </a:custGeom>
          <a:solidFill>
            <a:srgbClr val="CC86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5" name="Freeform 10"/>
          <p:cNvSpPr>
            <a:spLocks/>
          </p:cNvSpPr>
          <p:nvPr userDrawn="1"/>
        </p:nvSpPr>
        <p:spPr bwMode="auto">
          <a:xfrm>
            <a:off x="2115897" y="4392570"/>
            <a:ext cx="1962131" cy="2601955"/>
          </a:xfrm>
          <a:custGeom>
            <a:avLst/>
            <a:gdLst>
              <a:gd name="T0" fmla="*/ 0 w 182"/>
              <a:gd name="T1" fmla="*/ 241 h 241"/>
              <a:gd name="T2" fmla="*/ 45 w 182"/>
              <a:gd name="T3" fmla="*/ 152 h 241"/>
              <a:gd name="T4" fmla="*/ 39 w 182"/>
              <a:gd name="T5" fmla="*/ 118 h 241"/>
              <a:gd name="T6" fmla="*/ 39 w 182"/>
              <a:gd name="T7" fmla="*/ 77 h 241"/>
              <a:gd name="T8" fmla="*/ 105 w 182"/>
              <a:gd name="T9" fmla="*/ 0 h 241"/>
              <a:gd name="T10" fmla="*/ 182 w 182"/>
              <a:gd name="T11" fmla="*/ 77 h 241"/>
              <a:gd name="T12" fmla="*/ 182 w 182"/>
              <a:gd name="T13" fmla="*/ 118 h 241"/>
              <a:gd name="T14" fmla="*/ 139 w 182"/>
              <a:gd name="T15" fmla="*/ 187 h 241"/>
              <a:gd name="T16" fmla="*/ 123 w 182"/>
              <a:gd name="T17" fmla="*/ 241 h 241"/>
              <a:gd name="T18" fmla="*/ 0 w 182"/>
              <a:gd name="T1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2" h="241">
                <a:moveTo>
                  <a:pt x="0" y="241"/>
                </a:moveTo>
                <a:cubicBezTo>
                  <a:pt x="45" y="152"/>
                  <a:pt x="45" y="152"/>
                  <a:pt x="45" y="152"/>
                </a:cubicBezTo>
                <a:cubicBezTo>
                  <a:pt x="41" y="141"/>
                  <a:pt x="39" y="130"/>
                  <a:pt x="39" y="118"/>
                </a:cubicBezTo>
                <a:cubicBezTo>
                  <a:pt x="39" y="77"/>
                  <a:pt x="39" y="77"/>
                  <a:pt x="39" y="77"/>
                </a:cubicBezTo>
                <a:cubicBezTo>
                  <a:pt x="39" y="35"/>
                  <a:pt x="63" y="0"/>
                  <a:pt x="105" y="0"/>
                </a:cubicBezTo>
                <a:cubicBezTo>
                  <a:pt x="148" y="0"/>
                  <a:pt x="182" y="35"/>
                  <a:pt x="182" y="77"/>
                </a:cubicBezTo>
                <a:cubicBezTo>
                  <a:pt x="182" y="118"/>
                  <a:pt x="182" y="118"/>
                  <a:pt x="182" y="118"/>
                </a:cubicBezTo>
                <a:cubicBezTo>
                  <a:pt x="182" y="148"/>
                  <a:pt x="164" y="174"/>
                  <a:pt x="139" y="187"/>
                </a:cubicBezTo>
                <a:cubicBezTo>
                  <a:pt x="123" y="241"/>
                  <a:pt x="123" y="241"/>
                  <a:pt x="123" y="241"/>
                </a:cubicBezTo>
                <a:lnTo>
                  <a:pt x="0" y="24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6" name="Freeform 11"/>
          <p:cNvSpPr>
            <a:spLocks/>
          </p:cNvSpPr>
          <p:nvPr userDrawn="1"/>
        </p:nvSpPr>
        <p:spPr bwMode="auto">
          <a:xfrm>
            <a:off x="2850512" y="1663700"/>
            <a:ext cx="5791604" cy="4198098"/>
          </a:xfrm>
          <a:custGeom>
            <a:avLst/>
            <a:gdLst>
              <a:gd name="T0" fmla="*/ 537 w 537"/>
              <a:gd name="T1" fmla="*/ 325 h 333"/>
              <a:gd name="T2" fmla="*/ 529 w 537"/>
              <a:gd name="T3" fmla="*/ 333 h 333"/>
              <a:gd name="T4" fmla="*/ 7 w 537"/>
              <a:gd name="T5" fmla="*/ 333 h 333"/>
              <a:gd name="T6" fmla="*/ 0 w 537"/>
              <a:gd name="T7" fmla="*/ 325 h 333"/>
              <a:gd name="T8" fmla="*/ 0 w 537"/>
              <a:gd name="T9" fmla="*/ 7 h 333"/>
              <a:gd name="T10" fmla="*/ 7 w 537"/>
              <a:gd name="T11" fmla="*/ 0 h 333"/>
              <a:gd name="T12" fmla="*/ 529 w 537"/>
              <a:gd name="T13" fmla="*/ 0 h 333"/>
              <a:gd name="T14" fmla="*/ 537 w 537"/>
              <a:gd name="T15" fmla="*/ 7 h 333"/>
              <a:gd name="T16" fmla="*/ 537 w 537"/>
              <a:gd name="T17" fmla="*/ 325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7" h="333">
                <a:moveTo>
                  <a:pt x="537" y="325"/>
                </a:moveTo>
                <a:cubicBezTo>
                  <a:pt x="537" y="330"/>
                  <a:pt x="534" y="333"/>
                  <a:pt x="529" y="333"/>
                </a:cubicBezTo>
                <a:cubicBezTo>
                  <a:pt x="7" y="333"/>
                  <a:pt x="7" y="333"/>
                  <a:pt x="7" y="333"/>
                </a:cubicBezTo>
                <a:cubicBezTo>
                  <a:pt x="3" y="333"/>
                  <a:pt x="0" y="330"/>
                  <a:pt x="0" y="325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29" y="0"/>
                  <a:pt x="529" y="0"/>
                  <a:pt x="529" y="0"/>
                </a:cubicBezTo>
                <a:cubicBezTo>
                  <a:pt x="534" y="0"/>
                  <a:pt x="537" y="3"/>
                  <a:pt x="537" y="7"/>
                </a:cubicBezTo>
                <a:lnTo>
                  <a:pt x="537" y="325"/>
                </a:lnTo>
                <a:close/>
              </a:path>
            </a:pathLst>
          </a:custGeom>
          <a:solidFill>
            <a:srgbClr val="50505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7" name="Freeform 12"/>
          <p:cNvSpPr>
            <a:spLocks/>
          </p:cNvSpPr>
          <p:nvPr userDrawn="1"/>
        </p:nvSpPr>
        <p:spPr bwMode="auto">
          <a:xfrm>
            <a:off x="3075130" y="1873839"/>
            <a:ext cx="5342370" cy="3685312"/>
          </a:xfrm>
          <a:custGeom>
            <a:avLst/>
            <a:gdLst>
              <a:gd name="T0" fmla="*/ 454 w 454"/>
              <a:gd name="T1" fmla="*/ 244 h 250"/>
              <a:gd name="T2" fmla="*/ 448 w 454"/>
              <a:gd name="T3" fmla="*/ 250 h 250"/>
              <a:gd name="T4" fmla="*/ 7 w 454"/>
              <a:gd name="T5" fmla="*/ 250 h 250"/>
              <a:gd name="T6" fmla="*/ 0 w 454"/>
              <a:gd name="T7" fmla="*/ 244 h 250"/>
              <a:gd name="T8" fmla="*/ 0 w 454"/>
              <a:gd name="T9" fmla="*/ 6 h 250"/>
              <a:gd name="T10" fmla="*/ 7 w 454"/>
              <a:gd name="T11" fmla="*/ 0 h 250"/>
              <a:gd name="T12" fmla="*/ 448 w 454"/>
              <a:gd name="T13" fmla="*/ 0 h 250"/>
              <a:gd name="T14" fmla="*/ 454 w 454"/>
              <a:gd name="T15" fmla="*/ 6 h 250"/>
              <a:gd name="T16" fmla="*/ 454 w 454"/>
              <a:gd name="T17" fmla="*/ 244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4" h="250">
                <a:moveTo>
                  <a:pt x="454" y="244"/>
                </a:moveTo>
                <a:cubicBezTo>
                  <a:pt x="454" y="247"/>
                  <a:pt x="451" y="250"/>
                  <a:pt x="448" y="250"/>
                </a:cubicBezTo>
                <a:cubicBezTo>
                  <a:pt x="7" y="250"/>
                  <a:pt x="7" y="250"/>
                  <a:pt x="7" y="250"/>
                </a:cubicBezTo>
                <a:cubicBezTo>
                  <a:pt x="3" y="250"/>
                  <a:pt x="0" y="247"/>
                  <a:pt x="0" y="24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7" y="0"/>
                </a:cubicBezTo>
                <a:cubicBezTo>
                  <a:pt x="448" y="0"/>
                  <a:pt x="448" y="0"/>
                  <a:pt x="448" y="0"/>
                </a:cubicBezTo>
                <a:cubicBezTo>
                  <a:pt x="451" y="0"/>
                  <a:pt x="454" y="3"/>
                  <a:pt x="454" y="6"/>
                </a:cubicBezTo>
                <a:lnTo>
                  <a:pt x="454" y="2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268" name="Freeform 44"/>
          <p:cNvSpPr>
            <a:spLocks/>
          </p:cNvSpPr>
          <p:nvPr userDrawn="1"/>
        </p:nvSpPr>
        <p:spPr bwMode="auto">
          <a:xfrm>
            <a:off x="2537710" y="4022893"/>
            <a:ext cx="677742" cy="725134"/>
          </a:xfrm>
          <a:custGeom>
            <a:avLst/>
            <a:gdLst>
              <a:gd name="T0" fmla="*/ 56 w 63"/>
              <a:gd name="T1" fmla="*/ 11 h 67"/>
              <a:gd name="T2" fmla="*/ 56 w 63"/>
              <a:gd name="T3" fmla="*/ 33 h 67"/>
              <a:gd name="T4" fmla="*/ 29 w 63"/>
              <a:gd name="T5" fmla="*/ 61 h 67"/>
              <a:gd name="T6" fmla="*/ 6 w 63"/>
              <a:gd name="T7" fmla="*/ 61 h 67"/>
              <a:gd name="T8" fmla="*/ 6 w 63"/>
              <a:gd name="T9" fmla="*/ 39 h 67"/>
              <a:gd name="T10" fmla="*/ 45 w 63"/>
              <a:gd name="T11" fmla="*/ 0 h 67"/>
              <a:gd name="T12" fmla="*/ 56 w 63"/>
              <a:gd name="T13" fmla="*/ 1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7">
                <a:moveTo>
                  <a:pt x="56" y="11"/>
                </a:moveTo>
                <a:cubicBezTo>
                  <a:pt x="63" y="17"/>
                  <a:pt x="63" y="27"/>
                  <a:pt x="56" y="33"/>
                </a:cubicBezTo>
                <a:cubicBezTo>
                  <a:pt x="29" y="61"/>
                  <a:pt x="29" y="61"/>
                  <a:pt x="29" y="61"/>
                </a:cubicBezTo>
                <a:cubicBezTo>
                  <a:pt x="22" y="67"/>
                  <a:pt x="13" y="67"/>
                  <a:pt x="6" y="61"/>
                </a:cubicBezTo>
                <a:cubicBezTo>
                  <a:pt x="0" y="55"/>
                  <a:pt x="0" y="45"/>
                  <a:pt x="6" y="39"/>
                </a:cubicBezTo>
                <a:cubicBezTo>
                  <a:pt x="45" y="0"/>
                  <a:pt x="45" y="0"/>
                  <a:pt x="45" y="0"/>
                </a:cubicBezTo>
                <a:lnTo>
                  <a:pt x="56" y="1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69" name="Freeform 45"/>
          <p:cNvSpPr>
            <a:spLocks/>
          </p:cNvSpPr>
          <p:nvPr userDrawn="1"/>
        </p:nvSpPr>
        <p:spPr bwMode="auto">
          <a:xfrm>
            <a:off x="2537710" y="4345176"/>
            <a:ext cx="421813" cy="1037938"/>
          </a:xfrm>
          <a:custGeom>
            <a:avLst/>
            <a:gdLst>
              <a:gd name="T0" fmla="*/ 0 w 39"/>
              <a:gd name="T1" fmla="*/ 73 h 96"/>
              <a:gd name="T2" fmla="*/ 19 w 39"/>
              <a:gd name="T3" fmla="*/ 92 h 96"/>
              <a:gd name="T4" fmla="*/ 19 w 39"/>
              <a:gd name="T5" fmla="*/ 92 h 96"/>
              <a:gd name="T6" fmla="*/ 39 w 39"/>
              <a:gd name="T7" fmla="*/ 86 h 96"/>
              <a:gd name="T8" fmla="*/ 39 w 39"/>
              <a:gd name="T9" fmla="*/ 11 h 96"/>
              <a:gd name="T10" fmla="*/ 19 w 39"/>
              <a:gd name="T11" fmla="*/ 4 h 96"/>
              <a:gd name="T12" fmla="*/ 19 w 39"/>
              <a:gd name="T13" fmla="*/ 4 h 96"/>
              <a:gd name="T14" fmla="*/ 0 w 39"/>
              <a:gd name="T15" fmla="*/ 24 h 96"/>
              <a:gd name="T16" fmla="*/ 0 w 39"/>
              <a:gd name="T17" fmla="*/ 7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" h="96">
                <a:moveTo>
                  <a:pt x="0" y="73"/>
                </a:moveTo>
                <a:cubicBezTo>
                  <a:pt x="0" y="83"/>
                  <a:pt x="9" y="92"/>
                  <a:pt x="19" y="92"/>
                </a:cubicBezTo>
                <a:cubicBezTo>
                  <a:pt x="19" y="92"/>
                  <a:pt x="19" y="92"/>
                  <a:pt x="19" y="92"/>
                </a:cubicBezTo>
                <a:cubicBezTo>
                  <a:pt x="30" y="92"/>
                  <a:pt x="39" y="96"/>
                  <a:pt x="39" y="86"/>
                </a:cubicBezTo>
                <a:cubicBezTo>
                  <a:pt x="39" y="11"/>
                  <a:pt x="39" y="11"/>
                  <a:pt x="39" y="11"/>
                </a:cubicBezTo>
                <a:cubicBezTo>
                  <a:pt x="39" y="0"/>
                  <a:pt x="30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9" y="4"/>
                  <a:pt x="0" y="13"/>
                  <a:pt x="0" y="24"/>
                </a:cubicBezTo>
                <a:lnTo>
                  <a:pt x="0" y="73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0" name="Freeform 46"/>
          <p:cNvSpPr>
            <a:spLocks/>
          </p:cNvSpPr>
          <p:nvPr userDrawn="1"/>
        </p:nvSpPr>
        <p:spPr bwMode="auto">
          <a:xfrm>
            <a:off x="2874209" y="4022893"/>
            <a:ext cx="189577" cy="161141"/>
          </a:xfrm>
          <a:custGeom>
            <a:avLst/>
            <a:gdLst>
              <a:gd name="T0" fmla="*/ 14 w 18"/>
              <a:gd name="T1" fmla="*/ 0 h 15"/>
              <a:gd name="T2" fmla="*/ 18 w 18"/>
              <a:gd name="T3" fmla="*/ 4 h 15"/>
              <a:gd name="T4" fmla="*/ 13 w 18"/>
              <a:gd name="T5" fmla="*/ 10 h 15"/>
              <a:gd name="T6" fmla="*/ 0 w 18"/>
              <a:gd name="T7" fmla="*/ 14 h 15"/>
              <a:gd name="T8" fmla="*/ 14 w 18"/>
              <a:gd name="T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5">
                <a:moveTo>
                  <a:pt x="14" y="0"/>
                </a:moveTo>
                <a:cubicBezTo>
                  <a:pt x="18" y="4"/>
                  <a:pt x="18" y="4"/>
                  <a:pt x="18" y="4"/>
                </a:cubicBezTo>
                <a:cubicBezTo>
                  <a:pt x="13" y="10"/>
                  <a:pt x="13" y="10"/>
                  <a:pt x="13" y="10"/>
                </a:cubicBezTo>
                <a:cubicBezTo>
                  <a:pt x="9" y="13"/>
                  <a:pt x="5" y="15"/>
                  <a:pt x="0" y="14"/>
                </a:cubicBezTo>
                <a:lnTo>
                  <a:pt x="14" y="0"/>
                </a:lnTo>
                <a:close/>
              </a:path>
            </a:pathLst>
          </a:custGeom>
          <a:solidFill>
            <a:srgbClr val="EFD9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1" name="Freeform 48"/>
          <p:cNvSpPr>
            <a:spLocks/>
          </p:cNvSpPr>
          <p:nvPr userDrawn="1"/>
        </p:nvSpPr>
        <p:spPr bwMode="auto">
          <a:xfrm>
            <a:off x="3485599" y="5861841"/>
            <a:ext cx="573475" cy="369677"/>
          </a:xfrm>
          <a:custGeom>
            <a:avLst/>
            <a:gdLst>
              <a:gd name="T0" fmla="*/ 34 w 53"/>
              <a:gd name="T1" fmla="*/ 34 h 34"/>
              <a:gd name="T2" fmla="*/ 0 w 53"/>
              <a:gd name="T3" fmla="*/ 0 h 34"/>
              <a:gd name="T4" fmla="*/ 53 w 53"/>
              <a:gd name="T5" fmla="*/ 0 h 34"/>
              <a:gd name="T6" fmla="*/ 34 w 53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34">
                <a:moveTo>
                  <a:pt x="34" y="34"/>
                </a:moveTo>
                <a:cubicBezTo>
                  <a:pt x="0" y="0"/>
                  <a:pt x="0" y="0"/>
                  <a:pt x="0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49" y="13"/>
                  <a:pt x="43" y="25"/>
                  <a:pt x="34" y="34"/>
                </a:cubicBezTo>
                <a:close/>
              </a:path>
            </a:pathLst>
          </a:custGeom>
          <a:solidFill>
            <a:srgbClr val="CC86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2" name="Freeform 49"/>
          <p:cNvSpPr>
            <a:spLocks/>
          </p:cNvSpPr>
          <p:nvPr userDrawn="1"/>
        </p:nvSpPr>
        <p:spPr bwMode="auto">
          <a:xfrm>
            <a:off x="8390925" y="4022893"/>
            <a:ext cx="682480" cy="725134"/>
          </a:xfrm>
          <a:custGeom>
            <a:avLst/>
            <a:gdLst>
              <a:gd name="T0" fmla="*/ 6 w 63"/>
              <a:gd name="T1" fmla="*/ 11 h 67"/>
              <a:gd name="T2" fmla="*/ 6 w 63"/>
              <a:gd name="T3" fmla="*/ 33 h 67"/>
              <a:gd name="T4" fmla="*/ 34 w 63"/>
              <a:gd name="T5" fmla="*/ 61 h 67"/>
              <a:gd name="T6" fmla="*/ 57 w 63"/>
              <a:gd name="T7" fmla="*/ 61 h 67"/>
              <a:gd name="T8" fmla="*/ 57 w 63"/>
              <a:gd name="T9" fmla="*/ 39 h 67"/>
              <a:gd name="T10" fmla="*/ 18 w 63"/>
              <a:gd name="T11" fmla="*/ 0 h 67"/>
              <a:gd name="T12" fmla="*/ 6 w 63"/>
              <a:gd name="T13" fmla="*/ 1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" h="67">
                <a:moveTo>
                  <a:pt x="6" y="11"/>
                </a:moveTo>
                <a:cubicBezTo>
                  <a:pt x="0" y="17"/>
                  <a:pt x="0" y="27"/>
                  <a:pt x="6" y="33"/>
                </a:cubicBezTo>
                <a:cubicBezTo>
                  <a:pt x="34" y="61"/>
                  <a:pt x="34" y="61"/>
                  <a:pt x="34" y="61"/>
                </a:cubicBezTo>
                <a:cubicBezTo>
                  <a:pt x="41" y="67"/>
                  <a:pt x="50" y="67"/>
                  <a:pt x="57" y="61"/>
                </a:cubicBezTo>
                <a:cubicBezTo>
                  <a:pt x="63" y="55"/>
                  <a:pt x="63" y="45"/>
                  <a:pt x="57" y="39"/>
                </a:cubicBezTo>
                <a:cubicBezTo>
                  <a:pt x="18" y="0"/>
                  <a:pt x="18" y="0"/>
                  <a:pt x="18" y="0"/>
                </a:cubicBezTo>
                <a:lnTo>
                  <a:pt x="6" y="11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3" name="Freeform 50"/>
          <p:cNvSpPr>
            <a:spLocks/>
          </p:cNvSpPr>
          <p:nvPr userDrawn="1"/>
        </p:nvSpPr>
        <p:spPr bwMode="auto">
          <a:xfrm>
            <a:off x="8651596" y="4345176"/>
            <a:ext cx="421813" cy="1037938"/>
          </a:xfrm>
          <a:custGeom>
            <a:avLst/>
            <a:gdLst>
              <a:gd name="T0" fmla="*/ 39 w 39"/>
              <a:gd name="T1" fmla="*/ 73 h 96"/>
              <a:gd name="T2" fmla="*/ 20 w 39"/>
              <a:gd name="T3" fmla="*/ 92 h 96"/>
              <a:gd name="T4" fmla="*/ 20 w 39"/>
              <a:gd name="T5" fmla="*/ 92 h 96"/>
              <a:gd name="T6" fmla="*/ 0 w 39"/>
              <a:gd name="T7" fmla="*/ 86 h 96"/>
              <a:gd name="T8" fmla="*/ 0 w 39"/>
              <a:gd name="T9" fmla="*/ 11 h 96"/>
              <a:gd name="T10" fmla="*/ 20 w 39"/>
              <a:gd name="T11" fmla="*/ 4 h 96"/>
              <a:gd name="T12" fmla="*/ 20 w 39"/>
              <a:gd name="T13" fmla="*/ 4 h 96"/>
              <a:gd name="T14" fmla="*/ 39 w 39"/>
              <a:gd name="T15" fmla="*/ 24 h 96"/>
              <a:gd name="T16" fmla="*/ 39 w 39"/>
              <a:gd name="T17" fmla="*/ 73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" h="96">
                <a:moveTo>
                  <a:pt x="39" y="73"/>
                </a:moveTo>
                <a:cubicBezTo>
                  <a:pt x="39" y="83"/>
                  <a:pt x="30" y="92"/>
                  <a:pt x="20" y="92"/>
                </a:cubicBezTo>
                <a:cubicBezTo>
                  <a:pt x="20" y="92"/>
                  <a:pt x="20" y="92"/>
                  <a:pt x="20" y="92"/>
                </a:cubicBezTo>
                <a:cubicBezTo>
                  <a:pt x="9" y="92"/>
                  <a:pt x="0" y="96"/>
                  <a:pt x="0" y="8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0"/>
                  <a:pt x="9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30" y="4"/>
                  <a:pt x="39" y="13"/>
                  <a:pt x="39" y="24"/>
                </a:cubicBezTo>
                <a:lnTo>
                  <a:pt x="39" y="73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4" name="Freeform 51"/>
          <p:cNvSpPr>
            <a:spLocks/>
          </p:cNvSpPr>
          <p:nvPr userDrawn="1"/>
        </p:nvSpPr>
        <p:spPr bwMode="auto">
          <a:xfrm>
            <a:off x="8542587" y="4022893"/>
            <a:ext cx="194319" cy="161141"/>
          </a:xfrm>
          <a:custGeom>
            <a:avLst/>
            <a:gdLst>
              <a:gd name="T0" fmla="*/ 4 w 18"/>
              <a:gd name="T1" fmla="*/ 0 h 15"/>
              <a:gd name="T2" fmla="*/ 0 w 18"/>
              <a:gd name="T3" fmla="*/ 4 h 15"/>
              <a:gd name="T4" fmla="*/ 5 w 18"/>
              <a:gd name="T5" fmla="*/ 10 h 15"/>
              <a:gd name="T6" fmla="*/ 18 w 18"/>
              <a:gd name="T7" fmla="*/ 14 h 15"/>
              <a:gd name="T8" fmla="*/ 4 w 18"/>
              <a:gd name="T9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5">
                <a:moveTo>
                  <a:pt x="4" y="0"/>
                </a:moveTo>
                <a:cubicBezTo>
                  <a:pt x="0" y="4"/>
                  <a:pt x="0" y="4"/>
                  <a:pt x="0" y="4"/>
                </a:cubicBezTo>
                <a:cubicBezTo>
                  <a:pt x="5" y="10"/>
                  <a:pt x="5" y="10"/>
                  <a:pt x="5" y="10"/>
                </a:cubicBezTo>
                <a:cubicBezTo>
                  <a:pt x="9" y="13"/>
                  <a:pt x="13" y="15"/>
                  <a:pt x="18" y="14"/>
                </a:cubicBezTo>
                <a:lnTo>
                  <a:pt x="4" y="0"/>
                </a:lnTo>
                <a:close/>
              </a:path>
            </a:pathLst>
          </a:custGeom>
          <a:solidFill>
            <a:srgbClr val="EFD9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5" name="Freeform 52"/>
          <p:cNvSpPr>
            <a:spLocks/>
          </p:cNvSpPr>
          <p:nvPr userDrawn="1"/>
        </p:nvSpPr>
        <p:spPr bwMode="auto">
          <a:xfrm>
            <a:off x="8120778" y="5060831"/>
            <a:ext cx="682480" cy="1782032"/>
          </a:xfrm>
          <a:custGeom>
            <a:avLst/>
            <a:gdLst>
              <a:gd name="T0" fmla="*/ 63 w 63"/>
              <a:gd name="T1" fmla="*/ 0 h 165"/>
              <a:gd name="T2" fmla="*/ 0 w 63"/>
              <a:gd name="T3" fmla="*/ 83 h 165"/>
              <a:gd name="T4" fmla="*/ 63 w 63"/>
              <a:gd name="T5" fmla="*/ 165 h 165"/>
              <a:gd name="T6" fmla="*/ 63 w 63"/>
              <a:gd name="T7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" h="165">
                <a:moveTo>
                  <a:pt x="63" y="0"/>
                </a:moveTo>
                <a:cubicBezTo>
                  <a:pt x="27" y="10"/>
                  <a:pt x="0" y="43"/>
                  <a:pt x="0" y="83"/>
                </a:cubicBezTo>
                <a:cubicBezTo>
                  <a:pt x="0" y="122"/>
                  <a:pt x="27" y="155"/>
                  <a:pt x="63" y="165"/>
                </a:cubicBezTo>
                <a:lnTo>
                  <a:pt x="63" y="0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6" name="Rectangle 275"/>
          <p:cNvSpPr/>
          <p:nvPr userDrawn="1"/>
        </p:nvSpPr>
        <p:spPr bwMode="auto">
          <a:xfrm>
            <a:off x="3297918" y="2141386"/>
            <a:ext cx="2753909" cy="3179462"/>
          </a:xfrm>
          <a:prstGeom prst="rect">
            <a:avLst/>
          </a:prstGeom>
          <a:solidFill>
            <a:srgbClr val="0078D7">
              <a:lumMod val="20000"/>
              <a:lumOff val="8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7" name="Freeform 47"/>
          <p:cNvSpPr>
            <a:spLocks/>
          </p:cNvSpPr>
          <p:nvPr userDrawn="1"/>
        </p:nvSpPr>
        <p:spPr bwMode="auto">
          <a:xfrm>
            <a:off x="2807857" y="5060831"/>
            <a:ext cx="677742" cy="1782032"/>
          </a:xfrm>
          <a:custGeom>
            <a:avLst/>
            <a:gdLst>
              <a:gd name="T0" fmla="*/ 0 w 63"/>
              <a:gd name="T1" fmla="*/ 0 h 165"/>
              <a:gd name="T2" fmla="*/ 63 w 63"/>
              <a:gd name="T3" fmla="*/ 83 h 165"/>
              <a:gd name="T4" fmla="*/ 0 w 63"/>
              <a:gd name="T5" fmla="*/ 165 h 165"/>
              <a:gd name="T6" fmla="*/ 0 w 63"/>
              <a:gd name="T7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" h="165">
                <a:moveTo>
                  <a:pt x="0" y="0"/>
                </a:moveTo>
                <a:cubicBezTo>
                  <a:pt x="36" y="10"/>
                  <a:pt x="63" y="43"/>
                  <a:pt x="63" y="83"/>
                </a:cubicBezTo>
                <a:cubicBezTo>
                  <a:pt x="63" y="122"/>
                  <a:pt x="36" y="155"/>
                  <a:pt x="0" y="165"/>
                </a:cubicBezTo>
                <a:lnTo>
                  <a:pt x="0" y="0"/>
                </a:lnTo>
                <a:close/>
              </a:path>
            </a:pathLst>
          </a:custGeom>
          <a:solidFill>
            <a:srgbClr val="E5B5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278" name="Freeform: Shape 277"/>
          <p:cNvSpPr/>
          <p:nvPr userDrawn="1"/>
        </p:nvSpPr>
        <p:spPr bwMode="auto">
          <a:xfrm>
            <a:off x="5686439" y="5671730"/>
            <a:ext cx="119752" cy="120282"/>
          </a:xfrm>
          <a:custGeom>
            <a:avLst/>
            <a:gdLst/>
            <a:ahLst/>
            <a:cxnLst/>
            <a:rect l="l" t="t" r="r" b="b"/>
            <a:pathLst>
              <a:path w="33338" h="33486">
                <a:moveTo>
                  <a:pt x="16520" y="0"/>
                </a:moveTo>
                <a:cubicBezTo>
                  <a:pt x="21184" y="0"/>
                  <a:pt x="25152" y="1662"/>
                  <a:pt x="28427" y="4986"/>
                </a:cubicBezTo>
                <a:cubicBezTo>
                  <a:pt x="31701" y="8309"/>
                  <a:pt x="33338" y="12253"/>
                  <a:pt x="33338" y="16817"/>
                </a:cubicBezTo>
                <a:cubicBezTo>
                  <a:pt x="33338" y="21382"/>
                  <a:pt x="31701" y="25301"/>
                  <a:pt x="28427" y="28575"/>
                </a:cubicBezTo>
                <a:cubicBezTo>
                  <a:pt x="25152" y="31849"/>
                  <a:pt x="21184" y="33486"/>
                  <a:pt x="16520" y="33486"/>
                </a:cubicBezTo>
                <a:cubicBezTo>
                  <a:pt x="11956" y="33486"/>
                  <a:pt x="8062" y="31849"/>
                  <a:pt x="4837" y="28575"/>
                </a:cubicBezTo>
                <a:cubicBezTo>
                  <a:pt x="1613" y="25301"/>
                  <a:pt x="0" y="21382"/>
                  <a:pt x="0" y="16817"/>
                </a:cubicBezTo>
                <a:cubicBezTo>
                  <a:pt x="0" y="12253"/>
                  <a:pt x="1613" y="8309"/>
                  <a:pt x="4837" y="4986"/>
                </a:cubicBezTo>
                <a:cubicBezTo>
                  <a:pt x="8062" y="1662"/>
                  <a:pt x="11956" y="0"/>
                  <a:pt x="1652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0"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83" name="Group 282"/>
          <p:cNvGrpSpPr/>
          <p:nvPr userDrawn="1"/>
        </p:nvGrpSpPr>
        <p:grpSpPr>
          <a:xfrm>
            <a:off x="9065819" y="1394710"/>
            <a:ext cx="849313" cy="606933"/>
            <a:chOff x="2382838" y="3843826"/>
            <a:chExt cx="684213" cy="488950"/>
          </a:xfrm>
        </p:grpSpPr>
        <p:sp>
          <p:nvSpPr>
            <p:cNvPr id="284" name="Rectangle 18"/>
            <p:cNvSpPr>
              <a:spLocks noChangeArrowheads="1"/>
            </p:cNvSpPr>
            <p:nvPr/>
          </p:nvSpPr>
          <p:spPr bwMode="auto">
            <a:xfrm>
              <a:off x="2382838" y="3843826"/>
              <a:ext cx="684213" cy="4889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5" name="Rectangle 19"/>
            <p:cNvSpPr>
              <a:spLocks noChangeArrowheads="1"/>
            </p:cNvSpPr>
            <p:nvPr/>
          </p:nvSpPr>
          <p:spPr bwMode="auto">
            <a:xfrm>
              <a:off x="2486025" y="3916851"/>
              <a:ext cx="477838" cy="341312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6" name="Freeform 20"/>
            <p:cNvSpPr>
              <a:spLocks/>
            </p:cNvSpPr>
            <p:nvPr/>
          </p:nvSpPr>
          <p:spPr bwMode="auto">
            <a:xfrm>
              <a:off x="2671763" y="4069251"/>
              <a:ext cx="263525" cy="188912"/>
            </a:xfrm>
            <a:custGeom>
              <a:avLst/>
              <a:gdLst>
                <a:gd name="T0" fmla="*/ 83 w 166"/>
                <a:gd name="T1" fmla="*/ 0 h 119"/>
                <a:gd name="T2" fmla="*/ 0 w 166"/>
                <a:gd name="T3" fmla="*/ 119 h 119"/>
                <a:gd name="T4" fmla="*/ 166 w 166"/>
                <a:gd name="T5" fmla="*/ 119 h 119"/>
                <a:gd name="T6" fmla="*/ 83 w 166"/>
                <a:gd name="T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6" h="119">
                  <a:moveTo>
                    <a:pt x="83" y="0"/>
                  </a:moveTo>
                  <a:lnTo>
                    <a:pt x="0" y="119"/>
                  </a:lnTo>
                  <a:lnTo>
                    <a:pt x="166" y="11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7" name="Freeform 21"/>
            <p:cNvSpPr>
              <a:spLocks/>
            </p:cNvSpPr>
            <p:nvPr/>
          </p:nvSpPr>
          <p:spPr bwMode="auto">
            <a:xfrm>
              <a:off x="2514600" y="4027976"/>
              <a:ext cx="319088" cy="230187"/>
            </a:xfrm>
            <a:custGeom>
              <a:avLst/>
              <a:gdLst>
                <a:gd name="T0" fmla="*/ 101 w 201"/>
                <a:gd name="T1" fmla="*/ 0 h 145"/>
                <a:gd name="T2" fmla="*/ 0 w 201"/>
                <a:gd name="T3" fmla="*/ 145 h 145"/>
                <a:gd name="T4" fmla="*/ 201 w 201"/>
                <a:gd name="T5" fmla="*/ 145 h 145"/>
                <a:gd name="T6" fmla="*/ 101 w 201"/>
                <a:gd name="T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145">
                  <a:moveTo>
                    <a:pt x="101" y="0"/>
                  </a:moveTo>
                  <a:lnTo>
                    <a:pt x="0" y="145"/>
                  </a:lnTo>
                  <a:lnTo>
                    <a:pt x="201" y="145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4668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8" name="Freeform 22"/>
            <p:cNvSpPr>
              <a:spLocks/>
            </p:cNvSpPr>
            <p:nvPr/>
          </p:nvSpPr>
          <p:spPr bwMode="auto">
            <a:xfrm>
              <a:off x="2527300" y="3962889"/>
              <a:ext cx="95250" cy="49212"/>
            </a:xfrm>
            <a:custGeom>
              <a:avLst/>
              <a:gdLst>
                <a:gd name="T0" fmla="*/ 53 w 61"/>
                <a:gd name="T1" fmla="*/ 16 h 32"/>
                <a:gd name="T2" fmla="*/ 53 w 61"/>
                <a:gd name="T3" fmla="*/ 16 h 32"/>
                <a:gd name="T4" fmla="*/ 36 w 61"/>
                <a:gd name="T5" fmla="*/ 0 h 32"/>
                <a:gd name="T6" fmla="*/ 20 w 61"/>
                <a:gd name="T7" fmla="*/ 14 h 32"/>
                <a:gd name="T8" fmla="*/ 11 w 61"/>
                <a:gd name="T9" fmla="*/ 10 h 32"/>
                <a:gd name="T10" fmla="*/ 0 w 61"/>
                <a:gd name="T11" fmla="*/ 21 h 32"/>
                <a:gd name="T12" fmla="*/ 11 w 61"/>
                <a:gd name="T13" fmla="*/ 32 h 32"/>
                <a:gd name="T14" fmla="*/ 53 w 61"/>
                <a:gd name="T15" fmla="*/ 32 h 32"/>
                <a:gd name="T16" fmla="*/ 61 w 61"/>
                <a:gd name="T17" fmla="*/ 24 h 32"/>
                <a:gd name="T18" fmla="*/ 53 w 61"/>
                <a:gd name="T1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2">
                  <a:moveTo>
                    <a:pt x="53" y="16"/>
                  </a:moveTo>
                  <a:cubicBezTo>
                    <a:pt x="53" y="16"/>
                    <a:pt x="53" y="16"/>
                    <a:pt x="53" y="16"/>
                  </a:cubicBezTo>
                  <a:cubicBezTo>
                    <a:pt x="53" y="7"/>
                    <a:pt x="45" y="0"/>
                    <a:pt x="36" y="0"/>
                  </a:cubicBezTo>
                  <a:cubicBezTo>
                    <a:pt x="28" y="0"/>
                    <a:pt x="21" y="6"/>
                    <a:pt x="20" y="14"/>
                  </a:cubicBezTo>
                  <a:cubicBezTo>
                    <a:pt x="18" y="12"/>
                    <a:pt x="15" y="10"/>
                    <a:pt x="11" y="10"/>
                  </a:cubicBezTo>
                  <a:cubicBezTo>
                    <a:pt x="5" y="10"/>
                    <a:pt x="0" y="15"/>
                    <a:pt x="0" y="21"/>
                  </a:cubicBezTo>
                  <a:cubicBezTo>
                    <a:pt x="0" y="27"/>
                    <a:pt x="5" y="32"/>
                    <a:pt x="11" y="32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7" y="32"/>
                    <a:pt x="61" y="29"/>
                    <a:pt x="61" y="24"/>
                  </a:cubicBezTo>
                  <a:cubicBezTo>
                    <a:pt x="61" y="20"/>
                    <a:pt x="57" y="16"/>
                    <a:pt x="53" y="16"/>
                  </a:cubicBezTo>
                  <a:close/>
                </a:path>
              </a:pathLst>
            </a:custGeom>
            <a:solidFill>
              <a:srgbClr val="00BC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10311105" y="179289"/>
            <a:ext cx="1828800" cy="2417056"/>
            <a:chOff x="10607676" y="179289"/>
            <a:chExt cx="1828800" cy="2417056"/>
          </a:xfrm>
        </p:grpSpPr>
        <p:sp>
          <p:nvSpPr>
            <p:cNvPr id="279" name="Freeform: Shape 278"/>
            <p:cNvSpPr>
              <a:spLocks noChangeArrowheads="1"/>
            </p:cNvSpPr>
            <p:nvPr userDrawn="1"/>
          </p:nvSpPr>
          <p:spPr bwMode="auto">
            <a:xfrm rot="5400000">
              <a:off x="10351757" y="492576"/>
              <a:ext cx="2398005" cy="1771432"/>
            </a:xfrm>
            <a:custGeom>
              <a:avLst/>
              <a:gdLst>
                <a:gd name="connsiteX0" fmla="*/ 0 w 2398005"/>
                <a:gd name="connsiteY0" fmla="*/ 885715 h 1771432"/>
                <a:gd name="connsiteX1" fmla="*/ 17995 w 2398005"/>
                <a:gd name="connsiteY1" fmla="*/ 707213 h 1771432"/>
                <a:gd name="connsiteX2" fmla="*/ 885716 w 2398005"/>
                <a:gd name="connsiteY2" fmla="*/ 0 h 1771432"/>
                <a:gd name="connsiteX3" fmla="*/ 2398005 w 2398005"/>
                <a:gd name="connsiteY3" fmla="*/ 0 h 1771432"/>
                <a:gd name="connsiteX4" fmla="*/ 2398005 w 2398005"/>
                <a:gd name="connsiteY4" fmla="*/ 1771432 h 1771432"/>
                <a:gd name="connsiteX5" fmla="*/ 885716 w 2398005"/>
                <a:gd name="connsiteY5" fmla="*/ 1771431 h 1771432"/>
                <a:gd name="connsiteX6" fmla="*/ 17995 w 2398005"/>
                <a:gd name="connsiteY6" fmla="*/ 1064218 h 1771432"/>
                <a:gd name="connsiteX7" fmla="*/ 0 w 2398005"/>
                <a:gd name="connsiteY7" fmla="*/ 885716 h 1771432"/>
                <a:gd name="connsiteX8" fmla="*/ 0 w 2398005"/>
                <a:gd name="connsiteY8" fmla="*/ 885715 h 1771432"/>
                <a:gd name="connsiteX9" fmla="*/ 0 w 2398005"/>
                <a:gd name="connsiteY9" fmla="*/ 885715 h 177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98005" h="1771432">
                  <a:moveTo>
                    <a:pt x="0" y="885715"/>
                  </a:moveTo>
                  <a:lnTo>
                    <a:pt x="17995" y="707213"/>
                  </a:lnTo>
                  <a:cubicBezTo>
                    <a:pt x="100584" y="303608"/>
                    <a:pt x="457695" y="0"/>
                    <a:pt x="885716" y="0"/>
                  </a:cubicBezTo>
                  <a:lnTo>
                    <a:pt x="2398005" y="0"/>
                  </a:lnTo>
                  <a:lnTo>
                    <a:pt x="2398005" y="1771432"/>
                  </a:lnTo>
                  <a:lnTo>
                    <a:pt x="885716" y="1771431"/>
                  </a:lnTo>
                  <a:cubicBezTo>
                    <a:pt x="457695" y="1771431"/>
                    <a:pt x="100584" y="1467823"/>
                    <a:pt x="17995" y="1064218"/>
                  </a:cubicBezTo>
                  <a:close/>
                  <a:moveTo>
                    <a:pt x="0" y="885716"/>
                  </a:moveTo>
                  <a:lnTo>
                    <a:pt x="0" y="885715"/>
                  </a:lnTo>
                  <a:lnTo>
                    <a:pt x="0" y="885715"/>
                  </a:lnTo>
                  <a:close/>
                </a:path>
              </a:pathLst>
            </a:custGeom>
            <a:solidFill>
              <a:srgbClr val="00BCF2">
                <a:lumMod val="20000"/>
                <a:lumOff val="80000"/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sp>
          <p:nvSpPr>
            <p:cNvPr id="280" name="Rectangle 279"/>
            <p:cNvSpPr/>
            <p:nvPr userDrawn="1"/>
          </p:nvSpPr>
          <p:spPr bwMode="auto">
            <a:xfrm>
              <a:off x="10607676" y="2477713"/>
              <a:ext cx="1828800" cy="118632"/>
            </a:xfrm>
            <a:prstGeom prst="rect">
              <a:avLst/>
            </a:prstGeom>
            <a:solidFill>
              <a:srgbClr val="FFFFFF">
                <a:lumMod val="75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1" name="Freeform 119"/>
            <p:cNvSpPr>
              <a:spLocks/>
            </p:cNvSpPr>
            <p:nvPr userDrawn="1"/>
          </p:nvSpPr>
          <p:spPr bwMode="auto">
            <a:xfrm>
              <a:off x="11853863" y="1150701"/>
              <a:ext cx="582613" cy="425450"/>
            </a:xfrm>
            <a:custGeom>
              <a:avLst/>
              <a:gdLst>
                <a:gd name="T0" fmla="*/ 99 w 229"/>
                <a:gd name="T1" fmla="*/ 70 h 158"/>
                <a:gd name="T2" fmla="*/ 56 w 229"/>
                <a:gd name="T3" fmla="*/ 49 h 158"/>
                <a:gd name="T4" fmla="*/ 0 w 229"/>
                <a:gd name="T5" fmla="*/ 103 h 158"/>
                <a:gd name="T6" fmla="*/ 56 w 229"/>
                <a:gd name="T7" fmla="*/ 158 h 158"/>
                <a:gd name="T8" fmla="*/ 229 w 229"/>
                <a:gd name="T9" fmla="*/ 158 h 158"/>
                <a:gd name="T10" fmla="*/ 229 w 229"/>
                <a:gd name="T11" fmla="*/ 20 h 158"/>
                <a:gd name="T12" fmla="*/ 177 w 229"/>
                <a:gd name="T13" fmla="*/ 0 h 158"/>
                <a:gd name="T14" fmla="*/ 99 w 229"/>
                <a:gd name="T15" fmla="*/ 7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158">
                  <a:moveTo>
                    <a:pt x="99" y="70"/>
                  </a:moveTo>
                  <a:cubicBezTo>
                    <a:pt x="89" y="56"/>
                    <a:pt x="73" y="49"/>
                    <a:pt x="56" y="49"/>
                  </a:cubicBezTo>
                  <a:cubicBezTo>
                    <a:pt x="25" y="49"/>
                    <a:pt x="0" y="73"/>
                    <a:pt x="0" y="103"/>
                  </a:cubicBezTo>
                  <a:cubicBezTo>
                    <a:pt x="0" y="133"/>
                    <a:pt x="25" y="158"/>
                    <a:pt x="56" y="158"/>
                  </a:cubicBezTo>
                  <a:cubicBezTo>
                    <a:pt x="153" y="158"/>
                    <a:pt x="203" y="158"/>
                    <a:pt x="229" y="158"/>
                  </a:cubicBezTo>
                  <a:cubicBezTo>
                    <a:pt x="229" y="20"/>
                    <a:pt x="229" y="20"/>
                    <a:pt x="229" y="20"/>
                  </a:cubicBezTo>
                  <a:cubicBezTo>
                    <a:pt x="215" y="7"/>
                    <a:pt x="197" y="0"/>
                    <a:pt x="177" y="0"/>
                  </a:cubicBezTo>
                  <a:cubicBezTo>
                    <a:pt x="137" y="0"/>
                    <a:pt x="104" y="30"/>
                    <a:pt x="99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>
                <a:solidFill>
                  <a:srgbClr val="505050"/>
                </a:solidFill>
                <a:latin typeface="Segoe UI"/>
              </a:endParaRPr>
            </a:p>
          </p:txBody>
        </p:sp>
        <p:sp>
          <p:nvSpPr>
            <p:cNvPr id="282" name="Freeform 20"/>
            <p:cNvSpPr>
              <a:spLocks/>
            </p:cNvSpPr>
            <p:nvPr userDrawn="1"/>
          </p:nvSpPr>
          <p:spPr bwMode="auto">
            <a:xfrm>
              <a:off x="10865747" y="560765"/>
              <a:ext cx="685012" cy="386591"/>
            </a:xfrm>
            <a:custGeom>
              <a:avLst/>
              <a:gdLst>
                <a:gd name="T0" fmla="*/ 60 w 145"/>
                <a:gd name="T1" fmla="*/ 16 h 82"/>
                <a:gd name="T2" fmla="*/ 88 w 145"/>
                <a:gd name="T3" fmla="*/ 0 h 82"/>
                <a:gd name="T4" fmla="*/ 120 w 145"/>
                <a:gd name="T5" fmla="*/ 31 h 82"/>
                <a:gd name="T6" fmla="*/ 120 w 145"/>
                <a:gd name="T7" fmla="*/ 31 h 82"/>
                <a:gd name="T8" fmla="*/ 145 w 145"/>
                <a:gd name="T9" fmla="*/ 57 h 82"/>
                <a:gd name="T10" fmla="*/ 120 w 145"/>
                <a:gd name="T11" fmla="*/ 82 h 82"/>
                <a:gd name="T12" fmla="*/ 21 w 145"/>
                <a:gd name="T13" fmla="*/ 82 h 82"/>
                <a:gd name="T14" fmla="*/ 0 w 145"/>
                <a:gd name="T15" fmla="*/ 62 h 82"/>
                <a:gd name="T16" fmla="*/ 20 w 145"/>
                <a:gd name="T17" fmla="*/ 42 h 82"/>
                <a:gd name="T18" fmla="*/ 20 w 145"/>
                <a:gd name="T19" fmla="*/ 37 h 82"/>
                <a:gd name="T20" fmla="*/ 45 w 145"/>
                <a:gd name="T21" fmla="*/ 11 h 82"/>
                <a:gd name="T22" fmla="*/ 60 w 145"/>
                <a:gd name="T23" fmla="*/ 1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5" h="82">
                  <a:moveTo>
                    <a:pt x="60" y="16"/>
                  </a:moveTo>
                  <a:cubicBezTo>
                    <a:pt x="66" y="7"/>
                    <a:pt x="76" y="0"/>
                    <a:pt x="88" y="0"/>
                  </a:cubicBezTo>
                  <a:cubicBezTo>
                    <a:pt x="105" y="0"/>
                    <a:pt x="119" y="14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34" y="31"/>
                    <a:pt x="145" y="43"/>
                    <a:pt x="145" y="57"/>
                  </a:cubicBezTo>
                  <a:cubicBezTo>
                    <a:pt x="145" y="71"/>
                    <a:pt x="134" y="82"/>
                    <a:pt x="120" y="82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9" y="82"/>
                    <a:pt x="0" y="73"/>
                    <a:pt x="0" y="62"/>
                  </a:cubicBezTo>
                  <a:cubicBezTo>
                    <a:pt x="0" y="51"/>
                    <a:pt x="9" y="42"/>
                    <a:pt x="20" y="42"/>
                  </a:cubicBezTo>
                  <a:cubicBezTo>
                    <a:pt x="20" y="40"/>
                    <a:pt x="20" y="38"/>
                    <a:pt x="20" y="37"/>
                  </a:cubicBezTo>
                  <a:cubicBezTo>
                    <a:pt x="20" y="23"/>
                    <a:pt x="31" y="11"/>
                    <a:pt x="45" y="11"/>
                  </a:cubicBezTo>
                  <a:cubicBezTo>
                    <a:pt x="51" y="11"/>
                    <a:pt x="56" y="13"/>
                    <a:pt x="60" y="16"/>
                  </a:cubicBezTo>
                </a:path>
              </a:pathLst>
            </a:custGeom>
            <a:solidFill>
              <a:srgbClr val="00BCF2">
                <a:lumMod val="40000"/>
                <a:lumOff val="60000"/>
                <a:alpha val="36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</a:endParaRPr>
            </a:p>
          </p:txBody>
        </p:sp>
        <p:cxnSp>
          <p:nvCxnSpPr>
            <p:cNvPr id="289" name="Straight Connector 288"/>
            <p:cNvCxnSpPr>
              <a:stCxn id="279" idx="7"/>
              <a:endCxn id="280" idx="0"/>
            </p:cNvCxnSpPr>
            <p:nvPr userDrawn="1"/>
          </p:nvCxnSpPr>
          <p:spPr>
            <a:xfrm flipH="1">
              <a:off x="11522076" y="179290"/>
              <a:ext cx="0" cy="2298423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290" name="Straight Connector 289"/>
            <p:cNvCxnSpPr>
              <a:cxnSpLocks/>
              <a:stCxn id="279" idx="5"/>
              <a:endCxn id="279" idx="2"/>
            </p:cNvCxnSpPr>
            <p:nvPr userDrawn="1"/>
          </p:nvCxnSpPr>
          <p:spPr>
            <a:xfrm>
              <a:off x="10665045" y="1065006"/>
              <a:ext cx="1771431" cy="0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291" name="Straight Connector 290"/>
            <p:cNvCxnSpPr>
              <a:cxnSpLocks/>
            </p:cNvCxnSpPr>
            <p:nvPr userDrawn="1"/>
          </p:nvCxnSpPr>
          <p:spPr>
            <a:xfrm>
              <a:off x="10665045" y="1747900"/>
              <a:ext cx="1771431" cy="0"/>
            </a:xfrm>
            <a:prstGeom prst="line">
              <a:avLst/>
            </a:prstGeom>
            <a:noFill/>
            <a:ln w="9525" cap="flat" cmpd="sng" algn="ctr">
              <a:solidFill>
                <a:srgbClr val="FFFFFF"/>
              </a:solidFill>
              <a:prstDash val="solid"/>
              <a:headEnd type="none"/>
              <a:tailEnd type="none"/>
            </a:ln>
            <a:effectLst/>
          </p:spPr>
        </p:cxnSp>
      </p:grpSp>
      <p:cxnSp>
        <p:nvCxnSpPr>
          <p:cNvPr id="295" name="Straight Connector 294"/>
          <p:cNvCxnSpPr>
            <a:cxnSpLocks/>
          </p:cNvCxnSpPr>
          <p:nvPr userDrawn="1"/>
        </p:nvCxnSpPr>
        <p:spPr>
          <a:xfrm>
            <a:off x="6169994" y="2989638"/>
            <a:ext cx="385627" cy="0"/>
          </a:xfrm>
          <a:prstGeom prst="line">
            <a:avLst/>
          </a:prstGeom>
          <a:noFill/>
          <a:ln w="28575" cap="rnd" cmpd="sng" algn="ctr">
            <a:solidFill>
              <a:srgbClr val="505050"/>
            </a:solidFill>
            <a:prstDash val="solid"/>
            <a:headEnd type="none"/>
            <a:tailEnd type="none"/>
          </a:ln>
          <a:effectLst/>
        </p:spPr>
      </p:cxnSp>
      <p:sp>
        <p:nvSpPr>
          <p:cNvPr id="299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3390140" y="2231501"/>
            <a:ext cx="2569464" cy="29992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800"/>
            </a:lvl1pPr>
          </a:lstStyle>
          <a:p>
            <a:r>
              <a:rPr lang="en-US"/>
              <a:t>Add Picture</a:t>
            </a:r>
          </a:p>
        </p:txBody>
      </p:sp>
      <p:sp>
        <p:nvSpPr>
          <p:cNvPr id="30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170613" y="3089642"/>
            <a:ext cx="2139950" cy="276999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lang="en-US" sz="1800" i="1" kern="1200">
                <a:solidFill>
                  <a:srgbClr val="505050"/>
                </a:solidFill>
                <a:latin typeface="+mn-lt"/>
                <a:ea typeface="+mn-ea"/>
                <a:cs typeface="+mn-cs"/>
              </a:defRPr>
            </a:lvl1pPr>
            <a:lvl2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2pPr>
            <a:lvl3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3pPr>
            <a:lvl4pPr marL="0" algn="l" defTabSz="932742" rtl="0" eaLnBrk="1" latinLnBrk="0" hangingPunct="1">
              <a:spcAft>
                <a:spcPts val="600"/>
              </a:spcAft>
              <a:defRPr lang="en-US" sz="1800" i="1" kern="1200" dirty="0" smtClean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4pPr>
            <a:lvl5pPr marL="0" algn="l" defTabSz="932742" rtl="0" eaLnBrk="1" latinLnBrk="0" hangingPunct="1">
              <a:spcAft>
                <a:spcPts val="600"/>
              </a:spcAft>
              <a:defRPr lang="en-US" sz="1800" i="1" kern="1200" dirty="0">
                <a:solidFill>
                  <a:srgbClr val="505050"/>
                </a:solidFill>
                <a:latin typeface="Segoe UI"/>
                <a:ea typeface="+mn-ea"/>
                <a:cs typeface="+mn-cs"/>
              </a:defRPr>
            </a:lvl5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Insert Title Here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170613" y="2231708"/>
            <a:ext cx="2139950" cy="66479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Insert Name Here</a:t>
            </a:r>
          </a:p>
        </p:txBody>
      </p:sp>
    </p:spTree>
    <p:extLst>
      <p:ext uri="{BB962C8B-B14F-4D97-AF65-F5344CB8AC3E}">
        <p14:creationId xmlns:p14="http://schemas.microsoft.com/office/powerpoint/2010/main" val="908501674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gray">
          <a:xfrm>
            <a:off x="0" y="0"/>
            <a:ext cx="6217920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420051" y="295274"/>
            <a:ext cx="5741787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62928" y="387349"/>
            <a:ext cx="5292065" cy="6219826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bg1"/>
                </a:solidFill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845881974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icture Placeholder 254"/>
          <p:cNvSpPr>
            <a:spLocks noGrp="1"/>
          </p:cNvSpPr>
          <p:nvPr>
            <p:ph type="pic" sz="quarter" idx="11" hasCustomPrompt="1"/>
          </p:nvPr>
        </p:nvSpPr>
        <p:spPr>
          <a:xfrm>
            <a:off x="8504555" y="0"/>
            <a:ext cx="3931920" cy="6995160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IN"/>
              <a:t>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68971" y="1318256"/>
            <a:ext cx="3193077" cy="319307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2000"/>
            </a:lvl1pPr>
          </a:lstStyle>
          <a:p>
            <a:r>
              <a:rPr lang="en-US"/>
              <a:t>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7745522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7" name="Rectangle 106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3569002690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Heav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684" name="Group 1683"/>
          <p:cNvGrpSpPr/>
          <p:nvPr userDrawn="1"/>
        </p:nvGrpSpPr>
        <p:grpSpPr>
          <a:xfrm>
            <a:off x="8504238" y="1519422"/>
            <a:ext cx="1610345" cy="3777026"/>
            <a:chOff x="8504238" y="1519422"/>
            <a:chExt cx="1610345" cy="3777026"/>
          </a:xfrm>
        </p:grpSpPr>
        <p:sp>
          <p:nvSpPr>
            <p:cNvPr id="1185" name="Rectangle 32"/>
            <p:cNvSpPr>
              <a:spLocks noChangeArrowheads="1"/>
            </p:cNvSpPr>
            <p:nvPr userDrawn="1"/>
          </p:nvSpPr>
          <p:spPr bwMode="auto">
            <a:xfrm>
              <a:off x="8504238" y="1519422"/>
              <a:ext cx="1097280" cy="377702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6" name="Rectangle 33"/>
            <p:cNvSpPr>
              <a:spLocks noChangeArrowheads="1"/>
            </p:cNvSpPr>
            <p:nvPr userDrawn="1"/>
          </p:nvSpPr>
          <p:spPr bwMode="auto">
            <a:xfrm>
              <a:off x="9604597" y="1519422"/>
              <a:ext cx="509986" cy="377702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7" name="Rectangle 34"/>
            <p:cNvSpPr>
              <a:spLocks noChangeArrowheads="1"/>
            </p:cNvSpPr>
            <p:nvPr userDrawn="1"/>
          </p:nvSpPr>
          <p:spPr bwMode="auto">
            <a:xfrm>
              <a:off x="8504238" y="2734935"/>
              <a:ext cx="1097280" cy="6867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8" name="Rectangle 35"/>
            <p:cNvSpPr>
              <a:spLocks noChangeArrowheads="1"/>
            </p:cNvSpPr>
            <p:nvPr userDrawn="1"/>
          </p:nvSpPr>
          <p:spPr bwMode="auto">
            <a:xfrm>
              <a:off x="8504238" y="4019126"/>
              <a:ext cx="1097280" cy="61808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9" name="Rectangle 36"/>
            <p:cNvSpPr>
              <a:spLocks noChangeArrowheads="1"/>
            </p:cNvSpPr>
            <p:nvPr userDrawn="1"/>
          </p:nvSpPr>
          <p:spPr bwMode="auto">
            <a:xfrm>
              <a:off x="8824278" y="1972665"/>
              <a:ext cx="457200" cy="3158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0" name="Rectangle 37"/>
            <p:cNvSpPr>
              <a:spLocks noChangeArrowheads="1"/>
            </p:cNvSpPr>
            <p:nvPr userDrawn="1"/>
          </p:nvSpPr>
          <p:spPr bwMode="auto">
            <a:xfrm>
              <a:off x="8824278" y="3256852"/>
              <a:ext cx="457200" cy="3090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1" name="Rectangle 38"/>
            <p:cNvSpPr>
              <a:spLocks noChangeArrowheads="1"/>
            </p:cNvSpPr>
            <p:nvPr userDrawn="1"/>
          </p:nvSpPr>
          <p:spPr bwMode="auto">
            <a:xfrm>
              <a:off x="8824278" y="4534173"/>
              <a:ext cx="457200" cy="3090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274639" y="295274"/>
            <a:ext cx="8070708" cy="9175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00" name="Rectangle 299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solidFill>
                  <a:schemeClr val="tx1"/>
                </a:solidFill>
                <a:latin typeface="+mj-lt"/>
              </a:rPr>
              <a:t>Microsoft confidential. For internal use only</a:t>
            </a:r>
          </a:p>
        </p:txBody>
      </p:sp>
      <p:sp>
        <p:nvSpPr>
          <p:cNvPr id="190" name="Rectangle 189"/>
          <p:cNvSpPr/>
          <p:nvPr userDrawn="1"/>
        </p:nvSpPr>
        <p:spPr bwMode="auto">
          <a:xfrm>
            <a:off x="8504238" y="5296449"/>
            <a:ext cx="3932237" cy="16980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174" name="Group 1173"/>
          <p:cNvGrpSpPr/>
          <p:nvPr userDrawn="1"/>
        </p:nvGrpSpPr>
        <p:grpSpPr>
          <a:xfrm>
            <a:off x="9133884" y="260985"/>
            <a:ext cx="935994" cy="930519"/>
            <a:chOff x="6889751" y="4521202"/>
            <a:chExt cx="271463" cy="269875"/>
          </a:xfrm>
        </p:grpSpPr>
        <p:sp>
          <p:nvSpPr>
            <p:cNvPr id="1176" name="Oval 39"/>
            <p:cNvSpPr>
              <a:spLocks noChangeArrowheads="1"/>
            </p:cNvSpPr>
            <p:nvPr/>
          </p:nvSpPr>
          <p:spPr bwMode="auto">
            <a:xfrm>
              <a:off x="6902451" y="4532314"/>
              <a:ext cx="247650" cy="2476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7" name="Freeform 40"/>
            <p:cNvSpPr>
              <a:spLocks noEditPoints="1"/>
            </p:cNvSpPr>
            <p:nvPr/>
          </p:nvSpPr>
          <p:spPr bwMode="auto">
            <a:xfrm>
              <a:off x="6889751" y="4521202"/>
              <a:ext cx="271463" cy="269875"/>
            </a:xfrm>
            <a:custGeom>
              <a:avLst/>
              <a:gdLst>
                <a:gd name="T0" fmla="*/ 135 w 270"/>
                <a:gd name="T1" fmla="*/ 270 h 270"/>
                <a:gd name="T2" fmla="*/ 0 w 270"/>
                <a:gd name="T3" fmla="*/ 135 h 270"/>
                <a:gd name="T4" fmla="*/ 135 w 270"/>
                <a:gd name="T5" fmla="*/ 0 h 270"/>
                <a:gd name="T6" fmla="*/ 270 w 270"/>
                <a:gd name="T7" fmla="*/ 135 h 270"/>
                <a:gd name="T8" fmla="*/ 135 w 270"/>
                <a:gd name="T9" fmla="*/ 270 h 270"/>
                <a:gd name="T10" fmla="*/ 135 w 270"/>
                <a:gd name="T11" fmla="*/ 23 h 270"/>
                <a:gd name="T12" fmla="*/ 23 w 270"/>
                <a:gd name="T13" fmla="*/ 135 h 270"/>
                <a:gd name="T14" fmla="*/ 135 w 270"/>
                <a:gd name="T15" fmla="*/ 247 h 270"/>
                <a:gd name="T16" fmla="*/ 247 w 270"/>
                <a:gd name="T17" fmla="*/ 135 h 270"/>
                <a:gd name="T18" fmla="*/ 135 w 270"/>
                <a:gd name="T19" fmla="*/ 2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0" h="270">
                  <a:moveTo>
                    <a:pt x="135" y="270"/>
                  </a:moveTo>
                  <a:cubicBezTo>
                    <a:pt x="61" y="270"/>
                    <a:pt x="0" y="209"/>
                    <a:pt x="0" y="135"/>
                  </a:cubicBezTo>
                  <a:cubicBezTo>
                    <a:pt x="0" y="60"/>
                    <a:pt x="61" y="0"/>
                    <a:pt x="135" y="0"/>
                  </a:cubicBezTo>
                  <a:cubicBezTo>
                    <a:pt x="210" y="0"/>
                    <a:pt x="270" y="60"/>
                    <a:pt x="270" y="135"/>
                  </a:cubicBezTo>
                  <a:cubicBezTo>
                    <a:pt x="270" y="209"/>
                    <a:pt x="210" y="270"/>
                    <a:pt x="135" y="270"/>
                  </a:cubicBezTo>
                  <a:close/>
                  <a:moveTo>
                    <a:pt x="135" y="23"/>
                  </a:moveTo>
                  <a:cubicBezTo>
                    <a:pt x="73" y="23"/>
                    <a:pt x="23" y="73"/>
                    <a:pt x="23" y="135"/>
                  </a:cubicBezTo>
                  <a:cubicBezTo>
                    <a:pt x="23" y="196"/>
                    <a:pt x="73" y="247"/>
                    <a:pt x="135" y="247"/>
                  </a:cubicBezTo>
                  <a:cubicBezTo>
                    <a:pt x="197" y="247"/>
                    <a:pt x="247" y="196"/>
                    <a:pt x="247" y="135"/>
                  </a:cubicBezTo>
                  <a:cubicBezTo>
                    <a:pt x="247" y="73"/>
                    <a:pt x="197" y="23"/>
                    <a:pt x="135" y="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8" name="Oval 41"/>
            <p:cNvSpPr>
              <a:spLocks noChangeArrowheads="1"/>
            </p:cNvSpPr>
            <p:nvPr/>
          </p:nvSpPr>
          <p:spPr bwMode="auto">
            <a:xfrm>
              <a:off x="7021513" y="4560889"/>
              <a:ext cx="9525" cy="95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9" name="Oval 42"/>
            <p:cNvSpPr>
              <a:spLocks noChangeArrowheads="1"/>
            </p:cNvSpPr>
            <p:nvPr/>
          </p:nvSpPr>
          <p:spPr bwMode="auto">
            <a:xfrm>
              <a:off x="7021513" y="4741864"/>
              <a:ext cx="9525" cy="95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0" name="Oval 43"/>
            <p:cNvSpPr>
              <a:spLocks noChangeArrowheads="1"/>
            </p:cNvSpPr>
            <p:nvPr/>
          </p:nvSpPr>
          <p:spPr bwMode="auto">
            <a:xfrm>
              <a:off x="7112001" y="4649789"/>
              <a:ext cx="11113" cy="111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1" name="Oval 44"/>
            <p:cNvSpPr>
              <a:spLocks noChangeArrowheads="1"/>
            </p:cNvSpPr>
            <p:nvPr/>
          </p:nvSpPr>
          <p:spPr bwMode="auto">
            <a:xfrm>
              <a:off x="6929438" y="4649789"/>
              <a:ext cx="11113" cy="111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2" name="Freeform 45"/>
            <p:cNvSpPr>
              <a:spLocks/>
            </p:cNvSpPr>
            <p:nvPr/>
          </p:nvSpPr>
          <p:spPr bwMode="auto">
            <a:xfrm>
              <a:off x="7015163" y="4595814"/>
              <a:ext cx="60325" cy="69850"/>
            </a:xfrm>
            <a:custGeom>
              <a:avLst/>
              <a:gdLst>
                <a:gd name="T0" fmla="*/ 5 w 59"/>
                <a:gd name="T1" fmla="*/ 66 h 69"/>
                <a:gd name="T2" fmla="*/ 3 w 59"/>
                <a:gd name="T3" fmla="*/ 53 h 69"/>
                <a:gd name="T4" fmla="*/ 41 w 59"/>
                <a:gd name="T5" fmla="*/ 4 h 69"/>
                <a:gd name="T6" fmla="*/ 54 w 59"/>
                <a:gd name="T7" fmla="*/ 3 h 69"/>
                <a:gd name="T8" fmla="*/ 56 w 59"/>
                <a:gd name="T9" fmla="*/ 16 h 69"/>
                <a:gd name="T10" fmla="*/ 18 w 59"/>
                <a:gd name="T11" fmla="*/ 65 h 69"/>
                <a:gd name="T12" fmla="*/ 5 w 59"/>
                <a:gd name="T13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69">
                  <a:moveTo>
                    <a:pt x="5" y="66"/>
                  </a:moveTo>
                  <a:cubicBezTo>
                    <a:pt x="1" y="63"/>
                    <a:pt x="0" y="57"/>
                    <a:pt x="3" y="53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4" y="0"/>
                    <a:pt x="50" y="0"/>
                    <a:pt x="54" y="3"/>
                  </a:cubicBezTo>
                  <a:cubicBezTo>
                    <a:pt x="58" y="6"/>
                    <a:pt x="59" y="12"/>
                    <a:pt x="56" y="16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5" y="69"/>
                    <a:pt x="9" y="69"/>
                    <a:pt x="5" y="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3" name="Freeform 46"/>
            <p:cNvSpPr>
              <a:spLocks/>
            </p:cNvSpPr>
            <p:nvPr/>
          </p:nvSpPr>
          <p:spPr bwMode="auto">
            <a:xfrm>
              <a:off x="6938963" y="4624389"/>
              <a:ext cx="98425" cy="41275"/>
            </a:xfrm>
            <a:custGeom>
              <a:avLst/>
              <a:gdLst>
                <a:gd name="T0" fmla="*/ 4 w 98"/>
                <a:gd name="T1" fmla="*/ 17 h 41"/>
                <a:gd name="T2" fmla="*/ 1 w 98"/>
                <a:gd name="T3" fmla="*/ 7 h 41"/>
                <a:gd name="T4" fmla="*/ 12 w 98"/>
                <a:gd name="T5" fmla="*/ 1 h 41"/>
                <a:gd name="T6" fmla="*/ 90 w 98"/>
                <a:gd name="T7" fmla="*/ 22 h 41"/>
                <a:gd name="T8" fmla="*/ 96 w 98"/>
                <a:gd name="T9" fmla="*/ 33 h 41"/>
                <a:gd name="T10" fmla="*/ 85 w 98"/>
                <a:gd name="T11" fmla="*/ 40 h 41"/>
                <a:gd name="T12" fmla="*/ 7 w 98"/>
                <a:gd name="T13" fmla="*/ 19 h 41"/>
                <a:gd name="T14" fmla="*/ 4 w 98"/>
                <a:gd name="T15" fmla="*/ 1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41">
                  <a:moveTo>
                    <a:pt x="4" y="17"/>
                  </a:moveTo>
                  <a:cubicBezTo>
                    <a:pt x="1" y="15"/>
                    <a:pt x="0" y="11"/>
                    <a:pt x="1" y="7"/>
                  </a:cubicBezTo>
                  <a:cubicBezTo>
                    <a:pt x="2" y="2"/>
                    <a:pt x="7" y="0"/>
                    <a:pt x="12" y="1"/>
                  </a:cubicBezTo>
                  <a:cubicBezTo>
                    <a:pt x="90" y="22"/>
                    <a:pt x="90" y="22"/>
                    <a:pt x="90" y="22"/>
                  </a:cubicBezTo>
                  <a:cubicBezTo>
                    <a:pt x="95" y="23"/>
                    <a:pt x="98" y="28"/>
                    <a:pt x="96" y="33"/>
                  </a:cubicBezTo>
                  <a:cubicBezTo>
                    <a:pt x="95" y="38"/>
                    <a:pt x="90" y="41"/>
                    <a:pt x="85" y="40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8"/>
                    <a:pt x="5" y="18"/>
                    <a:pt x="4" y="1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4" name="Freeform 47"/>
            <p:cNvSpPr>
              <a:spLocks/>
            </p:cNvSpPr>
            <p:nvPr/>
          </p:nvSpPr>
          <p:spPr bwMode="auto">
            <a:xfrm>
              <a:off x="7007226" y="4637089"/>
              <a:ext cx="38100" cy="38100"/>
            </a:xfrm>
            <a:custGeom>
              <a:avLst/>
              <a:gdLst>
                <a:gd name="T0" fmla="*/ 32 w 38"/>
                <a:gd name="T1" fmla="*/ 29 h 38"/>
                <a:gd name="T2" fmla="*/ 9 w 38"/>
                <a:gd name="T3" fmla="*/ 32 h 38"/>
                <a:gd name="T4" fmla="*/ 6 w 38"/>
                <a:gd name="T5" fmla="*/ 8 h 38"/>
                <a:gd name="T6" fmla="*/ 29 w 38"/>
                <a:gd name="T7" fmla="*/ 5 h 38"/>
                <a:gd name="T8" fmla="*/ 32 w 38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32" y="29"/>
                  </a:moveTo>
                  <a:cubicBezTo>
                    <a:pt x="27" y="36"/>
                    <a:pt x="16" y="38"/>
                    <a:pt x="9" y="32"/>
                  </a:cubicBezTo>
                  <a:cubicBezTo>
                    <a:pt x="1" y="26"/>
                    <a:pt x="0" y="16"/>
                    <a:pt x="6" y="8"/>
                  </a:cubicBezTo>
                  <a:cubicBezTo>
                    <a:pt x="11" y="1"/>
                    <a:pt x="22" y="0"/>
                    <a:pt x="29" y="5"/>
                  </a:cubicBezTo>
                  <a:cubicBezTo>
                    <a:pt x="37" y="11"/>
                    <a:pt x="38" y="22"/>
                    <a:pt x="32" y="2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81" name="Group 1680"/>
          <p:cNvGrpSpPr/>
          <p:nvPr userDrawn="1"/>
        </p:nvGrpSpPr>
        <p:grpSpPr>
          <a:xfrm>
            <a:off x="9870844" y="2092959"/>
            <a:ext cx="2176105" cy="3203489"/>
            <a:chOff x="2719388" y="3402013"/>
            <a:chExt cx="854075" cy="1257301"/>
          </a:xfrm>
        </p:grpSpPr>
        <p:sp>
          <p:nvSpPr>
            <p:cNvPr id="1651" name="Freeform 820"/>
            <p:cNvSpPr>
              <a:spLocks/>
            </p:cNvSpPr>
            <p:nvPr userDrawn="1"/>
          </p:nvSpPr>
          <p:spPr bwMode="auto">
            <a:xfrm>
              <a:off x="3051175" y="3659188"/>
              <a:ext cx="498475" cy="636588"/>
            </a:xfrm>
            <a:custGeom>
              <a:avLst/>
              <a:gdLst>
                <a:gd name="T0" fmla="*/ 280 w 280"/>
                <a:gd name="T1" fmla="*/ 309 h 359"/>
                <a:gd name="T2" fmla="*/ 0 w 280"/>
                <a:gd name="T3" fmla="*/ 145 h 359"/>
                <a:gd name="T4" fmla="*/ 0 w 280"/>
                <a:gd name="T5" fmla="*/ 6 h 359"/>
                <a:gd name="T6" fmla="*/ 215 w 280"/>
                <a:gd name="T7" fmla="*/ 0 h 359"/>
                <a:gd name="T8" fmla="*/ 217 w 280"/>
                <a:gd name="T9" fmla="*/ 15 h 359"/>
                <a:gd name="T10" fmla="*/ 280 w 280"/>
                <a:gd name="T11" fmla="*/ 30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359">
                  <a:moveTo>
                    <a:pt x="280" y="309"/>
                  </a:moveTo>
                  <a:cubicBezTo>
                    <a:pt x="113" y="359"/>
                    <a:pt x="0" y="145"/>
                    <a:pt x="0" y="14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7" y="15"/>
                    <a:pt x="217" y="15"/>
                    <a:pt x="217" y="15"/>
                  </a:cubicBezTo>
                  <a:cubicBezTo>
                    <a:pt x="217" y="180"/>
                    <a:pt x="217" y="252"/>
                    <a:pt x="280" y="309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2" name="Freeform 821"/>
            <p:cNvSpPr>
              <a:spLocks/>
            </p:cNvSpPr>
            <p:nvPr userDrawn="1"/>
          </p:nvSpPr>
          <p:spPr bwMode="auto">
            <a:xfrm>
              <a:off x="2936875" y="3933826"/>
              <a:ext cx="414338" cy="393700"/>
            </a:xfrm>
            <a:custGeom>
              <a:avLst/>
              <a:gdLst>
                <a:gd name="T0" fmla="*/ 208 w 232"/>
                <a:gd name="T1" fmla="*/ 110 h 222"/>
                <a:gd name="T2" fmla="*/ 196 w 232"/>
                <a:gd name="T3" fmla="*/ 98 h 222"/>
                <a:gd name="T4" fmla="*/ 196 w 232"/>
                <a:gd name="T5" fmla="*/ 0 h 222"/>
                <a:gd name="T6" fmla="*/ 39 w 232"/>
                <a:gd name="T7" fmla="*/ 0 h 222"/>
                <a:gd name="T8" fmla="*/ 39 w 232"/>
                <a:gd name="T9" fmla="*/ 98 h 222"/>
                <a:gd name="T10" fmla="*/ 27 w 232"/>
                <a:gd name="T11" fmla="*/ 110 h 222"/>
                <a:gd name="T12" fmla="*/ 0 w 232"/>
                <a:gd name="T13" fmla="*/ 110 h 222"/>
                <a:gd name="T14" fmla="*/ 0 w 232"/>
                <a:gd name="T15" fmla="*/ 222 h 222"/>
                <a:gd name="T16" fmla="*/ 232 w 232"/>
                <a:gd name="T17" fmla="*/ 222 h 222"/>
                <a:gd name="T18" fmla="*/ 232 w 232"/>
                <a:gd name="T19" fmla="*/ 110 h 222"/>
                <a:gd name="T20" fmla="*/ 208 w 232"/>
                <a:gd name="T21" fmla="*/ 11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22">
                  <a:moveTo>
                    <a:pt x="208" y="110"/>
                  </a:moveTo>
                  <a:cubicBezTo>
                    <a:pt x="201" y="110"/>
                    <a:pt x="196" y="105"/>
                    <a:pt x="196" y="98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98"/>
                    <a:pt x="39" y="98"/>
                    <a:pt x="39" y="98"/>
                  </a:cubicBezTo>
                  <a:cubicBezTo>
                    <a:pt x="39" y="105"/>
                    <a:pt x="34" y="110"/>
                    <a:pt x="27" y="11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232" y="222"/>
                    <a:pt x="232" y="222"/>
                    <a:pt x="232" y="222"/>
                  </a:cubicBezTo>
                  <a:cubicBezTo>
                    <a:pt x="232" y="110"/>
                    <a:pt x="232" y="110"/>
                    <a:pt x="232" y="110"/>
                  </a:cubicBezTo>
                  <a:cubicBezTo>
                    <a:pt x="208" y="110"/>
                    <a:pt x="208" y="110"/>
                    <a:pt x="208" y="110"/>
                  </a:cubicBezTo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3" name="Freeform 822"/>
            <p:cNvSpPr>
              <a:spLocks/>
            </p:cNvSpPr>
            <p:nvPr userDrawn="1"/>
          </p:nvSpPr>
          <p:spPr bwMode="auto">
            <a:xfrm>
              <a:off x="2719388" y="4127501"/>
              <a:ext cx="854075" cy="531813"/>
            </a:xfrm>
            <a:custGeom>
              <a:avLst/>
              <a:gdLst>
                <a:gd name="T0" fmla="*/ 304 w 479"/>
                <a:gd name="T1" fmla="*/ 0 h 300"/>
                <a:gd name="T2" fmla="*/ 164 w 479"/>
                <a:gd name="T3" fmla="*/ 0 h 300"/>
                <a:gd name="T4" fmla="*/ 14 w 479"/>
                <a:gd name="T5" fmla="*/ 138 h 300"/>
                <a:gd name="T6" fmla="*/ 1 w 479"/>
                <a:gd name="T7" fmla="*/ 279 h 300"/>
                <a:gd name="T8" fmla="*/ 21 w 479"/>
                <a:gd name="T9" fmla="*/ 300 h 300"/>
                <a:gd name="T10" fmla="*/ 458 w 479"/>
                <a:gd name="T11" fmla="*/ 300 h 300"/>
                <a:gd name="T12" fmla="*/ 478 w 479"/>
                <a:gd name="T13" fmla="*/ 279 h 300"/>
                <a:gd name="T14" fmla="*/ 465 w 479"/>
                <a:gd name="T15" fmla="*/ 138 h 300"/>
                <a:gd name="T16" fmla="*/ 315 w 479"/>
                <a:gd name="T17" fmla="*/ 0 h 300"/>
                <a:gd name="T18" fmla="*/ 304 w 479"/>
                <a:gd name="T19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9" h="300">
                  <a:moveTo>
                    <a:pt x="304" y="0"/>
                  </a:moveTo>
                  <a:cubicBezTo>
                    <a:pt x="304" y="1"/>
                    <a:pt x="164" y="0"/>
                    <a:pt x="164" y="0"/>
                  </a:cubicBezTo>
                  <a:cubicBezTo>
                    <a:pt x="86" y="0"/>
                    <a:pt x="20" y="60"/>
                    <a:pt x="14" y="138"/>
                  </a:cubicBezTo>
                  <a:cubicBezTo>
                    <a:pt x="1" y="279"/>
                    <a:pt x="1" y="279"/>
                    <a:pt x="1" y="279"/>
                  </a:cubicBezTo>
                  <a:cubicBezTo>
                    <a:pt x="0" y="290"/>
                    <a:pt x="9" y="300"/>
                    <a:pt x="21" y="300"/>
                  </a:cubicBezTo>
                  <a:cubicBezTo>
                    <a:pt x="458" y="300"/>
                    <a:pt x="458" y="300"/>
                    <a:pt x="458" y="300"/>
                  </a:cubicBezTo>
                  <a:cubicBezTo>
                    <a:pt x="470" y="300"/>
                    <a:pt x="479" y="290"/>
                    <a:pt x="478" y="279"/>
                  </a:cubicBezTo>
                  <a:cubicBezTo>
                    <a:pt x="465" y="138"/>
                    <a:pt x="465" y="138"/>
                    <a:pt x="465" y="138"/>
                  </a:cubicBezTo>
                  <a:cubicBezTo>
                    <a:pt x="459" y="60"/>
                    <a:pt x="393" y="0"/>
                    <a:pt x="315" y="0"/>
                  </a:cubicBezTo>
                  <a:cubicBezTo>
                    <a:pt x="304" y="0"/>
                    <a:pt x="304" y="0"/>
                    <a:pt x="304" y="0"/>
                  </a:cubicBezTo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4" name="Rectangle 823"/>
            <p:cNvSpPr>
              <a:spLocks noChangeArrowheads="1"/>
            </p:cNvSpPr>
            <p:nvPr userDrawn="1"/>
          </p:nvSpPr>
          <p:spPr bwMode="auto">
            <a:xfrm>
              <a:off x="2847975" y="3687763"/>
              <a:ext cx="53975" cy="9207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5" name="Oval 824"/>
            <p:cNvSpPr>
              <a:spLocks noChangeArrowheads="1"/>
            </p:cNvSpPr>
            <p:nvPr userDrawn="1"/>
          </p:nvSpPr>
          <p:spPr bwMode="auto">
            <a:xfrm>
              <a:off x="2827338" y="3706813"/>
              <a:ext cx="150813" cy="150813"/>
            </a:xfrm>
            <a:prstGeom prst="ellipse">
              <a:avLst/>
            </a:pr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6" name="Oval 825"/>
            <p:cNvSpPr>
              <a:spLocks noChangeArrowheads="1"/>
            </p:cNvSpPr>
            <p:nvPr userDrawn="1"/>
          </p:nvSpPr>
          <p:spPr bwMode="auto">
            <a:xfrm>
              <a:off x="2828925" y="3811588"/>
              <a:ext cx="44450" cy="44450"/>
            </a:xfrm>
            <a:prstGeom prst="ellipse">
              <a:avLst/>
            </a:pr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7" name="Oval 826"/>
            <p:cNvSpPr>
              <a:spLocks noChangeArrowheads="1"/>
            </p:cNvSpPr>
            <p:nvPr userDrawn="1"/>
          </p:nvSpPr>
          <p:spPr bwMode="auto">
            <a:xfrm>
              <a:off x="3311525" y="3706813"/>
              <a:ext cx="149225" cy="150813"/>
            </a:xfrm>
            <a:prstGeom prst="ellipse">
              <a:avLst/>
            </a:pr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8" name="Oval 827"/>
            <p:cNvSpPr>
              <a:spLocks noChangeArrowheads="1"/>
            </p:cNvSpPr>
            <p:nvPr userDrawn="1"/>
          </p:nvSpPr>
          <p:spPr bwMode="auto">
            <a:xfrm>
              <a:off x="3414713" y="3811588"/>
              <a:ext cx="44450" cy="44450"/>
            </a:xfrm>
            <a:prstGeom prst="ellipse">
              <a:avLst/>
            </a:pr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9" name="Freeform 828"/>
            <p:cNvSpPr>
              <a:spLocks/>
            </p:cNvSpPr>
            <p:nvPr userDrawn="1"/>
          </p:nvSpPr>
          <p:spPr bwMode="auto">
            <a:xfrm>
              <a:off x="2965450" y="412908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0" name="Freeform 829"/>
            <p:cNvSpPr>
              <a:spLocks/>
            </p:cNvSpPr>
            <p:nvPr userDrawn="1"/>
          </p:nvSpPr>
          <p:spPr bwMode="auto">
            <a:xfrm>
              <a:off x="2965450" y="4130676"/>
              <a:ext cx="204788" cy="187325"/>
            </a:xfrm>
            <a:custGeom>
              <a:avLst/>
              <a:gdLst>
                <a:gd name="T0" fmla="*/ 1 w 115"/>
                <a:gd name="T1" fmla="*/ 0 h 106"/>
                <a:gd name="T2" fmla="*/ 0 w 115"/>
                <a:gd name="T3" fmla="*/ 0 h 106"/>
                <a:gd name="T4" fmla="*/ 0 w 115"/>
                <a:gd name="T5" fmla="*/ 106 h 106"/>
                <a:gd name="T6" fmla="*/ 115 w 115"/>
                <a:gd name="T7" fmla="*/ 106 h 106"/>
                <a:gd name="T8" fmla="*/ 1 w 115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06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115" y="106"/>
                    <a:pt x="115" y="106"/>
                    <a:pt x="115" y="106"/>
                  </a:cubicBezTo>
                  <a:cubicBezTo>
                    <a:pt x="68" y="89"/>
                    <a:pt x="23" y="62"/>
                    <a:pt x="1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1" name="Freeform 830"/>
            <p:cNvSpPr>
              <a:spLocks/>
            </p:cNvSpPr>
            <p:nvPr userDrawn="1"/>
          </p:nvSpPr>
          <p:spPr bwMode="auto">
            <a:xfrm>
              <a:off x="3005138" y="3995738"/>
              <a:ext cx="1588" cy="158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562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2" name="Freeform 831"/>
            <p:cNvSpPr>
              <a:spLocks/>
            </p:cNvSpPr>
            <p:nvPr userDrawn="1"/>
          </p:nvSpPr>
          <p:spPr bwMode="auto">
            <a:xfrm>
              <a:off x="3006725" y="3989388"/>
              <a:ext cx="293688" cy="138113"/>
            </a:xfrm>
            <a:custGeom>
              <a:avLst/>
              <a:gdLst>
                <a:gd name="T0" fmla="*/ 156 w 165"/>
                <a:gd name="T1" fmla="*/ 0 h 78"/>
                <a:gd name="T2" fmla="*/ 0 w 165"/>
                <a:gd name="T3" fmla="*/ 4 h 78"/>
                <a:gd name="T4" fmla="*/ 0 w 165"/>
                <a:gd name="T5" fmla="*/ 5 h 78"/>
                <a:gd name="T6" fmla="*/ 144 w 165"/>
                <a:gd name="T7" fmla="*/ 78 h 78"/>
                <a:gd name="T8" fmla="*/ 154 w 165"/>
                <a:gd name="T9" fmla="*/ 78 h 78"/>
                <a:gd name="T10" fmla="*/ 165 w 165"/>
                <a:gd name="T11" fmla="*/ 78 h 78"/>
                <a:gd name="T12" fmla="*/ 156 w 165"/>
                <a:gd name="T13" fmla="*/ 67 h 78"/>
                <a:gd name="T14" fmla="*/ 156 w 165"/>
                <a:gd name="T1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5" h="78">
                  <a:moveTo>
                    <a:pt x="156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4" y="62"/>
                    <a:pt x="115" y="75"/>
                    <a:pt x="144" y="78"/>
                  </a:cubicBezTo>
                  <a:cubicBezTo>
                    <a:pt x="154" y="78"/>
                    <a:pt x="154" y="78"/>
                    <a:pt x="154" y="78"/>
                  </a:cubicBezTo>
                  <a:cubicBezTo>
                    <a:pt x="157" y="78"/>
                    <a:pt x="161" y="78"/>
                    <a:pt x="165" y="78"/>
                  </a:cubicBezTo>
                  <a:cubicBezTo>
                    <a:pt x="160" y="77"/>
                    <a:pt x="156" y="72"/>
                    <a:pt x="156" y="67"/>
                  </a:cubicBezTo>
                  <a:cubicBezTo>
                    <a:pt x="156" y="0"/>
                    <a:pt x="156" y="0"/>
                    <a:pt x="156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3" name="Freeform 832"/>
            <p:cNvSpPr>
              <a:spLocks/>
            </p:cNvSpPr>
            <p:nvPr userDrawn="1"/>
          </p:nvSpPr>
          <p:spPr bwMode="auto">
            <a:xfrm>
              <a:off x="3263900" y="4127501"/>
              <a:ext cx="44450" cy="1588"/>
            </a:xfrm>
            <a:custGeom>
              <a:avLst/>
              <a:gdLst>
                <a:gd name="T0" fmla="*/ 10 w 25"/>
                <a:gd name="T1" fmla="*/ 0 h 1"/>
                <a:gd name="T2" fmla="*/ 0 w 25"/>
                <a:gd name="T3" fmla="*/ 0 h 1"/>
                <a:gd name="T4" fmla="*/ 12 w 25"/>
                <a:gd name="T5" fmla="*/ 1 h 1"/>
                <a:gd name="T6" fmla="*/ 25 w 25"/>
                <a:gd name="T7" fmla="*/ 1 h 1"/>
                <a:gd name="T8" fmla="*/ 24 w 25"/>
                <a:gd name="T9" fmla="*/ 1 h 1"/>
                <a:gd name="T10" fmla="*/ 21 w 25"/>
                <a:gd name="T11" fmla="*/ 0 h 1"/>
                <a:gd name="T12" fmla="*/ 10 w 25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">
                  <a:moveTo>
                    <a:pt x="1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" y="1"/>
                    <a:pt x="12" y="1"/>
                    <a:pt x="12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1"/>
                    <a:pt x="22" y="1"/>
                    <a:pt x="21" y="0"/>
                  </a:cubicBezTo>
                  <a:cubicBezTo>
                    <a:pt x="17" y="0"/>
                    <a:pt x="13" y="0"/>
                    <a:pt x="10" y="0"/>
                  </a:cubicBezTo>
                </a:path>
              </a:pathLst>
            </a:custGeom>
            <a:solidFill>
              <a:srgbClr val="79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4" name="Freeform 833"/>
            <p:cNvSpPr>
              <a:spLocks/>
            </p:cNvSpPr>
            <p:nvPr userDrawn="1"/>
          </p:nvSpPr>
          <p:spPr bwMode="auto">
            <a:xfrm>
              <a:off x="2870200" y="3487738"/>
              <a:ext cx="549275" cy="573088"/>
            </a:xfrm>
            <a:custGeom>
              <a:avLst/>
              <a:gdLst>
                <a:gd name="T0" fmla="*/ 309 w 309"/>
                <a:gd name="T1" fmla="*/ 154 h 324"/>
                <a:gd name="T2" fmla="*/ 194 w 309"/>
                <a:gd name="T3" fmla="*/ 303 h 324"/>
                <a:gd name="T4" fmla="*/ 187 w 309"/>
                <a:gd name="T5" fmla="*/ 315 h 324"/>
                <a:gd name="T6" fmla="*/ 165 w 309"/>
                <a:gd name="T7" fmla="*/ 324 h 324"/>
                <a:gd name="T8" fmla="*/ 144 w 309"/>
                <a:gd name="T9" fmla="*/ 324 h 324"/>
                <a:gd name="T10" fmla="*/ 115 w 309"/>
                <a:gd name="T11" fmla="*/ 303 h 324"/>
                <a:gd name="T12" fmla="*/ 0 w 309"/>
                <a:gd name="T13" fmla="*/ 154 h 324"/>
                <a:gd name="T14" fmla="*/ 155 w 309"/>
                <a:gd name="T15" fmla="*/ 0 h 324"/>
                <a:gd name="T16" fmla="*/ 309 w 309"/>
                <a:gd name="T17" fmla="*/ 15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324">
                  <a:moveTo>
                    <a:pt x="309" y="154"/>
                  </a:moveTo>
                  <a:cubicBezTo>
                    <a:pt x="309" y="226"/>
                    <a:pt x="260" y="286"/>
                    <a:pt x="194" y="303"/>
                  </a:cubicBezTo>
                  <a:cubicBezTo>
                    <a:pt x="193" y="308"/>
                    <a:pt x="190" y="312"/>
                    <a:pt x="187" y="315"/>
                  </a:cubicBezTo>
                  <a:cubicBezTo>
                    <a:pt x="182" y="320"/>
                    <a:pt x="174" y="324"/>
                    <a:pt x="165" y="324"/>
                  </a:cubicBezTo>
                  <a:cubicBezTo>
                    <a:pt x="144" y="324"/>
                    <a:pt x="144" y="324"/>
                    <a:pt x="144" y="324"/>
                  </a:cubicBezTo>
                  <a:cubicBezTo>
                    <a:pt x="130" y="324"/>
                    <a:pt x="119" y="315"/>
                    <a:pt x="115" y="303"/>
                  </a:cubicBezTo>
                  <a:cubicBezTo>
                    <a:pt x="49" y="286"/>
                    <a:pt x="0" y="226"/>
                    <a:pt x="0" y="154"/>
                  </a:cubicBezTo>
                  <a:cubicBezTo>
                    <a:pt x="0" y="69"/>
                    <a:pt x="69" y="0"/>
                    <a:pt x="155" y="0"/>
                  </a:cubicBezTo>
                  <a:cubicBezTo>
                    <a:pt x="240" y="0"/>
                    <a:pt x="309" y="69"/>
                    <a:pt x="309" y="154"/>
                  </a:cubicBezTo>
                  <a:close/>
                </a:path>
              </a:pathLst>
            </a:custGeom>
            <a:solidFill>
              <a:srgbClr val="8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5" name="Freeform 834"/>
            <p:cNvSpPr>
              <a:spLocks/>
            </p:cNvSpPr>
            <p:nvPr userDrawn="1"/>
          </p:nvSpPr>
          <p:spPr bwMode="auto">
            <a:xfrm>
              <a:off x="2870200" y="3514726"/>
              <a:ext cx="152400" cy="474663"/>
            </a:xfrm>
            <a:custGeom>
              <a:avLst/>
              <a:gdLst>
                <a:gd name="T0" fmla="*/ 49 w 86"/>
                <a:gd name="T1" fmla="*/ 87 h 267"/>
                <a:gd name="T2" fmla="*/ 86 w 86"/>
                <a:gd name="T3" fmla="*/ 0 h 267"/>
                <a:gd name="T4" fmla="*/ 0 w 86"/>
                <a:gd name="T5" fmla="*/ 138 h 267"/>
                <a:gd name="T6" fmla="*/ 70 w 86"/>
                <a:gd name="T7" fmla="*/ 267 h 267"/>
                <a:gd name="T8" fmla="*/ 49 w 86"/>
                <a:gd name="T9" fmla="*/ 8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267">
                  <a:moveTo>
                    <a:pt x="49" y="87"/>
                  </a:moveTo>
                  <a:cubicBezTo>
                    <a:pt x="55" y="55"/>
                    <a:pt x="68" y="26"/>
                    <a:pt x="86" y="0"/>
                  </a:cubicBezTo>
                  <a:cubicBezTo>
                    <a:pt x="35" y="25"/>
                    <a:pt x="0" y="78"/>
                    <a:pt x="0" y="138"/>
                  </a:cubicBezTo>
                  <a:cubicBezTo>
                    <a:pt x="0" y="192"/>
                    <a:pt x="28" y="240"/>
                    <a:pt x="70" y="267"/>
                  </a:cubicBezTo>
                  <a:cubicBezTo>
                    <a:pt x="41" y="214"/>
                    <a:pt x="37" y="143"/>
                    <a:pt x="49" y="87"/>
                  </a:cubicBezTo>
                  <a:close/>
                </a:path>
              </a:pathLst>
            </a:cu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6" name="Freeform 835"/>
            <p:cNvSpPr>
              <a:spLocks/>
            </p:cNvSpPr>
            <p:nvPr userDrawn="1"/>
          </p:nvSpPr>
          <p:spPr bwMode="auto">
            <a:xfrm>
              <a:off x="2847975" y="3402013"/>
              <a:ext cx="590550" cy="307975"/>
            </a:xfrm>
            <a:custGeom>
              <a:avLst/>
              <a:gdLst>
                <a:gd name="T0" fmla="*/ 165 w 331"/>
                <a:gd name="T1" fmla="*/ 0 h 174"/>
                <a:gd name="T2" fmla="*/ 0 w 331"/>
                <a:gd name="T3" fmla="*/ 162 h 174"/>
                <a:gd name="T4" fmla="*/ 62 w 331"/>
                <a:gd name="T5" fmla="*/ 174 h 174"/>
                <a:gd name="T6" fmla="*/ 220 w 331"/>
                <a:gd name="T7" fmla="*/ 61 h 174"/>
                <a:gd name="T8" fmla="*/ 331 w 331"/>
                <a:gd name="T9" fmla="*/ 160 h 174"/>
                <a:gd name="T10" fmla="*/ 165 w 331"/>
                <a:gd name="T11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174">
                  <a:moveTo>
                    <a:pt x="165" y="0"/>
                  </a:moveTo>
                  <a:cubicBezTo>
                    <a:pt x="75" y="0"/>
                    <a:pt x="2" y="72"/>
                    <a:pt x="0" y="162"/>
                  </a:cubicBezTo>
                  <a:cubicBezTo>
                    <a:pt x="19" y="170"/>
                    <a:pt x="40" y="174"/>
                    <a:pt x="62" y="174"/>
                  </a:cubicBezTo>
                  <a:cubicBezTo>
                    <a:pt x="135" y="174"/>
                    <a:pt x="197" y="127"/>
                    <a:pt x="220" y="61"/>
                  </a:cubicBezTo>
                  <a:cubicBezTo>
                    <a:pt x="239" y="110"/>
                    <a:pt x="280" y="147"/>
                    <a:pt x="331" y="160"/>
                  </a:cubicBezTo>
                  <a:cubicBezTo>
                    <a:pt x="328" y="71"/>
                    <a:pt x="255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7" name="Freeform 836"/>
            <p:cNvSpPr>
              <a:spLocks/>
            </p:cNvSpPr>
            <p:nvPr userDrawn="1"/>
          </p:nvSpPr>
          <p:spPr bwMode="auto">
            <a:xfrm>
              <a:off x="3101975" y="3751263"/>
              <a:ext cx="39688" cy="119063"/>
            </a:xfrm>
            <a:custGeom>
              <a:avLst/>
              <a:gdLst>
                <a:gd name="T0" fmla="*/ 23 w 23"/>
                <a:gd name="T1" fmla="*/ 67 h 67"/>
                <a:gd name="T2" fmla="*/ 23 w 23"/>
                <a:gd name="T3" fmla="*/ 0 h 67"/>
                <a:gd name="T4" fmla="*/ 7 w 23"/>
                <a:gd name="T5" fmla="*/ 14 h 67"/>
                <a:gd name="T6" fmla="*/ 0 w 23"/>
                <a:gd name="T7" fmla="*/ 67 h 67"/>
                <a:gd name="T8" fmla="*/ 23 w 23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67">
                  <a:moveTo>
                    <a:pt x="23" y="67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5" y="0"/>
                    <a:pt x="8" y="6"/>
                    <a:pt x="7" y="14"/>
                  </a:cubicBezTo>
                  <a:cubicBezTo>
                    <a:pt x="0" y="67"/>
                    <a:pt x="0" y="67"/>
                    <a:pt x="0" y="67"/>
                  </a:cubicBezTo>
                  <a:lnTo>
                    <a:pt x="23" y="67"/>
                  </a:lnTo>
                  <a:close/>
                </a:path>
              </a:pathLst>
            </a:custGeom>
            <a:solidFill>
              <a:srgbClr val="99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8" name="Freeform 837"/>
            <p:cNvSpPr>
              <a:spLocks/>
            </p:cNvSpPr>
            <p:nvPr userDrawn="1"/>
          </p:nvSpPr>
          <p:spPr bwMode="auto">
            <a:xfrm>
              <a:off x="3101975" y="3870326"/>
              <a:ext cx="90488" cy="23813"/>
            </a:xfrm>
            <a:custGeom>
              <a:avLst/>
              <a:gdLst>
                <a:gd name="T0" fmla="*/ 0 w 51"/>
                <a:gd name="T1" fmla="*/ 0 h 14"/>
                <a:gd name="T2" fmla="*/ 26 w 51"/>
                <a:gd name="T3" fmla="*/ 14 h 14"/>
                <a:gd name="T4" fmla="*/ 51 w 51"/>
                <a:gd name="T5" fmla="*/ 0 h 14"/>
                <a:gd name="T6" fmla="*/ 0 w 51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14">
                  <a:moveTo>
                    <a:pt x="0" y="0"/>
                  </a:moveTo>
                  <a:cubicBezTo>
                    <a:pt x="5" y="8"/>
                    <a:pt x="15" y="14"/>
                    <a:pt x="26" y="14"/>
                  </a:cubicBezTo>
                  <a:cubicBezTo>
                    <a:pt x="36" y="14"/>
                    <a:pt x="46" y="8"/>
                    <a:pt x="5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04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9" name="Freeform 838"/>
            <p:cNvSpPr>
              <a:spLocks/>
            </p:cNvSpPr>
            <p:nvPr userDrawn="1"/>
          </p:nvSpPr>
          <p:spPr bwMode="auto">
            <a:xfrm>
              <a:off x="3063875" y="3930651"/>
              <a:ext cx="161925" cy="58738"/>
            </a:xfrm>
            <a:custGeom>
              <a:avLst/>
              <a:gdLst>
                <a:gd name="T0" fmla="*/ 0 w 91"/>
                <a:gd name="T1" fmla="*/ 0 h 33"/>
                <a:gd name="T2" fmla="*/ 46 w 91"/>
                <a:gd name="T3" fmla="*/ 33 h 33"/>
                <a:gd name="T4" fmla="*/ 91 w 91"/>
                <a:gd name="T5" fmla="*/ 0 h 33"/>
                <a:gd name="T6" fmla="*/ 0 w 91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" h="33">
                  <a:moveTo>
                    <a:pt x="0" y="0"/>
                  </a:moveTo>
                  <a:cubicBezTo>
                    <a:pt x="6" y="19"/>
                    <a:pt x="24" y="33"/>
                    <a:pt x="46" y="33"/>
                  </a:cubicBezTo>
                  <a:cubicBezTo>
                    <a:pt x="67" y="33"/>
                    <a:pt x="85" y="19"/>
                    <a:pt x="9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48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0" name="Freeform 839"/>
            <p:cNvSpPr>
              <a:spLocks/>
            </p:cNvSpPr>
            <p:nvPr userDrawn="1"/>
          </p:nvSpPr>
          <p:spPr bwMode="auto">
            <a:xfrm>
              <a:off x="3063875" y="3930651"/>
              <a:ext cx="161925" cy="41275"/>
            </a:xfrm>
            <a:custGeom>
              <a:avLst/>
              <a:gdLst>
                <a:gd name="T0" fmla="*/ 0 w 91"/>
                <a:gd name="T1" fmla="*/ 0 h 24"/>
                <a:gd name="T2" fmla="*/ 46 w 91"/>
                <a:gd name="T3" fmla="*/ 24 h 24"/>
                <a:gd name="T4" fmla="*/ 91 w 91"/>
                <a:gd name="T5" fmla="*/ 0 h 24"/>
                <a:gd name="T6" fmla="*/ 0 w 91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1" h="24">
                  <a:moveTo>
                    <a:pt x="0" y="0"/>
                  </a:moveTo>
                  <a:cubicBezTo>
                    <a:pt x="6" y="14"/>
                    <a:pt x="24" y="24"/>
                    <a:pt x="46" y="24"/>
                  </a:cubicBezTo>
                  <a:cubicBezTo>
                    <a:pt x="67" y="24"/>
                    <a:pt x="85" y="14"/>
                    <a:pt x="9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1" name="Freeform 840"/>
            <p:cNvSpPr>
              <a:spLocks/>
            </p:cNvSpPr>
            <p:nvPr userDrawn="1"/>
          </p:nvSpPr>
          <p:spPr bwMode="auto">
            <a:xfrm>
              <a:off x="2986088" y="3765551"/>
              <a:ext cx="44450" cy="36513"/>
            </a:xfrm>
            <a:custGeom>
              <a:avLst/>
              <a:gdLst>
                <a:gd name="T0" fmla="*/ 12 w 25"/>
                <a:gd name="T1" fmla="*/ 16 h 21"/>
                <a:gd name="T2" fmla="*/ 22 w 25"/>
                <a:gd name="T3" fmla="*/ 21 h 21"/>
                <a:gd name="T4" fmla="*/ 25 w 25"/>
                <a:gd name="T5" fmla="*/ 13 h 21"/>
                <a:gd name="T6" fmla="*/ 12 w 25"/>
                <a:gd name="T7" fmla="*/ 0 h 21"/>
                <a:gd name="T8" fmla="*/ 0 w 25"/>
                <a:gd name="T9" fmla="*/ 13 h 21"/>
                <a:gd name="T10" fmla="*/ 3 w 25"/>
                <a:gd name="T11" fmla="*/ 21 h 21"/>
                <a:gd name="T12" fmla="*/ 12 w 25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1">
                  <a:moveTo>
                    <a:pt x="12" y="16"/>
                  </a:moveTo>
                  <a:cubicBezTo>
                    <a:pt x="16" y="16"/>
                    <a:pt x="20" y="18"/>
                    <a:pt x="22" y="21"/>
                  </a:cubicBezTo>
                  <a:cubicBezTo>
                    <a:pt x="24" y="19"/>
                    <a:pt x="25" y="16"/>
                    <a:pt x="25" y="13"/>
                  </a:cubicBezTo>
                  <a:cubicBezTo>
                    <a:pt x="25" y="6"/>
                    <a:pt x="19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6"/>
                    <a:pt x="1" y="19"/>
                    <a:pt x="3" y="21"/>
                  </a:cubicBezTo>
                  <a:cubicBezTo>
                    <a:pt x="5" y="18"/>
                    <a:pt x="8" y="16"/>
                    <a:pt x="12" y="1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2" name="Freeform 841"/>
            <p:cNvSpPr>
              <a:spLocks/>
            </p:cNvSpPr>
            <p:nvPr userDrawn="1"/>
          </p:nvSpPr>
          <p:spPr bwMode="auto">
            <a:xfrm>
              <a:off x="3255963" y="3765551"/>
              <a:ext cx="42863" cy="36513"/>
            </a:xfrm>
            <a:custGeom>
              <a:avLst/>
              <a:gdLst>
                <a:gd name="T0" fmla="*/ 12 w 24"/>
                <a:gd name="T1" fmla="*/ 16 h 21"/>
                <a:gd name="T2" fmla="*/ 22 w 24"/>
                <a:gd name="T3" fmla="*/ 21 h 21"/>
                <a:gd name="T4" fmla="*/ 24 w 24"/>
                <a:gd name="T5" fmla="*/ 13 h 21"/>
                <a:gd name="T6" fmla="*/ 12 w 24"/>
                <a:gd name="T7" fmla="*/ 0 h 21"/>
                <a:gd name="T8" fmla="*/ 0 w 24"/>
                <a:gd name="T9" fmla="*/ 13 h 21"/>
                <a:gd name="T10" fmla="*/ 3 w 24"/>
                <a:gd name="T11" fmla="*/ 21 h 21"/>
                <a:gd name="T12" fmla="*/ 12 w 24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1">
                  <a:moveTo>
                    <a:pt x="12" y="16"/>
                  </a:moveTo>
                  <a:cubicBezTo>
                    <a:pt x="16" y="16"/>
                    <a:pt x="19" y="18"/>
                    <a:pt x="22" y="21"/>
                  </a:cubicBezTo>
                  <a:cubicBezTo>
                    <a:pt x="23" y="18"/>
                    <a:pt x="24" y="16"/>
                    <a:pt x="24" y="13"/>
                  </a:cubicBezTo>
                  <a:cubicBezTo>
                    <a:pt x="24" y="6"/>
                    <a:pt x="19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6"/>
                    <a:pt x="1" y="19"/>
                    <a:pt x="3" y="21"/>
                  </a:cubicBezTo>
                  <a:cubicBezTo>
                    <a:pt x="5" y="18"/>
                    <a:pt x="8" y="16"/>
                    <a:pt x="12" y="16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3" name="Freeform 842"/>
            <p:cNvSpPr>
              <a:spLocks/>
            </p:cNvSpPr>
            <p:nvPr userDrawn="1"/>
          </p:nvSpPr>
          <p:spPr bwMode="auto">
            <a:xfrm>
              <a:off x="2730500" y="4127501"/>
              <a:ext cx="833438" cy="531813"/>
            </a:xfrm>
            <a:custGeom>
              <a:avLst/>
              <a:gdLst>
                <a:gd name="T0" fmla="*/ 468 w 468"/>
                <a:gd name="T1" fmla="*/ 231 h 300"/>
                <a:gd name="T2" fmla="*/ 457 w 468"/>
                <a:gd name="T3" fmla="*/ 106 h 300"/>
                <a:gd name="T4" fmla="*/ 340 w 468"/>
                <a:gd name="T5" fmla="*/ 0 h 300"/>
                <a:gd name="T6" fmla="*/ 332 w 468"/>
                <a:gd name="T7" fmla="*/ 0 h 300"/>
                <a:gd name="T8" fmla="*/ 332 w 468"/>
                <a:gd name="T9" fmla="*/ 1 h 300"/>
                <a:gd name="T10" fmla="*/ 232 w 468"/>
                <a:gd name="T11" fmla="*/ 101 h 300"/>
                <a:gd name="T12" fmla="*/ 132 w 468"/>
                <a:gd name="T13" fmla="*/ 1 h 300"/>
                <a:gd name="T14" fmla="*/ 132 w 468"/>
                <a:gd name="T15" fmla="*/ 0 h 300"/>
                <a:gd name="T16" fmla="*/ 127 w 468"/>
                <a:gd name="T17" fmla="*/ 0 h 300"/>
                <a:gd name="T18" fmla="*/ 11 w 468"/>
                <a:gd name="T19" fmla="*/ 106 h 300"/>
                <a:gd name="T20" fmla="*/ 0 w 468"/>
                <a:gd name="T21" fmla="*/ 231 h 300"/>
                <a:gd name="T22" fmla="*/ 83 w 468"/>
                <a:gd name="T23" fmla="*/ 231 h 300"/>
                <a:gd name="T24" fmla="*/ 83 w 468"/>
                <a:gd name="T25" fmla="*/ 300 h 300"/>
                <a:gd name="T26" fmla="*/ 384 w 468"/>
                <a:gd name="T27" fmla="*/ 300 h 300"/>
                <a:gd name="T28" fmla="*/ 384 w 468"/>
                <a:gd name="T29" fmla="*/ 231 h 300"/>
                <a:gd name="T30" fmla="*/ 468 w 468"/>
                <a:gd name="T31" fmla="*/ 231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8" h="300">
                  <a:moveTo>
                    <a:pt x="468" y="231"/>
                  </a:moveTo>
                  <a:cubicBezTo>
                    <a:pt x="457" y="106"/>
                    <a:pt x="457" y="106"/>
                    <a:pt x="457" y="106"/>
                  </a:cubicBezTo>
                  <a:cubicBezTo>
                    <a:pt x="451" y="46"/>
                    <a:pt x="401" y="0"/>
                    <a:pt x="340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32" y="0"/>
                    <a:pt x="332" y="1"/>
                    <a:pt x="332" y="1"/>
                  </a:cubicBezTo>
                  <a:cubicBezTo>
                    <a:pt x="332" y="57"/>
                    <a:pt x="287" y="101"/>
                    <a:pt x="232" y="101"/>
                  </a:cubicBezTo>
                  <a:cubicBezTo>
                    <a:pt x="177" y="101"/>
                    <a:pt x="132" y="57"/>
                    <a:pt x="132" y="1"/>
                  </a:cubicBezTo>
                  <a:cubicBezTo>
                    <a:pt x="132" y="1"/>
                    <a:pt x="132" y="0"/>
                    <a:pt x="132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66" y="0"/>
                    <a:pt x="16" y="46"/>
                    <a:pt x="11" y="106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83" y="231"/>
                    <a:pt x="83" y="231"/>
                    <a:pt x="83" y="231"/>
                  </a:cubicBezTo>
                  <a:cubicBezTo>
                    <a:pt x="83" y="300"/>
                    <a:pt x="83" y="300"/>
                    <a:pt x="83" y="300"/>
                  </a:cubicBezTo>
                  <a:cubicBezTo>
                    <a:pt x="384" y="300"/>
                    <a:pt x="384" y="300"/>
                    <a:pt x="384" y="300"/>
                  </a:cubicBezTo>
                  <a:cubicBezTo>
                    <a:pt x="384" y="231"/>
                    <a:pt x="384" y="231"/>
                    <a:pt x="384" y="231"/>
                  </a:cubicBezTo>
                  <a:lnTo>
                    <a:pt x="468" y="231"/>
                  </a:ln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4" name="Freeform 843"/>
            <p:cNvSpPr>
              <a:spLocks/>
            </p:cNvSpPr>
            <p:nvPr userDrawn="1"/>
          </p:nvSpPr>
          <p:spPr bwMode="auto">
            <a:xfrm>
              <a:off x="2833688" y="4267201"/>
              <a:ext cx="627063" cy="392113"/>
            </a:xfrm>
            <a:custGeom>
              <a:avLst/>
              <a:gdLst>
                <a:gd name="T0" fmla="*/ 336 w 352"/>
                <a:gd name="T1" fmla="*/ 0 h 221"/>
                <a:gd name="T2" fmla="*/ 16 w 352"/>
                <a:gd name="T3" fmla="*/ 0 h 221"/>
                <a:gd name="T4" fmla="*/ 0 w 352"/>
                <a:gd name="T5" fmla="*/ 16 h 221"/>
                <a:gd name="T6" fmla="*/ 0 w 352"/>
                <a:gd name="T7" fmla="*/ 205 h 221"/>
                <a:gd name="T8" fmla="*/ 16 w 352"/>
                <a:gd name="T9" fmla="*/ 221 h 221"/>
                <a:gd name="T10" fmla="*/ 336 w 352"/>
                <a:gd name="T11" fmla="*/ 221 h 221"/>
                <a:gd name="T12" fmla="*/ 352 w 352"/>
                <a:gd name="T13" fmla="*/ 205 h 221"/>
                <a:gd name="T14" fmla="*/ 352 w 352"/>
                <a:gd name="T15" fmla="*/ 16 h 221"/>
                <a:gd name="T16" fmla="*/ 336 w 352"/>
                <a:gd name="T1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2" h="221">
                  <a:moveTo>
                    <a:pt x="33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14"/>
                    <a:pt x="7" y="221"/>
                    <a:pt x="16" y="221"/>
                  </a:cubicBezTo>
                  <a:cubicBezTo>
                    <a:pt x="336" y="221"/>
                    <a:pt x="336" y="221"/>
                    <a:pt x="336" y="221"/>
                  </a:cubicBezTo>
                  <a:cubicBezTo>
                    <a:pt x="345" y="221"/>
                    <a:pt x="352" y="214"/>
                    <a:pt x="352" y="205"/>
                  </a:cubicBezTo>
                  <a:cubicBezTo>
                    <a:pt x="352" y="16"/>
                    <a:pt x="352" y="16"/>
                    <a:pt x="352" y="16"/>
                  </a:cubicBezTo>
                  <a:cubicBezTo>
                    <a:pt x="352" y="7"/>
                    <a:pt x="345" y="0"/>
                    <a:pt x="336" y="0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5" name="Freeform 844"/>
            <p:cNvSpPr>
              <a:spLocks/>
            </p:cNvSpPr>
            <p:nvPr userDrawn="1"/>
          </p:nvSpPr>
          <p:spPr bwMode="auto">
            <a:xfrm>
              <a:off x="3405188" y="4267201"/>
              <a:ext cx="55563" cy="392113"/>
            </a:xfrm>
            <a:custGeom>
              <a:avLst/>
              <a:gdLst>
                <a:gd name="T0" fmla="*/ 17 w 31"/>
                <a:gd name="T1" fmla="*/ 205 h 221"/>
                <a:gd name="T2" fmla="*/ 17 w 31"/>
                <a:gd name="T3" fmla="*/ 16 h 221"/>
                <a:gd name="T4" fmla="*/ 0 w 31"/>
                <a:gd name="T5" fmla="*/ 0 h 221"/>
                <a:gd name="T6" fmla="*/ 15 w 31"/>
                <a:gd name="T7" fmla="*/ 0 h 221"/>
                <a:gd name="T8" fmla="*/ 31 w 31"/>
                <a:gd name="T9" fmla="*/ 16 h 221"/>
                <a:gd name="T10" fmla="*/ 31 w 31"/>
                <a:gd name="T11" fmla="*/ 205 h 221"/>
                <a:gd name="T12" fmla="*/ 15 w 31"/>
                <a:gd name="T13" fmla="*/ 221 h 221"/>
                <a:gd name="T14" fmla="*/ 0 w 31"/>
                <a:gd name="T15" fmla="*/ 221 h 221"/>
                <a:gd name="T16" fmla="*/ 17 w 31"/>
                <a:gd name="T17" fmla="*/ 20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221">
                  <a:moveTo>
                    <a:pt x="17" y="205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7"/>
                    <a:pt x="9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205"/>
                    <a:pt x="31" y="205"/>
                    <a:pt x="31" y="205"/>
                  </a:cubicBezTo>
                  <a:cubicBezTo>
                    <a:pt x="31" y="214"/>
                    <a:pt x="24" y="221"/>
                    <a:pt x="15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9" y="221"/>
                    <a:pt x="17" y="214"/>
                    <a:pt x="17" y="205"/>
                  </a:cubicBez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6" name="Rectangle 845"/>
            <p:cNvSpPr>
              <a:spLocks noChangeArrowheads="1"/>
            </p:cNvSpPr>
            <p:nvPr userDrawn="1"/>
          </p:nvSpPr>
          <p:spPr bwMode="auto">
            <a:xfrm>
              <a:off x="2833688" y="4625976"/>
              <a:ext cx="627063" cy="33338"/>
            </a:xfrm>
            <a:prstGeom prst="rect">
              <a:avLst/>
            </a:pr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7" name="Rectangle 846"/>
            <p:cNvSpPr>
              <a:spLocks noChangeArrowheads="1"/>
            </p:cNvSpPr>
            <p:nvPr userDrawn="1"/>
          </p:nvSpPr>
          <p:spPr bwMode="auto">
            <a:xfrm>
              <a:off x="3124200" y="4438651"/>
              <a:ext cx="22225" cy="23813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8" name="Rectangle 847"/>
            <p:cNvSpPr>
              <a:spLocks noChangeArrowheads="1"/>
            </p:cNvSpPr>
            <p:nvPr userDrawn="1"/>
          </p:nvSpPr>
          <p:spPr bwMode="auto">
            <a:xfrm>
              <a:off x="3149600" y="4438651"/>
              <a:ext cx="20638" cy="23813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9" name="Rectangle 848"/>
            <p:cNvSpPr>
              <a:spLocks noChangeArrowheads="1"/>
            </p:cNvSpPr>
            <p:nvPr userDrawn="1"/>
          </p:nvSpPr>
          <p:spPr bwMode="auto">
            <a:xfrm>
              <a:off x="3124200" y="4464051"/>
              <a:ext cx="22225" cy="22225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80" name="Rectangle 849"/>
            <p:cNvSpPr>
              <a:spLocks noChangeArrowheads="1"/>
            </p:cNvSpPr>
            <p:nvPr userDrawn="1"/>
          </p:nvSpPr>
          <p:spPr bwMode="auto">
            <a:xfrm>
              <a:off x="3149600" y="4464051"/>
              <a:ext cx="20638" cy="22225"/>
            </a:xfrm>
            <a:prstGeom prst="rect">
              <a:avLst/>
            </a:pr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573999404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5"/>
          <p:cNvSpPr>
            <a:spLocks noEditPoints="1"/>
          </p:cNvSpPr>
          <p:nvPr userDrawn="1"/>
        </p:nvSpPr>
        <p:spPr bwMode="auto">
          <a:xfrm>
            <a:off x="-1" y="440972"/>
            <a:ext cx="12436476" cy="6320014"/>
          </a:xfrm>
          <a:custGeom>
            <a:avLst/>
            <a:gdLst>
              <a:gd name="T0" fmla="*/ 329 w 1233"/>
              <a:gd name="T1" fmla="*/ 89 h 625"/>
              <a:gd name="T2" fmla="*/ 231 w 1233"/>
              <a:gd name="T3" fmla="*/ 111 h 625"/>
              <a:gd name="T4" fmla="*/ 383 w 1233"/>
              <a:gd name="T5" fmla="*/ 404 h 625"/>
              <a:gd name="T6" fmla="*/ 257 w 1233"/>
              <a:gd name="T7" fmla="*/ 340 h 625"/>
              <a:gd name="T8" fmla="*/ 364 w 1233"/>
              <a:gd name="T9" fmla="*/ 262 h 625"/>
              <a:gd name="T10" fmla="*/ 360 w 1233"/>
              <a:gd name="T11" fmla="*/ 211 h 625"/>
              <a:gd name="T12" fmla="*/ 287 w 1233"/>
              <a:gd name="T13" fmla="*/ 172 h 625"/>
              <a:gd name="T14" fmla="*/ 259 w 1233"/>
              <a:gd name="T15" fmla="*/ 138 h 625"/>
              <a:gd name="T16" fmla="*/ 39 w 1233"/>
              <a:gd name="T17" fmla="*/ 130 h 625"/>
              <a:gd name="T18" fmla="*/ 33 w 1233"/>
              <a:gd name="T19" fmla="*/ 235 h 625"/>
              <a:gd name="T20" fmla="*/ 159 w 1233"/>
              <a:gd name="T21" fmla="*/ 273 h 625"/>
              <a:gd name="T22" fmla="*/ 256 w 1233"/>
              <a:gd name="T23" fmla="*/ 380 h 625"/>
              <a:gd name="T24" fmla="*/ 325 w 1233"/>
              <a:gd name="T25" fmla="*/ 586 h 625"/>
              <a:gd name="T26" fmla="*/ 455 w 1233"/>
              <a:gd name="T27" fmla="*/ 463 h 625"/>
              <a:gd name="T28" fmla="*/ 356 w 1233"/>
              <a:gd name="T29" fmla="*/ 10 h 625"/>
              <a:gd name="T30" fmla="*/ 171 w 1233"/>
              <a:gd name="T31" fmla="*/ 89 h 625"/>
              <a:gd name="T32" fmla="*/ 588 w 1233"/>
              <a:gd name="T33" fmla="*/ 250 h 625"/>
              <a:gd name="T34" fmla="*/ 1065 w 1233"/>
              <a:gd name="T35" fmla="*/ 87 h 625"/>
              <a:gd name="T36" fmla="*/ 751 w 1233"/>
              <a:gd name="T37" fmla="*/ 141 h 625"/>
              <a:gd name="T38" fmla="*/ 546 w 1233"/>
              <a:gd name="T39" fmla="*/ 237 h 625"/>
              <a:gd name="T40" fmla="*/ 1008 w 1233"/>
              <a:gd name="T41" fmla="*/ 426 h 625"/>
              <a:gd name="T42" fmla="*/ 1071 w 1233"/>
              <a:gd name="T43" fmla="*/ 437 h 625"/>
              <a:gd name="T44" fmla="*/ 1077 w 1233"/>
              <a:gd name="T45" fmla="*/ 452 h 625"/>
              <a:gd name="T46" fmla="*/ 1141 w 1233"/>
              <a:gd name="T47" fmla="*/ 137 h 625"/>
              <a:gd name="T48" fmla="*/ 1049 w 1233"/>
              <a:gd name="T49" fmla="*/ 120 h 625"/>
              <a:gd name="T50" fmla="*/ 973 w 1233"/>
              <a:gd name="T51" fmla="*/ 83 h 625"/>
              <a:gd name="T52" fmla="*/ 892 w 1233"/>
              <a:gd name="T53" fmla="*/ 72 h 625"/>
              <a:gd name="T54" fmla="*/ 840 w 1233"/>
              <a:gd name="T55" fmla="*/ 144 h 625"/>
              <a:gd name="T56" fmla="*/ 818 w 1233"/>
              <a:gd name="T57" fmla="*/ 149 h 625"/>
              <a:gd name="T58" fmla="*/ 705 w 1233"/>
              <a:gd name="T59" fmla="*/ 173 h 625"/>
              <a:gd name="T60" fmla="*/ 634 w 1233"/>
              <a:gd name="T61" fmla="*/ 149 h 625"/>
              <a:gd name="T62" fmla="*/ 642 w 1233"/>
              <a:gd name="T63" fmla="*/ 227 h 625"/>
              <a:gd name="T64" fmla="*/ 673 w 1233"/>
              <a:gd name="T65" fmla="*/ 206 h 625"/>
              <a:gd name="T66" fmla="*/ 613 w 1233"/>
              <a:gd name="T67" fmla="*/ 233 h 625"/>
              <a:gd name="T68" fmla="*/ 555 w 1233"/>
              <a:gd name="T69" fmla="*/ 303 h 625"/>
              <a:gd name="T70" fmla="*/ 640 w 1233"/>
              <a:gd name="T71" fmla="*/ 301 h 625"/>
              <a:gd name="T72" fmla="*/ 634 w 1233"/>
              <a:gd name="T73" fmla="*/ 279 h 625"/>
              <a:gd name="T74" fmla="*/ 706 w 1233"/>
              <a:gd name="T75" fmla="*/ 322 h 625"/>
              <a:gd name="T76" fmla="*/ 763 w 1233"/>
              <a:gd name="T77" fmla="*/ 351 h 625"/>
              <a:gd name="T78" fmla="*/ 845 w 1233"/>
              <a:gd name="T79" fmla="*/ 398 h 625"/>
              <a:gd name="T80" fmla="*/ 933 w 1233"/>
              <a:gd name="T81" fmla="*/ 419 h 625"/>
              <a:gd name="T82" fmla="*/ 991 w 1233"/>
              <a:gd name="T83" fmla="*/ 351 h 625"/>
              <a:gd name="T84" fmla="*/ 1029 w 1233"/>
              <a:gd name="T85" fmla="*/ 310 h 625"/>
              <a:gd name="T86" fmla="*/ 1100 w 1233"/>
              <a:gd name="T87" fmla="*/ 212 h 625"/>
              <a:gd name="T88" fmla="*/ 1142 w 1233"/>
              <a:gd name="T89" fmla="*/ 223 h 625"/>
              <a:gd name="T90" fmla="*/ 1232 w 1233"/>
              <a:gd name="T91" fmla="*/ 170 h 625"/>
              <a:gd name="T92" fmla="*/ 1071 w 1233"/>
              <a:gd name="T93" fmla="*/ 248 h 625"/>
              <a:gd name="T94" fmla="*/ 1064 w 1233"/>
              <a:gd name="T95" fmla="*/ 457 h 625"/>
              <a:gd name="T96" fmla="*/ 1000 w 1233"/>
              <a:gd name="T97" fmla="*/ 534 h 625"/>
              <a:gd name="T98" fmla="*/ 977 w 1233"/>
              <a:gd name="T99" fmla="*/ 434 h 625"/>
              <a:gd name="T100" fmla="*/ 706 w 1233"/>
              <a:gd name="T101" fmla="*/ 350 h 625"/>
              <a:gd name="T102" fmla="*/ 531 w 1233"/>
              <a:gd name="T103" fmla="*/ 358 h 625"/>
              <a:gd name="T104" fmla="*/ 674 w 1233"/>
              <a:gd name="T105" fmla="*/ 536 h 625"/>
              <a:gd name="T106" fmla="*/ 729 w 1233"/>
              <a:gd name="T107" fmla="*/ 502 h 625"/>
              <a:gd name="T108" fmla="*/ 516 w 1233"/>
              <a:gd name="T109" fmla="*/ 186 h 625"/>
              <a:gd name="T110" fmla="*/ 951 w 1233"/>
              <a:gd name="T111" fmla="*/ 436 h 625"/>
              <a:gd name="T112" fmla="*/ 987 w 1233"/>
              <a:gd name="T113" fmla="*/ 396 h 625"/>
              <a:gd name="T114" fmla="*/ 465 w 1233"/>
              <a:gd name="T115" fmla="*/ 33 h 625"/>
              <a:gd name="T116" fmla="*/ 412 w 1233"/>
              <a:gd name="T117" fmla="*/ 10 h 625"/>
              <a:gd name="T118" fmla="*/ 351 w 1233"/>
              <a:gd name="T119" fmla="*/ 72 h 625"/>
              <a:gd name="T120" fmla="*/ 397 w 1233"/>
              <a:gd name="T121" fmla="*/ 170 h 625"/>
              <a:gd name="T122" fmla="*/ 471 w 1233"/>
              <a:gd name="T123" fmla="*/ 115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33" h="625">
                <a:moveTo>
                  <a:pt x="220" y="36"/>
                </a:moveTo>
                <a:cubicBezTo>
                  <a:pt x="223" y="37"/>
                  <a:pt x="224" y="42"/>
                  <a:pt x="223" y="43"/>
                </a:cubicBezTo>
                <a:cubicBezTo>
                  <a:pt x="219" y="46"/>
                  <a:pt x="224" y="49"/>
                  <a:pt x="227" y="52"/>
                </a:cubicBezTo>
                <a:cubicBezTo>
                  <a:pt x="230" y="55"/>
                  <a:pt x="233" y="57"/>
                  <a:pt x="238" y="57"/>
                </a:cubicBezTo>
                <a:cubicBezTo>
                  <a:pt x="242" y="57"/>
                  <a:pt x="245" y="54"/>
                  <a:pt x="244" y="52"/>
                </a:cubicBezTo>
                <a:cubicBezTo>
                  <a:pt x="241" y="49"/>
                  <a:pt x="243" y="46"/>
                  <a:pt x="242" y="43"/>
                </a:cubicBezTo>
                <a:cubicBezTo>
                  <a:pt x="242" y="42"/>
                  <a:pt x="243" y="41"/>
                  <a:pt x="241" y="39"/>
                </a:cubicBezTo>
                <a:cubicBezTo>
                  <a:pt x="239" y="38"/>
                  <a:pt x="240" y="35"/>
                  <a:pt x="237" y="33"/>
                </a:cubicBezTo>
                <a:cubicBezTo>
                  <a:pt x="235" y="32"/>
                  <a:pt x="234" y="29"/>
                  <a:pt x="231" y="31"/>
                </a:cubicBezTo>
                <a:cubicBezTo>
                  <a:pt x="230" y="32"/>
                  <a:pt x="227" y="30"/>
                  <a:pt x="224" y="30"/>
                </a:cubicBezTo>
                <a:cubicBezTo>
                  <a:pt x="218" y="30"/>
                  <a:pt x="215" y="34"/>
                  <a:pt x="220" y="36"/>
                </a:cubicBezTo>
                <a:moveTo>
                  <a:pt x="205" y="70"/>
                </a:moveTo>
                <a:cubicBezTo>
                  <a:pt x="203" y="71"/>
                  <a:pt x="203" y="73"/>
                  <a:pt x="201" y="73"/>
                </a:cubicBezTo>
                <a:cubicBezTo>
                  <a:pt x="194" y="75"/>
                  <a:pt x="194" y="80"/>
                  <a:pt x="194" y="82"/>
                </a:cubicBezTo>
                <a:cubicBezTo>
                  <a:pt x="194" y="83"/>
                  <a:pt x="195" y="87"/>
                  <a:pt x="199" y="87"/>
                </a:cubicBezTo>
                <a:cubicBezTo>
                  <a:pt x="206" y="89"/>
                  <a:pt x="209" y="94"/>
                  <a:pt x="211" y="95"/>
                </a:cubicBezTo>
                <a:cubicBezTo>
                  <a:pt x="213" y="96"/>
                  <a:pt x="217" y="95"/>
                  <a:pt x="218" y="92"/>
                </a:cubicBezTo>
                <a:cubicBezTo>
                  <a:pt x="221" y="90"/>
                  <a:pt x="223" y="88"/>
                  <a:pt x="225" y="88"/>
                </a:cubicBezTo>
                <a:cubicBezTo>
                  <a:pt x="230" y="88"/>
                  <a:pt x="235" y="93"/>
                  <a:pt x="241" y="86"/>
                </a:cubicBezTo>
                <a:cubicBezTo>
                  <a:pt x="242" y="86"/>
                  <a:pt x="241" y="84"/>
                  <a:pt x="241" y="82"/>
                </a:cubicBezTo>
                <a:cubicBezTo>
                  <a:pt x="240" y="81"/>
                  <a:pt x="239" y="79"/>
                  <a:pt x="239" y="78"/>
                </a:cubicBezTo>
                <a:cubicBezTo>
                  <a:pt x="239" y="76"/>
                  <a:pt x="238" y="72"/>
                  <a:pt x="234" y="70"/>
                </a:cubicBezTo>
                <a:cubicBezTo>
                  <a:pt x="230" y="69"/>
                  <a:pt x="231" y="63"/>
                  <a:pt x="228" y="63"/>
                </a:cubicBezTo>
                <a:cubicBezTo>
                  <a:pt x="225" y="64"/>
                  <a:pt x="226" y="67"/>
                  <a:pt x="226" y="72"/>
                </a:cubicBezTo>
                <a:cubicBezTo>
                  <a:pt x="224" y="74"/>
                  <a:pt x="226" y="81"/>
                  <a:pt x="224" y="81"/>
                </a:cubicBezTo>
                <a:cubicBezTo>
                  <a:pt x="222" y="81"/>
                  <a:pt x="217" y="75"/>
                  <a:pt x="213" y="74"/>
                </a:cubicBezTo>
                <a:cubicBezTo>
                  <a:pt x="209" y="73"/>
                  <a:pt x="206" y="70"/>
                  <a:pt x="205" y="70"/>
                </a:cubicBezTo>
                <a:moveTo>
                  <a:pt x="239" y="93"/>
                </a:moveTo>
                <a:cubicBezTo>
                  <a:pt x="236" y="95"/>
                  <a:pt x="237" y="98"/>
                  <a:pt x="236" y="103"/>
                </a:cubicBezTo>
                <a:cubicBezTo>
                  <a:pt x="236" y="109"/>
                  <a:pt x="233" y="123"/>
                  <a:pt x="238" y="127"/>
                </a:cubicBezTo>
                <a:cubicBezTo>
                  <a:pt x="239" y="126"/>
                  <a:pt x="239" y="126"/>
                  <a:pt x="239" y="126"/>
                </a:cubicBezTo>
                <a:cubicBezTo>
                  <a:pt x="244" y="126"/>
                  <a:pt x="250" y="125"/>
                  <a:pt x="249" y="118"/>
                </a:cubicBezTo>
                <a:cubicBezTo>
                  <a:pt x="249" y="115"/>
                  <a:pt x="247" y="114"/>
                  <a:pt x="249" y="110"/>
                </a:cubicBezTo>
                <a:cubicBezTo>
                  <a:pt x="250" y="107"/>
                  <a:pt x="252" y="105"/>
                  <a:pt x="251" y="101"/>
                </a:cubicBezTo>
                <a:cubicBezTo>
                  <a:pt x="250" y="100"/>
                  <a:pt x="249" y="98"/>
                  <a:pt x="248" y="97"/>
                </a:cubicBezTo>
                <a:cubicBezTo>
                  <a:pt x="247" y="96"/>
                  <a:pt x="245" y="93"/>
                  <a:pt x="244" y="92"/>
                </a:cubicBezTo>
                <a:cubicBezTo>
                  <a:pt x="243" y="91"/>
                  <a:pt x="242" y="91"/>
                  <a:pt x="239" y="93"/>
                </a:cubicBezTo>
                <a:moveTo>
                  <a:pt x="350" y="151"/>
                </a:moveTo>
                <a:cubicBezTo>
                  <a:pt x="363" y="151"/>
                  <a:pt x="353" y="150"/>
                  <a:pt x="361" y="145"/>
                </a:cubicBezTo>
                <a:cubicBezTo>
                  <a:pt x="364" y="143"/>
                  <a:pt x="354" y="140"/>
                  <a:pt x="347" y="136"/>
                </a:cubicBezTo>
                <a:cubicBezTo>
                  <a:pt x="343" y="134"/>
                  <a:pt x="340" y="132"/>
                  <a:pt x="341" y="131"/>
                </a:cubicBezTo>
                <a:cubicBezTo>
                  <a:pt x="342" y="128"/>
                  <a:pt x="342" y="126"/>
                  <a:pt x="342" y="123"/>
                </a:cubicBezTo>
                <a:cubicBezTo>
                  <a:pt x="342" y="119"/>
                  <a:pt x="336" y="118"/>
                  <a:pt x="330" y="116"/>
                </a:cubicBezTo>
                <a:cubicBezTo>
                  <a:pt x="332" y="115"/>
                  <a:pt x="333" y="113"/>
                  <a:pt x="334" y="112"/>
                </a:cubicBezTo>
                <a:cubicBezTo>
                  <a:pt x="336" y="111"/>
                  <a:pt x="339" y="109"/>
                  <a:pt x="339" y="107"/>
                </a:cubicBezTo>
                <a:cubicBezTo>
                  <a:pt x="339" y="106"/>
                  <a:pt x="338" y="102"/>
                  <a:pt x="337" y="100"/>
                </a:cubicBezTo>
                <a:cubicBezTo>
                  <a:pt x="335" y="101"/>
                  <a:pt x="335" y="101"/>
                  <a:pt x="335" y="101"/>
                </a:cubicBezTo>
                <a:cubicBezTo>
                  <a:pt x="330" y="96"/>
                  <a:pt x="333" y="95"/>
                  <a:pt x="329" y="89"/>
                </a:cubicBezTo>
                <a:cubicBezTo>
                  <a:pt x="328" y="86"/>
                  <a:pt x="324" y="80"/>
                  <a:pt x="321" y="82"/>
                </a:cubicBezTo>
                <a:cubicBezTo>
                  <a:pt x="316" y="84"/>
                  <a:pt x="319" y="92"/>
                  <a:pt x="320" y="95"/>
                </a:cubicBezTo>
                <a:cubicBezTo>
                  <a:pt x="322" y="99"/>
                  <a:pt x="322" y="103"/>
                  <a:pt x="324" y="107"/>
                </a:cubicBezTo>
                <a:cubicBezTo>
                  <a:pt x="325" y="108"/>
                  <a:pt x="326" y="113"/>
                  <a:pt x="328" y="115"/>
                </a:cubicBezTo>
                <a:cubicBezTo>
                  <a:pt x="325" y="114"/>
                  <a:pt x="322" y="113"/>
                  <a:pt x="320" y="111"/>
                </a:cubicBezTo>
                <a:cubicBezTo>
                  <a:pt x="315" y="107"/>
                  <a:pt x="320" y="103"/>
                  <a:pt x="313" y="102"/>
                </a:cubicBezTo>
                <a:cubicBezTo>
                  <a:pt x="310" y="101"/>
                  <a:pt x="307" y="100"/>
                  <a:pt x="303" y="100"/>
                </a:cubicBezTo>
                <a:cubicBezTo>
                  <a:pt x="300" y="99"/>
                  <a:pt x="297" y="99"/>
                  <a:pt x="294" y="99"/>
                </a:cubicBezTo>
                <a:cubicBezTo>
                  <a:pt x="286" y="99"/>
                  <a:pt x="288" y="104"/>
                  <a:pt x="287" y="109"/>
                </a:cubicBezTo>
                <a:cubicBezTo>
                  <a:pt x="286" y="104"/>
                  <a:pt x="283" y="94"/>
                  <a:pt x="279" y="98"/>
                </a:cubicBezTo>
                <a:cubicBezTo>
                  <a:pt x="277" y="100"/>
                  <a:pt x="270" y="100"/>
                  <a:pt x="264" y="101"/>
                </a:cubicBezTo>
                <a:cubicBezTo>
                  <a:pt x="261" y="112"/>
                  <a:pt x="261" y="112"/>
                  <a:pt x="261" y="112"/>
                </a:cubicBezTo>
                <a:cubicBezTo>
                  <a:pt x="265" y="114"/>
                  <a:pt x="269" y="117"/>
                  <a:pt x="271" y="118"/>
                </a:cubicBezTo>
                <a:cubicBezTo>
                  <a:pt x="272" y="119"/>
                  <a:pt x="276" y="120"/>
                  <a:pt x="280" y="121"/>
                </a:cubicBezTo>
                <a:cubicBezTo>
                  <a:pt x="284" y="122"/>
                  <a:pt x="288" y="123"/>
                  <a:pt x="290" y="123"/>
                </a:cubicBezTo>
                <a:cubicBezTo>
                  <a:pt x="292" y="122"/>
                  <a:pt x="297" y="128"/>
                  <a:pt x="303" y="130"/>
                </a:cubicBezTo>
                <a:cubicBezTo>
                  <a:pt x="305" y="131"/>
                  <a:pt x="308" y="131"/>
                  <a:pt x="310" y="130"/>
                </a:cubicBezTo>
                <a:cubicBezTo>
                  <a:pt x="312" y="130"/>
                  <a:pt x="315" y="130"/>
                  <a:pt x="317" y="131"/>
                </a:cubicBezTo>
                <a:cubicBezTo>
                  <a:pt x="321" y="133"/>
                  <a:pt x="324" y="135"/>
                  <a:pt x="326" y="137"/>
                </a:cubicBezTo>
                <a:cubicBezTo>
                  <a:pt x="328" y="138"/>
                  <a:pt x="326" y="141"/>
                  <a:pt x="324" y="144"/>
                </a:cubicBezTo>
                <a:cubicBezTo>
                  <a:pt x="322" y="146"/>
                  <a:pt x="319" y="148"/>
                  <a:pt x="320" y="149"/>
                </a:cubicBezTo>
                <a:cubicBezTo>
                  <a:pt x="321" y="149"/>
                  <a:pt x="320" y="149"/>
                  <a:pt x="319" y="148"/>
                </a:cubicBezTo>
                <a:cubicBezTo>
                  <a:pt x="317" y="148"/>
                  <a:pt x="315" y="147"/>
                  <a:pt x="313" y="148"/>
                </a:cubicBezTo>
                <a:cubicBezTo>
                  <a:pt x="310" y="150"/>
                  <a:pt x="309" y="156"/>
                  <a:pt x="311" y="156"/>
                </a:cubicBezTo>
                <a:cubicBezTo>
                  <a:pt x="315" y="158"/>
                  <a:pt x="315" y="157"/>
                  <a:pt x="316" y="156"/>
                </a:cubicBezTo>
                <a:cubicBezTo>
                  <a:pt x="317" y="155"/>
                  <a:pt x="317" y="154"/>
                  <a:pt x="321" y="156"/>
                </a:cubicBezTo>
                <a:cubicBezTo>
                  <a:pt x="322" y="157"/>
                  <a:pt x="325" y="160"/>
                  <a:pt x="326" y="161"/>
                </a:cubicBezTo>
                <a:cubicBezTo>
                  <a:pt x="328" y="162"/>
                  <a:pt x="331" y="163"/>
                  <a:pt x="334" y="165"/>
                </a:cubicBezTo>
                <a:cubicBezTo>
                  <a:pt x="337" y="166"/>
                  <a:pt x="340" y="167"/>
                  <a:pt x="341" y="168"/>
                </a:cubicBezTo>
                <a:cubicBezTo>
                  <a:pt x="344" y="169"/>
                  <a:pt x="347" y="167"/>
                  <a:pt x="350" y="166"/>
                </a:cubicBezTo>
                <a:cubicBezTo>
                  <a:pt x="352" y="164"/>
                  <a:pt x="354" y="163"/>
                  <a:pt x="355" y="164"/>
                </a:cubicBezTo>
                <a:cubicBezTo>
                  <a:pt x="358" y="164"/>
                  <a:pt x="354" y="160"/>
                  <a:pt x="349" y="156"/>
                </a:cubicBezTo>
                <a:cubicBezTo>
                  <a:pt x="345" y="152"/>
                  <a:pt x="347" y="151"/>
                  <a:pt x="350" y="151"/>
                </a:cubicBezTo>
                <a:moveTo>
                  <a:pt x="217" y="142"/>
                </a:moveTo>
                <a:cubicBezTo>
                  <a:pt x="219" y="140"/>
                  <a:pt x="220" y="141"/>
                  <a:pt x="221" y="142"/>
                </a:cubicBezTo>
                <a:cubicBezTo>
                  <a:pt x="222" y="142"/>
                  <a:pt x="223" y="143"/>
                  <a:pt x="224" y="142"/>
                </a:cubicBezTo>
                <a:cubicBezTo>
                  <a:pt x="227" y="139"/>
                  <a:pt x="228" y="143"/>
                  <a:pt x="229" y="145"/>
                </a:cubicBezTo>
                <a:cubicBezTo>
                  <a:pt x="231" y="147"/>
                  <a:pt x="233" y="145"/>
                  <a:pt x="235" y="143"/>
                </a:cubicBezTo>
                <a:cubicBezTo>
                  <a:pt x="237" y="142"/>
                  <a:pt x="235" y="140"/>
                  <a:pt x="237" y="140"/>
                </a:cubicBezTo>
                <a:cubicBezTo>
                  <a:pt x="240" y="139"/>
                  <a:pt x="239" y="138"/>
                  <a:pt x="240" y="137"/>
                </a:cubicBezTo>
                <a:cubicBezTo>
                  <a:pt x="242" y="136"/>
                  <a:pt x="241" y="132"/>
                  <a:pt x="238" y="133"/>
                </a:cubicBezTo>
                <a:cubicBezTo>
                  <a:pt x="236" y="134"/>
                  <a:pt x="234" y="131"/>
                  <a:pt x="234" y="130"/>
                </a:cubicBezTo>
                <a:cubicBezTo>
                  <a:pt x="235" y="128"/>
                  <a:pt x="231" y="130"/>
                  <a:pt x="230" y="127"/>
                </a:cubicBezTo>
                <a:cubicBezTo>
                  <a:pt x="229" y="124"/>
                  <a:pt x="226" y="124"/>
                  <a:pt x="226" y="122"/>
                </a:cubicBezTo>
                <a:cubicBezTo>
                  <a:pt x="226" y="122"/>
                  <a:pt x="228" y="121"/>
                  <a:pt x="227" y="120"/>
                </a:cubicBezTo>
                <a:cubicBezTo>
                  <a:pt x="226" y="119"/>
                  <a:pt x="227" y="117"/>
                  <a:pt x="228" y="117"/>
                </a:cubicBezTo>
                <a:cubicBezTo>
                  <a:pt x="230" y="117"/>
                  <a:pt x="229" y="115"/>
                  <a:pt x="230" y="114"/>
                </a:cubicBezTo>
                <a:cubicBezTo>
                  <a:pt x="230" y="113"/>
                  <a:pt x="232" y="112"/>
                  <a:pt x="231" y="111"/>
                </a:cubicBezTo>
                <a:cubicBezTo>
                  <a:pt x="231" y="109"/>
                  <a:pt x="233" y="108"/>
                  <a:pt x="233" y="107"/>
                </a:cubicBezTo>
                <a:cubicBezTo>
                  <a:pt x="236" y="104"/>
                  <a:pt x="235" y="102"/>
                  <a:pt x="233" y="101"/>
                </a:cubicBezTo>
                <a:cubicBezTo>
                  <a:pt x="232" y="100"/>
                  <a:pt x="230" y="101"/>
                  <a:pt x="228" y="102"/>
                </a:cubicBezTo>
                <a:cubicBezTo>
                  <a:pt x="227" y="103"/>
                  <a:pt x="226" y="104"/>
                  <a:pt x="225" y="105"/>
                </a:cubicBezTo>
                <a:cubicBezTo>
                  <a:pt x="222" y="106"/>
                  <a:pt x="221" y="109"/>
                  <a:pt x="218" y="110"/>
                </a:cubicBezTo>
                <a:cubicBezTo>
                  <a:pt x="215" y="110"/>
                  <a:pt x="215" y="113"/>
                  <a:pt x="214" y="114"/>
                </a:cubicBezTo>
                <a:cubicBezTo>
                  <a:pt x="212" y="114"/>
                  <a:pt x="210" y="108"/>
                  <a:pt x="209" y="108"/>
                </a:cubicBezTo>
                <a:cubicBezTo>
                  <a:pt x="207" y="108"/>
                  <a:pt x="203" y="112"/>
                  <a:pt x="200" y="110"/>
                </a:cubicBezTo>
                <a:cubicBezTo>
                  <a:pt x="199" y="109"/>
                  <a:pt x="201" y="102"/>
                  <a:pt x="196" y="108"/>
                </a:cubicBezTo>
                <a:cubicBezTo>
                  <a:pt x="196" y="109"/>
                  <a:pt x="195" y="108"/>
                  <a:pt x="194" y="107"/>
                </a:cubicBezTo>
                <a:cubicBezTo>
                  <a:pt x="194" y="107"/>
                  <a:pt x="193" y="106"/>
                  <a:pt x="193" y="106"/>
                </a:cubicBezTo>
                <a:cubicBezTo>
                  <a:pt x="191" y="107"/>
                  <a:pt x="190" y="108"/>
                  <a:pt x="188" y="110"/>
                </a:cubicBezTo>
                <a:cubicBezTo>
                  <a:pt x="188" y="111"/>
                  <a:pt x="188" y="113"/>
                  <a:pt x="187" y="114"/>
                </a:cubicBezTo>
                <a:cubicBezTo>
                  <a:pt x="186" y="116"/>
                  <a:pt x="185" y="118"/>
                  <a:pt x="185" y="119"/>
                </a:cubicBezTo>
                <a:cubicBezTo>
                  <a:pt x="184" y="121"/>
                  <a:pt x="186" y="122"/>
                  <a:pt x="185" y="124"/>
                </a:cubicBezTo>
                <a:cubicBezTo>
                  <a:pt x="185" y="126"/>
                  <a:pt x="183" y="127"/>
                  <a:pt x="183" y="128"/>
                </a:cubicBezTo>
                <a:cubicBezTo>
                  <a:pt x="183" y="129"/>
                  <a:pt x="184" y="131"/>
                  <a:pt x="184" y="132"/>
                </a:cubicBezTo>
                <a:cubicBezTo>
                  <a:pt x="185" y="133"/>
                  <a:pt x="186" y="134"/>
                  <a:pt x="187" y="135"/>
                </a:cubicBezTo>
                <a:cubicBezTo>
                  <a:pt x="188" y="137"/>
                  <a:pt x="188" y="141"/>
                  <a:pt x="191" y="142"/>
                </a:cubicBezTo>
                <a:cubicBezTo>
                  <a:pt x="194" y="141"/>
                  <a:pt x="193" y="144"/>
                  <a:pt x="194" y="145"/>
                </a:cubicBezTo>
                <a:cubicBezTo>
                  <a:pt x="197" y="147"/>
                  <a:pt x="200" y="151"/>
                  <a:pt x="201" y="149"/>
                </a:cubicBezTo>
                <a:cubicBezTo>
                  <a:pt x="203" y="147"/>
                  <a:pt x="208" y="148"/>
                  <a:pt x="211" y="147"/>
                </a:cubicBezTo>
                <a:cubicBezTo>
                  <a:pt x="212" y="146"/>
                  <a:pt x="211" y="146"/>
                  <a:pt x="211" y="145"/>
                </a:cubicBezTo>
                <a:cubicBezTo>
                  <a:pt x="209" y="140"/>
                  <a:pt x="212" y="141"/>
                  <a:pt x="214" y="142"/>
                </a:cubicBezTo>
                <a:cubicBezTo>
                  <a:pt x="216" y="142"/>
                  <a:pt x="217" y="143"/>
                  <a:pt x="217" y="142"/>
                </a:cubicBezTo>
                <a:moveTo>
                  <a:pt x="341" y="367"/>
                </a:moveTo>
                <a:cubicBezTo>
                  <a:pt x="340" y="367"/>
                  <a:pt x="338" y="369"/>
                  <a:pt x="336" y="369"/>
                </a:cubicBezTo>
                <a:cubicBezTo>
                  <a:pt x="333" y="369"/>
                  <a:pt x="330" y="370"/>
                  <a:pt x="330" y="372"/>
                </a:cubicBezTo>
                <a:cubicBezTo>
                  <a:pt x="322" y="375"/>
                  <a:pt x="333" y="376"/>
                  <a:pt x="339" y="376"/>
                </a:cubicBezTo>
                <a:cubicBezTo>
                  <a:pt x="342" y="376"/>
                  <a:pt x="342" y="374"/>
                  <a:pt x="344" y="373"/>
                </a:cubicBezTo>
                <a:cubicBezTo>
                  <a:pt x="346" y="373"/>
                  <a:pt x="352" y="373"/>
                  <a:pt x="352" y="372"/>
                </a:cubicBezTo>
                <a:cubicBezTo>
                  <a:pt x="352" y="371"/>
                  <a:pt x="350" y="370"/>
                  <a:pt x="347" y="369"/>
                </a:cubicBezTo>
                <a:cubicBezTo>
                  <a:pt x="345" y="369"/>
                  <a:pt x="343" y="367"/>
                  <a:pt x="341" y="367"/>
                </a:cubicBezTo>
                <a:moveTo>
                  <a:pt x="460" y="443"/>
                </a:moveTo>
                <a:cubicBezTo>
                  <a:pt x="458" y="441"/>
                  <a:pt x="459" y="442"/>
                  <a:pt x="457" y="441"/>
                </a:cubicBezTo>
                <a:cubicBezTo>
                  <a:pt x="455" y="440"/>
                  <a:pt x="453" y="439"/>
                  <a:pt x="452" y="437"/>
                </a:cubicBezTo>
                <a:cubicBezTo>
                  <a:pt x="450" y="435"/>
                  <a:pt x="448" y="434"/>
                  <a:pt x="443" y="434"/>
                </a:cubicBezTo>
                <a:cubicBezTo>
                  <a:pt x="442" y="434"/>
                  <a:pt x="440" y="434"/>
                  <a:pt x="439" y="434"/>
                </a:cubicBezTo>
                <a:cubicBezTo>
                  <a:pt x="437" y="435"/>
                  <a:pt x="436" y="435"/>
                  <a:pt x="435" y="434"/>
                </a:cubicBezTo>
                <a:cubicBezTo>
                  <a:pt x="434" y="432"/>
                  <a:pt x="430" y="432"/>
                  <a:pt x="429" y="431"/>
                </a:cubicBezTo>
                <a:cubicBezTo>
                  <a:pt x="427" y="428"/>
                  <a:pt x="425" y="428"/>
                  <a:pt x="422" y="427"/>
                </a:cubicBezTo>
                <a:cubicBezTo>
                  <a:pt x="417" y="427"/>
                  <a:pt x="413" y="426"/>
                  <a:pt x="413" y="426"/>
                </a:cubicBezTo>
                <a:cubicBezTo>
                  <a:pt x="412" y="425"/>
                  <a:pt x="410" y="417"/>
                  <a:pt x="410" y="417"/>
                </a:cubicBezTo>
                <a:cubicBezTo>
                  <a:pt x="410" y="416"/>
                  <a:pt x="410" y="414"/>
                  <a:pt x="408" y="414"/>
                </a:cubicBezTo>
                <a:cubicBezTo>
                  <a:pt x="407" y="414"/>
                  <a:pt x="407" y="410"/>
                  <a:pt x="406" y="410"/>
                </a:cubicBezTo>
                <a:cubicBezTo>
                  <a:pt x="404" y="410"/>
                  <a:pt x="397" y="409"/>
                  <a:pt x="395" y="409"/>
                </a:cubicBezTo>
                <a:cubicBezTo>
                  <a:pt x="394" y="409"/>
                  <a:pt x="389" y="408"/>
                  <a:pt x="388" y="407"/>
                </a:cubicBezTo>
                <a:cubicBezTo>
                  <a:pt x="386" y="407"/>
                  <a:pt x="385" y="404"/>
                  <a:pt x="383" y="404"/>
                </a:cubicBezTo>
                <a:cubicBezTo>
                  <a:pt x="380" y="404"/>
                  <a:pt x="380" y="400"/>
                  <a:pt x="377" y="399"/>
                </a:cubicBezTo>
                <a:cubicBezTo>
                  <a:pt x="376" y="399"/>
                  <a:pt x="375" y="395"/>
                  <a:pt x="374" y="395"/>
                </a:cubicBezTo>
                <a:cubicBezTo>
                  <a:pt x="373" y="395"/>
                  <a:pt x="369" y="393"/>
                  <a:pt x="368" y="393"/>
                </a:cubicBezTo>
                <a:cubicBezTo>
                  <a:pt x="367" y="393"/>
                  <a:pt x="365" y="389"/>
                  <a:pt x="364" y="391"/>
                </a:cubicBezTo>
                <a:cubicBezTo>
                  <a:pt x="364" y="391"/>
                  <a:pt x="361" y="392"/>
                  <a:pt x="360" y="392"/>
                </a:cubicBezTo>
                <a:cubicBezTo>
                  <a:pt x="358" y="392"/>
                  <a:pt x="355" y="395"/>
                  <a:pt x="355" y="395"/>
                </a:cubicBezTo>
                <a:cubicBezTo>
                  <a:pt x="355" y="395"/>
                  <a:pt x="351" y="395"/>
                  <a:pt x="346" y="394"/>
                </a:cubicBezTo>
                <a:cubicBezTo>
                  <a:pt x="344" y="393"/>
                  <a:pt x="343" y="389"/>
                  <a:pt x="339" y="390"/>
                </a:cubicBezTo>
                <a:cubicBezTo>
                  <a:pt x="338" y="390"/>
                  <a:pt x="336" y="390"/>
                  <a:pt x="334" y="393"/>
                </a:cubicBezTo>
                <a:cubicBezTo>
                  <a:pt x="334" y="393"/>
                  <a:pt x="332" y="393"/>
                  <a:pt x="331" y="393"/>
                </a:cubicBezTo>
                <a:cubicBezTo>
                  <a:pt x="329" y="393"/>
                  <a:pt x="328" y="393"/>
                  <a:pt x="327" y="394"/>
                </a:cubicBezTo>
                <a:cubicBezTo>
                  <a:pt x="326" y="395"/>
                  <a:pt x="323" y="396"/>
                  <a:pt x="322" y="397"/>
                </a:cubicBezTo>
                <a:cubicBezTo>
                  <a:pt x="322" y="397"/>
                  <a:pt x="317" y="398"/>
                  <a:pt x="315" y="399"/>
                </a:cubicBezTo>
                <a:cubicBezTo>
                  <a:pt x="315" y="399"/>
                  <a:pt x="315" y="399"/>
                  <a:pt x="315" y="399"/>
                </a:cubicBezTo>
                <a:cubicBezTo>
                  <a:pt x="315" y="398"/>
                  <a:pt x="315" y="398"/>
                  <a:pt x="314" y="398"/>
                </a:cubicBezTo>
                <a:cubicBezTo>
                  <a:pt x="314" y="398"/>
                  <a:pt x="313" y="398"/>
                  <a:pt x="313" y="398"/>
                </a:cubicBezTo>
                <a:cubicBezTo>
                  <a:pt x="312" y="398"/>
                  <a:pt x="312" y="398"/>
                  <a:pt x="312" y="398"/>
                </a:cubicBezTo>
                <a:cubicBezTo>
                  <a:pt x="311" y="397"/>
                  <a:pt x="310" y="399"/>
                  <a:pt x="310" y="400"/>
                </a:cubicBezTo>
                <a:cubicBezTo>
                  <a:pt x="309" y="400"/>
                  <a:pt x="308" y="399"/>
                  <a:pt x="308" y="399"/>
                </a:cubicBezTo>
                <a:cubicBezTo>
                  <a:pt x="307" y="399"/>
                  <a:pt x="306" y="398"/>
                  <a:pt x="305" y="399"/>
                </a:cubicBezTo>
                <a:cubicBezTo>
                  <a:pt x="305" y="399"/>
                  <a:pt x="304" y="397"/>
                  <a:pt x="301" y="397"/>
                </a:cubicBezTo>
                <a:cubicBezTo>
                  <a:pt x="300" y="397"/>
                  <a:pt x="298" y="396"/>
                  <a:pt x="298" y="394"/>
                </a:cubicBezTo>
                <a:cubicBezTo>
                  <a:pt x="299" y="391"/>
                  <a:pt x="300" y="392"/>
                  <a:pt x="301" y="388"/>
                </a:cubicBezTo>
                <a:cubicBezTo>
                  <a:pt x="302" y="383"/>
                  <a:pt x="302" y="381"/>
                  <a:pt x="302" y="379"/>
                </a:cubicBezTo>
                <a:cubicBezTo>
                  <a:pt x="302" y="379"/>
                  <a:pt x="302" y="378"/>
                  <a:pt x="298" y="378"/>
                </a:cubicBezTo>
                <a:cubicBezTo>
                  <a:pt x="296" y="378"/>
                  <a:pt x="292" y="379"/>
                  <a:pt x="292" y="379"/>
                </a:cubicBezTo>
                <a:cubicBezTo>
                  <a:pt x="290" y="379"/>
                  <a:pt x="288" y="381"/>
                  <a:pt x="286" y="379"/>
                </a:cubicBezTo>
                <a:cubicBezTo>
                  <a:pt x="285" y="378"/>
                  <a:pt x="284" y="376"/>
                  <a:pt x="284" y="374"/>
                </a:cubicBezTo>
                <a:cubicBezTo>
                  <a:pt x="285" y="373"/>
                  <a:pt x="285" y="372"/>
                  <a:pt x="285" y="371"/>
                </a:cubicBezTo>
                <a:cubicBezTo>
                  <a:pt x="288" y="368"/>
                  <a:pt x="288" y="368"/>
                  <a:pt x="288" y="368"/>
                </a:cubicBezTo>
                <a:cubicBezTo>
                  <a:pt x="289" y="367"/>
                  <a:pt x="289" y="364"/>
                  <a:pt x="289" y="363"/>
                </a:cubicBezTo>
                <a:cubicBezTo>
                  <a:pt x="289" y="363"/>
                  <a:pt x="290" y="359"/>
                  <a:pt x="288" y="357"/>
                </a:cubicBezTo>
                <a:cubicBezTo>
                  <a:pt x="286" y="356"/>
                  <a:pt x="283" y="361"/>
                  <a:pt x="282" y="362"/>
                </a:cubicBezTo>
                <a:cubicBezTo>
                  <a:pt x="282" y="362"/>
                  <a:pt x="281" y="363"/>
                  <a:pt x="279" y="363"/>
                </a:cubicBezTo>
                <a:cubicBezTo>
                  <a:pt x="279" y="362"/>
                  <a:pt x="277" y="362"/>
                  <a:pt x="276" y="361"/>
                </a:cubicBezTo>
                <a:cubicBezTo>
                  <a:pt x="275" y="360"/>
                  <a:pt x="274" y="362"/>
                  <a:pt x="274" y="363"/>
                </a:cubicBezTo>
                <a:cubicBezTo>
                  <a:pt x="273" y="364"/>
                  <a:pt x="273" y="372"/>
                  <a:pt x="270" y="372"/>
                </a:cubicBezTo>
                <a:cubicBezTo>
                  <a:pt x="270" y="372"/>
                  <a:pt x="268" y="372"/>
                  <a:pt x="267" y="371"/>
                </a:cubicBezTo>
                <a:cubicBezTo>
                  <a:pt x="265" y="371"/>
                  <a:pt x="264" y="371"/>
                  <a:pt x="263" y="371"/>
                </a:cubicBezTo>
                <a:cubicBezTo>
                  <a:pt x="261" y="371"/>
                  <a:pt x="259" y="370"/>
                  <a:pt x="256" y="367"/>
                </a:cubicBezTo>
                <a:cubicBezTo>
                  <a:pt x="255" y="367"/>
                  <a:pt x="255" y="365"/>
                  <a:pt x="254" y="364"/>
                </a:cubicBezTo>
                <a:cubicBezTo>
                  <a:pt x="253" y="364"/>
                  <a:pt x="256" y="361"/>
                  <a:pt x="253" y="360"/>
                </a:cubicBezTo>
                <a:cubicBezTo>
                  <a:pt x="251" y="360"/>
                  <a:pt x="252" y="358"/>
                  <a:pt x="251" y="357"/>
                </a:cubicBezTo>
                <a:cubicBezTo>
                  <a:pt x="250" y="356"/>
                  <a:pt x="253" y="354"/>
                  <a:pt x="252" y="353"/>
                </a:cubicBezTo>
                <a:cubicBezTo>
                  <a:pt x="251" y="352"/>
                  <a:pt x="254" y="351"/>
                  <a:pt x="253" y="350"/>
                </a:cubicBezTo>
                <a:cubicBezTo>
                  <a:pt x="252" y="349"/>
                  <a:pt x="253" y="348"/>
                  <a:pt x="252" y="347"/>
                </a:cubicBezTo>
                <a:cubicBezTo>
                  <a:pt x="250" y="345"/>
                  <a:pt x="253" y="341"/>
                  <a:pt x="253" y="341"/>
                </a:cubicBezTo>
                <a:cubicBezTo>
                  <a:pt x="255" y="339"/>
                  <a:pt x="256" y="339"/>
                  <a:pt x="257" y="340"/>
                </a:cubicBezTo>
                <a:cubicBezTo>
                  <a:pt x="258" y="340"/>
                  <a:pt x="259" y="341"/>
                  <a:pt x="260" y="340"/>
                </a:cubicBezTo>
                <a:cubicBezTo>
                  <a:pt x="263" y="338"/>
                  <a:pt x="264" y="338"/>
                  <a:pt x="264" y="338"/>
                </a:cubicBezTo>
                <a:cubicBezTo>
                  <a:pt x="265" y="337"/>
                  <a:pt x="268" y="336"/>
                  <a:pt x="270" y="337"/>
                </a:cubicBezTo>
                <a:cubicBezTo>
                  <a:pt x="272" y="337"/>
                  <a:pt x="273" y="339"/>
                  <a:pt x="276" y="340"/>
                </a:cubicBezTo>
                <a:cubicBezTo>
                  <a:pt x="276" y="340"/>
                  <a:pt x="279" y="341"/>
                  <a:pt x="280" y="339"/>
                </a:cubicBezTo>
                <a:cubicBezTo>
                  <a:pt x="280" y="338"/>
                  <a:pt x="283" y="335"/>
                  <a:pt x="285" y="335"/>
                </a:cubicBezTo>
                <a:cubicBezTo>
                  <a:pt x="289" y="334"/>
                  <a:pt x="292" y="337"/>
                  <a:pt x="293" y="337"/>
                </a:cubicBezTo>
                <a:cubicBezTo>
                  <a:pt x="295" y="338"/>
                  <a:pt x="297" y="338"/>
                  <a:pt x="299" y="338"/>
                </a:cubicBezTo>
                <a:cubicBezTo>
                  <a:pt x="302" y="339"/>
                  <a:pt x="304" y="341"/>
                  <a:pt x="302" y="343"/>
                </a:cubicBezTo>
                <a:cubicBezTo>
                  <a:pt x="302" y="343"/>
                  <a:pt x="302" y="345"/>
                  <a:pt x="304" y="348"/>
                </a:cubicBezTo>
                <a:cubicBezTo>
                  <a:pt x="307" y="352"/>
                  <a:pt x="307" y="352"/>
                  <a:pt x="309" y="352"/>
                </a:cubicBezTo>
                <a:cubicBezTo>
                  <a:pt x="309" y="352"/>
                  <a:pt x="310" y="352"/>
                  <a:pt x="310" y="352"/>
                </a:cubicBezTo>
                <a:cubicBezTo>
                  <a:pt x="313" y="352"/>
                  <a:pt x="312" y="350"/>
                  <a:pt x="312" y="348"/>
                </a:cubicBezTo>
                <a:cubicBezTo>
                  <a:pt x="312" y="346"/>
                  <a:pt x="311" y="344"/>
                  <a:pt x="311" y="344"/>
                </a:cubicBezTo>
                <a:cubicBezTo>
                  <a:pt x="310" y="342"/>
                  <a:pt x="307" y="340"/>
                  <a:pt x="309" y="336"/>
                </a:cubicBezTo>
                <a:cubicBezTo>
                  <a:pt x="309" y="334"/>
                  <a:pt x="307" y="333"/>
                  <a:pt x="308" y="331"/>
                </a:cubicBezTo>
                <a:cubicBezTo>
                  <a:pt x="309" y="329"/>
                  <a:pt x="310" y="329"/>
                  <a:pt x="311" y="327"/>
                </a:cubicBezTo>
                <a:cubicBezTo>
                  <a:pt x="311" y="326"/>
                  <a:pt x="314" y="326"/>
                  <a:pt x="315" y="324"/>
                </a:cubicBezTo>
                <a:cubicBezTo>
                  <a:pt x="316" y="323"/>
                  <a:pt x="319" y="323"/>
                  <a:pt x="320" y="321"/>
                </a:cubicBezTo>
                <a:cubicBezTo>
                  <a:pt x="321" y="320"/>
                  <a:pt x="322" y="321"/>
                  <a:pt x="324" y="319"/>
                </a:cubicBezTo>
                <a:cubicBezTo>
                  <a:pt x="329" y="314"/>
                  <a:pt x="324" y="312"/>
                  <a:pt x="325" y="310"/>
                </a:cubicBezTo>
                <a:cubicBezTo>
                  <a:pt x="326" y="308"/>
                  <a:pt x="328" y="309"/>
                  <a:pt x="328" y="308"/>
                </a:cubicBezTo>
                <a:cubicBezTo>
                  <a:pt x="330" y="305"/>
                  <a:pt x="330" y="302"/>
                  <a:pt x="330" y="302"/>
                </a:cubicBezTo>
                <a:cubicBezTo>
                  <a:pt x="332" y="300"/>
                  <a:pt x="335" y="300"/>
                  <a:pt x="336" y="298"/>
                </a:cubicBezTo>
                <a:cubicBezTo>
                  <a:pt x="339" y="295"/>
                  <a:pt x="343" y="295"/>
                  <a:pt x="344" y="294"/>
                </a:cubicBezTo>
                <a:cubicBezTo>
                  <a:pt x="344" y="293"/>
                  <a:pt x="345" y="294"/>
                  <a:pt x="345" y="294"/>
                </a:cubicBezTo>
                <a:cubicBezTo>
                  <a:pt x="346" y="294"/>
                  <a:pt x="346" y="295"/>
                  <a:pt x="346" y="294"/>
                </a:cubicBezTo>
                <a:cubicBezTo>
                  <a:pt x="345" y="291"/>
                  <a:pt x="344" y="290"/>
                  <a:pt x="344" y="290"/>
                </a:cubicBezTo>
                <a:cubicBezTo>
                  <a:pt x="345" y="288"/>
                  <a:pt x="345" y="288"/>
                  <a:pt x="345" y="288"/>
                </a:cubicBezTo>
                <a:cubicBezTo>
                  <a:pt x="345" y="288"/>
                  <a:pt x="345" y="288"/>
                  <a:pt x="345" y="287"/>
                </a:cubicBezTo>
                <a:cubicBezTo>
                  <a:pt x="346" y="285"/>
                  <a:pt x="350" y="286"/>
                  <a:pt x="351" y="284"/>
                </a:cubicBezTo>
                <a:cubicBezTo>
                  <a:pt x="352" y="281"/>
                  <a:pt x="352" y="283"/>
                  <a:pt x="357" y="280"/>
                </a:cubicBezTo>
                <a:cubicBezTo>
                  <a:pt x="360" y="279"/>
                  <a:pt x="361" y="278"/>
                  <a:pt x="362" y="279"/>
                </a:cubicBezTo>
                <a:cubicBezTo>
                  <a:pt x="362" y="279"/>
                  <a:pt x="360" y="282"/>
                  <a:pt x="359" y="282"/>
                </a:cubicBezTo>
                <a:cubicBezTo>
                  <a:pt x="357" y="282"/>
                  <a:pt x="357" y="284"/>
                  <a:pt x="357" y="284"/>
                </a:cubicBezTo>
                <a:cubicBezTo>
                  <a:pt x="356" y="286"/>
                  <a:pt x="362" y="287"/>
                  <a:pt x="363" y="285"/>
                </a:cubicBezTo>
                <a:cubicBezTo>
                  <a:pt x="365" y="283"/>
                  <a:pt x="364" y="282"/>
                  <a:pt x="366" y="281"/>
                </a:cubicBezTo>
                <a:cubicBezTo>
                  <a:pt x="366" y="281"/>
                  <a:pt x="371" y="281"/>
                  <a:pt x="372" y="280"/>
                </a:cubicBezTo>
                <a:cubicBezTo>
                  <a:pt x="375" y="278"/>
                  <a:pt x="379" y="279"/>
                  <a:pt x="379" y="278"/>
                </a:cubicBezTo>
                <a:cubicBezTo>
                  <a:pt x="380" y="277"/>
                  <a:pt x="380" y="275"/>
                  <a:pt x="379" y="274"/>
                </a:cubicBezTo>
                <a:cubicBezTo>
                  <a:pt x="379" y="274"/>
                  <a:pt x="379" y="272"/>
                  <a:pt x="379" y="272"/>
                </a:cubicBezTo>
                <a:cubicBezTo>
                  <a:pt x="378" y="271"/>
                  <a:pt x="378" y="271"/>
                  <a:pt x="378" y="271"/>
                </a:cubicBezTo>
                <a:cubicBezTo>
                  <a:pt x="377" y="272"/>
                  <a:pt x="377" y="272"/>
                  <a:pt x="377" y="272"/>
                </a:cubicBezTo>
                <a:cubicBezTo>
                  <a:pt x="377" y="273"/>
                  <a:pt x="376" y="276"/>
                  <a:pt x="375" y="274"/>
                </a:cubicBezTo>
                <a:cubicBezTo>
                  <a:pt x="374" y="274"/>
                  <a:pt x="372" y="274"/>
                  <a:pt x="369" y="271"/>
                </a:cubicBezTo>
                <a:cubicBezTo>
                  <a:pt x="367" y="269"/>
                  <a:pt x="364" y="272"/>
                  <a:pt x="364" y="272"/>
                </a:cubicBezTo>
                <a:cubicBezTo>
                  <a:pt x="359" y="275"/>
                  <a:pt x="366" y="266"/>
                  <a:pt x="365" y="265"/>
                </a:cubicBezTo>
                <a:cubicBezTo>
                  <a:pt x="363" y="265"/>
                  <a:pt x="364" y="262"/>
                  <a:pt x="364" y="262"/>
                </a:cubicBezTo>
                <a:cubicBezTo>
                  <a:pt x="364" y="261"/>
                  <a:pt x="363" y="261"/>
                  <a:pt x="362" y="261"/>
                </a:cubicBezTo>
                <a:cubicBezTo>
                  <a:pt x="362" y="262"/>
                  <a:pt x="361" y="262"/>
                  <a:pt x="360" y="261"/>
                </a:cubicBezTo>
                <a:cubicBezTo>
                  <a:pt x="357" y="261"/>
                  <a:pt x="355" y="263"/>
                  <a:pt x="354" y="263"/>
                </a:cubicBezTo>
                <a:cubicBezTo>
                  <a:pt x="351" y="263"/>
                  <a:pt x="354" y="265"/>
                  <a:pt x="351" y="266"/>
                </a:cubicBezTo>
                <a:cubicBezTo>
                  <a:pt x="349" y="266"/>
                  <a:pt x="344" y="272"/>
                  <a:pt x="344" y="270"/>
                </a:cubicBezTo>
                <a:cubicBezTo>
                  <a:pt x="344" y="270"/>
                  <a:pt x="343" y="268"/>
                  <a:pt x="344" y="267"/>
                </a:cubicBezTo>
                <a:cubicBezTo>
                  <a:pt x="344" y="266"/>
                  <a:pt x="346" y="266"/>
                  <a:pt x="346" y="266"/>
                </a:cubicBezTo>
                <a:cubicBezTo>
                  <a:pt x="348" y="266"/>
                  <a:pt x="349" y="263"/>
                  <a:pt x="350" y="261"/>
                </a:cubicBezTo>
                <a:cubicBezTo>
                  <a:pt x="352" y="261"/>
                  <a:pt x="352" y="260"/>
                  <a:pt x="355" y="260"/>
                </a:cubicBezTo>
                <a:cubicBezTo>
                  <a:pt x="356" y="260"/>
                  <a:pt x="355" y="259"/>
                  <a:pt x="357" y="259"/>
                </a:cubicBezTo>
                <a:cubicBezTo>
                  <a:pt x="358" y="259"/>
                  <a:pt x="358" y="258"/>
                  <a:pt x="358" y="257"/>
                </a:cubicBezTo>
                <a:cubicBezTo>
                  <a:pt x="358" y="255"/>
                  <a:pt x="358" y="254"/>
                  <a:pt x="361" y="257"/>
                </a:cubicBezTo>
                <a:cubicBezTo>
                  <a:pt x="371" y="265"/>
                  <a:pt x="371" y="263"/>
                  <a:pt x="371" y="263"/>
                </a:cubicBezTo>
                <a:cubicBezTo>
                  <a:pt x="373" y="262"/>
                  <a:pt x="367" y="258"/>
                  <a:pt x="369" y="258"/>
                </a:cubicBezTo>
                <a:cubicBezTo>
                  <a:pt x="371" y="257"/>
                  <a:pt x="377" y="257"/>
                  <a:pt x="377" y="257"/>
                </a:cubicBezTo>
                <a:cubicBezTo>
                  <a:pt x="377" y="257"/>
                  <a:pt x="380" y="256"/>
                  <a:pt x="381" y="254"/>
                </a:cubicBezTo>
                <a:cubicBezTo>
                  <a:pt x="381" y="254"/>
                  <a:pt x="383" y="253"/>
                  <a:pt x="382" y="253"/>
                </a:cubicBezTo>
                <a:cubicBezTo>
                  <a:pt x="382" y="252"/>
                  <a:pt x="385" y="250"/>
                  <a:pt x="385" y="250"/>
                </a:cubicBezTo>
                <a:cubicBezTo>
                  <a:pt x="388" y="250"/>
                  <a:pt x="384" y="252"/>
                  <a:pt x="388" y="252"/>
                </a:cubicBezTo>
                <a:cubicBezTo>
                  <a:pt x="391" y="253"/>
                  <a:pt x="385" y="255"/>
                  <a:pt x="386" y="257"/>
                </a:cubicBezTo>
                <a:cubicBezTo>
                  <a:pt x="388" y="259"/>
                  <a:pt x="384" y="259"/>
                  <a:pt x="382" y="261"/>
                </a:cubicBezTo>
                <a:cubicBezTo>
                  <a:pt x="376" y="265"/>
                  <a:pt x="380" y="267"/>
                  <a:pt x="381" y="267"/>
                </a:cubicBezTo>
                <a:cubicBezTo>
                  <a:pt x="382" y="267"/>
                  <a:pt x="384" y="271"/>
                  <a:pt x="385" y="269"/>
                </a:cubicBezTo>
                <a:cubicBezTo>
                  <a:pt x="386" y="268"/>
                  <a:pt x="389" y="268"/>
                  <a:pt x="389" y="268"/>
                </a:cubicBezTo>
                <a:cubicBezTo>
                  <a:pt x="390" y="268"/>
                  <a:pt x="391" y="269"/>
                  <a:pt x="391" y="270"/>
                </a:cubicBezTo>
                <a:cubicBezTo>
                  <a:pt x="393" y="273"/>
                  <a:pt x="391" y="274"/>
                  <a:pt x="393" y="274"/>
                </a:cubicBezTo>
                <a:cubicBezTo>
                  <a:pt x="394" y="275"/>
                  <a:pt x="394" y="274"/>
                  <a:pt x="395" y="273"/>
                </a:cubicBezTo>
                <a:cubicBezTo>
                  <a:pt x="395" y="272"/>
                  <a:pt x="396" y="271"/>
                  <a:pt x="397" y="271"/>
                </a:cubicBezTo>
                <a:cubicBezTo>
                  <a:pt x="398" y="271"/>
                  <a:pt x="400" y="273"/>
                  <a:pt x="402" y="273"/>
                </a:cubicBezTo>
                <a:cubicBezTo>
                  <a:pt x="403" y="273"/>
                  <a:pt x="404" y="269"/>
                  <a:pt x="405" y="269"/>
                </a:cubicBezTo>
                <a:cubicBezTo>
                  <a:pt x="408" y="269"/>
                  <a:pt x="405" y="266"/>
                  <a:pt x="404" y="265"/>
                </a:cubicBezTo>
                <a:cubicBezTo>
                  <a:pt x="403" y="264"/>
                  <a:pt x="400" y="262"/>
                  <a:pt x="399" y="261"/>
                </a:cubicBezTo>
                <a:cubicBezTo>
                  <a:pt x="397" y="259"/>
                  <a:pt x="395" y="261"/>
                  <a:pt x="393" y="258"/>
                </a:cubicBezTo>
                <a:cubicBezTo>
                  <a:pt x="389" y="252"/>
                  <a:pt x="393" y="252"/>
                  <a:pt x="394" y="251"/>
                </a:cubicBezTo>
                <a:cubicBezTo>
                  <a:pt x="396" y="248"/>
                  <a:pt x="394" y="248"/>
                  <a:pt x="394" y="247"/>
                </a:cubicBezTo>
                <a:cubicBezTo>
                  <a:pt x="394" y="247"/>
                  <a:pt x="394" y="244"/>
                  <a:pt x="394" y="241"/>
                </a:cubicBezTo>
                <a:cubicBezTo>
                  <a:pt x="394" y="239"/>
                  <a:pt x="389" y="240"/>
                  <a:pt x="389" y="238"/>
                </a:cubicBezTo>
                <a:cubicBezTo>
                  <a:pt x="389" y="237"/>
                  <a:pt x="390" y="237"/>
                  <a:pt x="390" y="235"/>
                </a:cubicBezTo>
                <a:cubicBezTo>
                  <a:pt x="390" y="233"/>
                  <a:pt x="383" y="235"/>
                  <a:pt x="383" y="233"/>
                </a:cubicBezTo>
                <a:cubicBezTo>
                  <a:pt x="383" y="231"/>
                  <a:pt x="377" y="231"/>
                  <a:pt x="377" y="229"/>
                </a:cubicBezTo>
                <a:cubicBezTo>
                  <a:pt x="377" y="228"/>
                  <a:pt x="372" y="227"/>
                  <a:pt x="375" y="224"/>
                </a:cubicBezTo>
                <a:cubicBezTo>
                  <a:pt x="376" y="221"/>
                  <a:pt x="372" y="219"/>
                  <a:pt x="372" y="218"/>
                </a:cubicBezTo>
                <a:cubicBezTo>
                  <a:pt x="372" y="216"/>
                  <a:pt x="369" y="215"/>
                  <a:pt x="369" y="213"/>
                </a:cubicBezTo>
                <a:cubicBezTo>
                  <a:pt x="369" y="211"/>
                  <a:pt x="366" y="210"/>
                  <a:pt x="366" y="208"/>
                </a:cubicBezTo>
                <a:cubicBezTo>
                  <a:pt x="366" y="207"/>
                  <a:pt x="366" y="206"/>
                  <a:pt x="366" y="205"/>
                </a:cubicBezTo>
                <a:cubicBezTo>
                  <a:pt x="366" y="199"/>
                  <a:pt x="363" y="201"/>
                  <a:pt x="362" y="201"/>
                </a:cubicBezTo>
                <a:cubicBezTo>
                  <a:pt x="361" y="202"/>
                  <a:pt x="363" y="208"/>
                  <a:pt x="361" y="208"/>
                </a:cubicBezTo>
                <a:cubicBezTo>
                  <a:pt x="360" y="208"/>
                  <a:pt x="360" y="209"/>
                  <a:pt x="360" y="211"/>
                </a:cubicBezTo>
                <a:cubicBezTo>
                  <a:pt x="359" y="213"/>
                  <a:pt x="359" y="215"/>
                  <a:pt x="358" y="215"/>
                </a:cubicBezTo>
                <a:cubicBezTo>
                  <a:pt x="356" y="215"/>
                  <a:pt x="353" y="216"/>
                  <a:pt x="353" y="214"/>
                </a:cubicBezTo>
                <a:cubicBezTo>
                  <a:pt x="352" y="213"/>
                  <a:pt x="348" y="213"/>
                  <a:pt x="347" y="212"/>
                </a:cubicBezTo>
                <a:cubicBezTo>
                  <a:pt x="347" y="210"/>
                  <a:pt x="347" y="207"/>
                  <a:pt x="346" y="206"/>
                </a:cubicBezTo>
                <a:cubicBezTo>
                  <a:pt x="345" y="204"/>
                  <a:pt x="348" y="202"/>
                  <a:pt x="347" y="201"/>
                </a:cubicBezTo>
                <a:cubicBezTo>
                  <a:pt x="346" y="199"/>
                  <a:pt x="341" y="199"/>
                  <a:pt x="340" y="197"/>
                </a:cubicBezTo>
                <a:cubicBezTo>
                  <a:pt x="339" y="195"/>
                  <a:pt x="338" y="195"/>
                  <a:pt x="337" y="193"/>
                </a:cubicBezTo>
                <a:cubicBezTo>
                  <a:pt x="333" y="190"/>
                  <a:pt x="329" y="187"/>
                  <a:pt x="329" y="189"/>
                </a:cubicBezTo>
                <a:cubicBezTo>
                  <a:pt x="329" y="189"/>
                  <a:pt x="329" y="196"/>
                  <a:pt x="324" y="192"/>
                </a:cubicBezTo>
                <a:cubicBezTo>
                  <a:pt x="322" y="191"/>
                  <a:pt x="320" y="189"/>
                  <a:pt x="318" y="190"/>
                </a:cubicBezTo>
                <a:cubicBezTo>
                  <a:pt x="312" y="191"/>
                  <a:pt x="317" y="193"/>
                  <a:pt x="316" y="195"/>
                </a:cubicBezTo>
                <a:cubicBezTo>
                  <a:pt x="316" y="197"/>
                  <a:pt x="316" y="198"/>
                  <a:pt x="316" y="200"/>
                </a:cubicBezTo>
                <a:cubicBezTo>
                  <a:pt x="315" y="201"/>
                  <a:pt x="313" y="200"/>
                  <a:pt x="313" y="201"/>
                </a:cubicBezTo>
                <a:cubicBezTo>
                  <a:pt x="314" y="203"/>
                  <a:pt x="316" y="203"/>
                  <a:pt x="316" y="203"/>
                </a:cubicBezTo>
                <a:cubicBezTo>
                  <a:pt x="317" y="203"/>
                  <a:pt x="318" y="203"/>
                  <a:pt x="318" y="204"/>
                </a:cubicBezTo>
                <a:cubicBezTo>
                  <a:pt x="318" y="208"/>
                  <a:pt x="313" y="208"/>
                  <a:pt x="314" y="210"/>
                </a:cubicBezTo>
                <a:cubicBezTo>
                  <a:pt x="314" y="210"/>
                  <a:pt x="316" y="213"/>
                  <a:pt x="315" y="215"/>
                </a:cubicBezTo>
                <a:cubicBezTo>
                  <a:pt x="315" y="216"/>
                  <a:pt x="319" y="217"/>
                  <a:pt x="319" y="218"/>
                </a:cubicBezTo>
                <a:cubicBezTo>
                  <a:pt x="319" y="219"/>
                  <a:pt x="322" y="221"/>
                  <a:pt x="322" y="223"/>
                </a:cubicBezTo>
                <a:cubicBezTo>
                  <a:pt x="322" y="224"/>
                  <a:pt x="321" y="226"/>
                  <a:pt x="321" y="227"/>
                </a:cubicBezTo>
                <a:cubicBezTo>
                  <a:pt x="321" y="228"/>
                  <a:pt x="319" y="230"/>
                  <a:pt x="318" y="231"/>
                </a:cubicBezTo>
                <a:cubicBezTo>
                  <a:pt x="315" y="233"/>
                  <a:pt x="314" y="233"/>
                  <a:pt x="311" y="234"/>
                </a:cubicBezTo>
                <a:cubicBezTo>
                  <a:pt x="311" y="235"/>
                  <a:pt x="311" y="237"/>
                  <a:pt x="312" y="240"/>
                </a:cubicBezTo>
                <a:cubicBezTo>
                  <a:pt x="312" y="241"/>
                  <a:pt x="313" y="243"/>
                  <a:pt x="313" y="244"/>
                </a:cubicBezTo>
                <a:cubicBezTo>
                  <a:pt x="314" y="247"/>
                  <a:pt x="314" y="249"/>
                  <a:pt x="314" y="250"/>
                </a:cubicBezTo>
                <a:cubicBezTo>
                  <a:pt x="314" y="250"/>
                  <a:pt x="314" y="253"/>
                  <a:pt x="308" y="251"/>
                </a:cubicBezTo>
                <a:cubicBezTo>
                  <a:pt x="307" y="251"/>
                  <a:pt x="306" y="250"/>
                  <a:pt x="305" y="248"/>
                </a:cubicBezTo>
                <a:cubicBezTo>
                  <a:pt x="305" y="247"/>
                  <a:pt x="304" y="245"/>
                  <a:pt x="303" y="244"/>
                </a:cubicBezTo>
                <a:cubicBezTo>
                  <a:pt x="303" y="243"/>
                  <a:pt x="303" y="240"/>
                  <a:pt x="303" y="239"/>
                </a:cubicBezTo>
                <a:cubicBezTo>
                  <a:pt x="302" y="236"/>
                  <a:pt x="306" y="233"/>
                  <a:pt x="303" y="233"/>
                </a:cubicBezTo>
                <a:cubicBezTo>
                  <a:pt x="300" y="232"/>
                  <a:pt x="300" y="232"/>
                  <a:pt x="300" y="232"/>
                </a:cubicBezTo>
                <a:cubicBezTo>
                  <a:pt x="300" y="232"/>
                  <a:pt x="287" y="231"/>
                  <a:pt x="286" y="229"/>
                </a:cubicBezTo>
                <a:cubicBezTo>
                  <a:pt x="286" y="229"/>
                  <a:pt x="283" y="227"/>
                  <a:pt x="282" y="225"/>
                </a:cubicBezTo>
                <a:cubicBezTo>
                  <a:pt x="282" y="225"/>
                  <a:pt x="280" y="224"/>
                  <a:pt x="275" y="222"/>
                </a:cubicBezTo>
                <a:cubicBezTo>
                  <a:pt x="273" y="221"/>
                  <a:pt x="271" y="222"/>
                  <a:pt x="270" y="222"/>
                </a:cubicBezTo>
                <a:cubicBezTo>
                  <a:pt x="268" y="222"/>
                  <a:pt x="267" y="222"/>
                  <a:pt x="267" y="221"/>
                </a:cubicBezTo>
                <a:cubicBezTo>
                  <a:pt x="266" y="218"/>
                  <a:pt x="269" y="213"/>
                  <a:pt x="265" y="213"/>
                </a:cubicBezTo>
                <a:cubicBezTo>
                  <a:pt x="264" y="213"/>
                  <a:pt x="261" y="213"/>
                  <a:pt x="260" y="213"/>
                </a:cubicBezTo>
                <a:cubicBezTo>
                  <a:pt x="260" y="213"/>
                  <a:pt x="260" y="213"/>
                  <a:pt x="260" y="213"/>
                </a:cubicBezTo>
                <a:cubicBezTo>
                  <a:pt x="259" y="212"/>
                  <a:pt x="259" y="212"/>
                  <a:pt x="259" y="212"/>
                </a:cubicBezTo>
                <a:cubicBezTo>
                  <a:pt x="259" y="211"/>
                  <a:pt x="259" y="205"/>
                  <a:pt x="260" y="205"/>
                </a:cubicBezTo>
                <a:cubicBezTo>
                  <a:pt x="260" y="205"/>
                  <a:pt x="262" y="201"/>
                  <a:pt x="263" y="199"/>
                </a:cubicBezTo>
                <a:cubicBezTo>
                  <a:pt x="264" y="197"/>
                  <a:pt x="264" y="196"/>
                  <a:pt x="265" y="196"/>
                </a:cubicBezTo>
                <a:cubicBezTo>
                  <a:pt x="266" y="195"/>
                  <a:pt x="267" y="194"/>
                  <a:pt x="269" y="192"/>
                </a:cubicBezTo>
                <a:cubicBezTo>
                  <a:pt x="271" y="190"/>
                  <a:pt x="273" y="188"/>
                  <a:pt x="274" y="187"/>
                </a:cubicBezTo>
                <a:cubicBezTo>
                  <a:pt x="275" y="187"/>
                  <a:pt x="272" y="186"/>
                  <a:pt x="273" y="185"/>
                </a:cubicBezTo>
                <a:cubicBezTo>
                  <a:pt x="274" y="184"/>
                  <a:pt x="279" y="183"/>
                  <a:pt x="280" y="182"/>
                </a:cubicBezTo>
                <a:cubicBezTo>
                  <a:pt x="286" y="180"/>
                  <a:pt x="284" y="171"/>
                  <a:pt x="287" y="172"/>
                </a:cubicBezTo>
                <a:cubicBezTo>
                  <a:pt x="288" y="173"/>
                  <a:pt x="289" y="174"/>
                  <a:pt x="288" y="176"/>
                </a:cubicBezTo>
                <a:cubicBezTo>
                  <a:pt x="288" y="178"/>
                  <a:pt x="287" y="179"/>
                  <a:pt x="287" y="180"/>
                </a:cubicBezTo>
                <a:cubicBezTo>
                  <a:pt x="284" y="183"/>
                  <a:pt x="284" y="185"/>
                  <a:pt x="284" y="185"/>
                </a:cubicBezTo>
                <a:cubicBezTo>
                  <a:pt x="283" y="186"/>
                  <a:pt x="288" y="185"/>
                  <a:pt x="289" y="186"/>
                </a:cubicBezTo>
                <a:cubicBezTo>
                  <a:pt x="291" y="186"/>
                  <a:pt x="291" y="188"/>
                  <a:pt x="291" y="188"/>
                </a:cubicBezTo>
                <a:cubicBezTo>
                  <a:pt x="291" y="189"/>
                  <a:pt x="293" y="188"/>
                  <a:pt x="295" y="187"/>
                </a:cubicBezTo>
                <a:cubicBezTo>
                  <a:pt x="296" y="187"/>
                  <a:pt x="297" y="183"/>
                  <a:pt x="298" y="182"/>
                </a:cubicBezTo>
                <a:cubicBezTo>
                  <a:pt x="300" y="180"/>
                  <a:pt x="301" y="184"/>
                  <a:pt x="302" y="184"/>
                </a:cubicBezTo>
                <a:cubicBezTo>
                  <a:pt x="306" y="186"/>
                  <a:pt x="309" y="185"/>
                  <a:pt x="310" y="184"/>
                </a:cubicBezTo>
                <a:cubicBezTo>
                  <a:pt x="310" y="179"/>
                  <a:pt x="300" y="177"/>
                  <a:pt x="299" y="175"/>
                </a:cubicBezTo>
                <a:cubicBezTo>
                  <a:pt x="298" y="173"/>
                  <a:pt x="296" y="172"/>
                  <a:pt x="296" y="171"/>
                </a:cubicBezTo>
                <a:cubicBezTo>
                  <a:pt x="295" y="169"/>
                  <a:pt x="300" y="171"/>
                  <a:pt x="300" y="171"/>
                </a:cubicBezTo>
                <a:cubicBezTo>
                  <a:pt x="302" y="172"/>
                  <a:pt x="299" y="169"/>
                  <a:pt x="299" y="166"/>
                </a:cubicBezTo>
                <a:cubicBezTo>
                  <a:pt x="299" y="166"/>
                  <a:pt x="301" y="164"/>
                  <a:pt x="302" y="163"/>
                </a:cubicBezTo>
                <a:cubicBezTo>
                  <a:pt x="302" y="163"/>
                  <a:pt x="303" y="163"/>
                  <a:pt x="303" y="163"/>
                </a:cubicBezTo>
                <a:cubicBezTo>
                  <a:pt x="304" y="164"/>
                  <a:pt x="304" y="164"/>
                  <a:pt x="305" y="163"/>
                </a:cubicBezTo>
                <a:cubicBezTo>
                  <a:pt x="305" y="162"/>
                  <a:pt x="306" y="160"/>
                  <a:pt x="305" y="157"/>
                </a:cubicBezTo>
                <a:cubicBezTo>
                  <a:pt x="302" y="153"/>
                  <a:pt x="305" y="153"/>
                  <a:pt x="305" y="152"/>
                </a:cubicBezTo>
                <a:cubicBezTo>
                  <a:pt x="306" y="149"/>
                  <a:pt x="307" y="147"/>
                  <a:pt x="307" y="145"/>
                </a:cubicBezTo>
                <a:cubicBezTo>
                  <a:pt x="308" y="142"/>
                  <a:pt x="308" y="142"/>
                  <a:pt x="307" y="142"/>
                </a:cubicBezTo>
                <a:cubicBezTo>
                  <a:pt x="306" y="141"/>
                  <a:pt x="304" y="140"/>
                  <a:pt x="300" y="138"/>
                </a:cubicBezTo>
                <a:cubicBezTo>
                  <a:pt x="297" y="137"/>
                  <a:pt x="296" y="137"/>
                  <a:pt x="295" y="138"/>
                </a:cubicBezTo>
                <a:cubicBezTo>
                  <a:pt x="294" y="138"/>
                  <a:pt x="292" y="139"/>
                  <a:pt x="292" y="140"/>
                </a:cubicBezTo>
                <a:cubicBezTo>
                  <a:pt x="292" y="141"/>
                  <a:pt x="292" y="141"/>
                  <a:pt x="292" y="141"/>
                </a:cubicBezTo>
                <a:cubicBezTo>
                  <a:pt x="292" y="141"/>
                  <a:pt x="292" y="141"/>
                  <a:pt x="292" y="141"/>
                </a:cubicBezTo>
                <a:cubicBezTo>
                  <a:pt x="292" y="142"/>
                  <a:pt x="294" y="143"/>
                  <a:pt x="290" y="146"/>
                </a:cubicBezTo>
                <a:cubicBezTo>
                  <a:pt x="289" y="148"/>
                  <a:pt x="287" y="148"/>
                  <a:pt x="286" y="151"/>
                </a:cubicBezTo>
                <a:cubicBezTo>
                  <a:pt x="286" y="152"/>
                  <a:pt x="289" y="155"/>
                  <a:pt x="289" y="157"/>
                </a:cubicBezTo>
                <a:cubicBezTo>
                  <a:pt x="288" y="159"/>
                  <a:pt x="285" y="157"/>
                  <a:pt x="284" y="156"/>
                </a:cubicBezTo>
                <a:cubicBezTo>
                  <a:pt x="283" y="155"/>
                  <a:pt x="283" y="152"/>
                  <a:pt x="283" y="151"/>
                </a:cubicBezTo>
                <a:cubicBezTo>
                  <a:pt x="284" y="149"/>
                  <a:pt x="283" y="147"/>
                  <a:pt x="283" y="146"/>
                </a:cubicBezTo>
                <a:cubicBezTo>
                  <a:pt x="283" y="143"/>
                  <a:pt x="283" y="142"/>
                  <a:pt x="282" y="142"/>
                </a:cubicBezTo>
                <a:cubicBezTo>
                  <a:pt x="282" y="142"/>
                  <a:pt x="282" y="142"/>
                  <a:pt x="281" y="141"/>
                </a:cubicBezTo>
                <a:cubicBezTo>
                  <a:pt x="280" y="141"/>
                  <a:pt x="279" y="140"/>
                  <a:pt x="277" y="142"/>
                </a:cubicBezTo>
                <a:cubicBezTo>
                  <a:pt x="276" y="145"/>
                  <a:pt x="275" y="150"/>
                  <a:pt x="275" y="150"/>
                </a:cubicBezTo>
                <a:cubicBezTo>
                  <a:pt x="272" y="153"/>
                  <a:pt x="274" y="141"/>
                  <a:pt x="272" y="139"/>
                </a:cubicBezTo>
                <a:cubicBezTo>
                  <a:pt x="270" y="138"/>
                  <a:pt x="272" y="137"/>
                  <a:pt x="270" y="137"/>
                </a:cubicBezTo>
                <a:cubicBezTo>
                  <a:pt x="269" y="136"/>
                  <a:pt x="273" y="129"/>
                  <a:pt x="268" y="132"/>
                </a:cubicBezTo>
                <a:cubicBezTo>
                  <a:pt x="266" y="132"/>
                  <a:pt x="267" y="128"/>
                  <a:pt x="267" y="127"/>
                </a:cubicBezTo>
                <a:cubicBezTo>
                  <a:pt x="266" y="126"/>
                  <a:pt x="268" y="122"/>
                  <a:pt x="266" y="122"/>
                </a:cubicBezTo>
                <a:cubicBezTo>
                  <a:pt x="264" y="124"/>
                  <a:pt x="264" y="124"/>
                  <a:pt x="264" y="124"/>
                </a:cubicBezTo>
                <a:cubicBezTo>
                  <a:pt x="262" y="124"/>
                  <a:pt x="264" y="121"/>
                  <a:pt x="264" y="121"/>
                </a:cubicBezTo>
                <a:cubicBezTo>
                  <a:pt x="264" y="121"/>
                  <a:pt x="262" y="120"/>
                  <a:pt x="262" y="120"/>
                </a:cubicBezTo>
                <a:cubicBezTo>
                  <a:pt x="261" y="119"/>
                  <a:pt x="260" y="121"/>
                  <a:pt x="259" y="121"/>
                </a:cubicBezTo>
                <a:cubicBezTo>
                  <a:pt x="255" y="120"/>
                  <a:pt x="254" y="121"/>
                  <a:pt x="253" y="124"/>
                </a:cubicBezTo>
                <a:cubicBezTo>
                  <a:pt x="252" y="126"/>
                  <a:pt x="252" y="129"/>
                  <a:pt x="252" y="131"/>
                </a:cubicBezTo>
                <a:cubicBezTo>
                  <a:pt x="251" y="132"/>
                  <a:pt x="250" y="133"/>
                  <a:pt x="250" y="134"/>
                </a:cubicBezTo>
                <a:cubicBezTo>
                  <a:pt x="249" y="136"/>
                  <a:pt x="252" y="138"/>
                  <a:pt x="259" y="138"/>
                </a:cubicBezTo>
                <a:cubicBezTo>
                  <a:pt x="262" y="138"/>
                  <a:pt x="262" y="143"/>
                  <a:pt x="262" y="145"/>
                </a:cubicBezTo>
                <a:cubicBezTo>
                  <a:pt x="261" y="145"/>
                  <a:pt x="262" y="148"/>
                  <a:pt x="262" y="150"/>
                </a:cubicBezTo>
                <a:cubicBezTo>
                  <a:pt x="261" y="152"/>
                  <a:pt x="259" y="152"/>
                  <a:pt x="258" y="153"/>
                </a:cubicBezTo>
                <a:cubicBezTo>
                  <a:pt x="257" y="156"/>
                  <a:pt x="258" y="159"/>
                  <a:pt x="257" y="158"/>
                </a:cubicBezTo>
                <a:cubicBezTo>
                  <a:pt x="257" y="158"/>
                  <a:pt x="256" y="155"/>
                  <a:pt x="255" y="153"/>
                </a:cubicBezTo>
                <a:cubicBezTo>
                  <a:pt x="254" y="148"/>
                  <a:pt x="248" y="146"/>
                  <a:pt x="247" y="147"/>
                </a:cubicBezTo>
                <a:cubicBezTo>
                  <a:pt x="245" y="150"/>
                  <a:pt x="244" y="155"/>
                  <a:pt x="243" y="154"/>
                </a:cubicBezTo>
                <a:cubicBezTo>
                  <a:pt x="241" y="153"/>
                  <a:pt x="238" y="153"/>
                  <a:pt x="236" y="153"/>
                </a:cubicBezTo>
                <a:cubicBezTo>
                  <a:pt x="234" y="153"/>
                  <a:pt x="232" y="153"/>
                  <a:pt x="230" y="153"/>
                </a:cubicBezTo>
                <a:cubicBezTo>
                  <a:pt x="226" y="152"/>
                  <a:pt x="226" y="146"/>
                  <a:pt x="223" y="145"/>
                </a:cubicBezTo>
                <a:cubicBezTo>
                  <a:pt x="221" y="144"/>
                  <a:pt x="217" y="144"/>
                  <a:pt x="215" y="144"/>
                </a:cubicBezTo>
                <a:cubicBezTo>
                  <a:pt x="214" y="144"/>
                  <a:pt x="216" y="150"/>
                  <a:pt x="215" y="150"/>
                </a:cubicBezTo>
                <a:cubicBezTo>
                  <a:pt x="213" y="150"/>
                  <a:pt x="213" y="154"/>
                  <a:pt x="212" y="154"/>
                </a:cubicBezTo>
                <a:cubicBezTo>
                  <a:pt x="211" y="155"/>
                  <a:pt x="210" y="154"/>
                  <a:pt x="208" y="154"/>
                </a:cubicBezTo>
                <a:cubicBezTo>
                  <a:pt x="207" y="153"/>
                  <a:pt x="205" y="152"/>
                  <a:pt x="203" y="153"/>
                </a:cubicBezTo>
                <a:cubicBezTo>
                  <a:pt x="200" y="153"/>
                  <a:pt x="200" y="153"/>
                  <a:pt x="199" y="152"/>
                </a:cubicBezTo>
                <a:cubicBezTo>
                  <a:pt x="198" y="152"/>
                  <a:pt x="197" y="151"/>
                  <a:pt x="193" y="152"/>
                </a:cubicBezTo>
                <a:cubicBezTo>
                  <a:pt x="192" y="152"/>
                  <a:pt x="192" y="150"/>
                  <a:pt x="191" y="148"/>
                </a:cubicBezTo>
                <a:cubicBezTo>
                  <a:pt x="191" y="146"/>
                  <a:pt x="190" y="144"/>
                  <a:pt x="189" y="144"/>
                </a:cubicBezTo>
                <a:cubicBezTo>
                  <a:pt x="186" y="145"/>
                  <a:pt x="186" y="144"/>
                  <a:pt x="185" y="144"/>
                </a:cubicBezTo>
                <a:cubicBezTo>
                  <a:pt x="184" y="144"/>
                  <a:pt x="183" y="143"/>
                  <a:pt x="181" y="144"/>
                </a:cubicBezTo>
                <a:cubicBezTo>
                  <a:pt x="181" y="144"/>
                  <a:pt x="178" y="144"/>
                  <a:pt x="174" y="143"/>
                </a:cubicBezTo>
                <a:cubicBezTo>
                  <a:pt x="173" y="143"/>
                  <a:pt x="172" y="139"/>
                  <a:pt x="171" y="139"/>
                </a:cubicBezTo>
                <a:cubicBezTo>
                  <a:pt x="167" y="139"/>
                  <a:pt x="166" y="137"/>
                  <a:pt x="161" y="140"/>
                </a:cubicBezTo>
                <a:cubicBezTo>
                  <a:pt x="161" y="140"/>
                  <a:pt x="160" y="139"/>
                  <a:pt x="159" y="137"/>
                </a:cubicBezTo>
                <a:cubicBezTo>
                  <a:pt x="158" y="135"/>
                  <a:pt x="157" y="133"/>
                  <a:pt x="156" y="134"/>
                </a:cubicBezTo>
                <a:cubicBezTo>
                  <a:pt x="156" y="135"/>
                  <a:pt x="156" y="135"/>
                  <a:pt x="156" y="135"/>
                </a:cubicBezTo>
                <a:cubicBezTo>
                  <a:pt x="156" y="136"/>
                  <a:pt x="156" y="136"/>
                  <a:pt x="156" y="136"/>
                </a:cubicBezTo>
                <a:cubicBezTo>
                  <a:pt x="156" y="137"/>
                  <a:pt x="156" y="140"/>
                  <a:pt x="154" y="141"/>
                </a:cubicBezTo>
                <a:cubicBezTo>
                  <a:pt x="153" y="141"/>
                  <a:pt x="152" y="131"/>
                  <a:pt x="144" y="130"/>
                </a:cubicBezTo>
                <a:cubicBezTo>
                  <a:pt x="142" y="130"/>
                  <a:pt x="142" y="134"/>
                  <a:pt x="141" y="134"/>
                </a:cubicBezTo>
                <a:cubicBezTo>
                  <a:pt x="138" y="135"/>
                  <a:pt x="136" y="139"/>
                  <a:pt x="134" y="138"/>
                </a:cubicBezTo>
                <a:cubicBezTo>
                  <a:pt x="133" y="138"/>
                  <a:pt x="132" y="139"/>
                  <a:pt x="131" y="139"/>
                </a:cubicBezTo>
                <a:cubicBezTo>
                  <a:pt x="129" y="140"/>
                  <a:pt x="127" y="140"/>
                  <a:pt x="122" y="139"/>
                </a:cubicBezTo>
                <a:cubicBezTo>
                  <a:pt x="120" y="138"/>
                  <a:pt x="120" y="141"/>
                  <a:pt x="119" y="143"/>
                </a:cubicBezTo>
                <a:cubicBezTo>
                  <a:pt x="119" y="145"/>
                  <a:pt x="118" y="147"/>
                  <a:pt x="116" y="147"/>
                </a:cubicBezTo>
                <a:cubicBezTo>
                  <a:pt x="112" y="147"/>
                  <a:pt x="110" y="142"/>
                  <a:pt x="106" y="140"/>
                </a:cubicBezTo>
                <a:cubicBezTo>
                  <a:pt x="104" y="139"/>
                  <a:pt x="101" y="139"/>
                  <a:pt x="97" y="135"/>
                </a:cubicBezTo>
                <a:cubicBezTo>
                  <a:pt x="95" y="134"/>
                  <a:pt x="94" y="135"/>
                  <a:pt x="93" y="136"/>
                </a:cubicBezTo>
                <a:cubicBezTo>
                  <a:pt x="93" y="136"/>
                  <a:pt x="92" y="137"/>
                  <a:pt x="91" y="137"/>
                </a:cubicBezTo>
                <a:cubicBezTo>
                  <a:pt x="88" y="136"/>
                  <a:pt x="86" y="136"/>
                  <a:pt x="84" y="136"/>
                </a:cubicBezTo>
                <a:cubicBezTo>
                  <a:pt x="81" y="136"/>
                  <a:pt x="79" y="133"/>
                  <a:pt x="75" y="132"/>
                </a:cubicBezTo>
                <a:cubicBezTo>
                  <a:pt x="71" y="131"/>
                  <a:pt x="69" y="130"/>
                  <a:pt x="66" y="130"/>
                </a:cubicBezTo>
                <a:cubicBezTo>
                  <a:pt x="62" y="129"/>
                  <a:pt x="59" y="126"/>
                  <a:pt x="55" y="126"/>
                </a:cubicBezTo>
                <a:cubicBezTo>
                  <a:pt x="53" y="126"/>
                  <a:pt x="49" y="124"/>
                  <a:pt x="47" y="125"/>
                </a:cubicBezTo>
                <a:cubicBezTo>
                  <a:pt x="46" y="126"/>
                  <a:pt x="46" y="131"/>
                  <a:pt x="44" y="131"/>
                </a:cubicBezTo>
                <a:cubicBezTo>
                  <a:pt x="43" y="132"/>
                  <a:pt x="42" y="131"/>
                  <a:pt x="41" y="130"/>
                </a:cubicBezTo>
                <a:cubicBezTo>
                  <a:pt x="40" y="130"/>
                  <a:pt x="39" y="129"/>
                  <a:pt x="39" y="130"/>
                </a:cubicBezTo>
                <a:cubicBezTo>
                  <a:pt x="36" y="135"/>
                  <a:pt x="30" y="136"/>
                  <a:pt x="27" y="137"/>
                </a:cubicBezTo>
                <a:cubicBezTo>
                  <a:pt x="25" y="139"/>
                  <a:pt x="29" y="139"/>
                  <a:pt x="21" y="142"/>
                </a:cubicBezTo>
                <a:cubicBezTo>
                  <a:pt x="20" y="143"/>
                  <a:pt x="19" y="143"/>
                  <a:pt x="18" y="142"/>
                </a:cubicBezTo>
                <a:cubicBezTo>
                  <a:pt x="16" y="142"/>
                  <a:pt x="15" y="142"/>
                  <a:pt x="15" y="149"/>
                </a:cubicBezTo>
                <a:cubicBezTo>
                  <a:pt x="15" y="155"/>
                  <a:pt x="23" y="152"/>
                  <a:pt x="23" y="157"/>
                </a:cubicBezTo>
                <a:cubicBezTo>
                  <a:pt x="23" y="158"/>
                  <a:pt x="31" y="165"/>
                  <a:pt x="31" y="166"/>
                </a:cubicBezTo>
                <a:cubicBezTo>
                  <a:pt x="30" y="167"/>
                  <a:pt x="27" y="169"/>
                  <a:pt x="24" y="162"/>
                </a:cubicBezTo>
                <a:cubicBezTo>
                  <a:pt x="23" y="160"/>
                  <a:pt x="18" y="166"/>
                  <a:pt x="15" y="167"/>
                </a:cubicBezTo>
                <a:cubicBezTo>
                  <a:pt x="13" y="167"/>
                  <a:pt x="11" y="170"/>
                  <a:pt x="11" y="171"/>
                </a:cubicBezTo>
                <a:cubicBezTo>
                  <a:pt x="11" y="173"/>
                  <a:pt x="10" y="174"/>
                  <a:pt x="10" y="175"/>
                </a:cubicBezTo>
                <a:cubicBezTo>
                  <a:pt x="11" y="176"/>
                  <a:pt x="9" y="181"/>
                  <a:pt x="10" y="182"/>
                </a:cubicBezTo>
                <a:cubicBezTo>
                  <a:pt x="13" y="184"/>
                  <a:pt x="21" y="180"/>
                  <a:pt x="24" y="180"/>
                </a:cubicBezTo>
                <a:cubicBezTo>
                  <a:pt x="27" y="179"/>
                  <a:pt x="30" y="177"/>
                  <a:pt x="30" y="178"/>
                </a:cubicBezTo>
                <a:cubicBezTo>
                  <a:pt x="32" y="178"/>
                  <a:pt x="31" y="180"/>
                  <a:pt x="31" y="181"/>
                </a:cubicBezTo>
                <a:cubicBezTo>
                  <a:pt x="31" y="182"/>
                  <a:pt x="30" y="183"/>
                  <a:pt x="29" y="185"/>
                </a:cubicBezTo>
                <a:cubicBezTo>
                  <a:pt x="28" y="186"/>
                  <a:pt x="29" y="187"/>
                  <a:pt x="26" y="187"/>
                </a:cubicBezTo>
                <a:cubicBezTo>
                  <a:pt x="26" y="187"/>
                  <a:pt x="25" y="187"/>
                  <a:pt x="23" y="187"/>
                </a:cubicBezTo>
                <a:cubicBezTo>
                  <a:pt x="22" y="187"/>
                  <a:pt x="20" y="187"/>
                  <a:pt x="19" y="188"/>
                </a:cubicBezTo>
                <a:cubicBezTo>
                  <a:pt x="18" y="189"/>
                  <a:pt x="19" y="193"/>
                  <a:pt x="17" y="194"/>
                </a:cubicBezTo>
                <a:cubicBezTo>
                  <a:pt x="16" y="195"/>
                  <a:pt x="14" y="195"/>
                  <a:pt x="14" y="197"/>
                </a:cubicBezTo>
                <a:cubicBezTo>
                  <a:pt x="14" y="199"/>
                  <a:pt x="18" y="200"/>
                  <a:pt x="19" y="201"/>
                </a:cubicBezTo>
                <a:cubicBezTo>
                  <a:pt x="20" y="202"/>
                  <a:pt x="19" y="205"/>
                  <a:pt x="17" y="205"/>
                </a:cubicBezTo>
                <a:cubicBezTo>
                  <a:pt x="16" y="206"/>
                  <a:pt x="15" y="206"/>
                  <a:pt x="15" y="205"/>
                </a:cubicBezTo>
                <a:cubicBezTo>
                  <a:pt x="14" y="205"/>
                  <a:pt x="13" y="204"/>
                  <a:pt x="13" y="207"/>
                </a:cubicBezTo>
                <a:cubicBezTo>
                  <a:pt x="15" y="210"/>
                  <a:pt x="18" y="210"/>
                  <a:pt x="20" y="208"/>
                </a:cubicBezTo>
                <a:cubicBezTo>
                  <a:pt x="20" y="208"/>
                  <a:pt x="21" y="205"/>
                  <a:pt x="26" y="209"/>
                </a:cubicBezTo>
                <a:cubicBezTo>
                  <a:pt x="28" y="210"/>
                  <a:pt x="28" y="210"/>
                  <a:pt x="29" y="210"/>
                </a:cubicBezTo>
                <a:cubicBezTo>
                  <a:pt x="30" y="209"/>
                  <a:pt x="31" y="209"/>
                  <a:pt x="31" y="210"/>
                </a:cubicBezTo>
                <a:cubicBezTo>
                  <a:pt x="33" y="212"/>
                  <a:pt x="28" y="217"/>
                  <a:pt x="30" y="217"/>
                </a:cubicBezTo>
                <a:cubicBezTo>
                  <a:pt x="30" y="217"/>
                  <a:pt x="33" y="216"/>
                  <a:pt x="36" y="217"/>
                </a:cubicBezTo>
                <a:cubicBezTo>
                  <a:pt x="38" y="218"/>
                  <a:pt x="38" y="217"/>
                  <a:pt x="39" y="216"/>
                </a:cubicBezTo>
                <a:cubicBezTo>
                  <a:pt x="40" y="214"/>
                  <a:pt x="42" y="213"/>
                  <a:pt x="48" y="216"/>
                </a:cubicBezTo>
                <a:cubicBezTo>
                  <a:pt x="50" y="217"/>
                  <a:pt x="46" y="220"/>
                  <a:pt x="45" y="221"/>
                </a:cubicBezTo>
                <a:cubicBezTo>
                  <a:pt x="45" y="223"/>
                  <a:pt x="41" y="223"/>
                  <a:pt x="39" y="225"/>
                </a:cubicBezTo>
                <a:cubicBezTo>
                  <a:pt x="37" y="226"/>
                  <a:pt x="38" y="226"/>
                  <a:pt x="36" y="227"/>
                </a:cubicBezTo>
                <a:cubicBezTo>
                  <a:pt x="35" y="228"/>
                  <a:pt x="32" y="229"/>
                  <a:pt x="30" y="230"/>
                </a:cubicBezTo>
                <a:cubicBezTo>
                  <a:pt x="28" y="231"/>
                  <a:pt x="26" y="233"/>
                  <a:pt x="25" y="234"/>
                </a:cubicBezTo>
                <a:cubicBezTo>
                  <a:pt x="23" y="235"/>
                  <a:pt x="21" y="237"/>
                  <a:pt x="19" y="238"/>
                </a:cubicBezTo>
                <a:cubicBezTo>
                  <a:pt x="17" y="239"/>
                  <a:pt x="14" y="238"/>
                  <a:pt x="12" y="239"/>
                </a:cubicBezTo>
                <a:cubicBezTo>
                  <a:pt x="11" y="240"/>
                  <a:pt x="11" y="243"/>
                  <a:pt x="10" y="244"/>
                </a:cubicBezTo>
                <a:cubicBezTo>
                  <a:pt x="9" y="244"/>
                  <a:pt x="8" y="244"/>
                  <a:pt x="7" y="244"/>
                </a:cubicBezTo>
                <a:cubicBezTo>
                  <a:pt x="5" y="244"/>
                  <a:pt x="4" y="244"/>
                  <a:pt x="4" y="244"/>
                </a:cubicBezTo>
                <a:cubicBezTo>
                  <a:pt x="2" y="245"/>
                  <a:pt x="1" y="248"/>
                  <a:pt x="0" y="249"/>
                </a:cubicBezTo>
                <a:cubicBezTo>
                  <a:pt x="2" y="251"/>
                  <a:pt x="6" y="246"/>
                  <a:pt x="10" y="245"/>
                </a:cubicBezTo>
                <a:cubicBezTo>
                  <a:pt x="13" y="244"/>
                  <a:pt x="15" y="243"/>
                  <a:pt x="17" y="242"/>
                </a:cubicBezTo>
                <a:cubicBezTo>
                  <a:pt x="25" y="240"/>
                  <a:pt x="21" y="239"/>
                  <a:pt x="26" y="238"/>
                </a:cubicBezTo>
                <a:cubicBezTo>
                  <a:pt x="30" y="239"/>
                  <a:pt x="31" y="238"/>
                  <a:pt x="32" y="237"/>
                </a:cubicBezTo>
                <a:cubicBezTo>
                  <a:pt x="32" y="236"/>
                  <a:pt x="32" y="235"/>
                  <a:pt x="33" y="235"/>
                </a:cubicBezTo>
                <a:cubicBezTo>
                  <a:pt x="34" y="235"/>
                  <a:pt x="34" y="235"/>
                  <a:pt x="35" y="235"/>
                </a:cubicBezTo>
                <a:cubicBezTo>
                  <a:pt x="36" y="235"/>
                  <a:pt x="37" y="234"/>
                  <a:pt x="40" y="236"/>
                </a:cubicBezTo>
                <a:cubicBezTo>
                  <a:pt x="42" y="236"/>
                  <a:pt x="45" y="235"/>
                  <a:pt x="39" y="232"/>
                </a:cubicBezTo>
                <a:cubicBezTo>
                  <a:pt x="37" y="231"/>
                  <a:pt x="46" y="229"/>
                  <a:pt x="47" y="228"/>
                </a:cubicBezTo>
                <a:cubicBezTo>
                  <a:pt x="49" y="226"/>
                  <a:pt x="51" y="221"/>
                  <a:pt x="53" y="221"/>
                </a:cubicBezTo>
                <a:cubicBezTo>
                  <a:pt x="55" y="221"/>
                  <a:pt x="58" y="218"/>
                  <a:pt x="60" y="215"/>
                </a:cubicBezTo>
                <a:cubicBezTo>
                  <a:pt x="61" y="213"/>
                  <a:pt x="60" y="212"/>
                  <a:pt x="61" y="211"/>
                </a:cubicBezTo>
                <a:cubicBezTo>
                  <a:pt x="63" y="208"/>
                  <a:pt x="64" y="206"/>
                  <a:pt x="65" y="206"/>
                </a:cubicBezTo>
                <a:cubicBezTo>
                  <a:pt x="67" y="206"/>
                  <a:pt x="67" y="207"/>
                  <a:pt x="64" y="211"/>
                </a:cubicBezTo>
                <a:cubicBezTo>
                  <a:pt x="63" y="213"/>
                  <a:pt x="62" y="217"/>
                  <a:pt x="59" y="220"/>
                </a:cubicBezTo>
                <a:cubicBezTo>
                  <a:pt x="55" y="223"/>
                  <a:pt x="55" y="224"/>
                  <a:pt x="56" y="228"/>
                </a:cubicBezTo>
                <a:cubicBezTo>
                  <a:pt x="57" y="230"/>
                  <a:pt x="61" y="227"/>
                  <a:pt x="61" y="225"/>
                </a:cubicBezTo>
                <a:cubicBezTo>
                  <a:pt x="61" y="224"/>
                  <a:pt x="62" y="224"/>
                  <a:pt x="62" y="224"/>
                </a:cubicBezTo>
                <a:cubicBezTo>
                  <a:pt x="64" y="225"/>
                  <a:pt x="67" y="225"/>
                  <a:pt x="67" y="220"/>
                </a:cubicBezTo>
                <a:cubicBezTo>
                  <a:pt x="67" y="220"/>
                  <a:pt x="67" y="218"/>
                  <a:pt x="66" y="217"/>
                </a:cubicBezTo>
                <a:cubicBezTo>
                  <a:pt x="63" y="214"/>
                  <a:pt x="67" y="211"/>
                  <a:pt x="69" y="212"/>
                </a:cubicBezTo>
                <a:cubicBezTo>
                  <a:pt x="70" y="212"/>
                  <a:pt x="69" y="209"/>
                  <a:pt x="70" y="210"/>
                </a:cubicBezTo>
                <a:cubicBezTo>
                  <a:pt x="71" y="211"/>
                  <a:pt x="72" y="210"/>
                  <a:pt x="74" y="208"/>
                </a:cubicBezTo>
                <a:cubicBezTo>
                  <a:pt x="77" y="207"/>
                  <a:pt x="80" y="207"/>
                  <a:pt x="82" y="208"/>
                </a:cubicBezTo>
                <a:cubicBezTo>
                  <a:pt x="84" y="208"/>
                  <a:pt x="82" y="206"/>
                  <a:pt x="81" y="205"/>
                </a:cubicBezTo>
                <a:cubicBezTo>
                  <a:pt x="80" y="204"/>
                  <a:pt x="78" y="202"/>
                  <a:pt x="80" y="202"/>
                </a:cubicBezTo>
                <a:cubicBezTo>
                  <a:pt x="83" y="200"/>
                  <a:pt x="82" y="205"/>
                  <a:pt x="86" y="205"/>
                </a:cubicBezTo>
                <a:cubicBezTo>
                  <a:pt x="90" y="205"/>
                  <a:pt x="90" y="208"/>
                  <a:pt x="93" y="208"/>
                </a:cubicBezTo>
                <a:cubicBezTo>
                  <a:pt x="95" y="208"/>
                  <a:pt x="96" y="208"/>
                  <a:pt x="97" y="208"/>
                </a:cubicBezTo>
                <a:cubicBezTo>
                  <a:pt x="97" y="208"/>
                  <a:pt x="98" y="208"/>
                  <a:pt x="100" y="209"/>
                </a:cubicBezTo>
                <a:cubicBezTo>
                  <a:pt x="102" y="209"/>
                  <a:pt x="98" y="215"/>
                  <a:pt x="106" y="211"/>
                </a:cubicBezTo>
                <a:cubicBezTo>
                  <a:pt x="106" y="212"/>
                  <a:pt x="106" y="211"/>
                  <a:pt x="107" y="211"/>
                </a:cubicBezTo>
                <a:cubicBezTo>
                  <a:pt x="108" y="211"/>
                  <a:pt x="110" y="211"/>
                  <a:pt x="110" y="212"/>
                </a:cubicBezTo>
                <a:cubicBezTo>
                  <a:pt x="111" y="213"/>
                  <a:pt x="113" y="215"/>
                  <a:pt x="114" y="215"/>
                </a:cubicBezTo>
                <a:cubicBezTo>
                  <a:pt x="117" y="216"/>
                  <a:pt x="116" y="220"/>
                  <a:pt x="118" y="221"/>
                </a:cubicBezTo>
                <a:cubicBezTo>
                  <a:pt x="119" y="222"/>
                  <a:pt x="119" y="225"/>
                  <a:pt x="120" y="226"/>
                </a:cubicBezTo>
                <a:cubicBezTo>
                  <a:pt x="121" y="227"/>
                  <a:pt x="124" y="228"/>
                  <a:pt x="125" y="230"/>
                </a:cubicBezTo>
                <a:cubicBezTo>
                  <a:pt x="126" y="231"/>
                  <a:pt x="127" y="235"/>
                  <a:pt x="128" y="236"/>
                </a:cubicBezTo>
                <a:cubicBezTo>
                  <a:pt x="129" y="238"/>
                  <a:pt x="128" y="240"/>
                  <a:pt x="130" y="242"/>
                </a:cubicBezTo>
                <a:cubicBezTo>
                  <a:pt x="131" y="243"/>
                  <a:pt x="129" y="243"/>
                  <a:pt x="130" y="244"/>
                </a:cubicBezTo>
                <a:cubicBezTo>
                  <a:pt x="131" y="246"/>
                  <a:pt x="132" y="247"/>
                  <a:pt x="134" y="249"/>
                </a:cubicBezTo>
                <a:cubicBezTo>
                  <a:pt x="135" y="251"/>
                  <a:pt x="137" y="249"/>
                  <a:pt x="138" y="251"/>
                </a:cubicBezTo>
                <a:cubicBezTo>
                  <a:pt x="141" y="253"/>
                  <a:pt x="138" y="246"/>
                  <a:pt x="138" y="244"/>
                </a:cubicBezTo>
                <a:cubicBezTo>
                  <a:pt x="136" y="241"/>
                  <a:pt x="133" y="233"/>
                  <a:pt x="135" y="235"/>
                </a:cubicBezTo>
                <a:cubicBezTo>
                  <a:pt x="137" y="240"/>
                  <a:pt x="139" y="242"/>
                  <a:pt x="139" y="242"/>
                </a:cubicBezTo>
                <a:cubicBezTo>
                  <a:pt x="143" y="248"/>
                  <a:pt x="143" y="248"/>
                  <a:pt x="143" y="248"/>
                </a:cubicBezTo>
                <a:cubicBezTo>
                  <a:pt x="144" y="250"/>
                  <a:pt x="147" y="249"/>
                  <a:pt x="147" y="252"/>
                </a:cubicBezTo>
                <a:cubicBezTo>
                  <a:pt x="147" y="254"/>
                  <a:pt x="148" y="255"/>
                  <a:pt x="145" y="257"/>
                </a:cubicBezTo>
                <a:cubicBezTo>
                  <a:pt x="143" y="258"/>
                  <a:pt x="149" y="260"/>
                  <a:pt x="149" y="260"/>
                </a:cubicBezTo>
                <a:cubicBezTo>
                  <a:pt x="153" y="262"/>
                  <a:pt x="153" y="262"/>
                  <a:pt x="153" y="262"/>
                </a:cubicBezTo>
                <a:cubicBezTo>
                  <a:pt x="154" y="264"/>
                  <a:pt x="156" y="264"/>
                  <a:pt x="157" y="265"/>
                </a:cubicBezTo>
                <a:cubicBezTo>
                  <a:pt x="157" y="266"/>
                  <a:pt x="159" y="268"/>
                  <a:pt x="159" y="268"/>
                </a:cubicBezTo>
                <a:cubicBezTo>
                  <a:pt x="160" y="270"/>
                  <a:pt x="159" y="273"/>
                  <a:pt x="159" y="273"/>
                </a:cubicBezTo>
                <a:cubicBezTo>
                  <a:pt x="160" y="275"/>
                  <a:pt x="160" y="275"/>
                  <a:pt x="160" y="275"/>
                </a:cubicBezTo>
                <a:cubicBezTo>
                  <a:pt x="159" y="280"/>
                  <a:pt x="159" y="280"/>
                  <a:pt x="159" y="280"/>
                </a:cubicBezTo>
                <a:cubicBezTo>
                  <a:pt x="159" y="281"/>
                  <a:pt x="158" y="283"/>
                  <a:pt x="158" y="285"/>
                </a:cubicBezTo>
                <a:cubicBezTo>
                  <a:pt x="158" y="286"/>
                  <a:pt x="158" y="292"/>
                  <a:pt x="158" y="292"/>
                </a:cubicBezTo>
                <a:cubicBezTo>
                  <a:pt x="158" y="292"/>
                  <a:pt x="159" y="295"/>
                  <a:pt x="160" y="300"/>
                </a:cubicBezTo>
                <a:cubicBezTo>
                  <a:pt x="160" y="301"/>
                  <a:pt x="160" y="305"/>
                  <a:pt x="164" y="308"/>
                </a:cubicBezTo>
                <a:cubicBezTo>
                  <a:pt x="165" y="309"/>
                  <a:pt x="166" y="314"/>
                  <a:pt x="172" y="318"/>
                </a:cubicBezTo>
                <a:cubicBezTo>
                  <a:pt x="178" y="322"/>
                  <a:pt x="178" y="322"/>
                  <a:pt x="178" y="322"/>
                </a:cubicBezTo>
                <a:cubicBezTo>
                  <a:pt x="178" y="322"/>
                  <a:pt x="182" y="323"/>
                  <a:pt x="183" y="326"/>
                </a:cubicBezTo>
                <a:cubicBezTo>
                  <a:pt x="183" y="326"/>
                  <a:pt x="184" y="329"/>
                  <a:pt x="184" y="331"/>
                </a:cubicBezTo>
                <a:cubicBezTo>
                  <a:pt x="184" y="331"/>
                  <a:pt x="184" y="337"/>
                  <a:pt x="189" y="337"/>
                </a:cubicBezTo>
                <a:cubicBezTo>
                  <a:pt x="191" y="337"/>
                  <a:pt x="193" y="337"/>
                  <a:pt x="193" y="340"/>
                </a:cubicBezTo>
                <a:cubicBezTo>
                  <a:pt x="193" y="340"/>
                  <a:pt x="192" y="341"/>
                  <a:pt x="194" y="343"/>
                </a:cubicBezTo>
                <a:cubicBezTo>
                  <a:pt x="196" y="344"/>
                  <a:pt x="196" y="343"/>
                  <a:pt x="198" y="345"/>
                </a:cubicBezTo>
                <a:cubicBezTo>
                  <a:pt x="200" y="347"/>
                  <a:pt x="202" y="349"/>
                  <a:pt x="200" y="349"/>
                </a:cubicBezTo>
                <a:cubicBezTo>
                  <a:pt x="200" y="349"/>
                  <a:pt x="201" y="350"/>
                  <a:pt x="203" y="352"/>
                </a:cubicBezTo>
                <a:cubicBezTo>
                  <a:pt x="205" y="354"/>
                  <a:pt x="206" y="355"/>
                  <a:pt x="206" y="355"/>
                </a:cubicBezTo>
                <a:cubicBezTo>
                  <a:pt x="209" y="358"/>
                  <a:pt x="207" y="360"/>
                  <a:pt x="211" y="360"/>
                </a:cubicBezTo>
                <a:cubicBezTo>
                  <a:pt x="214" y="360"/>
                  <a:pt x="211" y="357"/>
                  <a:pt x="211" y="355"/>
                </a:cubicBezTo>
                <a:cubicBezTo>
                  <a:pt x="210" y="354"/>
                  <a:pt x="208" y="352"/>
                  <a:pt x="207" y="351"/>
                </a:cubicBezTo>
                <a:cubicBezTo>
                  <a:pt x="206" y="350"/>
                  <a:pt x="203" y="347"/>
                  <a:pt x="205" y="347"/>
                </a:cubicBezTo>
                <a:cubicBezTo>
                  <a:pt x="208" y="347"/>
                  <a:pt x="201" y="344"/>
                  <a:pt x="201" y="344"/>
                </a:cubicBezTo>
                <a:cubicBezTo>
                  <a:pt x="201" y="344"/>
                  <a:pt x="198" y="342"/>
                  <a:pt x="197" y="340"/>
                </a:cubicBezTo>
                <a:cubicBezTo>
                  <a:pt x="196" y="336"/>
                  <a:pt x="192" y="337"/>
                  <a:pt x="193" y="333"/>
                </a:cubicBezTo>
                <a:cubicBezTo>
                  <a:pt x="194" y="332"/>
                  <a:pt x="191" y="331"/>
                  <a:pt x="196" y="330"/>
                </a:cubicBezTo>
                <a:cubicBezTo>
                  <a:pt x="199" y="329"/>
                  <a:pt x="197" y="334"/>
                  <a:pt x="199" y="334"/>
                </a:cubicBezTo>
                <a:cubicBezTo>
                  <a:pt x="200" y="334"/>
                  <a:pt x="200" y="335"/>
                  <a:pt x="200" y="336"/>
                </a:cubicBezTo>
                <a:cubicBezTo>
                  <a:pt x="200" y="338"/>
                  <a:pt x="199" y="339"/>
                  <a:pt x="201" y="339"/>
                </a:cubicBezTo>
                <a:cubicBezTo>
                  <a:pt x="202" y="338"/>
                  <a:pt x="203" y="339"/>
                  <a:pt x="203" y="340"/>
                </a:cubicBezTo>
                <a:cubicBezTo>
                  <a:pt x="204" y="341"/>
                  <a:pt x="204" y="342"/>
                  <a:pt x="206" y="342"/>
                </a:cubicBezTo>
                <a:cubicBezTo>
                  <a:pt x="208" y="341"/>
                  <a:pt x="207" y="344"/>
                  <a:pt x="208" y="346"/>
                </a:cubicBezTo>
                <a:cubicBezTo>
                  <a:pt x="210" y="348"/>
                  <a:pt x="210" y="346"/>
                  <a:pt x="213" y="349"/>
                </a:cubicBezTo>
                <a:cubicBezTo>
                  <a:pt x="215" y="351"/>
                  <a:pt x="216" y="351"/>
                  <a:pt x="217" y="352"/>
                </a:cubicBezTo>
                <a:cubicBezTo>
                  <a:pt x="220" y="355"/>
                  <a:pt x="218" y="357"/>
                  <a:pt x="220" y="357"/>
                </a:cubicBezTo>
                <a:cubicBezTo>
                  <a:pt x="223" y="357"/>
                  <a:pt x="219" y="359"/>
                  <a:pt x="223" y="359"/>
                </a:cubicBezTo>
                <a:cubicBezTo>
                  <a:pt x="225" y="359"/>
                  <a:pt x="222" y="361"/>
                  <a:pt x="223" y="363"/>
                </a:cubicBezTo>
                <a:cubicBezTo>
                  <a:pt x="224" y="366"/>
                  <a:pt x="223" y="367"/>
                  <a:pt x="224" y="367"/>
                </a:cubicBezTo>
                <a:cubicBezTo>
                  <a:pt x="225" y="367"/>
                  <a:pt x="225" y="368"/>
                  <a:pt x="225" y="369"/>
                </a:cubicBezTo>
                <a:cubicBezTo>
                  <a:pt x="225" y="369"/>
                  <a:pt x="225" y="370"/>
                  <a:pt x="226" y="370"/>
                </a:cubicBezTo>
                <a:cubicBezTo>
                  <a:pt x="227" y="370"/>
                  <a:pt x="228" y="371"/>
                  <a:pt x="229" y="371"/>
                </a:cubicBezTo>
                <a:cubicBezTo>
                  <a:pt x="229" y="372"/>
                  <a:pt x="230" y="373"/>
                  <a:pt x="231" y="372"/>
                </a:cubicBezTo>
                <a:cubicBezTo>
                  <a:pt x="232" y="372"/>
                  <a:pt x="233" y="373"/>
                  <a:pt x="234" y="374"/>
                </a:cubicBezTo>
                <a:cubicBezTo>
                  <a:pt x="235" y="375"/>
                  <a:pt x="235" y="376"/>
                  <a:pt x="236" y="375"/>
                </a:cubicBezTo>
                <a:cubicBezTo>
                  <a:pt x="238" y="376"/>
                  <a:pt x="240" y="378"/>
                  <a:pt x="241" y="378"/>
                </a:cubicBezTo>
                <a:cubicBezTo>
                  <a:pt x="245" y="378"/>
                  <a:pt x="245" y="378"/>
                  <a:pt x="245" y="378"/>
                </a:cubicBezTo>
                <a:cubicBezTo>
                  <a:pt x="246" y="378"/>
                  <a:pt x="247" y="378"/>
                  <a:pt x="248" y="379"/>
                </a:cubicBezTo>
                <a:cubicBezTo>
                  <a:pt x="249" y="379"/>
                  <a:pt x="250" y="380"/>
                  <a:pt x="251" y="379"/>
                </a:cubicBezTo>
                <a:cubicBezTo>
                  <a:pt x="254" y="379"/>
                  <a:pt x="255" y="380"/>
                  <a:pt x="256" y="380"/>
                </a:cubicBezTo>
                <a:cubicBezTo>
                  <a:pt x="256" y="381"/>
                  <a:pt x="257" y="381"/>
                  <a:pt x="259" y="381"/>
                </a:cubicBezTo>
                <a:cubicBezTo>
                  <a:pt x="265" y="382"/>
                  <a:pt x="265" y="382"/>
                  <a:pt x="265" y="382"/>
                </a:cubicBezTo>
                <a:cubicBezTo>
                  <a:pt x="267" y="381"/>
                  <a:pt x="268" y="382"/>
                  <a:pt x="270" y="382"/>
                </a:cubicBezTo>
                <a:cubicBezTo>
                  <a:pt x="275" y="384"/>
                  <a:pt x="274" y="389"/>
                  <a:pt x="275" y="391"/>
                </a:cubicBezTo>
                <a:cubicBezTo>
                  <a:pt x="277" y="393"/>
                  <a:pt x="279" y="389"/>
                  <a:pt x="280" y="387"/>
                </a:cubicBezTo>
                <a:cubicBezTo>
                  <a:pt x="281" y="385"/>
                  <a:pt x="281" y="389"/>
                  <a:pt x="285" y="389"/>
                </a:cubicBezTo>
                <a:cubicBezTo>
                  <a:pt x="286" y="389"/>
                  <a:pt x="287" y="393"/>
                  <a:pt x="290" y="392"/>
                </a:cubicBezTo>
                <a:cubicBezTo>
                  <a:pt x="290" y="393"/>
                  <a:pt x="289" y="396"/>
                  <a:pt x="291" y="398"/>
                </a:cubicBezTo>
                <a:cubicBezTo>
                  <a:pt x="293" y="400"/>
                  <a:pt x="294" y="401"/>
                  <a:pt x="296" y="399"/>
                </a:cubicBezTo>
                <a:cubicBezTo>
                  <a:pt x="296" y="398"/>
                  <a:pt x="297" y="399"/>
                  <a:pt x="297" y="400"/>
                </a:cubicBezTo>
                <a:cubicBezTo>
                  <a:pt x="298" y="401"/>
                  <a:pt x="298" y="403"/>
                  <a:pt x="299" y="403"/>
                </a:cubicBezTo>
                <a:cubicBezTo>
                  <a:pt x="300" y="403"/>
                  <a:pt x="301" y="404"/>
                  <a:pt x="302" y="405"/>
                </a:cubicBezTo>
                <a:cubicBezTo>
                  <a:pt x="303" y="406"/>
                  <a:pt x="304" y="407"/>
                  <a:pt x="305" y="406"/>
                </a:cubicBezTo>
                <a:cubicBezTo>
                  <a:pt x="305" y="405"/>
                  <a:pt x="306" y="405"/>
                  <a:pt x="308" y="406"/>
                </a:cubicBezTo>
                <a:cubicBezTo>
                  <a:pt x="309" y="406"/>
                  <a:pt x="310" y="406"/>
                  <a:pt x="311" y="406"/>
                </a:cubicBezTo>
                <a:cubicBezTo>
                  <a:pt x="314" y="404"/>
                  <a:pt x="312" y="402"/>
                  <a:pt x="313" y="402"/>
                </a:cubicBezTo>
                <a:cubicBezTo>
                  <a:pt x="313" y="402"/>
                  <a:pt x="314" y="401"/>
                  <a:pt x="314" y="400"/>
                </a:cubicBezTo>
                <a:cubicBezTo>
                  <a:pt x="315" y="401"/>
                  <a:pt x="316" y="403"/>
                  <a:pt x="316" y="403"/>
                </a:cubicBezTo>
                <a:cubicBezTo>
                  <a:pt x="317" y="405"/>
                  <a:pt x="321" y="413"/>
                  <a:pt x="318" y="415"/>
                </a:cubicBezTo>
                <a:cubicBezTo>
                  <a:pt x="314" y="417"/>
                  <a:pt x="316" y="419"/>
                  <a:pt x="316" y="420"/>
                </a:cubicBezTo>
                <a:cubicBezTo>
                  <a:pt x="316" y="422"/>
                  <a:pt x="315" y="422"/>
                  <a:pt x="314" y="423"/>
                </a:cubicBezTo>
                <a:cubicBezTo>
                  <a:pt x="314" y="425"/>
                  <a:pt x="310" y="424"/>
                  <a:pt x="309" y="426"/>
                </a:cubicBezTo>
                <a:cubicBezTo>
                  <a:pt x="308" y="428"/>
                  <a:pt x="305" y="425"/>
                  <a:pt x="307" y="431"/>
                </a:cubicBezTo>
                <a:cubicBezTo>
                  <a:pt x="307" y="433"/>
                  <a:pt x="309" y="435"/>
                  <a:pt x="309" y="436"/>
                </a:cubicBezTo>
                <a:cubicBezTo>
                  <a:pt x="308" y="440"/>
                  <a:pt x="305" y="439"/>
                  <a:pt x="304" y="441"/>
                </a:cubicBezTo>
                <a:cubicBezTo>
                  <a:pt x="304" y="446"/>
                  <a:pt x="309" y="444"/>
                  <a:pt x="310" y="446"/>
                </a:cubicBezTo>
                <a:cubicBezTo>
                  <a:pt x="310" y="446"/>
                  <a:pt x="313" y="448"/>
                  <a:pt x="314" y="450"/>
                </a:cubicBezTo>
                <a:cubicBezTo>
                  <a:pt x="316" y="452"/>
                  <a:pt x="317" y="456"/>
                  <a:pt x="319" y="459"/>
                </a:cubicBezTo>
                <a:cubicBezTo>
                  <a:pt x="321" y="461"/>
                  <a:pt x="322" y="466"/>
                  <a:pt x="323" y="468"/>
                </a:cubicBezTo>
                <a:cubicBezTo>
                  <a:pt x="327" y="473"/>
                  <a:pt x="330" y="474"/>
                  <a:pt x="331" y="475"/>
                </a:cubicBezTo>
                <a:cubicBezTo>
                  <a:pt x="334" y="477"/>
                  <a:pt x="334" y="477"/>
                  <a:pt x="335" y="478"/>
                </a:cubicBezTo>
                <a:cubicBezTo>
                  <a:pt x="337" y="479"/>
                  <a:pt x="340" y="480"/>
                  <a:pt x="342" y="481"/>
                </a:cubicBezTo>
                <a:cubicBezTo>
                  <a:pt x="344" y="483"/>
                  <a:pt x="345" y="486"/>
                  <a:pt x="345" y="487"/>
                </a:cubicBezTo>
                <a:cubicBezTo>
                  <a:pt x="345" y="491"/>
                  <a:pt x="345" y="490"/>
                  <a:pt x="345" y="494"/>
                </a:cubicBezTo>
                <a:cubicBezTo>
                  <a:pt x="345" y="495"/>
                  <a:pt x="341" y="495"/>
                  <a:pt x="341" y="498"/>
                </a:cubicBezTo>
                <a:cubicBezTo>
                  <a:pt x="341" y="502"/>
                  <a:pt x="342" y="504"/>
                  <a:pt x="342" y="505"/>
                </a:cubicBezTo>
                <a:cubicBezTo>
                  <a:pt x="342" y="506"/>
                  <a:pt x="341" y="507"/>
                  <a:pt x="341" y="510"/>
                </a:cubicBezTo>
                <a:cubicBezTo>
                  <a:pt x="340" y="514"/>
                  <a:pt x="340" y="516"/>
                  <a:pt x="340" y="518"/>
                </a:cubicBezTo>
                <a:cubicBezTo>
                  <a:pt x="340" y="519"/>
                  <a:pt x="339" y="525"/>
                  <a:pt x="339" y="525"/>
                </a:cubicBezTo>
                <a:cubicBezTo>
                  <a:pt x="337" y="528"/>
                  <a:pt x="338" y="527"/>
                  <a:pt x="337" y="532"/>
                </a:cubicBezTo>
                <a:cubicBezTo>
                  <a:pt x="336" y="535"/>
                  <a:pt x="333" y="538"/>
                  <a:pt x="332" y="540"/>
                </a:cubicBezTo>
                <a:cubicBezTo>
                  <a:pt x="330" y="543"/>
                  <a:pt x="333" y="545"/>
                  <a:pt x="332" y="550"/>
                </a:cubicBezTo>
                <a:cubicBezTo>
                  <a:pt x="332" y="552"/>
                  <a:pt x="332" y="553"/>
                  <a:pt x="332" y="555"/>
                </a:cubicBezTo>
                <a:cubicBezTo>
                  <a:pt x="331" y="557"/>
                  <a:pt x="331" y="558"/>
                  <a:pt x="331" y="560"/>
                </a:cubicBezTo>
                <a:cubicBezTo>
                  <a:pt x="330" y="564"/>
                  <a:pt x="331" y="564"/>
                  <a:pt x="331" y="565"/>
                </a:cubicBezTo>
                <a:cubicBezTo>
                  <a:pt x="330" y="569"/>
                  <a:pt x="329" y="571"/>
                  <a:pt x="329" y="571"/>
                </a:cubicBezTo>
                <a:cubicBezTo>
                  <a:pt x="327" y="579"/>
                  <a:pt x="327" y="579"/>
                  <a:pt x="327" y="579"/>
                </a:cubicBezTo>
                <a:cubicBezTo>
                  <a:pt x="327" y="582"/>
                  <a:pt x="327" y="583"/>
                  <a:pt x="325" y="586"/>
                </a:cubicBezTo>
                <a:cubicBezTo>
                  <a:pt x="324" y="590"/>
                  <a:pt x="327" y="589"/>
                  <a:pt x="325" y="593"/>
                </a:cubicBezTo>
                <a:cubicBezTo>
                  <a:pt x="324" y="594"/>
                  <a:pt x="326" y="594"/>
                  <a:pt x="325" y="597"/>
                </a:cubicBezTo>
                <a:cubicBezTo>
                  <a:pt x="325" y="598"/>
                  <a:pt x="327" y="600"/>
                  <a:pt x="328" y="601"/>
                </a:cubicBezTo>
                <a:cubicBezTo>
                  <a:pt x="328" y="602"/>
                  <a:pt x="326" y="603"/>
                  <a:pt x="326" y="605"/>
                </a:cubicBezTo>
                <a:cubicBezTo>
                  <a:pt x="327" y="607"/>
                  <a:pt x="327" y="606"/>
                  <a:pt x="327" y="607"/>
                </a:cubicBezTo>
                <a:cubicBezTo>
                  <a:pt x="329" y="608"/>
                  <a:pt x="330" y="607"/>
                  <a:pt x="330" y="609"/>
                </a:cubicBezTo>
                <a:cubicBezTo>
                  <a:pt x="331" y="613"/>
                  <a:pt x="334" y="614"/>
                  <a:pt x="335" y="618"/>
                </a:cubicBezTo>
                <a:cubicBezTo>
                  <a:pt x="335" y="618"/>
                  <a:pt x="336" y="621"/>
                  <a:pt x="339" y="621"/>
                </a:cubicBezTo>
                <a:cubicBezTo>
                  <a:pt x="344" y="622"/>
                  <a:pt x="346" y="624"/>
                  <a:pt x="346" y="624"/>
                </a:cubicBezTo>
                <a:cubicBezTo>
                  <a:pt x="347" y="625"/>
                  <a:pt x="354" y="624"/>
                  <a:pt x="354" y="624"/>
                </a:cubicBezTo>
                <a:cubicBezTo>
                  <a:pt x="356" y="624"/>
                  <a:pt x="359" y="624"/>
                  <a:pt x="362" y="623"/>
                </a:cubicBezTo>
                <a:cubicBezTo>
                  <a:pt x="366" y="622"/>
                  <a:pt x="369" y="622"/>
                  <a:pt x="370" y="621"/>
                </a:cubicBezTo>
                <a:cubicBezTo>
                  <a:pt x="370" y="620"/>
                  <a:pt x="362" y="617"/>
                  <a:pt x="362" y="617"/>
                </a:cubicBezTo>
                <a:cubicBezTo>
                  <a:pt x="361" y="616"/>
                  <a:pt x="357" y="616"/>
                  <a:pt x="356" y="615"/>
                </a:cubicBezTo>
                <a:cubicBezTo>
                  <a:pt x="355" y="614"/>
                  <a:pt x="352" y="609"/>
                  <a:pt x="352" y="606"/>
                </a:cubicBezTo>
                <a:cubicBezTo>
                  <a:pt x="352" y="604"/>
                  <a:pt x="349" y="602"/>
                  <a:pt x="349" y="600"/>
                </a:cubicBezTo>
                <a:cubicBezTo>
                  <a:pt x="349" y="596"/>
                  <a:pt x="354" y="596"/>
                  <a:pt x="354" y="596"/>
                </a:cubicBezTo>
                <a:cubicBezTo>
                  <a:pt x="355" y="595"/>
                  <a:pt x="356" y="592"/>
                  <a:pt x="356" y="592"/>
                </a:cubicBezTo>
                <a:cubicBezTo>
                  <a:pt x="356" y="588"/>
                  <a:pt x="366" y="589"/>
                  <a:pt x="361" y="584"/>
                </a:cubicBezTo>
                <a:cubicBezTo>
                  <a:pt x="361" y="584"/>
                  <a:pt x="356" y="582"/>
                  <a:pt x="356" y="581"/>
                </a:cubicBezTo>
                <a:cubicBezTo>
                  <a:pt x="356" y="574"/>
                  <a:pt x="361" y="577"/>
                  <a:pt x="362" y="575"/>
                </a:cubicBezTo>
                <a:cubicBezTo>
                  <a:pt x="363" y="573"/>
                  <a:pt x="362" y="572"/>
                  <a:pt x="362" y="569"/>
                </a:cubicBezTo>
                <a:cubicBezTo>
                  <a:pt x="362" y="564"/>
                  <a:pt x="369" y="568"/>
                  <a:pt x="369" y="564"/>
                </a:cubicBezTo>
                <a:cubicBezTo>
                  <a:pt x="368" y="563"/>
                  <a:pt x="364" y="564"/>
                  <a:pt x="364" y="562"/>
                </a:cubicBezTo>
                <a:cubicBezTo>
                  <a:pt x="366" y="559"/>
                  <a:pt x="366" y="559"/>
                  <a:pt x="366" y="559"/>
                </a:cubicBezTo>
                <a:cubicBezTo>
                  <a:pt x="366" y="555"/>
                  <a:pt x="370" y="558"/>
                  <a:pt x="372" y="558"/>
                </a:cubicBezTo>
                <a:cubicBezTo>
                  <a:pt x="373" y="558"/>
                  <a:pt x="373" y="554"/>
                  <a:pt x="374" y="552"/>
                </a:cubicBezTo>
                <a:cubicBezTo>
                  <a:pt x="375" y="550"/>
                  <a:pt x="377" y="551"/>
                  <a:pt x="379" y="551"/>
                </a:cubicBezTo>
                <a:cubicBezTo>
                  <a:pt x="381" y="551"/>
                  <a:pt x="383" y="551"/>
                  <a:pt x="383" y="550"/>
                </a:cubicBezTo>
                <a:cubicBezTo>
                  <a:pt x="383" y="549"/>
                  <a:pt x="385" y="549"/>
                  <a:pt x="386" y="549"/>
                </a:cubicBezTo>
                <a:cubicBezTo>
                  <a:pt x="388" y="549"/>
                  <a:pt x="389" y="549"/>
                  <a:pt x="389" y="548"/>
                </a:cubicBezTo>
                <a:cubicBezTo>
                  <a:pt x="389" y="545"/>
                  <a:pt x="392" y="544"/>
                  <a:pt x="391" y="542"/>
                </a:cubicBezTo>
                <a:cubicBezTo>
                  <a:pt x="392" y="539"/>
                  <a:pt x="392" y="539"/>
                  <a:pt x="392" y="539"/>
                </a:cubicBezTo>
                <a:cubicBezTo>
                  <a:pt x="392" y="536"/>
                  <a:pt x="399" y="539"/>
                  <a:pt x="398" y="536"/>
                </a:cubicBezTo>
                <a:cubicBezTo>
                  <a:pt x="398" y="534"/>
                  <a:pt x="404" y="534"/>
                  <a:pt x="403" y="532"/>
                </a:cubicBezTo>
                <a:cubicBezTo>
                  <a:pt x="403" y="528"/>
                  <a:pt x="404" y="527"/>
                  <a:pt x="405" y="526"/>
                </a:cubicBezTo>
                <a:cubicBezTo>
                  <a:pt x="405" y="526"/>
                  <a:pt x="406" y="524"/>
                  <a:pt x="408" y="524"/>
                </a:cubicBezTo>
                <a:cubicBezTo>
                  <a:pt x="413" y="524"/>
                  <a:pt x="415" y="518"/>
                  <a:pt x="418" y="516"/>
                </a:cubicBezTo>
                <a:cubicBezTo>
                  <a:pt x="420" y="512"/>
                  <a:pt x="419" y="506"/>
                  <a:pt x="420" y="505"/>
                </a:cubicBezTo>
                <a:cubicBezTo>
                  <a:pt x="420" y="504"/>
                  <a:pt x="422" y="503"/>
                  <a:pt x="426" y="498"/>
                </a:cubicBezTo>
                <a:cubicBezTo>
                  <a:pt x="427" y="497"/>
                  <a:pt x="428" y="497"/>
                  <a:pt x="429" y="497"/>
                </a:cubicBezTo>
                <a:cubicBezTo>
                  <a:pt x="431" y="497"/>
                  <a:pt x="432" y="497"/>
                  <a:pt x="433" y="496"/>
                </a:cubicBezTo>
                <a:cubicBezTo>
                  <a:pt x="435" y="494"/>
                  <a:pt x="440" y="493"/>
                  <a:pt x="442" y="491"/>
                </a:cubicBezTo>
                <a:cubicBezTo>
                  <a:pt x="444" y="488"/>
                  <a:pt x="444" y="490"/>
                  <a:pt x="446" y="488"/>
                </a:cubicBezTo>
                <a:cubicBezTo>
                  <a:pt x="448" y="486"/>
                  <a:pt x="449" y="482"/>
                  <a:pt x="450" y="480"/>
                </a:cubicBezTo>
                <a:cubicBezTo>
                  <a:pt x="452" y="476"/>
                  <a:pt x="450" y="474"/>
                  <a:pt x="450" y="472"/>
                </a:cubicBezTo>
                <a:cubicBezTo>
                  <a:pt x="450" y="471"/>
                  <a:pt x="450" y="470"/>
                  <a:pt x="450" y="466"/>
                </a:cubicBezTo>
                <a:cubicBezTo>
                  <a:pt x="450" y="466"/>
                  <a:pt x="452" y="466"/>
                  <a:pt x="455" y="463"/>
                </a:cubicBezTo>
                <a:cubicBezTo>
                  <a:pt x="457" y="461"/>
                  <a:pt x="457" y="460"/>
                  <a:pt x="459" y="458"/>
                </a:cubicBezTo>
                <a:cubicBezTo>
                  <a:pt x="459" y="458"/>
                  <a:pt x="463" y="454"/>
                  <a:pt x="462" y="452"/>
                </a:cubicBezTo>
                <a:cubicBezTo>
                  <a:pt x="462" y="450"/>
                  <a:pt x="461" y="445"/>
                  <a:pt x="460" y="443"/>
                </a:cubicBezTo>
                <a:moveTo>
                  <a:pt x="270" y="74"/>
                </a:moveTo>
                <a:cubicBezTo>
                  <a:pt x="270" y="73"/>
                  <a:pt x="268" y="73"/>
                  <a:pt x="267" y="74"/>
                </a:cubicBezTo>
                <a:cubicBezTo>
                  <a:pt x="266" y="74"/>
                  <a:pt x="265" y="74"/>
                  <a:pt x="264" y="73"/>
                </a:cubicBezTo>
                <a:cubicBezTo>
                  <a:pt x="263" y="73"/>
                  <a:pt x="259" y="71"/>
                  <a:pt x="256" y="70"/>
                </a:cubicBezTo>
                <a:cubicBezTo>
                  <a:pt x="254" y="70"/>
                  <a:pt x="245" y="70"/>
                  <a:pt x="244" y="71"/>
                </a:cubicBezTo>
                <a:cubicBezTo>
                  <a:pt x="244" y="72"/>
                  <a:pt x="249" y="74"/>
                  <a:pt x="253" y="75"/>
                </a:cubicBezTo>
                <a:cubicBezTo>
                  <a:pt x="256" y="77"/>
                  <a:pt x="265" y="77"/>
                  <a:pt x="266" y="79"/>
                </a:cubicBezTo>
                <a:cubicBezTo>
                  <a:pt x="268" y="82"/>
                  <a:pt x="262" y="91"/>
                  <a:pt x="267" y="90"/>
                </a:cubicBezTo>
                <a:cubicBezTo>
                  <a:pt x="270" y="90"/>
                  <a:pt x="278" y="87"/>
                  <a:pt x="287" y="90"/>
                </a:cubicBezTo>
                <a:cubicBezTo>
                  <a:pt x="289" y="91"/>
                  <a:pt x="290" y="90"/>
                  <a:pt x="292" y="90"/>
                </a:cubicBezTo>
                <a:cubicBezTo>
                  <a:pt x="294" y="90"/>
                  <a:pt x="296" y="89"/>
                  <a:pt x="298" y="89"/>
                </a:cubicBezTo>
                <a:cubicBezTo>
                  <a:pt x="306" y="91"/>
                  <a:pt x="312" y="90"/>
                  <a:pt x="313" y="90"/>
                </a:cubicBezTo>
                <a:cubicBezTo>
                  <a:pt x="313" y="89"/>
                  <a:pt x="314" y="84"/>
                  <a:pt x="313" y="83"/>
                </a:cubicBezTo>
                <a:cubicBezTo>
                  <a:pt x="312" y="82"/>
                  <a:pt x="311" y="83"/>
                  <a:pt x="309" y="83"/>
                </a:cubicBezTo>
                <a:cubicBezTo>
                  <a:pt x="307" y="83"/>
                  <a:pt x="305" y="83"/>
                  <a:pt x="303" y="83"/>
                </a:cubicBezTo>
                <a:cubicBezTo>
                  <a:pt x="302" y="83"/>
                  <a:pt x="300" y="82"/>
                  <a:pt x="299" y="82"/>
                </a:cubicBezTo>
                <a:cubicBezTo>
                  <a:pt x="297" y="81"/>
                  <a:pt x="294" y="82"/>
                  <a:pt x="292" y="82"/>
                </a:cubicBezTo>
                <a:cubicBezTo>
                  <a:pt x="289" y="82"/>
                  <a:pt x="285" y="82"/>
                  <a:pt x="282" y="81"/>
                </a:cubicBezTo>
                <a:cubicBezTo>
                  <a:pt x="279" y="80"/>
                  <a:pt x="275" y="80"/>
                  <a:pt x="275" y="79"/>
                </a:cubicBezTo>
                <a:cubicBezTo>
                  <a:pt x="275" y="77"/>
                  <a:pt x="286" y="78"/>
                  <a:pt x="292" y="77"/>
                </a:cubicBezTo>
                <a:cubicBezTo>
                  <a:pt x="294" y="77"/>
                  <a:pt x="295" y="76"/>
                  <a:pt x="295" y="76"/>
                </a:cubicBezTo>
                <a:cubicBezTo>
                  <a:pt x="296" y="76"/>
                  <a:pt x="301" y="77"/>
                  <a:pt x="305" y="77"/>
                </a:cubicBezTo>
                <a:cubicBezTo>
                  <a:pt x="308" y="77"/>
                  <a:pt x="310" y="78"/>
                  <a:pt x="312" y="78"/>
                </a:cubicBezTo>
                <a:cubicBezTo>
                  <a:pt x="314" y="78"/>
                  <a:pt x="316" y="79"/>
                  <a:pt x="316" y="78"/>
                </a:cubicBezTo>
                <a:cubicBezTo>
                  <a:pt x="318" y="76"/>
                  <a:pt x="319" y="73"/>
                  <a:pt x="321" y="71"/>
                </a:cubicBezTo>
                <a:cubicBezTo>
                  <a:pt x="322" y="70"/>
                  <a:pt x="324" y="69"/>
                  <a:pt x="326" y="67"/>
                </a:cubicBezTo>
                <a:cubicBezTo>
                  <a:pt x="327" y="66"/>
                  <a:pt x="328" y="64"/>
                  <a:pt x="329" y="63"/>
                </a:cubicBezTo>
                <a:cubicBezTo>
                  <a:pt x="332" y="59"/>
                  <a:pt x="335" y="57"/>
                  <a:pt x="335" y="56"/>
                </a:cubicBezTo>
                <a:cubicBezTo>
                  <a:pt x="335" y="51"/>
                  <a:pt x="335" y="51"/>
                  <a:pt x="335" y="51"/>
                </a:cubicBezTo>
                <a:cubicBezTo>
                  <a:pt x="335" y="50"/>
                  <a:pt x="337" y="49"/>
                  <a:pt x="337" y="48"/>
                </a:cubicBezTo>
                <a:cubicBezTo>
                  <a:pt x="337" y="47"/>
                  <a:pt x="343" y="48"/>
                  <a:pt x="345" y="46"/>
                </a:cubicBezTo>
                <a:cubicBezTo>
                  <a:pt x="346" y="44"/>
                  <a:pt x="350" y="40"/>
                  <a:pt x="350" y="39"/>
                </a:cubicBezTo>
                <a:cubicBezTo>
                  <a:pt x="350" y="39"/>
                  <a:pt x="357" y="38"/>
                  <a:pt x="356" y="38"/>
                </a:cubicBezTo>
                <a:cubicBezTo>
                  <a:pt x="356" y="37"/>
                  <a:pt x="360" y="33"/>
                  <a:pt x="361" y="33"/>
                </a:cubicBezTo>
                <a:cubicBezTo>
                  <a:pt x="367" y="31"/>
                  <a:pt x="371" y="27"/>
                  <a:pt x="371" y="26"/>
                </a:cubicBezTo>
                <a:cubicBezTo>
                  <a:pt x="370" y="24"/>
                  <a:pt x="360" y="26"/>
                  <a:pt x="355" y="27"/>
                </a:cubicBezTo>
                <a:cubicBezTo>
                  <a:pt x="353" y="27"/>
                  <a:pt x="355" y="26"/>
                  <a:pt x="355" y="26"/>
                </a:cubicBezTo>
                <a:cubicBezTo>
                  <a:pt x="357" y="23"/>
                  <a:pt x="364" y="23"/>
                  <a:pt x="364" y="22"/>
                </a:cubicBezTo>
                <a:cubicBezTo>
                  <a:pt x="363" y="21"/>
                  <a:pt x="384" y="15"/>
                  <a:pt x="383" y="14"/>
                </a:cubicBezTo>
                <a:cubicBezTo>
                  <a:pt x="383" y="13"/>
                  <a:pt x="383" y="11"/>
                  <a:pt x="380" y="11"/>
                </a:cubicBezTo>
                <a:cubicBezTo>
                  <a:pt x="379" y="10"/>
                  <a:pt x="378" y="10"/>
                  <a:pt x="376" y="11"/>
                </a:cubicBezTo>
                <a:cubicBezTo>
                  <a:pt x="375" y="11"/>
                  <a:pt x="374" y="11"/>
                  <a:pt x="373" y="10"/>
                </a:cubicBezTo>
                <a:cubicBezTo>
                  <a:pt x="372" y="9"/>
                  <a:pt x="371" y="7"/>
                  <a:pt x="370" y="6"/>
                </a:cubicBezTo>
                <a:cubicBezTo>
                  <a:pt x="370" y="5"/>
                  <a:pt x="366" y="7"/>
                  <a:pt x="363" y="8"/>
                </a:cubicBezTo>
                <a:cubicBezTo>
                  <a:pt x="359" y="9"/>
                  <a:pt x="356" y="10"/>
                  <a:pt x="356" y="10"/>
                </a:cubicBezTo>
                <a:cubicBezTo>
                  <a:pt x="354" y="9"/>
                  <a:pt x="360" y="7"/>
                  <a:pt x="360" y="5"/>
                </a:cubicBezTo>
                <a:cubicBezTo>
                  <a:pt x="360" y="3"/>
                  <a:pt x="356" y="3"/>
                  <a:pt x="353" y="3"/>
                </a:cubicBezTo>
                <a:cubicBezTo>
                  <a:pt x="353" y="3"/>
                  <a:pt x="341" y="2"/>
                  <a:pt x="340" y="2"/>
                </a:cubicBezTo>
                <a:cubicBezTo>
                  <a:pt x="337" y="2"/>
                  <a:pt x="328" y="0"/>
                  <a:pt x="327" y="2"/>
                </a:cubicBezTo>
                <a:cubicBezTo>
                  <a:pt x="327" y="2"/>
                  <a:pt x="338" y="8"/>
                  <a:pt x="337" y="9"/>
                </a:cubicBezTo>
                <a:cubicBezTo>
                  <a:pt x="334" y="10"/>
                  <a:pt x="326" y="4"/>
                  <a:pt x="323" y="3"/>
                </a:cubicBezTo>
                <a:cubicBezTo>
                  <a:pt x="319" y="2"/>
                  <a:pt x="308" y="4"/>
                  <a:pt x="308" y="5"/>
                </a:cubicBezTo>
                <a:cubicBezTo>
                  <a:pt x="307" y="5"/>
                  <a:pt x="298" y="7"/>
                  <a:pt x="298" y="8"/>
                </a:cubicBezTo>
                <a:cubicBezTo>
                  <a:pt x="297" y="8"/>
                  <a:pt x="297" y="11"/>
                  <a:pt x="298" y="12"/>
                </a:cubicBezTo>
                <a:cubicBezTo>
                  <a:pt x="299" y="14"/>
                  <a:pt x="305" y="17"/>
                  <a:pt x="304" y="18"/>
                </a:cubicBezTo>
                <a:cubicBezTo>
                  <a:pt x="289" y="11"/>
                  <a:pt x="289" y="11"/>
                  <a:pt x="289" y="11"/>
                </a:cubicBezTo>
                <a:cubicBezTo>
                  <a:pt x="287" y="11"/>
                  <a:pt x="284" y="14"/>
                  <a:pt x="283" y="16"/>
                </a:cubicBezTo>
                <a:cubicBezTo>
                  <a:pt x="283" y="16"/>
                  <a:pt x="292" y="18"/>
                  <a:pt x="291" y="18"/>
                </a:cubicBezTo>
                <a:cubicBezTo>
                  <a:pt x="290" y="20"/>
                  <a:pt x="281" y="17"/>
                  <a:pt x="279" y="17"/>
                </a:cubicBezTo>
                <a:cubicBezTo>
                  <a:pt x="272" y="17"/>
                  <a:pt x="266" y="23"/>
                  <a:pt x="266" y="23"/>
                </a:cubicBezTo>
                <a:cubicBezTo>
                  <a:pt x="266" y="24"/>
                  <a:pt x="279" y="24"/>
                  <a:pt x="279" y="25"/>
                </a:cubicBezTo>
                <a:cubicBezTo>
                  <a:pt x="279" y="26"/>
                  <a:pt x="272" y="28"/>
                  <a:pt x="272" y="29"/>
                </a:cubicBezTo>
                <a:cubicBezTo>
                  <a:pt x="272" y="30"/>
                  <a:pt x="286" y="31"/>
                  <a:pt x="286" y="32"/>
                </a:cubicBezTo>
                <a:cubicBezTo>
                  <a:pt x="286" y="33"/>
                  <a:pt x="277" y="32"/>
                  <a:pt x="277" y="33"/>
                </a:cubicBezTo>
                <a:cubicBezTo>
                  <a:pt x="277" y="34"/>
                  <a:pt x="286" y="36"/>
                  <a:pt x="288" y="36"/>
                </a:cubicBezTo>
                <a:cubicBezTo>
                  <a:pt x="290" y="36"/>
                  <a:pt x="303" y="35"/>
                  <a:pt x="304" y="37"/>
                </a:cubicBezTo>
                <a:cubicBezTo>
                  <a:pt x="304" y="39"/>
                  <a:pt x="288" y="38"/>
                  <a:pt x="288" y="40"/>
                </a:cubicBezTo>
                <a:cubicBezTo>
                  <a:pt x="288" y="40"/>
                  <a:pt x="287" y="40"/>
                  <a:pt x="285" y="39"/>
                </a:cubicBezTo>
                <a:cubicBezTo>
                  <a:pt x="284" y="39"/>
                  <a:pt x="282" y="39"/>
                  <a:pt x="281" y="39"/>
                </a:cubicBezTo>
                <a:cubicBezTo>
                  <a:pt x="278" y="39"/>
                  <a:pt x="275" y="37"/>
                  <a:pt x="273" y="36"/>
                </a:cubicBezTo>
                <a:cubicBezTo>
                  <a:pt x="270" y="34"/>
                  <a:pt x="267" y="25"/>
                  <a:pt x="264" y="26"/>
                </a:cubicBezTo>
                <a:cubicBezTo>
                  <a:pt x="261" y="26"/>
                  <a:pt x="256" y="27"/>
                  <a:pt x="256" y="28"/>
                </a:cubicBezTo>
                <a:cubicBezTo>
                  <a:pt x="254" y="30"/>
                  <a:pt x="251" y="40"/>
                  <a:pt x="251" y="41"/>
                </a:cubicBezTo>
                <a:cubicBezTo>
                  <a:pt x="252" y="42"/>
                  <a:pt x="253" y="47"/>
                  <a:pt x="254" y="48"/>
                </a:cubicBezTo>
                <a:cubicBezTo>
                  <a:pt x="255" y="49"/>
                  <a:pt x="264" y="49"/>
                  <a:pt x="264" y="49"/>
                </a:cubicBezTo>
                <a:cubicBezTo>
                  <a:pt x="265" y="50"/>
                  <a:pt x="257" y="53"/>
                  <a:pt x="258" y="54"/>
                </a:cubicBezTo>
                <a:cubicBezTo>
                  <a:pt x="259" y="55"/>
                  <a:pt x="263" y="60"/>
                  <a:pt x="265" y="61"/>
                </a:cubicBezTo>
                <a:cubicBezTo>
                  <a:pt x="265" y="61"/>
                  <a:pt x="269" y="61"/>
                  <a:pt x="273" y="61"/>
                </a:cubicBezTo>
                <a:cubicBezTo>
                  <a:pt x="276" y="61"/>
                  <a:pt x="279" y="61"/>
                  <a:pt x="280" y="61"/>
                </a:cubicBezTo>
                <a:cubicBezTo>
                  <a:pt x="282" y="61"/>
                  <a:pt x="286" y="62"/>
                  <a:pt x="288" y="62"/>
                </a:cubicBezTo>
                <a:cubicBezTo>
                  <a:pt x="289" y="62"/>
                  <a:pt x="278" y="64"/>
                  <a:pt x="277" y="65"/>
                </a:cubicBezTo>
                <a:cubicBezTo>
                  <a:pt x="278" y="66"/>
                  <a:pt x="284" y="68"/>
                  <a:pt x="284" y="69"/>
                </a:cubicBezTo>
                <a:cubicBezTo>
                  <a:pt x="281" y="72"/>
                  <a:pt x="270" y="74"/>
                  <a:pt x="270" y="74"/>
                </a:cubicBezTo>
                <a:moveTo>
                  <a:pt x="163" y="129"/>
                </a:moveTo>
                <a:cubicBezTo>
                  <a:pt x="167" y="130"/>
                  <a:pt x="167" y="127"/>
                  <a:pt x="174" y="124"/>
                </a:cubicBezTo>
                <a:cubicBezTo>
                  <a:pt x="176" y="123"/>
                  <a:pt x="177" y="120"/>
                  <a:pt x="181" y="118"/>
                </a:cubicBezTo>
                <a:cubicBezTo>
                  <a:pt x="183" y="117"/>
                  <a:pt x="181" y="114"/>
                  <a:pt x="185" y="112"/>
                </a:cubicBezTo>
                <a:cubicBezTo>
                  <a:pt x="189" y="108"/>
                  <a:pt x="187" y="106"/>
                  <a:pt x="188" y="103"/>
                </a:cubicBezTo>
                <a:cubicBezTo>
                  <a:pt x="189" y="100"/>
                  <a:pt x="187" y="97"/>
                  <a:pt x="183" y="98"/>
                </a:cubicBezTo>
                <a:cubicBezTo>
                  <a:pt x="182" y="98"/>
                  <a:pt x="181" y="97"/>
                  <a:pt x="180" y="96"/>
                </a:cubicBezTo>
                <a:cubicBezTo>
                  <a:pt x="179" y="96"/>
                  <a:pt x="178" y="95"/>
                  <a:pt x="177" y="95"/>
                </a:cubicBezTo>
                <a:cubicBezTo>
                  <a:pt x="176" y="96"/>
                  <a:pt x="175" y="94"/>
                  <a:pt x="174" y="92"/>
                </a:cubicBezTo>
                <a:cubicBezTo>
                  <a:pt x="173" y="91"/>
                  <a:pt x="172" y="89"/>
                  <a:pt x="171" y="89"/>
                </a:cubicBezTo>
                <a:cubicBezTo>
                  <a:pt x="170" y="90"/>
                  <a:pt x="169" y="88"/>
                  <a:pt x="168" y="87"/>
                </a:cubicBezTo>
                <a:cubicBezTo>
                  <a:pt x="167" y="86"/>
                  <a:pt x="166" y="85"/>
                  <a:pt x="165" y="85"/>
                </a:cubicBezTo>
                <a:cubicBezTo>
                  <a:pt x="163" y="86"/>
                  <a:pt x="159" y="90"/>
                  <a:pt x="159" y="92"/>
                </a:cubicBezTo>
                <a:cubicBezTo>
                  <a:pt x="158" y="96"/>
                  <a:pt x="155" y="94"/>
                  <a:pt x="155" y="98"/>
                </a:cubicBezTo>
                <a:cubicBezTo>
                  <a:pt x="155" y="100"/>
                  <a:pt x="155" y="103"/>
                  <a:pt x="157" y="106"/>
                </a:cubicBezTo>
                <a:cubicBezTo>
                  <a:pt x="158" y="110"/>
                  <a:pt x="159" y="115"/>
                  <a:pt x="152" y="119"/>
                </a:cubicBezTo>
                <a:cubicBezTo>
                  <a:pt x="149" y="120"/>
                  <a:pt x="149" y="125"/>
                  <a:pt x="150" y="128"/>
                </a:cubicBezTo>
                <a:cubicBezTo>
                  <a:pt x="151" y="130"/>
                  <a:pt x="153" y="130"/>
                  <a:pt x="156" y="129"/>
                </a:cubicBezTo>
                <a:cubicBezTo>
                  <a:pt x="159" y="129"/>
                  <a:pt x="161" y="129"/>
                  <a:pt x="163" y="129"/>
                </a:cubicBezTo>
                <a:moveTo>
                  <a:pt x="169" y="81"/>
                </a:moveTo>
                <a:cubicBezTo>
                  <a:pt x="173" y="83"/>
                  <a:pt x="176" y="78"/>
                  <a:pt x="182" y="78"/>
                </a:cubicBezTo>
                <a:cubicBezTo>
                  <a:pt x="188" y="78"/>
                  <a:pt x="189" y="73"/>
                  <a:pt x="193" y="72"/>
                </a:cubicBezTo>
                <a:cubicBezTo>
                  <a:pt x="196" y="71"/>
                  <a:pt x="199" y="69"/>
                  <a:pt x="200" y="68"/>
                </a:cubicBezTo>
                <a:cubicBezTo>
                  <a:pt x="202" y="67"/>
                  <a:pt x="199" y="64"/>
                  <a:pt x="202" y="63"/>
                </a:cubicBezTo>
                <a:cubicBezTo>
                  <a:pt x="204" y="62"/>
                  <a:pt x="203" y="61"/>
                  <a:pt x="205" y="60"/>
                </a:cubicBezTo>
                <a:cubicBezTo>
                  <a:pt x="209" y="58"/>
                  <a:pt x="209" y="52"/>
                  <a:pt x="204" y="54"/>
                </a:cubicBezTo>
                <a:cubicBezTo>
                  <a:pt x="201" y="55"/>
                  <a:pt x="196" y="58"/>
                  <a:pt x="190" y="59"/>
                </a:cubicBezTo>
                <a:cubicBezTo>
                  <a:pt x="186" y="60"/>
                  <a:pt x="185" y="64"/>
                  <a:pt x="182" y="65"/>
                </a:cubicBezTo>
                <a:cubicBezTo>
                  <a:pt x="177" y="66"/>
                  <a:pt x="177" y="69"/>
                  <a:pt x="176" y="70"/>
                </a:cubicBezTo>
                <a:cubicBezTo>
                  <a:pt x="175" y="73"/>
                  <a:pt x="175" y="75"/>
                  <a:pt x="171" y="76"/>
                </a:cubicBezTo>
                <a:cubicBezTo>
                  <a:pt x="168" y="77"/>
                  <a:pt x="166" y="79"/>
                  <a:pt x="169" y="81"/>
                </a:cubicBezTo>
                <a:moveTo>
                  <a:pt x="383" y="602"/>
                </a:moveTo>
                <a:cubicBezTo>
                  <a:pt x="383" y="601"/>
                  <a:pt x="382" y="601"/>
                  <a:pt x="381" y="601"/>
                </a:cubicBezTo>
                <a:cubicBezTo>
                  <a:pt x="380" y="601"/>
                  <a:pt x="379" y="601"/>
                  <a:pt x="377" y="602"/>
                </a:cubicBezTo>
                <a:cubicBezTo>
                  <a:pt x="376" y="603"/>
                  <a:pt x="375" y="605"/>
                  <a:pt x="375" y="606"/>
                </a:cubicBezTo>
                <a:cubicBezTo>
                  <a:pt x="375" y="608"/>
                  <a:pt x="376" y="607"/>
                  <a:pt x="377" y="608"/>
                </a:cubicBezTo>
                <a:cubicBezTo>
                  <a:pt x="380" y="609"/>
                  <a:pt x="379" y="608"/>
                  <a:pt x="380" y="608"/>
                </a:cubicBezTo>
                <a:cubicBezTo>
                  <a:pt x="382" y="608"/>
                  <a:pt x="381" y="609"/>
                  <a:pt x="385" y="608"/>
                </a:cubicBezTo>
                <a:cubicBezTo>
                  <a:pt x="386" y="607"/>
                  <a:pt x="388" y="605"/>
                  <a:pt x="388" y="604"/>
                </a:cubicBezTo>
                <a:cubicBezTo>
                  <a:pt x="388" y="602"/>
                  <a:pt x="385" y="602"/>
                  <a:pt x="383" y="602"/>
                </a:cubicBezTo>
                <a:moveTo>
                  <a:pt x="556" y="224"/>
                </a:moveTo>
                <a:cubicBezTo>
                  <a:pt x="555" y="225"/>
                  <a:pt x="557" y="226"/>
                  <a:pt x="557" y="228"/>
                </a:cubicBezTo>
                <a:cubicBezTo>
                  <a:pt x="557" y="229"/>
                  <a:pt x="561" y="233"/>
                  <a:pt x="561" y="235"/>
                </a:cubicBezTo>
                <a:cubicBezTo>
                  <a:pt x="561" y="235"/>
                  <a:pt x="563" y="239"/>
                  <a:pt x="564" y="239"/>
                </a:cubicBezTo>
                <a:cubicBezTo>
                  <a:pt x="565" y="239"/>
                  <a:pt x="566" y="239"/>
                  <a:pt x="567" y="239"/>
                </a:cubicBezTo>
                <a:cubicBezTo>
                  <a:pt x="568" y="239"/>
                  <a:pt x="570" y="239"/>
                  <a:pt x="570" y="240"/>
                </a:cubicBezTo>
                <a:cubicBezTo>
                  <a:pt x="572" y="243"/>
                  <a:pt x="566" y="242"/>
                  <a:pt x="566" y="243"/>
                </a:cubicBezTo>
                <a:cubicBezTo>
                  <a:pt x="563" y="246"/>
                  <a:pt x="563" y="250"/>
                  <a:pt x="564" y="252"/>
                </a:cubicBezTo>
                <a:cubicBezTo>
                  <a:pt x="564" y="252"/>
                  <a:pt x="564" y="252"/>
                  <a:pt x="565" y="252"/>
                </a:cubicBezTo>
                <a:cubicBezTo>
                  <a:pt x="566" y="252"/>
                  <a:pt x="567" y="251"/>
                  <a:pt x="567" y="252"/>
                </a:cubicBezTo>
                <a:cubicBezTo>
                  <a:pt x="567" y="254"/>
                  <a:pt x="561" y="257"/>
                  <a:pt x="561" y="258"/>
                </a:cubicBezTo>
                <a:cubicBezTo>
                  <a:pt x="562" y="260"/>
                  <a:pt x="563" y="260"/>
                  <a:pt x="564" y="259"/>
                </a:cubicBezTo>
                <a:cubicBezTo>
                  <a:pt x="565" y="259"/>
                  <a:pt x="566" y="259"/>
                  <a:pt x="566" y="259"/>
                </a:cubicBezTo>
                <a:cubicBezTo>
                  <a:pt x="569" y="260"/>
                  <a:pt x="570" y="257"/>
                  <a:pt x="571" y="257"/>
                </a:cubicBezTo>
                <a:cubicBezTo>
                  <a:pt x="572" y="257"/>
                  <a:pt x="575" y="257"/>
                  <a:pt x="576" y="256"/>
                </a:cubicBezTo>
                <a:cubicBezTo>
                  <a:pt x="576" y="256"/>
                  <a:pt x="579" y="256"/>
                  <a:pt x="580" y="255"/>
                </a:cubicBezTo>
                <a:cubicBezTo>
                  <a:pt x="580" y="255"/>
                  <a:pt x="583" y="255"/>
                  <a:pt x="584" y="254"/>
                </a:cubicBezTo>
                <a:cubicBezTo>
                  <a:pt x="584" y="253"/>
                  <a:pt x="588" y="251"/>
                  <a:pt x="588" y="250"/>
                </a:cubicBezTo>
                <a:cubicBezTo>
                  <a:pt x="589" y="250"/>
                  <a:pt x="588" y="247"/>
                  <a:pt x="589" y="246"/>
                </a:cubicBezTo>
                <a:cubicBezTo>
                  <a:pt x="589" y="245"/>
                  <a:pt x="585" y="245"/>
                  <a:pt x="585" y="244"/>
                </a:cubicBezTo>
                <a:cubicBezTo>
                  <a:pt x="586" y="243"/>
                  <a:pt x="583" y="243"/>
                  <a:pt x="583" y="242"/>
                </a:cubicBezTo>
                <a:cubicBezTo>
                  <a:pt x="583" y="241"/>
                  <a:pt x="581" y="240"/>
                  <a:pt x="581" y="239"/>
                </a:cubicBezTo>
                <a:cubicBezTo>
                  <a:pt x="581" y="237"/>
                  <a:pt x="579" y="238"/>
                  <a:pt x="580" y="236"/>
                </a:cubicBezTo>
                <a:cubicBezTo>
                  <a:pt x="580" y="235"/>
                  <a:pt x="578" y="234"/>
                  <a:pt x="578" y="233"/>
                </a:cubicBezTo>
                <a:cubicBezTo>
                  <a:pt x="578" y="233"/>
                  <a:pt x="576" y="233"/>
                  <a:pt x="576" y="232"/>
                </a:cubicBezTo>
                <a:cubicBezTo>
                  <a:pt x="576" y="231"/>
                  <a:pt x="574" y="230"/>
                  <a:pt x="574" y="229"/>
                </a:cubicBezTo>
                <a:cubicBezTo>
                  <a:pt x="574" y="228"/>
                  <a:pt x="573" y="228"/>
                  <a:pt x="573" y="227"/>
                </a:cubicBezTo>
                <a:cubicBezTo>
                  <a:pt x="573" y="225"/>
                  <a:pt x="577" y="224"/>
                  <a:pt x="576" y="220"/>
                </a:cubicBezTo>
                <a:cubicBezTo>
                  <a:pt x="576" y="219"/>
                  <a:pt x="574" y="219"/>
                  <a:pt x="573" y="219"/>
                </a:cubicBezTo>
                <a:cubicBezTo>
                  <a:pt x="571" y="219"/>
                  <a:pt x="569" y="219"/>
                  <a:pt x="569" y="219"/>
                </a:cubicBezTo>
                <a:cubicBezTo>
                  <a:pt x="569" y="218"/>
                  <a:pt x="573" y="216"/>
                  <a:pt x="573" y="216"/>
                </a:cubicBezTo>
                <a:cubicBezTo>
                  <a:pt x="572" y="215"/>
                  <a:pt x="573" y="211"/>
                  <a:pt x="574" y="212"/>
                </a:cubicBezTo>
                <a:cubicBezTo>
                  <a:pt x="576" y="212"/>
                  <a:pt x="580" y="211"/>
                  <a:pt x="577" y="209"/>
                </a:cubicBezTo>
                <a:cubicBezTo>
                  <a:pt x="577" y="208"/>
                  <a:pt x="575" y="209"/>
                  <a:pt x="575" y="209"/>
                </a:cubicBezTo>
                <a:cubicBezTo>
                  <a:pt x="575" y="209"/>
                  <a:pt x="575" y="209"/>
                  <a:pt x="575" y="209"/>
                </a:cubicBezTo>
                <a:cubicBezTo>
                  <a:pt x="574" y="210"/>
                  <a:pt x="574" y="210"/>
                  <a:pt x="574" y="210"/>
                </a:cubicBezTo>
                <a:cubicBezTo>
                  <a:pt x="573" y="210"/>
                  <a:pt x="572" y="210"/>
                  <a:pt x="572" y="210"/>
                </a:cubicBezTo>
                <a:cubicBezTo>
                  <a:pt x="569" y="211"/>
                  <a:pt x="569" y="211"/>
                  <a:pt x="569" y="211"/>
                </a:cubicBezTo>
                <a:cubicBezTo>
                  <a:pt x="568" y="211"/>
                  <a:pt x="569" y="213"/>
                  <a:pt x="569" y="214"/>
                </a:cubicBezTo>
                <a:cubicBezTo>
                  <a:pt x="564" y="214"/>
                  <a:pt x="564" y="214"/>
                  <a:pt x="564" y="214"/>
                </a:cubicBezTo>
                <a:cubicBezTo>
                  <a:pt x="564" y="215"/>
                  <a:pt x="564" y="217"/>
                  <a:pt x="563" y="217"/>
                </a:cubicBezTo>
                <a:cubicBezTo>
                  <a:pt x="562" y="217"/>
                  <a:pt x="562" y="217"/>
                  <a:pt x="561" y="216"/>
                </a:cubicBezTo>
                <a:cubicBezTo>
                  <a:pt x="560" y="216"/>
                  <a:pt x="560" y="216"/>
                  <a:pt x="559" y="216"/>
                </a:cubicBezTo>
                <a:cubicBezTo>
                  <a:pt x="559" y="216"/>
                  <a:pt x="558" y="216"/>
                  <a:pt x="557" y="216"/>
                </a:cubicBezTo>
                <a:cubicBezTo>
                  <a:pt x="556" y="216"/>
                  <a:pt x="555" y="215"/>
                  <a:pt x="555" y="216"/>
                </a:cubicBezTo>
                <a:cubicBezTo>
                  <a:pt x="555" y="216"/>
                  <a:pt x="554" y="216"/>
                  <a:pt x="554" y="216"/>
                </a:cubicBezTo>
                <a:cubicBezTo>
                  <a:pt x="552" y="216"/>
                  <a:pt x="550" y="215"/>
                  <a:pt x="550" y="220"/>
                </a:cubicBezTo>
                <a:cubicBezTo>
                  <a:pt x="553" y="224"/>
                  <a:pt x="553" y="224"/>
                  <a:pt x="553" y="224"/>
                </a:cubicBezTo>
                <a:cubicBezTo>
                  <a:pt x="556" y="224"/>
                  <a:pt x="556" y="224"/>
                  <a:pt x="556" y="224"/>
                </a:cubicBezTo>
                <a:moveTo>
                  <a:pt x="902" y="37"/>
                </a:moveTo>
                <a:cubicBezTo>
                  <a:pt x="908" y="41"/>
                  <a:pt x="908" y="34"/>
                  <a:pt x="910" y="30"/>
                </a:cubicBezTo>
                <a:cubicBezTo>
                  <a:pt x="909" y="28"/>
                  <a:pt x="909" y="28"/>
                  <a:pt x="909" y="28"/>
                </a:cubicBezTo>
                <a:cubicBezTo>
                  <a:pt x="905" y="25"/>
                  <a:pt x="901" y="22"/>
                  <a:pt x="901" y="32"/>
                </a:cubicBezTo>
                <a:cubicBezTo>
                  <a:pt x="901" y="38"/>
                  <a:pt x="898" y="34"/>
                  <a:pt x="902" y="37"/>
                </a:cubicBezTo>
                <a:moveTo>
                  <a:pt x="916" y="48"/>
                </a:moveTo>
                <a:cubicBezTo>
                  <a:pt x="918" y="48"/>
                  <a:pt x="918" y="48"/>
                  <a:pt x="918" y="48"/>
                </a:cubicBezTo>
                <a:cubicBezTo>
                  <a:pt x="918" y="50"/>
                  <a:pt x="918" y="52"/>
                  <a:pt x="918" y="53"/>
                </a:cubicBezTo>
                <a:cubicBezTo>
                  <a:pt x="919" y="56"/>
                  <a:pt x="933" y="54"/>
                  <a:pt x="934" y="47"/>
                </a:cubicBezTo>
                <a:cubicBezTo>
                  <a:pt x="930" y="48"/>
                  <a:pt x="927" y="49"/>
                  <a:pt x="923" y="49"/>
                </a:cubicBezTo>
                <a:cubicBezTo>
                  <a:pt x="920" y="43"/>
                  <a:pt x="919" y="32"/>
                  <a:pt x="913" y="32"/>
                </a:cubicBezTo>
                <a:cubicBezTo>
                  <a:pt x="910" y="35"/>
                  <a:pt x="911" y="45"/>
                  <a:pt x="916" y="48"/>
                </a:cubicBezTo>
                <a:moveTo>
                  <a:pt x="1063" y="97"/>
                </a:moveTo>
                <a:cubicBezTo>
                  <a:pt x="1062" y="98"/>
                  <a:pt x="1062" y="98"/>
                  <a:pt x="1062" y="98"/>
                </a:cubicBezTo>
                <a:cubicBezTo>
                  <a:pt x="1063" y="100"/>
                  <a:pt x="1065" y="101"/>
                  <a:pt x="1066" y="103"/>
                </a:cubicBezTo>
                <a:cubicBezTo>
                  <a:pt x="1075" y="104"/>
                  <a:pt x="1073" y="96"/>
                  <a:pt x="1072" y="90"/>
                </a:cubicBezTo>
                <a:cubicBezTo>
                  <a:pt x="1070" y="92"/>
                  <a:pt x="1068" y="89"/>
                  <a:pt x="1065" y="87"/>
                </a:cubicBezTo>
                <a:cubicBezTo>
                  <a:pt x="1063" y="85"/>
                  <a:pt x="1060" y="82"/>
                  <a:pt x="1056" y="83"/>
                </a:cubicBezTo>
                <a:cubicBezTo>
                  <a:pt x="1054" y="86"/>
                  <a:pt x="1059" y="92"/>
                  <a:pt x="1060" y="97"/>
                </a:cubicBezTo>
                <a:cubicBezTo>
                  <a:pt x="1061" y="97"/>
                  <a:pt x="1062" y="97"/>
                  <a:pt x="1063" y="97"/>
                </a:cubicBezTo>
                <a:moveTo>
                  <a:pt x="756" y="125"/>
                </a:moveTo>
                <a:cubicBezTo>
                  <a:pt x="758" y="127"/>
                  <a:pt x="759" y="126"/>
                  <a:pt x="761" y="127"/>
                </a:cubicBezTo>
                <a:cubicBezTo>
                  <a:pt x="762" y="128"/>
                  <a:pt x="766" y="131"/>
                  <a:pt x="766" y="131"/>
                </a:cubicBezTo>
                <a:cubicBezTo>
                  <a:pt x="766" y="133"/>
                  <a:pt x="773" y="133"/>
                  <a:pt x="775" y="133"/>
                </a:cubicBezTo>
                <a:cubicBezTo>
                  <a:pt x="779" y="132"/>
                  <a:pt x="775" y="130"/>
                  <a:pt x="773" y="125"/>
                </a:cubicBezTo>
                <a:cubicBezTo>
                  <a:pt x="772" y="122"/>
                  <a:pt x="771" y="117"/>
                  <a:pt x="771" y="116"/>
                </a:cubicBezTo>
                <a:cubicBezTo>
                  <a:pt x="771" y="113"/>
                  <a:pt x="771" y="109"/>
                  <a:pt x="777" y="106"/>
                </a:cubicBezTo>
                <a:cubicBezTo>
                  <a:pt x="779" y="105"/>
                  <a:pt x="777" y="99"/>
                  <a:pt x="779" y="99"/>
                </a:cubicBezTo>
                <a:cubicBezTo>
                  <a:pt x="781" y="97"/>
                  <a:pt x="783" y="96"/>
                  <a:pt x="784" y="94"/>
                </a:cubicBezTo>
                <a:cubicBezTo>
                  <a:pt x="785" y="93"/>
                  <a:pt x="788" y="91"/>
                  <a:pt x="788" y="89"/>
                </a:cubicBezTo>
                <a:cubicBezTo>
                  <a:pt x="788" y="88"/>
                  <a:pt x="790" y="89"/>
                  <a:pt x="792" y="89"/>
                </a:cubicBezTo>
                <a:cubicBezTo>
                  <a:pt x="793" y="89"/>
                  <a:pt x="795" y="89"/>
                  <a:pt x="795" y="88"/>
                </a:cubicBezTo>
                <a:cubicBezTo>
                  <a:pt x="795" y="85"/>
                  <a:pt x="798" y="82"/>
                  <a:pt x="798" y="81"/>
                </a:cubicBezTo>
                <a:cubicBezTo>
                  <a:pt x="797" y="80"/>
                  <a:pt x="799" y="80"/>
                  <a:pt x="801" y="80"/>
                </a:cubicBezTo>
                <a:cubicBezTo>
                  <a:pt x="803" y="80"/>
                  <a:pt x="805" y="80"/>
                  <a:pt x="805" y="79"/>
                </a:cubicBezTo>
                <a:cubicBezTo>
                  <a:pt x="803" y="77"/>
                  <a:pt x="812" y="77"/>
                  <a:pt x="811" y="75"/>
                </a:cubicBezTo>
                <a:cubicBezTo>
                  <a:pt x="810" y="73"/>
                  <a:pt x="817" y="71"/>
                  <a:pt x="816" y="70"/>
                </a:cubicBezTo>
                <a:cubicBezTo>
                  <a:pt x="813" y="68"/>
                  <a:pt x="817" y="66"/>
                  <a:pt x="815" y="64"/>
                </a:cubicBezTo>
                <a:cubicBezTo>
                  <a:pt x="813" y="63"/>
                  <a:pt x="812" y="64"/>
                  <a:pt x="810" y="64"/>
                </a:cubicBezTo>
                <a:cubicBezTo>
                  <a:pt x="809" y="64"/>
                  <a:pt x="808" y="65"/>
                  <a:pt x="806" y="64"/>
                </a:cubicBezTo>
                <a:cubicBezTo>
                  <a:pt x="804" y="64"/>
                  <a:pt x="806" y="68"/>
                  <a:pt x="803" y="69"/>
                </a:cubicBezTo>
                <a:cubicBezTo>
                  <a:pt x="803" y="69"/>
                  <a:pt x="797" y="72"/>
                  <a:pt x="796" y="73"/>
                </a:cubicBezTo>
                <a:cubicBezTo>
                  <a:pt x="795" y="73"/>
                  <a:pt x="788" y="73"/>
                  <a:pt x="783" y="75"/>
                </a:cubicBezTo>
                <a:cubicBezTo>
                  <a:pt x="782" y="75"/>
                  <a:pt x="779" y="78"/>
                  <a:pt x="778" y="79"/>
                </a:cubicBezTo>
                <a:cubicBezTo>
                  <a:pt x="777" y="79"/>
                  <a:pt x="776" y="82"/>
                  <a:pt x="775" y="83"/>
                </a:cubicBezTo>
                <a:cubicBezTo>
                  <a:pt x="774" y="84"/>
                  <a:pt x="774" y="85"/>
                  <a:pt x="772" y="86"/>
                </a:cubicBezTo>
                <a:cubicBezTo>
                  <a:pt x="768" y="87"/>
                  <a:pt x="768" y="87"/>
                  <a:pt x="768" y="87"/>
                </a:cubicBezTo>
                <a:cubicBezTo>
                  <a:pt x="765" y="89"/>
                  <a:pt x="770" y="90"/>
                  <a:pt x="769" y="92"/>
                </a:cubicBezTo>
                <a:cubicBezTo>
                  <a:pt x="768" y="93"/>
                  <a:pt x="766" y="94"/>
                  <a:pt x="766" y="95"/>
                </a:cubicBezTo>
                <a:cubicBezTo>
                  <a:pt x="765" y="96"/>
                  <a:pt x="763" y="98"/>
                  <a:pt x="763" y="99"/>
                </a:cubicBezTo>
                <a:cubicBezTo>
                  <a:pt x="762" y="100"/>
                  <a:pt x="763" y="105"/>
                  <a:pt x="763" y="106"/>
                </a:cubicBezTo>
                <a:cubicBezTo>
                  <a:pt x="763" y="107"/>
                  <a:pt x="762" y="107"/>
                  <a:pt x="762" y="109"/>
                </a:cubicBezTo>
                <a:cubicBezTo>
                  <a:pt x="761" y="110"/>
                  <a:pt x="757" y="109"/>
                  <a:pt x="757" y="111"/>
                </a:cubicBezTo>
                <a:cubicBezTo>
                  <a:pt x="757" y="114"/>
                  <a:pt x="758" y="111"/>
                  <a:pt x="759" y="114"/>
                </a:cubicBezTo>
                <a:cubicBezTo>
                  <a:pt x="760" y="116"/>
                  <a:pt x="757" y="115"/>
                  <a:pt x="757" y="116"/>
                </a:cubicBezTo>
                <a:cubicBezTo>
                  <a:pt x="755" y="118"/>
                  <a:pt x="752" y="121"/>
                  <a:pt x="753" y="122"/>
                </a:cubicBezTo>
                <a:cubicBezTo>
                  <a:pt x="754" y="124"/>
                  <a:pt x="755" y="124"/>
                  <a:pt x="756" y="125"/>
                </a:cubicBezTo>
                <a:moveTo>
                  <a:pt x="1077" y="100"/>
                </a:moveTo>
                <a:cubicBezTo>
                  <a:pt x="1077" y="100"/>
                  <a:pt x="1077" y="100"/>
                  <a:pt x="1077" y="100"/>
                </a:cubicBezTo>
                <a:cubicBezTo>
                  <a:pt x="1077" y="101"/>
                  <a:pt x="1077" y="104"/>
                  <a:pt x="1077" y="106"/>
                </a:cubicBezTo>
                <a:cubicBezTo>
                  <a:pt x="1081" y="107"/>
                  <a:pt x="1082" y="105"/>
                  <a:pt x="1082" y="103"/>
                </a:cubicBezTo>
                <a:cubicBezTo>
                  <a:pt x="1081" y="100"/>
                  <a:pt x="1079" y="98"/>
                  <a:pt x="1077" y="100"/>
                </a:cubicBezTo>
                <a:moveTo>
                  <a:pt x="752" y="135"/>
                </a:moveTo>
                <a:cubicBezTo>
                  <a:pt x="752" y="135"/>
                  <a:pt x="752" y="135"/>
                  <a:pt x="752" y="135"/>
                </a:cubicBezTo>
                <a:cubicBezTo>
                  <a:pt x="751" y="137"/>
                  <a:pt x="751" y="139"/>
                  <a:pt x="751" y="141"/>
                </a:cubicBezTo>
                <a:cubicBezTo>
                  <a:pt x="756" y="142"/>
                  <a:pt x="757" y="140"/>
                  <a:pt x="756" y="138"/>
                </a:cubicBezTo>
                <a:cubicBezTo>
                  <a:pt x="756" y="135"/>
                  <a:pt x="753" y="133"/>
                  <a:pt x="752" y="135"/>
                </a:cubicBezTo>
                <a:moveTo>
                  <a:pt x="440" y="5"/>
                </a:moveTo>
                <a:cubicBezTo>
                  <a:pt x="440" y="6"/>
                  <a:pt x="441" y="7"/>
                  <a:pt x="442" y="7"/>
                </a:cubicBezTo>
                <a:cubicBezTo>
                  <a:pt x="442" y="7"/>
                  <a:pt x="442" y="7"/>
                  <a:pt x="442" y="7"/>
                </a:cubicBezTo>
                <a:cubicBezTo>
                  <a:pt x="442" y="7"/>
                  <a:pt x="442" y="7"/>
                  <a:pt x="443" y="7"/>
                </a:cubicBezTo>
                <a:cubicBezTo>
                  <a:pt x="443" y="6"/>
                  <a:pt x="444" y="7"/>
                  <a:pt x="444" y="7"/>
                </a:cubicBezTo>
                <a:cubicBezTo>
                  <a:pt x="445" y="7"/>
                  <a:pt x="446" y="7"/>
                  <a:pt x="447" y="7"/>
                </a:cubicBezTo>
                <a:cubicBezTo>
                  <a:pt x="449" y="7"/>
                  <a:pt x="450" y="5"/>
                  <a:pt x="451" y="5"/>
                </a:cubicBezTo>
                <a:cubicBezTo>
                  <a:pt x="452" y="5"/>
                  <a:pt x="452" y="5"/>
                  <a:pt x="452" y="5"/>
                </a:cubicBezTo>
                <a:cubicBezTo>
                  <a:pt x="452" y="5"/>
                  <a:pt x="452" y="4"/>
                  <a:pt x="452" y="3"/>
                </a:cubicBezTo>
                <a:cubicBezTo>
                  <a:pt x="451" y="3"/>
                  <a:pt x="449" y="3"/>
                  <a:pt x="449" y="3"/>
                </a:cubicBezTo>
                <a:cubicBezTo>
                  <a:pt x="448" y="3"/>
                  <a:pt x="447" y="3"/>
                  <a:pt x="447" y="3"/>
                </a:cubicBezTo>
                <a:cubicBezTo>
                  <a:pt x="447" y="4"/>
                  <a:pt x="446" y="5"/>
                  <a:pt x="446" y="5"/>
                </a:cubicBezTo>
                <a:cubicBezTo>
                  <a:pt x="445" y="5"/>
                  <a:pt x="445" y="2"/>
                  <a:pt x="444" y="4"/>
                </a:cubicBezTo>
                <a:cubicBezTo>
                  <a:pt x="443" y="3"/>
                  <a:pt x="443" y="3"/>
                  <a:pt x="443" y="3"/>
                </a:cubicBezTo>
                <a:cubicBezTo>
                  <a:pt x="443" y="3"/>
                  <a:pt x="443" y="3"/>
                  <a:pt x="443" y="3"/>
                </a:cubicBezTo>
                <a:cubicBezTo>
                  <a:pt x="443" y="4"/>
                  <a:pt x="442" y="3"/>
                  <a:pt x="442" y="3"/>
                </a:cubicBezTo>
                <a:cubicBezTo>
                  <a:pt x="442" y="4"/>
                  <a:pt x="442" y="4"/>
                  <a:pt x="442" y="4"/>
                </a:cubicBezTo>
                <a:cubicBezTo>
                  <a:pt x="441" y="4"/>
                  <a:pt x="441" y="4"/>
                  <a:pt x="441" y="4"/>
                </a:cubicBezTo>
                <a:cubicBezTo>
                  <a:pt x="440" y="5"/>
                  <a:pt x="440" y="5"/>
                  <a:pt x="439" y="4"/>
                </a:cubicBezTo>
                <a:cubicBezTo>
                  <a:pt x="439" y="5"/>
                  <a:pt x="439" y="5"/>
                  <a:pt x="440" y="5"/>
                </a:cubicBezTo>
                <a:moveTo>
                  <a:pt x="302" y="355"/>
                </a:moveTo>
                <a:cubicBezTo>
                  <a:pt x="294" y="355"/>
                  <a:pt x="297" y="360"/>
                  <a:pt x="297" y="362"/>
                </a:cubicBezTo>
                <a:cubicBezTo>
                  <a:pt x="297" y="365"/>
                  <a:pt x="309" y="364"/>
                  <a:pt x="310" y="364"/>
                </a:cubicBezTo>
                <a:cubicBezTo>
                  <a:pt x="312" y="363"/>
                  <a:pt x="315" y="364"/>
                  <a:pt x="317" y="364"/>
                </a:cubicBezTo>
                <a:cubicBezTo>
                  <a:pt x="322" y="364"/>
                  <a:pt x="327" y="364"/>
                  <a:pt x="325" y="362"/>
                </a:cubicBezTo>
                <a:cubicBezTo>
                  <a:pt x="321" y="355"/>
                  <a:pt x="307" y="355"/>
                  <a:pt x="302" y="355"/>
                </a:cubicBezTo>
                <a:moveTo>
                  <a:pt x="546" y="252"/>
                </a:moveTo>
                <a:cubicBezTo>
                  <a:pt x="546" y="253"/>
                  <a:pt x="547" y="254"/>
                  <a:pt x="547" y="254"/>
                </a:cubicBezTo>
                <a:cubicBezTo>
                  <a:pt x="548" y="254"/>
                  <a:pt x="549" y="254"/>
                  <a:pt x="549" y="254"/>
                </a:cubicBezTo>
                <a:cubicBezTo>
                  <a:pt x="550" y="254"/>
                  <a:pt x="550" y="254"/>
                  <a:pt x="550" y="254"/>
                </a:cubicBezTo>
                <a:cubicBezTo>
                  <a:pt x="552" y="254"/>
                  <a:pt x="552" y="254"/>
                  <a:pt x="553" y="253"/>
                </a:cubicBezTo>
                <a:cubicBezTo>
                  <a:pt x="553" y="252"/>
                  <a:pt x="554" y="251"/>
                  <a:pt x="554" y="251"/>
                </a:cubicBezTo>
                <a:cubicBezTo>
                  <a:pt x="555" y="250"/>
                  <a:pt x="555" y="250"/>
                  <a:pt x="555" y="250"/>
                </a:cubicBezTo>
                <a:cubicBezTo>
                  <a:pt x="557" y="250"/>
                  <a:pt x="557" y="250"/>
                  <a:pt x="558" y="249"/>
                </a:cubicBezTo>
                <a:cubicBezTo>
                  <a:pt x="559" y="249"/>
                  <a:pt x="559" y="249"/>
                  <a:pt x="559" y="249"/>
                </a:cubicBezTo>
                <a:cubicBezTo>
                  <a:pt x="560" y="248"/>
                  <a:pt x="560" y="248"/>
                  <a:pt x="561" y="248"/>
                </a:cubicBezTo>
                <a:cubicBezTo>
                  <a:pt x="561" y="246"/>
                  <a:pt x="561" y="246"/>
                  <a:pt x="561" y="246"/>
                </a:cubicBezTo>
                <a:cubicBezTo>
                  <a:pt x="561" y="244"/>
                  <a:pt x="561" y="244"/>
                  <a:pt x="561" y="244"/>
                </a:cubicBezTo>
                <a:cubicBezTo>
                  <a:pt x="561" y="242"/>
                  <a:pt x="561" y="242"/>
                  <a:pt x="561" y="242"/>
                </a:cubicBezTo>
                <a:cubicBezTo>
                  <a:pt x="560" y="240"/>
                  <a:pt x="560" y="240"/>
                  <a:pt x="560" y="240"/>
                </a:cubicBezTo>
                <a:cubicBezTo>
                  <a:pt x="558" y="237"/>
                  <a:pt x="558" y="237"/>
                  <a:pt x="558" y="237"/>
                </a:cubicBezTo>
                <a:cubicBezTo>
                  <a:pt x="558" y="233"/>
                  <a:pt x="558" y="233"/>
                  <a:pt x="558" y="233"/>
                </a:cubicBezTo>
                <a:cubicBezTo>
                  <a:pt x="557" y="233"/>
                  <a:pt x="555" y="233"/>
                  <a:pt x="553" y="233"/>
                </a:cubicBezTo>
                <a:cubicBezTo>
                  <a:pt x="551" y="235"/>
                  <a:pt x="551" y="235"/>
                  <a:pt x="551" y="235"/>
                </a:cubicBezTo>
                <a:cubicBezTo>
                  <a:pt x="550" y="236"/>
                  <a:pt x="550" y="236"/>
                  <a:pt x="550" y="236"/>
                </a:cubicBezTo>
                <a:cubicBezTo>
                  <a:pt x="549" y="238"/>
                  <a:pt x="547" y="236"/>
                  <a:pt x="546" y="237"/>
                </a:cubicBezTo>
                <a:cubicBezTo>
                  <a:pt x="545" y="238"/>
                  <a:pt x="546" y="241"/>
                  <a:pt x="546" y="241"/>
                </a:cubicBezTo>
                <a:cubicBezTo>
                  <a:pt x="546" y="243"/>
                  <a:pt x="546" y="243"/>
                  <a:pt x="546" y="243"/>
                </a:cubicBezTo>
                <a:cubicBezTo>
                  <a:pt x="546" y="244"/>
                  <a:pt x="546" y="244"/>
                  <a:pt x="546" y="244"/>
                </a:cubicBezTo>
                <a:cubicBezTo>
                  <a:pt x="545" y="245"/>
                  <a:pt x="545" y="245"/>
                  <a:pt x="545" y="245"/>
                </a:cubicBezTo>
                <a:cubicBezTo>
                  <a:pt x="543" y="248"/>
                  <a:pt x="543" y="248"/>
                  <a:pt x="543" y="248"/>
                </a:cubicBezTo>
                <a:cubicBezTo>
                  <a:pt x="544" y="251"/>
                  <a:pt x="544" y="251"/>
                  <a:pt x="544" y="251"/>
                </a:cubicBezTo>
                <a:cubicBezTo>
                  <a:pt x="546" y="252"/>
                  <a:pt x="546" y="252"/>
                  <a:pt x="546" y="252"/>
                </a:cubicBezTo>
                <a:moveTo>
                  <a:pt x="605" y="54"/>
                </a:moveTo>
                <a:cubicBezTo>
                  <a:pt x="608" y="57"/>
                  <a:pt x="605" y="60"/>
                  <a:pt x="602" y="61"/>
                </a:cubicBezTo>
                <a:cubicBezTo>
                  <a:pt x="601" y="62"/>
                  <a:pt x="601" y="62"/>
                  <a:pt x="602" y="62"/>
                </a:cubicBezTo>
                <a:cubicBezTo>
                  <a:pt x="602" y="62"/>
                  <a:pt x="602" y="62"/>
                  <a:pt x="602" y="62"/>
                </a:cubicBezTo>
                <a:cubicBezTo>
                  <a:pt x="603" y="62"/>
                  <a:pt x="605" y="62"/>
                  <a:pt x="607" y="62"/>
                </a:cubicBezTo>
                <a:cubicBezTo>
                  <a:pt x="605" y="64"/>
                  <a:pt x="604" y="66"/>
                  <a:pt x="604" y="69"/>
                </a:cubicBezTo>
                <a:cubicBezTo>
                  <a:pt x="605" y="69"/>
                  <a:pt x="605" y="69"/>
                  <a:pt x="606" y="69"/>
                </a:cubicBezTo>
                <a:cubicBezTo>
                  <a:pt x="606" y="69"/>
                  <a:pt x="607" y="70"/>
                  <a:pt x="608" y="69"/>
                </a:cubicBezTo>
                <a:cubicBezTo>
                  <a:pt x="607" y="71"/>
                  <a:pt x="605" y="71"/>
                  <a:pt x="603" y="71"/>
                </a:cubicBezTo>
                <a:cubicBezTo>
                  <a:pt x="603" y="74"/>
                  <a:pt x="604" y="77"/>
                  <a:pt x="606" y="79"/>
                </a:cubicBezTo>
                <a:cubicBezTo>
                  <a:pt x="613" y="78"/>
                  <a:pt x="610" y="65"/>
                  <a:pt x="615" y="62"/>
                </a:cubicBezTo>
                <a:cubicBezTo>
                  <a:pt x="616" y="65"/>
                  <a:pt x="616" y="66"/>
                  <a:pt x="617" y="68"/>
                </a:cubicBezTo>
                <a:cubicBezTo>
                  <a:pt x="618" y="71"/>
                  <a:pt x="616" y="75"/>
                  <a:pt x="620" y="73"/>
                </a:cubicBezTo>
                <a:cubicBezTo>
                  <a:pt x="623" y="72"/>
                  <a:pt x="623" y="62"/>
                  <a:pt x="622" y="60"/>
                </a:cubicBezTo>
                <a:cubicBezTo>
                  <a:pt x="621" y="58"/>
                  <a:pt x="620" y="58"/>
                  <a:pt x="618" y="57"/>
                </a:cubicBezTo>
                <a:cubicBezTo>
                  <a:pt x="616" y="54"/>
                  <a:pt x="617" y="57"/>
                  <a:pt x="616" y="52"/>
                </a:cubicBezTo>
                <a:cubicBezTo>
                  <a:pt x="615" y="49"/>
                  <a:pt x="616" y="48"/>
                  <a:pt x="613" y="45"/>
                </a:cubicBezTo>
                <a:cubicBezTo>
                  <a:pt x="611" y="44"/>
                  <a:pt x="609" y="45"/>
                  <a:pt x="609" y="42"/>
                </a:cubicBezTo>
                <a:cubicBezTo>
                  <a:pt x="607" y="42"/>
                  <a:pt x="606" y="43"/>
                  <a:pt x="604" y="43"/>
                </a:cubicBezTo>
                <a:cubicBezTo>
                  <a:pt x="604" y="44"/>
                  <a:pt x="604" y="46"/>
                  <a:pt x="604" y="47"/>
                </a:cubicBezTo>
                <a:cubicBezTo>
                  <a:pt x="604" y="46"/>
                  <a:pt x="603" y="46"/>
                  <a:pt x="603" y="45"/>
                </a:cubicBezTo>
                <a:cubicBezTo>
                  <a:pt x="600" y="47"/>
                  <a:pt x="600" y="52"/>
                  <a:pt x="597" y="51"/>
                </a:cubicBezTo>
                <a:cubicBezTo>
                  <a:pt x="598" y="53"/>
                  <a:pt x="599" y="53"/>
                  <a:pt x="601" y="52"/>
                </a:cubicBezTo>
                <a:cubicBezTo>
                  <a:pt x="602" y="52"/>
                  <a:pt x="604" y="52"/>
                  <a:pt x="605" y="54"/>
                </a:cubicBezTo>
                <a:moveTo>
                  <a:pt x="616" y="39"/>
                </a:moveTo>
                <a:cubicBezTo>
                  <a:pt x="616" y="46"/>
                  <a:pt x="616" y="45"/>
                  <a:pt x="621" y="47"/>
                </a:cubicBezTo>
                <a:cubicBezTo>
                  <a:pt x="622" y="48"/>
                  <a:pt x="622" y="49"/>
                  <a:pt x="623" y="50"/>
                </a:cubicBezTo>
                <a:cubicBezTo>
                  <a:pt x="625" y="50"/>
                  <a:pt x="627" y="50"/>
                  <a:pt x="628" y="50"/>
                </a:cubicBezTo>
                <a:cubicBezTo>
                  <a:pt x="628" y="47"/>
                  <a:pt x="628" y="47"/>
                  <a:pt x="628" y="45"/>
                </a:cubicBezTo>
                <a:cubicBezTo>
                  <a:pt x="628" y="41"/>
                  <a:pt x="631" y="40"/>
                  <a:pt x="632" y="37"/>
                </a:cubicBezTo>
                <a:cubicBezTo>
                  <a:pt x="630" y="36"/>
                  <a:pt x="629" y="37"/>
                  <a:pt x="628" y="38"/>
                </a:cubicBezTo>
                <a:cubicBezTo>
                  <a:pt x="628" y="38"/>
                  <a:pt x="627" y="39"/>
                  <a:pt x="626" y="39"/>
                </a:cubicBezTo>
                <a:cubicBezTo>
                  <a:pt x="623" y="39"/>
                  <a:pt x="624" y="35"/>
                  <a:pt x="621" y="35"/>
                </a:cubicBezTo>
                <a:cubicBezTo>
                  <a:pt x="621" y="37"/>
                  <a:pt x="620" y="39"/>
                  <a:pt x="618" y="39"/>
                </a:cubicBezTo>
                <a:cubicBezTo>
                  <a:pt x="618" y="38"/>
                  <a:pt x="617" y="37"/>
                  <a:pt x="617" y="36"/>
                </a:cubicBezTo>
                <a:cubicBezTo>
                  <a:pt x="616" y="36"/>
                  <a:pt x="616" y="36"/>
                  <a:pt x="615" y="36"/>
                </a:cubicBezTo>
                <a:cubicBezTo>
                  <a:pt x="615" y="37"/>
                  <a:pt x="615" y="39"/>
                  <a:pt x="615" y="40"/>
                </a:cubicBezTo>
                <a:cubicBezTo>
                  <a:pt x="616" y="39"/>
                  <a:pt x="616" y="39"/>
                  <a:pt x="616" y="39"/>
                </a:cubicBezTo>
                <a:moveTo>
                  <a:pt x="998" y="427"/>
                </a:moveTo>
                <a:cubicBezTo>
                  <a:pt x="999" y="426"/>
                  <a:pt x="1000" y="427"/>
                  <a:pt x="1002" y="427"/>
                </a:cubicBezTo>
                <a:cubicBezTo>
                  <a:pt x="1005" y="427"/>
                  <a:pt x="1008" y="427"/>
                  <a:pt x="1008" y="426"/>
                </a:cubicBezTo>
                <a:cubicBezTo>
                  <a:pt x="1009" y="425"/>
                  <a:pt x="1009" y="421"/>
                  <a:pt x="1007" y="420"/>
                </a:cubicBezTo>
                <a:cubicBezTo>
                  <a:pt x="1007" y="420"/>
                  <a:pt x="1006" y="422"/>
                  <a:pt x="1004" y="422"/>
                </a:cubicBezTo>
                <a:cubicBezTo>
                  <a:pt x="1003" y="422"/>
                  <a:pt x="1001" y="423"/>
                  <a:pt x="1000" y="423"/>
                </a:cubicBezTo>
                <a:cubicBezTo>
                  <a:pt x="999" y="423"/>
                  <a:pt x="995" y="422"/>
                  <a:pt x="994" y="423"/>
                </a:cubicBezTo>
                <a:cubicBezTo>
                  <a:pt x="993" y="423"/>
                  <a:pt x="991" y="424"/>
                  <a:pt x="990" y="425"/>
                </a:cubicBezTo>
                <a:cubicBezTo>
                  <a:pt x="990" y="425"/>
                  <a:pt x="988" y="429"/>
                  <a:pt x="988" y="430"/>
                </a:cubicBezTo>
                <a:cubicBezTo>
                  <a:pt x="987" y="431"/>
                  <a:pt x="987" y="432"/>
                  <a:pt x="987" y="434"/>
                </a:cubicBezTo>
                <a:cubicBezTo>
                  <a:pt x="987" y="434"/>
                  <a:pt x="985" y="436"/>
                  <a:pt x="986" y="437"/>
                </a:cubicBezTo>
                <a:cubicBezTo>
                  <a:pt x="986" y="438"/>
                  <a:pt x="988" y="439"/>
                  <a:pt x="988" y="440"/>
                </a:cubicBezTo>
                <a:cubicBezTo>
                  <a:pt x="989" y="440"/>
                  <a:pt x="988" y="442"/>
                  <a:pt x="988" y="443"/>
                </a:cubicBezTo>
                <a:cubicBezTo>
                  <a:pt x="988" y="444"/>
                  <a:pt x="990" y="447"/>
                  <a:pt x="992" y="447"/>
                </a:cubicBezTo>
                <a:cubicBezTo>
                  <a:pt x="994" y="447"/>
                  <a:pt x="993" y="441"/>
                  <a:pt x="994" y="441"/>
                </a:cubicBezTo>
                <a:cubicBezTo>
                  <a:pt x="995" y="441"/>
                  <a:pt x="999" y="444"/>
                  <a:pt x="999" y="444"/>
                </a:cubicBezTo>
                <a:cubicBezTo>
                  <a:pt x="1000" y="445"/>
                  <a:pt x="1002" y="443"/>
                  <a:pt x="1002" y="443"/>
                </a:cubicBezTo>
                <a:cubicBezTo>
                  <a:pt x="1003" y="442"/>
                  <a:pt x="1002" y="440"/>
                  <a:pt x="1002" y="440"/>
                </a:cubicBezTo>
                <a:cubicBezTo>
                  <a:pt x="1001" y="439"/>
                  <a:pt x="1004" y="438"/>
                  <a:pt x="1004" y="437"/>
                </a:cubicBezTo>
                <a:cubicBezTo>
                  <a:pt x="1004" y="435"/>
                  <a:pt x="999" y="435"/>
                  <a:pt x="999" y="435"/>
                </a:cubicBezTo>
                <a:cubicBezTo>
                  <a:pt x="998" y="434"/>
                  <a:pt x="999" y="433"/>
                  <a:pt x="1000" y="433"/>
                </a:cubicBezTo>
                <a:cubicBezTo>
                  <a:pt x="1001" y="433"/>
                  <a:pt x="1002" y="433"/>
                  <a:pt x="1003" y="433"/>
                </a:cubicBezTo>
                <a:cubicBezTo>
                  <a:pt x="1004" y="433"/>
                  <a:pt x="1006" y="433"/>
                  <a:pt x="1006" y="433"/>
                </a:cubicBezTo>
                <a:cubicBezTo>
                  <a:pt x="1006" y="432"/>
                  <a:pt x="1005" y="431"/>
                  <a:pt x="1004" y="430"/>
                </a:cubicBezTo>
                <a:cubicBezTo>
                  <a:pt x="1004" y="429"/>
                  <a:pt x="1004" y="429"/>
                  <a:pt x="1004" y="429"/>
                </a:cubicBezTo>
                <a:cubicBezTo>
                  <a:pt x="1004" y="429"/>
                  <a:pt x="997" y="428"/>
                  <a:pt x="997" y="427"/>
                </a:cubicBezTo>
                <a:cubicBezTo>
                  <a:pt x="997" y="427"/>
                  <a:pt x="997" y="427"/>
                  <a:pt x="998" y="427"/>
                </a:cubicBezTo>
                <a:moveTo>
                  <a:pt x="1015" y="433"/>
                </a:moveTo>
                <a:cubicBezTo>
                  <a:pt x="1015" y="433"/>
                  <a:pt x="1015" y="433"/>
                  <a:pt x="1015" y="433"/>
                </a:cubicBezTo>
                <a:cubicBezTo>
                  <a:pt x="1014" y="433"/>
                  <a:pt x="1014" y="433"/>
                  <a:pt x="1014" y="433"/>
                </a:cubicBezTo>
                <a:cubicBezTo>
                  <a:pt x="1015" y="433"/>
                  <a:pt x="1015" y="433"/>
                  <a:pt x="1015" y="433"/>
                </a:cubicBezTo>
                <a:moveTo>
                  <a:pt x="1019" y="372"/>
                </a:moveTo>
                <a:cubicBezTo>
                  <a:pt x="1019" y="372"/>
                  <a:pt x="1019" y="372"/>
                  <a:pt x="1019" y="372"/>
                </a:cubicBezTo>
                <a:cubicBezTo>
                  <a:pt x="1022" y="373"/>
                  <a:pt x="1021" y="374"/>
                  <a:pt x="1022" y="376"/>
                </a:cubicBezTo>
                <a:cubicBezTo>
                  <a:pt x="1022" y="378"/>
                  <a:pt x="1024" y="387"/>
                  <a:pt x="1027" y="384"/>
                </a:cubicBezTo>
                <a:cubicBezTo>
                  <a:pt x="1028" y="384"/>
                  <a:pt x="1028" y="377"/>
                  <a:pt x="1027" y="376"/>
                </a:cubicBezTo>
                <a:cubicBezTo>
                  <a:pt x="1027" y="372"/>
                  <a:pt x="1022" y="369"/>
                  <a:pt x="1019" y="367"/>
                </a:cubicBezTo>
                <a:cubicBezTo>
                  <a:pt x="1019" y="369"/>
                  <a:pt x="1019" y="370"/>
                  <a:pt x="1019" y="372"/>
                </a:cubicBezTo>
                <a:moveTo>
                  <a:pt x="1038" y="419"/>
                </a:moveTo>
                <a:cubicBezTo>
                  <a:pt x="1039" y="413"/>
                  <a:pt x="1036" y="409"/>
                  <a:pt x="1031" y="413"/>
                </a:cubicBezTo>
                <a:cubicBezTo>
                  <a:pt x="1032" y="414"/>
                  <a:pt x="1032" y="414"/>
                  <a:pt x="1033" y="415"/>
                </a:cubicBezTo>
                <a:cubicBezTo>
                  <a:pt x="1034" y="418"/>
                  <a:pt x="1034" y="419"/>
                  <a:pt x="1038" y="419"/>
                </a:cubicBezTo>
                <a:moveTo>
                  <a:pt x="1101" y="443"/>
                </a:moveTo>
                <a:cubicBezTo>
                  <a:pt x="1101" y="442"/>
                  <a:pt x="1098" y="434"/>
                  <a:pt x="1096" y="434"/>
                </a:cubicBezTo>
                <a:cubicBezTo>
                  <a:pt x="1092" y="434"/>
                  <a:pt x="1097" y="438"/>
                  <a:pt x="1096" y="439"/>
                </a:cubicBezTo>
                <a:cubicBezTo>
                  <a:pt x="1097" y="441"/>
                  <a:pt x="1082" y="444"/>
                  <a:pt x="1082" y="443"/>
                </a:cubicBezTo>
                <a:cubicBezTo>
                  <a:pt x="1082" y="441"/>
                  <a:pt x="1080" y="442"/>
                  <a:pt x="1079" y="442"/>
                </a:cubicBezTo>
                <a:cubicBezTo>
                  <a:pt x="1079" y="442"/>
                  <a:pt x="1079" y="442"/>
                  <a:pt x="1079" y="442"/>
                </a:cubicBezTo>
                <a:cubicBezTo>
                  <a:pt x="1078" y="441"/>
                  <a:pt x="1078" y="441"/>
                  <a:pt x="1078" y="441"/>
                </a:cubicBezTo>
                <a:cubicBezTo>
                  <a:pt x="1078" y="440"/>
                  <a:pt x="1078" y="438"/>
                  <a:pt x="1076" y="438"/>
                </a:cubicBezTo>
                <a:cubicBezTo>
                  <a:pt x="1071" y="437"/>
                  <a:pt x="1071" y="437"/>
                  <a:pt x="1071" y="437"/>
                </a:cubicBezTo>
                <a:cubicBezTo>
                  <a:pt x="1070" y="437"/>
                  <a:pt x="1069" y="436"/>
                  <a:pt x="1068" y="436"/>
                </a:cubicBezTo>
                <a:cubicBezTo>
                  <a:pt x="1067" y="436"/>
                  <a:pt x="1066" y="435"/>
                  <a:pt x="1065" y="435"/>
                </a:cubicBezTo>
                <a:cubicBezTo>
                  <a:pt x="1065" y="435"/>
                  <a:pt x="1064" y="434"/>
                  <a:pt x="1064" y="434"/>
                </a:cubicBezTo>
                <a:cubicBezTo>
                  <a:pt x="1062" y="434"/>
                  <a:pt x="1063" y="433"/>
                  <a:pt x="1062" y="433"/>
                </a:cubicBezTo>
                <a:cubicBezTo>
                  <a:pt x="1060" y="433"/>
                  <a:pt x="1060" y="433"/>
                  <a:pt x="1058" y="433"/>
                </a:cubicBezTo>
                <a:cubicBezTo>
                  <a:pt x="1058" y="433"/>
                  <a:pt x="1057" y="432"/>
                  <a:pt x="1056" y="432"/>
                </a:cubicBezTo>
                <a:cubicBezTo>
                  <a:pt x="1055" y="432"/>
                  <a:pt x="1055" y="432"/>
                  <a:pt x="1054" y="431"/>
                </a:cubicBezTo>
                <a:cubicBezTo>
                  <a:pt x="1053" y="431"/>
                  <a:pt x="1053" y="431"/>
                  <a:pt x="1053" y="431"/>
                </a:cubicBezTo>
                <a:cubicBezTo>
                  <a:pt x="1051" y="430"/>
                  <a:pt x="1051" y="430"/>
                  <a:pt x="1051" y="430"/>
                </a:cubicBezTo>
                <a:cubicBezTo>
                  <a:pt x="1049" y="430"/>
                  <a:pt x="1049" y="430"/>
                  <a:pt x="1049" y="430"/>
                </a:cubicBezTo>
                <a:cubicBezTo>
                  <a:pt x="1047" y="430"/>
                  <a:pt x="1047" y="430"/>
                  <a:pt x="1047" y="430"/>
                </a:cubicBezTo>
                <a:cubicBezTo>
                  <a:pt x="1046" y="430"/>
                  <a:pt x="1047" y="429"/>
                  <a:pt x="1046" y="429"/>
                </a:cubicBezTo>
                <a:cubicBezTo>
                  <a:pt x="1045" y="429"/>
                  <a:pt x="1045" y="428"/>
                  <a:pt x="1044" y="428"/>
                </a:cubicBezTo>
                <a:cubicBezTo>
                  <a:pt x="1043" y="428"/>
                  <a:pt x="1043" y="428"/>
                  <a:pt x="1042" y="428"/>
                </a:cubicBezTo>
                <a:cubicBezTo>
                  <a:pt x="1040" y="428"/>
                  <a:pt x="1041" y="430"/>
                  <a:pt x="1040" y="431"/>
                </a:cubicBezTo>
                <a:cubicBezTo>
                  <a:pt x="1040" y="432"/>
                  <a:pt x="1042" y="432"/>
                  <a:pt x="1042" y="432"/>
                </a:cubicBezTo>
                <a:cubicBezTo>
                  <a:pt x="1043" y="433"/>
                  <a:pt x="1044" y="433"/>
                  <a:pt x="1044" y="433"/>
                </a:cubicBezTo>
                <a:cubicBezTo>
                  <a:pt x="1043" y="434"/>
                  <a:pt x="1044" y="436"/>
                  <a:pt x="1043" y="436"/>
                </a:cubicBezTo>
                <a:cubicBezTo>
                  <a:pt x="1042" y="436"/>
                  <a:pt x="1040" y="434"/>
                  <a:pt x="1039" y="434"/>
                </a:cubicBezTo>
                <a:cubicBezTo>
                  <a:pt x="1038" y="434"/>
                  <a:pt x="1037" y="428"/>
                  <a:pt x="1036" y="428"/>
                </a:cubicBezTo>
                <a:cubicBezTo>
                  <a:pt x="1035" y="428"/>
                  <a:pt x="1035" y="428"/>
                  <a:pt x="1034" y="428"/>
                </a:cubicBezTo>
                <a:cubicBezTo>
                  <a:pt x="1032" y="428"/>
                  <a:pt x="1031" y="428"/>
                  <a:pt x="1030" y="428"/>
                </a:cubicBezTo>
                <a:cubicBezTo>
                  <a:pt x="1028" y="428"/>
                  <a:pt x="1030" y="426"/>
                  <a:pt x="1030" y="426"/>
                </a:cubicBezTo>
                <a:cubicBezTo>
                  <a:pt x="1031" y="423"/>
                  <a:pt x="1031" y="423"/>
                  <a:pt x="1031" y="423"/>
                </a:cubicBezTo>
                <a:cubicBezTo>
                  <a:pt x="1030" y="422"/>
                  <a:pt x="1030" y="422"/>
                  <a:pt x="1029" y="422"/>
                </a:cubicBezTo>
                <a:cubicBezTo>
                  <a:pt x="1028" y="422"/>
                  <a:pt x="1028" y="423"/>
                  <a:pt x="1027" y="423"/>
                </a:cubicBezTo>
                <a:cubicBezTo>
                  <a:pt x="1026" y="425"/>
                  <a:pt x="1026" y="425"/>
                  <a:pt x="1026" y="425"/>
                </a:cubicBezTo>
                <a:cubicBezTo>
                  <a:pt x="1026" y="426"/>
                  <a:pt x="1024" y="426"/>
                  <a:pt x="1024" y="427"/>
                </a:cubicBezTo>
                <a:cubicBezTo>
                  <a:pt x="1024" y="428"/>
                  <a:pt x="1024" y="431"/>
                  <a:pt x="1025" y="431"/>
                </a:cubicBezTo>
                <a:cubicBezTo>
                  <a:pt x="1025" y="432"/>
                  <a:pt x="1028" y="433"/>
                  <a:pt x="1028" y="433"/>
                </a:cubicBezTo>
                <a:cubicBezTo>
                  <a:pt x="1028" y="434"/>
                  <a:pt x="1029" y="434"/>
                  <a:pt x="1029" y="435"/>
                </a:cubicBezTo>
                <a:cubicBezTo>
                  <a:pt x="1029" y="436"/>
                  <a:pt x="1031" y="437"/>
                  <a:pt x="1031" y="438"/>
                </a:cubicBezTo>
                <a:cubicBezTo>
                  <a:pt x="1031" y="439"/>
                  <a:pt x="1036" y="440"/>
                  <a:pt x="1036" y="441"/>
                </a:cubicBezTo>
                <a:cubicBezTo>
                  <a:pt x="1036" y="442"/>
                  <a:pt x="1037" y="448"/>
                  <a:pt x="1038" y="448"/>
                </a:cubicBezTo>
                <a:cubicBezTo>
                  <a:pt x="1040" y="448"/>
                  <a:pt x="1039" y="445"/>
                  <a:pt x="1041" y="443"/>
                </a:cubicBezTo>
                <a:cubicBezTo>
                  <a:pt x="1042" y="443"/>
                  <a:pt x="1043" y="441"/>
                  <a:pt x="1044" y="441"/>
                </a:cubicBezTo>
                <a:cubicBezTo>
                  <a:pt x="1046" y="442"/>
                  <a:pt x="1049" y="442"/>
                  <a:pt x="1049" y="443"/>
                </a:cubicBezTo>
                <a:cubicBezTo>
                  <a:pt x="1049" y="444"/>
                  <a:pt x="1052" y="445"/>
                  <a:pt x="1052" y="446"/>
                </a:cubicBezTo>
                <a:cubicBezTo>
                  <a:pt x="1052" y="447"/>
                  <a:pt x="1053" y="448"/>
                  <a:pt x="1053" y="449"/>
                </a:cubicBezTo>
                <a:cubicBezTo>
                  <a:pt x="1053" y="450"/>
                  <a:pt x="1049" y="453"/>
                  <a:pt x="1049" y="453"/>
                </a:cubicBezTo>
                <a:cubicBezTo>
                  <a:pt x="1049" y="454"/>
                  <a:pt x="1054" y="455"/>
                  <a:pt x="1054" y="455"/>
                </a:cubicBezTo>
                <a:cubicBezTo>
                  <a:pt x="1055" y="455"/>
                  <a:pt x="1055" y="455"/>
                  <a:pt x="1055" y="455"/>
                </a:cubicBezTo>
                <a:cubicBezTo>
                  <a:pt x="1055" y="455"/>
                  <a:pt x="1057" y="456"/>
                  <a:pt x="1057" y="455"/>
                </a:cubicBezTo>
                <a:cubicBezTo>
                  <a:pt x="1057" y="454"/>
                  <a:pt x="1058" y="453"/>
                  <a:pt x="1059" y="453"/>
                </a:cubicBezTo>
                <a:cubicBezTo>
                  <a:pt x="1061" y="455"/>
                  <a:pt x="1061" y="455"/>
                  <a:pt x="1061" y="455"/>
                </a:cubicBezTo>
                <a:cubicBezTo>
                  <a:pt x="1066" y="455"/>
                  <a:pt x="1062" y="455"/>
                  <a:pt x="1070" y="455"/>
                </a:cubicBezTo>
                <a:cubicBezTo>
                  <a:pt x="1071" y="455"/>
                  <a:pt x="1071" y="451"/>
                  <a:pt x="1073" y="451"/>
                </a:cubicBezTo>
                <a:cubicBezTo>
                  <a:pt x="1076" y="451"/>
                  <a:pt x="1074" y="452"/>
                  <a:pt x="1077" y="452"/>
                </a:cubicBezTo>
                <a:cubicBezTo>
                  <a:pt x="1079" y="452"/>
                  <a:pt x="1079" y="456"/>
                  <a:pt x="1081" y="456"/>
                </a:cubicBezTo>
                <a:cubicBezTo>
                  <a:pt x="1083" y="456"/>
                  <a:pt x="1083" y="459"/>
                  <a:pt x="1085" y="459"/>
                </a:cubicBezTo>
                <a:cubicBezTo>
                  <a:pt x="1088" y="459"/>
                  <a:pt x="1089" y="459"/>
                  <a:pt x="1090" y="459"/>
                </a:cubicBezTo>
                <a:cubicBezTo>
                  <a:pt x="1092" y="459"/>
                  <a:pt x="1092" y="461"/>
                  <a:pt x="1094" y="461"/>
                </a:cubicBezTo>
                <a:cubicBezTo>
                  <a:pt x="1096" y="462"/>
                  <a:pt x="1097" y="459"/>
                  <a:pt x="1097" y="459"/>
                </a:cubicBezTo>
                <a:cubicBezTo>
                  <a:pt x="1097" y="459"/>
                  <a:pt x="1097" y="459"/>
                  <a:pt x="1097" y="456"/>
                </a:cubicBezTo>
                <a:cubicBezTo>
                  <a:pt x="1098" y="454"/>
                  <a:pt x="1099" y="454"/>
                  <a:pt x="1097" y="452"/>
                </a:cubicBezTo>
                <a:cubicBezTo>
                  <a:pt x="1094" y="451"/>
                  <a:pt x="1094" y="452"/>
                  <a:pt x="1093" y="453"/>
                </a:cubicBezTo>
                <a:cubicBezTo>
                  <a:pt x="1093" y="454"/>
                  <a:pt x="1093" y="454"/>
                  <a:pt x="1092" y="454"/>
                </a:cubicBezTo>
                <a:cubicBezTo>
                  <a:pt x="1091" y="453"/>
                  <a:pt x="1090" y="454"/>
                  <a:pt x="1090" y="452"/>
                </a:cubicBezTo>
                <a:cubicBezTo>
                  <a:pt x="1090" y="451"/>
                  <a:pt x="1084" y="447"/>
                  <a:pt x="1084" y="445"/>
                </a:cubicBezTo>
                <a:cubicBezTo>
                  <a:pt x="1084" y="444"/>
                  <a:pt x="1101" y="444"/>
                  <a:pt x="1101" y="443"/>
                </a:cubicBezTo>
                <a:moveTo>
                  <a:pt x="1018" y="436"/>
                </a:moveTo>
                <a:cubicBezTo>
                  <a:pt x="1018" y="434"/>
                  <a:pt x="1017" y="432"/>
                  <a:pt x="1017" y="430"/>
                </a:cubicBezTo>
                <a:cubicBezTo>
                  <a:pt x="1017" y="427"/>
                  <a:pt x="1018" y="426"/>
                  <a:pt x="1016" y="423"/>
                </a:cubicBezTo>
                <a:cubicBezTo>
                  <a:pt x="1013" y="424"/>
                  <a:pt x="1013" y="430"/>
                  <a:pt x="1015" y="433"/>
                </a:cubicBezTo>
                <a:cubicBezTo>
                  <a:pt x="1016" y="433"/>
                  <a:pt x="1017" y="435"/>
                  <a:pt x="1018" y="436"/>
                </a:cubicBezTo>
                <a:moveTo>
                  <a:pt x="1233" y="165"/>
                </a:moveTo>
                <a:cubicBezTo>
                  <a:pt x="1233" y="164"/>
                  <a:pt x="1228" y="163"/>
                  <a:pt x="1228" y="161"/>
                </a:cubicBezTo>
                <a:cubicBezTo>
                  <a:pt x="1227" y="160"/>
                  <a:pt x="1225" y="158"/>
                  <a:pt x="1223" y="158"/>
                </a:cubicBezTo>
                <a:cubicBezTo>
                  <a:pt x="1223" y="158"/>
                  <a:pt x="1222" y="158"/>
                  <a:pt x="1222" y="158"/>
                </a:cubicBezTo>
                <a:cubicBezTo>
                  <a:pt x="1221" y="158"/>
                  <a:pt x="1220" y="157"/>
                  <a:pt x="1219" y="158"/>
                </a:cubicBezTo>
                <a:cubicBezTo>
                  <a:pt x="1218" y="159"/>
                  <a:pt x="1219" y="163"/>
                  <a:pt x="1218" y="162"/>
                </a:cubicBezTo>
                <a:cubicBezTo>
                  <a:pt x="1217" y="162"/>
                  <a:pt x="1216" y="158"/>
                  <a:pt x="1216" y="158"/>
                </a:cubicBezTo>
                <a:cubicBezTo>
                  <a:pt x="1214" y="156"/>
                  <a:pt x="1217" y="157"/>
                  <a:pt x="1215" y="155"/>
                </a:cubicBezTo>
                <a:cubicBezTo>
                  <a:pt x="1215" y="154"/>
                  <a:pt x="1213" y="153"/>
                  <a:pt x="1211" y="152"/>
                </a:cubicBezTo>
                <a:cubicBezTo>
                  <a:pt x="1209" y="152"/>
                  <a:pt x="1210" y="151"/>
                  <a:pt x="1208" y="150"/>
                </a:cubicBezTo>
                <a:cubicBezTo>
                  <a:pt x="1207" y="150"/>
                  <a:pt x="1206" y="149"/>
                  <a:pt x="1205" y="149"/>
                </a:cubicBezTo>
                <a:cubicBezTo>
                  <a:pt x="1203" y="148"/>
                  <a:pt x="1203" y="147"/>
                  <a:pt x="1201" y="147"/>
                </a:cubicBezTo>
                <a:cubicBezTo>
                  <a:pt x="1199" y="146"/>
                  <a:pt x="1200" y="143"/>
                  <a:pt x="1198" y="143"/>
                </a:cubicBezTo>
                <a:cubicBezTo>
                  <a:pt x="1197" y="143"/>
                  <a:pt x="1196" y="140"/>
                  <a:pt x="1195" y="140"/>
                </a:cubicBezTo>
                <a:cubicBezTo>
                  <a:pt x="1193" y="140"/>
                  <a:pt x="1192" y="140"/>
                  <a:pt x="1191" y="140"/>
                </a:cubicBezTo>
                <a:cubicBezTo>
                  <a:pt x="1191" y="140"/>
                  <a:pt x="1190" y="140"/>
                  <a:pt x="1189" y="139"/>
                </a:cubicBezTo>
                <a:cubicBezTo>
                  <a:pt x="1187" y="139"/>
                  <a:pt x="1185" y="137"/>
                  <a:pt x="1185" y="137"/>
                </a:cubicBezTo>
                <a:cubicBezTo>
                  <a:pt x="1185" y="136"/>
                  <a:pt x="1183" y="133"/>
                  <a:pt x="1182" y="134"/>
                </a:cubicBezTo>
                <a:cubicBezTo>
                  <a:pt x="1181" y="134"/>
                  <a:pt x="1176" y="134"/>
                  <a:pt x="1175" y="135"/>
                </a:cubicBezTo>
                <a:cubicBezTo>
                  <a:pt x="1174" y="135"/>
                  <a:pt x="1170" y="134"/>
                  <a:pt x="1169" y="134"/>
                </a:cubicBezTo>
                <a:cubicBezTo>
                  <a:pt x="1169" y="134"/>
                  <a:pt x="1168" y="134"/>
                  <a:pt x="1167" y="134"/>
                </a:cubicBezTo>
                <a:cubicBezTo>
                  <a:pt x="1166" y="134"/>
                  <a:pt x="1166" y="134"/>
                  <a:pt x="1165" y="134"/>
                </a:cubicBezTo>
                <a:cubicBezTo>
                  <a:pt x="1164" y="135"/>
                  <a:pt x="1165" y="136"/>
                  <a:pt x="1164" y="136"/>
                </a:cubicBezTo>
                <a:cubicBezTo>
                  <a:pt x="1163" y="137"/>
                  <a:pt x="1167" y="142"/>
                  <a:pt x="1167" y="142"/>
                </a:cubicBezTo>
                <a:cubicBezTo>
                  <a:pt x="1167" y="143"/>
                  <a:pt x="1167" y="144"/>
                  <a:pt x="1167" y="144"/>
                </a:cubicBezTo>
                <a:cubicBezTo>
                  <a:pt x="1165" y="145"/>
                  <a:pt x="1164" y="146"/>
                  <a:pt x="1163" y="146"/>
                </a:cubicBezTo>
                <a:cubicBezTo>
                  <a:pt x="1161" y="146"/>
                  <a:pt x="1162" y="143"/>
                  <a:pt x="1160" y="141"/>
                </a:cubicBezTo>
                <a:cubicBezTo>
                  <a:pt x="1158" y="140"/>
                  <a:pt x="1160" y="138"/>
                  <a:pt x="1158" y="136"/>
                </a:cubicBezTo>
                <a:cubicBezTo>
                  <a:pt x="1156" y="135"/>
                  <a:pt x="1154" y="137"/>
                  <a:pt x="1153" y="138"/>
                </a:cubicBezTo>
                <a:cubicBezTo>
                  <a:pt x="1151" y="138"/>
                  <a:pt x="1145" y="138"/>
                  <a:pt x="1147" y="137"/>
                </a:cubicBezTo>
                <a:cubicBezTo>
                  <a:pt x="1152" y="134"/>
                  <a:pt x="1141" y="135"/>
                  <a:pt x="1141" y="137"/>
                </a:cubicBezTo>
                <a:cubicBezTo>
                  <a:pt x="1140" y="137"/>
                  <a:pt x="1138" y="137"/>
                  <a:pt x="1137" y="138"/>
                </a:cubicBezTo>
                <a:cubicBezTo>
                  <a:pt x="1136" y="138"/>
                  <a:pt x="1136" y="138"/>
                  <a:pt x="1136" y="138"/>
                </a:cubicBezTo>
                <a:cubicBezTo>
                  <a:pt x="1136" y="138"/>
                  <a:pt x="1137" y="139"/>
                  <a:pt x="1136" y="140"/>
                </a:cubicBezTo>
                <a:cubicBezTo>
                  <a:pt x="1135" y="140"/>
                  <a:pt x="1136" y="144"/>
                  <a:pt x="1136" y="145"/>
                </a:cubicBezTo>
                <a:cubicBezTo>
                  <a:pt x="1135" y="146"/>
                  <a:pt x="1134" y="146"/>
                  <a:pt x="1133" y="146"/>
                </a:cubicBezTo>
                <a:cubicBezTo>
                  <a:pt x="1132" y="145"/>
                  <a:pt x="1133" y="139"/>
                  <a:pt x="1132" y="139"/>
                </a:cubicBezTo>
                <a:cubicBezTo>
                  <a:pt x="1131" y="139"/>
                  <a:pt x="1129" y="139"/>
                  <a:pt x="1129" y="137"/>
                </a:cubicBezTo>
                <a:cubicBezTo>
                  <a:pt x="1128" y="137"/>
                  <a:pt x="1129" y="135"/>
                  <a:pt x="1129" y="135"/>
                </a:cubicBezTo>
                <a:cubicBezTo>
                  <a:pt x="1130" y="133"/>
                  <a:pt x="1130" y="133"/>
                  <a:pt x="1130" y="133"/>
                </a:cubicBezTo>
                <a:cubicBezTo>
                  <a:pt x="1131" y="133"/>
                  <a:pt x="1131" y="133"/>
                  <a:pt x="1131" y="133"/>
                </a:cubicBezTo>
                <a:cubicBezTo>
                  <a:pt x="1131" y="131"/>
                  <a:pt x="1131" y="131"/>
                  <a:pt x="1131" y="131"/>
                </a:cubicBezTo>
                <a:cubicBezTo>
                  <a:pt x="1131" y="129"/>
                  <a:pt x="1130" y="129"/>
                  <a:pt x="1129" y="129"/>
                </a:cubicBezTo>
                <a:cubicBezTo>
                  <a:pt x="1129" y="129"/>
                  <a:pt x="1129" y="129"/>
                  <a:pt x="1129" y="129"/>
                </a:cubicBezTo>
                <a:cubicBezTo>
                  <a:pt x="1127" y="128"/>
                  <a:pt x="1127" y="127"/>
                  <a:pt x="1127" y="127"/>
                </a:cubicBezTo>
                <a:cubicBezTo>
                  <a:pt x="1126" y="126"/>
                  <a:pt x="1126" y="126"/>
                  <a:pt x="1126" y="125"/>
                </a:cubicBezTo>
                <a:cubicBezTo>
                  <a:pt x="1125" y="125"/>
                  <a:pt x="1124" y="125"/>
                  <a:pt x="1123" y="125"/>
                </a:cubicBezTo>
                <a:cubicBezTo>
                  <a:pt x="1122" y="125"/>
                  <a:pt x="1121" y="125"/>
                  <a:pt x="1120" y="125"/>
                </a:cubicBezTo>
                <a:cubicBezTo>
                  <a:pt x="1117" y="125"/>
                  <a:pt x="1117" y="126"/>
                  <a:pt x="1116" y="125"/>
                </a:cubicBezTo>
                <a:cubicBezTo>
                  <a:pt x="1116" y="125"/>
                  <a:pt x="1113" y="126"/>
                  <a:pt x="1112" y="126"/>
                </a:cubicBezTo>
                <a:cubicBezTo>
                  <a:pt x="1108" y="126"/>
                  <a:pt x="1108" y="129"/>
                  <a:pt x="1107" y="128"/>
                </a:cubicBezTo>
                <a:cubicBezTo>
                  <a:pt x="1106" y="128"/>
                  <a:pt x="1105" y="129"/>
                  <a:pt x="1103" y="127"/>
                </a:cubicBezTo>
                <a:cubicBezTo>
                  <a:pt x="1101" y="126"/>
                  <a:pt x="1105" y="123"/>
                  <a:pt x="1104" y="122"/>
                </a:cubicBezTo>
                <a:cubicBezTo>
                  <a:pt x="1103" y="121"/>
                  <a:pt x="1102" y="122"/>
                  <a:pt x="1102" y="122"/>
                </a:cubicBezTo>
                <a:cubicBezTo>
                  <a:pt x="1101" y="122"/>
                  <a:pt x="1100" y="122"/>
                  <a:pt x="1100" y="122"/>
                </a:cubicBezTo>
                <a:cubicBezTo>
                  <a:pt x="1098" y="120"/>
                  <a:pt x="1096" y="121"/>
                  <a:pt x="1095" y="120"/>
                </a:cubicBezTo>
                <a:cubicBezTo>
                  <a:pt x="1094" y="120"/>
                  <a:pt x="1098" y="117"/>
                  <a:pt x="1096" y="117"/>
                </a:cubicBezTo>
                <a:cubicBezTo>
                  <a:pt x="1095" y="116"/>
                  <a:pt x="1094" y="114"/>
                  <a:pt x="1093" y="113"/>
                </a:cubicBezTo>
                <a:cubicBezTo>
                  <a:pt x="1092" y="113"/>
                  <a:pt x="1091" y="113"/>
                  <a:pt x="1090" y="113"/>
                </a:cubicBezTo>
                <a:cubicBezTo>
                  <a:pt x="1090" y="113"/>
                  <a:pt x="1089" y="114"/>
                  <a:pt x="1088" y="113"/>
                </a:cubicBezTo>
                <a:cubicBezTo>
                  <a:pt x="1087" y="113"/>
                  <a:pt x="1086" y="113"/>
                  <a:pt x="1084" y="114"/>
                </a:cubicBezTo>
                <a:cubicBezTo>
                  <a:pt x="1084" y="114"/>
                  <a:pt x="1084" y="115"/>
                  <a:pt x="1084" y="115"/>
                </a:cubicBezTo>
                <a:cubicBezTo>
                  <a:pt x="1084" y="116"/>
                  <a:pt x="1084" y="116"/>
                  <a:pt x="1083" y="116"/>
                </a:cubicBezTo>
                <a:cubicBezTo>
                  <a:pt x="1082" y="116"/>
                  <a:pt x="1082" y="117"/>
                  <a:pt x="1083" y="117"/>
                </a:cubicBezTo>
                <a:cubicBezTo>
                  <a:pt x="1083" y="118"/>
                  <a:pt x="1083" y="118"/>
                  <a:pt x="1082" y="118"/>
                </a:cubicBezTo>
                <a:cubicBezTo>
                  <a:pt x="1081" y="118"/>
                  <a:pt x="1081" y="118"/>
                  <a:pt x="1079" y="117"/>
                </a:cubicBezTo>
                <a:cubicBezTo>
                  <a:pt x="1078" y="117"/>
                  <a:pt x="1077" y="116"/>
                  <a:pt x="1078" y="115"/>
                </a:cubicBezTo>
                <a:cubicBezTo>
                  <a:pt x="1079" y="114"/>
                  <a:pt x="1081" y="112"/>
                  <a:pt x="1078" y="111"/>
                </a:cubicBezTo>
                <a:cubicBezTo>
                  <a:pt x="1076" y="111"/>
                  <a:pt x="1075" y="110"/>
                  <a:pt x="1074" y="110"/>
                </a:cubicBezTo>
                <a:cubicBezTo>
                  <a:pt x="1073" y="110"/>
                  <a:pt x="1071" y="108"/>
                  <a:pt x="1070" y="109"/>
                </a:cubicBezTo>
                <a:cubicBezTo>
                  <a:pt x="1070" y="109"/>
                  <a:pt x="1069" y="109"/>
                  <a:pt x="1067" y="108"/>
                </a:cubicBezTo>
                <a:cubicBezTo>
                  <a:pt x="1066" y="108"/>
                  <a:pt x="1063" y="107"/>
                  <a:pt x="1064" y="109"/>
                </a:cubicBezTo>
                <a:cubicBezTo>
                  <a:pt x="1064" y="112"/>
                  <a:pt x="1060" y="111"/>
                  <a:pt x="1059" y="112"/>
                </a:cubicBezTo>
                <a:cubicBezTo>
                  <a:pt x="1059" y="112"/>
                  <a:pt x="1060" y="114"/>
                  <a:pt x="1059" y="115"/>
                </a:cubicBezTo>
                <a:cubicBezTo>
                  <a:pt x="1058" y="115"/>
                  <a:pt x="1062" y="120"/>
                  <a:pt x="1061" y="121"/>
                </a:cubicBezTo>
                <a:cubicBezTo>
                  <a:pt x="1060" y="121"/>
                  <a:pt x="1059" y="121"/>
                  <a:pt x="1059" y="120"/>
                </a:cubicBezTo>
                <a:cubicBezTo>
                  <a:pt x="1058" y="120"/>
                  <a:pt x="1057" y="120"/>
                  <a:pt x="1057" y="120"/>
                </a:cubicBezTo>
                <a:cubicBezTo>
                  <a:pt x="1055" y="121"/>
                  <a:pt x="1056" y="124"/>
                  <a:pt x="1056" y="124"/>
                </a:cubicBezTo>
                <a:cubicBezTo>
                  <a:pt x="1055" y="125"/>
                  <a:pt x="1050" y="121"/>
                  <a:pt x="1049" y="120"/>
                </a:cubicBezTo>
                <a:cubicBezTo>
                  <a:pt x="1047" y="120"/>
                  <a:pt x="1045" y="120"/>
                  <a:pt x="1045" y="120"/>
                </a:cubicBezTo>
                <a:cubicBezTo>
                  <a:pt x="1043" y="119"/>
                  <a:pt x="1045" y="122"/>
                  <a:pt x="1043" y="122"/>
                </a:cubicBezTo>
                <a:cubicBezTo>
                  <a:pt x="1042" y="122"/>
                  <a:pt x="1040" y="118"/>
                  <a:pt x="1037" y="117"/>
                </a:cubicBezTo>
                <a:cubicBezTo>
                  <a:pt x="1036" y="117"/>
                  <a:pt x="1034" y="118"/>
                  <a:pt x="1036" y="122"/>
                </a:cubicBezTo>
                <a:cubicBezTo>
                  <a:pt x="1037" y="125"/>
                  <a:pt x="1034" y="127"/>
                  <a:pt x="1033" y="126"/>
                </a:cubicBezTo>
                <a:cubicBezTo>
                  <a:pt x="1032" y="126"/>
                  <a:pt x="1031" y="126"/>
                  <a:pt x="1031" y="126"/>
                </a:cubicBezTo>
                <a:cubicBezTo>
                  <a:pt x="1030" y="125"/>
                  <a:pt x="1028" y="124"/>
                  <a:pt x="1026" y="124"/>
                </a:cubicBezTo>
                <a:cubicBezTo>
                  <a:pt x="1026" y="124"/>
                  <a:pt x="1026" y="122"/>
                  <a:pt x="1026" y="120"/>
                </a:cubicBezTo>
                <a:cubicBezTo>
                  <a:pt x="1027" y="118"/>
                  <a:pt x="1027" y="116"/>
                  <a:pt x="1026" y="116"/>
                </a:cubicBezTo>
                <a:cubicBezTo>
                  <a:pt x="1026" y="116"/>
                  <a:pt x="1026" y="114"/>
                  <a:pt x="1026" y="113"/>
                </a:cubicBezTo>
                <a:cubicBezTo>
                  <a:pt x="1025" y="111"/>
                  <a:pt x="1025" y="109"/>
                  <a:pt x="1025" y="109"/>
                </a:cubicBezTo>
                <a:cubicBezTo>
                  <a:pt x="1023" y="109"/>
                  <a:pt x="1026" y="108"/>
                  <a:pt x="1025" y="107"/>
                </a:cubicBezTo>
                <a:cubicBezTo>
                  <a:pt x="1024" y="105"/>
                  <a:pt x="1023" y="101"/>
                  <a:pt x="1017" y="104"/>
                </a:cubicBezTo>
                <a:cubicBezTo>
                  <a:pt x="1014" y="105"/>
                  <a:pt x="1014" y="101"/>
                  <a:pt x="1013" y="101"/>
                </a:cubicBezTo>
                <a:cubicBezTo>
                  <a:pt x="1010" y="101"/>
                  <a:pt x="1011" y="99"/>
                  <a:pt x="1009" y="99"/>
                </a:cubicBezTo>
                <a:cubicBezTo>
                  <a:pt x="1008" y="100"/>
                  <a:pt x="1006" y="99"/>
                  <a:pt x="1005" y="100"/>
                </a:cubicBezTo>
                <a:cubicBezTo>
                  <a:pt x="1005" y="105"/>
                  <a:pt x="1005" y="105"/>
                  <a:pt x="1005" y="105"/>
                </a:cubicBezTo>
                <a:cubicBezTo>
                  <a:pt x="1005" y="106"/>
                  <a:pt x="1006" y="108"/>
                  <a:pt x="1004" y="109"/>
                </a:cubicBezTo>
                <a:cubicBezTo>
                  <a:pt x="1002" y="109"/>
                  <a:pt x="999" y="108"/>
                  <a:pt x="998" y="107"/>
                </a:cubicBezTo>
                <a:cubicBezTo>
                  <a:pt x="997" y="107"/>
                  <a:pt x="992" y="107"/>
                  <a:pt x="991" y="106"/>
                </a:cubicBezTo>
                <a:cubicBezTo>
                  <a:pt x="989" y="106"/>
                  <a:pt x="992" y="102"/>
                  <a:pt x="991" y="101"/>
                </a:cubicBezTo>
                <a:cubicBezTo>
                  <a:pt x="990" y="101"/>
                  <a:pt x="989" y="102"/>
                  <a:pt x="989" y="102"/>
                </a:cubicBezTo>
                <a:cubicBezTo>
                  <a:pt x="988" y="102"/>
                  <a:pt x="987" y="102"/>
                  <a:pt x="986" y="102"/>
                </a:cubicBezTo>
                <a:cubicBezTo>
                  <a:pt x="985" y="102"/>
                  <a:pt x="985" y="101"/>
                  <a:pt x="985" y="101"/>
                </a:cubicBezTo>
                <a:cubicBezTo>
                  <a:pt x="983" y="100"/>
                  <a:pt x="983" y="100"/>
                  <a:pt x="983" y="100"/>
                </a:cubicBezTo>
                <a:cubicBezTo>
                  <a:pt x="981" y="99"/>
                  <a:pt x="980" y="100"/>
                  <a:pt x="977" y="101"/>
                </a:cubicBezTo>
                <a:cubicBezTo>
                  <a:pt x="976" y="101"/>
                  <a:pt x="975" y="104"/>
                  <a:pt x="973" y="103"/>
                </a:cubicBezTo>
                <a:cubicBezTo>
                  <a:pt x="970" y="104"/>
                  <a:pt x="966" y="101"/>
                  <a:pt x="966" y="100"/>
                </a:cubicBezTo>
                <a:cubicBezTo>
                  <a:pt x="965" y="98"/>
                  <a:pt x="972" y="98"/>
                  <a:pt x="971" y="97"/>
                </a:cubicBezTo>
                <a:cubicBezTo>
                  <a:pt x="970" y="96"/>
                  <a:pt x="971" y="96"/>
                  <a:pt x="971" y="94"/>
                </a:cubicBezTo>
                <a:cubicBezTo>
                  <a:pt x="971" y="93"/>
                  <a:pt x="970" y="91"/>
                  <a:pt x="968" y="91"/>
                </a:cubicBezTo>
                <a:cubicBezTo>
                  <a:pt x="966" y="92"/>
                  <a:pt x="964" y="94"/>
                  <a:pt x="964" y="94"/>
                </a:cubicBezTo>
                <a:cubicBezTo>
                  <a:pt x="961" y="96"/>
                  <a:pt x="961" y="96"/>
                  <a:pt x="961" y="96"/>
                </a:cubicBezTo>
                <a:cubicBezTo>
                  <a:pt x="958" y="100"/>
                  <a:pt x="958" y="100"/>
                  <a:pt x="958" y="100"/>
                </a:cubicBezTo>
                <a:cubicBezTo>
                  <a:pt x="959" y="102"/>
                  <a:pt x="959" y="102"/>
                  <a:pt x="959" y="102"/>
                </a:cubicBezTo>
                <a:cubicBezTo>
                  <a:pt x="958" y="104"/>
                  <a:pt x="958" y="106"/>
                  <a:pt x="955" y="105"/>
                </a:cubicBezTo>
                <a:cubicBezTo>
                  <a:pt x="954" y="105"/>
                  <a:pt x="953" y="105"/>
                  <a:pt x="952" y="105"/>
                </a:cubicBezTo>
                <a:cubicBezTo>
                  <a:pt x="950" y="106"/>
                  <a:pt x="945" y="109"/>
                  <a:pt x="946" y="107"/>
                </a:cubicBezTo>
                <a:cubicBezTo>
                  <a:pt x="946" y="107"/>
                  <a:pt x="945" y="104"/>
                  <a:pt x="949" y="103"/>
                </a:cubicBezTo>
                <a:cubicBezTo>
                  <a:pt x="950" y="102"/>
                  <a:pt x="950" y="102"/>
                  <a:pt x="951" y="101"/>
                </a:cubicBezTo>
                <a:cubicBezTo>
                  <a:pt x="952" y="100"/>
                  <a:pt x="952" y="100"/>
                  <a:pt x="953" y="101"/>
                </a:cubicBezTo>
                <a:cubicBezTo>
                  <a:pt x="954" y="101"/>
                  <a:pt x="954" y="101"/>
                  <a:pt x="955" y="101"/>
                </a:cubicBezTo>
                <a:cubicBezTo>
                  <a:pt x="956" y="100"/>
                  <a:pt x="956" y="98"/>
                  <a:pt x="958" y="97"/>
                </a:cubicBezTo>
                <a:cubicBezTo>
                  <a:pt x="959" y="96"/>
                  <a:pt x="958" y="96"/>
                  <a:pt x="959" y="95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1" y="92"/>
                  <a:pt x="963" y="91"/>
                  <a:pt x="966" y="91"/>
                </a:cubicBezTo>
                <a:cubicBezTo>
                  <a:pt x="967" y="89"/>
                  <a:pt x="970" y="87"/>
                  <a:pt x="970" y="87"/>
                </a:cubicBezTo>
                <a:cubicBezTo>
                  <a:pt x="971" y="86"/>
                  <a:pt x="972" y="84"/>
                  <a:pt x="973" y="83"/>
                </a:cubicBezTo>
                <a:cubicBezTo>
                  <a:pt x="974" y="82"/>
                  <a:pt x="971" y="81"/>
                  <a:pt x="972" y="80"/>
                </a:cubicBezTo>
                <a:cubicBezTo>
                  <a:pt x="972" y="79"/>
                  <a:pt x="972" y="78"/>
                  <a:pt x="972" y="77"/>
                </a:cubicBezTo>
                <a:cubicBezTo>
                  <a:pt x="972" y="76"/>
                  <a:pt x="972" y="76"/>
                  <a:pt x="972" y="76"/>
                </a:cubicBezTo>
                <a:cubicBezTo>
                  <a:pt x="972" y="74"/>
                  <a:pt x="973" y="72"/>
                  <a:pt x="971" y="72"/>
                </a:cubicBezTo>
                <a:cubicBezTo>
                  <a:pt x="970" y="72"/>
                  <a:pt x="972" y="70"/>
                  <a:pt x="971" y="70"/>
                </a:cubicBezTo>
                <a:cubicBezTo>
                  <a:pt x="967" y="69"/>
                  <a:pt x="969" y="67"/>
                  <a:pt x="964" y="67"/>
                </a:cubicBezTo>
                <a:cubicBezTo>
                  <a:pt x="963" y="66"/>
                  <a:pt x="957" y="64"/>
                  <a:pt x="957" y="64"/>
                </a:cubicBezTo>
                <a:cubicBezTo>
                  <a:pt x="955" y="64"/>
                  <a:pt x="955" y="65"/>
                  <a:pt x="953" y="67"/>
                </a:cubicBezTo>
                <a:cubicBezTo>
                  <a:pt x="950" y="69"/>
                  <a:pt x="950" y="69"/>
                  <a:pt x="950" y="69"/>
                </a:cubicBezTo>
                <a:cubicBezTo>
                  <a:pt x="948" y="69"/>
                  <a:pt x="948" y="69"/>
                  <a:pt x="948" y="69"/>
                </a:cubicBezTo>
                <a:cubicBezTo>
                  <a:pt x="948" y="69"/>
                  <a:pt x="948" y="68"/>
                  <a:pt x="948" y="66"/>
                </a:cubicBezTo>
                <a:cubicBezTo>
                  <a:pt x="947" y="65"/>
                  <a:pt x="952" y="61"/>
                  <a:pt x="950" y="61"/>
                </a:cubicBezTo>
                <a:cubicBezTo>
                  <a:pt x="949" y="62"/>
                  <a:pt x="947" y="62"/>
                  <a:pt x="945" y="61"/>
                </a:cubicBezTo>
                <a:cubicBezTo>
                  <a:pt x="945" y="61"/>
                  <a:pt x="947" y="60"/>
                  <a:pt x="949" y="59"/>
                </a:cubicBezTo>
                <a:cubicBezTo>
                  <a:pt x="950" y="59"/>
                  <a:pt x="953" y="59"/>
                  <a:pt x="952" y="58"/>
                </a:cubicBezTo>
                <a:cubicBezTo>
                  <a:pt x="952" y="57"/>
                  <a:pt x="947" y="57"/>
                  <a:pt x="945" y="55"/>
                </a:cubicBezTo>
                <a:cubicBezTo>
                  <a:pt x="944" y="54"/>
                  <a:pt x="943" y="54"/>
                  <a:pt x="943" y="53"/>
                </a:cubicBezTo>
                <a:cubicBezTo>
                  <a:pt x="942" y="52"/>
                  <a:pt x="941" y="52"/>
                  <a:pt x="941" y="52"/>
                </a:cubicBezTo>
                <a:cubicBezTo>
                  <a:pt x="939" y="52"/>
                  <a:pt x="939" y="54"/>
                  <a:pt x="937" y="55"/>
                </a:cubicBezTo>
                <a:cubicBezTo>
                  <a:pt x="937" y="55"/>
                  <a:pt x="935" y="55"/>
                  <a:pt x="932" y="56"/>
                </a:cubicBezTo>
                <a:cubicBezTo>
                  <a:pt x="931" y="57"/>
                  <a:pt x="931" y="57"/>
                  <a:pt x="931" y="57"/>
                </a:cubicBezTo>
                <a:cubicBezTo>
                  <a:pt x="929" y="57"/>
                  <a:pt x="931" y="60"/>
                  <a:pt x="929" y="61"/>
                </a:cubicBezTo>
                <a:cubicBezTo>
                  <a:pt x="928" y="61"/>
                  <a:pt x="930" y="64"/>
                  <a:pt x="930" y="65"/>
                </a:cubicBezTo>
                <a:cubicBezTo>
                  <a:pt x="929" y="66"/>
                  <a:pt x="930" y="68"/>
                  <a:pt x="929" y="69"/>
                </a:cubicBezTo>
                <a:cubicBezTo>
                  <a:pt x="929" y="69"/>
                  <a:pt x="927" y="71"/>
                  <a:pt x="925" y="69"/>
                </a:cubicBezTo>
                <a:cubicBezTo>
                  <a:pt x="925" y="69"/>
                  <a:pt x="923" y="68"/>
                  <a:pt x="921" y="68"/>
                </a:cubicBezTo>
                <a:cubicBezTo>
                  <a:pt x="920" y="68"/>
                  <a:pt x="920" y="70"/>
                  <a:pt x="919" y="71"/>
                </a:cubicBezTo>
                <a:cubicBezTo>
                  <a:pt x="919" y="72"/>
                  <a:pt x="919" y="74"/>
                  <a:pt x="918" y="73"/>
                </a:cubicBezTo>
                <a:cubicBezTo>
                  <a:pt x="918" y="73"/>
                  <a:pt x="917" y="73"/>
                  <a:pt x="916" y="74"/>
                </a:cubicBezTo>
                <a:cubicBezTo>
                  <a:pt x="916" y="75"/>
                  <a:pt x="915" y="76"/>
                  <a:pt x="915" y="75"/>
                </a:cubicBezTo>
                <a:cubicBezTo>
                  <a:pt x="914" y="75"/>
                  <a:pt x="916" y="73"/>
                  <a:pt x="916" y="71"/>
                </a:cubicBezTo>
                <a:cubicBezTo>
                  <a:pt x="916" y="70"/>
                  <a:pt x="918" y="68"/>
                  <a:pt x="918" y="67"/>
                </a:cubicBezTo>
                <a:cubicBezTo>
                  <a:pt x="918" y="66"/>
                  <a:pt x="915" y="66"/>
                  <a:pt x="915" y="64"/>
                </a:cubicBezTo>
                <a:cubicBezTo>
                  <a:pt x="915" y="63"/>
                  <a:pt x="915" y="61"/>
                  <a:pt x="915" y="60"/>
                </a:cubicBezTo>
                <a:cubicBezTo>
                  <a:pt x="915" y="58"/>
                  <a:pt x="914" y="58"/>
                  <a:pt x="914" y="58"/>
                </a:cubicBezTo>
                <a:cubicBezTo>
                  <a:pt x="913" y="59"/>
                  <a:pt x="910" y="62"/>
                  <a:pt x="910" y="62"/>
                </a:cubicBezTo>
                <a:cubicBezTo>
                  <a:pt x="910" y="63"/>
                  <a:pt x="909" y="64"/>
                  <a:pt x="909" y="64"/>
                </a:cubicBezTo>
                <a:cubicBezTo>
                  <a:pt x="907" y="65"/>
                  <a:pt x="907" y="65"/>
                  <a:pt x="907" y="65"/>
                </a:cubicBezTo>
                <a:cubicBezTo>
                  <a:pt x="903" y="66"/>
                  <a:pt x="904" y="69"/>
                  <a:pt x="904" y="69"/>
                </a:cubicBezTo>
                <a:cubicBezTo>
                  <a:pt x="904" y="70"/>
                  <a:pt x="910" y="70"/>
                  <a:pt x="907" y="71"/>
                </a:cubicBezTo>
                <a:cubicBezTo>
                  <a:pt x="906" y="71"/>
                  <a:pt x="904" y="73"/>
                  <a:pt x="902" y="73"/>
                </a:cubicBezTo>
                <a:cubicBezTo>
                  <a:pt x="899" y="74"/>
                  <a:pt x="902" y="76"/>
                  <a:pt x="899" y="77"/>
                </a:cubicBezTo>
                <a:cubicBezTo>
                  <a:pt x="898" y="77"/>
                  <a:pt x="898" y="77"/>
                  <a:pt x="898" y="76"/>
                </a:cubicBezTo>
                <a:cubicBezTo>
                  <a:pt x="899" y="75"/>
                  <a:pt x="899" y="75"/>
                  <a:pt x="898" y="75"/>
                </a:cubicBezTo>
                <a:cubicBezTo>
                  <a:pt x="896" y="75"/>
                  <a:pt x="896" y="75"/>
                  <a:pt x="896" y="75"/>
                </a:cubicBezTo>
                <a:cubicBezTo>
                  <a:pt x="896" y="75"/>
                  <a:pt x="895" y="74"/>
                  <a:pt x="895" y="74"/>
                </a:cubicBezTo>
                <a:cubicBezTo>
                  <a:pt x="895" y="73"/>
                  <a:pt x="895" y="73"/>
                  <a:pt x="895" y="73"/>
                </a:cubicBezTo>
                <a:cubicBezTo>
                  <a:pt x="894" y="73"/>
                  <a:pt x="893" y="73"/>
                  <a:pt x="892" y="72"/>
                </a:cubicBezTo>
                <a:cubicBezTo>
                  <a:pt x="891" y="72"/>
                  <a:pt x="889" y="71"/>
                  <a:pt x="889" y="72"/>
                </a:cubicBezTo>
                <a:cubicBezTo>
                  <a:pt x="888" y="72"/>
                  <a:pt x="884" y="75"/>
                  <a:pt x="884" y="76"/>
                </a:cubicBezTo>
                <a:cubicBezTo>
                  <a:pt x="883" y="76"/>
                  <a:pt x="882" y="76"/>
                  <a:pt x="882" y="76"/>
                </a:cubicBezTo>
                <a:cubicBezTo>
                  <a:pt x="881" y="76"/>
                  <a:pt x="881" y="76"/>
                  <a:pt x="881" y="76"/>
                </a:cubicBezTo>
                <a:cubicBezTo>
                  <a:pt x="881" y="80"/>
                  <a:pt x="881" y="80"/>
                  <a:pt x="881" y="80"/>
                </a:cubicBezTo>
                <a:cubicBezTo>
                  <a:pt x="881" y="82"/>
                  <a:pt x="883" y="86"/>
                  <a:pt x="882" y="86"/>
                </a:cubicBezTo>
                <a:cubicBezTo>
                  <a:pt x="881" y="87"/>
                  <a:pt x="879" y="89"/>
                  <a:pt x="878" y="89"/>
                </a:cubicBezTo>
                <a:cubicBezTo>
                  <a:pt x="878" y="92"/>
                  <a:pt x="878" y="92"/>
                  <a:pt x="878" y="92"/>
                </a:cubicBezTo>
                <a:cubicBezTo>
                  <a:pt x="877" y="92"/>
                  <a:pt x="878" y="96"/>
                  <a:pt x="877" y="97"/>
                </a:cubicBezTo>
                <a:cubicBezTo>
                  <a:pt x="876" y="97"/>
                  <a:pt x="871" y="100"/>
                  <a:pt x="870" y="100"/>
                </a:cubicBezTo>
                <a:cubicBezTo>
                  <a:pt x="869" y="101"/>
                  <a:pt x="868" y="100"/>
                  <a:pt x="867" y="100"/>
                </a:cubicBezTo>
                <a:cubicBezTo>
                  <a:pt x="865" y="100"/>
                  <a:pt x="864" y="100"/>
                  <a:pt x="863" y="100"/>
                </a:cubicBezTo>
                <a:cubicBezTo>
                  <a:pt x="863" y="101"/>
                  <a:pt x="862" y="101"/>
                  <a:pt x="861" y="101"/>
                </a:cubicBezTo>
                <a:cubicBezTo>
                  <a:pt x="859" y="102"/>
                  <a:pt x="861" y="104"/>
                  <a:pt x="859" y="105"/>
                </a:cubicBezTo>
                <a:cubicBezTo>
                  <a:pt x="858" y="106"/>
                  <a:pt x="860" y="108"/>
                  <a:pt x="859" y="109"/>
                </a:cubicBezTo>
                <a:cubicBezTo>
                  <a:pt x="858" y="109"/>
                  <a:pt x="860" y="113"/>
                  <a:pt x="861" y="114"/>
                </a:cubicBezTo>
                <a:cubicBezTo>
                  <a:pt x="861" y="114"/>
                  <a:pt x="863" y="114"/>
                  <a:pt x="864" y="114"/>
                </a:cubicBezTo>
                <a:cubicBezTo>
                  <a:pt x="865" y="114"/>
                  <a:pt x="865" y="114"/>
                  <a:pt x="865" y="114"/>
                </a:cubicBezTo>
                <a:cubicBezTo>
                  <a:pt x="863" y="115"/>
                  <a:pt x="868" y="117"/>
                  <a:pt x="866" y="118"/>
                </a:cubicBezTo>
                <a:cubicBezTo>
                  <a:pt x="866" y="118"/>
                  <a:pt x="865" y="120"/>
                  <a:pt x="863" y="120"/>
                </a:cubicBezTo>
                <a:cubicBezTo>
                  <a:pt x="862" y="119"/>
                  <a:pt x="861" y="117"/>
                  <a:pt x="860" y="116"/>
                </a:cubicBezTo>
                <a:cubicBezTo>
                  <a:pt x="859" y="116"/>
                  <a:pt x="858" y="116"/>
                  <a:pt x="857" y="115"/>
                </a:cubicBezTo>
                <a:cubicBezTo>
                  <a:pt x="857" y="115"/>
                  <a:pt x="857" y="115"/>
                  <a:pt x="856" y="114"/>
                </a:cubicBezTo>
                <a:cubicBezTo>
                  <a:pt x="855" y="113"/>
                  <a:pt x="855" y="113"/>
                  <a:pt x="855" y="113"/>
                </a:cubicBezTo>
                <a:cubicBezTo>
                  <a:pt x="855" y="112"/>
                  <a:pt x="854" y="110"/>
                  <a:pt x="851" y="111"/>
                </a:cubicBezTo>
                <a:cubicBezTo>
                  <a:pt x="851" y="111"/>
                  <a:pt x="848" y="111"/>
                  <a:pt x="847" y="113"/>
                </a:cubicBezTo>
                <a:cubicBezTo>
                  <a:pt x="845" y="115"/>
                  <a:pt x="846" y="117"/>
                  <a:pt x="845" y="119"/>
                </a:cubicBezTo>
                <a:cubicBezTo>
                  <a:pt x="844" y="119"/>
                  <a:pt x="844" y="117"/>
                  <a:pt x="844" y="116"/>
                </a:cubicBezTo>
                <a:cubicBezTo>
                  <a:pt x="844" y="116"/>
                  <a:pt x="843" y="108"/>
                  <a:pt x="843" y="107"/>
                </a:cubicBezTo>
                <a:cubicBezTo>
                  <a:pt x="842" y="106"/>
                  <a:pt x="840" y="106"/>
                  <a:pt x="840" y="106"/>
                </a:cubicBezTo>
                <a:cubicBezTo>
                  <a:pt x="838" y="107"/>
                  <a:pt x="841" y="114"/>
                  <a:pt x="840" y="114"/>
                </a:cubicBezTo>
                <a:cubicBezTo>
                  <a:pt x="838" y="115"/>
                  <a:pt x="840" y="117"/>
                  <a:pt x="839" y="117"/>
                </a:cubicBezTo>
                <a:cubicBezTo>
                  <a:pt x="839" y="118"/>
                  <a:pt x="839" y="118"/>
                  <a:pt x="839" y="118"/>
                </a:cubicBezTo>
                <a:cubicBezTo>
                  <a:pt x="837" y="118"/>
                  <a:pt x="836" y="119"/>
                  <a:pt x="836" y="119"/>
                </a:cubicBezTo>
                <a:cubicBezTo>
                  <a:pt x="834" y="123"/>
                  <a:pt x="834" y="123"/>
                  <a:pt x="834" y="123"/>
                </a:cubicBezTo>
                <a:cubicBezTo>
                  <a:pt x="837" y="126"/>
                  <a:pt x="837" y="126"/>
                  <a:pt x="837" y="126"/>
                </a:cubicBezTo>
                <a:cubicBezTo>
                  <a:pt x="837" y="127"/>
                  <a:pt x="837" y="129"/>
                  <a:pt x="836" y="129"/>
                </a:cubicBezTo>
                <a:cubicBezTo>
                  <a:pt x="836" y="130"/>
                  <a:pt x="836" y="131"/>
                  <a:pt x="836" y="132"/>
                </a:cubicBezTo>
                <a:cubicBezTo>
                  <a:pt x="835" y="133"/>
                  <a:pt x="836" y="133"/>
                  <a:pt x="836" y="134"/>
                </a:cubicBezTo>
                <a:cubicBezTo>
                  <a:pt x="835" y="135"/>
                  <a:pt x="835" y="137"/>
                  <a:pt x="835" y="138"/>
                </a:cubicBezTo>
                <a:cubicBezTo>
                  <a:pt x="834" y="139"/>
                  <a:pt x="836" y="141"/>
                  <a:pt x="836" y="142"/>
                </a:cubicBezTo>
                <a:cubicBezTo>
                  <a:pt x="836" y="143"/>
                  <a:pt x="837" y="142"/>
                  <a:pt x="838" y="142"/>
                </a:cubicBezTo>
                <a:cubicBezTo>
                  <a:pt x="839" y="142"/>
                  <a:pt x="840" y="141"/>
                  <a:pt x="839" y="142"/>
                </a:cubicBezTo>
                <a:cubicBezTo>
                  <a:pt x="839" y="143"/>
                  <a:pt x="840" y="142"/>
                  <a:pt x="840" y="142"/>
                </a:cubicBezTo>
                <a:cubicBezTo>
                  <a:pt x="841" y="141"/>
                  <a:pt x="842" y="141"/>
                  <a:pt x="842" y="141"/>
                </a:cubicBezTo>
                <a:cubicBezTo>
                  <a:pt x="842" y="141"/>
                  <a:pt x="846" y="142"/>
                  <a:pt x="845" y="144"/>
                </a:cubicBezTo>
                <a:cubicBezTo>
                  <a:pt x="844" y="145"/>
                  <a:pt x="842" y="145"/>
                  <a:pt x="841" y="144"/>
                </a:cubicBezTo>
                <a:cubicBezTo>
                  <a:pt x="840" y="144"/>
                  <a:pt x="840" y="144"/>
                  <a:pt x="840" y="144"/>
                </a:cubicBezTo>
                <a:cubicBezTo>
                  <a:pt x="838" y="145"/>
                  <a:pt x="838" y="145"/>
                  <a:pt x="838" y="145"/>
                </a:cubicBezTo>
                <a:cubicBezTo>
                  <a:pt x="838" y="146"/>
                  <a:pt x="837" y="148"/>
                  <a:pt x="838" y="149"/>
                </a:cubicBezTo>
                <a:cubicBezTo>
                  <a:pt x="838" y="150"/>
                  <a:pt x="841" y="151"/>
                  <a:pt x="841" y="152"/>
                </a:cubicBezTo>
                <a:cubicBezTo>
                  <a:pt x="841" y="153"/>
                  <a:pt x="841" y="154"/>
                  <a:pt x="840" y="155"/>
                </a:cubicBezTo>
                <a:cubicBezTo>
                  <a:pt x="837" y="154"/>
                  <a:pt x="837" y="154"/>
                  <a:pt x="837" y="154"/>
                </a:cubicBezTo>
                <a:cubicBezTo>
                  <a:pt x="837" y="157"/>
                  <a:pt x="837" y="157"/>
                  <a:pt x="837" y="157"/>
                </a:cubicBezTo>
                <a:cubicBezTo>
                  <a:pt x="837" y="157"/>
                  <a:pt x="837" y="159"/>
                  <a:pt x="837" y="160"/>
                </a:cubicBezTo>
                <a:cubicBezTo>
                  <a:pt x="837" y="161"/>
                  <a:pt x="834" y="160"/>
                  <a:pt x="834" y="161"/>
                </a:cubicBezTo>
                <a:cubicBezTo>
                  <a:pt x="833" y="162"/>
                  <a:pt x="832" y="163"/>
                  <a:pt x="832" y="164"/>
                </a:cubicBezTo>
                <a:cubicBezTo>
                  <a:pt x="828" y="164"/>
                  <a:pt x="828" y="164"/>
                  <a:pt x="828" y="164"/>
                </a:cubicBezTo>
                <a:cubicBezTo>
                  <a:pt x="828" y="164"/>
                  <a:pt x="827" y="164"/>
                  <a:pt x="826" y="164"/>
                </a:cubicBezTo>
                <a:cubicBezTo>
                  <a:pt x="826" y="164"/>
                  <a:pt x="825" y="164"/>
                  <a:pt x="825" y="164"/>
                </a:cubicBezTo>
                <a:cubicBezTo>
                  <a:pt x="824" y="164"/>
                  <a:pt x="824" y="164"/>
                  <a:pt x="823" y="164"/>
                </a:cubicBezTo>
                <a:cubicBezTo>
                  <a:pt x="822" y="163"/>
                  <a:pt x="822" y="163"/>
                  <a:pt x="821" y="163"/>
                </a:cubicBezTo>
                <a:cubicBezTo>
                  <a:pt x="821" y="164"/>
                  <a:pt x="820" y="161"/>
                  <a:pt x="821" y="161"/>
                </a:cubicBezTo>
                <a:cubicBezTo>
                  <a:pt x="822" y="160"/>
                  <a:pt x="826" y="160"/>
                  <a:pt x="826" y="161"/>
                </a:cubicBezTo>
                <a:cubicBezTo>
                  <a:pt x="826" y="161"/>
                  <a:pt x="830" y="161"/>
                  <a:pt x="830" y="160"/>
                </a:cubicBezTo>
                <a:cubicBezTo>
                  <a:pt x="832" y="157"/>
                  <a:pt x="832" y="157"/>
                  <a:pt x="832" y="157"/>
                </a:cubicBezTo>
                <a:cubicBezTo>
                  <a:pt x="833" y="156"/>
                  <a:pt x="834" y="155"/>
                  <a:pt x="834" y="155"/>
                </a:cubicBezTo>
                <a:cubicBezTo>
                  <a:pt x="835" y="154"/>
                  <a:pt x="835" y="147"/>
                  <a:pt x="835" y="147"/>
                </a:cubicBezTo>
                <a:cubicBezTo>
                  <a:pt x="834" y="144"/>
                  <a:pt x="834" y="144"/>
                  <a:pt x="834" y="144"/>
                </a:cubicBezTo>
                <a:cubicBezTo>
                  <a:pt x="833" y="140"/>
                  <a:pt x="833" y="140"/>
                  <a:pt x="833" y="140"/>
                </a:cubicBezTo>
                <a:cubicBezTo>
                  <a:pt x="832" y="140"/>
                  <a:pt x="834" y="134"/>
                  <a:pt x="833" y="134"/>
                </a:cubicBezTo>
                <a:cubicBezTo>
                  <a:pt x="832" y="133"/>
                  <a:pt x="834" y="128"/>
                  <a:pt x="833" y="128"/>
                </a:cubicBezTo>
                <a:cubicBezTo>
                  <a:pt x="832" y="124"/>
                  <a:pt x="832" y="124"/>
                  <a:pt x="832" y="124"/>
                </a:cubicBezTo>
                <a:cubicBezTo>
                  <a:pt x="831" y="124"/>
                  <a:pt x="833" y="121"/>
                  <a:pt x="832" y="120"/>
                </a:cubicBezTo>
                <a:cubicBezTo>
                  <a:pt x="831" y="120"/>
                  <a:pt x="835" y="117"/>
                  <a:pt x="834" y="117"/>
                </a:cubicBezTo>
                <a:cubicBezTo>
                  <a:pt x="835" y="112"/>
                  <a:pt x="835" y="112"/>
                  <a:pt x="835" y="112"/>
                </a:cubicBezTo>
                <a:cubicBezTo>
                  <a:pt x="835" y="112"/>
                  <a:pt x="833" y="110"/>
                  <a:pt x="833" y="110"/>
                </a:cubicBezTo>
                <a:cubicBezTo>
                  <a:pt x="833" y="110"/>
                  <a:pt x="832" y="107"/>
                  <a:pt x="832" y="105"/>
                </a:cubicBezTo>
                <a:cubicBezTo>
                  <a:pt x="832" y="104"/>
                  <a:pt x="830" y="104"/>
                  <a:pt x="829" y="104"/>
                </a:cubicBezTo>
                <a:cubicBezTo>
                  <a:pt x="828" y="103"/>
                  <a:pt x="828" y="103"/>
                  <a:pt x="827" y="103"/>
                </a:cubicBezTo>
                <a:cubicBezTo>
                  <a:pt x="827" y="103"/>
                  <a:pt x="826" y="102"/>
                  <a:pt x="825" y="103"/>
                </a:cubicBezTo>
                <a:cubicBezTo>
                  <a:pt x="822" y="102"/>
                  <a:pt x="822" y="106"/>
                  <a:pt x="822" y="106"/>
                </a:cubicBezTo>
                <a:cubicBezTo>
                  <a:pt x="821" y="107"/>
                  <a:pt x="821" y="108"/>
                  <a:pt x="820" y="108"/>
                </a:cubicBezTo>
                <a:cubicBezTo>
                  <a:pt x="818" y="110"/>
                  <a:pt x="820" y="111"/>
                  <a:pt x="818" y="112"/>
                </a:cubicBezTo>
                <a:cubicBezTo>
                  <a:pt x="817" y="112"/>
                  <a:pt x="817" y="116"/>
                  <a:pt x="817" y="116"/>
                </a:cubicBezTo>
                <a:cubicBezTo>
                  <a:pt x="817" y="116"/>
                  <a:pt x="822" y="116"/>
                  <a:pt x="819" y="117"/>
                </a:cubicBezTo>
                <a:cubicBezTo>
                  <a:pt x="816" y="118"/>
                  <a:pt x="817" y="119"/>
                  <a:pt x="817" y="119"/>
                </a:cubicBezTo>
                <a:cubicBezTo>
                  <a:pt x="817" y="119"/>
                  <a:pt x="816" y="123"/>
                  <a:pt x="813" y="123"/>
                </a:cubicBezTo>
                <a:cubicBezTo>
                  <a:pt x="811" y="123"/>
                  <a:pt x="812" y="125"/>
                  <a:pt x="809" y="126"/>
                </a:cubicBezTo>
                <a:cubicBezTo>
                  <a:pt x="808" y="127"/>
                  <a:pt x="810" y="130"/>
                  <a:pt x="811" y="131"/>
                </a:cubicBezTo>
                <a:cubicBezTo>
                  <a:pt x="812" y="132"/>
                  <a:pt x="814" y="132"/>
                  <a:pt x="813" y="133"/>
                </a:cubicBezTo>
                <a:cubicBezTo>
                  <a:pt x="812" y="134"/>
                  <a:pt x="811" y="136"/>
                  <a:pt x="809" y="137"/>
                </a:cubicBezTo>
                <a:cubicBezTo>
                  <a:pt x="808" y="139"/>
                  <a:pt x="815" y="140"/>
                  <a:pt x="814" y="141"/>
                </a:cubicBezTo>
                <a:cubicBezTo>
                  <a:pt x="812" y="143"/>
                  <a:pt x="820" y="144"/>
                  <a:pt x="820" y="144"/>
                </a:cubicBezTo>
                <a:cubicBezTo>
                  <a:pt x="821" y="144"/>
                  <a:pt x="823" y="144"/>
                  <a:pt x="820" y="147"/>
                </a:cubicBezTo>
                <a:cubicBezTo>
                  <a:pt x="819" y="148"/>
                  <a:pt x="819" y="149"/>
                  <a:pt x="818" y="149"/>
                </a:cubicBezTo>
                <a:cubicBezTo>
                  <a:pt x="817" y="149"/>
                  <a:pt x="817" y="148"/>
                  <a:pt x="816" y="147"/>
                </a:cubicBezTo>
                <a:cubicBezTo>
                  <a:pt x="816" y="146"/>
                  <a:pt x="815" y="145"/>
                  <a:pt x="814" y="145"/>
                </a:cubicBezTo>
                <a:cubicBezTo>
                  <a:pt x="813" y="145"/>
                  <a:pt x="812" y="145"/>
                  <a:pt x="811" y="144"/>
                </a:cubicBezTo>
                <a:cubicBezTo>
                  <a:pt x="810" y="143"/>
                  <a:pt x="809" y="143"/>
                  <a:pt x="808" y="143"/>
                </a:cubicBezTo>
                <a:cubicBezTo>
                  <a:pt x="807" y="143"/>
                  <a:pt x="805" y="142"/>
                  <a:pt x="804" y="140"/>
                </a:cubicBezTo>
                <a:cubicBezTo>
                  <a:pt x="803" y="139"/>
                  <a:pt x="801" y="138"/>
                  <a:pt x="800" y="138"/>
                </a:cubicBezTo>
                <a:cubicBezTo>
                  <a:pt x="799" y="138"/>
                  <a:pt x="797" y="137"/>
                  <a:pt x="795" y="136"/>
                </a:cubicBezTo>
                <a:cubicBezTo>
                  <a:pt x="793" y="135"/>
                  <a:pt x="792" y="134"/>
                  <a:pt x="790" y="134"/>
                </a:cubicBezTo>
                <a:cubicBezTo>
                  <a:pt x="789" y="134"/>
                  <a:pt x="788" y="133"/>
                  <a:pt x="787" y="132"/>
                </a:cubicBezTo>
                <a:cubicBezTo>
                  <a:pt x="786" y="131"/>
                  <a:pt x="785" y="131"/>
                  <a:pt x="784" y="131"/>
                </a:cubicBezTo>
                <a:cubicBezTo>
                  <a:pt x="782" y="131"/>
                  <a:pt x="784" y="134"/>
                  <a:pt x="785" y="135"/>
                </a:cubicBezTo>
                <a:cubicBezTo>
                  <a:pt x="786" y="137"/>
                  <a:pt x="792" y="139"/>
                  <a:pt x="790" y="139"/>
                </a:cubicBezTo>
                <a:cubicBezTo>
                  <a:pt x="789" y="139"/>
                  <a:pt x="794" y="145"/>
                  <a:pt x="791" y="146"/>
                </a:cubicBezTo>
                <a:cubicBezTo>
                  <a:pt x="790" y="146"/>
                  <a:pt x="789" y="144"/>
                  <a:pt x="788" y="142"/>
                </a:cubicBezTo>
                <a:cubicBezTo>
                  <a:pt x="786" y="141"/>
                  <a:pt x="785" y="139"/>
                  <a:pt x="784" y="139"/>
                </a:cubicBezTo>
                <a:cubicBezTo>
                  <a:pt x="783" y="139"/>
                  <a:pt x="785" y="143"/>
                  <a:pt x="784" y="143"/>
                </a:cubicBezTo>
                <a:cubicBezTo>
                  <a:pt x="783" y="144"/>
                  <a:pt x="782" y="144"/>
                  <a:pt x="781" y="144"/>
                </a:cubicBezTo>
                <a:cubicBezTo>
                  <a:pt x="781" y="144"/>
                  <a:pt x="780" y="144"/>
                  <a:pt x="779" y="143"/>
                </a:cubicBezTo>
                <a:cubicBezTo>
                  <a:pt x="779" y="142"/>
                  <a:pt x="778" y="141"/>
                  <a:pt x="778" y="141"/>
                </a:cubicBezTo>
                <a:cubicBezTo>
                  <a:pt x="776" y="141"/>
                  <a:pt x="772" y="148"/>
                  <a:pt x="770" y="148"/>
                </a:cubicBezTo>
                <a:cubicBezTo>
                  <a:pt x="769" y="148"/>
                  <a:pt x="768" y="147"/>
                  <a:pt x="768" y="146"/>
                </a:cubicBezTo>
                <a:cubicBezTo>
                  <a:pt x="767" y="144"/>
                  <a:pt x="766" y="143"/>
                  <a:pt x="765" y="143"/>
                </a:cubicBezTo>
                <a:cubicBezTo>
                  <a:pt x="760" y="144"/>
                  <a:pt x="762" y="147"/>
                  <a:pt x="757" y="148"/>
                </a:cubicBezTo>
                <a:cubicBezTo>
                  <a:pt x="754" y="148"/>
                  <a:pt x="755" y="150"/>
                  <a:pt x="752" y="151"/>
                </a:cubicBezTo>
                <a:cubicBezTo>
                  <a:pt x="749" y="151"/>
                  <a:pt x="751" y="155"/>
                  <a:pt x="748" y="155"/>
                </a:cubicBezTo>
                <a:cubicBezTo>
                  <a:pt x="747" y="156"/>
                  <a:pt x="748" y="161"/>
                  <a:pt x="748" y="161"/>
                </a:cubicBezTo>
                <a:cubicBezTo>
                  <a:pt x="747" y="163"/>
                  <a:pt x="744" y="160"/>
                  <a:pt x="743" y="160"/>
                </a:cubicBezTo>
                <a:cubicBezTo>
                  <a:pt x="742" y="159"/>
                  <a:pt x="741" y="159"/>
                  <a:pt x="741" y="159"/>
                </a:cubicBezTo>
                <a:cubicBezTo>
                  <a:pt x="738" y="160"/>
                  <a:pt x="740" y="155"/>
                  <a:pt x="741" y="155"/>
                </a:cubicBezTo>
                <a:cubicBezTo>
                  <a:pt x="741" y="154"/>
                  <a:pt x="745" y="155"/>
                  <a:pt x="746" y="153"/>
                </a:cubicBezTo>
                <a:cubicBezTo>
                  <a:pt x="746" y="152"/>
                  <a:pt x="746" y="151"/>
                  <a:pt x="744" y="150"/>
                </a:cubicBezTo>
                <a:cubicBezTo>
                  <a:pt x="741" y="149"/>
                  <a:pt x="741" y="146"/>
                  <a:pt x="740" y="146"/>
                </a:cubicBezTo>
                <a:cubicBezTo>
                  <a:pt x="739" y="146"/>
                  <a:pt x="736" y="146"/>
                  <a:pt x="735" y="147"/>
                </a:cubicBezTo>
                <a:cubicBezTo>
                  <a:pt x="733" y="147"/>
                  <a:pt x="736" y="149"/>
                  <a:pt x="734" y="149"/>
                </a:cubicBezTo>
                <a:cubicBezTo>
                  <a:pt x="732" y="150"/>
                  <a:pt x="736" y="152"/>
                  <a:pt x="734" y="153"/>
                </a:cubicBezTo>
                <a:cubicBezTo>
                  <a:pt x="731" y="153"/>
                  <a:pt x="732" y="154"/>
                  <a:pt x="733" y="155"/>
                </a:cubicBezTo>
                <a:cubicBezTo>
                  <a:pt x="734" y="159"/>
                  <a:pt x="734" y="159"/>
                  <a:pt x="734" y="159"/>
                </a:cubicBezTo>
                <a:cubicBezTo>
                  <a:pt x="734" y="159"/>
                  <a:pt x="738" y="162"/>
                  <a:pt x="735" y="163"/>
                </a:cubicBezTo>
                <a:cubicBezTo>
                  <a:pt x="733" y="163"/>
                  <a:pt x="731" y="163"/>
                  <a:pt x="729" y="164"/>
                </a:cubicBezTo>
                <a:cubicBezTo>
                  <a:pt x="727" y="164"/>
                  <a:pt x="725" y="167"/>
                  <a:pt x="724" y="167"/>
                </a:cubicBezTo>
                <a:cubicBezTo>
                  <a:pt x="721" y="168"/>
                  <a:pt x="725" y="175"/>
                  <a:pt x="723" y="176"/>
                </a:cubicBezTo>
                <a:cubicBezTo>
                  <a:pt x="720" y="177"/>
                  <a:pt x="719" y="176"/>
                  <a:pt x="718" y="175"/>
                </a:cubicBezTo>
                <a:cubicBezTo>
                  <a:pt x="717" y="174"/>
                  <a:pt x="717" y="174"/>
                  <a:pt x="717" y="174"/>
                </a:cubicBezTo>
                <a:cubicBezTo>
                  <a:pt x="715" y="172"/>
                  <a:pt x="715" y="172"/>
                  <a:pt x="715" y="172"/>
                </a:cubicBezTo>
                <a:cubicBezTo>
                  <a:pt x="714" y="172"/>
                  <a:pt x="713" y="171"/>
                  <a:pt x="710" y="171"/>
                </a:cubicBezTo>
                <a:cubicBezTo>
                  <a:pt x="710" y="171"/>
                  <a:pt x="709" y="172"/>
                  <a:pt x="709" y="173"/>
                </a:cubicBezTo>
                <a:cubicBezTo>
                  <a:pt x="709" y="175"/>
                  <a:pt x="709" y="176"/>
                  <a:pt x="708" y="176"/>
                </a:cubicBezTo>
                <a:cubicBezTo>
                  <a:pt x="706" y="176"/>
                  <a:pt x="706" y="174"/>
                  <a:pt x="705" y="173"/>
                </a:cubicBezTo>
                <a:cubicBezTo>
                  <a:pt x="704" y="172"/>
                  <a:pt x="704" y="172"/>
                  <a:pt x="704" y="172"/>
                </a:cubicBezTo>
                <a:cubicBezTo>
                  <a:pt x="701" y="171"/>
                  <a:pt x="705" y="168"/>
                  <a:pt x="705" y="168"/>
                </a:cubicBezTo>
                <a:cubicBezTo>
                  <a:pt x="705" y="168"/>
                  <a:pt x="706" y="167"/>
                  <a:pt x="703" y="165"/>
                </a:cubicBezTo>
                <a:cubicBezTo>
                  <a:pt x="702" y="164"/>
                  <a:pt x="701" y="163"/>
                  <a:pt x="701" y="163"/>
                </a:cubicBezTo>
                <a:cubicBezTo>
                  <a:pt x="701" y="163"/>
                  <a:pt x="698" y="160"/>
                  <a:pt x="697" y="160"/>
                </a:cubicBezTo>
                <a:cubicBezTo>
                  <a:pt x="697" y="159"/>
                  <a:pt x="697" y="159"/>
                  <a:pt x="698" y="159"/>
                </a:cubicBezTo>
                <a:cubicBezTo>
                  <a:pt x="698" y="159"/>
                  <a:pt x="700" y="159"/>
                  <a:pt x="701" y="160"/>
                </a:cubicBezTo>
                <a:cubicBezTo>
                  <a:pt x="702" y="161"/>
                  <a:pt x="703" y="161"/>
                  <a:pt x="704" y="162"/>
                </a:cubicBezTo>
                <a:cubicBezTo>
                  <a:pt x="705" y="162"/>
                  <a:pt x="707" y="164"/>
                  <a:pt x="708" y="163"/>
                </a:cubicBezTo>
                <a:cubicBezTo>
                  <a:pt x="709" y="162"/>
                  <a:pt x="711" y="165"/>
                  <a:pt x="711" y="165"/>
                </a:cubicBezTo>
                <a:cubicBezTo>
                  <a:pt x="711" y="165"/>
                  <a:pt x="714" y="166"/>
                  <a:pt x="715" y="166"/>
                </a:cubicBezTo>
                <a:cubicBezTo>
                  <a:pt x="717" y="167"/>
                  <a:pt x="719" y="167"/>
                  <a:pt x="720" y="167"/>
                </a:cubicBezTo>
                <a:cubicBezTo>
                  <a:pt x="720" y="166"/>
                  <a:pt x="721" y="165"/>
                  <a:pt x="722" y="165"/>
                </a:cubicBezTo>
                <a:cubicBezTo>
                  <a:pt x="723" y="164"/>
                  <a:pt x="723" y="164"/>
                  <a:pt x="723" y="164"/>
                </a:cubicBezTo>
                <a:cubicBezTo>
                  <a:pt x="724" y="163"/>
                  <a:pt x="724" y="162"/>
                  <a:pt x="725" y="162"/>
                </a:cubicBezTo>
                <a:cubicBezTo>
                  <a:pt x="725" y="161"/>
                  <a:pt x="726" y="160"/>
                  <a:pt x="727" y="159"/>
                </a:cubicBezTo>
                <a:cubicBezTo>
                  <a:pt x="727" y="156"/>
                  <a:pt x="727" y="156"/>
                  <a:pt x="727" y="156"/>
                </a:cubicBezTo>
                <a:cubicBezTo>
                  <a:pt x="728" y="155"/>
                  <a:pt x="725" y="152"/>
                  <a:pt x="724" y="150"/>
                </a:cubicBezTo>
                <a:cubicBezTo>
                  <a:pt x="722" y="149"/>
                  <a:pt x="719" y="148"/>
                  <a:pt x="718" y="147"/>
                </a:cubicBezTo>
                <a:cubicBezTo>
                  <a:pt x="717" y="146"/>
                  <a:pt x="716" y="146"/>
                  <a:pt x="715" y="146"/>
                </a:cubicBezTo>
                <a:cubicBezTo>
                  <a:pt x="713" y="144"/>
                  <a:pt x="709" y="142"/>
                  <a:pt x="709" y="142"/>
                </a:cubicBezTo>
                <a:cubicBezTo>
                  <a:pt x="708" y="142"/>
                  <a:pt x="707" y="141"/>
                  <a:pt x="705" y="140"/>
                </a:cubicBezTo>
                <a:cubicBezTo>
                  <a:pt x="703" y="138"/>
                  <a:pt x="699" y="140"/>
                  <a:pt x="698" y="137"/>
                </a:cubicBezTo>
                <a:cubicBezTo>
                  <a:pt x="697" y="134"/>
                  <a:pt x="694" y="136"/>
                  <a:pt x="691" y="136"/>
                </a:cubicBezTo>
                <a:cubicBezTo>
                  <a:pt x="689" y="136"/>
                  <a:pt x="688" y="138"/>
                  <a:pt x="686" y="137"/>
                </a:cubicBezTo>
                <a:cubicBezTo>
                  <a:pt x="686" y="137"/>
                  <a:pt x="687" y="136"/>
                  <a:pt x="687" y="135"/>
                </a:cubicBezTo>
                <a:cubicBezTo>
                  <a:pt x="688" y="134"/>
                  <a:pt x="689" y="133"/>
                  <a:pt x="691" y="133"/>
                </a:cubicBezTo>
                <a:cubicBezTo>
                  <a:pt x="694" y="133"/>
                  <a:pt x="694" y="131"/>
                  <a:pt x="694" y="131"/>
                </a:cubicBezTo>
                <a:cubicBezTo>
                  <a:pt x="694" y="131"/>
                  <a:pt x="692" y="129"/>
                  <a:pt x="689" y="128"/>
                </a:cubicBezTo>
                <a:cubicBezTo>
                  <a:pt x="686" y="127"/>
                  <a:pt x="684" y="126"/>
                  <a:pt x="683" y="125"/>
                </a:cubicBezTo>
                <a:cubicBezTo>
                  <a:pt x="683" y="125"/>
                  <a:pt x="681" y="125"/>
                  <a:pt x="679" y="125"/>
                </a:cubicBezTo>
                <a:cubicBezTo>
                  <a:pt x="679" y="125"/>
                  <a:pt x="678" y="125"/>
                  <a:pt x="678" y="125"/>
                </a:cubicBezTo>
                <a:cubicBezTo>
                  <a:pt x="678" y="125"/>
                  <a:pt x="677" y="125"/>
                  <a:pt x="677" y="125"/>
                </a:cubicBezTo>
                <a:cubicBezTo>
                  <a:pt x="676" y="125"/>
                  <a:pt x="673" y="123"/>
                  <a:pt x="672" y="123"/>
                </a:cubicBezTo>
                <a:cubicBezTo>
                  <a:pt x="672" y="123"/>
                  <a:pt x="670" y="123"/>
                  <a:pt x="669" y="124"/>
                </a:cubicBezTo>
                <a:cubicBezTo>
                  <a:pt x="667" y="125"/>
                  <a:pt x="667" y="126"/>
                  <a:pt x="665" y="127"/>
                </a:cubicBezTo>
                <a:cubicBezTo>
                  <a:pt x="664" y="127"/>
                  <a:pt x="663" y="128"/>
                  <a:pt x="663" y="128"/>
                </a:cubicBezTo>
                <a:cubicBezTo>
                  <a:pt x="661" y="129"/>
                  <a:pt x="660" y="130"/>
                  <a:pt x="660" y="130"/>
                </a:cubicBezTo>
                <a:cubicBezTo>
                  <a:pt x="659" y="130"/>
                  <a:pt x="658" y="131"/>
                  <a:pt x="657" y="132"/>
                </a:cubicBezTo>
                <a:cubicBezTo>
                  <a:pt x="656" y="132"/>
                  <a:pt x="656" y="133"/>
                  <a:pt x="653" y="131"/>
                </a:cubicBezTo>
                <a:cubicBezTo>
                  <a:pt x="652" y="131"/>
                  <a:pt x="651" y="132"/>
                  <a:pt x="650" y="132"/>
                </a:cubicBezTo>
                <a:cubicBezTo>
                  <a:pt x="649" y="134"/>
                  <a:pt x="649" y="135"/>
                  <a:pt x="648" y="135"/>
                </a:cubicBezTo>
                <a:cubicBezTo>
                  <a:pt x="647" y="135"/>
                  <a:pt x="645" y="138"/>
                  <a:pt x="644" y="138"/>
                </a:cubicBezTo>
                <a:cubicBezTo>
                  <a:pt x="643" y="138"/>
                  <a:pt x="642" y="139"/>
                  <a:pt x="641" y="140"/>
                </a:cubicBezTo>
                <a:cubicBezTo>
                  <a:pt x="640" y="142"/>
                  <a:pt x="640" y="141"/>
                  <a:pt x="639" y="142"/>
                </a:cubicBezTo>
                <a:cubicBezTo>
                  <a:pt x="635" y="143"/>
                  <a:pt x="635" y="143"/>
                  <a:pt x="635" y="143"/>
                </a:cubicBezTo>
                <a:cubicBezTo>
                  <a:pt x="634" y="143"/>
                  <a:pt x="634" y="145"/>
                  <a:pt x="634" y="146"/>
                </a:cubicBezTo>
                <a:cubicBezTo>
                  <a:pt x="634" y="148"/>
                  <a:pt x="634" y="149"/>
                  <a:pt x="634" y="149"/>
                </a:cubicBezTo>
                <a:cubicBezTo>
                  <a:pt x="633" y="149"/>
                  <a:pt x="632" y="149"/>
                  <a:pt x="632" y="149"/>
                </a:cubicBezTo>
                <a:cubicBezTo>
                  <a:pt x="630" y="149"/>
                  <a:pt x="629" y="149"/>
                  <a:pt x="629" y="150"/>
                </a:cubicBezTo>
                <a:cubicBezTo>
                  <a:pt x="628" y="151"/>
                  <a:pt x="628" y="151"/>
                  <a:pt x="628" y="151"/>
                </a:cubicBezTo>
                <a:cubicBezTo>
                  <a:pt x="628" y="152"/>
                  <a:pt x="627" y="153"/>
                  <a:pt x="627" y="153"/>
                </a:cubicBezTo>
                <a:cubicBezTo>
                  <a:pt x="627" y="154"/>
                  <a:pt x="629" y="154"/>
                  <a:pt x="629" y="154"/>
                </a:cubicBezTo>
                <a:cubicBezTo>
                  <a:pt x="630" y="154"/>
                  <a:pt x="630" y="154"/>
                  <a:pt x="630" y="154"/>
                </a:cubicBezTo>
                <a:cubicBezTo>
                  <a:pt x="632" y="154"/>
                  <a:pt x="632" y="154"/>
                  <a:pt x="633" y="153"/>
                </a:cubicBezTo>
                <a:cubicBezTo>
                  <a:pt x="633" y="152"/>
                  <a:pt x="635" y="150"/>
                  <a:pt x="637" y="151"/>
                </a:cubicBezTo>
                <a:cubicBezTo>
                  <a:pt x="638" y="151"/>
                  <a:pt x="637" y="152"/>
                  <a:pt x="637" y="153"/>
                </a:cubicBezTo>
                <a:cubicBezTo>
                  <a:pt x="638" y="154"/>
                  <a:pt x="638" y="155"/>
                  <a:pt x="638" y="155"/>
                </a:cubicBezTo>
                <a:cubicBezTo>
                  <a:pt x="637" y="155"/>
                  <a:pt x="636" y="156"/>
                  <a:pt x="636" y="156"/>
                </a:cubicBezTo>
                <a:cubicBezTo>
                  <a:pt x="635" y="157"/>
                  <a:pt x="634" y="157"/>
                  <a:pt x="634" y="157"/>
                </a:cubicBezTo>
                <a:cubicBezTo>
                  <a:pt x="633" y="157"/>
                  <a:pt x="631" y="157"/>
                  <a:pt x="631" y="157"/>
                </a:cubicBezTo>
                <a:cubicBezTo>
                  <a:pt x="630" y="158"/>
                  <a:pt x="630" y="160"/>
                  <a:pt x="630" y="161"/>
                </a:cubicBezTo>
                <a:cubicBezTo>
                  <a:pt x="630" y="162"/>
                  <a:pt x="628" y="163"/>
                  <a:pt x="628" y="163"/>
                </a:cubicBezTo>
                <a:cubicBezTo>
                  <a:pt x="628" y="164"/>
                  <a:pt x="627" y="166"/>
                  <a:pt x="626" y="167"/>
                </a:cubicBezTo>
                <a:cubicBezTo>
                  <a:pt x="626" y="167"/>
                  <a:pt x="625" y="167"/>
                  <a:pt x="624" y="168"/>
                </a:cubicBezTo>
                <a:cubicBezTo>
                  <a:pt x="624" y="169"/>
                  <a:pt x="623" y="170"/>
                  <a:pt x="621" y="171"/>
                </a:cubicBezTo>
                <a:cubicBezTo>
                  <a:pt x="620" y="171"/>
                  <a:pt x="621" y="175"/>
                  <a:pt x="621" y="176"/>
                </a:cubicBezTo>
                <a:cubicBezTo>
                  <a:pt x="621" y="176"/>
                  <a:pt x="621" y="179"/>
                  <a:pt x="620" y="179"/>
                </a:cubicBezTo>
                <a:cubicBezTo>
                  <a:pt x="618" y="179"/>
                  <a:pt x="618" y="179"/>
                  <a:pt x="617" y="179"/>
                </a:cubicBezTo>
                <a:cubicBezTo>
                  <a:pt x="615" y="180"/>
                  <a:pt x="615" y="181"/>
                  <a:pt x="615" y="181"/>
                </a:cubicBezTo>
                <a:cubicBezTo>
                  <a:pt x="612" y="183"/>
                  <a:pt x="611" y="184"/>
                  <a:pt x="610" y="184"/>
                </a:cubicBezTo>
                <a:cubicBezTo>
                  <a:pt x="607" y="186"/>
                  <a:pt x="608" y="188"/>
                  <a:pt x="608" y="188"/>
                </a:cubicBezTo>
                <a:cubicBezTo>
                  <a:pt x="608" y="189"/>
                  <a:pt x="607" y="189"/>
                  <a:pt x="605" y="189"/>
                </a:cubicBezTo>
                <a:cubicBezTo>
                  <a:pt x="604" y="189"/>
                  <a:pt x="604" y="189"/>
                  <a:pt x="603" y="189"/>
                </a:cubicBezTo>
                <a:cubicBezTo>
                  <a:pt x="603" y="189"/>
                  <a:pt x="603" y="190"/>
                  <a:pt x="603" y="190"/>
                </a:cubicBezTo>
                <a:cubicBezTo>
                  <a:pt x="603" y="190"/>
                  <a:pt x="603" y="191"/>
                  <a:pt x="602" y="193"/>
                </a:cubicBezTo>
                <a:cubicBezTo>
                  <a:pt x="602" y="195"/>
                  <a:pt x="601" y="196"/>
                  <a:pt x="601" y="196"/>
                </a:cubicBezTo>
                <a:cubicBezTo>
                  <a:pt x="600" y="199"/>
                  <a:pt x="602" y="200"/>
                  <a:pt x="603" y="201"/>
                </a:cubicBezTo>
                <a:cubicBezTo>
                  <a:pt x="603" y="202"/>
                  <a:pt x="603" y="203"/>
                  <a:pt x="603" y="204"/>
                </a:cubicBezTo>
                <a:cubicBezTo>
                  <a:pt x="602" y="205"/>
                  <a:pt x="601" y="207"/>
                  <a:pt x="602" y="208"/>
                </a:cubicBezTo>
                <a:cubicBezTo>
                  <a:pt x="603" y="209"/>
                  <a:pt x="603" y="210"/>
                  <a:pt x="603" y="212"/>
                </a:cubicBezTo>
                <a:cubicBezTo>
                  <a:pt x="604" y="213"/>
                  <a:pt x="605" y="213"/>
                  <a:pt x="606" y="215"/>
                </a:cubicBezTo>
                <a:cubicBezTo>
                  <a:pt x="607" y="216"/>
                  <a:pt x="607" y="217"/>
                  <a:pt x="607" y="217"/>
                </a:cubicBezTo>
                <a:cubicBezTo>
                  <a:pt x="609" y="218"/>
                  <a:pt x="613" y="219"/>
                  <a:pt x="614" y="217"/>
                </a:cubicBezTo>
                <a:cubicBezTo>
                  <a:pt x="614" y="217"/>
                  <a:pt x="615" y="215"/>
                  <a:pt x="617" y="212"/>
                </a:cubicBezTo>
                <a:cubicBezTo>
                  <a:pt x="617" y="212"/>
                  <a:pt x="622" y="210"/>
                  <a:pt x="624" y="211"/>
                </a:cubicBezTo>
                <a:cubicBezTo>
                  <a:pt x="625" y="213"/>
                  <a:pt x="623" y="214"/>
                  <a:pt x="625" y="216"/>
                </a:cubicBezTo>
                <a:cubicBezTo>
                  <a:pt x="625" y="216"/>
                  <a:pt x="624" y="217"/>
                  <a:pt x="625" y="217"/>
                </a:cubicBezTo>
                <a:cubicBezTo>
                  <a:pt x="625" y="217"/>
                  <a:pt x="625" y="218"/>
                  <a:pt x="625" y="219"/>
                </a:cubicBezTo>
                <a:cubicBezTo>
                  <a:pt x="626" y="220"/>
                  <a:pt x="626" y="220"/>
                  <a:pt x="626" y="220"/>
                </a:cubicBezTo>
                <a:cubicBezTo>
                  <a:pt x="626" y="220"/>
                  <a:pt x="626" y="222"/>
                  <a:pt x="626" y="222"/>
                </a:cubicBezTo>
                <a:cubicBezTo>
                  <a:pt x="628" y="223"/>
                  <a:pt x="628" y="225"/>
                  <a:pt x="628" y="225"/>
                </a:cubicBezTo>
                <a:cubicBezTo>
                  <a:pt x="629" y="226"/>
                  <a:pt x="629" y="230"/>
                  <a:pt x="630" y="230"/>
                </a:cubicBezTo>
                <a:cubicBezTo>
                  <a:pt x="631" y="231"/>
                  <a:pt x="633" y="231"/>
                  <a:pt x="634" y="232"/>
                </a:cubicBezTo>
                <a:cubicBezTo>
                  <a:pt x="634" y="232"/>
                  <a:pt x="634" y="231"/>
                  <a:pt x="635" y="229"/>
                </a:cubicBezTo>
                <a:cubicBezTo>
                  <a:pt x="635" y="228"/>
                  <a:pt x="640" y="227"/>
                  <a:pt x="642" y="227"/>
                </a:cubicBezTo>
                <a:cubicBezTo>
                  <a:pt x="642" y="227"/>
                  <a:pt x="642" y="227"/>
                  <a:pt x="642" y="227"/>
                </a:cubicBezTo>
                <a:cubicBezTo>
                  <a:pt x="643" y="227"/>
                  <a:pt x="644" y="227"/>
                  <a:pt x="645" y="222"/>
                </a:cubicBezTo>
                <a:cubicBezTo>
                  <a:pt x="645" y="221"/>
                  <a:pt x="645" y="220"/>
                  <a:pt x="645" y="219"/>
                </a:cubicBezTo>
                <a:cubicBezTo>
                  <a:pt x="645" y="218"/>
                  <a:pt x="643" y="216"/>
                  <a:pt x="643" y="216"/>
                </a:cubicBezTo>
                <a:cubicBezTo>
                  <a:pt x="643" y="215"/>
                  <a:pt x="643" y="214"/>
                  <a:pt x="643" y="214"/>
                </a:cubicBezTo>
                <a:cubicBezTo>
                  <a:pt x="643" y="213"/>
                  <a:pt x="644" y="213"/>
                  <a:pt x="645" y="214"/>
                </a:cubicBezTo>
                <a:cubicBezTo>
                  <a:pt x="646" y="214"/>
                  <a:pt x="647" y="214"/>
                  <a:pt x="647" y="213"/>
                </a:cubicBezTo>
                <a:cubicBezTo>
                  <a:pt x="647" y="212"/>
                  <a:pt x="649" y="210"/>
                  <a:pt x="650" y="209"/>
                </a:cubicBezTo>
                <a:cubicBezTo>
                  <a:pt x="650" y="209"/>
                  <a:pt x="652" y="207"/>
                  <a:pt x="652" y="206"/>
                </a:cubicBezTo>
                <a:cubicBezTo>
                  <a:pt x="653" y="205"/>
                  <a:pt x="650" y="205"/>
                  <a:pt x="650" y="203"/>
                </a:cubicBezTo>
                <a:cubicBezTo>
                  <a:pt x="645" y="201"/>
                  <a:pt x="645" y="201"/>
                  <a:pt x="645" y="201"/>
                </a:cubicBezTo>
                <a:cubicBezTo>
                  <a:pt x="645" y="199"/>
                  <a:pt x="645" y="199"/>
                  <a:pt x="645" y="199"/>
                </a:cubicBezTo>
                <a:cubicBezTo>
                  <a:pt x="645" y="198"/>
                  <a:pt x="644" y="196"/>
                  <a:pt x="644" y="195"/>
                </a:cubicBezTo>
                <a:cubicBezTo>
                  <a:pt x="644" y="195"/>
                  <a:pt x="644" y="194"/>
                  <a:pt x="646" y="194"/>
                </a:cubicBezTo>
                <a:cubicBezTo>
                  <a:pt x="648" y="193"/>
                  <a:pt x="646" y="192"/>
                  <a:pt x="646" y="191"/>
                </a:cubicBezTo>
                <a:cubicBezTo>
                  <a:pt x="648" y="191"/>
                  <a:pt x="648" y="191"/>
                  <a:pt x="648" y="191"/>
                </a:cubicBezTo>
                <a:cubicBezTo>
                  <a:pt x="648" y="189"/>
                  <a:pt x="648" y="189"/>
                  <a:pt x="648" y="189"/>
                </a:cubicBezTo>
                <a:cubicBezTo>
                  <a:pt x="649" y="187"/>
                  <a:pt x="649" y="187"/>
                  <a:pt x="649" y="187"/>
                </a:cubicBezTo>
                <a:cubicBezTo>
                  <a:pt x="650" y="186"/>
                  <a:pt x="650" y="186"/>
                  <a:pt x="650" y="186"/>
                </a:cubicBezTo>
                <a:cubicBezTo>
                  <a:pt x="651" y="186"/>
                  <a:pt x="651" y="186"/>
                  <a:pt x="652" y="185"/>
                </a:cubicBezTo>
                <a:cubicBezTo>
                  <a:pt x="652" y="185"/>
                  <a:pt x="652" y="184"/>
                  <a:pt x="653" y="184"/>
                </a:cubicBezTo>
                <a:cubicBezTo>
                  <a:pt x="654" y="185"/>
                  <a:pt x="653" y="182"/>
                  <a:pt x="655" y="181"/>
                </a:cubicBezTo>
                <a:cubicBezTo>
                  <a:pt x="656" y="181"/>
                  <a:pt x="656" y="180"/>
                  <a:pt x="657" y="181"/>
                </a:cubicBezTo>
                <a:cubicBezTo>
                  <a:pt x="658" y="180"/>
                  <a:pt x="657" y="179"/>
                  <a:pt x="658" y="178"/>
                </a:cubicBezTo>
                <a:cubicBezTo>
                  <a:pt x="659" y="178"/>
                  <a:pt x="658" y="175"/>
                  <a:pt x="659" y="175"/>
                </a:cubicBezTo>
                <a:cubicBezTo>
                  <a:pt x="660" y="175"/>
                  <a:pt x="659" y="171"/>
                  <a:pt x="660" y="171"/>
                </a:cubicBezTo>
                <a:cubicBezTo>
                  <a:pt x="661" y="170"/>
                  <a:pt x="664" y="169"/>
                  <a:pt x="664" y="169"/>
                </a:cubicBezTo>
                <a:cubicBezTo>
                  <a:pt x="664" y="169"/>
                  <a:pt x="665" y="169"/>
                  <a:pt x="665" y="169"/>
                </a:cubicBezTo>
                <a:cubicBezTo>
                  <a:pt x="666" y="168"/>
                  <a:pt x="668" y="168"/>
                  <a:pt x="668" y="168"/>
                </a:cubicBezTo>
                <a:cubicBezTo>
                  <a:pt x="670" y="169"/>
                  <a:pt x="670" y="170"/>
                  <a:pt x="670" y="171"/>
                </a:cubicBezTo>
                <a:cubicBezTo>
                  <a:pt x="670" y="172"/>
                  <a:pt x="670" y="172"/>
                  <a:pt x="670" y="173"/>
                </a:cubicBezTo>
                <a:cubicBezTo>
                  <a:pt x="670" y="174"/>
                  <a:pt x="669" y="174"/>
                  <a:pt x="669" y="175"/>
                </a:cubicBezTo>
                <a:cubicBezTo>
                  <a:pt x="669" y="176"/>
                  <a:pt x="667" y="176"/>
                  <a:pt x="666" y="178"/>
                </a:cubicBezTo>
                <a:cubicBezTo>
                  <a:pt x="666" y="178"/>
                  <a:pt x="664" y="179"/>
                  <a:pt x="664" y="179"/>
                </a:cubicBezTo>
                <a:cubicBezTo>
                  <a:pt x="664" y="180"/>
                  <a:pt x="663" y="182"/>
                  <a:pt x="663" y="182"/>
                </a:cubicBezTo>
                <a:cubicBezTo>
                  <a:pt x="662" y="183"/>
                  <a:pt x="660" y="184"/>
                  <a:pt x="660" y="184"/>
                </a:cubicBezTo>
                <a:cubicBezTo>
                  <a:pt x="660" y="184"/>
                  <a:pt x="658" y="184"/>
                  <a:pt x="658" y="185"/>
                </a:cubicBezTo>
                <a:cubicBezTo>
                  <a:pt x="657" y="186"/>
                  <a:pt x="658" y="186"/>
                  <a:pt x="658" y="187"/>
                </a:cubicBezTo>
                <a:cubicBezTo>
                  <a:pt x="658" y="187"/>
                  <a:pt x="658" y="188"/>
                  <a:pt x="658" y="190"/>
                </a:cubicBezTo>
                <a:cubicBezTo>
                  <a:pt x="658" y="191"/>
                  <a:pt x="658" y="192"/>
                  <a:pt x="658" y="193"/>
                </a:cubicBezTo>
                <a:cubicBezTo>
                  <a:pt x="658" y="194"/>
                  <a:pt x="657" y="195"/>
                  <a:pt x="658" y="197"/>
                </a:cubicBezTo>
                <a:cubicBezTo>
                  <a:pt x="658" y="198"/>
                  <a:pt x="657" y="200"/>
                  <a:pt x="657" y="201"/>
                </a:cubicBezTo>
                <a:cubicBezTo>
                  <a:pt x="659" y="201"/>
                  <a:pt x="659" y="201"/>
                  <a:pt x="659" y="201"/>
                </a:cubicBezTo>
                <a:cubicBezTo>
                  <a:pt x="659" y="203"/>
                  <a:pt x="661" y="202"/>
                  <a:pt x="662" y="203"/>
                </a:cubicBezTo>
                <a:cubicBezTo>
                  <a:pt x="662" y="204"/>
                  <a:pt x="662" y="204"/>
                  <a:pt x="663" y="204"/>
                </a:cubicBezTo>
                <a:cubicBezTo>
                  <a:pt x="664" y="204"/>
                  <a:pt x="665" y="204"/>
                  <a:pt x="665" y="204"/>
                </a:cubicBezTo>
                <a:cubicBezTo>
                  <a:pt x="668" y="206"/>
                  <a:pt x="668" y="206"/>
                  <a:pt x="668" y="206"/>
                </a:cubicBezTo>
                <a:cubicBezTo>
                  <a:pt x="669" y="207"/>
                  <a:pt x="671" y="206"/>
                  <a:pt x="673" y="206"/>
                </a:cubicBezTo>
                <a:cubicBezTo>
                  <a:pt x="675" y="206"/>
                  <a:pt x="677" y="203"/>
                  <a:pt x="679" y="203"/>
                </a:cubicBezTo>
                <a:cubicBezTo>
                  <a:pt x="680" y="204"/>
                  <a:pt x="684" y="204"/>
                  <a:pt x="684" y="205"/>
                </a:cubicBezTo>
                <a:cubicBezTo>
                  <a:pt x="685" y="205"/>
                  <a:pt x="685" y="206"/>
                  <a:pt x="684" y="207"/>
                </a:cubicBezTo>
                <a:cubicBezTo>
                  <a:pt x="683" y="208"/>
                  <a:pt x="676" y="208"/>
                  <a:pt x="674" y="208"/>
                </a:cubicBezTo>
                <a:cubicBezTo>
                  <a:pt x="673" y="208"/>
                  <a:pt x="671" y="207"/>
                  <a:pt x="671" y="208"/>
                </a:cubicBezTo>
                <a:cubicBezTo>
                  <a:pt x="670" y="208"/>
                  <a:pt x="670" y="208"/>
                  <a:pt x="669" y="208"/>
                </a:cubicBezTo>
                <a:cubicBezTo>
                  <a:pt x="668" y="208"/>
                  <a:pt x="668" y="208"/>
                  <a:pt x="667" y="208"/>
                </a:cubicBezTo>
                <a:cubicBezTo>
                  <a:pt x="666" y="209"/>
                  <a:pt x="665" y="208"/>
                  <a:pt x="664" y="209"/>
                </a:cubicBezTo>
                <a:cubicBezTo>
                  <a:pt x="663" y="210"/>
                  <a:pt x="661" y="210"/>
                  <a:pt x="660" y="210"/>
                </a:cubicBezTo>
                <a:cubicBezTo>
                  <a:pt x="659" y="211"/>
                  <a:pt x="660" y="213"/>
                  <a:pt x="659" y="214"/>
                </a:cubicBezTo>
                <a:cubicBezTo>
                  <a:pt x="658" y="214"/>
                  <a:pt x="660" y="216"/>
                  <a:pt x="660" y="216"/>
                </a:cubicBezTo>
                <a:cubicBezTo>
                  <a:pt x="660" y="216"/>
                  <a:pt x="664" y="216"/>
                  <a:pt x="665" y="216"/>
                </a:cubicBezTo>
                <a:cubicBezTo>
                  <a:pt x="666" y="216"/>
                  <a:pt x="668" y="216"/>
                  <a:pt x="668" y="217"/>
                </a:cubicBezTo>
                <a:cubicBezTo>
                  <a:pt x="668" y="217"/>
                  <a:pt x="669" y="218"/>
                  <a:pt x="669" y="218"/>
                </a:cubicBezTo>
                <a:cubicBezTo>
                  <a:pt x="668" y="219"/>
                  <a:pt x="668" y="220"/>
                  <a:pt x="667" y="221"/>
                </a:cubicBezTo>
                <a:cubicBezTo>
                  <a:pt x="667" y="222"/>
                  <a:pt x="666" y="220"/>
                  <a:pt x="665" y="219"/>
                </a:cubicBezTo>
                <a:cubicBezTo>
                  <a:pt x="663" y="218"/>
                  <a:pt x="661" y="216"/>
                  <a:pt x="661" y="218"/>
                </a:cubicBezTo>
                <a:cubicBezTo>
                  <a:pt x="661" y="218"/>
                  <a:pt x="660" y="219"/>
                  <a:pt x="660" y="220"/>
                </a:cubicBezTo>
                <a:cubicBezTo>
                  <a:pt x="660" y="220"/>
                  <a:pt x="657" y="220"/>
                  <a:pt x="657" y="220"/>
                </a:cubicBezTo>
                <a:cubicBezTo>
                  <a:pt x="656" y="221"/>
                  <a:pt x="655" y="221"/>
                  <a:pt x="656" y="222"/>
                </a:cubicBezTo>
                <a:cubicBezTo>
                  <a:pt x="656" y="222"/>
                  <a:pt x="656" y="222"/>
                  <a:pt x="657" y="222"/>
                </a:cubicBezTo>
                <a:cubicBezTo>
                  <a:pt x="656" y="224"/>
                  <a:pt x="656" y="224"/>
                  <a:pt x="656" y="224"/>
                </a:cubicBezTo>
                <a:cubicBezTo>
                  <a:pt x="657" y="226"/>
                  <a:pt x="657" y="226"/>
                  <a:pt x="657" y="226"/>
                </a:cubicBezTo>
                <a:cubicBezTo>
                  <a:pt x="656" y="226"/>
                  <a:pt x="657" y="228"/>
                  <a:pt x="656" y="228"/>
                </a:cubicBezTo>
                <a:cubicBezTo>
                  <a:pt x="656" y="229"/>
                  <a:pt x="656" y="231"/>
                  <a:pt x="656" y="231"/>
                </a:cubicBezTo>
                <a:cubicBezTo>
                  <a:pt x="656" y="233"/>
                  <a:pt x="653" y="232"/>
                  <a:pt x="653" y="232"/>
                </a:cubicBezTo>
                <a:cubicBezTo>
                  <a:pt x="652" y="232"/>
                  <a:pt x="652" y="235"/>
                  <a:pt x="651" y="235"/>
                </a:cubicBezTo>
                <a:cubicBezTo>
                  <a:pt x="649" y="235"/>
                  <a:pt x="648" y="233"/>
                  <a:pt x="648" y="233"/>
                </a:cubicBezTo>
                <a:cubicBezTo>
                  <a:pt x="647" y="233"/>
                  <a:pt x="647" y="232"/>
                  <a:pt x="646" y="232"/>
                </a:cubicBezTo>
                <a:cubicBezTo>
                  <a:pt x="646" y="232"/>
                  <a:pt x="645" y="232"/>
                  <a:pt x="645" y="233"/>
                </a:cubicBezTo>
                <a:cubicBezTo>
                  <a:pt x="644" y="233"/>
                  <a:pt x="644" y="234"/>
                  <a:pt x="643" y="233"/>
                </a:cubicBezTo>
                <a:cubicBezTo>
                  <a:pt x="642" y="233"/>
                  <a:pt x="642" y="236"/>
                  <a:pt x="640" y="236"/>
                </a:cubicBezTo>
                <a:cubicBezTo>
                  <a:pt x="639" y="235"/>
                  <a:pt x="638" y="236"/>
                  <a:pt x="638" y="236"/>
                </a:cubicBezTo>
                <a:cubicBezTo>
                  <a:pt x="637" y="237"/>
                  <a:pt x="637" y="237"/>
                  <a:pt x="636" y="237"/>
                </a:cubicBezTo>
                <a:cubicBezTo>
                  <a:pt x="635" y="237"/>
                  <a:pt x="635" y="236"/>
                  <a:pt x="634" y="236"/>
                </a:cubicBezTo>
                <a:cubicBezTo>
                  <a:pt x="633" y="235"/>
                  <a:pt x="632" y="234"/>
                  <a:pt x="632" y="233"/>
                </a:cubicBezTo>
                <a:cubicBezTo>
                  <a:pt x="631" y="233"/>
                  <a:pt x="630" y="233"/>
                  <a:pt x="630" y="233"/>
                </a:cubicBezTo>
                <a:cubicBezTo>
                  <a:pt x="628" y="232"/>
                  <a:pt x="629" y="231"/>
                  <a:pt x="628" y="230"/>
                </a:cubicBezTo>
                <a:cubicBezTo>
                  <a:pt x="627" y="230"/>
                  <a:pt x="626" y="229"/>
                  <a:pt x="625" y="229"/>
                </a:cubicBezTo>
                <a:cubicBezTo>
                  <a:pt x="624" y="228"/>
                  <a:pt x="624" y="228"/>
                  <a:pt x="623" y="228"/>
                </a:cubicBezTo>
                <a:cubicBezTo>
                  <a:pt x="622" y="228"/>
                  <a:pt x="620" y="228"/>
                  <a:pt x="620" y="228"/>
                </a:cubicBezTo>
                <a:cubicBezTo>
                  <a:pt x="620" y="228"/>
                  <a:pt x="617" y="226"/>
                  <a:pt x="617" y="226"/>
                </a:cubicBezTo>
                <a:cubicBezTo>
                  <a:pt x="616" y="226"/>
                  <a:pt x="613" y="227"/>
                  <a:pt x="613" y="227"/>
                </a:cubicBezTo>
                <a:cubicBezTo>
                  <a:pt x="612" y="228"/>
                  <a:pt x="615" y="230"/>
                  <a:pt x="614" y="231"/>
                </a:cubicBezTo>
                <a:cubicBezTo>
                  <a:pt x="614" y="231"/>
                  <a:pt x="614" y="231"/>
                  <a:pt x="613" y="232"/>
                </a:cubicBezTo>
                <a:cubicBezTo>
                  <a:pt x="612" y="232"/>
                  <a:pt x="612" y="232"/>
                  <a:pt x="612" y="232"/>
                </a:cubicBezTo>
                <a:cubicBezTo>
                  <a:pt x="612" y="233"/>
                  <a:pt x="612" y="233"/>
                  <a:pt x="612" y="233"/>
                </a:cubicBezTo>
                <a:cubicBezTo>
                  <a:pt x="613" y="233"/>
                  <a:pt x="613" y="233"/>
                  <a:pt x="613" y="233"/>
                </a:cubicBezTo>
                <a:cubicBezTo>
                  <a:pt x="613" y="234"/>
                  <a:pt x="614" y="235"/>
                  <a:pt x="613" y="236"/>
                </a:cubicBezTo>
                <a:cubicBezTo>
                  <a:pt x="611" y="237"/>
                  <a:pt x="610" y="237"/>
                  <a:pt x="609" y="236"/>
                </a:cubicBezTo>
                <a:cubicBezTo>
                  <a:pt x="607" y="236"/>
                  <a:pt x="607" y="236"/>
                  <a:pt x="607" y="236"/>
                </a:cubicBezTo>
                <a:cubicBezTo>
                  <a:pt x="607" y="236"/>
                  <a:pt x="605" y="235"/>
                  <a:pt x="604" y="236"/>
                </a:cubicBezTo>
                <a:cubicBezTo>
                  <a:pt x="604" y="236"/>
                  <a:pt x="603" y="236"/>
                  <a:pt x="602" y="236"/>
                </a:cubicBezTo>
                <a:cubicBezTo>
                  <a:pt x="602" y="236"/>
                  <a:pt x="601" y="236"/>
                  <a:pt x="601" y="238"/>
                </a:cubicBezTo>
                <a:cubicBezTo>
                  <a:pt x="601" y="239"/>
                  <a:pt x="601" y="241"/>
                  <a:pt x="601" y="244"/>
                </a:cubicBezTo>
                <a:cubicBezTo>
                  <a:pt x="601" y="244"/>
                  <a:pt x="598" y="246"/>
                  <a:pt x="598" y="247"/>
                </a:cubicBezTo>
                <a:cubicBezTo>
                  <a:pt x="597" y="249"/>
                  <a:pt x="596" y="251"/>
                  <a:pt x="595" y="251"/>
                </a:cubicBezTo>
                <a:cubicBezTo>
                  <a:pt x="592" y="251"/>
                  <a:pt x="592" y="251"/>
                  <a:pt x="592" y="251"/>
                </a:cubicBezTo>
                <a:cubicBezTo>
                  <a:pt x="592" y="252"/>
                  <a:pt x="591" y="252"/>
                  <a:pt x="591" y="253"/>
                </a:cubicBezTo>
                <a:cubicBezTo>
                  <a:pt x="590" y="254"/>
                  <a:pt x="593" y="255"/>
                  <a:pt x="593" y="255"/>
                </a:cubicBezTo>
                <a:cubicBezTo>
                  <a:pt x="592" y="256"/>
                  <a:pt x="591" y="256"/>
                  <a:pt x="591" y="256"/>
                </a:cubicBezTo>
                <a:cubicBezTo>
                  <a:pt x="590" y="257"/>
                  <a:pt x="590" y="257"/>
                  <a:pt x="590" y="257"/>
                </a:cubicBezTo>
                <a:cubicBezTo>
                  <a:pt x="586" y="258"/>
                  <a:pt x="586" y="258"/>
                  <a:pt x="586" y="258"/>
                </a:cubicBezTo>
                <a:cubicBezTo>
                  <a:pt x="586" y="261"/>
                  <a:pt x="584" y="259"/>
                  <a:pt x="584" y="259"/>
                </a:cubicBezTo>
                <a:cubicBezTo>
                  <a:pt x="582" y="257"/>
                  <a:pt x="582" y="257"/>
                  <a:pt x="582" y="257"/>
                </a:cubicBezTo>
                <a:cubicBezTo>
                  <a:pt x="580" y="256"/>
                  <a:pt x="579" y="257"/>
                  <a:pt x="578" y="258"/>
                </a:cubicBezTo>
                <a:cubicBezTo>
                  <a:pt x="578" y="259"/>
                  <a:pt x="580" y="262"/>
                  <a:pt x="577" y="261"/>
                </a:cubicBezTo>
                <a:cubicBezTo>
                  <a:pt x="577" y="261"/>
                  <a:pt x="575" y="259"/>
                  <a:pt x="574" y="261"/>
                </a:cubicBezTo>
                <a:cubicBezTo>
                  <a:pt x="574" y="262"/>
                  <a:pt x="574" y="262"/>
                  <a:pt x="574" y="262"/>
                </a:cubicBezTo>
                <a:cubicBezTo>
                  <a:pt x="573" y="262"/>
                  <a:pt x="573" y="262"/>
                  <a:pt x="572" y="262"/>
                </a:cubicBezTo>
                <a:cubicBezTo>
                  <a:pt x="572" y="261"/>
                  <a:pt x="571" y="261"/>
                  <a:pt x="570" y="261"/>
                </a:cubicBezTo>
                <a:cubicBezTo>
                  <a:pt x="569" y="262"/>
                  <a:pt x="569" y="262"/>
                  <a:pt x="569" y="264"/>
                </a:cubicBezTo>
                <a:cubicBezTo>
                  <a:pt x="570" y="265"/>
                  <a:pt x="571" y="266"/>
                  <a:pt x="572" y="267"/>
                </a:cubicBezTo>
                <a:cubicBezTo>
                  <a:pt x="572" y="268"/>
                  <a:pt x="573" y="268"/>
                  <a:pt x="573" y="267"/>
                </a:cubicBezTo>
                <a:cubicBezTo>
                  <a:pt x="574" y="267"/>
                  <a:pt x="574" y="267"/>
                  <a:pt x="575" y="268"/>
                </a:cubicBezTo>
                <a:cubicBezTo>
                  <a:pt x="575" y="269"/>
                  <a:pt x="578" y="268"/>
                  <a:pt x="579" y="269"/>
                </a:cubicBezTo>
                <a:cubicBezTo>
                  <a:pt x="579" y="270"/>
                  <a:pt x="580" y="271"/>
                  <a:pt x="580" y="273"/>
                </a:cubicBezTo>
                <a:cubicBezTo>
                  <a:pt x="580" y="273"/>
                  <a:pt x="581" y="274"/>
                  <a:pt x="581" y="275"/>
                </a:cubicBezTo>
                <a:cubicBezTo>
                  <a:pt x="581" y="276"/>
                  <a:pt x="582" y="277"/>
                  <a:pt x="582" y="278"/>
                </a:cubicBezTo>
                <a:cubicBezTo>
                  <a:pt x="582" y="280"/>
                  <a:pt x="581" y="281"/>
                  <a:pt x="582" y="282"/>
                </a:cubicBezTo>
                <a:cubicBezTo>
                  <a:pt x="582" y="283"/>
                  <a:pt x="580" y="283"/>
                  <a:pt x="580" y="283"/>
                </a:cubicBezTo>
                <a:cubicBezTo>
                  <a:pt x="580" y="285"/>
                  <a:pt x="580" y="284"/>
                  <a:pt x="579" y="286"/>
                </a:cubicBezTo>
                <a:cubicBezTo>
                  <a:pt x="579" y="286"/>
                  <a:pt x="578" y="286"/>
                  <a:pt x="577" y="286"/>
                </a:cubicBezTo>
                <a:cubicBezTo>
                  <a:pt x="576" y="286"/>
                  <a:pt x="577" y="285"/>
                  <a:pt x="577" y="284"/>
                </a:cubicBezTo>
                <a:cubicBezTo>
                  <a:pt x="576" y="284"/>
                  <a:pt x="576" y="284"/>
                  <a:pt x="575" y="284"/>
                </a:cubicBezTo>
                <a:cubicBezTo>
                  <a:pt x="575" y="284"/>
                  <a:pt x="574" y="284"/>
                  <a:pt x="574" y="284"/>
                </a:cubicBezTo>
                <a:cubicBezTo>
                  <a:pt x="573" y="284"/>
                  <a:pt x="573" y="282"/>
                  <a:pt x="571" y="283"/>
                </a:cubicBezTo>
                <a:cubicBezTo>
                  <a:pt x="568" y="285"/>
                  <a:pt x="566" y="283"/>
                  <a:pt x="564" y="282"/>
                </a:cubicBezTo>
                <a:cubicBezTo>
                  <a:pt x="562" y="283"/>
                  <a:pt x="560" y="283"/>
                  <a:pt x="559" y="283"/>
                </a:cubicBezTo>
                <a:cubicBezTo>
                  <a:pt x="559" y="283"/>
                  <a:pt x="557" y="284"/>
                  <a:pt x="556" y="285"/>
                </a:cubicBezTo>
                <a:cubicBezTo>
                  <a:pt x="554" y="286"/>
                  <a:pt x="557" y="289"/>
                  <a:pt x="557" y="289"/>
                </a:cubicBezTo>
                <a:cubicBezTo>
                  <a:pt x="556" y="290"/>
                  <a:pt x="557" y="291"/>
                  <a:pt x="556" y="292"/>
                </a:cubicBezTo>
                <a:cubicBezTo>
                  <a:pt x="556" y="294"/>
                  <a:pt x="556" y="296"/>
                  <a:pt x="556" y="296"/>
                </a:cubicBezTo>
                <a:cubicBezTo>
                  <a:pt x="556" y="297"/>
                  <a:pt x="556" y="299"/>
                  <a:pt x="555" y="299"/>
                </a:cubicBezTo>
                <a:cubicBezTo>
                  <a:pt x="554" y="300"/>
                  <a:pt x="556" y="300"/>
                  <a:pt x="555" y="301"/>
                </a:cubicBezTo>
                <a:cubicBezTo>
                  <a:pt x="554" y="302"/>
                  <a:pt x="556" y="303"/>
                  <a:pt x="555" y="303"/>
                </a:cubicBezTo>
                <a:cubicBezTo>
                  <a:pt x="555" y="304"/>
                  <a:pt x="556" y="305"/>
                  <a:pt x="555" y="305"/>
                </a:cubicBezTo>
                <a:cubicBezTo>
                  <a:pt x="556" y="307"/>
                  <a:pt x="556" y="307"/>
                  <a:pt x="556" y="307"/>
                </a:cubicBezTo>
                <a:cubicBezTo>
                  <a:pt x="556" y="307"/>
                  <a:pt x="556" y="310"/>
                  <a:pt x="558" y="310"/>
                </a:cubicBezTo>
                <a:cubicBezTo>
                  <a:pt x="559" y="310"/>
                  <a:pt x="560" y="310"/>
                  <a:pt x="561" y="309"/>
                </a:cubicBezTo>
                <a:cubicBezTo>
                  <a:pt x="561" y="309"/>
                  <a:pt x="562" y="308"/>
                  <a:pt x="563" y="308"/>
                </a:cubicBezTo>
                <a:cubicBezTo>
                  <a:pt x="565" y="308"/>
                  <a:pt x="566" y="313"/>
                  <a:pt x="568" y="313"/>
                </a:cubicBezTo>
                <a:cubicBezTo>
                  <a:pt x="569" y="313"/>
                  <a:pt x="570" y="313"/>
                  <a:pt x="572" y="312"/>
                </a:cubicBezTo>
                <a:cubicBezTo>
                  <a:pt x="573" y="312"/>
                  <a:pt x="574" y="311"/>
                  <a:pt x="575" y="311"/>
                </a:cubicBezTo>
                <a:cubicBezTo>
                  <a:pt x="578" y="312"/>
                  <a:pt x="579" y="311"/>
                  <a:pt x="580" y="311"/>
                </a:cubicBezTo>
                <a:cubicBezTo>
                  <a:pt x="580" y="311"/>
                  <a:pt x="581" y="310"/>
                  <a:pt x="581" y="309"/>
                </a:cubicBezTo>
                <a:cubicBezTo>
                  <a:pt x="582" y="308"/>
                  <a:pt x="584" y="309"/>
                  <a:pt x="585" y="307"/>
                </a:cubicBezTo>
                <a:cubicBezTo>
                  <a:pt x="586" y="305"/>
                  <a:pt x="586" y="305"/>
                  <a:pt x="586" y="305"/>
                </a:cubicBezTo>
                <a:cubicBezTo>
                  <a:pt x="586" y="305"/>
                  <a:pt x="585" y="302"/>
                  <a:pt x="586" y="301"/>
                </a:cubicBezTo>
                <a:cubicBezTo>
                  <a:pt x="587" y="299"/>
                  <a:pt x="585" y="300"/>
                  <a:pt x="586" y="298"/>
                </a:cubicBezTo>
                <a:cubicBezTo>
                  <a:pt x="588" y="294"/>
                  <a:pt x="588" y="297"/>
                  <a:pt x="589" y="297"/>
                </a:cubicBezTo>
                <a:cubicBezTo>
                  <a:pt x="590" y="297"/>
                  <a:pt x="591" y="297"/>
                  <a:pt x="591" y="296"/>
                </a:cubicBezTo>
                <a:cubicBezTo>
                  <a:pt x="592" y="295"/>
                  <a:pt x="592" y="295"/>
                  <a:pt x="592" y="295"/>
                </a:cubicBezTo>
                <a:cubicBezTo>
                  <a:pt x="594" y="294"/>
                  <a:pt x="594" y="293"/>
                  <a:pt x="594" y="293"/>
                </a:cubicBezTo>
                <a:cubicBezTo>
                  <a:pt x="595" y="293"/>
                  <a:pt x="596" y="293"/>
                  <a:pt x="597" y="292"/>
                </a:cubicBezTo>
                <a:cubicBezTo>
                  <a:pt x="598" y="291"/>
                  <a:pt x="598" y="291"/>
                  <a:pt x="598" y="291"/>
                </a:cubicBezTo>
                <a:cubicBezTo>
                  <a:pt x="598" y="290"/>
                  <a:pt x="598" y="290"/>
                  <a:pt x="598" y="290"/>
                </a:cubicBezTo>
                <a:cubicBezTo>
                  <a:pt x="598" y="289"/>
                  <a:pt x="599" y="288"/>
                  <a:pt x="599" y="288"/>
                </a:cubicBezTo>
                <a:cubicBezTo>
                  <a:pt x="599" y="288"/>
                  <a:pt x="598" y="285"/>
                  <a:pt x="599" y="285"/>
                </a:cubicBezTo>
                <a:cubicBezTo>
                  <a:pt x="601" y="285"/>
                  <a:pt x="601" y="287"/>
                  <a:pt x="602" y="287"/>
                </a:cubicBezTo>
                <a:cubicBezTo>
                  <a:pt x="605" y="285"/>
                  <a:pt x="605" y="288"/>
                  <a:pt x="607" y="288"/>
                </a:cubicBezTo>
                <a:cubicBezTo>
                  <a:pt x="608" y="288"/>
                  <a:pt x="608" y="287"/>
                  <a:pt x="610" y="286"/>
                </a:cubicBezTo>
                <a:cubicBezTo>
                  <a:pt x="611" y="286"/>
                  <a:pt x="610" y="285"/>
                  <a:pt x="612" y="285"/>
                </a:cubicBezTo>
                <a:cubicBezTo>
                  <a:pt x="613" y="285"/>
                  <a:pt x="613" y="284"/>
                  <a:pt x="613" y="284"/>
                </a:cubicBezTo>
                <a:cubicBezTo>
                  <a:pt x="612" y="283"/>
                  <a:pt x="612" y="282"/>
                  <a:pt x="614" y="282"/>
                </a:cubicBezTo>
                <a:cubicBezTo>
                  <a:pt x="615" y="282"/>
                  <a:pt x="614" y="282"/>
                  <a:pt x="614" y="282"/>
                </a:cubicBezTo>
                <a:cubicBezTo>
                  <a:pt x="614" y="281"/>
                  <a:pt x="614" y="281"/>
                  <a:pt x="615" y="281"/>
                </a:cubicBezTo>
                <a:cubicBezTo>
                  <a:pt x="617" y="281"/>
                  <a:pt x="616" y="282"/>
                  <a:pt x="618" y="282"/>
                </a:cubicBezTo>
                <a:cubicBezTo>
                  <a:pt x="620" y="282"/>
                  <a:pt x="619" y="283"/>
                  <a:pt x="620" y="284"/>
                </a:cubicBezTo>
                <a:cubicBezTo>
                  <a:pt x="621" y="284"/>
                  <a:pt x="621" y="286"/>
                  <a:pt x="621" y="286"/>
                </a:cubicBezTo>
                <a:cubicBezTo>
                  <a:pt x="621" y="286"/>
                  <a:pt x="622" y="286"/>
                  <a:pt x="622" y="287"/>
                </a:cubicBezTo>
                <a:cubicBezTo>
                  <a:pt x="623" y="288"/>
                  <a:pt x="622" y="289"/>
                  <a:pt x="623" y="289"/>
                </a:cubicBezTo>
                <a:cubicBezTo>
                  <a:pt x="624" y="290"/>
                  <a:pt x="624" y="290"/>
                  <a:pt x="625" y="289"/>
                </a:cubicBezTo>
                <a:cubicBezTo>
                  <a:pt x="625" y="289"/>
                  <a:pt x="625" y="289"/>
                  <a:pt x="625" y="289"/>
                </a:cubicBezTo>
                <a:cubicBezTo>
                  <a:pt x="626" y="290"/>
                  <a:pt x="626" y="291"/>
                  <a:pt x="626" y="291"/>
                </a:cubicBezTo>
                <a:cubicBezTo>
                  <a:pt x="627" y="292"/>
                  <a:pt x="627" y="292"/>
                  <a:pt x="627" y="292"/>
                </a:cubicBezTo>
                <a:cubicBezTo>
                  <a:pt x="629" y="293"/>
                  <a:pt x="629" y="293"/>
                  <a:pt x="629" y="293"/>
                </a:cubicBezTo>
                <a:cubicBezTo>
                  <a:pt x="630" y="294"/>
                  <a:pt x="630" y="294"/>
                  <a:pt x="630" y="294"/>
                </a:cubicBezTo>
                <a:cubicBezTo>
                  <a:pt x="632" y="295"/>
                  <a:pt x="632" y="295"/>
                  <a:pt x="632" y="295"/>
                </a:cubicBezTo>
                <a:cubicBezTo>
                  <a:pt x="633" y="296"/>
                  <a:pt x="633" y="296"/>
                  <a:pt x="633" y="296"/>
                </a:cubicBezTo>
                <a:cubicBezTo>
                  <a:pt x="634" y="296"/>
                  <a:pt x="634" y="296"/>
                  <a:pt x="634" y="296"/>
                </a:cubicBezTo>
                <a:cubicBezTo>
                  <a:pt x="634" y="296"/>
                  <a:pt x="635" y="296"/>
                  <a:pt x="636" y="297"/>
                </a:cubicBezTo>
                <a:cubicBezTo>
                  <a:pt x="636" y="297"/>
                  <a:pt x="638" y="298"/>
                  <a:pt x="638" y="298"/>
                </a:cubicBezTo>
                <a:cubicBezTo>
                  <a:pt x="640" y="298"/>
                  <a:pt x="640" y="300"/>
                  <a:pt x="640" y="301"/>
                </a:cubicBezTo>
                <a:cubicBezTo>
                  <a:pt x="641" y="301"/>
                  <a:pt x="641" y="302"/>
                  <a:pt x="640" y="303"/>
                </a:cubicBezTo>
                <a:cubicBezTo>
                  <a:pt x="638" y="304"/>
                  <a:pt x="638" y="304"/>
                  <a:pt x="638" y="304"/>
                </a:cubicBezTo>
                <a:cubicBezTo>
                  <a:pt x="637" y="304"/>
                  <a:pt x="636" y="304"/>
                  <a:pt x="636" y="304"/>
                </a:cubicBezTo>
                <a:cubicBezTo>
                  <a:pt x="636" y="304"/>
                  <a:pt x="635" y="304"/>
                  <a:pt x="634" y="304"/>
                </a:cubicBezTo>
                <a:cubicBezTo>
                  <a:pt x="633" y="304"/>
                  <a:pt x="632" y="304"/>
                  <a:pt x="631" y="304"/>
                </a:cubicBezTo>
                <a:cubicBezTo>
                  <a:pt x="629" y="304"/>
                  <a:pt x="629" y="304"/>
                  <a:pt x="629" y="304"/>
                </a:cubicBezTo>
                <a:cubicBezTo>
                  <a:pt x="627" y="305"/>
                  <a:pt x="627" y="305"/>
                  <a:pt x="627" y="305"/>
                </a:cubicBezTo>
                <a:cubicBezTo>
                  <a:pt x="627" y="305"/>
                  <a:pt x="626" y="306"/>
                  <a:pt x="627" y="306"/>
                </a:cubicBezTo>
                <a:cubicBezTo>
                  <a:pt x="627" y="306"/>
                  <a:pt x="628" y="307"/>
                  <a:pt x="629" y="307"/>
                </a:cubicBezTo>
                <a:cubicBezTo>
                  <a:pt x="630" y="307"/>
                  <a:pt x="630" y="309"/>
                  <a:pt x="632" y="309"/>
                </a:cubicBezTo>
                <a:cubicBezTo>
                  <a:pt x="633" y="308"/>
                  <a:pt x="634" y="309"/>
                  <a:pt x="634" y="309"/>
                </a:cubicBezTo>
                <a:cubicBezTo>
                  <a:pt x="635" y="310"/>
                  <a:pt x="635" y="310"/>
                  <a:pt x="636" y="311"/>
                </a:cubicBezTo>
                <a:cubicBezTo>
                  <a:pt x="638" y="311"/>
                  <a:pt x="638" y="310"/>
                  <a:pt x="638" y="310"/>
                </a:cubicBezTo>
                <a:cubicBezTo>
                  <a:pt x="639" y="309"/>
                  <a:pt x="639" y="309"/>
                  <a:pt x="639" y="309"/>
                </a:cubicBezTo>
                <a:cubicBezTo>
                  <a:pt x="638" y="308"/>
                  <a:pt x="638" y="307"/>
                  <a:pt x="639" y="307"/>
                </a:cubicBezTo>
                <a:cubicBezTo>
                  <a:pt x="640" y="306"/>
                  <a:pt x="641" y="306"/>
                  <a:pt x="642" y="306"/>
                </a:cubicBezTo>
                <a:cubicBezTo>
                  <a:pt x="643" y="305"/>
                  <a:pt x="643" y="305"/>
                  <a:pt x="643" y="305"/>
                </a:cubicBezTo>
                <a:cubicBezTo>
                  <a:pt x="643" y="305"/>
                  <a:pt x="645" y="303"/>
                  <a:pt x="644" y="302"/>
                </a:cubicBezTo>
                <a:cubicBezTo>
                  <a:pt x="644" y="299"/>
                  <a:pt x="644" y="299"/>
                  <a:pt x="644" y="299"/>
                </a:cubicBezTo>
                <a:cubicBezTo>
                  <a:pt x="644" y="298"/>
                  <a:pt x="644" y="298"/>
                  <a:pt x="644" y="298"/>
                </a:cubicBezTo>
                <a:cubicBezTo>
                  <a:pt x="644" y="298"/>
                  <a:pt x="644" y="298"/>
                  <a:pt x="644" y="298"/>
                </a:cubicBezTo>
                <a:cubicBezTo>
                  <a:pt x="644" y="297"/>
                  <a:pt x="644" y="297"/>
                  <a:pt x="644" y="297"/>
                </a:cubicBezTo>
                <a:cubicBezTo>
                  <a:pt x="645" y="297"/>
                  <a:pt x="645" y="298"/>
                  <a:pt x="646" y="298"/>
                </a:cubicBezTo>
                <a:cubicBezTo>
                  <a:pt x="647" y="298"/>
                  <a:pt x="647" y="299"/>
                  <a:pt x="648" y="299"/>
                </a:cubicBezTo>
                <a:cubicBezTo>
                  <a:pt x="649" y="300"/>
                  <a:pt x="649" y="300"/>
                  <a:pt x="649" y="300"/>
                </a:cubicBezTo>
                <a:cubicBezTo>
                  <a:pt x="650" y="299"/>
                  <a:pt x="650" y="299"/>
                  <a:pt x="650" y="299"/>
                </a:cubicBezTo>
                <a:cubicBezTo>
                  <a:pt x="650" y="299"/>
                  <a:pt x="650" y="299"/>
                  <a:pt x="650" y="299"/>
                </a:cubicBezTo>
                <a:cubicBezTo>
                  <a:pt x="650" y="298"/>
                  <a:pt x="650" y="298"/>
                  <a:pt x="650" y="298"/>
                </a:cubicBezTo>
                <a:cubicBezTo>
                  <a:pt x="650" y="297"/>
                  <a:pt x="650" y="297"/>
                  <a:pt x="650" y="297"/>
                </a:cubicBezTo>
                <a:cubicBezTo>
                  <a:pt x="650" y="296"/>
                  <a:pt x="650" y="296"/>
                  <a:pt x="650" y="296"/>
                </a:cubicBezTo>
                <a:cubicBezTo>
                  <a:pt x="650" y="295"/>
                  <a:pt x="650" y="295"/>
                  <a:pt x="650" y="295"/>
                </a:cubicBezTo>
                <a:cubicBezTo>
                  <a:pt x="650" y="295"/>
                  <a:pt x="650" y="295"/>
                  <a:pt x="650" y="295"/>
                </a:cubicBezTo>
                <a:cubicBezTo>
                  <a:pt x="649" y="294"/>
                  <a:pt x="649" y="294"/>
                  <a:pt x="649" y="294"/>
                </a:cubicBezTo>
                <a:cubicBezTo>
                  <a:pt x="648" y="295"/>
                  <a:pt x="648" y="295"/>
                  <a:pt x="648" y="295"/>
                </a:cubicBezTo>
                <a:cubicBezTo>
                  <a:pt x="647" y="295"/>
                  <a:pt x="647" y="294"/>
                  <a:pt x="646" y="294"/>
                </a:cubicBezTo>
                <a:cubicBezTo>
                  <a:pt x="645" y="294"/>
                  <a:pt x="645" y="293"/>
                  <a:pt x="644" y="293"/>
                </a:cubicBezTo>
                <a:cubicBezTo>
                  <a:pt x="642" y="292"/>
                  <a:pt x="642" y="292"/>
                  <a:pt x="642" y="292"/>
                </a:cubicBezTo>
                <a:cubicBezTo>
                  <a:pt x="639" y="291"/>
                  <a:pt x="639" y="291"/>
                  <a:pt x="639" y="291"/>
                </a:cubicBezTo>
                <a:cubicBezTo>
                  <a:pt x="638" y="291"/>
                  <a:pt x="637" y="290"/>
                  <a:pt x="637" y="290"/>
                </a:cubicBezTo>
                <a:cubicBezTo>
                  <a:pt x="637" y="290"/>
                  <a:pt x="637" y="290"/>
                  <a:pt x="637" y="289"/>
                </a:cubicBezTo>
                <a:cubicBezTo>
                  <a:pt x="637" y="288"/>
                  <a:pt x="635" y="288"/>
                  <a:pt x="636" y="287"/>
                </a:cubicBezTo>
                <a:cubicBezTo>
                  <a:pt x="636" y="286"/>
                  <a:pt x="632" y="284"/>
                  <a:pt x="633" y="284"/>
                </a:cubicBezTo>
                <a:cubicBezTo>
                  <a:pt x="634" y="284"/>
                  <a:pt x="633" y="283"/>
                  <a:pt x="632" y="283"/>
                </a:cubicBezTo>
                <a:cubicBezTo>
                  <a:pt x="632" y="283"/>
                  <a:pt x="631" y="283"/>
                  <a:pt x="630" y="282"/>
                </a:cubicBezTo>
                <a:cubicBezTo>
                  <a:pt x="629" y="282"/>
                  <a:pt x="630" y="280"/>
                  <a:pt x="630" y="280"/>
                </a:cubicBezTo>
                <a:cubicBezTo>
                  <a:pt x="631" y="279"/>
                  <a:pt x="631" y="278"/>
                  <a:pt x="632" y="278"/>
                </a:cubicBezTo>
                <a:cubicBezTo>
                  <a:pt x="632" y="278"/>
                  <a:pt x="633" y="279"/>
                  <a:pt x="633" y="279"/>
                </a:cubicBezTo>
                <a:cubicBezTo>
                  <a:pt x="633" y="279"/>
                  <a:pt x="634" y="279"/>
                  <a:pt x="634" y="279"/>
                </a:cubicBezTo>
                <a:cubicBezTo>
                  <a:pt x="636" y="279"/>
                  <a:pt x="634" y="281"/>
                  <a:pt x="636" y="281"/>
                </a:cubicBezTo>
                <a:cubicBezTo>
                  <a:pt x="636" y="281"/>
                  <a:pt x="635" y="282"/>
                  <a:pt x="637" y="284"/>
                </a:cubicBezTo>
                <a:cubicBezTo>
                  <a:pt x="637" y="284"/>
                  <a:pt x="639" y="284"/>
                  <a:pt x="639" y="285"/>
                </a:cubicBezTo>
                <a:cubicBezTo>
                  <a:pt x="641" y="286"/>
                  <a:pt x="641" y="285"/>
                  <a:pt x="643" y="286"/>
                </a:cubicBezTo>
                <a:cubicBezTo>
                  <a:pt x="645" y="289"/>
                  <a:pt x="645" y="289"/>
                  <a:pt x="645" y="289"/>
                </a:cubicBezTo>
                <a:cubicBezTo>
                  <a:pt x="646" y="289"/>
                  <a:pt x="648" y="289"/>
                  <a:pt x="649" y="290"/>
                </a:cubicBezTo>
                <a:cubicBezTo>
                  <a:pt x="650" y="290"/>
                  <a:pt x="650" y="290"/>
                  <a:pt x="650" y="290"/>
                </a:cubicBezTo>
                <a:cubicBezTo>
                  <a:pt x="650" y="290"/>
                  <a:pt x="650" y="290"/>
                  <a:pt x="651" y="291"/>
                </a:cubicBezTo>
                <a:cubicBezTo>
                  <a:pt x="652" y="292"/>
                  <a:pt x="651" y="293"/>
                  <a:pt x="651" y="293"/>
                </a:cubicBezTo>
                <a:cubicBezTo>
                  <a:pt x="652" y="295"/>
                  <a:pt x="651" y="295"/>
                  <a:pt x="652" y="296"/>
                </a:cubicBezTo>
                <a:cubicBezTo>
                  <a:pt x="653" y="297"/>
                  <a:pt x="653" y="297"/>
                  <a:pt x="653" y="298"/>
                </a:cubicBezTo>
                <a:cubicBezTo>
                  <a:pt x="653" y="299"/>
                  <a:pt x="653" y="299"/>
                  <a:pt x="653" y="299"/>
                </a:cubicBezTo>
                <a:cubicBezTo>
                  <a:pt x="653" y="301"/>
                  <a:pt x="654" y="301"/>
                  <a:pt x="655" y="302"/>
                </a:cubicBezTo>
                <a:cubicBezTo>
                  <a:pt x="655" y="302"/>
                  <a:pt x="656" y="302"/>
                  <a:pt x="656" y="302"/>
                </a:cubicBezTo>
                <a:cubicBezTo>
                  <a:pt x="656" y="301"/>
                  <a:pt x="656" y="301"/>
                  <a:pt x="657" y="302"/>
                </a:cubicBezTo>
                <a:cubicBezTo>
                  <a:pt x="658" y="302"/>
                  <a:pt x="657" y="304"/>
                  <a:pt x="657" y="304"/>
                </a:cubicBezTo>
                <a:cubicBezTo>
                  <a:pt x="657" y="305"/>
                  <a:pt x="658" y="306"/>
                  <a:pt x="659" y="307"/>
                </a:cubicBezTo>
                <a:cubicBezTo>
                  <a:pt x="660" y="308"/>
                  <a:pt x="658" y="309"/>
                  <a:pt x="660" y="309"/>
                </a:cubicBezTo>
                <a:cubicBezTo>
                  <a:pt x="661" y="311"/>
                  <a:pt x="661" y="311"/>
                  <a:pt x="661" y="311"/>
                </a:cubicBezTo>
                <a:cubicBezTo>
                  <a:pt x="661" y="311"/>
                  <a:pt x="663" y="310"/>
                  <a:pt x="663" y="310"/>
                </a:cubicBezTo>
                <a:cubicBezTo>
                  <a:pt x="664" y="309"/>
                  <a:pt x="666" y="308"/>
                  <a:pt x="667" y="308"/>
                </a:cubicBezTo>
                <a:cubicBezTo>
                  <a:pt x="668" y="308"/>
                  <a:pt x="667" y="307"/>
                  <a:pt x="669" y="307"/>
                </a:cubicBezTo>
                <a:cubicBezTo>
                  <a:pt x="670" y="307"/>
                  <a:pt x="671" y="306"/>
                  <a:pt x="672" y="305"/>
                </a:cubicBezTo>
                <a:cubicBezTo>
                  <a:pt x="673" y="304"/>
                  <a:pt x="669" y="304"/>
                  <a:pt x="670" y="303"/>
                </a:cubicBezTo>
                <a:cubicBezTo>
                  <a:pt x="672" y="303"/>
                  <a:pt x="666" y="299"/>
                  <a:pt x="668" y="299"/>
                </a:cubicBezTo>
                <a:cubicBezTo>
                  <a:pt x="668" y="299"/>
                  <a:pt x="670" y="299"/>
                  <a:pt x="671" y="300"/>
                </a:cubicBezTo>
                <a:cubicBezTo>
                  <a:pt x="672" y="301"/>
                  <a:pt x="673" y="301"/>
                  <a:pt x="673" y="300"/>
                </a:cubicBezTo>
                <a:cubicBezTo>
                  <a:pt x="674" y="296"/>
                  <a:pt x="676" y="297"/>
                  <a:pt x="678" y="297"/>
                </a:cubicBezTo>
                <a:cubicBezTo>
                  <a:pt x="679" y="297"/>
                  <a:pt x="680" y="297"/>
                  <a:pt x="681" y="298"/>
                </a:cubicBezTo>
                <a:cubicBezTo>
                  <a:pt x="681" y="299"/>
                  <a:pt x="680" y="300"/>
                  <a:pt x="681" y="300"/>
                </a:cubicBezTo>
                <a:cubicBezTo>
                  <a:pt x="682" y="301"/>
                  <a:pt x="680" y="301"/>
                  <a:pt x="681" y="302"/>
                </a:cubicBezTo>
                <a:cubicBezTo>
                  <a:pt x="683" y="303"/>
                  <a:pt x="678" y="302"/>
                  <a:pt x="678" y="303"/>
                </a:cubicBezTo>
                <a:cubicBezTo>
                  <a:pt x="678" y="305"/>
                  <a:pt x="676" y="306"/>
                  <a:pt x="677" y="306"/>
                </a:cubicBezTo>
                <a:cubicBezTo>
                  <a:pt x="678" y="307"/>
                  <a:pt x="676" y="307"/>
                  <a:pt x="677" y="308"/>
                </a:cubicBezTo>
                <a:cubicBezTo>
                  <a:pt x="678" y="309"/>
                  <a:pt x="679" y="309"/>
                  <a:pt x="679" y="310"/>
                </a:cubicBezTo>
                <a:cubicBezTo>
                  <a:pt x="681" y="311"/>
                  <a:pt x="684" y="310"/>
                  <a:pt x="685" y="311"/>
                </a:cubicBezTo>
                <a:cubicBezTo>
                  <a:pt x="686" y="312"/>
                  <a:pt x="688" y="312"/>
                  <a:pt x="689" y="313"/>
                </a:cubicBezTo>
                <a:cubicBezTo>
                  <a:pt x="691" y="315"/>
                  <a:pt x="692" y="312"/>
                  <a:pt x="693" y="312"/>
                </a:cubicBezTo>
                <a:cubicBezTo>
                  <a:pt x="693" y="311"/>
                  <a:pt x="695" y="310"/>
                  <a:pt x="696" y="311"/>
                </a:cubicBezTo>
                <a:cubicBezTo>
                  <a:pt x="696" y="312"/>
                  <a:pt x="699" y="313"/>
                  <a:pt x="699" y="313"/>
                </a:cubicBezTo>
                <a:cubicBezTo>
                  <a:pt x="699" y="314"/>
                  <a:pt x="697" y="315"/>
                  <a:pt x="696" y="316"/>
                </a:cubicBezTo>
                <a:cubicBezTo>
                  <a:pt x="696" y="317"/>
                  <a:pt x="696" y="318"/>
                  <a:pt x="699" y="318"/>
                </a:cubicBezTo>
                <a:cubicBezTo>
                  <a:pt x="701" y="319"/>
                  <a:pt x="702" y="317"/>
                  <a:pt x="703" y="316"/>
                </a:cubicBezTo>
                <a:cubicBezTo>
                  <a:pt x="704" y="315"/>
                  <a:pt x="700" y="314"/>
                  <a:pt x="701" y="313"/>
                </a:cubicBezTo>
                <a:cubicBezTo>
                  <a:pt x="702" y="312"/>
                  <a:pt x="704" y="309"/>
                  <a:pt x="708" y="310"/>
                </a:cubicBezTo>
                <a:cubicBezTo>
                  <a:pt x="710" y="311"/>
                  <a:pt x="708" y="313"/>
                  <a:pt x="708" y="314"/>
                </a:cubicBezTo>
                <a:cubicBezTo>
                  <a:pt x="709" y="315"/>
                  <a:pt x="707" y="317"/>
                  <a:pt x="708" y="318"/>
                </a:cubicBezTo>
                <a:cubicBezTo>
                  <a:pt x="708" y="319"/>
                  <a:pt x="706" y="322"/>
                  <a:pt x="706" y="322"/>
                </a:cubicBezTo>
                <a:cubicBezTo>
                  <a:pt x="706" y="323"/>
                  <a:pt x="704" y="325"/>
                  <a:pt x="705" y="325"/>
                </a:cubicBezTo>
                <a:cubicBezTo>
                  <a:pt x="705" y="327"/>
                  <a:pt x="704" y="327"/>
                  <a:pt x="703" y="328"/>
                </a:cubicBezTo>
                <a:cubicBezTo>
                  <a:pt x="703" y="329"/>
                  <a:pt x="702" y="329"/>
                  <a:pt x="701" y="329"/>
                </a:cubicBezTo>
                <a:cubicBezTo>
                  <a:pt x="700" y="330"/>
                  <a:pt x="696" y="330"/>
                  <a:pt x="696" y="331"/>
                </a:cubicBezTo>
                <a:cubicBezTo>
                  <a:pt x="697" y="332"/>
                  <a:pt x="697" y="332"/>
                  <a:pt x="698" y="333"/>
                </a:cubicBezTo>
                <a:cubicBezTo>
                  <a:pt x="698" y="334"/>
                  <a:pt x="698" y="335"/>
                  <a:pt x="699" y="335"/>
                </a:cubicBezTo>
                <a:cubicBezTo>
                  <a:pt x="699" y="336"/>
                  <a:pt x="699" y="337"/>
                  <a:pt x="700" y="338"/>
                </a:cubicBezTo>
                <a:cubicBezTo>
                  <a:pt x="700" y="339"/>
                  <a:pt x="702" y="340"/>
                  <a:pt x="703" y="341"/>
                </a:cubicBezTo>
                <a:cubicBezTo>
                  <a:pt x="704" y="343"/>
                  <a:pt x="704" y="341"/>
                  <a:pt x="705" y="343"/>
                </a:cubicBezTo>
                <a:cubicBezTo>
                  <a:pt x="706" y="344"/>
                  <a:pt x="707" y="344"/>
                  <a:pt x="708" y="344"/>
                </a:cubicBezTo>
                <a:cubicBezTo>
                  <a:pt x="708" y="345"/>
                  <a:pt x="710" y="347"/>
                  <a:pt x="710" y="348"/>
                </a:cubicBezTo>
                <a:cubicBezTo>
                  <a:pt x="711" y="348"/>
                  <a:pt x="713" y="351"/>
                  <a:pt x="713" y="351"/>
                </a:cubicBezTo>
                <a:cubicBezTo>
                  <a:pt x="714" y="352"/>
                  <a:pt x="712" y="351"/>
                  <a:pt x="713" y="353"/>
                </a:cubicBezTo>
                <a:cubicBezTo>
                  <a:pt x="714" y="354"/>
                  <a:pt x="714" y="354"/>
                  <a:pt x="715" y="354"/>
                </a:cubicBezTo>
                <a:cubicBezTo>
                  <a:pt x="716" y="355"/>
                  <a:pt x="718" y="355"/>
                  <a:pt x="718" y="356"/>
                </a:cubicBezTo>
                <a:cubicBezTo>
                  <a:pt x="719" y="357"/>
                  <a:pt x="720" y="358"/>
                  <a:pt x="720" y="359"/>
                </a:cubicBezTo>
                <a:cubicBezTo>
                  <a:pt x="720" y="359"/>
                  <a:pt x="720" y="361"/>
                  <a:pt x="720" y="362"/>
                </a:cubicBezTo>
                <a:cubicBezTo>
                  <a:pt x="720" y="365"/>
                  <a:pt x="720" y="365"/>
                  <a:pt x="720" y="365"/>
                </a:cubicBezTo>
                <a:cubicBezTo>
                  <a:pt x="722" y="367"/>
                  <a:pt x="724" y="367"/>
                  <a:pt x="725" y="368"/>
                </a:cubicBezTo>
                <a:cubicBezTo>
                  <a:pt x="725" y="369"/>
                  <a:pt x="723" y="371"/>
                  <a:pt x="725" y="372"/>
                </a:cubicBezTo>
                <a:cubicBezTo>
                  <a:pt x="726" y="372"/>
                  <a:pt x="725" y="373"/>
                  <a:pt x="729" y="374"/>
                </a:cubicBezTo>
                <a:cubicBezTo>
                  <a:pt x="730" y="374"/>
                  <a:pt x="729" y="376"/>
                  <a:pt x="731" y="377"/>
                </a:cubicBezTo>
                <a:cubicBezTo>
                  <a:pt x="733" y="378"/>
                  <a:pt x="732" y="381"/>
                  <a:pt x="732" y="381"/>
                </a:cubicBezTo>
                <a:cubicBezTo>
                  <a:pt x="730" y="383"/>
                  <a:pt x="734" y="386"/>
                  <a:pt x="736" y="386"/>
                </a:cubicBezTo>
                <a:cubicBezTo>
                  <a:pt x="737" y="386"/>
                  <a:pt x="742" y="388"/>
                  <a:pt x="743" y="388"/>
                </a:cubicBezTo>
                <a:cubicBezTo>
                  <a:pt x="744" y="388"/>
                  <a:pt x="745" y="387"/>
                  <a:pt x="745" y="387"/>
                </a:cubicBezTo>
                <a:cubicBezTo>
                  <a:pt x="746" y="387"/>
                  <a:pt x="747" y="387"/>
                  <a:pt x="748" y="387"/>
                </a:cubicBezTo>
                <a:cubicBezTo>
                  <a:pt x="748" y="387"/>
                  <a:pt x="750" y="386"/>
                  <a:pt x="751" y="385"/>
                </a:cubicBezTo>
                <a:cubicBezTo>
                  <a:pt x="752" y="385"/>
                  <a:pt x="754" y="384"/>
                  <a:pt x="754" y="384"/>
                </a:cubicBezTo>
                <a:cubicBezTo>
                  <a:pt x="755" y="384"/>
                  <a:pt x="756" y="384"/>
                  <a:pt x="757" y="383"/>
                </a:cubicBezTo>
                <a:cubicBezTo>
                  <a:pt x="757" y="383"/>
                  <a:pt x="758" y="383"/>
                  <a:pt x="758" y="383"/>
                </a:cubicBezTo>
                <a:cubicBezTo>
                  <a:pt x="759" y="383"/>
                  <a:pt x="760" y="382"/>
                  <a:pt x="761" y="382"/>
                </a:cubicBezTo>
                <a:cubicBezTo>
                  <a:pt x="762" y="381"/>
                  <a:pt x="763" y="381"/>
                  <a:pt x="763" y="381"/>
                </a:cubicBezTo>
                <a:cubicBezTo>
                  <a:pt x="766" y="381"/>
                  <a:pt x="766" y="377"/>
                  <a:pt x="766" y="377"/>
                </a:cubicBezTo>
                <a:cubicBezTo>
                  <a:pt x="767" y="376"/>
                  <a:pt x="768" y="376"/>
                  <a:pt x="770" y="374"/>
                </a:cubicBezTo>
                <a:cubicBezTo>
                  <a:pt x="770" y="372"/>
                  <a:pt x="771" y="371"/>
                  <a:pt x="772" y="370"/>
                </a:cubicBezTo>
                <a:cubicBezTo>
                  <a:pt x="773" y="369"/>
                  <a:pt x="774" y="368"/>
                  <a:pt x="774" y="367"/>
                </a:cubicBezTo>
                <a:cubicBezTo>
                  <a:pt x="775" y="365"/>
                  <a:pt x="776" y="364"/>
                  <a:pt x="777" y="363"/>
                </a:cubicBezTo>
                <a:cubicBezTo>
                  <a:pt x="778" y="362"/>
                  <a:pt x="779" y="360"/>
                  <a:pt x="780" y="359"/>
                </a:cubicBezTo>
                <a:cubicBezTo>
                  <a:pt x="781" y="358"/>
                  <a:pt x="782" y="357"/>
                  <a:pt x="783" y="356"/>
                </a:cubicBezTo>
                <a:cubicBezTo>
                  <a:pt x="785" y="355"/>
                  <a:pt x="787" y="353"/>
                  <a:pt x="785" y="352"/>
                </a:cubicBezTo>
                <a:cubicBezTo>
                  <a:pt x="785" y="352"/>
                  <a:pt x="782" y="353"/>
                  <a:pt x="779" y="351"/>
                </a:cubicBezTo>
                <a:cubicBezTo>
                  <a:pt x="778" y="351"/>
                  <a:pt x="779" y="349"/>
                  <a:pt x="777" y="349"/>
                </a:cubicBezTo>
                <a:cubicBezTo>
                  <a:pt x="776" y="348"/>
                  <a:pt x="776" y="349"/>
                  <a:pt x="775" y="350"/>
                </a:cubicBezTo>
                <a:cubicBezTo>
                  <a:pt x="774" y="350"/>
                  <a:pt x="774" y="351"/>
                  <a:pt x="773" y="350"/>
                </a:cubicBezTo>
                <a:cubicBezTo>
                  <a:pt x="772" y="350"/>
                  <a:pt x="771" y="351"/>
                  <a:pt x="770" y="351"/>
                </a:cubicBezTo>
                <a:cubicBezTo>
                  <a:pt x="769" y="352"/>
                  <a:pt x="768" y="352"/>
                  <a:pt x="768" y="352"/>
                </a:cubicBezTo>
                <a:cubicBezTo>
                  <a:pt x="766" y="351"/>
                  <a:pt x="765" y="352"/>
                  <a:pt x="763" y="351"/>
                </a:cubicBezTo>
                <a:cubicBezTo>
                  <a:pt x="761" y="350"/>
                  <a:pt x="762" y="346"/>
                  <a:pt x="760" y="345"/>
                </a:cubicBezTo>
                <a:cubicBezTo>
                  <a:pt x="760" y="345"/>
                  <a:pt x="758" y="345"/>
                  <a:pt x="759" y="345"/>
                </a:cubicBezTo>
                <a:cubicBezTo>
                  <a:pt x="755" y="343"/>
                  <a:pt x="756" y="342"/>
                  <a:pt x="754" y="341"/>
                </a:cubicBezTo>
                <a:cubicBezTo>
                  <a:pt x="752" y="340"/>
                  <a:pt x="753" y="338"/>
                  <a:pt x="752" y="338"/>
                </a:cubicBezTo>
                <a:cubicBezTo>
                  <a:pt x="750" y="336"/>
                  <a:pt x="750" y="335"/>
                  <a:pt x="751" y="335"/>
                </a:cubicBezTo>
                <a:cubicBezTo>
                  <a:pt x="752" y="334"/>
                  <a:pt x="753" y="335"/>
                  <a:pt x="756" y="334"/>
                </a:cubicBezTo>
                <a:cubicBezTo>
                  <a:pt x="757" y="334"/>
                  <a:pt x="757" y="336"/>
                  <a:pt x="757" y="336"/>
                </a:cubicBezTo>
                <a:cubicBezTo>
                  <a:pt x="758" y="338"/>
                  <a:pt x="758" y="338"/>
                  <a:pt x="758" y="338"/>
                </a:cubicBezTo>
                <a:cubicBezTo>
                  <a:pt x="759" y="338"/>
                  <a:pt x="759" y="339"/>
                  <a:pt x="760" y="339"/>
                </a:cubicBezTo>
                <a:cubicBezTo>
                  <a:pt x="761" y="341"/>
                  <a:pt x="761" y="341"/>
                  <a:pt x="761" y="341"/>
                </a:cubicBezTo>
                <a:cubicBezTo>
                  <a:pt x="763" y="342"/>
                  <a:pt x="763" y="342"/>
                  <a:pt x="763" y="342"/>
                </a:cubicBezTo>
                <a:cubicBezTo>
                  <a:pt x="765" y="343"/>
                  <a:pt x="765" y="343"/>
                  <a:pt x="765" y="343"/>
                </a:cubicBezTo>
                <a:cubicBezTo>
                  <a:pt x="765" y="343"/>
                  <a:pt x="766" y="344"/>
                  <a:pt x="766" y="344"/>
                </a:cubicBezTo>
                <a:cubicBezTo>
                  <a:pt x="768" y="345"/>
                  <a:pt x="771" y="346"/>
                  <a:pt x="771" y="346"/>
                </a:cubicBezTo>
                <a:cubicBezTo>
                  <a:pt x="771" y="346"/>
                  <a:pt x="774" y="346"/>
                  <a:pt x="775" y="346"/>
                </a:cubicBezTo>
                <a:cubicBezTo>
                  <a:pt x="775" y="346"/>
                  <a:pt x="777" y="347"/>
                  <a:pt x="779" y="348"/>
                </a:cubicBezTo>
                <a:cubicBezTo>
                  <a:pt x="781" y="349"/>
                  <a:pt x="782" y="349"/>
                  <a:pt x="785" y="349"/>
                </a:cubicBezTo>
                <a:cubicBezTo>
                  <a:pt x="786" y="350"/>
                  <a:pt x="788" y="350"/>
                  <a:pt x="790" y="351"/>
                </a:cubicBezTo>
                <a:cubicBezTo>
                  <a:pt x="791" y="351"/>
                  <a:pt x="791" y="351"/>
                  <a:pt x="792" y="351"/>
                </a:cubicBezTo>
                <a:cubicBezTo>
                  <a:pt x="792" y="350"/>
                  <a:pt x="793" y="350"/>
                  <a:pt x="794" y="350"/>
                </a:cubicBezTo>
                <a:cubicBezTo>
                  <a:pt x="795" y="351"/>
                  <a:pt x="797" y="351"/>
                  <a:pt x="798" y="352"/>
                </a:cubicBezTo>
                <a:cubicBezTo>
                  <a:pt x="798" y="352"/>
                  <a:pt x="799" y="352"/>
                  <a:pt x="800" y="352"/>
                </a:cubicBezTo>
                <a:cubicBezTo>
                  <a:pt x="801" y="351"/>
                  <a:pt x="801" y="351"/>
                  <a:pt x="802" y="351"/>
                </a:cubicBezTo>
                <a:cubicBezTo>
                  <a:pt x="802" y="352"/>
                  <a:pt x="803" y="351"/>
                  <a:pt x="804" y="351"/>
                </a:cubicBezTo>
                <a:cubicBezTo>
                  <a:pt x="804" y="351"/>
                  <a:pt x="805" y="351"/>
                  <a:pt x="806" y="351"/>
                </a:cubicBezTo>
                <a:cubicBezTo>
                  <a:pt x="807" y="351"/>
                  <a:pt x="807" y="351"/>
                  <a:pt x="808" y="351"/>
                </a:cubicBezTo>
                <a:cubicBezTo>
                  <a:pt x="808" y="351"/>
                  <a:pt x="809" y="351"/>
                  <a:pt x="810" y="351"/>
                </a:cubicBezTo>
                <a:cubicBezTo>
                  <a:pt x="812" y="352"/>
                  <a:pt x="815" y="352"/>
                  <a:pt x="816" y="354"/>
                </a:cubicBezTo>
                <a:cubicBezTo>
                  <a:pt x="817" y="355"/>
                  <a:pt x="820" y="360"/>
                  <a:pt x="821" y="359"/>
                </a:cubicBezTo>
                <a:cubicBezTo>
                  <a:pt x="823" y="359"/>
                  <a:pt x="822" y="360"/>
                  <a:pt x="822" y="361"/>
                </a:cubicBezTo>
                <a:cubicBezTo>
                  <a:pt x="822" y="362"/>
                  <a:pt x="822" y="363"/>
                  <a:pt x="823" y="363"/>
                </a:cubicBezTo>
                <a:cubicBezTo>
                  <a:pt x="823" y="363"/>
                  <a:pt x="824" y="363"/>
                  <a:pt x="825" y="365"/>
                </a:cubicBezTo>
                <a:cubicBezTo>
                  <a:pt x="826" y="365"/>
                  <a:pt x="826" y="365"/>
                  <a:pt x="827" y="365"/>
                </a:cubicBezTo>
                <a:cubicBezTo>
                  <a:pt x="827" y="365"/>
                  <a:pt x="827" y="365"/>
                  <a:pt x="828" y="365"/>
                </a:cubicBezTo>
                <a:cubicBezTo>
                  <a:pt x="828" y="366"/>
                  <a:pt x="829" y="365"/>
                  <a:pt x="830" y="364"/>
                </a:cubicBezTo>
                <a:cubicBezTo>
                  <a:pt x="831" y="363"/>
                  <a:pt x="832" y="362"/>
                  <a:pt x="832" y="363"/>
                </a:cubicBezTo>
                <a:cubicBezTo>
                  <a:pt x="832" y="363"/>
                  <a:pt x="833" y="366"/>
                  <a:pt x="834" y="367"/>
                </a:cubicBezTo>
                <a:cubicBezTo>
                  <a:pt x="834" y="367"/>
                  <a:pt x="834" y="369"/>
                  <a:pt x="835" y="371"/>
                </a:cubicBezTo>
                <a:cubicBezTo>
                  <a:pt x="835" y="372"/>
                  <a:pt x="836" y="373"/>
                  <a:pt x="836" y="374"/>
                </a:cubicBezTo>
                <a:cubicBezTo>
                  <a:pt x="837" y="374"/>
                  <a:pt x="837" y="377"/>
                  <a:pt x="837" y="377"/>
                </a:cubicBezTo>
                <a:cubicBezTo>
                  <a:pt x="838" y="378"/>
                  <a:pt x="838" y="379"/>
                  <a:pt x="838" y="379"/>
                </a:cubicBezTo>
                <a:cubicBezTo>
                  <a:pt x="838" y="381"/>
                  <a:pt x="838" y="381"/>
                  <a:pt x="838" y="381"/>
                </a:cubicBezTo>
                <a:cubicBezTo>
                  <a:pt x="838" y="381"/>
                  <a:pt x="838" y="382"/>
                  <a:pt x="838" y="383"/>
                </a:cubicBezTo>
                <a:cubicBezTo>
                  <a:pt x="839" y="384"/>
                  <a:pt x="840" y="386"/>
                  <a:pt x="840" y="386"/>
                </a:cubicBezTo>
                <a:cubicBezTo>
                  <a:pt x="841" y="391"/>
                  <a:pt x="841" y="391"/>
                  <a:pt x="841" y="391"/>
                </a:cubicBezTo>
                <a:cubicBezTo>
                  <a:pt x="841" y="392"/>
                  <a:pt x="843" y="393"/>
                  <a:pt x="844" y="394"/>
                </a:cubicBezTo>
                <a:cubicBezTo>
                  <a:pt x="844" y="395"/>
                  <a:pt x="844" y="395"/>
                  <a:pt x="844" y="396"/>
                </a:cubicBezTo>
                <a:cubicBezTo>
                  <a:pt x="844" y="397"/>
                  <a:pt x="845" y="397"/>
                  <a:pt x="845" y="398"/>
                </a:cubicBezTo>
                <a:cubicBezTo>
                  <a:pt x="846" y="399"/>
                  <a:pt x="846" y="400"/>
                  <a:pt x="847" y="400"/>
                </a:cubicBezTo>
                <a:cubicBezTo>
                  <a:pt x="848" y="401"/>
                  <a:pt x="849" y="401"/>
                  <a:pt x="850" y="401"/>
                </a:cubicBezTo>
                <a:cubicBezTo>
                  <a:pt x="851" y="402"/>
                  <a:pt x="851" y="402"/>
                  <a:pt x="852" y="401"/>
                </a:cubicBezTo>
                <a:cubicBezTo>
                  <a:pt x="853" y="400"/>
                  <a:pt x="855" y="400"/>
                  <a:pt x="855" y="400"/>
                </a:cubicBezTo>
                <a:cubicBezTo>
                  <a:pt x="856" y="399"/>
                  <a:pt x="856" y="398"/>
                  <a:pt x="857" y="397"/>
                </a:cubicBezTo>
                <a:cubicBezTo>
                  <a:pt x="857" y="395"/>
                  <a:pt x="857" y="395"/>
                  <a:pt x="857" y="395"/>
                </a:cubicBezTo>
                <a:cubicBezTo>
                  <a:pt x="859" y="394"/>
                  <a:pt x="859" y="394"/>
                  <a:pt x="859" y="394"/>
                </a:cubicBezTo>
                <a:cubicBezTo>
                  <a:pt x="859" y="391"/>
                  <a:pt x="859" y="391"/>
                  <a:pt x="859" y="391"/>
                </a:cubicBezTo>
                <a:cubicBezTo>
                  <a:pt x="860" y="390"/>
                  <a:pt x="860" y="390"/>
                  <a:pt x="860" y="390"/>
                </a:cubicBezTo>
                <a:cubicBezTo>
                  <a:pt x="861" y="389"/>
                  <a:pt x="860" y="389"/>
                  <a:pt x="861" y="387"/>
                </a:cubicBezTo>
                <a:cubicBezTo>
                  <a:pt x="860" y="385"/>
                  <a:pt x="860" y="385"/>
                  <a:pt x="860" y="385"/>
                </a:cubicBezTo>
                <a:cubicBezTo>
                  <a:pt x="861" y="384"/>
                  <a:pt x="860" y="381"/>
                  <a:pt x="861" y="380"/>
                </a:cubicBezTo>
                <a:cubicBezTo>
                  <a:pt x="863" y="379"/>
                  <a:pt x="863" y="379"/>
                  <a:pt x="863" y="379"/>
                </a:cubicBezTo>
                <a:cubicBezTo>
                  <a:pt x="865" y="378"/>
                  <a:pt x="865" y="378"/>
                  <a:pt x="865" y="378"/>
                </a:cubicBezTo>
                <a:cubicBezTo>
                  <a:pt x="866" y="376"/>
                  <a:pt x="867" y="377"/>
                  <a:pt x="869" y="376"/>
                </a:cubicBezTo>
                <a:cubicBezTo>
                  <a:pt x="869" y="375"/>
                  <a:pt x="869" y="375"/>
                  <a:pt x="869" y="375"/>
                </a:cubicBezTo>
                <a:cubicBezTo>
                  <a:pt x="869" y="375"/>
                  <a:pt x="870" y="374"/>
                  <a:pt x="871" y="373"/>
                </a:cubicBezTo>
                <a:cubicBezTo>
                  <a:pt x="873" y="372"/>
                  <a:pt x="876" y="370"/>
                  <a:pt x="877" y="369"/>
                </a:cubicBezTo>
                <a:cubicBezTo>
                  <a:pt x="878" y="368"/>
                  <a:pt x="880" y="365"/>
                  <a:pt x="880" y="365"/>
                </a:cubicBezTo>
                <a:cubicBezTo>
                  <a:pt x="881" y="364"/>
                  <a:pt x="883" y="363"/>
                  <a:pt x="883" y="363"/>
                </a:cubicBezTo>
                <a:cubicBezTo>
                  <a:pt x="884" y="363"/>
                  <a:pt x="884" y="362"/>
                  <a:pt x="885" y="361"/>
                </a:cubicBezTo>
                <a:cubicBezTo>
                  <a:pt x="888" y="361"/>
                  <a:pt x="889" y="363"/>
                  <a:pt x="890" y="364"/>
                </a:cubicBezTo>
                <a:cubicBezTo>
                  <a:pt x="890" y="366"/>
                  <a:pt x="892" y="364"/>
                  <a:pt x="892" y="364"/>
                </a:cubicBezTo>
                <a:cubicBezTo>
                  <a:pt x="897" y="363"/>
                  <a:pt x="897" y="363"/>
                  <a:pt x="897" y="363"/>
                </a:cubicBezTo>
                <a:cubicBezTo>
                  <a:pt x="898" y="363"/>
                  <a:pt x="900" y="364"/>
                  <a:pt x="900" y="364"/>
                </a:cubicBezTo>
                <a:cubicBezTo>
                  <a:pt x="901" y="365"/>
                  <a:pt x="902" y="366"/>
                  <a:pt x="902" y="367"/>
                </a:cubicBezTo>
                <a:cubicBezTo>
                  <a:pt x="903" y="368"/>
                  <a:pt x="903" y="369"/>
                  <a:pt x="904" y="369"/>
                </a:cubicBezTo>
                <a:cubicBezTo>
                  <a:pt x="905" y="370"/>
                  <a:pt x="906" y="371"/>
                  <a:pt x="906" y="372"/>
                </a:cubicBezTo>
                <a:cubicBezTo>
                  <a:pt x="907" y="373"/>
                  <a:pt x="905" y="378"/>
                  <a:pt x="906" y="379"/>
                </a:cubicBezTo>
                <a:cubicBezTo>
                  <a:pt x="908" y="381"/>
                  <a:pt x="908" y="379"/>
                  <a:pt x="911" y="378"/>
                </a:cubicBezTo>
                <a:cubicBezTo>
                  <a:pt x="913" y="378"/>
                  <a:pt x="913" y="376"/>
                  <a:pt x="913" y="376"/>
                </a:cubicBezTo>
                <a:cubicBezTo>
                  <a:pt x="912" y="374"/>
                  <a:pt x="915" y="375"/>
                  <a:pt x="915" y="375"/>
                </a:cubicBezTo>
                <a:cubicBezTo>
                  <a:pt x="916" y="376"/>
                  <a:pt x="917" y="378"/>
                  <a:pt x="918" y="379"/>
                </a:cubicBezTo>
                <a:cubicBezTo>
                  <a:pt x="918" y="380"/>
                  <a:pt x="918" y="381"/>
                  <a:pt x="919" y="382"/>
                </a:cubicBezTo>
                <a:cubicBezTo>
                  <a:pt x="920" y="383"/>
                  <a:pt x="919" y="383"/>
                  <a:pt x="920" y="386"/>
                </a:cubicBezTo>
                <a:cubicBezTo>
                  <a:pt x="921" y="388"/>
                  <a:pt x="916" y="389"/>
                  <a:pt x="916" y="389"/>
                </a:cubicBezTo>
                <a:cubicBezTo>
                  <a:pt x="915" y="390"/>
                  <a:pt x="917" y="392"/>
                  <a:pt x="918" y="393"/>
                </a:cubicBezTo>
                <a:cubicBezTo>
                  <a:pt x="918" y="395"/>
                  <a:pt x="918" y="395"/>
                  <a:pt x="918" y="395"/>
                </a:cubicBezTo>
                <a:cubicBezTo>
                  <a:pt x="919" y="396"/>
                  <a:pt x="918" y="397"/>
                  <a:pt x="918" y="398"/>
                </a:cubicBezTo>
                <a:cubicBezTo>
                  <a:pt x="919" y="399"/>
                  <a:pt x="917" y="399"/>
                  <a:pt x="918" y="400"/>
                </a:cubicBezTo>
                <a:cubicBezTo>
                  <a:pt x="918" y="402"/>
                  <a:pt x="918" y="404"/>
                  <a:pt x="919" y="405"/>
                </a:cubicBezTo>
                <a:cubicBezTo>
                  <a:pt x="920" y="406"/>
                  <a:pt x="920" y="405"/>
                  <a:pt x="921" y="405"/>
                </a:cubicBezTo>
                <a:cubicBezTo>
                  <a:pt x="921" y="404"/>
                  <a:pt x="922" y="404"/>
                  <a:pt x="922" y="405"/>
                </a:cubicBezTo>
                <a:cubicBezTo>
                  <a:pt x="922" y="405"/>
                  <a:pt x="923" y="407"/>
                  <a:pt x="924" y="407"/>
                </a:cubicBezTo>
                <a:cubicBezTo>
                  <a:pt x="925" y="408"/>
                  <a:pt x="925" y="409"/>
                  <a:pt x="926" y="410"/>
                </a:cubicBezTo>
                <a:cubicBezTo>
                  <a:pt x="927" y="412"/>
                  <a:pt x="927" y="413"/>
                  <a:pt x="928" y="413"/>
                </a:cubicBezTo>
                <a:cubicBezTo>
                  <a:pt x="929" y="414"/>
                  <a:pt x="928" y="415"/>
                  <a:pt x="930" y="416"/>
                </a:cubicBezTo>
                <a:cubicBezTo>
                  <a:pt x="932" y="417"/>
                  <a:pt x="932" y="419"/>
                  <a:pt x="933" y="419"/>
                </a:cubicBezTo>
                <a:cubicBezTo>
                  <a:pt x="934" y="419"/>
                  <a:pt x="936" y="420"/>
                  <a:pt x="937" y="420"/>
                </a:cubicBezTo>
                <a:cubicBezTo>
                  <a:pt x="939" y="420"/>
                  <a:pt x="941" y="420"/>
                  <a:pt x="941" y="420"/>
                </a:cubicBezTo>
                <a:cubicBezTo>
                  <a:pt x="941" y="419"/>
                  <a:pt x="940" y="416"/>
                  <a:pt x="940" y="416"/>
                </a:cubicBezTo>
                <a:cubicBezTo>
                  <a:pt x="940" y="415"/>
                  <a:pt x="940" y="413"/>
                  <a:pt x="940" y="412"/>
                </a:cubicBezTo>
                <a:cubicBezTo>
                  <a:pt x="939" y="408"/>
                  <a:pt x="939" y="408"/>
                  <a:pt x="939" y="408"/>
                </a:cubicBezTo>
                <a:cubicBezTo>
                  <a:pt x="935" y="407"/>
                  <a:pt x="935" y="407"/>
                  <a:pt x="935" y="407"/>
                </a:cubicBezTo>
                <a:cubicBezTo>
                  <a:pt x="935" y="407"/>
                  <a:pt x="935" y="407"/>
                  <a:pt x="934" y="407"/>
                </a:cubicBezTo>
                <a:cubicBezTo>
                  <a:pt x="934" y="408"/>
                  <a:pt x="933" y="408"/>
                  <a:pt x="933" y="407"/>
                </a:cubicBezTo>
                <a:cubicBezTo>
                  <a:pt x="933" y="406"/>
                  <a:pt x="930" y="405"/>
                  <a:pt x="930" y="405"/>
                </a:cubicBezTo>
                <a:cubicBezTo>
                  <a:pt x="930" y="404"/>
                  <a:pt x="928" y="402"/>
                  <a:pt x="928" y="401"/>
                </a:cubicBezTo>
                <a:cubicBezTo>
                  <a:pt x="927" y="399"/>
                  <a:pt x="926" y="397"/>
                  <a:pt x="926" y="396"/>
                </a:cubicBezTo>
                <a:cubicBezTo>
                  <a:pt x="925" y="393"/>
                  <a:pt x="925" y="390"/>
                  <a:pt x="927" y="391"/>
                </a:cubicBezTo>
                <a:cubicBezTo>
                  <a:pt x="928" y="391"/>
                  <a:pt x="928" y="390"/>
                  <a:pt x="928" y="389"/>
                </a:cubicBezTo>
                <a:cubicBezTo>
                  <a:pt x="928" y="388"/>
                  <a:pt x="929" y="387"/>
                  <a:pt x="929" y="387"/>
                </a:cubicBezTo>
                <a:cubicBezTo>
                  <a:pt x="931" y="387"/>
                  <a:pt x="932" y="388"/>
                  <a:pt x="933" y="389"/>
                </a:cubicBezTo>
                <a:cubicBezTo>
                  <a:pt x="933" y="389"/>
                  <a:pt x="935" y="391"/>
                  <a:pt x="936" y="391"/>
                </a:cubicBezTo>
                <a:cubicBezTo>
                  <a:pt x="937" y="392"/>
                  <a:pt x="937" y="394"/>
                  <a:pt x="938" y="394"/>
                </a:cubicBezTo>
                <a:cubicBezTo>
                  <a:pt x="940" y="395"/>
                  <a:pt x="941" y="397"/>
                  <a:pt x="941" y="397"/>
                </a:cubicBezTo>
                <a:cubicBezTo>
                  <a:pt x="941" y="397"/>
                  <a:pt x="940" y="400"/>
                  <a:pt x="942" y="401"/>
                </a:cubicBezTo>
                <a:cubicBezTo>
                  <a:pt x="943" y="401"/>
                  <a:pt x="945" y="402"/>
                  <a:pt x="945" y="400"/>
                </a:cubicBezTo>
                <a:cubicBezTo>
                  <a:pt x="946" y="398"/>
                  <a:pt x="949" y="399"/>
                  <a:pt x="949" y="398"/>
                </a:cubicBezTo>
                <a:cubicBezTo>
                  <a:pt x="950" y="397"/>
                  <a:pt x="950" y="395"/>
                  <a:pt x="953" y="396"/>
                </a:cubicBezTo>
                <a:cubicBezTo>
                  <a:pt x="955" y="396"/>
                  <a:pt x="952" y="392"/>
                  <a:pt x="957" y="393"/>
                </a:cubicBezTo>
                <a:cubicBezTo>
                  <a:pt x="959" y="393"/>
                  <a:pt x="959" y="392"/>
                  <a:pt x="960" y="390"/>
                </a:cubicBezTo>
                <a:cubicBezTo>
                  <a:pt x="960" y="388"/>
                  <a:pt x="958" y="385"/>
                  <a:pt x="959" y="384"/>
                </a:cubicBezTo>
                <a:cubicBezTo>
                  <a:pt x="960" y="383"/>
                  <a:pt x="961" y="381"/>
                  <a:pt x="959" y="378"/>
                </a:cubicBezTo>
                <a:cubicBezTo>
                  <a:pt x="959" y="377"/>
                  <a:pt x="956" y="378"/>
                  <a:pt x="955" y="377"/>
                </a:cubicBezTo>
                <a:cubicBezTo>
                  <a:pt x="955" y="376"/>
                  <a:pt x="952" y="376"/>
                  <a:pt x="952" y="375"/>
                </a:cubicBezTo>
                <a:cubicBezTo>
                  <a:pt x="951" y="374"/>
                  <a:pt x="949" y="372"/>
                  <a:pt x="949" y="371"/>
                </a:cubicBezTo>
                <a:cubicBezTo>
                  <a:pt x="948" y="370"/>
                  <a:pt x="947" y="369"/>
                  <a:pt x="947" y="368"/>
                </a:cubicBezTo>
                <a:cubicBezTo>
                  <a:pt x="947" y="367"/>
                  <a:pt x="946" y="366"/>
                  <a:pt x="948" y="364"/>
                </a:cubicBezTo>
                <a:cubicBezTo>
                  <a:pt x="949" y="363"/>
                  <a:pt x="951" y="363"/>
                  <a:pt x="952" y="362"/>
                </a:cubicBezTo>
                <a:cubicBezTo>
                  <a:pt x="953" y="362"/>
                  <a:pt x="954" y="361"/>
                  <a:pt x="956" y="361"/>
                </a:cubicBezTo>
                <a:cubicBezTo>
                  <a:pt x="958" y="361"/>
                  <a:pt x="960" y="363"/>
                  <a:pt x="959" y="364"/>
                </a:cubicBezTo>
                <a:cubicBezTo>
                  <a:pt x="958" y="364"/>
                  <a:pt x="956" y="366"/>
                  <a:pt x="956" y="366"/>
                </a:cubicBezTo>
                <a:cubicBezTo>
                  <a:pt x="956" y="366"/>
                  <a:pt x="953" y="369"/>
                  <a:pt x="954" y="370"/>
                </a:cubicBezTo>
                <a:cubicBezTo>
                  <a:pt x="955" y="371"/>
                  <a:pt x="956" y="374"/>
                  <a:pt x="959" y="373"/>
                </a:cubicBezTo>
                <a:cubicBezTo>
                  <a:pt x="961" y="372"/>
                  <a:pt x="962" y="371"/>
                  <a:pt x="964" y="369"/>
                </a:cubicBezTo>
                <a:cubicBezTo>
                  <a:pt x="965" y="367"/>
                  <a:pt x="963" y="365"/>
                  <a:pt x="963" y="364"/>
                </a:cubicBezTo>
                <a:cubicBezTo>
                  <a:pt x="963" y="364"/>
                  <a:pt x="962" y="362"/>
                  <a:pt x="963" y="361"/>
                </a:cubicBezTo>
                <a:cubicBezTo>
                  <a:pt x="963" y="361"/>
                  <a:pt x="965" y="361"/>
                  <a:pt x="966" y="361"/>
                </a:cubicBezTo>
                <a:cubicBezTo>
                  <a:pt x="967" y="361"/>
                  <a:pt x="968" y="361"/>
                  <a:pt x="968" y="361"/>
                </a:cubicBezTo>
                <a:cubicBezTo>
                  <a:pt x="969" y="361"/>
                  <a:pt x="970" y="360"/>
                  <a:pt x="972" y="360"/>
                </a:cubicBezTo>
                <a:cubicBezTo>
                  <a:pt x="975" y="360"/>
                  <a:pt x="976" y="358"/>
                  <a:pt x="976" y="358"/>
                </a:cubicBezTo>
                <a:cubicBezTo>
                  <a:pt x="977" y="356"/>
                  <a:pt x="982" y="356"/>
                  <a:pt x="982" y="356"/>
                </a:cubicBezTo>
                <a:cubicBezTo>
                  <a:pt x="982" y="356"/>
                  <a:pt x="984" y="357"/>
                  <a:pt x="985" y="355"/>
                </a:cubicBezTo>
                <a:cubicBezTo>
                  <a:pt x="985" y="355"/>
                  <a:pt x="987" y="353"/>
                  <a:pt x="988" y="354"/>
                </a:cubicBezTo>
                <a:cubicBezTo>
                  <a:pt x="988" y="354"/>
                  <a:pt x="991" y="354"/>
                  <a:pt x="991" y="351"/>
                </a:cubicBezTo>
                <a:cubicBezTo>
                  <a:pt x="991" y="351"/>
                  <a:pt x="991" y="349"/>
                  <a:pt x="993" y="348"/>
                </a:cubicBezTo>
                <a:cubicBezTo>
                  <a:pt x="993" y="348"/>
                  <a:pt x="995" y="348"/>
                  <a:pt x="995" y="347"/>
                </a:cubicBezTo>
                <a:cubicBezTo>
                  <a:pt x="996" y="344"/>
                  <a:pt x="996" y="344"/>
                  <a:pt x="996" y="344"/>
                </a:cubicBezTo>
                <a:cubicBezTo>
                  <a:pt x="996" y="344"/>
                  <a:pt x="997" y="342"/>
                  <a:pt x="998" y="342"/>
                </a:cubicBezTo>
                <a:cubicBezTo>
                  <a:pt x="999" y="341"/>
                  <a:pt x="998" y="339"/>
                  <a:pt x="999" y="339"/>
                </a:cubicBezTo>
                <a:cubicBezTo>
                  <a:pt x="1000" y="339"/>
                  <a:pt x="1000" y="336"/>
                  <a:pt x="1002" y="336"/>
                </a:cubicBezTo>
                <a:cubicBezTo>
                  <a:pt x="1002" y="335"/>
                  <a:pt x="1002" y="336"/>
                  <a:pt x="1001" y="333"/>
                </a:cubicBezTo>
                <a:cubicBezTo>
                  <a:pt x="1001" y="332"/>
                  <a:pt x="1002" y="332"/>
                  <a:pt x="1002" y="330"/>
                </a:cubicBezTo>
                <a:cubicBezTo>
                  <a:pt x="1002" y="330"/>
                  <a:pt x="1001" y="329"/>
                  <a:pt x="1002" y="329"/>
                </a:cubicBezTo>
                <a:cubicBezTo>
                  <a:pt x="1003" y="329"/>
                  <a:pt x="1002" y="327"/>
                  <a:pt x="1000" y="325"/>
                </a:cubicBezTo>
                <a:cubicBezTo>
                  <a:pt x="999" y="324"/>
                  <a:pt x="999" y="325"/>
                  <a:pt x="998" y="323"/>
                </a:cubicBezTo>
                <a:cubicBezTo>
                  <a:pt x="998" y="322"/>
                  <a:pt x="996" y="322"/>
                  <a:pt x="996" y="319"/>
                </a:cubicBezTo>
                <a:cubicBezTo>
                  <a:pt x="995" y="318"/>
                  <a:pt x="994" y="319"/>
                  <a:pt x="993" y="318"/>
                </a:cubicBezTo>
                <a:cubicBezTo>
                  <a:pt x="992" y="317"/>
                  <a:pt x="992" y="317"/>
                  <a:pt x="992" y="317"/>
                </a:cubicBezTo>
                <a:cubicBezTo>
                  <a:pt x="992" y="317"/>
                  <a:pt x="992" y="312"/>
                  <a:pt x="996" y="312"/>
                </a:cubicBezTo>
                <a:cubicBezTo>
                  <a:pt x="996" y="312"/>
                  <a:pt x="997" y="312"/>
                  <a:pt x="998" y="311"/>
                </a:cubicBezTo>
                <a:cubicBezTo>
                  <a:pt x="998" y="311"/>
                  <a:pt x="999" y="311"/>
                  <a:pt x="1000" y="311"/>
                </a:cubicBezTo>
                <a:cubicBezTo>
                  <a:pt x="1000" y="311"/>
                  <a:pt x="1001" y="311"/>
                  <a:pt x="1001" y="310"/>
                </a:cubicBezTo>
                <a:cubicBezTo>
                  <a:pt x="1002" y="310"/>
                  <a:pt x="1003" y="310"/>
                  <a:pt x="1003" y="310"/>
                </a:cubicBezTo>
                <a:cubicBezTo>
                  <a:pt x="1005" y="310"/>
                  <a:pt x="1006" y="308"/>
                  <a:pt x="1005" y="307"/>
                </a:cubicBezTo>
                <a:cubicBezTo>
                  <a:pt x="1004" y="306"/>
                  <a:pt x="1003" y="306"/>
                  <a:pt x="1001" y="306"/>
                </a:cubicBezTo>
                <a:cubicBezTo>
                  <a:pt x="1001" y="307"/>
                  <a:pt x="1000" y="307"/>
                  <a:pt x="999" y="306"/>
                </a:cubicBezTo>
                <a:cubicBezTo>
                  <a:pt x="998" y="306"/>
                  <a:pt x="997" y="305"/>
                  <a:pt x="996" y="305"/>
                </a:cubicBezTo>
                <a:cubicBezTo>
                  <a:pt x="996" y="306"/>
                  <a:pt x="995" y="308"/>
                  <a:pt x="994" y="307"/>
                </a:cubicBezTo>
                <a:cubicBezTo>
                  <a:pt x="992" y="307"/>
                  <a:pt x="990" y="304"/>
                  <a:pt x="990" y="304"/>
                </a:cubicBezTo>
                <a:cubicBezTo>
                  <a:pt x="990" y="304"/>
                  <a:pt x="986" y="305"/>
                  <a:pt x="987" y="303"/>
                </a:cubicBezTo>
                <a:cubicBezTo>
                  <a:pt x="987" y="302"/>
                  <a:pt x="988" y="302"/>
                  <a:pt x="989" y="302"/>
                </a:cubicBezTo>
                <a:cubicBezTo>
                  <a:pt x="990" y="302"/>
                  <a:pt x="991" y="302"/>
                  <a:pt x="991" y="302"/>
                </a:cubicBezTo>
                <a:cubicBezTo>
                  <a:pt x="992" y="301"/>
                  <a:pt x="991" y="299"/>
                  <a:pt x="992" y="299"/>
                </a:cubicBezTo>
                <a:cubicBezTo>
                  <a:pt x="993" y="298"/>
                  <a:pt x="996" y="296"/>
                  <a:pt x="997" y="296"/>
                </a:cubicBezTo>
                <a:cubicBezTo>
                  <a:pt x="997" y="296"/>
                  <a:pt x="997" y="298"/>
                  <a:pt x="997" y="300"/>
                </a:cubicBezTo>
                <a:cubicBezTo>
                  <a:pt x="996" y="302"/>
                  <a:pt x="998" y="303"/>
                  <a:pt x="998" y="303"/>
                </a:cubicBezTo>
                <a:cubicBezTo>
                  <a:pt x="998" y="303"/>
                  <a:pt x="999" y="304"/>
                  <a:pt x="1000" y="304"/>
                </a:cubicBezTo>
                <a:cubicBezTo>
                  <a:pt x="1002" y="303"/>
                  <a:pt x="1003" y="301"/>
                  <a:pt x="1005" y="299"/>
                </a:cubicBezTo>
                <a:cubicBezTo>
                  <a:pt x="1006" y="299"/>
                  <a:pt x="1008" y="299"/>
                  <a:pt x="1010" y="300"/>
                </a:cubicBezTo>
                <a:cubicBezTo>
                  <a:pt x="1012" y="300"/>
                  <a:pt x="1013" y="301"/>
                  <a:pt x="1011" y="303"/>
                </a:cubicBezTo>
                <a:cubicBezTo>
                  <a:pt x="1010" y="306"/>
                  <a:pt x="1010" y="306"/>
                  <a:pt x="1010" y="306"/>
                </a:cubicBezTo>
                <a:cubicBezTo>
                  <a:pt x="1010" y="306"/>
                  <a:pt x="1010" y="306"/>
                  <a:pt x="1011" y="307"/>
                </a:cubicBezTo>
                <a:cubicBezTo>
                  <a:pt x="1011" y="307"/>
                  <a:pt x="1011" y="307"/>
                  <a:pt x="1011" y="307"/>
                </a:cubicBezTo>
                <a:cubicBezTo>
                  <a:pt x="1012" y="307"/>
                  <a:pt x="1012" y="307"/>
                  <a:pt x="1012" y="308"/>
                </a:cubicBezTo>
                <a:cubicBezTo>
                  <a:pt x="1013" y="309"/>
                  <a:pt x="1015" y="310"/>
                  <a:pt x="1016" y="311"/>
                </a:cubicBezTo>
                <a:cubicBezTo>
                  <a:pt x="1017" y="312"/>
                  <a:pt x="1016" y="315"/>
                  <a:pt x="1016" y="316"/>
                </a:cubicBezTo>
                <a:cubicBezTo>
                  <a:pt x="1017" y="317"/>
                  <a:pt x="1018" y="318"/>
                  <a:pt x="1019" y="319"/>
                </a:cubicBezTo>
                <a:cubicBezTo>
                  <a:pt x="1021" y="323"/>
                  <a:pt x="1023" y="320"/>
                  <a:pt x="1022" y="319"/>
                </a:cubicBezTo>
                <a:cubicBezTo>
                  <a:pt x="1024" y="318"/>
                  <a:pt x="1024" y="318"/>
                  <a:pt x="1024" y="318"/>
                </a:cubicBezTo>
                <a:cubicBezTo>
                  <a:pt x="1024" y="317"/>
                  <a:pt x="1025" y="317"/>
                  <a:pt x="1026" y="316"/>
                </a:cubicBezTo>
                <a:cubicBezTo>
                  <a:pt x="1026" y="315"/>
                  <a:pt x="1027" y="314"/>
                  <a:pt x="1027" y="313"/>
                </a:cubicBezTo>
                <a:cubicBezTo>
                  <a:pt x="1027" y="312"/>
                  <a:pt x="1029" y="311"/>
                  <a:pt x="1029" y="310"/>
                </a:cubicBezTo>
                <a:cubicBezTo>
                  <a:pt x="1029" y="309"/>
                  <a:pt x="1027" y="308"/>
                  <a:pt x="1028" y="307"/>
                </a:cubicBezTo>
                <a:cubicBezTo>
                  <a:pt x="1028" y="306"/>
                  <a:pt x="1027" y="306"/>
                  <a:pt x="1026" y="307"/>
                </a:cubicBezTo>
                <a:cubicBezTo>
                  <a:pt x="1025" y="307"/>
                  <a:pt x="1025" y="307"/>
                  <a:pt x="1025" y="306"/>
                </a:cubicBezTo>
                <a:cubicBezTo>
                  <a:pt x="1025" y="305"/>
                  <a:pt x="1022" y="304"/>
                  <a:pt x="1022" y="303"/>
                </a:cubicBezTo>
                <a:cubicBezTo>
                  <a:pt x="1023" y="302"/>
                  <a:pt x="1020" y="301"/>
                  <a:pt x="1021" y="301"/>
                </a:cubicBezTo>
                <a:cubicBezTo>
                  <a:pt x="1021" y="298"/>
                  <a:pt x="1022" y="298"/>
                  <a:pt x="1022" y="298"/>
                </a:cubicBezTo>
                <a:cubicBezTo>
                  <a:pt x="1024" y="299"/>
                  <a:pt x="1025" y="298"/>
                  <a:pt x="1025" y="297"/>
                </a:cubicBezTo>
                <a:cubicBezTo>
                  <a:pt x="1026" y="297"/>
                  <a:pt x="1027" y="296"/>
                  <a:pt x="1027" y="295"/>
                </a:cubicBezTo>
                <a:cubicBezTo>
                  <a:pt x="1027" y="294"/>
                  <a:pt x="1026" y="292"/>
                  <a:pt x="1029" y="291"/>
                </a:cubicBezTo>
                <a:cubicBezTo>
                  <a:pt x="1031" y="290"/>
                  <a:pt x="1030" y="289"/>
                  <a:pt x="1033" y="289"/>
                </a:cubicBezTo>
                <a:cubicBezTo>
                  <a:pt x="1038" y="288"/>
                  <a:pt x="1040" y="288"/>
                  <a:pt x="1040" y="288"/>
                </a:cubicBezTo>
                <a:cubicBezTo>
                  <a:pt x="1040" y="288"/>
                  <a:pt x="1041" y="290"/>
                  <a:pt x="1043" y="287"/>
                </a:cubicBezTo>
                <a:cubicBezTo>
                  <a:pt x="1044" y="285"/>
                  <a:pt x="1045" y="285"/>
                  <a:pt x="1046" y="284"/>
                </a:cubicBezTo>
                <a:cubicBezTo>
                  <a:pt x="1047" y="283"/>
                  <a:pt x="1047" y="283"/>
                  <a:pt x="1048" y="282"/>
                </a:cubicBezTo>
                <a:cubicBezTo>
                  <a:pt x="1049" y="282"/>
                  <a:pt x="1050" y="281"/>
                  <a:pt x="1050" y="281"/>
                </a:cubicBezTo>
                <a:cubicBezTo>
                  <a:pt x="1051" y="280"/>
                  <a:pt x="1051" y="278"/>
                  <a:pt x="1052" y="278"/>
                </a:cubicBezTo>
                <a:cubicBezTo>
                  <a:pt x="1053" y="276"/>
                  <a:pt x="1053" y="277"/>
                  <a:pt x="1054" y="276"/>
                </a:cubicBezTo>
                <a:cubicBezTo>
                  <a:pt x="1055" y="274"/>
                  <a:pt x="1056" y="273"/>
                  <a:pt x="1057" y="272"/>
                </a:cubicBezTo>
                <a:cubicBezTo>
                  <a:pt x="1057" y="271"/>
                  <a:pt x="1057" y="271"/>
                  <a:pt x="1057" y="271"/>
                </a:cubicBezTo>
                <a:cubicBezTo>
                  <a:pt x="1057" y="271"/>
                  <a:pt x="1057" y="271"/>
                  <a:pt x="1056" y="270"/>
                </a:cubicBezTo>
                <a:cubicBezTo>
                  <a:pt x="1057" y="269"/>
                  <a:pt x="1057" y="269"/>
                  <a:pt x="1057" y="269"/>
                </a:cubicBezTo>
                <a:cubicBezTo>
                  <a:pt x="1057" y="269"/>
                  <a:pt x="1057" y="269"/>
                  <a:pt x="1057" y="268"/>
                </a:cubicBezTo>
                <a:cubicBezTo>
                  <a:pt x="1059" y="268"/>
                  <a:pt x="1063" y="268"/>
                  <a:pt x="1061" y="267"/>
                </a:cubicBezTo>
                <a:cubicBezTo>
                  <a:pt x="1060" y="265"/>
                  <a:pt x="1062" y="264"/>
                  <a:pt x="1063" y="263"/>
                </a:cubicBezTo>
                <a:cubicBezTo>
                  <a:pt x="1064" y="263"/>
                  <a:pt x="1064" y="261"/>
                  <a:pt x="1064" y="260"/>
                </a:cubicBezTo>
                <a:cubicBezTo>
                  <a:pt x="1065" y="259"/>
                  <a:pt x="1065" y="259"/>
                  <a:pt x="1065" y="258"/>
                </a:cubicBezTo>
                <a:cubicBezTo>
                  <a:pt x="1066" y="256"/>
                  <a:pt x="1065" y="256"/>
                  <a:pt x="1065" y="254"/>
                </a:cubicBezTo>
                <a:cubicBezTo>
                  <a:pt x="1065" y="254"/>
                  <a:pt x="1065" y="251"/>
                  <a:pt x="1065" y="250"/>
                </a:cubicBezTo>
                <a:cubicBezTo>
                  <a:pt x="1067" y="241"/>
                  <a:pt x="1067" y="241"/>
                  <a:pt x="1067" y="241"/>
                </a:cubicBezTo>
                <a:cubicBezTo>
                  <a:pt x="1067" y="241"/>
                  <a:pt x="1066" y="240"/>
                  <a:pt x="1065" y="239"/>
                </a:cubicBezTo>
                <a:cubicBezTo>
                  <a:pt x="1064" y="238"/>
                  <a:pt x="1062" y="235"/>
                  <a:pt x="1062" y="235"/>
                </a:cubicBezTo>
                <a:cubicBezTo>
                  <a:pt x="1062" y="235"/>
                  <a:pt x="1058" y="232"/>
                  <a:pt x="1058" y="235"/>
                </a:cubicBezTo>
                <a:cubicBezTo>
                  <a:pt x="1058" y="236"/>
                  <a:pt x="1058" y="237"/>
                  <a:pt x="1056" y="238"/>
                </a:cubicBezTo>
                <a:cubicBezTo>
                  <a:pt x="1055" y="239"/>
                  <a:pt x="1053" y="237"/>
                  <a:pt x="1053" y="236"/>
                </a:cubicBezTo>
                <a:cubicBezTo>
                  <a:pt x="1053" y="235"/>
                  <a:pt x="1056" y="233"/>
                  <a:pt x="1057" y="232"/>
                </a:cubicBezTo>
                <a:cubicBezTo>
                  <a:pt x="1057" y="232"/>
                  <a:pt x="1056" y="231"/>
                  <a:pt x="1056" y="231"/>
                </a:cubicBezTo>
                <a:cubicBezTo>
                  <a:pt x="1056" y="231"/>
                  <a:pt x="1053" y="231"/>
                  <a:pt x="1051" y="232"/>
                </a:cubicBezTo>
                <a:cubicBezTo>
                  <a:pt x="1049" y="232"/>
                  <a:pt x="1046" y="233"/>
                  <a:pt x="1046" y="233"/>
                </a:cubicBezTo>
                <a:cubicBezTo>
                  <a:pt x="1045" y="232"/>
                  <a:pt x="1051" y="229"/>
                  <a:pt x="1052" y="227"/>
                </a:cubicBezTo>
                <a:cubicBezTo>
                  <a:pt x="1053" y="226"/>
                  <a:pt x="1056" y="226"/>
                  <a:pt x="1057" y="225"/>
                </a:cubicBezTo>
                <a:cubicBezTo>
                  <a:pt x="1057" y="224"/>
                  <a:pt x="1059" y="222"/>
                  <a:pt x="1059" y="222"/>
                </a:cubicBezTo>
                <a:cubicBezTo>
                  <a:pt x="1062" y="220"/>
                  <a:pt x="1062" y="219"/>
                  <a:pt x="1062" y="219"/>
                </a:cubicBezTo>
                <a:cubicBezTo>
                  <a:pt x="1065" y="215"/>
                  <a:pt x="1065" y="215"/>
                  <a:pt x="1065" y="215"/>
                </a:cubicBezTo>
                <a:cubicBezTo>
                  <a:pt x="1072" y="209"/>
                  <a:pt x="1072" y="209"/>
                  <a:pt x="1072" y="209"/>
                </a:cubicBezTo>
                <a:cubicBezTo>
                  <a:pt x="1073" y="208"/>
                  <a:pt x="1078" y="208"/>
                  <a:pt x="1078" y="208"/>
                </a:cubicBezTo>
                <a:cubicBezTo>
                  <a:pt x="1098" y="207"/>
                  <a:pt x="1098" y="207"/>
                  <a:pt x="1098" y="207"/>
                </a:cubicBezTo>
                <a:cubicBezTo>
                  <a:pt x="1101" y="207"/>
                  <a:pt x="1095" y="211"/>
                  <a:pt x="1096" y="212"/>
                </a:cubicBezTo>
                <a:cubicBezTo>
                  <a:pt x="1097" y="213"/>
                  <a:pt x="1098" y="213"/>
                  <a:pt x="1100" y="212"/>
                </a:cubicBezTo>
                <a:cubicBezTo>
                  <a:pt x="1101" y="212"/>
                  <a:pt x="1102" y="212"/>
                  <a:pt x="1102" y="212"/>
                </a:cubicBezTo>
                <a:cubicBezTo>
                  <a:pt x="1103" y="212"/>
                  <a:pt x="1104" y="212"/>
                  <a:pt x="1105" y="212"/>
                </a:cubicBezTo>
                <a:cubicBezTo>
                  <a:pt x="1106" y="211"/>
                  <a:pt x="1107" y="211"/>
                  <a:pt x="1107" y="211"/>
                </a:cubicBezTo>
                <a:cubicBezTo>
                  <a:pt x="1108" y="211"/>
                  <a:pt x="1108" y="210"/>
                  <a:pt x="1109" y="210"/>
                </a:cubicBezTo>
                <a:cubicBezTo>
                  <a:pt x="1111" y="210"/>
                  <a:pt x="1112" y="211"/>
                  <a:pt x="1113" y="211"/>
                </a:cubicBezTo>
                <a:cubicBezTo>
                  <a:pt x="1116" y="211"/>
                  <a:pt x="1111" y="208"/>
                  <a:pt x="1113" y="208"/>
                </a:cubicBezTo>
                <a:cubicBezTo>
                  <a:pt x="1114" y="208"/>
                  <a:pt x="1109" y="205"/>
                  <a:pt x="1113" y="205"/>
                </a:cubicBezTo>
                <a:cubicBezTo>
                  <a:pt x="1113" y="205"/>
                  <a:pt x="1116" y="202"/>
                  <a:pt x="1117" y="200"/>
                </a:cubicBezTo>
                <a:cubicBezTo>
                  <a:pt x="1117" y="200"/>
                  <a:pt x="1117" y="200"/>
                  <a:pt x="1117" y="200"/>
                </a:cubicBezTo>
                <a:cubicBezTo>
                  <a:pt x="1117" y="199"/>
                  <a:pt x="1117" y="199"/>
                  <a:pt x="1117" y="199"/>
                </a:cubicBezTo>
                <a:cubicBezTo>
                  <a:pt x="1117" y="198"/>
                  <a:pt x="1117" y="195"/>
                  <a:pt x="1119" y="195"/>
                </a:cubicBezTo>
                <a:cubicBezTo>
                  <a:pt x="1124" y="194"/>
                  <a:pt x="1122" y="194"/>
                  <a:pt x="1126" y="194"/>
                </a:cubicBezTo>
                <a:cubicBezTo>
                  <a:pt x="1130" y="194"/>
                  <a:pt x="1124" y="197"/>
                  <a:pt x="1128" y="199"/>
                </a:cubicBezTo>
                <a:cubicBezTo>
                  <a:pt x="1132" y="201"/>
                  <a:pt x="1128" y="202"/>
                  <a:pt x="1134" y="202"/>
                </a:cubicBezTo>
                <a:cubicBezTo>
                  <a:pt x="1137" y="202"/>
                  <a:pt x="1134" y="197"/>
                  <a:pt x="1137" y="197"/>
                </a:cubicBezTo>
                <a:cubicBezTo>
                  <a:pt x="1138" y="196"/>
                  <a:pt x="1142" y="190"/>
                  <a:pt x="1143" y="190"/>
                </a:cubicBezTo>
                <a:cubicBezTo>
                  <a:pt x="1149" y="190"/>
                  <a:pt x="1139" y="197"/>
                  <a:pt x="1143" y="197"/>
                </a:cubicBezTo>
                <a:cubicBezTo>
                  <a:pt x="1145" y="198"/>
                  <a:pt x="1138" y="199"/>
                  <a:pt x="1140" y="200"/>
                </a:cubicBezTo>
                <a:cubicBezTo>
                  <a:pt x="1141" y="201"/>
                  <a:pt x="1137" y="203"/>
                  <a:pt x="1138" y="203"/>
                </a:cubicBezTo>
                <a:cubicBezTo>
                  <a:pt x="1139" y="205"/>
                  <a:pt x="1131" y="204"/>
                  <a:pt x="1131" y="206"/>
                </a:cubicBezTo>
                <a:cubicBezTo>
                  <a:pt x="1130" y="209"/>
                  <a:pt x="1125" y="208"/>
                  <a:pt x="1128" y="209"/>
                </a:cubicBezTo>
                <a:cubicBezTo>
                  <a:pt x="1132" y="211"/>
                  <a:pt x="1126" y="212"/>
                  <a:pt x="1124" y="214"/>
                </a:cubicBezTo>
                <a:cubicBezTo>
                  <a:pt x="1122" y="216"/>
                  <a:pt x="1119" y="217"/>
                  <a:pt x="1118" y="219"/>
                </a:cubicBezTo>
                <a:cubicBezTo>
                  <a:pt x="1118" y="221"/>
                  <a:pt x="1117" y="221"/>
                  <a:pt x="1116" y="221"/>
                </a:cubicBezTo>
                <a:cubicBezTo>
                  <a:pt x="1116" y="221"/>
                  <a:pt x="1115" y="221"/>
                  <a:pt x="1115" y="223"/>
                </a:cubicBezTo>
                <a:cubicBezTo>
                  <a:pt x="1114" y="225"/>
                  <a:pt x="1115" y="226"/>
                  <a:pt x="1114" y="229"/>
                </a:cubicBezTo>
                <a:cubicBezTo>
                  <a:pt x="1114" y="230"/>
                  <a:pt x="1113" y="231"/>
                  <a:pt x="1113" y="233"/>
                </a:cubicBezTo>
                <a:cubicBezTo>
                  <a:pt x="1113" y="234"/>
                  <a:pt x="1113" y="235"/>
                  <a:pt x="1113" y="237"/>
                </a:cubicBezTo>
                <a:cubicBezTo>
                  <a:pt x="1113" y="238"/>
                  <a:pt x="1114" y="239"/>
                  <a:pt x="1114" y="240"/>
                </a:cubicBezTo>
                <a:cubicBezTo>
                  <a:pt x="1114" y="241"/>
                  <a:pt x="1116" y="242"/>
                  <a:pt x="1116" y="244"/>
                </a:cubicBezTo>
                <a:cubicBezTo>
                  <a:pt x="1116" y="245"/>
                  <a:pt x="1115" y="244"/>
                  <a:pt x="1115" y="245"/>
                </a:cubicBezTo>
                <a:cubicBezTo>
                  <a:pt x="1115" y="247"/>
                  <a:pt x="1111" y="244"/>
                  <a:pt x="1111" y="253"/>
                </a:cubicBezTo>
                <a:cubicBezTo>
                  <a:pt x="1111" y="255"/>
                  <a:pt x="1111" y="256"/>
                  <a:pt x="1111" y="257"/>
                </a:cubicBezTo>
                <a:cubicBezTo>
                  <a:pt x="1112" y="258"/>
                  <a:pt x="1112" y="259"/>
                  <a:pt x="1112" y="258"/>
                </a:cubicBezTo>
                <a:cubicBezTo>
                  <a:pt x="1116" y="257"/>
                  <a:pt x="1114" y="255"/>
                  <a:pt x="1118" y="253"/>
                </a:cubicBezTo>
                <a:cubicBezTo>
                  <a:pt x="1119" y="253"/>
                  <a:pt x="1120" y="252"/>
                  <a:pt x="1121" y="251"/>
                </a:cubicBezTo>
                <a:cubicBezTo>
                  <a:pt x="1122" y="249"/>
                  <a:pt x="1122" y="249"/>
                  <a:pt x="1123" y="249"/>
                </a:cubicBezTo>
                <a:cubicBezTo>
                  <a:pt x="1124" y="249"/>
                  <a:pt x="1125" y="248"/>
                  <a:pt x="1125" y="247"/>
                </a:cubicBezTo>
                <a:cubicBezTo>
                  <a:pt x="1126" y="245"/>
                  <a:pt x="1124" y="244"/>
                  <a:pt x="1125" y="243"/>
                </a:cubicBezTo>
                <a:cubicBezTo>
                  <a:pt x="1126" y="243"/>
                  <a:pt x="1127" y="244"/>
                  <a:pt x="1127" y="245"/>
                </a:cubicBezTo>
                <a:cubicBezTo>
                  <a:pt x="1128" y="246"/>
                  <a:pt x="1128" y="247"/>
                  <a:pt x="1129" y="246"/>
                </a:cubicBezTo>
                <a:cubicBezTo>
                  <a:pt x="1130" y="243"/>
                  <a:pt x="1127" y="239"/>
                  <a:pt x="1131" y="235"/>
                </a:cubicBezTo>
                <a:cubicBezTo>
                  <a:pt x="1132" y="235"/>
                  <a:pt x="1132" y="235"/>
                  <a:pt x="1133" y="235"/>
                </a:cubicBezTo>
                <a:cubicBezTo>
                  <a:pt x="1134" y="236"/>
                  <a:pt x="1135" y="236"/>
                  <a:pt x="1136" y="235"/>
                </a:cubicBezTo>
                <a:cubicBezTo>
                  <a:pt x="1139" y="234"/>
                  <a:pt x="1134" y="230"/>
                  <a:pt x="1136" y="229"/>
                </a:cubicBezTo>
                <a:cubicBezTo>
                  <a:pt x="1136" y="229"/>
                  <a:pt x="1139" y="228"/>
                  <a:pt x="1142" y="227"/>
                </a:cubicBezTo>
                <a:cubicBezTo>
                  <a:pt x="1145" y="228"/>
                  <a:pt x="1144" y="225"/>
                  <a:pt x="1144" y="223"/>
                </a:cubicBezTo>
                <a:cubicBezTo>
                  <a:pt x="1144" y="223"/>
                  <a:pt x="1143" y="223"/>
                  <a:pt x="1142" y="223"/>
                </a:cubicBezTo>
                <a:cubicBezTo>
                  <a:pt x="1141" y="223"/>
                  <a:pt x="1141" y="223"/>
                  <a:pt x="1141" y="223"/>
                </a:cubicBezTo>
                <a:cubicBezTo>
                  <a:pt x="1140" y="222"/>
                  <a:pt x="1138" y="219"/>
                  <a:pt x="1141" y="219"/>
                </a:cubicBezTo>
                <a:cubicBezTo>
                  <a:pt x="1142" y="218"/>
                  <a:pt x="1141" y="217"/>
                  <a:pt x="1141" y="216"/>
                </a:cubicBezTo>
                <a:cubicBezTo>
                  <a:pt x="1141" y="216"/>
                  <a:pt x="1140" y="216"/>
                  <a:pt x="1139" y="216"/>
                </a:cubicBezTo>
                <a:cubicBezTo>
                  <a:pt x="1138" y="216"/>
                  <a:pt x="1138" y="216"/>
                  <a:pt x="1138" y="216"/>
                </a:cubicBezTo>
                <a:cubicBezTo>
                  <a:pt x="1139" y="215"/>
                  <a:pt x="1137" y="213"/>
                  <a:pt x="1139" y="212"/>
                </a:cubicBezTo>
                <a:cubicBezTo>
                  <a:pt x="1142" y="211"/>
                  <a:pt x="1142" y="210"/>
                  <a:pt x="1142" y="210"/>
                </a:cubicBezTo>
                <a:cubicBezTo>
                  <a:pt x="1142" y="210"/>
                  <a:pt x="1140" y="207"/>
                  <a:pt x="1143" y="206"/>
                </a:cubicBezTo>
                <a:cubicBezTo>
                  <a:pt x="1144" y="206"/>
                  <a:pt x="1144" y="206"/>
                  <a:pt x="1145" y="206"/>
                </a:cubicBezTo>
                <a:cubicBezTo>
                  <a:pt x="1145" y="207"/>
                  <a:pt x="1146" y="207"/>
                  <a:pt x="1147" y="207"/>
                </a:cubicBezTo>
                <a:cubicBezTo>
                  <a:pt x="1148" y="206"/>
                  <a:pt x="1149" y="207"/>
                  <a:pt x="1149" y="207"/>
                </a:cubicBezTo>
                <a:cubicBezTo>
                  <a:pt x="1150" y="207"/>
                  <a:pt x="1150" y="208"/>
                  <a:pt x="1151" y="207"/>
                </a:cubicBezTo>
                <a:cubicBezTo>
                  <a:pt x="1156" y="206"/>
                  <a:pt x="1153" y="206"/>
                  <a:pt x="1155" y="203"/>
                </a:cubicBezTo>
                <a:cubicBezTo>
                  <a:pt x="1156" y="202"/>
                  <a:pt x="1159" y="203"/>
                  <a:pt x="1159" y="203"/>
                </a:cubicBezTo>
                <a:cubicBezTo>
                  <a:pt x="1159" y="203"/>
                  <a:pt x="1160" y="204"/>
                  <a:pt x="1162" y="204"/>
                </a:cubicBezTo>
                <a:cubicBezTo>
                  <a:pt x="1165" y="206"/>
                  <a:pt x="1165" y="206"/>
                  <a:pt x="1165" y="206"/>
                </a:cubicBezTo>
                <a:cubicBezTo>
                  <a:pt x="1168" y="206"/>
                  <a:pt x="1167" y="203"/>
                  <a:pt x="1168" y="202"/>
                </a:cubicBezTo>
                <a:cubicBezTo>
                  <a:pt x="1169" y="202"/>
                  <a:pt x="1169" y="199"/>
                  <a:pt x="1170" y="199"/>
                </a:cubicBezTo>
                <a:cubicBezTo>
                  <a:pt x="1171" y="199"/>
                  <a:pt x="1171" y="199"/>
                  <a:pt x="1172" y="199"/>
                </a:cubicBezTo>
                <a:cubicBezTo>
                  <a:pt x="1172" y="199"/>
                  <a:pt x="1173" y="200"/>
                  <a:pt x="1174" y="199"/>
                </a:cubicBezTo>
                <a:cubicBezTo>
                  <a:pt x="1175" y="199"/>
                  <a:pt x="1177" y="197"/>
                  <a:pt x="1179" y="197"/>
                </a:cubicBezTo>
                <a:cubicBezTo>
                  <a:pt x="1180" y="196"/>
                  <a:pt x="1180" y="193"/>
                  <a:pt x="1182" y="193"/>
                </a:cubicBezTo>
                <a:cubicBezTo>
                  <a:pt x="1183" y="192"/>
                  <a:pt x="1186" y="190"/>
                  <a:pt x="1188" y="190"/>
                </a:cubicBezTo>
                <a:cubicBezTo>
                  <a:pt x="1188" y="189"/>
                  <a:pt x="1189" y="190"/>
                  <a:pt x="1190" y="190"/>
                </a:cubicBezTo>
                <a:cubicBezTo>
                  <a:pt x="1191" y="191"/>
                  <a:pt x="1192" y="191"/>
                  <a:pt x="1193" y="191"/>
                </a:cubicBezTo>
                <a:cubicBezTo>
                  <a:pt x="1194" y="190"/>
                  <a:pt x="1194" y="191"/>
                  <a:pt x="1195" y="192"/>
                </a:cubicBezTo>
                <a:cubicBezTo>
                  <a:pt x="1196" y="193"/>
                  <a:pt x="1197" y="194"/>
                  <a:pt x="1197" y="192"/>
                </a:cubicBezTo>
                <a:cubicBezTo>
                  <a:pt x="1197" y="191"/>
                  <a:pt x="1197" y="190"/>
                  <a:pt x="1198" y="189"/>
                </a:cubicBezTo>
                <a:cubicBezTo>
                  <a:pt x="1198" y="188"/>
                  <a:pt x="1196" y="186"/>
                  <a:pt x="1196" y="186"/>
                </a:cubicBezTo>
                <a:cubicBezTo>
                  <a:pt x="1194" y="183"/>
                  <a:pt x="1194" y="183"/>
                  <a:pt x="1194" y="183"/>
                </a:cubicBezTo>
                <a:cubicBezTo>
                  <a:pt x="1192" y="180"/>
                  <a:pt x="1192" y="180"/>
                  <a:pt x="1192" y="180"/>
                </a:cubicBezTo>
                <a:cubicBezTo>
                  <a:pt x="1193" y="179"/>
                  <a:pt x="1189" y="177"/>
                  <a:pt x="1189" y="176"/>
                </a:cubicBezTo>
                <a:cubicBezTo>
                  <a:pt x="1189" y="176"/>
                  <a:pt x="1190" y="176"/>
                  <a:pt x="1191" y="175"/>
                </a:cubicBezTo>
                <a:cubicBezTo>
                  <a:pt x="1191" y="175"/>
                  <a:pt x="1192" y="175"/>
                  <a:pt x="1194" y="176"/>
                </a:cubicBezTo>
                <a:cubicBezTo>
                  <a:pt x="1195" y="176"/>
                  <a:pt x="1197" y="177"/>
                  <a:pt x="1198" y="176"/>
                </a:cubicBezTo>
                <a:cubicBezTo>
                  <a:pt x="1199" y="175"/>
                  <a:pt x="1199" y="173"/>
                  <a:pt x="1200" y="172"/>
                </a:cubicBezTo>
                <a:cubicBezTo>
                  <a:pt x="1202" y="171"/>
                  <a:pt x="1200" y="168"/>
                  <a:pt x="1200" y="168"/>
                </a:cubicBezTo>
                <a:cubicBezTo>
                  <a:pt x="1201" y="167"/>
                  <a:pt x="1200" y="165"/>
                  <a:pt x="1201" y="164"/>
                </a:cubicBezTo>
                <a:cubicBezTo>
                  <a:pt x="1202" y="164"/>
                  <a:pt x="1203" y="166"/>
                  <a:pt x="1203" y="168"/>
                </a:cubicBezTo>
                <a:cubicBezTo>
                  <a:pt x="1204" y="170"/>
                  <a:pt x="1204" y="172"/>
                  <a:pt x="1205" y="171"/>
                </a:cubicBezTo>
                <a:cubicBezTo>
                  <a:pt x="1205" y="171"/>
                  <a:pt x="1208" y="170"/>
                  <a:pt x="1210" y="171"/>
                </a:cubicBezTo>
                <a:cubicBezTo>
                  <a:pt x="1210" y="172"/>
                  <a:pt x="1211" y="173"/>
                  <a:pt x="1212" y="173"/>
                </a:cubicBezTo>
                <a:cubicBezTo>
                  <a:pt x="1213" y="175"/>
                  <a:pt x="1215" y="176"/>
                  <a:pt x="1216" y="177"/>
                </a:cubicBezTo>
                <a:cubicBezTo>
                  <a:pt x="1216" y="177"/>
                  <a:pt x="1219" y="178"/>
                  <a:pt x="1220" y="179"/>
                </a:cubicBezTo>
                <a:cubicBezTo>
                  <a:pt x="1222" y="180"/>
                  <a:pt x="1224" y="179"/>
                  <a:pt x="1224" y="179"/>
                </a:cubicBezTo>
                <a:cubicBezTo>
                  <a:pt x="1226" y="177"/>
                  <a:pt x="1227" y="175"/>
                  <a:pt x="1225" y="172"/>
                </a:cubicBezTo>
                <a:cubicBezTo>
                  <a:pt x="1225" y="172"/>
                  <a:pt x="1226" y="171"/>
                  <a:pt x="1228" y="171"/>
                </a:cubicBezTo>
                <a:cubicBezTo>
                  <a:pt x="1228" y="171"/>
                  <a:pt x="1231" y="171"/>
                  <a:pt x="1232" y="170"/>
                </a:cubicBezTo>
                <a:cubicBezTo>
                  <a:pt x="1233" y="169"/>
                  <a:pt x="1233" y="167"/>
                  <a:pt x="1233" y="165"/>
                </a:cubicBezTo>
                <a:moveTo>
                  <a:pt x="1086" y="558"/>
                </a:moveTo>
                <a:cubicBezTo>
                  <a:pt x="1086" y="555"/>
                  <a:pt x="1086" y="554"/>
                  <a:pt x="1086" y="554"/>
                </a:cubicBezTo>
                <a:cubicBezTo>
                  <a:pt x="1085" y="555"/>
                  <a:pt x="1085" y="555"/>
                  <a:pt x="1084" y="555"/>
                </a:cubicBezTo>
                <a:cubicBezTo>
                  <a:pt x="1084" y="555"/>
                  <a:pt x="1084" y="555"/>
                  <a:pt x="1084" y="555"/>
                </a:cubicBezTo>
                <a:cubicBezTo>
                  <a:pt x="1083" y="556"/>
                  <a:pt x="1083" y="556"/>
                  <a:pt x="1083" y="556"/>
                </a:cubicBezTo>
                <a:cubicBezTo>
                  <a:pt x="1083" y="557"/>
                  <a:pt x="1082" y="557"/>
                  <a:pt x="1082" y="558"/>
                </a:cubicBezTo>
                <a:cubicBezTo>
                  <a:pt x="1082" y="558"/>
                  <a:pt x="1080" y="558"/>
                  <a:pt x="1079" y="558"/>
                </a:cubicBezTo>
                <a:cubicBezTo>
                  <a:pt x="1077" y="558"/>
                  <a:pt x="1076" y="558"/>
                  <a:pt x="1076" y="557"/>
                </a:cubicBezTo>
                <a:cubicBezTo>
                  <a:pt x="1075" y="557"/>
                  <a:pt x="1074" y="557"/>
                  <a:pt x="1073" y="557"/>
                </a:cubicBezTo>
                <a:cubicBezTo>
                  <a:pt x="1071" y="557"/>
                  <a:pt x="1074" y="558"/>
                  <a:pt x="1074" y="560"/>
                </a:cubicBezTo>
                <a:cubicBezTo>
                  <a:pt x="1074" y="561"/>
                  <a:pt x="1074" y="561"/>
                  <a:pt x="1075" y="563"/>
                </a:cubicBezTo>
                <a:cubicBezTo>
                  <a:pt x="1076" y="564"/>
                  <a:pt x="1075" y="565"/>
                  <a:pt x="1075" y="565"/>
                </a:cubicBezTo>
                <a:cubicBezTo>
                  <a:pt x="1075" y="567"/>
                  <a:pt x="1075" y="569"/>
                  <a:pt x="1077" y="570"/>
                </a:cubicBezTo>
                <a:cubicBezTo>
                  <a:pt x="1078" y="570"/>
                  <a:pt x="1077" y="573"/>
                  <a:pt x="1078" y="573"/>
                </a:cubicBezTo>
                <a:cubicBezTo>
                  <a:pt x="1079" y="573"/>
                  <a:pt x="1082" y="569"/>
                  <a:pt x="1082" y="568"/>
                </a:cubicBezTo>
                <a:cubicBezTo>
                  <a:pt x="1083" y="568"/>
                  <a:pt x="1083" y="568"/>
                  <a:pt x="1083" y="568"/>
                </a:cubicBezTo>
                <a:cubicBezTo>
                  <a:pt x="1083" y="566"/>
                  <a:pt x="1084" y="566"/>
                  <a:pt x="1084" y="566"/>
                </a:cubicBezTo>
                <a:cubicBezTo>
                  <a:pt x="1085" y="564"/>
                  <a:pt x="1085" y="564"/>
                  <a:pt x="1085" y="564"/>
                </a:cubicBezTo>
                <a:cubicBezTo>
                  <a:pt x="1085" y="563"/>
                  <a:pt x="1086" y="563"/>
                  <a:pt x="1086" y="560"/>
                </a:cubicBezTo>
                <a:cubicBezTo>
                  <a:pt x="1086" y="558"/>
                  <a:pt x="1086" y="559"/>
                  <a:pt x="1086" y="558"/>
                </a:cubicBezTo>
                <a:moveTo>
                  <a:pt x="1040" y="316"/>
                </a:moveTo>
                <a:cubicBezTo>
                  <a:pt x="1038" y="316"/>
                  <a:pt x="1037" y="312"/>
                  <a:pt x="1035" y="312"/>
                </a:cubicBezTo>
                <a:cubicBezTo>
                  <a:pt x="1034" y="313"/>
                  <a:pt x="1027" y="317"/>
                  <a:pt x="1027" y="318"/>
                </a:cubicBezTo>
                <a:cubicBezTo>
                  <a:pt x="1026" y="320"/>
                  <a:pt x="1020" y="326"/>
                  <a:pt x="1019" y="327"/>
                </a:cubicBezTo>
                <a:cubicBezTo>
                  <a:pt x="1018" y="330"/>
                  <a:pt x="1020" y="334"/>
                  <a:pt x="1023" y="334"/>
                </a:cubicBezTo>
                <a:cubicBezTo>
                  <a:pt x="1026" y="335"/>
                  <a:pt x="1031" y="329"/>
                  <a:pt x="1033" y="328"/>
                </a:cubicBezTo>
                <a:cubicBezTo>
                  <a:pt x="1034" y="328"/>
                  <a:pt x="1040" y="327"/>
                  <a:pt x="1040" y="326"/>
                </a:cubicBezTo>
                <a:cubicBezTo>
                  <a:pt x="1041" y="326"/>
                  <a:pt x="1047" y="323"/>
                  <a:pt x="1048" y="322"/>
                </a:cubicBezTo>
                <a:cubicBezTo>
                  <a:pt x="1049" y="321"/>
                  <a:pt x="1051" y="322"/>
                  <a:pt x="1052" y="321"/>
                </a:cubicBezTo>
                <a:cubicBezTo>
                  <a:pt x="1053" y="321"/>
                  <a:pt x="1054" y="321"/>
                  <a:pt x="1055" y="322"/>
                </a:cubicBezTo>
                <a:cubicBezTo>
                  <a:pt x="1056" y="323"/>
                  <a:pt x="1057" y="324"/>
                  <a:pt x="1058" y="323"/>
                </a:cubicBezTo>
                <a:cubicBezTo>
                  <a:pt x="1060" y="321"/>
                  <a:pt x="1057" y="321"/>
                  <a:pt x="1059" y="319"/>
                </a:cubicBezTo>
                <a:cubicBezTo>
                  <a:pt x="1062" y="316"/>
                  <a:pt x="1063" y="309"/>
                  <a:pt x="1063" y="308"/>
                </a:cubicBezTo>
                <a:cubicBezTo>
                  <a:pt x="1064" y="308"/>
                  <a:pt x="1070" y="300"/>
                  <a:pt x="1071" y="298"/>
                </a:cubicBezTo>
                <a:cubicBezTo>
                  <a:pt x="1071" y="297"/>
                  <a:pt x="1063" y="293"/>
                  <a:pt x="1064" y="292"/>
                </a:cubicBezTo>
                <a:cubicBezTo>
                  <a:pt x="1064" y="291"/>
                  <a:pt x="1071" y="292"/>
                  <a:pt x="1071" y="291"/>
                </a:cubicBezTo>
                <a:cubicBezTo>
                  <a:pt x="1071" y="289"/>
                  <a:pt x="1083" y="280"/>
                  <a:pt x="1083" y="279"/>
                </a:cubicBezTo>
                <a:cubicBezTo>
                  <a:pt x="1084" y="277"/>
                  <a:pt x="1102" y="266"/>
                  <a:pt x="1099" y="263"/>
                </a:cubicBezTo>
                <a:cubicBezTo>
                  <a:pt x="1097" y="262"/>
                  <a:pt x="1087" y="274"/>
                  <a:pt x="1085" y="274"/>
                </a:cubicBezTo>
                <a:cubicBezTo>
                  <a:pt x="1082" y="274"/>
                  <a:pt x="1074" y="283"/>
                  <a:pt x="1074" y="282"/>
                </a:cubicBezTo>
                <a:cubicBezTo>
                  <a:pt x="1074" y="281"/>
                  <a:pt x="1072" y="281"/>
                  <a:pt x="1070" y="281"/>
                </a:cubicBezTo>
                <a:cubicBezTo>
                  <a:pt x="1069" y="281"/>
                  <a:pt x="1067" y="281"/>
                  <a:pt x="1067" y="280"/>
                </a:cubicBezTo>
                <a:cubicBezTo>
                  <a:pt x="1068" y="279"/>
                  <a:pt x="1067" y="278"/>
                  <a:pt x="1068" y="278"/>
                </a:cubicBezTo>
                <a:cubicBezTo>
                  <a:pt x="1070" y="275"/>
                  <a:pt x="1068" y="275"/>
                  <a:pt x="1070" y="273"/>
                </a:cubicBezTo>
                <a:cubicBezTo>
                  <a:pt x="1072" y="270"/>
                  <a:pt x="1067" y="266"/>
                  <a:pt x="1069" y="264"/>
                </a:cubicBezTo>
                <a:cubicBezTo>
                  <a:pt x="1069" y="263"/>
                  <a:pt x="1072" y="262"/>
                  <a:pt x="1073" y="261"/>
                </a:cubicBezTo>
                <a:cubicBezTo>
                  <a:pt x="1074" y="260"/>
                  <a:pt x="1070" y="249"/>
                  <a:pt x="1071" y="248"/>
                </a:cubicBezTo>
                <a:cubicBezTo>
                  <a:pt x="1071" y="247"/>
                  <a:pt x="1075" y="238"/>
                  <a:pt x="1075" y="237"/>
                </a:cubicBezTo>
                <a:cubicBezTo>
                  <a:pt x="1074" y="235"/>
                  <a:pt x="1072" y="235"/>
                  <a:pt x="1071" y="236"/>
                </a:cubicBezTo>
                <a:cubicBezTo>
                  <a:pt x="1070" y="236"/>
                  <a:pt x="1068" y="249"/>
                  <a:pt x="1068" y="250"/>
                </a:cubicBezTo>
                <a:cubicBezTo>
                  <a:pt x="1069" y="251"/>
                  <a:pt x="1069" y="260"/>
                  <a:pt x="1066" y="260"/>
                </a:cubicBezTo>
                <a:cubicBezTo>
                  <a:pt x="1064" y="260"/>
                  <a:pt x="1067" y="263"/>
                  <a:pt x="1063" y="265"/>
                </a:cubicBezTo>
                <a:cubicBezTo>
                  <a:pt x="1061" y="266"/>
                  <a:pt x="1064" y="271"/>
                  <a:pt x="1062" y="272"/>
                </a:cubicBezTo>
                <a:cubicBezTo>
                  <a:pt x="1061" y="273"/>
                  <a:pt x="1059" y="276"/>
                  <a:pt x="1058" y="277"/>
                </a:cubicBezTo>
                <a:cubicBezTo>
                  <a:pt x="1057" y="278"/>
                  <a:pt x="1065" y="278"/>
                  <a:pt x="1062" y="281"/>
                </a:cubicBezTo>
                <a:cubicBezTo>
                  <a:pt x="1060" y="282"/>
                  <a:pt x="1059" y="284"/>
                  <a:pt x="1058" y="285"/>
                </a:cubicBezTo>
                <a:cubicBezTo>
                  <a:pt x="1057" y="286"/>
                  <a:pt x="1058" y="288"/>
                  <a:pt x="1057" y="289"/>
                </a:cubicBezTo>
                <a:cubicBezTo>
                  <a:pt x="1056" y="289"/>
                  <a:pt x="1055" y="289"/>
                  <a:pt x="1053" y="289"/>
                </a:cubicBezTo>
                <a:cubicBezTo>
                  <a:pt x="1052" y="288"/>
                  <a:pt x="1050" y="288"/>
                  <a:pt x="1049" y="289"/>
                </a:cubicBezTo>
                <a:cubicBezTo>
                  <a:pt x="1048" y="290"/>
                  <a:pt x="1053" y="290"/>
                  <a:pt x="1052" y="291"/>
                </a:cubicBezTo>
                <a:cubicBezTo>
                  <a:pt x="1051" y="292"/>
                  <a:pt x="1056" y="295"/>
                  <a:pt x="1055" y="295"/>
                </a:cubicBezTo>
                <a:cubicBezTo>
                  <a:pt x="1054" y="296"/>
                  <a:pt x="1057" y="299"/>
                  <a:pt x="1056" y="300"/>
                </a:cubicBezTo>
                <a:cubicBezTo>
                  <a:pt x="1055" y="301"/>
                  <a:pt x="1057" y="302"/>
                  <a:pt x="1056" y="303"/>
                </a:cubicBezTo>
                <a:cubicBezTo>
                  <a:pt x="1055" y="304"/>
                  <a:pt x="1052" y="307"/>
                  <a:pt x="1051" y="308"/>
                </a:cubicBezTo>
                <a:cubicBezTo>
                  <a:pt x="1051" y="309"/>
                  <a:pt x="1050" y="308"/>
                  <a:pt x="1049" y="308"/>
                </a:cubicBezTo>
                <a:cubicBezTo>
                  <a:pt x="1048" y="308"/>
                  <a:pt x="1046" y="308"/>
                  <a:pt x="1046" y="309"/>
                </a:cubicBezTo>
                <a:cubicBezTo>
                  <a:pt x="1045" y="310"/>
                  <a:pt x="1047" y="311"/>
                  <a:pt x="1046" y="311"/>
                </a:cubicBezTo>
                <a:cubicBezTo>
                  <a:pt x="1045" y="314"/>
                  <a:pt x="1043" y="315"/>
                  <a:pt x="1040" y="316"/>
                </a:cubicBezTo>
                <a:moveTo>
                  <a:pt x="1183" y="545"/>
                </a:moveTo>
                <a:cubicBezTo>
                  <a:pt x="1181" y="545"/>
                  <a:pt x="1179" y="540"/>
                  <a:pt x="1178" y="537"/>
                </a:cubicBezTo>
                <a:cubicBezTo>
                  <a:pt x="1174" y="531"/>
                  <a:pt x="1167" y="532"/>
                  <a:pt x="1167" y="534"/>
                </a:cubicBezTo>
                <a:cubicBezTo>
                  <a:pt x="1167" y="536"/>
                  <a:pt x="1170" y="539"/>
                  <a:pt x="1173" y="544"/>
                </a:cubicBezTo>
                <a:cubicBezTo>
                  <a:pt x="1173" y="546"/>
                  <a:pt x="1172" y="549"/>
                  <a:pt x="1172" y="550"/>
                </a:cubicBezTo>
                <a:cubicBezTo>
                  <a:pt x="1174" y="554"/>
                  <a:pt x="1176" y="556"/>
                  <a:pt x="1179" y="556"/>
                </a:cubicBezTo>
                <a:cubicBezTo>
                  <a:pt x="1186" y="556"/>
                  <a:pt x="1191" y="550"/>
                  <a:pt x="1191" y="547"/>
                </a:cubicBezTo>
                <a:cubicBezTo>
                  <a:pt x="1191" y="543"/>
                  <a:pt x="1190" y="545"/>
                  <a:pt x="1183" y="545"/>
                </a:cubicBezTo>
                <a:moveTo>
                  <a:pt x="1169" y="557"/>
                </a:moveTo>
                <a:cubicBezTo>
                  <a:pt x="1164" y="557"/>
                  <a:pt x="1162" y="563"/>
                  <a:pt x="1158" y="568"/>
                </a:cubicBezTo>
                <a:cubicBezTo>
                  <a:pt x="1154" y="572"/>
                  <a:pt x="1149" y="574"/>
                  <a:pt x="1148" y="576"/>
                </a:cubicBezTo>
                <a:cubicBezTo>
                  <a:pt x="1147" y="580"/>
                  <a:pt x="1147" y="583"/>
                  <a:pt x="1157" y="583"/>
                </a:cubicBezTo>
                <a:cubicBezTo>
                  <a:pt x="1161" y="583"/>
                  <a:pt x="1163" y="579"/>
                  <a:pt x="1166" y="575"/>
                </a:cubicBezTo>
                <a:cubicBezTo>
                  <a:pt x="1167" y="573"/>
                  <a:pt x="1169" y="570"/>
                  <a:pt x="1170" y="568"/>
                </a:cubicBezTo>
                <a:cubicBezTo>
                  <a:pt x="1173" y="564"/>
                  <a:pt x="1175" y="564"/>
                  <a:pt x="1176" y="562"/>
                </a:cubicBezTo>
                <a:cubicBezTo>
                  <a:pt x="1176" y="559"/>
                  <a:pt x="1179" y="557"/>
                  <a:pt x="1169" y="557"/>
                </a:cubicBezTo>
                <a:moveTo>
                  <a:pt x="1104" y="509"/>
                </a:moveTo>
                <a:cubicBezTo>
                  <a:pt x="1106" y="506"/>
                  <a:pt x="1104" y="505"/>
                  <a:pt x="1102" y="504"/>
                </a:cubicBezTo>
                <a:cubicBezTo>
                  <a:pt x="1100" y="503"/>
                  <a:pt x="1099" y="502"/>
                  <a:pt x="1098" y="500"/>
                </a:cubicBezTo>
                <a:cubicBezTo>
                  <a:pt x="1098" y="500"/>
                  <a:pt x="1098" y="500"/>
                  <a:pt x="1098" y="500"/>
                </a:cubicBezTo>
                <a:cubicBezTo>
                  <a:pt x="1099" y="494"/>
                  <a:pt x="1096" y="495"/>
                  <a:pt x="1094" y="493"/>
                </a:cubicBezTo>
                <a:cubicBezTo>
                  <a:pt x="1091" y="491"/>
                  <a:pt x="1091" y="489"/>
                  <a:pt x="1086" y="487"/>
                </a:cubicBezTo>
                <a:cubicBezTo>
                  <a:pt x="1084" y="485"/>
                  <a:pt x="1083" y="485"/>
                  <a:pt x="1080" y="483"/>
                </a:cubicBezTo>
                <a:cubicBezTo>
                  <a:pt x="1078" y="482"/>
                  <a:pt x="1081" y="477"/>
                  <a:pt x="1079" y="475"/>
                </a:cubicBezTo>
                <a:cubicBezTo>
                  <a:pt x="1076" y="474"/>
                  <a:pt x="1077" y="469"/>
                  <a:pt x="1072" y="468"/>
                </a:cubicBezTo>
                <a:cubicBezTo>
                  <a:pt x="1070" y="467"/>
                  <a:pt x="1071" y="462"/>
                  <a:pt x="1069" y="462"/>
                </a:cubicBezTo>
                <a:cubicBezTo>
                  <a:pt x="1065" y="459"/>
                  <a:pt x="1066" y="458"/>
                  <a:pt x="1064" y="457"/>
                </a:cubicBezTo>
                <a:cubicBezTo>
                  <a:pt x="1062" y="456"/>
                  <a:pt x="1062" y="458"/>
                  <a:pt x="1062" y="461"/>
                </a:cubicBezTo>
                <a:cubicBezTo>
                  <a:pt x="1063" y="463"/>
                  <a:pt x="1063" y="465"/>
                  <a:pt x="1063" y="465"/>
                </a:cubicBezTo>
                <a:cubicBezTo>
                  <a:pt x="1065" y="466"/>
                  <a:pt x="1061" y="474"/>
                  <a:pt x="1063" y="474"/>
                </a:cubicBezTo>
                <a:cubicBezTo>
                  <a:pt x="1064" y="473"/>
                  <a:pt x="1060" y="480"/>
                  <a:pt x="1060" y="480"/>
                </a:cubicBezTo>
                <a:cubicBezTo>
                  <a:pt x="1060" y="482"/>
                  <a:pt x="1057" y="476"/>
                  <a:pt x="1056" y="475"/>
                </a:cubicBezTo>
                <a:cubicBezTo>
                  <a:pt x="1056" y="475"/>
                  <a:pt x="1054" y="475"/>
                  <a:pt x="1053" y="475"/>
                </a:cubicBezTo>
                <a:cubicBezTo>
                  <a:pt x="1052" y="476"/>
                  <a:pt x="1051" y="476"/>
                  <a:pt x="1051" y="476"/>
                </a:cubicBezTo>
                <a:cubicBezTo>
                  <a:pt x="1050" y="475"/>
                  <a:pt x="1048" y="472"/>
                  <a:pt x="1046" y="471"/>
                </a:cubicBezTo>
                <a:cubicBezTo>
                  <a:pt x="1045" y="471"/>
                  <a:pt x="1048" y="467"/>
                  <a:pt x="1047" y="467"/>
                </a:cubicBezTo>
                <a:cubicBezTo>
                  <a:pt x="1045" y="466"/>
                  <a:pt x="1050" y="463"/>
                  <a:pt x="1048" y="463"/>
                </a:cubicBezTo>
                <a:cubicBezTo>
                  <a:pt x="1047" y="463"/>
                  <a:pt x="1049" y="459"/>
                  <a:pt x="1047" y="458"/>
                </a:cubicBezTo>
                <a:cubicBezTo>
                  <a:pt x="1046" y="458"/>
                  <a:pt x="1045" y="459"/>
                  <a:pt x="1043" y="460"/>
                </a:cubicBezTo>
                <a:cubicBezTo>
                  <a:pt x="1042" y="461"/>
                  <a:pt x="1040" y="463"/>
                  <a:pt x="1039" y="462"/>
                </a:cubicBezTo>
                <a:cubicBezTo>
                  <a:pt x="1038" y="462"/>
                  <a:pt x="1037" y="460"/>
                  <a:pt x="1035" y="460"/>
                </a:cubicBezTo>
                <a:cubicBezTo>
                  <a:pt x="1034" y="460"/>
                  <a:pt x="1030" y="459"/>
                  <a:pt x="1029" y="458"/>
                </a:cubicBezTo>
                <a:cubicBezTo>
                  <a:pt x="1028" y="458"/>
                  <a:pt x="1024" y="457"/>
                  <a:pt x="1024" y="459"/>
                </a:cubicBezTo>
                <a:cubicBezTo>
                  <a:pt x="1024" y="461"/>
                  <a:pt x="1027" y="461"/>
                  <a:pt x="1025" y="464"/>
                </a:cubicBezTo>
                <a:cubicBezTo>
                  <a:pt x="1025" y="465"/>
                  <a:pt x="1022" y="470"/>
                  <a:pt x="1020" y="470"/>
                </a:cubicBezTo>
                <a:cubicBezTo>
                  <a:pt x="1019" y="470"/>
                  <a:pt x="1016" y="469"/>
                  <a:pt x="1015" y="467"/>
                </a:cubicBezTo>
                <a:cubicBezTo>
                  <a:pt x="1014" y="467"/>
                  <a:pt x="1010" y="465"/>
                  <a:pt x="1007" y="467"/>
                </a:cubicBezTo>
                <a:cubicBezTo>
                  <a:pt x="1004" y="470"/>
                  <a:pt x="1007" y="473"/>
                  <a:pt x="1006" y="474"/>
                </a:cubicBezTo>
                <a:cubicBezTo>
                  <a:pt x="1004" y="474"/>
                  <a:pt x="1004" y="476"/>
                  <a:pt x="1003" y="476"/>
                </a:cubicBezTo>
                <a:cubicBezTo>
                  <a:pt x="1001" y="476"/>
                  <a:pt x="1001" y="476"/>
                  <a:pt x="999" y="476"/>
                </a:cubicBezTo>
                <a:cubicBezTo>
                  <a:pt x="997" y="476"/>
                  <a:pt x="999" y="478"/>
                  <a:pt x="997" y="478"/>
                </a:cubicBezTo>
                <a:cubicBezTo>
                  <a:pt x="995" y="478"/>
                  <a:pt x="995" y="485"/>
                  <a:pt x="994" y="485"/>
                </a:cubicBezTo>
                <a:cubicBezTo>
                  <a:pt x="993" y="485"/>
                  <a:pt x="989" y="486"/>
                  <a:pt x="988" y="487"/>
                </a:cubicBezTo>
                <a:cubicBezTo>
                  <a:pt x="983" y="488"/>
                  <a:pt x="983" y="487"/>
                  <a:pt x="979" y="489"/>
                </a:cubicBezTo>
                <a:cubicBezTo>
                  <a:pt x="979" y="489"/>
                  <a:pt x="977" y="493"/>
                  <a:pt x="977" y="491"/>
                </a:cubicBezTo>
                <a:cubicBezTo>
                  <a:pt x="975" y="486"/>
                  <a:pt x="973" y="490"/>
                  <a:pt x="972" y="491"/>
                </a:cubicBezTo>
                <a:cubicBezTo>
                  <a:pt x="971" y="492"/>
                  <a:pt x="971" y="492"/>
                  <a:pt x="971" y="492"/>
                </a:cubicBezTo>
                <a:cubicBezTo>
                  <a:pt x="971" y="492"/>
                  <a:pt x="970" y="492"/>
                  <a:pt x="969" y="492"/>
                </a:cubicBezTo>
                <a:cubicBezTo>
                  <a:pt x="968" y="491"/>
                  <a:pt x="967" y="491"/>
                  <a:pt x="967" y="492"/>
                </a:cubicBezTo>
                <a:cubicBezTo>
                  <a:pt x="966" y="493"/>
                  <a:pt x="968" y="496"/>
                  <a:pt x="968" y="497"/>
                </a:cubicBezTo>
                <a:cubicBezTo>
                  <a:pt x="969" y="501"/>
                  <a:pt x="962" y="502"/>
                  <a:pt x="964" y="503"/>
                </a:cubicBezTo>
                <a:cubicBezTo>
                  <a:pt x="966" y="504"/>
                  <a:pt x="963" y="508"/>
                  <a:pt x="965" y="508"/>
                </a:cubicBezTo>
                <a:cubicBezTo>
                  <a:pt x="965" y="508"/>
                  <a:pt x="966" y="508"/>
                  <a:pt x="966" y="508"/>
                </a:cubicBezTo>
                <a:cubicBezTo>
                  <a:pt x="967" y="508"/>
                  <a:pt x="969" y="508"/>
                  <a:pt x="969" y="513"/>
                </a:cubicBezTo>
                <a:cubicBezTo>
                  <a:pt x="968" y="515"/>
                  <a:pt x="969" y="517"/>
                  <a:pt x="971" y="519"/>
                </a:cubicBezTo>
                <a:cubicBezTo>
                  <a:pt x="973" y="520"/>
                  <a:pt x="972" y="523"/>
                  <a:pt x="974" y="525"/>
                </a:cubicBezTo>
                <a:cubicBezTo>
                  <a:pt x="976" y="525"/>
                  <a:pt x="973" y="528"/>
                  <a:pt x="975" y="529"/>
                </a:cubicBezTo>
                <a:cubicBezTo>
                  <a:pt x="976" y="529"/>
                  <a:pt x="971" y="531"/>
                  <a:pt x="971" y="533"/>
                </a:cubicBezTo>
                <a:cubicBezTo>
                  <a:pt x="971" y="536"/>
                  <a:pt x="974" y="535"/>
                  <a:pt x="976" y="536"/>
                </a:cubicBezTo>
                <a:cubicBezTo>
                  <a:pt x="977" y="536"/>
                  <a:pt x="979" y="538"/>
                  <a:pt x="981" y="538"/>
                </a:cubicBezTo>
                <a:cubicBezTo>
                  <a:pt x="982" y="538"/>
                  <a:pt x="983" y="536"/>
                  <a:pt x="986" y="536"/>
                </a:cubicBezTo>
                <a:cubicBezTo>
                  <a:pt x="988" y="535"/>
                  <a:pt x="990" y="533"/>
                  <a:pt x="991" y="533"/>
                </a:cubicBezTo>
                <a:cubicBezTo>
                  <a:pt x="992" y="532"/>
                  <a:pt x="993" y="533"/>
                  <a:pt x="994" y="533"/>
                </a:cubicBezTo>
                <a:cubicBezTo>
                  <a:pt x="994" y="533"/>
                  <a:pt x="995" y="533"/>
                  <a:pt x="995" y="533"/>
                </a:cubicBezTo>
                <a:cubicBezTo>
                  <a:pt x="997" y="533"/>
                  <a:pt x="1000" y="534"/>
                  <a:pt x="1000" y="534"/>
                </a:cubicBezTo>
                <a:cubicBezTo>
                  <a:pt x="1001" y="535"/>
                  <a:pt x="1002" y="534"/>
                  <a:pt x="1003" y="533"/>
                </a:cubicBezTo>
                <a:cubicBezTo>
                  <a:pt x="1003" y="533"/>
                  <a:pt x="1004" y="532"/>
                  <a:pt x="1005" y="532"/>
                </a:cubicBezTo>
                <a:cubicBezTo>
                  <a:pt x="1006" y="532"/>
                  <a:pt x="1006" y="531"/>
                  <a:pt x="1007" y="530"/>
                </a:cubicBezTo>
                <a:cubicBezTo>
                  <a:pt x="1007" y="529"/>
                  <a:pt x="1008" y="528"/>
                  <a:pt x="1009" y="528"/>
                </a:cubicBezTo>
                <a:cubicBezTo>
                  <a:pt x="1010" y="528"/>
                  <a:pt x="1012" y="528"/>
                  <a:pt x="1013" y="527"/>
                </a:cubicBezTo>
                <a:cubicBezTo>
                  <a:pt x="1015" y="527"/>
                  <a:pt x="1017" y="527"/>
                  <a:pt x="1018" y="527"/>
                </a:cubicBezTo>
                <a:cubicBezTo>
                  <a:pt x="1020" y="527"/>
                  <a:pt x="1020" y="528"/>
                  <a:pt x="1023" y="528"/>
                </a:cubicBezTo>
                <a:cubicBezTo>
                  <a:pt x="1024" y="528"/>
                  <a:pt x="1027" y="529"/>
                  <a:pt x="1028" y="529"/>
                </a:cubicBezTo>
                <a:cubicBezTo>
                  <a:pt x="1030" y="529"/>
                  <a:pt x="1034" y="529"/>
                  <a:pt x="1035" y="529"/>
                </a:cubicBezTo>
                <a:cubicBezTo>
                  <a:pt x="1036" y="529"/>
                  <a:pt x="1037" y="530"/>
                  <a:pt x="1038" y="531"/>
                </a:cubicBezTo>
                <a:cubicBezTo>
                  <a:pt x="1039" y="533"/>
                  <a:pt x="1039" y="534"/>
                  <a:pt x="1040" y="534"/>
                </a:cubicBezTo>
                <a:cubicBezTo>
                  <a:pt x="1041" y="534"/>
                  <a:pt x="1042" y="535"/>
                  <a:pt x="1042" y="535"/>
                </a:cubicBezTo>
                <a:cubicBezTo>
                  <a:pt x="1042" y="536"/>
                  <a:pt x="1043" y="537"/>
                  <a:pt x="1043" y="537"/>
                </a:cubicBezTo>
                <a:cubicBezTo>
                  <a:pt x="1045" y="536"/>
                  <a:pt x="1046" y="534"/>
                  <a:pt x="1048" y="533"/>
                </a:cubicBezTo>
                <a:cubicBezTo>
                  <a:pt x="1049" y="533"/>
                  <a:pt x="1048" y="537"/>
                  <a:pt x="1048" y="538"/>
                </a:cubicBezTo>
                <a:cubicBezTo>
                  <a:pt x="1048" y="539"/>
                  <a:pt x="1052" y="544"/>
                  <a:pt x="1054" y="537"/>
                </a:cubicBezTo>
                <a:cubicBezTo>
                  <a:pt x="1060" y="534"/>
                  <a:pt x="1056" y="544"/>
                  <a:pt x="1058" y="549"/>
                </a:cubicBezTo>
                <a:cubicBezTo>
                  <a:pt x="1062" y="554"/>
                  <a:pt x="1063" y="552"/>
                  <a:pt x="1066" y="550"/>
                </a:cubicBezTo>
                <a:cubicBezTo>
                  <a:pt x="1067" y="549"/>
                  <a:pt x="1068" y="550"/>
                  <a:pt x="1069" y="550"/>
                </a:cubicBezTo>
                <a:cubicBezTo>
                  <a:pt x="1070" y="551"/>
                  <a:pt x="1072" y="551"/>
                  <a:pt x="1073" y="549"/>
                </a:cubicBezTo>
                <a:cubicBezTo>
                  <a:pt x="1076" y="547"/>
                  <a:pt x="1077" y="553"/>
                  <a:pt x="1078" y="553"/>
                </a:cubicBezTo>
                <a:cubicBezTo>
                  <a:pt x="1079" y="554"/>
                  <a:pt x="1080" y="552"/>
                  <a:pt x="1081" y="551"/>
                </a:cubicBezTo>
                <a:cubicBezTo>
                  <a:pt x="1081" y="550"/>
                  <a:pt x="1082" y="548"/>
                  <a:pt x="1083" y="549"/>
                </a:cubicBezTo>
                <a:cubicBezTo>
                  <a:pt x="1085" y="549"/>
                  <a:pt x="1086" y="548"/>
                  <a:pt x="1088" y="547"/>
                </a:cubicBezTo>
                <a:cubicBezTo>
                  <a:pt x="1089" y="547"/>
                  <a:pt x="1090" y="546"/>
                  <a:pt x="1091" y="546"/>
                </a:cubicBezTo>
                <a:cubicBezTo>
                  <a:pt x="1094" y="547"/>
                  <a:pt x="1093" y="545"/>
                  <a:pt x="1093" y="543"/>
                </a:cubicBezTo>
                <a:cubicBezTo>
                  <a:pt x="1093" y="542"/>
                  <a:pt x="1093" y="541"/>
                  <a:pt x="1093" y="539"/>
                </a:cubicBezTo>
                <a:cubicBezTo>
                  <a:pt x="1093" y="537"/>
                  <a:pt x="1097" y="533"/>
                  <a:pt x="1097" y="533"/>
                </a:cubicBezTo>
                <a:cubicBezTo>
                  <a:pt x="1097" y="533"/>
                  <a:pt x="1098" y="532"/>
                  <a:pt x="1100" y="529"/>
                </a:cubicBezTo>
                <a:cubicBezTo>
                  <a:pt x="1102" y="528"/>
                  <a:pt x="1105" y="521"/>
                  <a:pt x="1103" y="521"/>
                </a:cubicBezTo>
                <a:cubicBezTo>
                  <a:pt x="1100" y="519"/>
                  <a:pt x="1106" y="518"/>
                  <a:pt x="1102" y="516"/>
                </a:cubicBezTo>
                <a:cubicBezTo>
                  <a:pt x="1100" y="515"/>
                  <a:pt x="1104" y="513"/>
                  <a:pt x="1103" y="510"/>
                </a:cubicBezTo>
                <a:cubicBezTo>
                  <a:pt x="1103" y="509"/>
                  <a:pt x="1103" y="509"/>
                  <a:pt x="1103" y="509"/>
                </a:cubicBezTo>
                <a:cubicBezTo>
                  <a:pt x="1104" y="509"/>
                  <a:pt x="1104" y="509"/>
                  <a:pt x="1104" y="509"/>
                </a:cubicBezTo>
                <a:moveTo>
                  <a:pt x="970" y="413"/>
                </a:moveTo>
                <a:cubicBezTo>
                  <a:pt x="969" y="413"/>
                  <a:pt x="968" y="414"/>
                  <a:pt x="967" y="415"/>
                </a:cubicBezTo>
                <a:cubicBezTo>
                  <a:pt x="966" y="416"/>
                  <a:pt x="966" y="417"/>
                  <a:pt x="965" y="418"/>
                </a:cubicBezTo>
                <a:cubicBezTo>
                  <a:pt x="964" y="419"/>
                  <a:pt x="960" y="419"/>
                  <a:pt x="960" y="420"/>
                </a:cubicBezTo>
                <a:cubicBezTo>
                  <a:pt x="960" y="421"/>
                  <a:pt x="960" y="422"/>
                  <a:pt x="960" y="422"/>
                </a:cubicBezTo>
                <a:cubicBezTo>
                  <a:pt x="960" y="424"/>
                  <a:pt x="953" y="425"/>
                  <a:pt x="952" y="426"/>
                </a:cubicBezTo>
                <a:cubicBezTo>
                  <a:pt x="951" y="429"/>
                  <a:pt x="953" y="430"/>
                  <a:pt x="954" y="430"/>
                </a:cubicBezTo>
                <a:cubicBezTo>
                  <a:pt x="954" y="431"/>
                  <a:pt x="956" y="435"/>
                  <a:pt x="957" y="436"/>
                </a:cubicBezTo>
                <a:cubicBezTo>
                  <a:pt x="957" y="436"/>
                  <a:pt x="962" y="438"/>
                  <a:pt x="962" y="438"/>
                </a:cubicBezTo>
                <a:cubicBezTo>
                  <a:pt x="963" y="439"/>
                  <a:pt x="968" y="441"/>
                  <a:pt x="969" y="442"/>
                </a:cubicBezTo>
                <a:cubicBezTo>
                  <a:pt x="969" y="442"/>
                  <a:pt x="970" y="442"/>
                  <a:pt x="971" y="441"/>
                </a:cubicBezTo>
                <a:cubicBezTo>
                  <a:pt x="972" y="441"/>
                  <a:pt x="973" y="440"/>
                  <a:pt x="973" y="441"/>
                </a:cubicBezTo>
                <a:cubicBezTo>
                  <a:pt x="974" y="441"/>
                  <a:pt x="977" y="440"/>
                  <a:pt x="979" y="440"/>
                </a:cubicBezTo>
                <a:cubicBezTo>
                  <a:pt x="981" y="440"/>
                  <a:pt x="976" y="435"/>
                  <a:pt x="977" y="434"/>
                </a:cubicBezTo>
                <a:cubicBezTo>
                  <a:pt x="979" y="433"/>
                  <a:pt x="980" y="433"/>
                  <a:pt x="981" y="432"/>
                </a:cubicBezTo>
                <a:cubicBezTo>
                  <a:pt x="982" y="431"/>
                  <a:pt x="982" y="430"/>
                  <a:pt x="983" y="430"/>
                </a:cubicBezTo>
                <a:cubicBezTo>
                  <a:pt x="983" y="429"/>
                  <a:pt x="982" y="426"/>
                  <a:pt x="983" y="426"/>
                </a:cubicBezTo>
                <a:cubicBezTo>
                  <a:pt x="983" y="426"/>
                  <a:pt x="984" y="426"/>
                  <a:pt x="985" y="426"/>
                </a:cubicBezTo>
                <a:cubicBezTo>
                  <a:pt x="985" y="426"/>
                  <a:pt x="986" y="426"/>
                  <a:pt x="986" y="426"/>
                </a:cubicBezTo>
                <a:cubicBezTo>
                  <a:pt x="987" y="424"/>
                  <a:pt x="985" y="424"/>
                  <a:pt x="985" y="422"/>
                </a:cubicBezTo>
                <a:cubicBezTo>
                  <a:pt x="985" y="420"/>
                  <a:pt x="985" y="420"/>
                  <a:pt x="984" y="418"/>
                </a:cubicBezTo>
                <a:cubicBezTo>
                  <a:pt x="983" y="416"/>
                  <a:pt x="991" y="413"/>
                  <a:pt x="989" y="412"/>
                </a:cubicBezTo>
                <a:cubicBezTo>
                  <a:pt x="988" y="411"/>
                  <a:pt x="984" y="404"/>
                  <a:pt x="981" y="402"/>
                </a:cubicBezTo>
                <a:cubicBezTo>
                  <a:pt x="981" y="402"/>
                  <a:pt x="980" y="402"/>
                  <a:pt x="979" y="402"/>
                </a:cubicBezTo>
                <a:cubicBezTo>
                  <a:pt x="978" y="402"/>
                  <a:pt x="976" y="405"/>
                  <a:pt x="974" y="405"/>
                </a:cubicBezTo>
                <a:cubicBezTo>
                  <a:pt x="973" y="405"/>
                  <a:pt x="972" y="410"/>
                  <a:pt x="970" y="410"/>
                </a:cubicBezTo>
                <a:cubicBezTo>
                  <a:pt x="969" y="411"/>
                  <a:pt x="971" y="412"/>
                  <a:pt x="970" y="413"/>
                </a:cubicBezTo>
                <a:moveTo>
                  <a:pt x="1014" y="358"/>
                </a:moveTo>
                <a:cubicBezTo>
                  <a:pt x="1014" y="356"/>
                  <a:pt x="1011" y="352"/>
                  <a:pt x="1009" y="351"/>
                </a:cubicBezTo>
                <a:cubicBezTo>
                  <a:pt x="1009" y="353"/>
                  <a:pt x="1012" y="357"/>
                  <a:pt x="1013" y="357"/>
                </a:cubicBezTo>
                <a:cubicBezTo>
                  <a:pt x="1013" y="358"/>
                  <a:pt x="1013" y="358"/>
                  <a:pt x="1013" y="358"/>
                </a:cubicBezTo>
                <a:cubicBezTo>
                  <a:pt x="1013" y="358"/>
                  <a:pt x="1013" y="358"/>
                  <a:pt x="1013" y="358"/>
                </a:cubicBezTo>
                <a:cubicBezTo>
                  <a:pt x="1013" y="358"/>
                  <a:pt x="1013" y="358"/>
                  <a:pt x="1014" y="358"/>
                </a:cubicBezTo>
                <a:moveTo>
                  <a:pt x="672" y="318"/>
                </a:moveTo>
                <a:cubicBezTo>
                  <a:pt x="673" y="316"/>
                  <a:pt x="669" y="316"/>
                  <a:pt x="669" y="315"/>
                </a:cubicBezTo>
                <a:cubicBezTo>
                  <a:pt x="669" y="312"/>
                  <a:pt x="662" y="318"/>
                  <a:pt x="662" y="318"/>
                </a:cubicBezTo>
                <a:cubicBezTo>
                  <a:pt x="662" y="319"/>
                  <a:pt x="665" y="319"/>
                  <a:pt x="667" y="319"/>
                </a:cubicBezTo>
                <a:cubicBezTo>
                  <a:pt x="670" y="319"/>
                  <a:pt x="672" y="319"/>
                  <a:pt x="672" y="318"/>
                </a:cubicBezTo>
                <a:moveTo>
                  <a:pt x="762" y="394"/>
                </a:moveTo>
                <a:cubicBezTo>
                  <a:pt x="761" y="394"/>
                  <a:pt x="760" y="394"/>
                  <a:pt x="759" y="394"/>
                </a:cubicBezTo>
                <a:cubicBezTo>
                  <a:pt x="757" y="395"/>
                  <a:pt x="757" y="395"/>
                  <a:pt x="756" y="395"/>
                </a:cubicBezTo>
                <a:cubicBezTo>
                  <a:pt x="755" y="394"/>
                  <a:pt x="755" y="395"/>
                  <a:pt x="754" y="395"/>
                </a:cubicBezTo>
                <a:cubicBezTo>
                  <a:pt x="753" y="395"/>
                  <a:pt x="752" y="396"/>
                  <a:pt x="751" y="395"/>
                </a:cubicBezTo>
                <a:cubicBezTo>
                  <a:pt x="745" y="397"/>
                  <a:pt x="745" y="397"/>
                  <a:pt x="745" y="397"/>
                </a:cubicBezTo>
                <a:cubicBezTo>
                  <a:pt x="745" y="396"/>
                  <a:pt x="744" y="397"/>
                  <a:pt x="743" y="397"/>
                </a:cubicBezTo>
                <a:cubicBezTo>
                  <a:pt x="742" y="398"/>
                  <a:pt x="741" y="399"/>
                  <a:pt x="741" y="398"/>
                </a:cubicBezTo>
                <a:cubicBezTo>
                  <a:pt x="739" y="397"/>
                  <a:pt x="736" y="398"/>
                  <a:pt x="735" y="397"/>
                </a:cubicBezTo>
                <a:cubicBezTo>
                  <a:pt x="734" y="396"/>
                  <a:pt x="731" y="391"/>
                  <a:pt x="730" y="390"/>
                </a:cubicBezTo>
                <a:cubicBezTo>
                  <a:pt x="730" y="390"/>
                  <a:pt x="728" y="388"/>
                  <a:pt x="727" y="388"/>
                </a:cubicBezTo>
                <a:cubicBezTo>
                  <a:pt x="727" y="387"/>
                  <a:pt x="726" y="386"/>
                  <a:pt x="723" y="384"/>
                </a:cubicBezTo>
                <a:cubicBezTo>
                  <a:pt x="723" y="383"/>
                  <a:pt x="723" y="383"/>
                  <a:pt x="723" y="383"/>
                </a:cubicBezTo>
                <a:cubicBezTo>
                  <a:pt x="725" y="378"/>
                  <a:pt x="720" y="380"/>
                  <a:pt x="719" y="379"/>
                </a:cubicBezTo>
                <a:cubicBezTo>
                  <a:pt x="717" y="378"/>
                  <a:pt x="718" y="376"/>
                  <a:pt x="716" y="375"/>
                </a:cubicBezTo>
                <a:cubicBezTo>
                  <a:pt x="714" y="375"/>
                  <a:pt x="714" y="373"/>
                  <a:pt x="714" y="372"/>
                </a:cubicBezTo>
                <a:cubicBezTo>
                  <a:pt x="714" y="372"/>
                  <a:pt x="714" y="368"/>
                  <a:pt x="714" y="366"/>
                </a:cubicBezTo>
                <a:cubicBezTo>
                  <a:pt x="714" y="364"/>
                  <a:pt x="712" y="364"/>
                  <a:pt x="711" y="363"/>
                </a:cubicBezTo>
                <a:cubicBezTo>
                  <a:pt x="710" y="362"/>
                  <a:pt x="710" y="362"/>
                  <a:pt x="710" y="362"/>
                </a:cubicBezTo>
                <a:cubicBezTo>
                  <a:pt x="710" y="362"/>
                  <a:pt x="709" y="361"/>
                  <a:pt x="708" y="361"/>
                </a:cubicBezTo>
                <a:cubicBezTo>
                  <a:pt x="707" y="361"/>
                  <a:pt x="707" y="357"/>
                  <a:pt x="707" y="356"/>
                </a:cubicBezTo>
                <a:cubicBezTo>
                  <a:pt x="707" y="355"/>
                  <a:pt x="707" y="354"/>
                  <a:pt x="707" y="353"/>
                </a:cubicBezTo>
                <a:cubicBezTo>
                  <a:pt x="706" y="352"/>
                  <a:pt x="706" y="352"/>
                  <a:pt x="706" y="352"/>
                </a:cubicBezTo>
                <a:cubicBezTo>
                  <a:pt x="705" y="352"/>
                  <a:pt x="707" y="351"/>
                  <a:pt x="706" y="350"/>
                </a:cubicBezTo>
                <a:cubicBezTo>
                  <a:pt x="705" y="350"/>
                  <a:pt x="706" y="350"/>
                  <a:pt x="700" y="345"/>
                </a:cubicBezTo>
                <a:cubicBezTo>
                  <a:pt x="699" y="344"/>
                  <a:pt x="696" y="334"/>
                  <a:pt x="695" y="333"/>
                </a:cubicBezTo>
                <a:cubicBezTo>
                  <a:pt x="693" y="332"/>
                  <a:pt x="692" y="332"/>
                  <a:pt x="690" y="332"/>
                </a:cubicBezTo>
                <a:cubicBezTo>
                  <a:pt x="689" y="332"/>
                  <a:pt x="688" y="332"/>
                  <a:pt x="688" y="333"/>
                </a:cubicBezTo>
                <a:cubicBezTo>
                  <a:pt x="688" y="333"/>
                  <a:pt x="687" y="334"/>
                  <a:pt x="686" y="333"/>
                </a:cubicBezTo>
                <a:cubicBezTo>
                  <a:pt x="686" y="333"/>
                  <a:pt x="684" y="333"/>
                  <a:pt x="683" y="333"/>
                </a:cubicBezTo>
                <a:cubicBezTo>
                  <a:pt x="682" y="333"/>
                  <a:pt x="680" y="333"/>
                  <a:pt x="679" y="333"/>
                </a:cubicBezTo>
                <a:cubicBezTo>
                  <a:pt x="678" y="333"/>
                  <a:pt x="676" y="332"/>
                  <a:pt x="675" y="332"/>
                </a:cubicBezTo>
                <a:cubicBezTo>
                  <a:pt x="674" y="331"/>
                  <a:pt x="673" y="331"/>
                  <a:pt x="673" y="332"/>
                </a:cubicBezTo>
                <a:cubicBezTo>
                  <a:pt x="672" y="332"/>
                  <a:pt x="671" y="332"/>
                  <a:pt x="671" y="331"/>
                </a:cubicBezTo>
                <a:cubicBezTo>
                  <a:pt x="669" y="331"/>
                  <a:pt x="667" y="329"/>
                  <a:pt x="666" y="329"/>
                </a:cubicBezTo>
                <a:cubicBezTo>
                  <a:pt x="664" y="328"/>
                  <a:pt x="662" y="328"/>
                  <a:pt x="660" y="327"/>
                </a:cubicBezTo>
                <a:cubicBezTo>
                  <a:pt x="659" y="327"/>
                  <a:pt x="659" y="327"/>
                  <a:pt x="659" y="328"/>
                </a:cubicBezTo>
                <a:cubicBezTo>
                  <a:pt x="659" y="328"/>
                  <a:pt x="658" y="328"/>
                  <a:pt x="658" y="328"/>
                </a:cubicBezTo>
                <a:cubicBezTo>
                  <a:pt x="656" y="327"/>
                  <a:pt x="656" y="329"/>
                  <a:pt x="653" y="330"/>
                </a:cubicBezTo>
                <a:cubicBezTo>
                  <a:pt x="653" y="330"/>
                  <a:pt x="653" y="330"/>
                  <a:pt x="653" y="331"/>
                </a:cubicBezTo>
                <a:cubicBezTo>
                  <a:pt x="653" y="333"/>
                  <a:pt x="653" y="334"/>
                  <a:pt x="653" y="334"/>
                </a:cubicBezTo>
                <a:cubicBezTo>
                  <a:pt x="652" y="339"/>
                  <a:pt x="651" y="337"/>
                  <a:pt x="649" y="336"/>
                </a:cubicBezTo>
                <a:cubicBezTo>
                  <a:pt x="648" y="335"/>
                  <a:pt x="647" y="334"/>
                  <a:pt x="646" y="335"/>
                </a:cubicBezTo>
                <a:cubicBezTo>
                  <a:pt x="645" y="335"/>
                  <a:pt x="645" y="335"/>
                  <a:pt x="645" y="335"/>
                </a:cubicBezTo>
                <a:cubicBezTo>
                  <a:pt x="645" y="335"/>
                  <a:pt x="645" y="335"/>
                  <a:pt x="645" y="335"/>
                </a:cubicBezTo>
                <a:cubicBezTo>
                  <a:pt x="643" y="334"/>
                  <a:pt x="643" y="334"/>
                  <a:pt x="642" y="333"/>
                </a:cubicBezTo>
                <a:cubicBezTo>
                  <a:pt x="641" y="333"/>
                  <a:pt x="637" y="331"/>
                  <a:pt x="636" y="330"/>
                </a:cubicBezTo>
                <a:cubicBezTo>
                  <a:pt x="634" y="330"/>
                  <a:pt x="634" y="330"/>
                  <a:pt x="633" y="330"/>
                </a:cubicBezTo>
                <a:cubicBezTo>
                  <a:pt x="632" y="329"/>
                  <a:pt x="632" y="329"/>
                  <a:pt x="631" y="329"/>
                </a:cubicBezTo>
                <a:cubicBezTo>
                  <a:pt x="631" y="329"/>
                  <a:pt x="630" y="329"/>
                  <a:pt x="630" y="329"/>
                </a:cubicBezTo>
                <a:cubicBezTo>
                  <a:pt x="628" y="328"/>
                  <a:pt x="629" y="325"/>
                  <a:pt x="627" y="324"/>
                </a:cubicBezTo>
                <a:cubicBezTo>
                  <a:pt x="626" y="323"/>
                  <a:pt x="623" y="320"/>
                  <a:pt x="622" y="320"/>
                </a:cubicBezTo>
                <a:cubicBezTo>
                  <a:pt x="621" y="320"/>
                  <a:pt x="624" y="316"/>
                  <a:pt x="622" y="315"/>
                </a:cubicBezTo>
                <a:cubicBezTo>
                  <a:pt x="622" y="315"/>
                  <a:pt x="622" y="312"/>
                  <a:pt x="621" y="311"/>
                </a:cubicBezTo>
                <a:cubicBezTo>
                  <a:pt x="619" y="310"/>
                  <a:pt x="618" y="311"/>
                  <a:pt x="617" y="311"/>
                </a:cubicBezTo>
                <a:cubicBezTo>
                  <a:pt x="616" y="312"/>
                  <a:pt x="616" y="312"/>
                  <a:pt x="615" y="312"/>
                </a:cubicBezTo>
                <a:cubicBezTo>
                  <a:pt x="613" y="311"/>
                  <a:pt x="610" y="310"/>
                  <a:pt x="608" y="311"/>
                </a:cubicBezTo>
                <a:cubicBezTo>
                  <a:pt x="606" y="313"/>
                  <a:pt x="605" y="313"/>
                  <a:pt x="603" y="312"/>
                </a:cubicBezTo>
                <a:cubicBezTo>
                  <a:pt x="603" y="312"/>
                  <a:pt x="602" y="312"/>
                  <a:pt x="600" y="312"/>
                </a:cubicBezTo>
                <a:cubicBezTo>
                  <a:pt x="597" y="312"/>
                  <a:pt x="597" y="312"/>
                  <a:pt x="594" y="313"/>
                </a:cubicBezTo>
                <a:cubicBezTo>
                  <a:pt x="592" y="313"/>
                  <a:pt x="591" y="313"/>
                  <a:pt x="588" y="314"/>
                </a:cubicBezTo>
                <a:cubicBezTo>
                  <a:pt x="587" y="314"/>
                  <a:pt x="584" y="317"/>
                  <a:pt x="583" y="318"/>
                </a:cubicBezTo>
                <a:cubicBezTo>
                  <a:pt x="581" y="318"/>
                  <a:pt x="579" y="320"/>
                  <a:pt x="578" y="318"/>
                </a:cubicBezTo>
                <a:cubicBezTo>
                  <a:pt x="574" y="315"/>
                  <a:pt x="573" y="315"/>
                  <a:pt x="572" y="315"/>
                </a:cubicBezTo>
                <a:cubicBezTo>
                  <a:pt x="569" y="313"/>
                  <a:pt x="569" y="316"/>
                  <a:pt x="566" y="318"/>
                </a:cubicBezTo>
                <a:cubicBezTo>
                  <a:pt x="562" y="319"/>
                  <a:pt x="565" y="321"/>
                  <a:pt x="563" y="322"/>
                </a:cubicBezTo>
                <a:cubicBezTo>
                  <a:pt x="561" y="324"/>
                  <a:pt x="559" y="324"/>
                  <a:pt x="557" y="326"/>
                </a:cubicBezTo>
                <a:cubicBezTo>
                  <a:pt x="556" y="327"/>
                  <a:pt x="556" y="326"/>
                  <a:pt x="553" y="330"/>
                </a:cubicBezTo>
                <a:cubicBezTo>
                  <a:pt x="549" y="334"/>
                  <a:pt x="552" y="339"/>
                  <a:pt x="548" y="341"/>
                </a:cubicBezTo>
                <a:cubicBezTo>
                  <a:pt x="545" y="344"/>
                  <a:pt x="542" y="343"/>
                  <a:pt x="541" y="345"/>
                </a:cubicBezTo>
                <a:cubicBezTo>
                  <a:pt x="541" y="346"/>
                  <a:pt x="536" y="352"/>
                  <a:pt x="536" y="353"/>
                </a:cubicBezTo>
                <a:cubicBezTo>
                  <a:pt x="535" y="354"/>
                  <a:pt x="532" y="357"/>
                  <a:pt x="531" y="358"/>
                </a:cubicBezTo>
                <a:cubicBezTo>
                  <a:pt x="530" y="359"/>
                  <a:pt x="530" y="359"/>
                  <a:pt x="530" y="359"/>
                </a:cubicBezTo>
                <a:cubicBezTo>
                  <a:pt x="525" y="362"/>
                  <a:pt x="527" y="368"/>
                  <a:pt x="526" y="370"/>
                </a:cubicBezTo>
                <a:cubicBezTo>
                  <a:pt x="526" y="371"/>
                  <a:pt x="530" y="373"/>
                  <a:pt x="528" y="378"/>
                </a:cubicBezTo>
                <a:cubicBezTo>
                  <a:pt x="528" y="379"/>
                  <a:pt x="524" y="390"/>
                  <a:pt x="525" y="390"/>
                </a:cubicBezTo>
                <a:cubicBezTo>
                  <a:pt x="526" y="395"/>
                  <a:pt x="532" y="393"/>
                  <a:pt x="533" y="397"/>
                </a:cubicBezTo>
                <a:cubicBezTo>
                  <a:pt x="534" y="400"/>
                  <a:pt x="540" y="399"/>
                  <a:pt x="542" y="407"/>
                </a:cubicBezTo>
                <a:cubicBezTo>
                  <a:pt x="542" y="408"/>
                  <a:pt x="549" y="410"/>
                  <a:pt x="549" y="411"/>
                </a:cubicBezTo>
                <a:cubicBezTo>
                  <a:pt x="548" y="412"/>
                  <a:pt x="553" y="412"/>
                  <a:pt x="554" y="415"/>
                </a:cubicBezTo>
                <a:cubicBezTo>
                  <a:pt x="558" y="421"/>
                  <a:pt x="564" y="417"/>
                  <a:pt x="564" y="417"/>
                </a:cubicBezTo>
                <a:cubicBezTo>
                  <a:pt x="565" y="417"/>
                  <a:pt x="566" y="417"/>
                  <a:pt x="567" y="416"/>
                </a:cubicBezTo>
                <a:cubicBezTo>
                  <a:pt x="568" y="415"/>
                  <a:pt x="568" y="414"/>
                  <a:pt x="569" y="414"/>
                </a:cubicBezTo>
                <a:cubicBezTo>
                  <a:pt x="570" y="415"/>
                  <a:pt x="571" y="414"/>
                  <a:pt x="572" y="414"/>
                </a:cubicBezTo>
                <a:cubicBezTo>
                  <a:pt x="573" y="414"/>
                  <a:pt x="574" y="414"/>
                  <a:pt x="575" y="415"/>
                </a:cubicBezTo>
                <a:cubicBezTo>
                  <a:pt x="577" y="418"/>
                  <a:pt x="577" y="417"/>
                  <a:pt x="578" y="417"/>
                </a:cubicBezTo>
                <a:cubicBezTo>
                  <a:pt x="578" y="416"/>
                  <a:pt x="579" y="416"/>
                  <a:pt x="580" y="417"/>
                </a:cubicBezTo>
                <a:cubicBezTo>
                  <a:pt x="581" y="417"/>
                  <a:pt x="581" y="416"/>
                  <a:pt x="582" y="415"/>
                </a:cubicBezTo>
                <a:cubicBezTo>
                  <a:pt x="583" y="414"/>
                  <a:pt x="584" y="413"/>
                  <a:pt x="584" y="413"/>
                </a:cubicBezTo>
                <a:cubicBezTo>
                  <a:pt x="585" y="414"/>
                  <a:pt x="585" y="413"/>
                  <a:pt x="585" y="413"/>
                </a:cubicBezTo>
                <a:cubicBezTo>
                  <a:pt x="586" y="412"/>
                  <a:pt x="586" y="412"/>
                  <a:pt x="587" y="413"/>
                </a:cubicBezTo>
                <a:cubicBezTo>
                  <a:pt x="589" y="413"/>
                  <a:pt x="593" y="412"/>
                  <a:pt x="593" y="412"/>
                </a:cubicBezTo>
                <a:cubicBezTo>
                  <a:pt x="594" y="412"/>
                  <a:pt x="599" y="409"/>
                  <a:pt x="601" y="413"/>
                </a:cubicBezTo>
                <a:cubicBezTo>
                  <a:pt x="601" y="414"/>
                  <a:pt x="603" y="416"/>
                  <a:pt x="604" y="417"/>
                </a:cubicBezTo>
                <a:cubicBezTo>
                  <a:pt x="606" y="418"/>
                  <a:pt x="608" y="418"/>
                  <a:pt x="609" y="418"/>
                </a:cubicBezTo>
                <a:cubicBezTo>
                  <a:pt x="610" y="418"/>
                  <a:pt x="611" y="418"/>
                  <a:pt x="612" y="418"/>
                </a:cubicBezTo>
                <a:cubicBezTo>
                  <a:pt x="616" y="419"/>
                  <a:pt x="616" y="423"/>
                  <a:pt x="617" y="424"/>
                </a:cubicBezTo>
                <a:cubicBezTo>
                  <a:pt x="617" y="426"/>
                  <a:pt x="617" y="427"/>
                  <a:pt x="614" y="430"/>
                </a:cubicBezTo>
                <a:cubicBezTo>
                  <a:pt x="614" y="431"/>
                  <a:pt x="614" y="431"/>
                  <a:pt x="614" y="431"/>
                </a:cubicBezTo>
                <a:cubicBezTo>
                  <a:pt x="614" y="436"/>
                  <a:pt x="619" y="437"/>
                  <a:pt x="620" y="439"/>
                </a:cubicBezTo>
                <a:cubicBezTo>
                  <a:pt x="624" y="442"/>
                  <a:pt x="625" y="446"/>
                  <a:pt x="627" y="448"/>
                </a:cubicBezTo>
                <a:cubicBezTo>
                  <a:pt x="627" y="449"/>
                  <a:pt x="628" y="452"/>
                  <a:pt x="629" y="454"/>
                </a:cubicBezTo>
                <a:cubicBezTo>
                  <a:pt x="629" y="456"/>
                  <a:pt x="628" y="458"/>
                  <a:pt x="629" y="459"/>
                </a:cubicBezTo>
                <a:cubicBezTo>
                  <a:pt x="630" y="460"/>
                  <a:pt x="631" y="461"/>
                  <a:pt x="632" y="463"/>
                </a:cubicBezTo>
                <a:cubicBezTo>
                  <a:pt x="633" y="465"/>
                  <a:pt x="631" y="465"/>
                  <a:pt x="630" y="467"/>
                </a:cubicBezTo>
                <a:cubicBezTo>
                  <a:pt x="627" y="470"/>
                  <a:pt x="626" y="473"/>
                  <a:pt x="626" y="475"/>
                </a:cubicBezTo>
                <a:cubicBezTo>
                  <a:pt x="626" y="478"/>
                  <a:pt x="623" y="482"/>
                  <a:pt x="626" y="484"/>
                </a:cubicBezTo>
                <a:cubicBezTo>
                  <a:pt x="631" y="486"/>
                  <a:pt x="629" y="489"/>
                  <a:pt x="630" y="490"/>
                </a:cubicBezTo>
                <a:cubicBezTo>
                  <a:pt x="632" y="492"/>
                  <a:pt x="628" y="493"/>
                  <a:pt x="634" y="497"/>
                </a:cubicBezTo>
                <a:cubicBezTo>
                  <a:pt x="636" y="498"/>
                  <a:pt x="631" y="502"/>
                  <a:pt x="636" y="506"/>
                </a:cubicBezTo>
                <a:cubicBezTo>
                  <a:pt x="638" y="507"/>
                  <a:pt x="636" y="510"/>
                  <a:pt x="638" y="512"/>
                </a:cubicBezTo>
                <a:cubicBezTo>
                  <a:pt x="640" y="513"/>
                  <a:pt x="640" y="516"/>
                  <a:pt x="641" y="516"/>
                </a:cubicBezTo>
                <a:cubicBezTo>
                  <a:pt x="644" y="517"/>
                  <a:pt x="640" y="519"/>
                  <a:pt x="643" y="520"/>
                </a:cubicBezTo>
                <a:cubicBezTo>
                  <a:pt x="645" y="521"/>
                  <a:pt x="639" y="522"/>
                  <a:pt x="646" y="526"/>
                </a:cubicBezTo>
                <a:cubicBezTo>
                  <a:pt x="650" y="528"/>
                  <a:pt x="648" y="529"/>
                  <a:pt x="647" y="531"/>
                </a:cubicBezTo>
                <a:cubicBezTo>
                  <a:pt x="646" y="533"/>
                  <a:pt x="648" y="535"/>
                  <a:pt x="650" y="535"/>
                </a:cubicBezTo>
                <a:cubicBezTo>
                  <a:pt x="653" y="535"/>
                  <a:pt x="652" y="539"/>
                  <a:pt x="654" y="539"/>
                </a:cubicBezTo>
                <a:cubicBezTo>
                  <a:pt x="657" y="539"/>
                  <a:pt x="658" y="538"/>
                  <a:pt x="660" y="538"/>
                </a:cubicBezTo>
                <a:cubicBezTo>
                  <a:pt x="663" y="538"/>
                  <a:pt x="663" y="534"/>
                  <a:pt x="666" y="536"/>
                </a:cubicBezTo>
                <a:cubicBezTo>
                  <a:pt x="670" y="538"/>
                  <a:pt x="671" y="538"/>
                  <a:pt x="674" y="536"/>
                </a:cubicBezTo>
                <a:cubicBezTo>
                  <a:pt x="676" y="536"/>
                  <a:pt x="677" y="535"/>
                  <a:pt x="679" y="535"/>
                </a:cubicBezTo>
                <a:cubicBezTo>
                  <a:pt x="681" y="534"/>
                  <a:pt x="681" y="532"/>
                  <a:pt x="683" y="531"/>
                </a:cubicBezTo>
                <a:cubicBezTo>
                  <a:pt x="684" y="530"/>
                  <a:pt x="685" y="529"/>
                  <a:pt x="689" y="527"/>
                </a:cubicBezTo>
                <a:cubicBezTo>
                  <a:pt x="690" y="526"/>
                  <a:pt x="692" y="524"/>
                  <a:pt x="692" y="524"/>
                </a:cubicBezTo>
                <a:cubicBezTo>
                  <a:pt x="693" y="523"/>
                  <a:pt x="694" y="522"/>
                  <a:pt x="694" y="520"/>
                </a:cubicBezTo>
                <a:cubicBezTo>
                  <a:pt x="694" y="520"/>
                  <a:pt x="693" y="519"/>
                  <a:pt x="694" y="518"/>
                </a:cubicBezTo>
                <a:cubicBezTo>
                  <a:pt x="696" y="517"/>
                  <a:pt x="697" y="518"/>
                  <a:pt x="698" y="514"/>
                </a:cubicBezTo>
                <a:cubicBezTo>
                  <a:pt x="699" y="511"/>
                  <a:pt x="696" y="509"/>
                  <a:pt x="698" y="507"/>
                </a:cubicBezTo>
                <a:cubicBezTo>
                  <a:pt x="699" y="506"/>
                  <a:pt x="704" y="506"/>
                  <a:pt x="705" y="505"/>
                </a:cubicBezTo>
                <a:cubicBezTo>
                  <a:pt x="709" y="501"/>
                  <a:pt x="708" y="500"/>
                  <a:pt x="708" y="498"/>
                </a:cubicBezTo>
                <a:cubicBezTo>
                  <a:pt x="707" y="496"/>
                  <a:pt x="706" y="490"/>
                  <a:pt x="707" y="489"/>
                </a:cubicBezTo>
                <a:cubicBezTo>
                  <a:pt x="708" y="486"/>
                  <a:pt x="709" y="489"/>
                  <a:pt x="710" y="487"/>
                </a:cubicBezTo>
                <a:cubicBezTo>
                  <a:pt x="710" y="485"/>
                  <a:pt x="714" y="486"/>
                  <a:pt x="713" y="484"/>
                </a:cubicBezTo>
                <a:cubicBezTo>
                  <a:pt x="712" y="480"/>
                  <a:pt x="721" y="482"/>
                  <a:pt x="721" y="480"/>
                </a:cubicBezTo>
                <a:cubicBezTo>
                  <a:pt x="720" y="480"/>
                  <a:pt x="721" y="479"/>
                  <a:pt x="722" y="479"/>
                </a:cubicBezTo>
                <a:cubicBezTo>
                  <a:pt x="722" y="478"/>
                  <a:pt x="724" y="478"/>
                  <a:pt x="724" y="477"/>
                </a:cubicBezTo>
                <a:cubicBezTo>
                  <a:pt x="725" y="476"/>
                  <a:pt x="724" y="473"/>
                  <a:pt x="725" y="472"/>
                </a:cubicBezTo>
                <a:cubicBezTo>
                  <a:pt x="725" y="471"/>
                  <a:pt x="723" y="469"/>
                  <a:pt x="725" y="466"/>
                </a:cubicBezTo>
                <a:cubicBezTo>
                  <a:pt x="725" y="465"/>
                  <a:pt x="728" y="463"/>
                  <a:pt x="729" y="462"/>
                </a:cubicBezTo>
                <a:cubicBezTo>
                  <a:pt x="731" y="460"/>
                  <a:pt x="725" y="459"/>
                  <a:pt x="724" y="459"/>
                </a:cubicBezTo>
                <a:cubicBezTo>
                  <a:pt x="720" y="457"/>
                  <a:pt x="720" y="454"/>
                  <a:pt x="720" y="451"/>
                </a:cubicBezTo>
                <a:cubicBezTo>
                  <a:pt x="720" y="450"/>
                  <a:pt x="721" y="447"/>
                  <a:pt x="721" y="446"/>
                </a:cubicBezTo>
                <a:cubicBezTo>
                  <a:pt x="721" y="445"/>
                  <a:pt x="721" y="443"/>
                  <a:pt x="721" y="442"/>
                </a:cubicBezTo>
                <a:cubicBezTo>
                  <a:pt x="723" y="438"/>
                  <a:pt x="724" y="439"/>
                  <a:pt x="724" y="439"/>
                </a:cubicBezTo>
                <a:cubicBezTo>
                  <a:pt x="724" y="439"/>
                  <a:pt x="724" y="439"/>
                  <a:pt x="724" y="438"/>
                </a:cubicBezTo>
                <a:cubicBezTo>
                  <a:pt x="724" y="437"/>
                  <a:pt x="726" y="437"/>
                  <a:pt x="729" y="435"/>
                </a:cubicBezTo>
                <a:cubicBezTo>
                  <a:pt x="730" y="435"/>
                  <a:pt x="730" y="432"/>
                  <a:pt x="731" y="432"/>
                </a:cubicBezTo>
                <a:cubicBezTo>
                  <a:pt x="733" y="431"/>
                  <a:pt x="734" y="430"/>
                  <a:pt x="734" y="429"/>
                </a:cubicBezTo>
                <a:cubicBezTo>
                  <a:pt x="734" y="427"/>
                  <a:pt x="735" y="428"/>
                  <a:pt x="738" y="425"/>
                </a:cubicBezTo>
                <a:cubicBezTo>
                  <a:pt x="740" y="422"/>
                  <a:pt x="739" y="424"/>
                  <a:pt x="742" y="423"/>
                </a:cubicBezTo>
                <a:cubicBezTo>
                  <a:pt x="745" y="421"/>
                  <a:pt x="744" y="421"/>
                  <a:pt x="744" y="421"/>
                </a:cubicBezTo>
                <a:cubicBezTo>
                  <a:pt x="747" y="419"/>
                  <a:pt x="750" y="418"/>
                  <a:pt x="749" y="417"/>
                </a:cubicBezTo>
                <a:cubicBezTo>
                  <a:pt x="749" y="415"/>
                  <a:pt x="750" y="414"/>
                  <a:pt x="753" y="411"/>
                </a:cubicBezTo>
                <a:cubicBezTo>
                  <a:pt x="756" y="408"/>
                  <a:pt x="755" y="410"/>
                  <a:pt x="757" y="407"/>
                </a:cubicBezTo>
                <a:cubicBezTo>
                  <a:pt x="758" y="405"/>
                  <a:pt x="760" y="404"/>
                  <a:pt x="759" y="402"/>
                </a:cubicBezTo>
                <a:cubicBezTo>
                  <a:pt x="759" y="401"/>
                  <a:pt x="760" y="400"/>
                  <a:pt x="761" y="399"/>
                </a:cubicBezTo>
                <a:cubicBezTo>
                  <a:pt x="763" y="397"/>
                  <a:pt x="765" y="394"/>
                  <a:pt x="762" y="394"/>
                </a:cubicBezTo>
                <a:moveTo>
                  <a:pt x="756" y="463"/>
                </a:moveTo>
                <a:cubicBezTo>
                  <a:pt x="754" y="461"/>
                  <a:pt x="752" y="458"/>
                  <a:pt x="750" y="458"/>
                </a:cubicBezTo>
                <a:cubicBezTo>
                  <a:pt x="749" y="458"/>
                  <a:pt x="746" y="464"/>
                  <a:pt x="745" y="466"/>
                </a:cubicBezTo>
                <a:cubicBezTo>
                  <a:pt x="744" y="468"/>
                  <a:pt x="741" y="472"/>
                  <a:pt x="740" y="474"/>
                </a:cubicBezTo>
                <a:cubicBezTo>
                  <a:pt x="740" y="475"/>
                  <a:pt x="739" y="474"/>
                  <a:pt x="738" y="474"/>
                </a:cubicBezTo>
                <a:cubicBezTo>
                  <a:pt x="737" y="473"/>
                  <a:pt x="736" y="472"/>
                  <a:pt x="736" y="474"/>
                </a:cubicBezTo>
                <a:cubicBezTo>
                  <a:pt x="736" y="475"/>
                  <a:pt x="731" y="475"/>
                  <a:pt x="731" y="476"/>
                </a:cubicBezTo>
                <a:cubicBezTo>
                  <a:pt x="731" y="478"/>
                  <a:pt x="730" y="480"/>
                  <a:pt x="730" y="481"/>
                </a:cubicBezTo>
                <a:cubicBezTo>
                  <a:pt x="730" y="484"/>
                  <a:pt x="732" y="486"/>
                  <a:pt x="732" y="489"/>
                </a:cubicBezTo>
                <a:cubicBezTo>
                  <a:pt x="732" y="489"/>
                  <a:pt x="728" y="492"/>
                  <a:pt x="728" y="493"/>
                </a:cubicBezTo>
                <a:cubicBezTo>
                  <a:pt x="729" y="496"/>
                  <a:pt x="729" y="500"/>
                  <a:pt x="729" y="502"/>
                </a:cubicBezTo>
                <a:cubicBezTo>
                  <a:pt x="731" y="507"/>
                  <a:pt x="729" y="508"/>
                  <a:pt x="732" y="508"/>
                </a:cubicBezTo>
                <a:cubicBezTo>
                  <a:pt x="733" y="508"/>
                  <a:pt x="737" y="509"/>
                  <a:pt x="738" y="507"/>
                </a:cubicBezTo>
                <a:cubicBezTo>
                  <a:pt x="738" y="506"/>
                  <a:pt x="742" y="504"/>
                  <a:pt x="742" y="503"/>
                </a:cubicBezTo>
                <a:cubicBezTo>
                  <a:pt x="743" y="501"/>
                  <a:pt x="745" y="501"/>
                  <a:pt x="746" y="498"/>
                </a:cubicBezTo>
                <a:cubicBezTo>
                  <a:pt x="746" y="495"/>
                  <a:pt x="748" y="494"/>
                  <a:pt x="748" y="490"/>
                </a:cubicBezTo>
                <a:cubicBezTo>
                  <a:pt x="748" y="485"/>
                  <a:pt x="748" y="485"/>
                  <a:pt x="748" y="485"/>
                </a:cubicBezTo>
                <a:cubicBezTo>
                  <a:pt x="748" y="483"/>
                  <a:pt x="750" y="481"/>
                  <a:pt x="750" y="480"/>
                </a:cubicBezTo>
                <a:cubicBezTo>
                  <a:pt x="750" y="479"/>
                  <a:pt x="754" y="478"/>
                  <a:pt x="754" y="477"/>
                </a:cubicBezTo>
                <a:cubicBezTo>
                  <a:pt x="753" y="476"/>
                  <a:pt x="753" y="474"/>
                  <a:pt x="753" y="473"/>
                </a:cubicBezTo>
                <a:cubicBezTo>
                  <a:pt x="753" y="471"/>
                  <a:pt x="753" y="471"/>
                  <a:pt x="754" y="471"/>
                </a:cubicBezTo>
                <a:cubicBezTo>
                  <a:pt x="754" y="471"/>
                  <a:pt x="755" y="471"/>
                  <a:pt x="754" y="470"/>
                </a:cubicBezTo>
                <a:cubicBezTo>
                  <a:pt x="754" y="470"/>
                  <a:pt x="755" y="466"/>
                  <a:pt x="755" y="466"/>
                </a:cubicBezTo>
                <a:cubicBezTo>
                  <a:pt x="754" y="465"/>
                  <a:pt x="756" y="464"/>
                  <a:pt x="756" y="463"/>
                </a:cubicBezTo>
                <a:moveTo>
                  <a:pt x="527" y="181"/>
                </a:moveTo>
                <a:cubicBezTo>
                  <a:pt x="528" y="181"/>
                  <a:pt x="528" y="180"/>
                  <a:pt x="529" y="180"/>
                </a:cubicBezTo>
                <a:cubicBezTo>
                  <a:pt x="530" y="179"/>
                  <a:pt x="531" y="180"/>
                  <a:pt x="531" y="180"/>
                </a:cubicBezTo>
                <a:cubicBezTo>
                  <a:pt x="532" y="180"/>
                  <a:pt x="532" y="180"/>
                  <a:pt x="533" y="180"/>
                </a:cubicBezTo>
                <a:cubicBezTo>
                  <a:pt x="534" y="178"/>
                  <a:pt x="534" y="178"/>
                  <a:pt x="534" y="178"/>
                </a:cubicBezTo>
                <a:cubicBezTo>
                  <a:pt x="534" y="177"/>
                  <a:pt x="534" y="177"/>
                  <a:pt x="534" y="177"/>
                </a:cubicBezTo>
                <a:cubicBezTo>
                  <a:pt x="535" y="172"/>
                  <a:pt x="535" y="172"/>
                  <a:pt x="535" y="172"/>
                </a:cubicBezTo>
                <a:cubicBezTo>
                  <a:pt x="535" y="171"/>
                  <a:pt x="533" y="167"/>
                  <a:pt x="532" y="166"/>
                </a:cubicBezTo>
                <a:cubicBezTo>
                  <a:pt x="529" y="164"/>
                  <a:pt x="529" y="164"/>
                  <a:pt x="529" y="164"/>
                </a:cubicBezTo>
                <a:cubicBezTo>
                  <a:pt x="528" y="164"/>
                  <a:pt x="528" y="165"/>
                  <a:pt x="527" y="165"/>
                </a:cubicBezTo>
                <a:cubicBezTo>
                  <a:pt x="527" y="166"/>
                  <a:pt x="526" y="167"/>
                  <a:pt x="526" y="166"/>
                </a:cubicBezTo>
                <a:cubicBezTo>
                  <a:pt x="525" y="166"/>
                  <a:pt x="524" y="167"/>
                  <a:pt x="523" y="167"/>
                </a:cubicBezTo>
                <a:cubicBezTo>
                  <a:pt x="522" y="167"/>
                  <a:pt x="521" y="168"/>
                  <a:pt x="520" y="168"/>
                </a:cubicBezTo>
                <a:cubicBezTo>
                  <a:pt x="520" y="168"/>
                  <a:pt x="519" y="166"/>
                  <a:pt x="517" y="166"/>
                </a:cubicBezTo>
                <a:cubicBezTo>
                  <a:pt x="514" y="166"/>
                  <a:pt x="515" y="167"/>
                  <a:pt x="513" y="167"/>
                </a:cubicBezTo>
                <a:cubicBezTo>
                  <a:pt x="512" y="167"/>
                  <a:pt x="511" y="167"/>
                  <a:pt x="510" y="166"/>
                </a:cubicBezTo>
                <a:cubicBezTo>
                  <a:pt x="509" y="166"/>
                  <a:pt x="508" y="165"/>
                  <a:pt x="508" y="166"/>
                </a:cubicBezTo>
                <a:cubicBezTo>
                  <a:pt x="508" y="166"/>
                  <a:pt x="507" y="165"/>
                  <a:pt x="507" y="164"/>
                </a:cubicBezTo>
                <a:cubicBezTo>
                  <a:pt x="506" y="164"/>
                  <a:pt x="506" y="163"/>
                  <a:pt x="505" y="163"/>
                </a:cubicBezTo>
                <a:cubicBezTo>
                  <a:pt x="504" y="164"/>
                  <a:pt x="503" y="166"/>
                  <a:pt x="503" y="166"/>
                </a:cubicBezTo>
                <a:cubicBezTo>
                  <a:pt x="500" y="168"/>
                  <a:pt x="500" y="168"/>
                  <a:pt x="500" y="168"/>
                </a:cubicBezTo>
                <a:cubicBezTo>
                  <a:pt x="500" y="169"/>
                  <a:pt x="497" y="172"/>
                  <a:pt x="503" y="172"/>
                </a:cubicBezTo>
                <a:cubicBezTo>
                  <a:pt x="504" y="172"/>
                  <a:pt x="504" y="172"/>
                  <a:pt x="504" y="173"/>
                </a:cubicBezTo>
                <a:cubicBezTo>
                  <a:pt x="504" y="173"/>
                  <a:pt x="504" y="173"/>
                  <a:pt x="505" y="173"/>
                </a:cubicBezTo>
                <a:cubicBezTo>
                  <a:pt x="505" y="173"/>
                  <a:pt x="506" y="173"/>
                  <a:pt x="506" y="174"/>
                </a:cubicBezTo>
                <a:cubicBezTo>
                  <a:pt x="506" y="175"/>
                  <a:pt x="500" y="174"/>
                  <a:pt x="500" y="177"/>
                </a:cubicBezTo>
                <a:cubicBezTo>
                  <a:pt x="500" y="177"/>
                  <a:pt x="500" y="177"/>
                  <a:pt x="501" y="178"/>
                </a:cubicBezTo>
                <a:cubicBezTo>
                  <a:pt x="501" y="178"/>
                  <a:pt x="502" y="178"/>
                  <a:pt x="502" y="178"/>
                </a:cubicBezTo>
                <a:cubicBezTo>
                  <a:pt x="503" y="177"/>
                  <a:pt x="504" y="177"/>
                  <a:pt x="505" y="177"/>
                </a:cubicBezTo>
                <a:cubicBezTo>
                  <a:pt x="505" y="178"/>
                  <a:pt x="505" y="179"/>
                  <a:pt x="505" y="180"/>
                </a:cubicBezTo>
                <a:cubicBezTo>
                  <a:pt x="506" y="181"/>
                  <a:pt x="503" y="185"/>
                  <a:pt x="504" y="185"/>
                </a:cubicBezTo>
                <a:cubicBezTo>
                  <a:pt x="505" y="186"/>
                  <a:pt x="508" y="184"/>
                  <a:pt x="509" y="184"/>
                </a:cubicBezTo>
                <a:cubicBezTo>
                  <a:pt x="510" y="183"/>
                  <a:pt x="512" y="182"/>
                  <a:pt x="512" y="184"/>
                </a:cubicBezTo>
                <a:cubicBezTo>
                  <a:pt x="512" y="186"/>
                  <a:pt x="513" y="186"/>
                  <a:pt x="515" y="186"/>
                </a:cubicBezTo>
                <a:cubicBezTo>
                  <a:pt x="515" y="186"/>
                  <a:pt x="515" y="186"/>
                  <a:pt x="516" y="186"/>
                </a:cubicBezTo>
                <a:cubicBezTo>
                  <a:pt x="516" y="186"/>
                  <a:pt x="518" y="186"/>
                  <a:pt x="519" y="186"/>
                </a:cubicBezTo>
                <a:cubicBezTo>
                  <a:pt x="522" y="186"/>
                  <a:pt x="524" y="184"/>
                  <a:pt x="526" y="184"/>
                </a:cubicBezTo>
                <a:cubicBezTo>
                  <a:pt x="526" y="184"/>
                  <a:pt x="526" y="181"/>
                  <a:pt x="527" y="181"/>
                </a:cubicBezTo>
                <a:moveTo>
                  <a:pt x="860" y="398"/>
                </a:moveTo>
                <a:cubicBezTo>
                  <a:pt x="858" y="398"/>
                  <a:pt x="854" y="402"/>
                  <a:pt x="856" y="405"/>
                </a:cubicBezTo>
                <a:cubicBezTo>
                  <a:pt x="857" y="408"/>
                  <a:pt x="856" y="410"/>
                  <a:pt x="859" y="410"/>
                </a:cubicBezTo>
                <a:cubicBezTo>
                  <a:pt x="861" y="410"/>
                  <a:pt x="862" y="407"/>
                  <a:pt x="862" y="404"/>
                </a:cubicBezTo>
                <a:cubicBezTo>
                  <a:pt x="862" y="401"/>
                  <a:pt x="862" y="398"/>
                  <a:pt x="860" y="398"/>
                </a:cubicBezTo>
                <a:moveTo>
                  <a:pt x="995" y="360"/>
                </a:moveTo>
                <a:cubicBezTo>
                  <a:pt x="997" y="360"/>
                  <a:pt x="998" y="359"/>
                  <a:pt x="998" y="355"/>
                </a:cubicBezTo>
                <a:cubicBezTo>
                  <a:pt x="998" y="352"/>
                  <a:pt x="997" y="349"/>
                  <a:pt x="996" y="349"/>
                </a:cubicBezTo>
                <a:cubicBezTo>
                  <a:pt x="994" y="349"/>
                  <a:pt x="990" y="354"/>
                  <a:pt x="990" y="357"/>
                </a:cubicBezTo>
                <a:cubicBezTo>
                  <a:pt x="990" y="361"/>
                  <a:pt x="994" y="360"/>
                  <a:pt x="995" y="360"/>
                </a:cubicBezTo>
                <a:moveTo>
                  <a:pt x="976" y="455"/>
                </a:moveTo>
                <a:cubicBezTo>
                  <a:pt x="977" y="455"/>
                  <a:pt x="979" y="457"/>
                  <a:pt x="979" y="457"/>
                </a:cubicBezTo>
                <a:cubicBezTo>
                  <a:pt x="980" y="457"/>
                  <a:pt x="982" y="457"/>
                  <a:pt x="985" y="458"/>
                </a:cubicBezTo>
                <a:cubicBezTo>
                  <a:pt x="986" y="458"/>
                  <a:pt x="989" y="458"/>
                  <a:pt x="991" y="458"/>
                </a:cubicBezTo>
                <a:cubicBezTo>
                  <a:pt x="993" y="457"/>
                  <a:pt x="994" y="457"/>
                  <a:pt x="994" y="457"/>
                </a:cubicBezTo>
                <a:cubicBezTo>
                  <a:pt x="996" y="458"/>
                  <a:pt x="997" y="457"/>
                  <a:pt x="999" y="456"/>
                </a:cubicBezTo>
                <a:cubicBezTo>
                  <a:pt x="1000" y="455"/>
                  <a:pt x="1001" y="454"/>
                  <a:pt x="1002" y="454"/>
                </a:cubicBezTo>
                <a:cubicBezTo>
                  <a:pt x="1004" y="454"/>
                  <a:pt x="1001" y="457"/>
                  <a:pt x="1002" y="458"/>
                </a:cubicBezTo>
                <a:cubicBezTo>
                  <a:pt x="1003" y="459"/>
                  <a:pt x="1009" y="461"/>
                  <a:pt x="1009" y="461"/>
                </a:cubicBezTo>
                <a:cubicBezTo>
                  <a:pt x="1010" y="460"/>
                  <a:pt x="1010" y="458"/>
                  <a:pt x="1015" y="456"/>
                </a:cubicBezTo>
                <a:cubicBezTo>
                  <a:pt x="1017" y="456"/>
                  <a:pt x="1021" y="453"/>
                  <a:pt x="1022" y="452"/>
                </a:cubicBezTo>
                <a:cubicBezTo>
                  <a:pt x="1027" y="451"/>
                  <a:pt x="1032" y="450"/>
                  <a:pt x="1031" y="449"/>
                </a:cubicBezTo>
                <a:cubicBezTo>
                  <a:pt x="1031" y="449"/>
                  <a:pt x="1029" y="449"/>
                  <a:pt x="1027" y="449"/>
                </a:cubicBezTo>
                <a:cubicBezTo>
                  <a:pt x="1024" y="448"/>
                  <a:pt x="1021" y="448"/>
                  <a:pt x="1020" y="448"/>
                </a:cubicBezTo>
                <a:cubicBezTo>
                  <a:pt x="1020" y="447"/>
                  <a:pt x="1016" y="447"/>
                  <a:pt x="1010" y="448"/>
                </a:cubicBezTo>
                <a:cubicBezTo>
                  <a:pt x="1008" y="448"/>
                  <a:pt x="1005" y="449"/>
                  <a:pt x="1002" y="449"/>
                </a:cubicBezTo>
                <a:cubicBezTo>
                  <a:pt x="998" y="450"/>
                  <a:pt x="998" y="449"/>
                  <a:pt x="995" y="449"/>
                </a:cubicBezTo>
                <a:cubicBezTo>
                  <a:pt x="995" y="449"/>
                  <a:pt x="993" y="449"/>
                  <a:pt x="991" y="450"/>
                </a:cubicBezTo>
                <a:cubicBezTo>
                  <a:pt x="988" y="450"/>
                  <a:pt x="986" y="451"/>
                  <a:pt x="985" y="450"/>
                </a:cubicBezTo>
                <a:cubicBezTo>
                  <a:pt x="984" y="450"/>
                  <a:pt x="984" y="451"/>
                  <a:pt x="984" y="452"/>
                </a:cubicBezTo>
                <a:cubicBezTo>
                  <a:pt x="983" y="453"/>
                  <a:pt x="983" y="454"/>
                  <a:pt x="982" y="453"/>
                </a:cubicBezTo>
                <a:cubicBezTo>
                  <a:pt x="980" y="453"/>
                  <a:pt x="977" y="453"/>
                  <a:pt x="976" y="452"/>
                </a:cubicBezTo>
                <a:cubicBezTo>
                  <a:pt x="975" y="451"/>
                  <a:pt x="976" y="450"/>
                  <a:pt x="975" y="449"/>
                </a:cubicBezTo>
                <a:cubicBezTo>
                  <a:pt x="974" y="448"/>
                  <a:pt x="974" y="448"/>
                  <a:pt x="973" y="447"/>
                </a:cubicBezTo>
                <a:cubicBezTo>
                  <a:pt x="973" y="447"/>
                  <a:pt x="972" y="447"/>
                  <a:pt x="971" y="448"/>
                </a:cubicBezTo>
                <a:cubicBezTo>
                  <a:pt x="970" y="448"/>
                  <a:pt x="969" y="448"/>
                  <a:pt x="969" y="448"/>
                </a:cubicBezTo>
                <a:cubicBezTo>
                  <a:pt x="968" y="447"/>
                  <a:pt x="965" y="447"/>
                  <a:pt x="963" y="446"/>
                </a:cubicBezTo>
                <a:cubicBezTo>
                  <a:pt x="962" y="445"/>
                  <a:pt x="961" y="444"/>
                  <a:pt x="959" y="444"/>
                </a:cubicBezTo>
                <a:cubicBezTo>
                  <a:pt x="958" y="444"/>
                  <a:pt x="957" y="444"/>
                  <a:pt x="956" y="445"/>
                </a:cubicBezTo>
                <a:cubicBezTo>
                  <a:pt x="955" y="445"/>
                  <a:pt x="954" y="445"/>
                  <a:pt x="954" y="445"/>
                </a:cubicBezTo>
                <a:cubicBezTo>
                  <a:pt x="953" y="445"/>
                  <a:pt x="950" y="445"/>
                  <a:pt x="948" y="443"/>
                </a:cubicBezTo>
                <a:cubicBezTo>
                  <a:pt x="946" y="442"/>
                  <a:pt x="946" y="442"/>
                  <a:pt x="946" y="441"/>
                </a:cubicBezTo>
                <a:cubicBezTo>
                  <a:pt x="945" y="441"/>
                  <a:pt x="946" y="440"/>
                  <a:pt x="948" y="440"/>
                </a:cubicBezTo>
                <a:cubicBezTo>
                  <a:pt x="951" y="439"/>
                  <a:pt x="952" y="440"/>
                  <a:pt x="953" y="438"/>
                </a:cubicBezTo>
                <a:cubicBezTo>
                  <a:pt x="953" y="437"/>
                  <a:pt x="952" y="437"/>
                  <a:pt x="951" y="436"/>
                </a:cubicBezTo>
                <a:cubicBezTo>
                  <a:pt x="948" y="434"/>
                  <a:pt x="948" y="434"/>
                  <a:pt x="948" y="434"/>
                </a:cubicBezTo>
                <a:cubicBezTo>
                  <a:pt x="948" y="433"/>
                  <a:pt x="947" y="433"/>
                  <a:pt x="947" y="433"/>
                </a:cubicBezTo>
                <a:cubicBezTo>
                  <a:pt x="946" y="434"/>
                  <a:pt x="945" y="434"/>
                  <a:pt x="945" y="433"/>
                </a:cubicBezTo>
                <a:cubicBezTo>
                  <a:pt x="944" y="433"/>
                  <a:pt x="942" y="433"/>
                  <a:pt x="941" y="432"/>
                </a:cubicBezTo>
                <a:cubicBezTo>
                  <a:pt x="941" y="432"/>
                  <a:pt x="941" y="431"/>
                  <a:pt x="940" y="430"/>
                </a:cubicBezTo>
                <a:cubicBezTo>
                  <a:pt x="939" y="430"/>
                  <a:pt x="944" y="428"/>
                  <a:pt x="943" y="428"/>
                </a:cubicBezTo>
                <a:cubicBezTo>
                  <a:pt x="942" y="427"/>
                  <a:pt x="942" y="426"/>
                  <a:pt x="939" y="426"/>
                </a:cubicBezTo>
                <a:cubicBezTo>
                  <a:pt x="938" y="427"/>
                  <a:pt x="937" y="427"/>
                  <a:pt x="937" y="427"/>
                </a:cubicBezTo>
                <a:cubicBezTo>
                  <a:pt x="936" y="426"/>
                  <a:pt x="936" y="426"/>
                  <a:pt x="935" y="425"/>
                </a:cubicBezTo>
                <a:cubicBezTo>
                  <a:pt x="935" y="425"/>
                  <a:pt x="935" y="425"/>
                  <a:pt x="934" y="426"/>
                </a:cubicBezTo>
                <a:cubicBezTo>
                  <a:pt x="934" y="426"/>
                  <a:pt x="934" y="426"/>
                  <a:pt x="933" y="426"/>
                </a:cubicBezTo>
                <a:cubicBezTo>
                  <a:pt x="933" y="425"/>
                  <a:pt x="932" y="424"/>
                  <a:pt x="931" y="424"/>
                </a:cubicBezTo>
                <a:cubicBezTo>
                  <a:pt x="930" y="423"/>
                  <a:pt x="930" y="423"/>
                  <a:pt x="929" y="423"/>
                </a:cubicBezTo>
                <a:cubicBezTo>
                  <a:pt x="927" y="423"/>
                  <a:pt x="927" y="423"/>
                  <a:pt x="927" y="423"/>
                </a:cubicBezTo>
                <a:cubicBezTo>
                  <a:pt x="927" y="423"/>
                  <a:pt x="926" y="420"/>
                  <a:pt x="925" y="420"/>
                </a:cubicBezTo>
                <a:cubicBezTo>
                  <a:pt x="924" y="419"/>
                  <a:pt x="923" y="419"/>
                  <a:pt x="922" y="419"/>
                </a:cubicBezTo>
                <a:cubicBezTo>
                  <a:pt x="921" y="419"/>
                  <a:pt x="921" y="417"/>
                  <a:pt x="920" y="417"/>
                </a:cubicBezTo>
                <a:cubicBezTo>
                  <a:pt x="919" y="416"/>
                  <a:pt x="917" y="414"/>
                  <a:pt x="917" y="414"/>
                </a:cubicBezTo>
                <a:cubicBezTo>
                  <a:pt x="916" y="413"/>
                  <a:pt x="915" y="413"/>
                  <a:pt x="914" y="413"/>
                </a:cubicBezTo>
                <a:cubicBezTo>
                  <a:pt x="912" y="412"/>
                  <a:pt x="911" y="407"/>
                  <a:pt x="909" y="406"/>
                </a:cubicBezTo>
                <a:cubicBezTo>
                  <a:pt x="907" y="405"/>
                  <a:pt x="905" y="407"/>
                  <a:pt x="904" y="408"/>
                </a:cubicBezTo>
                <a:cubicBezTo>
                  <a:pt x="904" y="409"/>
                  <a:pt x="905" y="410"/>
                  <a:pt x="905" y="412"/>
                </a:cubicBezTo>
                <a:cubicBezTo>
                  <a:pt x="906" y="413"/>
                  <a:pt x="905" y="414"/>
                  <a:pt x="905" y="414"/>
                </a:cubicBezTo>
                <a:cubicBezTo>
                  <a:pt x="905" y="415"/>
                  <a:pt x="905" y="418"/>
                  <a:pt x="905" y="418"/>
                </a:cubicBezTo>
                <a:cubicBezTo>
                  <a:pt x="905" y="420"/>
                  <a:pt x="908" y="420"/>
                  <a:pt x="909" y="422"/>
                </a:cubicBezTo>
                <a:cubicBezTo>
                  <a:pt x="909" y="423"/>
                  <a:pt x="912" y="424"/>
                  <a:pt x="912" y="425"/>
                </a:cubicBezTo>
                <a:cubicBezTo>
                  <a:pt x="915" y="428"/>
                  <a:pt x="915" y="428"/>
                  <a:pt x="915" y="428"/>
                </a:cubicBezTo>
                <a:cubicBezTo>
                  <a:pt x="916" y="429"/>
                  <a:pt x="913" y="429"/>
                  <a:pt x="914" y="430"/>
                </a:cubicBezTo>
                <a:cubicBezTo>
                  <a:pt x="917" y="434"/>
                  <a:pt x="917" y="434"/>
                  <a:pt x="917" y="434"/>
                </a:cubicBezTo>
                <a:cubicBezTo>
                  <a:pt x="918" y="434"/>
                  <a:pt x="920" y="434"/>
                  <a:pt x="921" y="435"/>
                </a:cubicBezTo>
                <a:cubicBezTo>
                  <a:pt x="921" y="435"/>
                  <a:pt x="921" y="436"/>
                  <a:pt x="922" y="437"/>
                </a:cubicBezTo>
                <a:cubicBezTo>
                  <a:pt x="923" y="438"/>
                  <a:pt x="920" y="442"/>
                  <a:pt x="922" y="444"/>
                </a:cubicBezTo>
                <a:cubicBezTo>
                  <a:pt x="922" y="444"/>
                  <a:pt x="922" y="444"/>
                  <a:pt x="923" y="444"/>
                </a:cubicBezTo>
                <a:cubicBezTo>
                  <a:pt x="923" y="443"/>
                  <a:pt x="923" y="443"/>
                  <a:pt x="923" y="443"/>
                </a:cubicBezTo>
                <a:cubicBezTo>
                  <a:pt x="924" y="444"/>
                  <a:pt x="924" y="442"/>
                  <a:pt x="925" y="441"/>
                </a:cubicBezTo>
                <a:cubicBezTo>
                  <a:pt x="925" y="439"/>
                  <a:pt x="925" y="438"/>
                  <a:pt x="926" y="438"/>
                </a:cubicBezTo>
                <a:cubicBezTo>
                  <a:pt x="927" y="439"/>
                  <a:pt x="929" y="441"/>
                  <a:pt x="929" y="442"/>
                </a:cubicBezTo>
                <a:cubicBezTo>
                  <a:pt x="930" y="442"/>
                  <a:pt x="932" y="442"/>
                  <a:pt x="933" y="443"/>
                </a:cubicBezTo>
                <a:cubicBezTo>
                  <a:pt x="934" y="444"/>
                  <a:pt x="936" y="444"/>
                  <a:pt x="937" y="445"/>
                </a:cubicBezTo>
                <a:cubicBezTo>
                  <a:pt x="938" y="445"/>
                  <a:pt x="938" y="447"/>
                  <a:pt x="939" y="448"/>
                </a:cubicBezTo>
                <a:cubicBezTo>
                  <a:pt x="940" y="449"/>
                  <a:pt x="942" y="448"/>
                  <a:pt x="944" y="449"/>
                </a:cubicBezTo>
                <a:cubicBezTo>
                  <a:pt x="946" y="451"/>
                  <a:pt x="947" y="450"/>
                  <a:pt x="949" y="451"/>
                </a:cubicBezTo>
                <a:cubicBezTo>
                  <a:pt x="951" y="452"/>
                  <a:pt x="953" y="453"/>
                  <a:pt x="955" y="454"/>
                </a:cubicBezTo>
                <a:cubicBezTo>
                  <a:pt x="956" y="454"/>
                  <a:pt x="957" y="454"/>
                  <a:pt x="957" y="453"/>
                </a:cubicBezTo>
                <a:cubicBezTo>
                  <a:pt x="958" y="453"/>
                  <a:pt x="959" y="452"/>
                  <a:pt x="960" y="453"/>
                </a:cubicBezTo>
                <a:cubicBezTo>
                  <a:pt x="961" y="453"/>
                  <a:pt x="969" y="453"/>
                  <a:pt x="970" y="454"/>
                </a:cubicBezTo>
                <a:cubicBezTo>
                  <a:pt x="972" y="455"/>
                  <a:pt x="975" y="454"/>
                  <a:pt x="976" y="455"/>
                </a:cubicBezTo>
                <a:moveTo>
                  <a:pt x="987" y="396"/>
                </a:moveTo>
                <a:cubicBezTo>
                  <a:pt x="988" y="397"/>
                  <a:pt x="990" y="397"/>
                  <a:pt x="992" y="396"/>
                </a:cubicBezTo>
                <a:cubicBezTo>
                  <a:pt x="993" y="396"/>
                  <a:pt x="994" y="396"/>
                  <a:pt x="994" y="396"/>
                </a:cubicBezTo>
                <a:cubicBezTo>
                  <a:pt x="994" y="397"/>
                  <a:pt x="995" y="397"/>
                  <a:pt x="995" y="397"/>
                </a:cubicBezTo>
                <a:cubicBezTo>
                  <a:pt x="996" y="397"/>
                  <a:pt x="997" y="396"/>
                  <a:pt x="998" y="397"/>
                </a:cubicBezTo>
                <a:cubicBezTo>
                  <a:pt x="998" y="399"/>
                  <a:pt x="994" y="406"/>
                  <a:pt x="997" y="406"/>
                </a:cubicBezTo>
                <a:cubicBezTo>
                  <a:pt x="998" y="406"/>
                  <a:pt x="999" y="406"/>
                  <a:pt x="1000" y="406"/>
                </a:cubicBezTo>
                <a:cubicBezTo>
                  <a:pt x="1001" y="406"/>
                  <a:pt x="1002" y="406"/>
                  <a:pt x="1002" y="406"/>
                </a:cubicBezTo>
                <a:cubicBezTo>
                  <a:pt x="1002" y="407"/>
                  <a:pt x="1004" y="409"/>
                  <a:pt x="1004" y="410"/>
                </a:cubicBezTo>
                <a:cubicBezTo>
                  <a:pt x="1005" y="411"/>
                  <a:pt x="1006" y="411"/>
                  <a:pt x="1007" y="412"/>
                </a:cubicBezTo>
                <a:cubicBezTo>
                  <a:pt x="1007" y="412"/>
                  <a:pt x="1008" y="411"/>
                  <a:pt x="1009" y="411"/>
                </a:cubicBezTo>
                <a:cubicBezTo>
                  <a:pt x="1009" y="411"/>
                  <a:pt x="1010" y="410"/>
                  <a:pt x="1010" y="410"/>
                </a:cubicBezTo>
                <a:cubicBezTo>
                  <a:pt x="1011" y="411"/>
                  <a:pt x="1013" y="408"/>
                  <a:pt x="1014" y="408"/>
                </a:cubicBezTo>
                <a:cubicBezTo>
                  <a:pt x="1016" y="408"/>
                  <a:pt x="1021" y="412"/>
                  <a:pt x="1022" y="410"/>
                </a:cubicBezTo>
                <a:cubicBezTo>
                  <a:pt x="1024" y="409"/>
                  <a:pt x="1019" y="408"/>
                  <a:pt x="1020" y="404"/>
                </a:cubicBezTo>
                <a:cubicBezTo>
                  <a:pt x="1020" y="403"/>
                  <a:pt x="1017" y="403"/>
                  <a:pt x="1017" y="402"/>
                </a:cubicBezTo>
                <a:cubicBezTo>
                  <a:pt x="1017" y="400"/>
                  <a:pt x="1015" y="399"/>
                  <a:pt x="1015" y="398"/>
                </a:cubicBezTo>
                <a:cubicBezTo>
                  <a:pt x="1015" y="396"/>
                  <a:pt x="1015" y="395"/>
                  <a:pt x="1015" y="394"/>
                </a:cubicBezTo>
                <a:cubicBezTo>
                  <a:pt x="1015" y="392"/>
                  <a:pt x="1012" y="391"/>
                  <a:pt x="1011" y="390"/>
                </a:cubicBezTo>
                <a:cubicBezTo>
                  <a:pt x="1011" y="388"/>
                  <a:pt x="1014" y="387"/>
                  <a:pt x="1013" y="385"/>
                </a:cubicBezTo>
                <a:cubicBezTo>
                  <a:pt x="1013" y="384"/>
                  <a:pt x="1013" y="382"/>
                  <a:pt x="1013" y="381"/>
                </a:cubicBezTo>
                <a:cubicBezTo>
                  <a:pt x="1013" y="380"/>
                  <a:pt x="1008" y="380"/>
                  <a:pt x="1008" y="379"/>
                </a:cubicBezTo>
                <a:cubicBezTo>
                  <a:pt x="1009" y="377"/>
                  <a:pt x="1009" y="377"/>
                  <a:pt x="1009" y="377"/>
                </a:cubicBezTo>
                <a:cubicBezTo>
                  <a:pt x="1009" y="375"/>
                  <a:pt x="1009" y="375"/>
                  <a:pt x="1009" y="375"/>
                </a:cubicBezTo>
                <a:cubicBezTo>
                  <a:pt x="1007" y="372"/>
                  <a:pt x="1007" y="372"/>
                  <a:pt x="1007" y="372"/>
                </a:cubicBezTo>
                <a:cubicBezTo>
                  <a:pt x="1007" y="372"/>
                  <a:pt x="1007" y="370"/>
                  <a:pt x="1006" y="369"/>
                </a:cubicBezTo>
                <a:cubicBezTo>
                  <a:pt x="1004" y="369"/>
                  <a:pt x="993" y="371"/>
                  <a:pt x="992" y="371"/>
                </a:cubicBezTo>
                <a:cubicBezTo>
                  <a:pt x="991" y="372"/>
                  <a:pt x="991" y="373"/>
                  <a:pt x="990" y="374"/>
                </a:cubicBezTo>
                <a:cubicBezTo>
                  <a:pt x="989" y="375"/>
                  <a:pt x="993" y="375"/>
                  <a:pt x="992" y="377"/>
                </a:cubicBezTo>
                <a:cubicBezTo>
                  <a:pt x="992" y="378"/>
                  <a:pt x="991" y="378"/>
                  <a:pt x="990" y="378"/>
                </a:cubicBezTo>
                <a:cubicBezTo>
                  <a:pt x="989" y="378"/>
                  <a:pt x="988" y="378"/>
                  <a:pt x="987" y="379"/>
                </a:cubicBezTo>
                <a:cubicBezTo>
                  <a:pt x="987" y="379"/>
                  <a:pt x="990" y="385"/>
                  <a:pt x="990" y="386"/>
                </a:cubicBezTo>
                <a:cubicBezTo>
                  <a:pt x="990" y="387"/>
                  <a:pt x="989" y="389"/>
                  <a:pt x="989" y="389"/>
                </a:cubicBezTo>
                <a:cubicBezTo>
                  <a:pt x="989" y="391"/>
                  <a:pt x="986" y="395"/>
                  <a:pt x="987" y="396"/>
                </a:cubicBezTo>
                <a:moveTo>
                  <a:pt x="487" y="36"/>
                </a:moveTo>
                <a:cubicBezTo>
                  <a:pt x="486" y="35"/>
                  <a:pt x="483" y="34"/>
                  <a:pt x="482" y="34"/>
                </a:cubicBezTo>
                <a:cubicBezTo>
                  <a:pt x="482" y="34"/>
                  <a:pt x="481" y="35"/>
                  <a:pt x="480" y="35"/>
                </a:cubicBezTo>
                <a:cubicBezTo>
                  <a:pt x="478" y="34"/>
                  <a:pt x="477" y="35"/>
                  <a:pt x="476" y="35"/>
                </a:cubicBezTo>
                <a:cubicBezTo>
                  <a:pt x="476" y="36"/>
                  <a:pt x="475" y="39"/>
                  <a:pt x="474" y="39"/>
                </a:cubicBezTo>
                <a:cubicBezTo>
                  <a:pt x="474" y="39"/>
                  <a:pt x="474" y="39"/>
                  <a:pt x="473" y="40"/>
                </a:cubicBezTo>
                <a:cubicBezTo>
                  <a:pt x="473" y="40"/>
                  <a:pt x="472" y="41"/>
                  <a:pt x="472" y="40"/>
                </a:cubicBezTo>
                <a:cubicBezTo>
                  <a:pt x="472" y="40"/>
                  <a:pt x="470" y="36"/>
                  <a:pt x="469" y="36"/>
                </a:cubicBezTo>
                <a:cubicBezTo>
                  <a:pt x="468" y="36"/>
                  <a:pt x="468" y="37"/>
                  <a:pt x="468" y="38"/>
                </a:cubicBezTo>
                <a:cubicBezTo>
                  <a:pt x="468" y="38"/>
                  <a:pt x="468" y="39"/>
                  <a:pt x="468" y="39"/>
                </a:cubicBezTo>
                <a:cubicBezTo>
                  <a:pt x="467" y="39"/>
                  <a:pt x="466" y="43"/>
                  <a:pt x="464" y="46"/>
                </a:cubicBezTo>
                <a:cubicBezTo>
                  <a:pt x="463" y="48"/>
                  <a:pt x="463" y="52"/>
                  <a:pt x="461" y="50"/>
                </a:cubicBezTo>
                <a:cubicBezTo>
                  <a:pt x="460" y="50"/>
                  <a:pt x="460" y="46"/>
                  <a:pt x="462" y="44"/>
                </a:cubicBezTo>
                <a:cubicBezTo>
                  <a:pt x="463" y="42"/>
                  <a:pt x="466" y="38"/>
                  <a:pt x="466" y="37"/>
                </a:cubicBezTo>
                <a:cubicBezTo>
                  <a:pt x="466" y="35"/>
                  <a:pt x="466" y="33"/>
                  <a:pt x="465" y="33"/>
                </a:cubicBezTo>
                <a:cubicBezTo>
                  <a:pt x="465" y="33"/>
                  <a:pt x="463" y="31"/>
                  <a:pt x="462" y="32"/>
                </a:cubicBezTo>
                <a:cubicBezTo>
                  <a:pt x="462" y="32"/>
                  <a:pt x="461" y="36"/>
                  <a:pt x="460" y="35"/>
                </a:cubicBezTo>
                <a:cubicBezTo>
                  <a:pt x="459" y="37"/>
                  <a:pt x="459" y="37"/>
                  <a:pt x="459" y="37"/>
                </a:cubicBezTo>
                <a:cubicBezTo>
                  <a:pt x="459" y="37"/>
                  <a:pt x="458" y="37"/>
                  <a:pt x="458" y="38"/>
                </a:cubicBezTo>
                <a:cubicBezTo>
                  <a:pt x="458" y="38"/>
                  <a:pt x="457" y="38"/>
                  <a:pt x="457" y="38"/>
                </a:cubicBezTo>
                <a:cubicBezTo>
                  <a:pt x="457" y="34"/>
                  <a:pt x="457" y="34"/>
                  <a:pt x="457" y="34"/>
                </a:cubicBezTo>
                <a:cubicBezTo>
                  <a:pt x="457" y="34"/>
                  <a:pt x="457" y="34"/>
                  <a:pt x="456" y="34"/>
                </a:cubicBezTo>
                <a:cubicBezTo>
                  <a:pt x="456" y="34"/>
                  <a:pt x="456" y="34"/>
                  <a:pt x="456" y="34"/>
                </a:cubicBezTo>
                <a:cubicBezTo>
                  <a:pt x="453" y="34"/>
                  <a:pt x="453" y="34"/>
                  <a:pt x="453" y="34"/>
                </a:cubicBezTo>
                <a:cubicBezTo>
                  <a:pt x="450" y="34"/>
                  <a:pt x="450" y="34"/>
                  <a:pt x="450" y="34"/>
                </a:cubicBezTo>
                <a:cubicBezTo>
                  <a:pt x="450" y="34"/>
                  <a:pt x="449" y="33"/>
                  <a:pt x="448" y="34"/>
                </a:cubicBezTo>
                <a:cubicBezTo>
                  <a:pt x="446" y="35"/>
                  <a:pt x="446" y="35"/>
                  <a:pt x="445" y="35"/>
                </a:cubicBezTo>
                <a:cubicBezTo>
                  <a:pt x="445" y="35"/>
                  <a:pt x="444" y="35"/>
                  <a:pt x="444" y="36"/>
                </a:cubicBezTo>
                <a:cubicBezTo>
                  <a:pt x="443" y="36"/>
                  <a:pt x="443" y="37"/>
                  <a:pt x="442" y="37"/>
                </a:cubicBezTo>
                <a:cubicBezTo>
                  <a:pt x="441" y="37"/>
                  <a:pt x="441" y="37"/>
                  <a:pt x="441" y="37"/>
                </a:cubicBezTo>
                <a:cubicBezTo>
                  <a:pt x="440" y="38"/>
                  <a:pt x="439" y="37"/>
                  <a:pt x="439" y="37"/>
                </a:cubicBezTo>
                <a:cubicBezTo>
                  <a:pt x="438" y="37"/>
                  <a:pt x="439" y="36"/>
                  <a:pt x="439" y="36"/>
                </a:cubicBezTo>
                <a:cubicBezTo>
                  <a:pt x="439" y="35"/>
                  <a:pt x="443" y="34"/>
                  <a:pt x="444" y="34"/>
                </a:cubicBezTo>
                <a:cubicBezTo>
                  <a:pt x="445" y="33"/>
                  <a:pt x="451" y="32"/>
                  <a:pt x="451" y="32"/>
                </a:cubicBezTo>
                <a:cubicBezTo>
                  <a:pt x="451" y="32"/>
                  <a:pt x="454" y="32"/>
                  <a:pt x="457" y="32"/>
                </a:cubicBezTo>
                <a:cubicBezTo>
                  <a:pt x="459" y="32"/>
                  <a:pt x="461" y="32"/>
                  <a:pt x="461" y="31"/>
                </a:cubicBezTo>
                <a:cubicBezTo>
                  <a:pt x="460" y="31"/>
                  <a:pt x="465" y="30"/>
                  <a:pt x="464" y="30"/>
                </a:cubicBezTo>
                <a:cubicBezTo>
                  <a:pt x="466" y="27"/>
                  <a:pt x="466" y="27"/>
                  <a:pt x="466" y="27"/>
                </a:cubicBezTo>
                <a:cubicBezTo>
                  <a:pt x="467" y="26"/>
                  <a:pt x="467" y="26"/>
                  <a:pt x="467" y="26"/>
                </a:cubicBezTo>
                <a:cubicBezTo>
                  <a:pt x="466" y="24"/>
                  <a:pt x="466" y="24"/>
                  <a:pt x="466" y="24"/>
                </a:cubicBezTo>
                <a:cubicBezTo>
                  <a:pt x="465" y="23"/>
                  <a:pt x="464" y="23"/>
                  <a:pt x="464" y="22"/>
                </a:cubicBezTo>
                <a:cubicBezTo>
                  <a:pt x="463" y="21"/>
                  <a:pt x="463" y="21"/>
                  <a:pt x="462" y="21"/>
                </a:cubicBezTo>
                <a:cubicBezTo>
                  <a:pt x="462" y="21"/>
                  <a:pt x="462" y="21"/>
                  <a:pt x="462" y="21"/>
                </a:cubicBezTo>
                <a:cubicBezTo>
                  <a:pt x="458" y="21"/>
                  <a:pt x="461" y="16"/>
                  <a:pt x="461" y="16"/>
                </a:cubicBezTo>
                <a:cubicBezTo>
                  <a:pt x="460" y="16"/>
                  <a:pt x="459" y="16"/>
                  <a:pt x="459" y="16"/>
                </a:cubicBezTo>
                <a:cubicBezTo>
                  <a:pt x="458" y="16"/>
                  <a:pt x="457" y="16"/>
                  <a:pt x="457" y="15"/>
                </a:cubicBezTo>
                <a:cubicBezTo>
                  <a:pt x="456" y="15"/>
                  <a:pt x="461" y="14"/>
                  <a:pt x="461" y="13"/>
                </a:cubicBezTo>
                <a:cubicBezTo>
                  <a:pt x="461" y="11"/>
                  <a:pt x="457" y="11"/>
                  <a:pt x="455" y="11"/>
                </a:cubicBezTo>
                <a:cubicBezTo>
                  <a:pt x="453" y="12"/>
                  <a:pt x="452" y="12"/>
                  <a:pt x="452" y="11"/>
                </a:cubicBezTo>
                <a:cubicBezTo>
                  <a:pt x="451" y="11"/>
                  <a:pt x="461" y="6"/>
                  <a:pt x="455" y="6"/>
                </a:cubicBezTo>
                <a:cubicBezTo>
                  <a:pt x="454" y="6"/>
                  <a:pt x="452" y="7"/>
                  <a:pt x="449" y="7"/>
                </a:cubicBezTo>
                <a:cubicBezTo>
                  <a:pt x="446" y="8"/>
                  <a:pt x="443" y="9"/>
                  <a:pt x="442" y="9"/>
                </a:cubicBezTo>
                <a:cubicBezTo>
                  <a:pt x="440" y="9"/>
                  <a:pt x="437" y="7"/>
                  <a:pt x="436" y="6"/>
                </a:cubicBezTo>
                <a:cubicBezTo>
                  <a:pt x="435" y="6"/>
                  <a:pt x="435" y="7"/>
                  <a:pt x="435" y="8"/>
                </a:cubicBezTo>
                <a:cubicBezTo>
                  <a:pt x="435" y="8"/>
                  <a:pt x="435" y="9"/>
                  <a:pt x="434" y="9"/>
                </a:cubicBezTo>
                <a:cubicBezTo>
                  <a:pt x="432" y="9"/>
                  <a:pt x="432" y="9"/>
                  <a:pt x="430" y="9"/>
                </a:cubicBezTo>
                <a:cubicBezTo>
                  <a:pt x="429" y="9"/>
                  <a:pt x="430" y="10"/>
                  <a:pt x="428" y="11"/>
                </a:cubicBezTo>
                <a:cubicBezTo>
                  <a:pt x="428" y="11"/>
                  <a:pt x="427" y="10"/>
                  <a:pt x="426" y="9"/>
                </a:cubicBezTo>
                <a:cubicBezTo>
                  <a:pt x="426" y="9"/>
                  <a:pt x="425" y="8"/>
                  <a:pt x="424" y="8"/>
                </a:cubicBezTo>
                <a:cubicBezTo>
                  <a:pt x="423" y="8"/>
                  <a:pt x="424" y="12"/>
                  <a:pt x="423" y="13"/>
                </a:cubicBezTo>
                <a:cubicBezTo>
                  <a:pt x="421" y="13"/>
                  <a:pt x="421" y="14"/>
                  <a:pt x="420" y="12"/>
                </a:cubicBezTo>
                <a:cubicBezTo>
                  <a:pt x="419" y="11"/>
                  <a:pt x="418" y="7"/>
                  <a:pt x="417" y="8"/>
                </a:cubicBezTo>
                <a:cubicBezTo>
                  <a:pt x="416" y="8"/>
                  <a:pt x="415" y="11"/>
                  <a:pt x="412" y="10"/>
                </a:cubicBezTo>
                <a:cubicBezTo>
                  <a:pt x="409" y="9"/>
                  <a:pt x="408" y="16"/>
                  <a:pt x="407" y="16"/>
                </a:cubicBezTo>
                <a:cubicBezTo>
                  <a:pt x="407" y="16"/>
                  <a:pt x="408" y="18"/>
                  <a:pt x="407" y="18"/>
                </a:cubicBezTo>
                <a:cubicBezTo>
                  <a:pt x="406" y="18"/>
                  <a:pt x="406" y="18"/>
                  <a:pt x="406" y="18"/>
                </a:cubicBezTo>
                <a:cubicBezTo>
                  <a:pt x="405" y="18"/>
                  <a:pt x="405" y="20"/>
                  <a:pt x="404" y="20"/>
                </a:cubicBezTo>
                <a:cubicBezTo>
                  <a:pt x="402" y="21"/>
                  <a:pt x="401" y="21"/>
                  <a:pt x="401" y="22"/>
                </a:cubicBezTo>
                <a:cubicBezTo>
                  <a:pt x="401" y="22"/>
                  <a:pt x="402" y="23"/>
                  <a:pt x="402" y="23"/>
                </a:cubicBezTo>
                <a:cubicBezTo>
                  <a:pt x="402" y="24"/>
                  <a:pt x="403" y="24"/>
                  <a:pt x="404" y="23"/>
                </a:cubicBezTo>
                <a:cubicBezTo>
                  <a:pt x="405" y="23"/>
                  <a:pt x="406" y="23"/>
                  <a:pt x="406" y="23"/>
                </a:cubicBezTo>
                <a:cubicBezTo>
                  <a:pt x="409" y="22"/>
                  <a:pt x="411" y="25"/>
                  <a:pt x="411" y="26"/>
                </a:cubicBezTo>
                <a:cubicBezTo>
                  <a:pt x="411" y="27"/>
                  <a:pt x="413" y="28"/>
                  <a:pt x="413" y="29"/>
                </a:cubicBezTo>
                <a:cubicBezTo>
                  <a:pt x="414" y="31"/>
                  <a:pt x="409" y="28"/>
                  <a:pt x="409" y="28"/>
                </a:cubicBezTo>
                <a:cubicBezTo>
                  <a:pt x="407" y="30"/>
                  <a:pt x="411" y="31"/>
                  <a:pt x="412" y="33"/>
                </a:cubicBezTo>
                <a:cubicBezTo>
                  <a:pt x="412" y="34"/>
                  <a:pt x="412" y="33"/>
                  <a:pt x="411" y="34"/>
                </a:cubicBezTo>
                <a:cubicBezTo>
                  <a:pt x="411" y="34"/>
                  <a:pt x="410" y="36"/>
                  <a:pt x="409" y="34"/>
                </a:cubicBezTo>
                <a:cubicBezTo>
                  <a:pt x="409" y="34"/>
                  <a:pt x="409" y="32"/>
                  <a:pt x="408" y="32"/>
                </a:cubicBezTo>
                <a:cubicBezTo>
                  <a:pt x="405" y="32"/>
                  <a:pt x="405" y="32"/>
                  <a:pt x="405" y="31"/>
                </a:cubicBezTo>
                <a:cubicBezTo>
                  <a:pt x="404" y="31"/>
                  <a:pt x="405" y="29"/>
                  <a:pt x="405" y="29"/>
                </a:cubicBezTo>
                <a:cubicBezTo>
                  <a:pt x="403" y="28"/>
                  <a:pt x="405" y="27"/>
                  <a:pt x="403" y="26"/>
                </a:cubicBezTo>
                <a:cubicBezTo>
                  <a:pt x="402" y="25"/>
                  <a:pt x="399" y="24"/>
                  <a:pt x="397" y="26"/>
                </a:cubicBezTo>
                <a:cubicBezTo>
                  <a:pt x="396" y="27"/>
                  <a:pt x="399" y="29"/>
                  <a:pt x="397" y="29"/>
                </a:cubicBezTo>
                <a:cubicBezTo>
                  <a:pt x="397" y="30"/>
                  <a:pt x="400" y="32"/>
                  <a:pt x="399" y="32"/>
                </a:cubicBezTo>
                <a:cubicBezTo>
                  <a:pt x="397" y="32"/>
                  <a:pt x="399" y="34"/>
                  <a:pt x="399" y="35"/>
                </a:cubicBezTo>
                <a:cubicBezTo>
                  <a:pt x="398" y="35"/>
                  <a:pt x="397" y="34"/>
                  <a:pt x="396" y="33"/>
                </a:cubicBezTo>
                <a:cubicBezTo>
                  <a:pt x="396" y="33"/>
                  <a:pt x="397" y="32"/>
                  <a:pt x="396" y="31"/>
                </a:cubicBezTo>
                <a:cubicBezTo>
                  <a:pt x="395" y="31"/>
                  <a:pt x="396" y="30"/>
                  <a:pt x="394" y="30"/>
                </a:cubicBezTo>
                <a:cubicBezTo>
                  <a:pt x="393" y="29"/>
                  <a:pt x="392" y="28"/>
                  <a:pt x="389" y="29"/>
                </a:cubicBezTo>
                <a:cubicBezTo>
                  <a:pt x="388" y="29"/>
                  <a:pt x="387" y="29"/>
                  <a:pt x="386" y="30"/>
                </a:cubicBezTo>
                <a:cubicBezTo>
                  <a:pt x="384" y="30"/>
                  <a:pt x="384" y="30"/>
                  <a:pt x="382" y="31"/>
                </a:cubicBezTo>
                <a:cubicBezTo>
                  <a:pt x="380" y="32"/>
                  <a:pt x="378" y="33"/>
                  <a:pt x="375" y="35"/>
                </a:cubicBezTo>
                <a:cubicBezTo>
                  <a:pt x="375" y="35"/>
                  <a:pt x="374" y="35"/>
                  <a:pt x="373" y="36"/>
                </a:cubicBezTo>
                <a:cubicBezTo>
                  <a:pt x="375" y="40"/>
                  <a:pt x="375" y="40"/>
                  <a:pt x="375" y="40"/>
                </a:cubicBezTo>
                <a:cubicBezTo>
                  <a:pt x="374" y="40"/>
                  <a:pt x="375" y="40"/>
                  <a:pt x="374" y="42"/>
                </a:cubicBezTo>
                <a:cubicBezTo>
                  <a:pt x="373" y="43"/>
                  <a:pt x="377" y="44"/>
                  <a:pt x="369" y="45"/>
                </a:cubicBezTo>
                <a:cubicBezTo>
                  <a:pt x="368" y="45"/>
                  <a:pt x="367" y="46"/>
                  <a:pt x="366" y="47"/>
                </a:cubicBezTo>
                <a:cubicBezTo>
                  <a:pt x="365" y="48"/>
                  <a:pt x="368" y="50"/>
                  <a:pt x="364" y="50"/>
                </a:cubicBezTo>
                <a:cubicBezTo>
                  <a:pt x="362" y="50"/>
                  <a:pt x="363" y="53"/>
                  <a:pt x="362" y="52"/>
                </a:cubicBezTo>
                <a:cubicBezTo>
                  <a:pt x="362" y="52"/>
                  <a:pt x="361" y="51"/>
                  <a:pt x="360" y="52"/>
                </a:cubicBezTo>
                <a:cubicBezTo>
                  <a:pt x="354" y="59"/>
                  <a:pt x="361" y="59"/>
                  <a:pt x="362" y="59"/>
                </a:cubicBezTo>
                <a:cubicBezTo>
                  <a:pt x="363" y="59"/>
                  <a:pt x="364" y="59"/>
                  <a:pt x="365" y="59"/>
                </a:cubicBezTo>
                <a:cubicBezTo>
                  <a:pt x="366" y="58"/>
                  <a:pt x="363" y="60"/>
                  <a:pt x="363" y="60"/>
                </a:cubicBezTo>
                <a:cubicBezTo>
                  <a:pt x="363" y="61"/>
                  <a:pt x="363" y="61"/>
                  <a:pt x="364" y="61"/>
                </a:cubicBezTo>
                <a:cubicBezTo>
                  <a:pt x="365" y="60"/>
                  <a:pt x="366" y="60"/>
                  <a:pt x="365" y="61"/>
                </a:cubicBezTo>
                <a:cubicBezTo>
                  <a:pt x="365" y="62"/>
                  <a:pt x="365" y="62"/>
                  <a:pt x="365" y="64"/>
                </a:cubicBezTo>
                <a:cubicBezTo>
                  <a:pt x="365" y="65"/>
                  <a:pt x="365" y="64"/>
                  <a:pt x="363" y="66"/>
                </a:cubicBezTo>
                <a:cubicBezTo>
                  <a:pt x="363" y="66"/>
                  <a:pt x="361" y="67"/>
                  <a:pt x="360" y="67"/>
                </a:cubicBezTo>
                <a:cubicBezTo>
                  <a:pt x="359" y="68"/>
                  <a:pt x="358" y="68"/>
                  <a:pt x="357" y="69"/>
                </a:cubicBezTo>
                <a:cubicBezTo>
                  <a:pt x="356" y="70"/>
                  <a:pt x="355" y="69"/>
                  <a:pt x="354" y="70"/>
                </a:cubicBezTo>
                <a:cubicBezTo>
                  <a:pt x="353" y="71"/>
                  <a:pt x="352" y="72"/>
                  <a:pt x="351" y="72"/>
                </a:cubicBezTo>
                <a:cubicBezTo>
                  <a:pt x="350" y="73"/>
                  <a:pt x="351" y="73"/>
                  <a:pt x="351" y="74"/>
                </a:cubicBezTo>
                <a:cubicBezTo>
                  <a:pt x="349" y="75"/>
                  <a:pt x="350" y="77"/>
                  <a:pt x="350" y="77"/>
                </a:cubicBezTo>
                <a:cubicBezTo>
                  <a:pt x="350" y="78"/>
                  <a:pt x="349" y="81"/>
                  <a:pt x="349" y="81"/>
                </a:cubicBezTo>
                <a:cubicBezTo>
                  <a:pt x="350" y="82"/>
                  <a:pt x="353" y="81"/>
                  <a:pt x="353" y="83"/>
                </a:cubicBezTo>
                <a:cubicBezTo>
                  <a:pt x="353" y="84"/>
                  <a:pt x="355" y="84"/>
                  <a:pt x="358" y="84"/>
                </a:cubicBezTo>
                <a:cubicBezTo>
                  <a:pt x="360" y="83"/>
                  <a:pt x="359" y="84"/>
                  <a:pt x="359" y="84"/>
                </a:cubicBezTo>
                <a:cubicBezTo>
                  <a:pt x="359" y="85"/>
                  <a:pt x="360" y="85"/>
                  <a:pt x="357" y="86"/>
                </a:cubicBezTo>
                <a:cubicBezTo>
                  <a:pt x="356" y="86"/>
                  <a:pt x="355" y="85"/>
                  <a:pt x="354" y="85"/>
                </a:cubicBezTo>
                <a:cubicBezTo>
                  <a:pt x="353" y="85"/>
                  <a:pt x="352" y="84"/>
                  <a:pt x="351" y="84"/>
                </a:cubicBezTo>
                <a:cubicBezTo>
                  <a:pt x="349" y="85"/>
                  <a:pt x="350" y="86"/>
                  <a:pt x="350" y="87"/>
                </a:cubicBezTo>
                <a:cubicBezTo>
                  <a:pt x="350" y="88"/>
                  <a:pt x="352" y="89"/>
                  <a:pt x="353" y="90"/>
                </a:cubicBezTo>
                <a:cubicBezTo>
                  <a:pt x="354" y="92"/>
                  <a:pt x="355" y="93"/>
                  <a:pt x="355" y="94"/>
                </a:cubicBezTo>
                <a:cubicBezTo>
                  <a:pt x="356" y="94"/>
                  <a:pt x="356" y="96"/>
                  <a:pt x="357" y="97"/>
                </a:cubicBezTo>
                <a:cubicBezTo>
                  <a:pt x="358" y="97"/>
                  <a:pt x="360" y="98"/>
                  <a:pt x="361" y="98"/>
                </a:cubicBezTo>
                <a:cubicBezTo>
                  <a:pt x="361" y="98"/>
                  <a:pt x="362" y="98"/>
                  <a:pt x="363" y="98"/>
                </a:cubicBezTo>
                <a:cubicBezTo>
                  <a:pt x="364" y="98"/>
                  <a:pt x="365" y="98"/>
                  <a:pt x="365" y="98"/>
                </a:cubicBezTo>
                <a:cubicBezTo>
                  <a:pt x="366" y="98"/>
                  <a:pt x="366" y="98"/>
                  <a:pt x="367" y="97"/>
                </a:cubicBezTo>
                <a:cubicBezTo>
                  <a:pt x="368" y="97"/>
                  <a:pt x="368" y="96"/>
                  <a:pt x="369" y="96"/>
                </a:cubicBezTo>
                <a:cubicBezTo>
                  <a:pt x="369" y="96"/>
                  <a:pt x="370" y="97"/>
                  <a:pt x="370" y="97"/>
                </a:cubicBezTo>
                <a:cubicBezTo>
                  <a:pt x="373" y="97"/>
                  <a:pt x="372" y="96"/>
                  <a:pt x="373" y="96"/>
                </a:cubicBezTo>
                <a:cubicBezTo>
                  <a:pt x="374" y="102"/>
                  <a:pt x="374" y="100"/>
                  <a:pt x="375" y="99"/>
                </a:cubicBezTo>
                <a:cubicBezTo>
                  <a:pt x="375" y="98"/>
                  <a:pt x="375" y="97"/>
                  <a:pt x="376" y="98"/>
                </a:cubicBezTo>
                <a:cubicBezTo>
                  <a:pt x="376" y="98"/>
                  <a:pt x="377" y="98"/>
                  <a:pt x="378" y="98"/>
                </a:cubicBezTo>
                <a:cubicBezTo>
                  <a:pt x="379" y="99"/>
                  <a:pt x="381" y="99"/>
                  <a:pt x="381" y="99"/>
                </a:cubicBezTo>
                <a:cubicBezTo>
                  <a:pt x="381" y="100"/>
                  <a:pt x="383" y="106"/>
                  <a:pt x="384" y="107"/>
                </a:cubicBezTo>
                <a:cubicBezTo>
                  <a:pt x="386" y="109"/>
                  <a:pt x="385" y="116"/>
                  <a:pt x="385" y="116"/>
                </a:cubicBezTo>
                <a:cubicBezTo>
                  <a:pt x="385" y="116"/>
                  <a:pt x="387" y="119"/>
                  <a:pt x="387" y="120"/>
                </a:cubicBezTo>
                <a:cubicBezTo>
                  <a:pt x="388" y="120"/>
                  <a:pt x="387" y="123"/>
                  <a:pt x="388" y="124"/>
                </a:cubicBezTo>
                <a:cubicBezTo>
                  <a:pt x="388" y="125"/>
                  <a:pt x="388" y="126"/>
                  <a:pt x="390" y="129"/>
                </a:cubicBezTo>
                <a:cubicBezTo>
                  <a:pt x="390" y="129"/>
                  <a:pt x="393" y="129"/>
                  <a:pt x="394" y="130"/>
                </a:cubicBezTo>
                <a:cubicBezTo>
                  <a:pt x="394" y="131"/>
                  <a:pt x="395" y="130"/>
                  <a:pt x="394" y="131"/>
                </a:cubicBezTo>
                <a:cubicBezTo>
                  <a:pt x="394" y="132"/>
                  <a:pt x="391" y="132"/>
                  <a:pt x="392" y="132"/>
                </a:cubicBezTo>
                <a:cubicBezTo>
                  <a:pt x="392" y="133"/>
                  <a:pt x="389" y="133"/>
                  <a:pt x="390" y="134"/>
                </a:cubicBezTo>
                <a:cubicBezTo>
                  <a:pt x="391" y="135"/>
                  <a:pt x="389" y="137"/>
                  <a:pt x="390" y="138"/>
                </a:cubicBezTo>
                <a:cubicBezTo>
                  <a:pt x="390" y="138"/>
                  <a:pt x="390" y="139"/>
                  <a:pt x="392" y="140"/>
                </a:cubicBezTo>
                <a:cubicBezTo>
                  <a:pt x="392" y="141"/>
                  <a:pt x="393" y="141"/>
                  <a:pt x="393" y="140"/>
                </a:cubicBezTo>
                <a:cubicBezTo>
                  <a:pt x="394" y="139"/>
                  <a:pt x="396" y="139"/>
                  <a:pt x="396" y="139"/>
                </a:cubicBezTo>
                <a:cubicBezTo>
                  <a:pt x="398" y="139"/>
                  <a:pt x="398" y="139"/>
                  <a:pt x="398" y="139"/>
                </a:cubicBezTo>
                <a:cubicBezTo>
                  <a:pt x="398" y="140"/>
                  <a:pt x="398" y="140"/>
                  <a:pt x="398" y="140"/>
                </a:cubicBezTo>
                <a:cubicBezTo>
                  <a:pt x="399" y="141"/>
                  <a:pt x="396" y="140"/>
                  <a:pt x="396" y="141"/>
                </a:cubicBezTo>
                <a:cubicBezTo>
                  <a:pt x="396" y="143"/>
                  <a:pt x="395" y="142"/>
                  <a:pt x="395" y="144"/>
                </a:cubicBezTo>
                <a:cubicBezTo>
                  <a:pt x="395" y="145"/>
                  <a:pt x="394" y="145"/>
                  <a:pt x="394" y="147"/>
                </a:cubicBezTo>
                <a:cubicBezTo>
                  <a:pt x="394" y="148"/>
                  <a:pt x="391" y="150"/>
                  <a:pt x="391" y="151"/>
                </a:cubicBezTo>
                <a:cubicBezTo>
                  <a:pt x="392" y="152"/>
                  <a:pt x="392" y="155"/>
                  <a:pt x="393" y="156"/>
                </a:cubicBezTo>
                <a:cubicBezTo>
                  <a:pt x="393" y="157"/>
                  <a:pt x="393" y="157"/>
                  <a:pt x="393" y="158"/>
                </a:cubicBezTo>
                <a:cubicBezTo>
                  <a:pt x="393" y="160"/>
                  <a:pt x="396" y="160"/>
                  <a:pt x="396" y="161"/>
                </a:cubicBezTo>
                <a:cubicBezTo>
                  <a:pt x="396" y="162"/>
                  <a:pt x="395" y="165"/>
                  <a:pt x="396" y="166"/>
                </a:cubicBezTo>
                <a:cubicBezTo>
                  <a:pt x="396" y="166"/>
                  <a:pt x="397" y="169"/>
                  <a:pt x="397" y="170"/>
                </a:cubicBezTo>
                <a:cubicBezTo>
                  <a:pt x="398" y="171"/>
                  <a:pt x="399" y="172"/>
                  <a:pt x="400" y="173"/>
                </a:cubicBezTo>
                <a:cubicBezTo>
                  <a:pt x="400" y="174"/>
                  <a:pt x="400" y="176"/>
                  <a:pt x="400" y="177"/>
                </a:cubicBezTo>
                <a:cubicBezTo>
                  <a:pt x="402" y="180"/>
                  <a:pt x="405" y="180"/>
                  <a:pt x="405" y="180"/>
                </a:cubicBezTo>
                <a:cubicBezTo>
                  <a:pt x="407" y="181"/>
                  <a:pt x="408" y="180"/>
                  <a:pt x="408" y="180"/>
                </a:cubicBezTo>
                <a:cubicBezTo>
                  <a:pt x="408" y="180"/>
                  <a:pt x="409" y="182"/>
                  <a:pt x="409" y="182"/>
                </a:cubicBezTo>
                <a:cubicBezTo>
                  <a:pt x="411" y="184"/>
                  <a:pt x="412" y="183"/>
                  <a:pt x="412" y="184"/>
                </a:cubicBezTo>
                <a:cubicBezTo>
                  <a:pt x="414" y="184"/>
                  <a:pt x="416" y="185"/>
                  <a:pt x="416" y="186"/>
                </a:cubicBezTo>
                <a:cubicBezTo>
                  <a:pt x="416" y="186"/>
                  <a:pt x="421" y="196"/>
                  <a:pt x="420" y="184"/>
                </a:cubicBezTo>
                <a:cubicBezTo>
                  <a:pt x="420" y="183"/>
                  <a:pt x="423" y="182"/>
                  <a:pt x="423" y="181"/>
                </a:cubicBezTo>
                <a:cubicBezTo>
                  <a:pt x="424" y="180"/>
                  <a:pt x="420" y="176"/>
                  <a:pt x="420" y="175"/>
                </a:cubicBezTo>
                <a:cubicBezTo>
                  <a:pt x="421" y="175"/>
                  <a:pt x="422" y="173"/>
                  <a:pt x="422" y="172"/>
                </a:cubicBezTo>
                <a:cubicBezTo>
                  <a:pt x="423" y="171"/>
                  <a:pt x="423" y="170"/>
                  <a:pt x="424" y="169"/>
                </a:cubicBezTo>
                <a:cubicBezTo>
                  <a:pt x="425" y="168"/>
                  <a:pt x="423" y="167"/>
                  <a:pt x="423" y="166"/>
                </a:cubicBezTo>
                <a:cubicBezTo>
                  <a:pt x="425" y="164"/>
                  <a:pt x="425" y="164"/>
                  <a:pt x="425" y="164"/>
                </a:cubicBezTo>
                <a:cubicBezTo>
                  <a:pt x="425" y="163"/>
                  <a:pt x="426" y="161"/>
                  <a:pt x="427" y="160"/>
                </a:cubicBezTo>
                <a:cubicBezTo>
                  <a:pt x="427" y="160"/>
                  <a:pt x="428" y="160"/>
                  <a:pt x="428" y="160"/>
                </a:cubicBezTo>
                <a:cubicBezTo>
                  <a:pt x="429" y="160"/>
                  <a:pt x="429" y="160"/>
                  <a:pt x="430" y="160"/>
                </a:cubicBezTo>
                <a:cubicBezTo>
                  <a:pt x="430" y="159"/>
                  <a:pt x="431" y="159"/>
                  <a:pt x="432" y="159"/>
                </a:cubicBezTo>
                <a:cubicBezTo>
                  <a:pt x="433" y="160"/>
                  <a:pt x="433" y="160"/>
                  <a:pt x="434" y="159"/>
                </a:cubicBezTo>
                <a:cubicBezTo>
                  <a:pt x="435" y="157"/>
                  <a:pt x="434" y="157"/>
                  <a:pt x="436" y="156"/>
                </a:cubicBezTo>
                <a:cubicBezTo>
                  <a:pt x="439" y="154"/>
                  <a:pt x="440" y="155"/>
                  <a:pt x="441" y="153"/>
                </a:cubicBezTo>
                <a:cubicBezTo>
                  <a:pt x="441" y="150"/>
                  <a:pt x="444" y="151"/>
                  <a:pt x="445" y="150"/>
                </a:cubicBezTo>
                <a:cubicBezTo>
                  <a:pt x="446" y="148"/>
                  <a:pt x="443" y="147"/>
                  <a:pt x="446" y="147"/>
                </a:cubicBezTo>
                <a:cubicBezTo>
                  <a:pt x="446" y="146"/>
                  <a:pt x="447" y="147"/>
                  <a:pt x="448" y="147"/>
                </a:cubicBezTo>
                <a:cubicBezTo>
                  <a:pt x="448" y="147"/>
                  <a:pt x="449" y="147"/>
                  <a:pt x="449" y="147"/>
                </a:cubicBezTo>
                <a:cubicBezTo>
                  <a:pt x="451" y="147"/>
                  <a:pt x="452" y="146"/>
                  <a:pt x="453" y="145"/>
                </a:cubicBezTo>
                <a:cubicBezTo>
                  <a:pt x="455" y="145"/>
                  <a:pt x="455" y="145"/>
                  <a:pt x="455" y="145"/>
                </a:cubicBezTo>
                <a:cubicBezTo>
                  <a:pt x="455" y="145"/>
                  <a:pt x="457" y="144"/>
                  <a:pt x="458" y="144"/>
                </a:cubicBezTo>
                <a:cubicBezTo>
                  <a:pt x="458" y="144"/>
                  <a:pt x="458" y="143"/>
                  <a:pt x="459" y="142"/>
                </a:cubicBezTo>
                <a:cubicBezTo>
                  <a:pt x="460" y="142"/>
                  <a:pt x="460" y="142"/>
                  <a:pt x="460" y="142"/>
                </a:cubicBezTo>
                <a:cubicBezTo>
                  <a:pt x="460" y="141"/>
                  <a:pt x="461" y="141"/>
                  <a:pt x="462" y="140"/>
                </a:cubicBezTo>
                <a:cubicBezTo>
                  <a:pt x="462" y="139"/>
                  <a:pt x="462" y="139"/>
                  <a:pt x="462" y="139"/>
                </a:cubicBezTo>
                <a:cubicBezTo>
                  <a:pt x="464" y="138"/>
                  <a:pt x="464" y="138"/>
                  <a:pt x="464" y="138"/>
                </a:cubicBezTo>
                <a:cubicBezTo>
                  <a:pt x="464" y="138"/>
                  <a:pt x="465" y="138"/>
                  <a:pt x="465" y="137"/>
                </a:cubicBezTo>
                <a:cubicBezTo>
                  <a:pt x="466" y="137"/>
                  <a:pt x="461" y="135"/>
                  <a:pt x="461" y="134"/>
                </a:cubicBezTo>
                <a:cubicBezTo>
                  <a:pt x="460" y="133"/>
                  <a:pt x="461" y="133"/>
                  <a:pt x="461" y="132"/>
                </a:cubicBezTo>
                <a:cubicBezTo>
                  <a:pt x="463" y="133"/>
                  <a:pt x="463" y="133"/>
                  <a:pt x="463" y="133"/>
                </a:cubicBezTo>
                <a:cubicBezTo>
                  <a:pt x="463" y="133"/>
                  <a:pt x="465" y="135"/>
                  <a:pt x="467" y="135"/>
                </a:cubicBezTo>
                <a:cubicBezTo>
                  <a:pt x="468" y="134"/>
                  <a:pt x="469" y="133"/>
                  <a:pt x="469" y="131"/>
                </a:cubicBezTo>
                <a:cubicBezTo>
                  <a:pt x="469" y="129"/>
                  <a:pt x="469" y="128"/>
                  <a:pt x="469" y="128"/>
                </a:cubicBezTo>
                <a:cubicBezTo>
                  <a:pt x="469" y="127"/>
                  <a:pt x="467" y="127"/>
                  <a:pt x="466" y="126"/>
                </a:cubicBezTo>
                <a:cubicBezTo>
                  <a:pt x="466" y="126"/>
                  <a:pt x="464" y="124"/>
                  <a:pt x="465" y="123"/>
                </a:cubicBezTo>
                <a:cubicBezTo>
                  <a:pt x="466" y="123"/>
                  <a:pt x="466" y="123"/>
                  <a:pt x="466" y="122"/>
                </a:cubicBezTo>
                <a:cubicBezTo>
                  <a:pt x="467" y="122"/>
                  <a:pt x="469" y="120"/>
                  <a:pt x="468" y="120"/>
                </a:cubicBezTo>
                <a:cubicBezTo>
                  <a:pt x="465" y="117"/>
                  <a:pt x="465" y="117"/>
                  <a:pt x="465" y="117"/>
                </a:cubicBezTo>
                <a:cubicBezTo>
                  <a:pt x="465" y="116"/>
                  <a:pt x="466" y="117"/>
                  <a:pt x="467" y="117"/>
                </a:cubicBezTo>
                <a:cubicBezTo>
                  <a:pt x="468" y="117"/>
                  <a:pt x="469" y="117"/>
                  <a:pt x="469" y="117"/>
                </a:cubicBezTo>
                <a:cubicBezTo>
                  <a:pt x="469" y="116"/>
                  <a:pt x="471" y="116"/>
                  <a:pt x="471" y="115"/>
                </a:cubicBezTo>
                <a:cubicBezTo>
                  <a:pt x="471" y="110"/>
                  <a:pt x="472" y="111"/>
                  <a:pt x="472" y="110"/>
                </a:cubicBezTo>
                <a:cubicBezTo>
                  <a:pt x="473" y="109"/>
                  <a:pt x="475" y="109"/>
                  <a:pt x="476" y="108"/>
                </a:cubicBezTo>
                <a:cubicBezTo>
                  <a:pt x="477" y="107"/>
                  <a:pt x="472" y="105"/>
                  <a:pt x="472" y="105"/>
                </a:cubicBezTo>
                <a:cubicBezTo>
                  <a:pt x="473" y="104"/>
                  <a:pt x="474" y="105"/>
                  <a:pt x="475" y="105"/>
                </a:cubicBezTo>
                <a:cubicBezTo>
                  <a:pt x="476" y="105"/>
                  <a:pt x="477" y="106"/>
                  <a:pt x="477" y="105"/>
                </a:cubicBezTo>
                <a:cubicBezTo>
                  <a:pt x="478" y="104"/>
                  <a:pt x="478" y="105"/>
                  <a:pt x="479" y="104"/>
                </a:cubicBezTo>
                <a:cubicBezTo>
                  <a:pt x="479" y="103"/>
                  <a:pt x="477" y="100"/>
                  <a:pt x="476" y="100"/>
                </a:cubicBezTo>
                <a:cubicBezTo>
                  <a:pt x="476" y="100"/>
                  <a:pt x="475" y="101"/>
                  <a:pt x="474" y="100"/>
                </a:cubicBezTo>
                <a:cubicBezTo>
                  <a:pt x="474" y="100"/>
                  <a:pt x="471" y="98"/>
                  <a:pt x="472" y="97"/>
                </a:cubicBezTo>
                <a:cubicBezTo>
                  <a:pt x="472" y="97"/>
                  <a:pt x="473" y="97"/>
                  <a:pt x="473" y="97"/>
                </a:cubicBezTo>
                <a:cubicBezTo>
                  <a:pt x="474" y="98"/>
                  <a:pt x="474" y="98"/>
                  <a:pt x="475" y="97"/>
                </a:cubicBezTo>
                <a:cubicBezTo>
                  <a:pt x="476" y="96"/>
                  <a:pt x="477" y="93"/>
                  <a:pt x="476" y="93"/>
                </a:cubicBezTo>
                <a:cubicBezTo>
                  <a:pt x="475" y="92"/>
                  <a:pt x="479" y="89"/>
                  <a:pt x="476" y="91"/>
                </a:cubicBezTo>
                <a:cubicBezTo>
                  <a:pt x="476" y="91"/>
                  <a:pt x="476" y="88"/>
                  <a:pt x="476" y="87"/>
                </a:cubicBezTo>
                <a:cubicBezTo>
                  <a:pt x="477" y="87"/>
                  <a:pt x="477" y="86"/>
                  <a:pt x="476" y="86"/>
                </a:cubicBezTo>
                <a:cubicBezTo>
                  <a:pt x="473" y="86"/>
                  <a:pt x="473" y="86"/>
                  <a:pt x="473" y="86"/>
                </a:cubicBezTo>
                <a:cubicBezTo>
                  <a:pt x="473" y="86"/>
                  <a:pt x="471" y="85"/>
                  <a:pt x="471" y="84"/>
                </a:cubicBezTo>
                <a:cubicBezTo>
                  <a:pt x="472" y="83"/>
                  <a:pt x="475" y="84"/>
                  <a:pt x="476" y="82"/>
                </a:cubicBezTo>
                <a:cubicBezTo>
                  <a:pt x="476" y="81"/>
                  <a:pt x="474" y="79"/>
                  <a:pt x="474" y="78"/>
                </a:cubicBezTo>
                <a:cubicBezTo>
                  <a:pt x="475" y="77"/>
                  <a:pt x="475" y="77"/>
                  <a:pt x="476" y="76"/>
                </a:cubicBezTo>
                <a:cubicBezTo>
                  <a:pt x="476" y="75"/>
                  <a:pt x="477" y="76"/>
                  <a:pt x="478" y="74"/>
                </a:cubicBezTo>
                <a:cubicBezTo>
                  <a:pt x="478" y="73"/>
                  <a:pt x="477" y="72"/>
                  <a:pt x="476" y="70"/>
                </a:cubicBezTo>
                <a:cubicBezTo>
                  <a:pt x="476" y="69"/>
                  <a:pt x="477" y="69"/>
                  <a:pt x="477" y="68"/>
                </a:cubicBezTo>
                <a:cubicBezTo>
                  <a:pt x="477" y="67"/>
                  <a:pt x="477" y="68"/>
                  <a:pt x="476" y="68"/>
                </a:cubicBezTo>
                <a:cubicBezTo>
                  <a:pt x="475" y="68"/>
                  <a:pt x="475" y="69"/>
                  <a:pt x="475" y="68"/>
                </a:cubicBezTo>
                <a:cubicBezTo>
                  <a:pt x="475" y="67"/>
                  <a:pt x="474" y="67"/>
                  <a:pt x="474" y="66"/>
                </a:cubicBezTo>
                <a:cubicBezTo>
                  <a:pt x="474" y="65"/>
                  <a:pt x="473" y="65"/>
                  <a:pt x="473" y="64"/>
                </a:cubicBezTo>
                <a:cubicBezTo>
                  <a:pt x="473" y="62"/>
                  <a:pt x="473" y="62"/>
                  <a:pt x="474" y="62"/>
                </a:cubicBezTo>
                <a:cubicBezTo>
                  <a:pt x="474" y="62"/>
                  <a:pt x="478" y="61"/>
                  <a:pt x="477" y="60"/>
                </a:cubicBezTo>
                <a:cubicBezTo>
                  <a:pt x="477" y="58"/>
                  <a:pt x="475" y="59"/>
                  <a:pt x="475" y="57"/>
                </a:cubicBezTo>
                <a:cubicBezTo>
                  <a:pt x="475" y="56"/>
                  <a:pt x="478" y="56"/>
                  <a:pt x="479" y="55"/>
                </a:cubicBezTo>
                <a:cubicBezTo>
                  <a:pt x="481" y="54"/>
                  <a:pt x="483" y="52"/>
                  <a:pt x="483" y="51"/>
                </a:cubicBezTo>
                <a:cubicBezTo>
                  <a:pt x="482" y="48"/>
                  <a:pt x="482" y="48"/>
                  <a:pt x="484" y="47"/>
                </a:cubicBezTo>
                <a:cubicBezTo>
                  <a:pt x="488" y="46"/>
                  <a:pt x="491" y="40"/>
                  <a:pt x="490" y="38"/>
                </a:cubicBezTo>
                <a:cubicBezTo>
                  <a:pt x="489" y="37"/>
                  <a:pt x="488" y="37"/>
                  <a:pt x="487" y="36"/>
                </a:cubicBezTo>
                <a:moveTo>
                  <a:pt x="1182" y="125"/>
                </a:moveTo>
                <a:cubicBezTo>
                  <a:pt x="1181" y="125"/>
                  <a:pt x="1181" y="126"/>
                  <a:pt x="1181" y="126"/>
                </a:cubicBezTo>
                <a:cubicBezTo>
                  <a:pt x="1183" y="127"/>
                  <a:pt x="1183" y="127"/>
                  <a:pt x="1183" y="127"/>
                </a:cubicBezTo>
                <a:cubicBezTo>
                  <a:pt x="1182" y="131"/>
                  <a:pt x="1189" y="129"/>
                  <a:pt x="1187" y="125"/>
                </a:cubicBezTo>
                <a:cubicBezTo>
                  <a:pt x="1186" y="123"/>
                  <a:pt x="1180" y="120"/>
                  <a:pt x="1181" y="125"/>
                </a:cubicBezTo>
                <a:cubicBezTo>
                  <a:pt x="1182" y="125"/>
                  <a:pt x="1182" y="125"/>
                  <a:pt x="1182" y="125"/>
                </a:cubicBezTo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79" name="Freeform: Shape 78"/>
          <p:cNvSpPr/>
          <p:nvPr userDrawn="1"/>
        </p:nvSpPr>
        <p:spPr bwMode="auto">
          <a:xfrm>
            <a:off x="5763264" y="1597490"/>
            <a:ext cx="6111467" cy="1675961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5428499"/>
              <a:gd name="connsiteY0" fmla="*/ 2029858 h 2029859"/>
              <a:gd name="connsiteX1" fmla="*/ 5428499 w 5428499"/>
              <a:gd name="connsiteY1" fmla="*/ 1010666 h 2029859"/>
              <a:gd name="connsiteX0" fmla="*/ 0 w 5428499"/>
              <a:gd name="connsiteY0" fmla="*/ 1541038 h 1541038"/>
              <a:gd name="connsiteX1" fmla="*/ 5428499 w 5428499"/>
              <a:gd name="connsiteY1" fmla="*/ 521846 h 1541038"/>
              <a:gd name="connsiteX0" fmla="*/ 0 w 5428499"/>
              <a:gd name="connsiteY0" fmla="*/ 1502960 h 1502960"/>
              <a:gd name="connsiteX1" fmla="*/ 5428499 w 5428499"/>
              <a:gd name="connsiteY1" fmla="*/ 483768 h 1502960"/>
              <a:gd name="connsiteX0" fmla="*/ 0 w 5428499"/>
              <a:gd name="connsiteY0" fmla="*/ 1375604 h 1375604"/>
              <a:gd name="connsiteX1" fmla="*/ 5428499 w 5428499"/>
              <a:gd name="connsiteY1" fmla="*/ 356412 h 1375604"/>
              <a:gd name="connsiteX0" fmla="*/ 0 w 5428499"/>
              <a:gd name="connsiteY0" fmla="*/ 1435328 h 1435328"/>
              <a:gd name="connsiteX1" fmla="*/ 5428499 w 5428499"/>
              <a:gd name="connsiteY1" fmla="*/ 416136 h 1435328"/>
              <a:gd name="connsiteX0" fmla="*/ 0 w 5428499"/>
              <a:gd name="connsiteY0" fmla="*/ 1448975 h 1448975"/>
              <a:gd name="connsiteX1" fmla="*/ 5428499 w 5428499"/>
              <a:gd name="connsiteY1" fmla="*/ 429783 h 1448975"/>
              <a:gd name="connsiteX0" fmla="*/ 0 w 5400443"/>
              <a:gd name="connsiteY0" fmla="*/ 1480976 h 1480976"/>
              <a:gd name="connsiteX1" fmla="*/ 5400443 w 5400443"/>
              <a:gd name="connsiteY1" fmla="*/ 416894 h 1480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00443" h="1480976">
                <a:moveTo>
                  <a:pt x="0" y="1480976"/>
                </a:moveTo>
                <a:cubicBezTo>
                  <a:pt x="1980315" y="-48728"/>
                  <a:pt x="2972639" y="-374968"/>
                  <a:pt x="5400443" y="416894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0" name="Freeform: Shape 79"/>
          <p:cNvSpPr/>
          <p:nvPr userDrawn="1"/>
        </p:nvSpPr>
        <p:spPr bwMode="auto">
          <a:xfrm>
            <a:off x="6819324" y="2037298"/>
            <a:ext cx="4999969" cy="3334323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46562" h="2946400">
                <a:moveTo>
                  <a:pt x="0" y="2946400"/>
                </a:moveTo>
                <a:cubicBezTo>
                  <a:pt x="2147930" y="386292"/>
                  <a:pt x="4165612" y="238548"/>
                  <a:pt x="6946562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1" name="Freeform: Shape 80"/>
          <p:cNvSpPr/>
          <p:nvPr userDrawn="1"/>
        </p:nvSpPr>
        <p:spPr bwMode="auto">
          <a:xfrm>
            <a:off x="2058790" y="2154022"/>
            <a:ext cx="8655702" cy="3588038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25548" h="3170597">
                <a:moveTo>
                  <a:pt x="0" y="482116"/>
                </a:moveTo>
                <a:cubicBezTo>
                  <a:pt x="5502460" y="-1001032"/>
                  <a:pt x="10155113" y="1234905"/>
                  <a:pt x="12025548" y="317059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2" name="Freeform: Shape 81"/>
          <p:cNvSpPr/>
          <p:nvPr userDrawn="1"/>
        </p:nvSpPr>
        <p:spPr bwMode="auto">
          <a:xfrm>
            <a:off x="4470233" y="931005"/>
            <a:ext cx="2109414" cy="1988455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63999" h="1757114">
                <a:moveTo>
                  <a:pt x="1863999" y="1757114"/>
                </a:moveTo>
                <a:cubicBezTo>
                  <a:pt x="1421034" y="962122"/>
                  <a:pt x="731925" y="57788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3" name="Freeform: Shape 82"/>
          <p:cNvSpPr/>
          <p:nvPr userDrawn="1"/>
        </p:nvSpPr>
        <p:spPr bwMode="auto">
          <a:xfrm>
            <a:off x="7007154" y="3218559"/>
            <a:ext cx="3740396" cy="2555468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4195445 w 4195445"/>
              <a:gd name="connsiteY0" fmla="*/ 834059 h 834059"/>
              <a:gd name="connsiteX1" fmla="*/ 0 w 4195445"/>
              <a:gd name="connsiteY1" fmla="*/ 677849 h 834059"/>
              <a:gd name="connsiteX0" fmla="*/ 5900420 w 5900420"/>
              <a:gd name="connsiteY0" fmla="*/ 1029602 h 1029602"/>
              <a:gd name="connsiteX1" fmla="*/ 0 w 5900420"/>
              <a:gd name="connsiteY1" fmla="*/ 454292 h 1029602"/>
              <a:gd name="connsiteX0" fmla="*/ 5900420 w 5900420"/>
              <a:gd name="connsiteY0" fmla="*/ 1148830 h 1148830"/>
              <a:gd name="connsiteX1" fmla="*/ 0 w 5900420"/>
              <a:gd name="connsiteY1" fmla="*/ 573520 h 1148830"/>
              <a:gd name="connsiteX0" fmla="*/ 5900420 w 5900420"/>
              <a:gd name="connsiteY0" fmla="*/ 1135104 h 1135104"/>
              <a:gd name="connsiteX1" fmla="*/ 0 w 5900420"/>
              <a:gd name="connsiteY1" fmla="*/ 588369 h 1135104"/>
              <a:gd name="connsiteX0" fmla="*/ 5900420 w 5900420"/>
              <a:gd name="connsiteY0" fmla="*/ 1148980 h 1148980"/>
              <a:gd name="connsiteX1" fmla="*/ 0 w 5900420"/>
              <a:gd name="connsiteY1" fmla="*/ 602245 h 1148980"/>
              <a:gd name="connsiteX0" fmla="*/ 4441502 w 4441502"/>
              <a:gd name="connsiteY0" fmla="*/ 2364980 h 2364980"/>
              <a:gd name="connsiteX1" fmla="*/ 0 w 4441502"/>
              <a:gd name="connsiteY1" fmla="*/ 157323 h 2364980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4441502 w 4441502"/>
              <a:gd name="connsiteY0" fmla="*/ 2207657 h 2207657"/>
              <a:gd name="connsiteX1" fmla="*/ 0 w 4441502"/>
              <a:gd name="connsiteY1" fmla="*/ 0 h 2207657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  <a:gd name="connsiteX0" fmla="*/ 3305229 w 3305229"/>
              <a:gd name="connsiteY0" fmla="*/ 2258158 h 2258158"/>
              <a:gd name="connsiteX1" fmla="*/ 0 w 3305229"/>
              <a:gd name="connsiteY1" fmla="*/ 0 h 2258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05229" h="2258158">
                <a:moveTo>
                  <a:pt x="3305229" y="2258158"/>
                </a:moveTo>
                <a:cubicBezTo>
                  <a:pt x="1677032" y="552942"/>
                  <a:pt x="1460417" y="561171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4" name="Freeform: Shape 83"/>
          <p:cNvSpPr/>
          <p:nvPr userDrawn="1"/>
        </p:nvSpPr>
        <p:spPr bwMode="auto">
          <a:xfrm>
            <a:off x="4035014" y="2732907"/>
            <a:ext cx="3237854" cy="2441662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  <a:gd name="connsiteX0" fmla="*/ 0 w 5194382"/>
              <a:gd name="connsiteY0" fmla="*/ 2595408 h 2595408"/>
              <a:gd name="connsiteX1" fmla="*/ 5194382 w 5194382"/>
              <a:gd name="connsiteY1" fmla="*/ 0 h 2595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94382" h="2595408">
                <a:moveTo>
                  <a:pt x="0" y="2595408"/>
                </a:moveTo>
                <a:cubicBezTo>
                  <a:pt x="2331298" y="575288"/>
                  <a:pt x="2719045" y="495042"/>
                  <a:pt x="5194382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5" name="Freeform: Shape 84"/>
          <p:cNvSpPr/>
          <p:nvPr userDrawn="1"/>
        </p:nvSpPr>
        <p:spPr bwMode="auto">
          <a:xfrm>
            <a:off x="10548877" y="2057777"/>
            <a:ext cx="1297829" cy="3675660"/>
          </a:xfrm>
          <a:custGeom>
            <a:avLst/>
            <a:gdLst>
              <a:gd name="connsiteX0" fmla="*/ 981075 w 981075"/>
              <a:gd name="connsiteY0" fmla="*/ 0 h 3248025"/>
              <a:gd name="connsiteX1" fmla="*/ 0 w 981075"/>
              <a:gd name="connsiteY1" fmla="*/ 3248025 h 3248025"/>
              <a:gd name="connsiteX0" fmla="*/ 981075 w 1039139"/>
              <a:gd name="connsiteY0" fmla="*/ 0 h 3248025"/>
              <a:gd name="connsiteX1" fmla="*/ 0 w 1039139"/>
              <a:gd name="connsiteY1" fmla="*/ 3248025 h 3248025"/>
              <a:gd name="connsiteX0" fmla="*/ 1044571 w 1080869"/>
              <a:gd name="connsiteY0" fmla="*/ 0 h 3248025"/>
              <a:gd name="connsiteX1" fmla="*/ 63496 w 1080869"/>
              <a:gd name="connsiteY1" fmla="*/ 3248025 h 3248025"/>
              <a:gd name="connsiteX0" fmla="*/ 1163286 w 1163286"/>
              <a:gd name="connsiteY0" fmla="*/ 0 h 3248025"/>
              <a:gd name="connsiteX1" fmla="*/ 182211 w 1163286"/>
              <a:gd name="connsiteY1" fmla="*/ 3248025 h 3248025"/>
              <a:gd name="connsiteX0" fmla="*/ 1146836 w 1146836"/>
              <a:gd name="connsiteY0" fmla="*/ 0 h 3248025"/>
              <a:gd name="connsiteX1" fmla="*/ 165761 w 1146836"/>
              <a:gd name="connsiteY1" fmla="*/ 3248025 h 3248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46836" h="3248025">
                <a:moveTo>
                  <a:pt x="1146836" y="0"/>
                </a:moveTo>
                <a:cubicBezTo>
                  <a:pt x="105436" y="996950"/>
                  <a:pt x="-240639" y="1412875"/>
                  <a:pt x="165761" y="324802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6" name="Freeform: Shape 85"/>
          <p:cNvSpPr/>
          <p:nvPr userDrawn="1"/>
        </p:nvSpPr>
        <p:spPr bwMode="auto">
          <a:xfrm>
            <a:off x="4473826" y="321865"/>
            <a:ext cx="7379265" cy="1723952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3516376 w 3516376"/>
              <a:gd name="connsiteY0" fmla="*/ 1286240 h 1286240"/>
              <a:gd name="connsiteX1" fmla="*/ 0 w 3516376"/>
              <a:gd name="connsiteY1" fmla="*/ 301355 h 1286240"/>
              <a:gd name="connsiteX0" fmla="*/ 3516376 w 3516376"/>
              <a:gd name="connsiteY0" fmla="*/ 1514210 h 1514210"/>
              <a:gd name="connsiteX1" fmla="*/ 0 w 3516376"/>
              <a:gd name="connsiteY1" fmla="*/ 529325 h 1514210"/>
              <a:gd name="connsiteX0" fmla="*/ 3516376 w 3516376"/>
              <a:gd name="connsiteY0" fmla="*/ 1523383 h 1523383"/>
              <a:gd name="connsiteX1" fmla="*/ 0 w 3516376"/>
              <a:gd name="connsiteY1" fmla="*/ 538498 h 1523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516376" h="1523383">
                <a:moveTo>
                  <a:pt x="3516376" y="1523383"/>
                </a:moveTo>
                <a:cubicBezTo>
                  <a:pt x="2845336" y="39388"/>
                  <a:pt x="1011104" y="-501632"/>
                  <a:pt x="0" y="53849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7" name="Freeform: Shape 86"/>
          <p:cNvSpPr/>
          <p:nvPr userDrawn="1"/>
        </p:nvSpPr>
        <p:spPr bwMode="auto">
          <a:xfrm>
            <a:off x="7232363" y="1795138"/>
            <a:ext cx="4596377" cy="937052"/>
          </a:xfrm>
          <a:custGeom>
            <a:avLst/>
            <a:gdLst>
              <a:gd name="connsiteX0" fmla="*/ 0 w 3078480"/>
              <a:gd name="connsiteY0" fmla="*/ 294640 h 294640"/>
              <a:gd name="connsiteX1" fmla="*/ 3078480 w 3078480"/>
              <a:gd name="connsiteY1" fmla="*/ 0 h 294640"/>
              <a:gd name="connsiteX0" fmla="*/ 0 w 3040380"/>
              <a:gd name="connsiteY0" fmla="*/ 304165 h 304165"/>
              <a:gd name="connsiteX1" fmla="*/ 3040380 w 3040380"/>
              <a:gd name="connsiteY1" fmla="*/ 0 h 304165"/>
              <a:gd name="connsiteX0" fmla="*/ 0 w 3040380"/>
              <a:gd name="connsiteY0" fmla="*/ 533308 h 533308"/>
              <a:gd name="connsiteX1" fmla="*/ 3040380 w 3040380"/>
              <a:gd name="connsiteY1" fmla="*/ 229143 h 533308"/>
              <a:gd name="connsiteX0" fmla="*/ 0 w 3040380"/>
              <a:gd name="connsiteY0" fmla="*/ 756442 h 756442"/>
              <a:gd name="connsiteX1" fmla="*/ 3040380 w 3040380"/>
              <a:gd name="connsiteY1" fmla="*/ 452277 h 756442"/>
              <a:gd name="connsiteX0" fmla="*/ 0 w 3040380"/>
              <a:gd name="connsiteY0" fmla="*/ 763354 h 763354"/>
              <a:gd name="connsiteX1" fmla="*/ 3040380 w 3040380"/>
              <a:gd name="connsiteY1" fmla="*/ 459189 h 763354"/>
              <a:gd name="connsiteX0" fmla="*/ 0 w 4061623"/>
              <a:gd name="connsiteY0" fmla="*/ 935389 h 935389"/>
              <a:gd name="connsiteX1" fmla="*/ 4061623 w 4061623"/>
              <a:gd name="connsiteY1" fmla="*/ 339440 h 935389"/>
              <a:gd name="connsiteX0" fmla="*/ 0 w 4061623"/>
              <a:gd name="connsiteY0" fmla="*/ 902131 h 902131"/>
              <a:gd name="connsiteX1" fmla="*/ 4061623 w 4061623"/>
              <a:gd name="connsiteY1" fmla="*/ 306182 h 902131"/>
              <a:gd name="connsiteX0" fmla="*/ 0 w 4061623"/>
              <a:gd name="connsiteY0" fmla="*/ 828034 h 828034"/>
              <a:gd name="connsiteX1" fmla="*/ 4061623 w 4061623"/>
              <a:gd name="connsiteY1" fmla="*/ 232085 h 8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1623" h="828034">
                <a:moveTo>
                  <a:pt x="0" y="828034"/>
                </a:moveTo>
                <a:cubicBezTo>
                  <a:pt x="974982" y="-121457"/>
                  <a:pt x="3125401" y="-155415"/>
                  <a:pt x="4061623" y="23208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8" name="Freeform: Shape 87"/>
          <p:cNvSpPr/>
          <p:nvPr userDrawn="1"/>
        </p:nvSpPr>
        <p:spPr bwMode="auto">
          <a:xfrm>
            <a:off x="2033487" y="936755"/>
            <a:ext cx="2429559" cy="1813660"/>
          </a:xfrm>
          <a:custGeom>
            <a:avLst/>
            <a:gdLst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247900"/>
              <a:gd name="connsiteY0" fmla="*/ 1838325 h 1838325"/>
              <a:gd name="connsiteX1" fmla="*/ 2247900 w 2247900"/>
              <a:gd name="connsiteY1" fmla="*/ 0 h 1838325"/>
              <a:gd name="connsiteX0" fmla="*/ 0 w 2146898"/>
              <a:gd name="connsiteY0" fmla="*/ 1602654 h 1602654"/>
              <a:gd name="connsiteX1" fmla="*/ 2146898 w 2146898"/>
              <a:gd name="connsiteY1" fmla="*/ 0 h 1602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6898" h="1602654">
                <a:moveTo>
                  <a:pt x="0" y="1602654"/>
                </a:moveTo>
                <a:cubicBezTo>
                  <a:pt x="320675" y="885104"/>
                  <a:pt x="683223" y="327025"/>
                  <a:pt x="2146898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9" name="Freeform: Shape 88"/>
          <p:cNvSpPr/>
          <p:nvPr userDrawn="1"/>
        </p:nvSpPr>
        <p:spPr bwMode="auto">
          <a:xfrm>
            <a:off x="2021756" y="2698529"/>
            <a:ext cx="2011565" cy="2440623"/>
          </a:xfrm>
          <a:custGeom>
            <a:avLst/>
            <a:gdLst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889760"/>
              <a:gd name="connsiteY0" fmla="*/ 0 h 1859280"/>
              <a:gd name="connsiteX1" fmla="*/ 1889760 w 1889760"/>
              <a:gd name="connsiteY1" fmla="*/ 1859280 h 1859280"/>
              <a:gd name="connsiteX0" fmla="*/ 0 w 1777535"/>
              <a:gd name="connsiteY0" fmla="*/ 0 h 2156675"/>
              <a:gd name="connsiteX1" fmla="*/ 1777535 w 1777535"/>
              <a:gd name="connsiteY1" fmla="*/ 2156675 h 215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7535" h="2156675">
                <a:moveTo>
                  <a:pt x="0" y="0"/>
                </a:moveTo>
                <a:cubicBezTo>
                  <a:pt x="1066800" y="243840"/>
                  <a:pt x="1564175" y="1110195"/>
                  <a:pt x="1777535" y="215667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0" name="Freeform: Shape 89"/>
          <p:cNvSpPr/>
          <p:nvPr userDrawn="1"/>
        </p:nvSpPr>
        <p:spPr bwMode="auto">
          <a:xfrm>
            <a:off x="4044819" y="954001"/>
            <a:ext cx="625577" cy="4219644"/>
          </a:xfrm>
          <a:custGeom>
            <a:avLst/>
            <a:gdLst>
              <a:gd name="connsiteX0" fmla="*/ 355600 w 355600"/>
              <a:gd name="connsiteY0" fmla="*/ 0 h 3728720"/>
              <a:gd name="connsiteX1" fmla="*/ 0 w 355600"/>
              <a:gd name="connsiteY1" fmla="*/ 3728720 h 3728720"/>
              <a:gd name="connsiteX0" fmla="*/ 355600 w 448752"/>
              <a:gd name="connsiteY0" fmla="*/ 0 h 3728720"/>
              <a:gd name="connsiteX1" fmla="*/ 0 w 448752"/>
              <a:gd name="connsiteY1" fmla="*/ 3728720 h 3728720"/>
              <a:gd name="connsiteX0" fmla="*/ 355600 w 552796"/>
              <a:gd name="connsiteY0" fmla="*/ 0 h 3728720"/>
              <a:gd name="connsiteX1" fmla="*/ 0 w 552796"/>
              <a:gd name="connsiteY1" fmla="*/ 3728720 h 372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2796" h="3728720">
                <a:moveTo>
                  <a:pt x="355600" y="0"/>
                </a:moveTo>
                <a:cubicBezTo>
                  <a:pt x="663787" y="999067"/>
                  <a:pt x="657013" y="2363893"/>
                  <a:pt x="0" y="372872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1" name="Freeform: Shape 90"/>
          <p:cNvSpPr/>
          <p:nvPr userDrawn="1"/>
        </p:nvSpPr>
        <p:spPr bwMode="auto">
          <a:xfrm>
            <a:off x="4088655" y="5060430"/>
            <a:ext cx="2737882" cy="307955"/>
          </a:xfrm>
          <a:custGeom>
            <a:avLst/>
            <a:gdLst>
              <a:gd name="connsiteX0" fmla="*/ 0 w 2438400"/>
              <a:gd name="connsiteY0" fmla="*/ 0 h 162560"/>
              <a:gd name="connsiteX1" fmla="*/ 2438400 w 2438400"/>
              <a:gd name="connsiteY1" fmla="*/ 162560 h 162560"/>
              <a:gd name="connsiteX0" fmla="*/ 0 w 2409825"/>
              <a:gd name="connsiteY0" fmla="*/ 0 h 186373"/>
              <a:gd name="connsiteX1" fmla="*/ 2409825 w 2409825"/>
              <a:gd name="connsiteY1" fmla="*/ 186373 h 186373"/>
              <a:gd name="connsiteX0" fmla="*/ 0 w 2409825"/>
              <a:gd name="connsiteY0" fmla="*/ 48897 h 235270"/>
              <a:gd name="connsiteX1" fmla="*/ 2409825 w 2409825"/>
              <a:gd name="connsiteY1" fmla="*/ 235270 h 235270"/>
              <a:gd name="connsiteX0" fmla="*/ 0 w 2419350"/>
              <a:gd name="connsiteY0" fmla="*/ 47787 h 243685"/>
              <a:gd name="connsiteX1" fmla="*/ 2419350 w 2419350"/>
              <a:gd name="connsiteY1" fmla="*/ 243685 h 243685"/>
              <a:gd name="connsiteX0" fmla="*/ 0 w 2419350"/>
              <a:gd name="connsiteY0" fmla="*/ 76229 h 272127"/>
              <a:gd name="connsiteX1" fmla="*/ 2419350 w 2419350"/>
              <a:gd name="connsiteY1" fmla="*/ 272127 h 27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19350" h="272127">
                <a:moveTo>
                  <a:pt x="0" y="76229"/>
                </a:moveTo>
                <a:cubicBezTo>
                  <a:pt x="846138" y="-85484"/>
                  <a:pt x="1625600" y="24265"/>
                  <a:pt x="2419350" y="27212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2" name="Freeform: Shape 91"/>
          <p:cNvSpPr/>
          <p:nvPr userDrawn="1"/>
        </p:nvSpPr>
        <p:spPr bwMode="auto">
          <a:xfrm>
            <a:off x="4067814" y="2057777"/>
            <a:ext cx="7795419" cy="3115868"/>
          </a:xfrm>
          <a:custGeom>
            <a:avLst/>
            <a:gdLst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908800"/>
              <a:gd name="connsiteY0" fmla="*/ 2722880 h 2722880"/>
              <a:gd name="connsiteX1" fmla="*/ 6908800 w 6908800"/>
              <a:gd name="connsiteY1" fmla="*/ 0 h 2722880"/>
              <a:gd name="connsiteX0" fmla="*/ 0 w 6888480"/>
              <a:gd name="connsiteY0" fmla="*/ 2753360 h 2753360"/>
              <a:gd name="connsiteX1" fmla="*/ 6888480 w 6888480"/>
              <a:gd name="connsiteY1" fmla="*/ 0 h 2753360"/>
              <a:gd name="connsiteX0" fmla="*/ 0 w 6888480"/>
              <a:gd name="connsiteY0" fmla="*/ 2753360 h 2753360"/>
              <a:gd name="connsiteX1" fmla="*/ 6888480 w 6888480"/>
              <a:gd name="connsiteY1" fmla="*/ 0 h 275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888480" h="2753360">
                <a:moveTo>
                  <a:pt x="0" y="2753360"/>
                </a:moveTo>
                <a:cubicBezTo>
                  <a:pt x="2150533" y="860213"/>
                  <a:pt x="4555067" y="33867"/>
                  <a:pt x="688848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3" name="Freeform: Shape 92"/>
          <p:cNvSpPr/>
          <p:nvPr userDrawn="1"/>
        </p:nvSpPr>
        <p:spPr bwMode="auto">
          <a:xfrm>
            <a:off x="2063800" y="2719984"/>
            <a:ext cx="1314259" cy="3764395"/>
          </a:xfrm>
          <a:custGeom>
            <a:avLst/>
            <a:gdLst>
              <a:gd name="connsiteX0" fmla="*/ 0 w 1290320"/>
              <a:gd name="connsiteY0" fmla="*/ 0 h 3068320"/>
              <a:gd name="connsiteX1" fmla="*/ 1290320 w 1290320"/>
              <a:gd name="connsiteY1" fmla="*/ 3068320 h 3068320"/>
              <a:gd name="connsiteX0" fmla="*/ 0 w 1290320"/>
              <a:gd name="connsiteY0" fmla="*/ 0 h 3068320"/>
              <a:gd name="connsiteX1" fmla="*/ 1290320 w 1290320"/>
              <a:gd name="connsiteY1" fmla="*/ 3068320 h 3068320"/>
              <a:gd name="connsiteX0" fmla="*/ 0 w 1290387"/>
              <a:gd name="connsiteY0" fmla="*/ 0 h 3068320"/>
              <a:gd name="connsiteX1" fmla="*/ 1290320 w 1290387"/>
              <a:gd name="connsiteY1" fmla="*/ 3068320 h 3068320"/>
              <a:gd name="connsiteX0" fmla="*/ 0 w 1290389"/>
              <a:gd name="connsiteY0" fmla="*/ 0 h 3068320"/>
              <a:gd name="connsiteX1" fmla="*/ 1290320 w 1290389"/>
              <a:gd name="connsiteY1" fmla="*/ 3068320 h 3068320"/>
              <a:gd name="connsiteX0" fmla="*/ 0 w 1161355"/>
              <a:gd name="connsiteY0" fmla="*/ 0 h 3326436"/>
              <a:gd name="connsiteX1" fmla="*/ 1161262 w 1161355"/>
              <a:gd name="connsiteY1" fmla="*/ 3326436 h 3326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61355" h="3326436">
                <a:moveTo>
                  <a:pt x="0" y="0"/>
                </a:moveTo>
                <a:cubicBezTo>
                  <a:pt x="806027" y="829733"/>
                  <a:pt x="1168035" y="2130943"/>
                  <a:pt x="1161262" y="3326436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4" name="Freeform: Shape 93"/>
          <p:cNvSpPr/>
          <p:nvPr userDrawn="1"/>
        </p:nvSpPr>
        <p:spPr bwMode="auto">
          <a:xfrm>
            <a:off x="3389452" y="5310475"/>
            <a:ext cx="7358508" cy="1173903"/>
          </a:xfrm>
          <a:custGeom>
            <a:avLst/>
            <a:gdLst>
              <a:gd name="connsiteX0" fmla="*/ 0 w 6512560"/>
              <a:gd name="connsiteY0" fmla="*/ 670560 h 670560"/>
              <a:gd name="connsiteX1" fmla="*/ 6512560 w 6512560"/>
              <a:gd name="connsiteY1" fmla="*/ 0 h 670560"/>
              <a:gd name="connsiteX0" fmla="*/ 0 w 6502400"/>
              <a:gd name="connsiteY0" fmla="*/ 640080 h 640080"/>
              <a:gd name="connsiteX1" fmla="*/ 6502400 w 6502400"/>
              <a:gd name="connsiteY1" fmla="*/ 0 h 640080"/>
              <a:gd name="connsiteX0" fmla="*/ 0 w 6502400"/>
              <a:gd name="connsiteY0" fmla="*/ 640080 h 640080"/>
              <a:gd name="connsiteX1" fmla="*/ 6502400 w 6502400"/>
              <a:gd name="connsiteY1" fmla="*/ 0 h 640080"/>
              <a:gd name="connsiteX0" fmla="*/ 0 w 6502400"/>
              <a:gd name="connsiteY0" fmla="*/ 697286 h 697286"/>
              <a:gd name="connsiteX1" fmla="*/ 6502400 w 6502400"/>
              <a:gd name="connsiteY1" fmla="*/ 57206 h 697286"/>
              <a:gd name="connsiteX0" fmla="*/ 0 w 6502400"/>
              <a:gd name="connsiteY0" fmla="*/ 710089 h 710089"/>
              <a:gd name="connsiteX1" fmla="*/ 6502400 w 6502400"/>
              <a:gd name="connsiteY1" fmla="*/ 70009 h 710089"/>
              <a:gd name="connsiteX0" fmla="*/ 0 w 6502400"/>
              <a:gd name="connsiteY0" fmla="*/ 719444 h 719444"/>
              <a:gd name="connsiteX1" fmla="*/ 6502400 w 6502400"/>
              <a:gd name="connsiteY1" fmla="*/ 79364 h 719444"/>
              <a:gd name="connsiteX0" fmla="*/ 0 w 6502400"/>
              <a:gd name="connsiteY0" fmla="*/ 995593 h 995593"/>
              <a:gd name="connsiteX1" fmla="*/ 6502400 w 6502400"/>
              <a:gd name="connsiteY1" fmla="*/ 355513 h 995593"/>
              <a:gd name="connsiteX0" fmla="*/ 0 w 6502400"/>
              <a:gd name="connsiteY0" fmla="*/ 1070731 h 1070731"/>
              <a:gd name="connsiteX1" fmla="*/ 6502400 w 6502400"/>
              <a:gd name="connsiteY1" fmla="*/ 430651 h 1070731"/>
              <a:gd name="connsiteX0" fmla="*/ 0 w 6502400"/>
              <a:gd name="connsiteY0" fmla="*/ 1037328 h 1037328"/>
              <a:gd name="connsiteX1" fmla="*/ 6502400 w 6502400"/>
              <a:gd name="connsiteY1" fmla="*/ 397248 h 1037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0" h="1037328">
                <a:moveTo>
                  <a:pt x="0" y="1037328"/>
                </a:moveTo>
                <a:cubicBezTo>
                  <a:pt x="2868507" y="-486672"/>
                  <a:pt x="5137573" y="11168"/>
                  <a:pt x="6502400" y="39724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5" name="Freeform: Shape 94"/>
          <p:cNvSpPr/>
          <p:nvPr userDrawn="1"/>
        </p:nvSpPr>
        <p:spPr bwMode="auto">
          <a:xfrm>
            <a:off x="3400949" y="5139152"/>
            <a:ext cx="655367" cy="1356725"/>
          </a:xfrm>
          <a:custGeom>
            <a:avLst/>
            <a:gdLst>
              <a:gd name="connsiteX0" fmla="*/ 579120 w 579120"/>
              <a:gd name="connsiteY0" fmla="*/ 0 h 1198880"/>
              <a:gd name="connsiteX1" fmla="*/ 0 w 579120"/>
              <a:gd name="connsiteY1" fmla="*/ 1198880 h 11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9120" h="1198880">
                <a:moveTo>
                  <a:pt x="579120" y="0"/>
                </a:moveTo>
                <a:lnTo>
                  <a:pt x="0" y="1198880"/>
                </a:ln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6" name="Freeform: Shape 95"/>
          <p:cNvSpPr/>
          <p:nvPr userDrawn="1"/>
        </p:nvSpPr>
        <p:spPr bwMode="auto">
          <a:xfrm>
            <a:off x="3389452" y="5760026"/>
            <a:ext cx="7335513" cy="747348"/>
          </a:xfrm>
          <a:custGeom>
            <a:avLst/>
            <a:gdLst>
              <a:gd name="connsiteX0" fmla="*/ 0 w 6482080"/>
              <a:gd name="connsiteY0" fmla="*/ 660400 h 660400"/>
              <a:gd name="connsiteX1" fmla="*/ 6482080 w 6482080"/>
              <a:gd name="connsiteY1" fmla="*/ 0 h 6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82080" h="660400">
                <a:moveTo>
                  <a:pt x="0" y="660400"/>
                </a:moveTo>
                <a:lnTo>
                  <a:pt x="6482080" y="0"/>
                </a:ln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97" name="Group 96"/>
          <p:cNvGrpSpPr/>
          <p:nvPr userDrawn="1"/>
        </p:nvGrpSpPr>
        <p:grpSpPr>
          <a:xfrm>
            <a:off x="3325295" y="6396507"/>
            <a:ext cx="187247" cy="187242"/>
            <a:chOff x="3960769" y="5060735"/>
            <a:chExt cx="187247" cy="187242"/>
          </a:xfrm>
        </p:grpSpPr>
        <p:sp>
          <p:nvSpPr>
            <p:cNvPr id="98" name="Oval 97"/>
            <p:cNvSpPr/>
            <p:nvPr/>
          </p:nvSpPr>
          <p:spPr bwMode="auto">
            <a:xfrm>
              <a:off x="3960769" y="5060735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9" name="Oval 98"/>
            <p:cNvSpPr/>
            <p:nvPr/>
          </p:nvSpPr>
          <p:spPr bwMode="auto">
            <a:xfrm>
              <a:off x="3995363" y="5093136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00" name="Group 99"/>
          <p:cNvGrpSpPr/>
          <p:nvPr userDrawn="1"/>
        </p:nvGrpSpPr>
        <p:grpSpPr>
          <a:xfrm>
            <a:off x="4371220" y="827690"/>
            <a:ext cx="187247" cy="187242"/>
            <a:chOff x="8254917" y="2303361"/>
            <a:chExt cx="187247" cy="187242"/>
          </a:xfrm>
        </p:grpSpPr>
        <p:sp>
          <p:nvSpPr>
            <p:cNvPr id="101" name="Oval 100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03" name="Picture 10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28081" y="5645316"/>
            <a:ext cx="701908" cy="398197"/>
          </a:xfrm>
          <a:prstGeom prst="rect">
            <a:avLst/>
          </a:prstGeom>
        </p:spPr>
      </p:pic>
      <p:pic>
        <p:nvPicPr>
          <p:cNvPr id="104" name="Picture 10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77213" flipH="1">
            <a:off x="4790790" y="2291504"/>
            <a:ext cx="701908" cy="398197"/>
          </a:xfrm>
          <a:prstGeom prst="rect">
            <a:avLst/>
          </a:prstGeom>
        </p:spPr>
      </p:pic>
      <p:pic>
        <p:nvPicPr>
          <p:cNvPr id="105" name="Picture 10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984740">
            <a:off x="6561995" y="154652"/>
            <a:ext cx="701908" cy="398197"/>
          </a:xfrm>
          <a:prstGeom prst="rect">
            <a:avLst/>
          </a:prstGeom>
        </p:spPr>
      </p:pic>
      <p:grpSp>
        <p:nvGrpSpPr>
          <p:cNvPr id="106" name="Group 105"/>
          <p:cNvGrpSpPr/>
          <p:nvPr userDrawn="1"/>
        </p:nvGrpSpPr>
        <p:grpSpPr>
          <a:xfrm>
            <a:off x="3666100" y="4761172"/>
            <a:ext cx="693864" cy="693848"/>
            <a:chOff x="3041596" y="6146024"/>
            <a:chExt cx="693864" cy="693848"/>
          </a:xfrm>
        </p:grpSpPr>
        <p:sp>
          <p:nvSpPr>
            <p:cNvPr id="107" name="Oval 106"/>
            <p:cNvSpPr/>
            <p:nvPr/>
          </p:nvSpPr>
          <p:spPr bwMode="auto">
            <a:xfrm>
              <a:off x="3041596" y="6146024"/>
              <a:ext cx="693864" cy="693848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90302" y="6192757"/>
              <a:ext cx="586881" cy="589830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 userDrawn="1"/>
        </p:nvGrpSpPr>
        <p:grpSpPr>
          <a:xfrm>
            <a:off x="10373411" y="5402201"/>
            <a:ext cx="697202" cy="697186"/>
            <a:chOff x="10373411" y="5402201"/>
            <a:chExt cx="697202" cy="697186"/>
          </a:xfrm>
        </p:grpSpPr>
        <p:sp>
          <p:nvSpPr>
            <p:cNvPr id="110" name="Oval 109"/>
            <p:cNvSpPr/>
            <p:nvPr/>
          </p:nvSpPr>
          <p:spPr bwMode="auto">
            <a:xfrm>
              <a:off x="10373411" y="5402201"/>
              <a:ext cx="697202" cy="69718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27097" y="5452901"/>
              <a:ext cx="589830" cy="595787"/>
            </a:xfrm>
            <a:prstGeom prst="rect">
              <a:avLst/>
            </a:prstGeom>
          </p:spPr>
        </p:pic>
      </p:grpSp>
      <p:grpSp>
        <p:nvGrpSpPr>
          <p:cNvPr id="112" name="Group 111"/>
          <p:cNvGrpSpPr/>
          <p:nvPr userDrawn="1"/>
        </p:nvGrpSpPr>
        <p:grpSpPr>
          <a:xfrm>
            <a:off x="11502855" y="1716294"/>
            <a:ext cx="697761" cy="697745"/>
            <a:chOff x="11502855" y="1716294"/>
            <a:chExt cx="697761" cy="697745"/>
          </a:xfrm>
        </p:grpSpPr>
        <p:sp>
          <p:nvSpPr>
            <p:cNvPr id="113" name="Oval 112"/>
            <p:cNvSpPr/>
            <p:nvPr/>
          </p:nvSpPr>
          <p:spPr bwMode="auto">
            <a:xfrm>
              <a:off x="11502855" y="1716294"/>
              <a:ext cx="697761" cy="697745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14" name="Picture 1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56820" y="1767273"/>
              <a:ext cx="589830" cy="595787"/>
            </a:xfrm>
            <a:prstGeom prst="rect">
              <a:avLst/>
            </a:prstGeom>
          </p:spPr>
        </p:pic>
      </p:grpSp>
      <p:grpSp>
        <p:nvGrpSpPr>
          <p:cNvPr id="115" name="Group 114"/>
          <p:cNvGrpSpPr/>
          <p:nvPr userDrawn="1"/>
        </p:nvGrpSpPr>
        <p:grpSpPr>
          <a:xfrm>
            <a:off x="466046" y="1844802"/>
            <a:ext cx="187247" cy="187242"/>
            <a:chOff x="8254917" y="2303361"/>
            <a:chExt cx="187247" cy="187242"/>
          </a:xfrm>
        </p:grpSpPr>
        <p:sp>
          <p:nvSpPr>
            <p:cNvPr id="116" name="Oval 115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7" name="Oval 116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8" name="Freeform: Shape 117"/>
          <p:cNvSpPr/>
          <p:nvPr userDrawn="1"/>
        </p:nvSpPr>
        <p:spPr bwMode="auto">
          <a:xfrm>
            <a:off x="558800" y="1496514"/>
            <a:ext cx="6743700" cy="1246685"/>
          </a:xfrm>
          <a:custGeom>
            <a:avLst/>
            <a:gdLst>
              <a:gd name="connsiteX0" fmla="*/ 0 w 7797800"/>
              <a:gd name="connsiteY0" fmla="*/ 0 h 457200"/>
              <a:gd name="connsiteX1" fmla="*/ 7797800 w 7797800"/>
              <a:gd name="connsiteY1" fmla="*/ 457200 h 457200"/>
              <a:gd name="connsiteX0" fmla="*/ 0 w 7797800"/>
              <a:gd name="connsiteY0" fmla="*/ 255486 h 712686"/>
              <a:gd name="connsiteX1" fmla="*/ 7797800 w 7797800"/>
              <a:gd name="connsiteY1" fmla="*/ 712686 h 712686"/>
              <a:gd name="connsiteX0" fmla="*/ 0 w 7797800"/>
              <a:gd name="connsiteY0" fmla="*/ 267004 h 724204"/>
              <a:gd name="connsiteX1" fmla="*/ 7797800 w 7797800"/>
              <a:gd name="connsiteY1" fmla="*/ 724204 h 724204"/>
              <a:gd name="connsiteX0" fmla="*/ 0 w 7797800"/>
              <a:gd name="connsiteY0" fmla="*/ 429773 h 886973"/>
              <a:gd name="connsiteX1" fmla="*/ 7797800 w 7797800"/>
              <a:gd name="connsiteY1" fmla="*/ 886973 h 886973"/>
              <a:gd name="connsiteX0" fmla="*/ 0 w 7797800"/>
              <a:gd name="connsiteY0" fmla="*/ 475861 h 933061"/>
              <a:gd name="connsiteX1" fmla="*/ 7797800 w 7797800"/>
              <a:gd name="connsiteY1" fmla="*/ 933061 h 933061"/>
              <a:gd name="connsiteX0" fmla="*/ 0 w 7797800"/>
              <a:gd name="connsiteY0" fmla="*/ 502605 h 959805"/>
              <a:gd name="connsiteX1" fmla="*/ 7797800 w 7797800"/>
              <a:gd name="connsiteY1" fmla="*/ 959805 h 959805"/>
              <a:gd name="connsiteX0" fmla="*/ 0 w 6743700"/>
              <a:gd name="connsiteY0" fmla="*/ 387676 h 1200476"/>
              <a:gd name="connsiteX1" fmla="*/ 6743700 w 6743700"/>
              <a:gd name="connsiteY1" fmla="*/ 1200476 h 1200476"/>
              <a:gd name="connsiteX0" fmla="*/ 0 w 6743700"/>
              <a:gd name="connsiteY0" fmla="*/ 433885 h 1246685"/>
              <a:gd name="connsiteX1" fmla="*/ 6743700 w 6743700"/>
              <a:gd name="connsiteY1" fmla="*/ 1246685 h 1246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743700" h="1246685">
                <a:moveTo>
                  <a:pt x="0" y="433885"/>
                </a:moveTo>
                <a:cubicBezTo>
                  <a:pt x="2713567" y="-353515"/>
                  <a:pt x="4779433" y="-61415"/>
                  <a:pt x="6743700" y="1246685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9" name="Freeform: Shape 118"/>
          <p:cNvSpPr/>
          <p:nvPr userDrawn="1"/>
        </p:nvSpPr>
        <p:spPr bwMode="auto">
          <a:xfrm>
            <a:off x="533400" y="790824"/>
            <a:ext cx="3962400" cy="1139576"/>
          </a:xfrm>
          <a:custGeom>
            <a:avLst/>
            <a:gdLst>
              <a:gd name="connsiteX0" fmla="*/ 0 w 3962400"/>
              <a:gd name="connsiteY0" fmla="*/ 1054100 h 1054100"/>
              <a:gd name="connsiteX1" fmla="*/ 3962400 w 3962400"/>
              <a:gd name="connsiteY1" fmla="*/ 0 h 1054100"/>
              <a:gd name="connsiteX0" fmla="*/ 0 w 3962400"/>
              <a:gd name="connsiteY0" fmla="*/ 1054100 h 1054100"/>
              <a:gd name="connsiteX1" fmla="*/ 3962400 w 3962400"/>
              <a:gd name="connsiteY1" fmla="*/ 0 h 1054100"/>
              <a:gd name="connsiteX0" fmla="*/ 0 w 3962400"/>
              <a:gd name="connsiteY0" fmla="*/ 1139576 h 1139576"/>
              <a:gd name="connsiteX1" fmla="*/ 3962400 w 3962400"/>
              <a:gd name="connsiteY1" fmla="*/ 85476 h 113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62400" h="1139576">
                <a:moveTo>
                  <a:pt x="0" y="1139576"/>
                </a:moveTo>
                <a:cubicBezTo>
                  <a:pt x="876300" y="292909"/>
                  <a:pt x="2413000" y="-210857"/>
                  <a:pt x="3962400" y="85476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0" name="Freeform: Shape 119"/>
          <p:cNvSpPr/>
          <p:nvPr userDrawn="1"/>
        </p:nvSpPr>
        <p:spPr bwMode="auto">
          <a:xfrm>
            <a:off x="546100" y="1930400"/>
            <a:ext cx="1549400" cy="825500"/>
          </a:xfrm>
          <a:custGeom>
            <a:avLst/>
            <a:gdLst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358900"/>
              <a:gd name="connsiteY0" fmla="*/ 0 h 1104900"/>
              <a:gd name="connsiteX1" fmla="*/ 1358900 w 1358900"/>
              <a:gd name="connsiteY1" fmla="*/ 1104900 h 1104900"/>
              <a:gd name="connsiteX0" fmla="*/ 0 w 1549400"/>
              <a:gd name="connsiteY0" fmla="*/ 0 h 825500"/>
              <a:gd name="connsiteX1" fmla="*/ 1549400 w 1549400"/>
              <a:gd name="connsiteY1" fmla="*/ 825500 h 825500"/>
              <a:gd name="connsiteX0" fmla="*/ 0 w 1549400"/>
              <a:gd name="connsiteY0" fmla="*/ 0 h 825500"/>
              <a:gd name="connsiteX1" fmla="*/ 1549400 w 1549400"/>
              <a:gd name="connsiteY1" fmla="*/ 825500 h 825500"/>
              <a:gd name="connsiteX0" fmla="*/ 0 w 1549400"/>
              <a:gd name="connsiteY0" fmla="*/ 0 h 825500"/>
              <a:gd name="connsiteX1" fmla="*/ 1549400 w 1549400"/>
              <a:gd name="connsiteY1" fmla="*/ 82550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49400" h="825500">
                <a:moveTo>
                  <a:pt x="0" y="0"/>
                </a:moveTo>
                <a:cubicBezTo>
                  <a:pt x="764117" y="44450"/>
                  <a:pt x="1172633" y="120650"/>
                  <a:pt x="1549400" y="82550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21" name="Group 120"/>
          <p:cNvGrpSpPr/>
          <p:nvPr userDrawn="1"/>
        </p:nvGrpSpPr>
        <p:grpSpPr>
          <a:xfrm>
            <a:off x="6901149" y="2398277"/>
            <a:ext cx="695969" cy="695953"/>
            <a:chOff x="4120092" y="592908"/>
            <a:chExt cx="695969" cy="695953"/>
          </a:xfrm>
        </p:grpSpPr>
        <p:sp>
          <p:nvSpPr>
            <p:cNvPr id="122" name="Oval 121"/>
            <p:cNvSpPr/>
            <p:nvPr/>
          </p:nvSpPr>
          <p:spPr bwMode="auto">
            <a:xfrm>
              <a:off x="4120092" y="592908"/>
              <a:ext cx="695969" cy="695953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23" name="Picture 1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74883" y="645969"/>
              <a:ext cx="586386" cy="589830"/>
            </a:xfrm>
            <a:prstGeom prst="rect">
              <a:avLst/>
            </a:prstGeom>
          </p:spPr>
        </p:pic>
      </p:grpSp>
      <p:grpSp>
        <p:nvGrpSpPr>
          <p:cNvPr id="124" name="Group 123"/>
          <p:cNvGrpSpPr/>
          <p:nvPr userDrawn="1"/>
        </p:nvGrpSpPr>
        <p:grpSpPr>
          <a:xfrm>
            <a:off x="6716253" y="5274100"/>
            <a:ext cx="187247" cy="187242"/>
            <a:chOff x="8254917" y="2303361"/>
            <a:chExt cx="187247" cy="187242"/>
          </a:xfrm>
        </p:grpSpPr>
        <p:sp>
          <p:nvSpPr>
            <p:cNvPr id="125" name="Oval 124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7" name="Freeform: Shape 126"/>
          <p:cNvSpPr/>
          <p:nvPr userDrawn="1"/>
        </p:nvSpPr>
        <p:spPr bwMode="auto">
          <a:xfrm>
            <a:off x="2058790" y="2541708"/>
            <a:ext cx="3690002" cy="736981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  <a:gd name="connsiteX0" fmla="*/ 0 w 5126597"/>
              <a:gd name="connsiteY0" fmla="*/ 1060224 h 1515437"/>
              <a:gd name="connsiteX1" fmla="*/ 5126597 w 5126597"/>
              <a:gd name="connsiteY1" fmla="*/ 1515437 h 1515437"/>
              <a:gd name="connsiteX0" fmla="*/ 0 w 5126597"/>
              <a:gd name="connsiteY0" fmla="*/ 772529 h 1227742"/>
              <a:gd name="connsiteX1" fmla="*/ 5126597 w 5126597"/>
              <a:gd name="connsiteY1" fmla="*/ 1227742 h 1227742"/>
              <a:gd name="connsiteX0" fmla="*/ 0 w 5126597"/>
              <a:gd name="connsiteY0" fmla="*/ 687136 h 1142349"/>
              <a:gd name="connsiteX1" fmla="*/ 5126597 w 5126597"/>
              <a:gd name="connsiteY1" fmla="*/ 1142349 h 1142349"/>
              <a:gd name="connsiteX0" fmla="*/ 0 w 5126597"/>
              <a:gd name="connsiteY0" fmla="*/ 143837 h 599050"/>
              <a:gd name="connsiteX1" fmla="*/ 5126597 w 5126597"/>
              <a:gd name="connsiteY1" fmla="*/ 599050 h 599050"/>
              <a:gd name="connsiteX0" fmla="*/ 0 w 5126597"/>
              <a:gd name="connsiteY0" fmla="*/ 123944 h 579157"/>
              <a:gd name="connsiteX1" fmla="*/ 5126597 w 5126597"/>
              <a:gd name="connsiteY1" fmla="*/ 579157 h 579157"/>
              <a:gd name="connsiteX0" fmla="*/ 0 w 5126597"/>
              <a:gd name="connsiteY0" fmla="*/ 196026 h 651239"/>
              <a:gd name="connsiteX1" fmla="*/ 5126597 w 5126597"/>
              <a:gd name="connsiteY1" fmla="*/ 651239 h 651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26597" h="651239">
                <a:moveTo>
                  <a:pt x="0" y="196026"/>
                </a:moveTo>
                <a:cubicBezTo>
                  <a:pt x="1091366" y="-18985"/>
                  <a:pt x="2691543" y="-251988"/>
                  <a:pt x="5126597" y="651239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8" name="Freeform: Shape 127"/>
          <p:cNvSpPr/>
          <p:nvPr userDrawn="1"/>
        </p:nvSpPr>
        <p:spPr bwMode="auto">
          <a:xfrm>
            <a:off x="4445442" y="905605"/>
            <a:ext cx="1347413" cy="2401205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291654 w 1291654"/>
              <a:gd name="connsiteY0" fmla="*/ 2099399 h 2099399"/>
              <a:gd name="connsiteX1" fmla="*/ 0 w 1291654"/>
              <a:gd name="connsiteY1" fmla="*/ 0 h 2099399"/>
              <a:gd name="connsiteX0" fmla="*/ 1190652 w 1190652"/>
              <a:gd name="connsiteY0" fmla="*/ 2121844 h 2121844"/>
              <a:gd name="connsiteX1" fmla="*/ 0 w 1190652"/>
              <a:gd name="connsiteY1" fmla="*/ 0 h 212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90652" h="2121844">
                <a:moveTo>
                  <a:pt x="1190652" y="2121844"/>
                </a:moveTo>
                <a:cubicBezTo>
                  <a:pt x="1106805" y="1169738"/>
                  <a:pt x="743147" y="428129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29" name="Group 128"/>
          <p:cNvGrpSpPr/>
          <p:nvPr userDrawn="1"/>
        </p:nvGrpSpPr>
        <p:grpSpPr>
          <a:xfrm>
            <a:off x="8039085" y="2961523"/>
            <a:ext cx="695052" cy="695036"/>
            <a:chOff x="6471798" y="5022486"/>
            <a:chExt cx="695052" cy="695036"/>
          </a:xfrm>
        </p:grpSpPr>
        <p:sp>
          <p:nvSpPr>
            <p:cNvPr id="130" name="Oval 129"/>
            <p:cNvSpPr/>
            <p:nvPr/>
          </p:nvSpPr>
          <p:spPr bwMode="auto">
            <a:xfrm>
              <a:off x="6471798" y="5022486"/>
              <a:ext cx="695052" cy="69503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31" name="Picture 13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24409" y="5072110"/>
              <a:ext cx="589830" cy="595787"/>
            </a:xfrm>
            <a:prstGeom prst="rect">
              <a:avLst/>
            </a:prstGeom>
          </p:spPr>
        </p:pic>
      </p:grpSp>
      <p:grpSp>
        <p:nvGrpSpPr>
          <p:cNvPr id="132" name="Group 131"/>
          <p:cNvGrpSpPr/>
          <p:nvPr userDrawn="1"/>
        </p:nvGrpSpPr>
        <p:grpSpPr>
          <a:xfrm>
            <a:off x="6469582" y="2836415"/>
            <a:ext cx="187247" cy="187242"/>
            <a:chOff x="8254917" y="2303361"/>
            <a:chExt cx="187247" cy="187242"/>
          </a:xfrm>
        </p:grpSpPr>
        <p:sp>
          <p:nvSpPr>
            <p:cNvPr id="133" name="Oval 132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4" name="Oval 133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5" name="Group 134"/>
          <p:cNvGrpSpPr/>
          <p:nvPr userDrawn="1"/>
        </p:nvGrpSpPr>
        <p:grpSpPr>
          <a:xfrm>
            <a:off x="6858530" y="3118198"/>
            <a:ext cx="187247" cy="187242"/>
            <a:chOff x="8254917" y="2303361"/>
            <a:chExt cx="187247" cy="187242"/>
          </a:xfrm>
        </p:grpSpPr>
        <p:sp>
          <p:nvSpPr>
            <p:cNvPr id="136" name="Oval 135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7" name="Oval 136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38" name="Group 137"/>
          <p:cNvGrpSpPr/>
          <p:nvPr userDrawn="1"/>
        </p:nvGrpSpPr>
        <p:grpSpPr>
          <a:xfrm>
            <a:off x="5686815" y="3169334"/>
            <a:ext cx="187247" cy="187242"/>
            <a:chOff x="8254917" y="2303361"/>
            <a:chExt cx="187247" cy="187242"/>
          </a:xfrm>
        </p:grpSpPr>
        <p:sp>
          <p:nvSpPr>
            <p:cNvPr id="139" name="Oval 138"/>
            <p:cNvSpPr/>
            <p:nvPr/>
          </p:nvSpPr>
          <p:spPr bwMode="auto">
            <a:xfrm>
              <a:off x="8254917" y="2303361"/>
              <a:ext cx="187247" cy="18724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0" name="Oval 139"/>
            <p:cNvSpPr/>
            <p:nvPr/>
          </p:nvSpPr>
          <p:spPr bwMode="auto">
            <a:xfrm>
              <a:off x="8295491" y="2338062"/>
              <a:ext cx="120060" cy="12005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41" name="Freeform: Shape 140"/>
          <p:cNvSpPr/>
          <p:nvPr userDrawn="1"/>
        </p:nvSpPr>
        <p:spPr bwMode="auto">
          <a:xfrm>
            <a:off x="6667408" y="2037297"/>
            <a:ext cx="5101569" cy="2394524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7087717"/>
              <a:gd name="connsiteY0" fmla="*/ 2115939 h 2115939"/>
              <a:gd name="connsiteX1" fmla="*/ 7087717 w 7087717"/>
              <a:gd name="connsiteY1" fmla="*/ 0 h 2115939"/>
              <a:gd name="connsiteX0" fmla="*/ 0 w 7087717"/>
              <a:gd name="connsiteY0" fmla="*/ 2115939 h 2115939"/>
              <a:gd name="connsiteX1" fmla="*/ 7087717 w 7087717"/>
              <a:gd name="connsiteY1" fmla="*/ 0 h 211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087717" h="2115939">
                <a:moveTo>
                  <a:pt x="0" y="2115939"/>
                </a:moveTo>
                <a:cubicBezTo>
                  <a:pt x="3065438" y="-28938"/>
                  <a:pt x="4306767" y="238548"/>
                  <a:pt x="7087717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2" name="Freeform: Shape 141"/>
          <p:cNvSpPr/>
          <p:nvPr userDrawn="1"/>
        </p:nvSpPr>
        <p:spPr bwMode="auto">
          <a:xfrm>
            <a:off x="4291202" y="4466347"/>
            <a:ext cx="2369582" cy="654610"/>
          </a:xfrm>
          <a:custGeom>
            <a:avLst/>
            <a:gdLst>
              <a:gd name="connsiteX0" fmla="*/ 0 w 2438400"/>
              <a:gd name="connsiteY0" fmla="*/ 0 h 162560"/>
              <a:gd name="connsiteX1" fmla="*/ 2438400 w 2438400"/>
              <a:gd name="connsiteY1" fmla="*/ 162560 h 162560"/>
              <a:gd name="connsiteX0" fmla="*/ 0 w 2409825"/>
              <a:gd name="connsiteY0" fmla="*/ 0 h 186373"/>
              <a:gd name="connsiteX1" fmla="*/ 2409825 w 2409825"/>
              <a:gd name="connsiteY1" fmla="*/ 186373 h 186373"/>
              <a:gd name="connsiteX0" fmla="*/ 0 w 2409825"/>
              <a:gd name="connsiteY0" fmla="*/ 48897 h 235270"/>
              <a:gd name="connsiteX1" fmla="*/ 2409825 w 2409825"/>
              <a:gd name="connsiteY1" fmla="*/ 235270 h 235270"/>
              <a:gd name="connsiteX0" fmla="*/ 0 w 2419350"/>
              <a:gd name="connsiteY0" fmla="*/ 47787 h 243685"/>
              <a:gd name="connsiteX1" fmla="*/ 2419350 w 2419350"/>
              <a:gd name="connsiteY1" fmla="*/ 243685 h 243685"/>
              <a:gd name="connsiteX0" fmla="*/ 0 w 2419350"/>
              <a:gd name="connsiteY0" fmla="*/ 76229 h 272127"/>
              <a:gd name="connsiteX1" fmla="*/ 2419350 w 2419350"/>
              <a:gd name="connsiteY1" fmla="*/ 272127 h 272127"/>
              <a:gd name="connsiteX0" fmla="*/ 0 w 2093899"/>
              <a:gd name="connsiteY0" fmla="*/ 633213 h 633213"/>
              <a:gd name="connsiteX1" fmla="*/ 2093899 w 2093899"/>
              <a:gd name="connsiteY1" fmla="*/ 54761 h 633213"/>
              <a:gd name="connsiteX0" fmla="*/ 0 w 2093899"/>
              <a:gd name="connsiteY0" fmla="*/ 587018 h 587018"/>
              <a:gd name="connsiteX1" fmla="*/ 2093899 w 2093899"/>
              <a:gd name="connsiteY1" fmla="*/ 8566 h 587018"/>
              <a:gd name="connsiteX0" fmla="*/ 0 w 2093899"/>
              <a:gd name="connsiteY0" fmla="*/ 594689 h 594689"/>
              <a:gd name="connsiteX1" fmla="*/ 2093899 w 2093899"/>
              <a:gd name="connsiteY1" fmla="*/ 16237 h 594689"/>
              <a:gd name="connsiteX0" fmla="*/ 0 w 2093899"/>
              <a:gd name="connsiteY0" fmla="*/ 594161 h 594161"/>
              <a:gd name="connsiteX1" fmla="*/ 2093899 w 2093899"/>
              <a:gd name="connsiteY1" fmla="*/ 15709 h 594161"/>
              <a:gd name="connsiteX0" fmla="*/ 0 w 2093899"/>
              <a:gd name="connsiteY0" fmla="*/ 578452 h 578452"/>
              <a:gd name="connsiteX1" fmla="*/ 2093899 w 2093899"/>
              <a:gd name="connsiteY1" fmla="*/ 0 h 57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93899" h="578452">
                <a:moveTo>
                  <a:pt x="0" y="578452"/>
                </a:moveTo>
                <a:cubicBezTo>
                  <a:pt x="969585" y="147400"/>
                  <a:pt x="884919" y="55145"/>
                  <a:pt x="2093899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3" name="Freeform: Shape 142"/>
          <p:cNvSpPr/>
          <p:nvPr userDrawn="1"/>
        </p:nvSpPr>
        <p:spPr bwMode="auto">
          <a:xfrm>
            <a:off x="2058790" y="2707411"/>
            <a:ext cx="4655202" cy="1676178"/>
          </a:xfrm>
          <a:custGeom>
            <a:avLst/>
            <a:gdLst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702560 h 2702560"/>
              <a:gd name="connsiteX1" fmla="*/ 6898640 w 6898640"/>
              <a:gd name="connsiteY1" fmla="*/ 0 h 2702560"/>
              <a:gd name="connsiteX0" fmla="*/ 0 w 6898640"/>
              <a:gd name="connsiteY0" fmla="*/ 2871722 h 2871722"/>
              <a:gd name="connsiteX1" fmla="*/ 6898640 w 6898640"/>
              <a:gd name="connsiteY1" fmla="*/ 169162 h 2871722"/>
              <a:gd name="connsiteX0" fmla="*/ 0 w 6898640"/>
              <a:gd name="connsiteY0" fmla="*/ 3035984 h 3035984"/>
              <a:gd name="connsiteX1" fmla="*/ 6898640 w 6898640"/>
              <a:gd name="connsiteY1" fmla="*/ 333424 h 3035984"/>
              <a:gd name="connsiteX0" fmla="*/ 0 w 6898640"/>
              <a:gd name="connsiteY0" fmla="*/ 2998432 h 2998432"/>
              <a:gd name="connsiteX1" fmla="*/ 6898640 w 6898640"/>
              <a:gd name="connsiteY1" fmla="*/ 295872 h 2998432"/>
              <a:gd name="connsiteX0" fmla="*/ 0 w 6898640"/>
              <a:gd name="connsiteY0" fmla="*/ 3015746 h 3015746"/>
              <a:gd name="connsiteX1" fmla="*/ 6898640 w 6898640"/>
              <a:gd name="connsiteY1" fmla="*/ 313186 h 3015746"/>
              <a:gd name="connsiteX0" fmla="*/ 0 w 6898640"/>
              <a:gd name="connsiteY0" fmla="*/ 3070345 h 3070345"/>
              <a:gd name="connsiteX1" fmla="*/ 6898640 w 6898640"/>
              <a:gd name="connsiteY1" fmla="*/ 367785 h 3070345"/>
              <a:gd name="connsiteX0" fmla="*/ 0 w 7010458"/>
              <a:gd name="connsiteY0" fmla="*/ 3241002 h 3241002"/>
              <a:gd name="connsiteX1" fmla="*/ 7010458 w 7010458"/>
              <a:gd name="connsiteY1" fmla="*/ 325082 h 3241002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7010458"/>
              <a:gd name="connsiteY0" fmla="*/ 2915920 h 2915920"/>
              <a:gd name="connsiteX1" fmla="*/ 7010458 w 7010458"/>
              <a:gd name="connsiteY1" fmla="*/ 0 h 2915920"/>
              <a:gd name="connsiteX0" fmla="*/ 0 w 6946562"/>
              <a:gd name="connsiteY0" fmla="*/ 2946400 h 2946400"/>
              <a:gd name="connsiteX1" fmla="*/ 6946562 w 6946562"/>
              <a:gd name="connsiteY1" fmla="*/ 0 h 2946400"/>
              <a:gd name="connsiteX0" fmla="*/ 0 w 8352270"/>
              <a:gd name="connsiteY0" fmla="*/ 1281522 h 1281522"/>
              <a:gd name="connsiteX1" fmla="*/ 8352270 w 8352270"/>
              <a:gd name="connsiteY1" fmla="*/ 590642 h 1281522"/>
              <a:gd name="connsiteX0" fmla="*/ 0 w 12201992"/>
              <a:gd name="connsiteY0" fmla="*/ 707733 h 3143925"/>
              <a:gd name="connsiteX1" fmla="*/ 12201992 w 12201992"/>
              <a:gd name="connsiteY1" fmla="*/ 3135973 h 3143925"/>
              <a:gd name="connsiteX0" fmla="*/ 0 w 12201992"/>
              <a:gd name="connsiteY0" fmla="*/ 978714 h 3406954"/>
              <a:gd name="connsiteX1" fmla="*/ 12201992 w 12201992"/>
              <a:gd name="connsiteY1" fmla="*/ 3406954 h 3406954"/>
              <a:gd name="connsiteX0" fmla="*/ 0 w 12201992"/>
              <a:gd name="connsiteY0" fmla="*/ 982435 h 3390355"/>
              <a:gd name="connsiteX1" fmla="*/ 12201992 w 12201992"/>
              <a:gd name="connsiteY1" fmla="*/ 3390355 h 3390355"/>
              <a:gd name="connsiteX0" fmla="*/ 0 w 12201992"/>
              <a:gd name="connsiteY0" fmla="*/ 445457 h 2853377"/>
              <a:gd name="connsiteX1" fmla="*/ 12201992 w 12201992"/>
              <a:gd name="connsiteY1" fmla="*/ 2853377 h 2853377"/>
              <a:gd name="connsiteX0" fmla="*/ 0 w 12201992"/>
              <a:gd name="connsiteY0" fmla="*/ 521788 h 2929708"/>
              <a:gd name="connsiteX1" fmla="*/ 12201992 w 12201992"/>
              <a:gd name="connsiteY1" fmla="*/ 2929708 h 2929708"/>
              <a:gd name="connsiteX0" fmla="*/ 0 w 12025548"/>
              <a:gd name="connsiteY0" fmla="*/ 482116 h 3170597"/>
              <a:gd name="connsiteX1" fmla="*/ 12025548 w 12025548"/>
              <a:gd name="connsiteY1" fmla="*/ 3170597 h 3170597"/>
              <a:gd name="connsiteX0" fmla="*/ 0 w 5126597"/>
              <a:gd name="connsiteY0" fmla="*/ 1060224 h 1515437"/>
              <a:gd name="connsiteX1" fmla="*/ 5126597 w 5126597"/>
              <a:gd name="connsiteY1" fmla="*/ 1515437 h 1515437"/>
              <a:gd name="connsiteX0" fmla="*/ 0 w 5126597"/>
              <a:gd name="connsiteY0" fmla="*/ 772529 h 1227742"/>
              <a:gd name="connsiteX1" fmla="*/ 5126597 w 5126597"/>
              <a:gd name="connsiteY1" fmla="*/ 1227742 h 1227742"/>
              <a:gd name="connsiteX0" fmla="*/ 0 w 5126597"/>
              <a:gd name="connsiteY0" fmla="*/ 687136 h 1142349"/>
              <a:gd name="connsiteX1" fmla="*/ 5126597 w 5126597"/>
              <a:gd name="connsiteY1" fmla="*/ 1142349 h 1142349"/>
              <a:gd name="connsiteX0" fmla="*/ 0 w 5126597"/>
              <a:gd name="connsiteY0" fmla="*/ 143837 h 599050"/>
              <a:gd name="connsiteX1" fmla="*/ 5126597 w 5126597"/>
              <a:gd name="connsiteY1" fmla="*/ 599050 h 599050"/>
              <a:gd name="connsiteX0" fmla="*/ 0 w 5126597"/>
              <a:gd name="connsiteY0" fmla="*/ 123944 h 579157"/>
              <a:gd name="connsiteX1" fmla="*/ 5126597 w 5126597"/>
              <a:gd name="connsiteY1" fmla="*/ 579157 h 579157"/>
              <a:gd name="connsiteX0" fmla="*/ 0 w 5126597"/>
              <a:gd name="connsiteY0" fmla="*/ 196026 h 651239"/>
              <a:gd name="connsiteX1" fmla="*/ 5126597 w 5126597"/>
              <a:gd name="connsiteY1" fmla="*/ 651239 h 651239"/>
              <a:gd name="connsiteX0" fmla="*/ 0 w 6467570"/>
              <a:gd name="connsiteY0" fmla="*/ 37394 h 1468960"/>
              <a:gd name="connsiteX1" fmla="*/ 6467570 w 6467570"/>
              <a:gd name="connsiteY1" fmla="*/ 1468960 h 1468960"/>
              <a:gd name="connsiteX0" fmla="*/ 0 w 6467570"/>
              <a:gd name="connsiteY0" fmla="*/ 49602 h 1481168"/>
              <a:gd name="connsiteX1" fmla="*/ 6467570 w 6467570"/>
              <a:gd name="connsiteY1" fmla="*/ 1481168 h 1481168"/>
              <a:gd name="connsiteX0" fmla="*/ 0 w 6467570"/>
              <a:gd name="connsiteY0" fmla="*/ 49602 h 1481168"/>
              <a:gd name="connsiteX1" fmla="*/ 6467570 w 6467570"/>
              <a:gd name="connsiteY1" fmla="*/ 1481168 h 148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467570" h="1481168">
                <a:moveTo>
                  <a:pt x="0" y="49602"/>
                </a:moveTo>
                <a:cubicBezTo>
                  <a:pt x="1267810" y="-165409"/>
                  <a:pt x="4650070" y="319824"/>
                  <a:pt x="6467570" y="1481168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44" name="Group 143"/>
          <p:cNvGrpSpPr/>
          <p:nvPr userDrawn="1"/>
        </p:nvGrpSpPr>
        <p:grpSpPr>
          <a:xfrm>
            <a:off x="1710846" y="2408723"/>
            <a:ext cx="695887" cy="695871"/>
            <a:chOff x="1570525" y="2683066"/>
            <a:chExt cx="695887" cy="695871"/>
          </a:xfrm>
        </p:grpSpPr>
        <p:sp>
          <p:nvSpPr>
            <p:cNvPr id="145" name="Oval 144"/>
            <p:cNvSpPr/>
            <p:nvPr/>
          </p:nvSpPr>
          <p:spPr bwMode="auto">
            <a:xfrm>
              <a:off x="1570525" y="2683066"/>
              <a:ext cx="695887" cy="695871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6" name="Picture 14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23554" y="2733108"/>
              <a:ext cx="589830" cy="595787"/>
            </a:xfrm>
            <a:prstGeom prst="rect">
              <a:avLst/>
            </a:prstGeom>
          </p:spPr>
        </p:pic>
      </p:grpSp>
      <p:grpSp>
        <p:nvGrpSpPr>
          <p:cNvPr id="147" name="Group 146"/>
          <p:cNvGrpSpPr/>
          <p:nvPr userDrawn="1"/>
        </p:nvGrpSpPr>
        <p:grpSpPr>
          <a:xfrm>
            <a:off x="6323376" y="4032342"/>
            <a:ext cx="687730" cy="687712"/>
            <a:chOff x="7924169" y="3041545"/>
            <a:chExt cx="687730" cy="687712"/>
          </a:xfrm>
        </p:grpSpPr>
        <p:sp>
          <p:nvSpPr>
            <p:cNvPr id="148" name="Oval 147"/>
            <p:cNvSpPr/>
            <p:nvPr/>
          </p:nvSpPr>
          <p:spPr bwMode="auto">
            <a:xfrm>
              <a:off x="7924169" y="3041545"/>
              <a:ext cx="687730" cy="687712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49" name="Picture 14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73119" y="3088754"/>
              <a:ext cx="589830" cy="593295"/>
            </a:xfrm>
            <a:prstGeom prst="rect">
              <a:avLst/>
            </a:prstGeom>
          </p:spPr>
        </p:pic>
      </p:grpSp>
      <p:sp>
        <p:nvSpPr>
          <p:cNvPr id="150" name="Freeform: Shape 149"/>
          <p:cNvSpPr/>
          <p:nvPr userDrawn="1"/>
        </p:nvSpPr>
        <p:spPr bwMode="auto">
          <a:xfrm>
            <a:off x="5790286" y="3164456"/>
            <a:ext cx="1197395" cy="111940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  <a:gd name="connsiteX0" fmla="*/ 1089650 w 1089650"/>
              <a:gd name="connsiteY0" fmla="*/ 342402 h 342402"/>
              <a:gd name="connsiteX1" fmla="*/ 0 w 1089650"/>
              <a:gd name="connsiteY1" fmla="*/ 335991 h 342402"/>
              <a:gd name="connsiteX0" fmla="*/ 1089650 w 1089650"/>
              <a:gd name="connsiteY0" fmla="*/ 125826 h 125858"/>
              <a:gd name="connsiteX1" fmla="*/ 0 w 1089650"/>
              <a:gd name="connsiteY1" fmla="*/ 119415 h 125858"/>
              <a:gd name="connsiteX0" fmla="*/ 1089650 w 1089650"/>
              <a:gd name="connsiteY0" fmla="*/ 169115 h 169115"/>
              <a:gd name="connsiteX1" fmla="*/ 0 w 1089650"/>
              <a:gd name="connsiteY1" fmla="*/ 162704 h 169115"/>
              <a:gd name="connsiteX0" fmla="*/ 1089650 w 1089650"/>
              <a:gd name="connsiteY0" fmla="*/ 149979 h 149979"/>
              <a:gd name="connsiteX1" fmla="*/ 0 w 1089650"/>
              <a:gd name="connsiteY1" fmla="*/ 143568 h 149979"/>
              <a:gd name="connsiteX0" fmla="*/ 1089650 w 1089650"/>
              <a:gd name="connsiteY0" fmla="*/ 93645 h 93645"/>
              <a:gd name="connsiteX1" fmla="*/ 0 w 1089650"/>
              <a:gd name="connsiteY1" fmla="*/ 87234 h 93645"/>
              <a:gd name="connsiteX0" fmla="*/ 1089650 w 1089650"/>
              <a:gd name="connsiteY0" fmla="*/ 106310 h 106310"/>
              <a:gd name="connsiteX1" fmla="*/ 0 w 1089650"/>
              <a:gd name="connsiteY1" fmla="*/ 99899 h 106310"/>
              <a:gd name="connsiteX0" fmla="*/ 1058087 w 1058087"/>
              <a:gd name="connsiteY0" fmla="*/ 96127 h 117070"/>
              <a:gd name="connsiteX1" fmla="*/ 0 w 1058087"/>
              <a:gd name="connsiteY1" fmla="*/ 117071 h 117070"/>
              <a:gd name="connsiteX0" fmla="*/ 1058087 w 1058087"/>
              <a:gd name="connsiteY0" fmla="*/ 77973 h 98917"/>
              <a:gd name="connsiteX1" fmla="*/ 0 w 1058087"/>
              <a:gd name="connsiteY1" fmla="*/ 98917 h 98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58087" h="98917">
                <a:moveTo>
                  <a:pt x="1058087" y="77973"/>
                </a:moveTo>
                <a:cubicBezTo>
                  <a:pt x="392075" y="-58400"/>
                  <a:pt x="492045" y="7307"/>
                  <a:pt x="0" y="98917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51" name="Freeform: Shape 150"/>
          <p:cNvSpPr/>
          <p:nvPr userDrawn="1"/>
        </p:nvSpPr>
        <p:spPr bwMode="auto">
          <a:xfrm>
            <a:off x="6561812" y="2938615"/>
            <a:ext cx="425870" cy="297766"/>
          </a:xfrm>
          <a:custGeom>
            <a:avLst/>
            <a:gdLst>
              <a:gd name="connsiteX0" fmla="*/ 3423920 w 3423920"/>
              <a:gd name="connsiteY0" fmla="*/ 1280160 h 1280160"/>
              <a:gd name="connsiteX1" fmla="*/ 0 w 3423920"/>
              <a:gd name="connsiteY1" fmla="*/ 0 h 1280160"/>
              <a:gd name="connsiteX0" fmla="*/ 3423920 w 3423920"/>
              <a:gd name="connsiteY0" fmla="*/ 1333705 h 1333705"/>
              <a:gd name="connsiteX1" fmla="*/ 0 w 3423920"/>
              <a:gd name="connsiteY1" fmla="*/ 53545 h 1333705"/>
              <a:gd name="connsiteX0" fmla="*/ 3423920 w 3423920"/>
              <a:gd name="connsiteY0" fmla="*/ 1417938 h 1417938"/>
              <a:gd name="connsiteX1" fmla="*/ 0 w 3423920"/>
              <a:gd name="connsiteY1" fmla="*/ 137778 h 1417938"/>
              <a:gd name="connsiteX0" fmla="*/ 3423920 w 3423920"/>
              <a:gd name="connsiteY0" fmla="*/ 1521752 h 1521752"/>
              <a:gd name="connsiteX1" fmla="*/ 0 w 3423920"/>
              <a:gd name="connsiteY1" fmla="*/ 241592 h 1521752"/>
              <a:gd name="connsiteX0" fmla="*/ 3423920 w 3423920"/>
              <a:gd name="connsiteY0" fmla="*/ 1509236 h 1509236"/>
              <a:gd name="connsiteX1" fmla="*/ 0 w 3423920"/>
              <a:gd name="connsiteY1" fmla="*/ 229076 h 1509236"/>
              <a:gd name="connsiteX0" fmla="*/ 2503679 w 2503679"/>
              <a:gd name="connsiteY0" fmla="*/ 1811052 h 1811052"/>
              <a:gd name="connsiteX1" fmla="*/ 0 w 2503679"/>
              <a:gd name="connsiteY1" fmla="*/ 171774 h 1811052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2503679 w 2503679"/>
              <a:gd name="connsiteY0" fmla="*/ 1639278 h 1639278"/>
              <a:gd name="connsiteX1" fmla="*/ 0 w 2503679"/>
              <a:gd name="connsiteY1" fmla="*/ 0 h 1639278"/>
              <a:gd name="connsiteX0" fmla="*/ 1863999 w 1863999"/>
              <a:gd name="connsiteY0" fmla="*/ 1757114 h 1757114"/>
              <a:gd name="connsiteX1" fmla="*/ 0 w 1863999"/>
              <a:gd name="connsiteY1" fmla="*/ 0 h 1757114"/>
              <a:gd name="connsiteX0" fmla="*/ 1089650 w 1089650"/>
              <a:gd name="connsiteY0" fmla="*/ 342402 h 342402"/>
              <a:gd name="connsiteX1" fmla="*/ 0 w 1089650"/>
              <a:gd name="connsiteY1" fmla="*/ 335991 h 342402"/>
              <a:gd name="connsiteX0" fmla="*/ 1089650 w 1089650"/>
              <a:gd name="connsiteY0" fmla="*/ 125826 h 125858"/>
              <a:gd name="connsiteX1" fmla="*/ 0 w 1089650"/>
              <a:gd name="connsiteY1" fmla="*/ 119415 h 125858"/>
              <a:gd name="connsiteX0" fmla="*/ 1089650 w 1089650"/>
              <a:gd name="connsiteY0" fmla="*/ 169115 h 169115"/>
              <a:gd name="connsiteX1" fmla="*/ 0 w 1089650"/>
              <a:gd name="connsiteY1" fmla="*/ 162704 h 169115"/>
              <a:gd name="connsiteX0" fmla="*/ 1089650 w 1089650"/>
              <a:gd name="connsiteY0" fmla="*/ 149979 h 149979"/>
              <a:gd name="connsiteX1" fmla="*/ 0 w 1089650"/>
              <a:gd name="connsiteY1" fmla="*/ 143568 h 149979"/>
              <a:gd name="connsiteX0" fmla="*/ 1089650 w 1089650"/>
              <a:gd name="connsiteY0" fmla="*/ 93645 h 93645"/>
              <a:gd name="connsiteX1" fmla="*/ 0 w 1089650"/>
              <a:gd name="connsiteY1" fmla="*/ 87234 h 93645"/>
              <a:gd name="connsiteX0" fmla="*/ 1089650 w 1089650"/>
              <a:gd name="connsiteY0" fmla="*/ 106310 h 106310"/>
              <a:gd name="connsiteX1" fmla="*/ 0 w 1089650"/>
              <a:gd name="connsiteY1" fmla="*/ 99899 h 106310"/>
              <a:gd name="connsiteX0" fmla="*/ 1058087 w 1058087"/>
              <a:gd name="connsiteY0" fmla="*/ 96127 h 117070"/>
              <a:gd name="connsiteX1" fmla="*/ 0 w 1058087"/>
              <a:gd name="connsiteY1" fmla="*/ 117071 h 117070"/>
              <a:gd name="connsiteX0" fmla="*/ 1058087 w 1058087"/>
              <a:gd name="connsiteY0" fmla="*/ 77973 h 98917"/>
              <a:gd name="connsiteX1" fmla="*/ 0 w 1058087"/>
              <a:gd name="connsiteY1" fmla="*/ 98917 h 98917"/>
              <a:gd name="connsiteX0" fmla="*/ 376323 w 376323"/>
              <a:gd name="connsiteY0" fmla="*/ 271309 h 271310"/>
              <a:gd name="connsiteX1" fmla="*/ 0 w 376323"/>
              <a:gd name="connsiteY1" fmla="*/ 22913 h 271310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48396 h 248396"/>
              <a:gd name="connsiteX1" fmla="*/ 0 w 376323"/>
              <a:gd name="connsiteY1" fmla="*/ 0 h 248396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  <a:gd name="connsiteX0" fmla="*/ 376323 w 376323"/>
              <a:gd name="connsiteY0" fmla="*/ 263125 h 263125"/>
              <a:gd name="connsiteX1" fmla="*/ 0 w 376323"/>
              <a:gd name="connsiteY1" fmla="*/ 0 h 26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6323" h="263125">
                <a:moveTo>
                  <a:pt x="376323" y="263125"/>
                </a:moveTo>
                <a:cubicBezTo>
                  <a:pt x="185862" y="103602"/>
                  <a:pt x="231123" y="131438"/>
                  <a:pt x="0" y="0"/>
                </a:cubicBezTo>
              </a:path>
            </a:pathLst>
          </a:custGeom>
          <a:noFill/>
          <a:ln w="9525" cap="flat" cmpd="sng" algn="ctr">
            <a:solidFill>
              <a:srgbClr val="FFFFFF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5841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6"/>
            <a:ext cx="5486399" cy="5303813"/>
          </a:xfrm>
        </p:spPr>
        <p:txBody>
          <a:bodyPr wrap="square">
            <a:no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solidFill>
                  <a:schemeClr val="tx1"/>
                </a:solidFill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>
                <a:solidFill>
                  <a:schemeClr val="tx1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>
                <a:solidFill>
                  <a:schemeClr val="tx1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2200" b="0">
                <a:solidFill>
                  <a:schemeClr val="tx1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5303813"/>
          </a:xfrm>
        </p:spPr>
        <p:txBody>
          <a:bodyPr wrap="square">
            <a:no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5"/>
          <p:cNvSpPr txBox="1">
            <a:spLocks/>
          </p:cNvSpPr>
          <p:nvPr userDrawn="1"/>
        </p:nvSpPr>
        <p:spPr>
          <a:xfrm>
            <a:off x="0" y="2579688"/>
            <a:ext cx="12433300" cy="1831975"/>
          </a:xfrm>
          <a:prstGeom prst="rect">
            <a:avLst/>
          </a:prstGeom>
          <a:solidFill>
            <a:srgbClr val="0078D7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799" b="0" i="0" u="none" strike="noStrike" kern="1200" cap="none" spc="-102" normalizeH="0" baseline="0" noProof="0">
                <a:ln w="3175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Thank you!</a:t>
            </a:r>
          </a:p>
        </p:txBody>
      </p:sp>
      <p:sp>
        <p:nvSpPr>
          <p:cNvPr id="94" name="Title 5"/>
          <p:cNvSpPr txBox="1">
            <a:spLocks/>
          </p:cNvSpPr>
          <p:nvPr userDrawn="1"/>
        </p:nvSpPr>
        <p:spPr>
          <a:xfrm>
            <a:off x="287524" y="18430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Dankie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95" name="Title 5"/>
          <p:cNvSpPr txBox="1">
            <a:spLocks/>
          </p:cNvSpPr>
          <p:nvPr userDrawn="1"/>
        </p:nvSpPr>
        <p:spPr>
          <a:xfrm>
            <a:off x="1891433" y="184306"/>
            <a:ext cx="183926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Faleminderit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6" name="Title 5"/>
          <p:cNvSpPr txBox="1">
            <a:spLocks/>
          </p:cNvSpPr>
          <p:nvPr userDrawn="1"/>
        </p:nvSpPr>
        <p:spPr>
          <a:xfrm>
            <a:off x="4191770" y="184306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Shukran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97" name="Title 5"/>
          <p:cNvSpPr txBox="1">
            <a:spLocks/>
          </p:cNvSpPr>
          <p:nvPr userDrawn="1"/>
        </p:nvSpPr>
        <p:spPr>
          <a:xfrm>
            <a:off x="5948060" y="184306"/>
            <a:ext cx="251424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Chnorakaloutioun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8" name="Title 5"/>
          <p:cNvSpPr txBox="1">
            <a:spLocks/>
          </p:cNvSpPr>
          <p:nvPr userDrawn="1"/>
        </p:nvSpPr>
        <p:spPr>
          <a:xfrm>
            <a:off x="242740" y="1023974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Děkuji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99" name="Title 5"/>
          <p:cNvSpPr txBox="1">
            <a:spLocks/>
          </p:cNvSpPr>
          <p:nvPr userDrawn="1"/>
        </p:nvSpPr>
        <p:spPr>
          <a:xfrm>
            <a:off x="1522734" y="1023974"/>
            <a:ext cx="7237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Tak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00" name="Title 5"/>
          <p:cNvSpPr txBox="1">
            <a:spLocks/>
          </p:cNvSpPr>
          <p:nvPr userDrawn="1"/>
        </p:nvSpPr>
        <p:spPr>
          <a:xfrm>
            <a:off x="2383689" y="1023974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Dank u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01" name="Title 5"/>
          <p:cNvSpPr txBox="1">
            <a:spLocks/>
          </p:cNvSpPr>
          <p:nvPr userDrawn="1"/>
        </p:nvSpPr>
        <p:spPr>
          <a:xfrm>
            <a:off x="3816063" y="1023974"/>
            <a:ext cx="102917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Tänan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2" name="Title 5"/>
          <p:cNvSpPr txBox="1">
            <a:spLocks/>
          </p:cNvSpPr>
          <p:nvPr userDrawn="1"/>
        </p:nvSpPr>
        <p:spPr>
          <a:xfrm>
            <a:off x="8923377" y="184306"/>
            <a:ext cx="1080157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Hvala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3" name="Title 5"/>
          <p:cNvSpPr txBox="1">
            <a:spLocks/>
          </p:cNvSpPr>
          <p:nvPr userDrawn="1"/>
        </p:nvSpPr>
        <p:spPr>
          <a:xfrm>
            <a:off x="10464609" y="184306"/>
            <a:ext cx="167629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Blagodaria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4" name="Title 5"/>
          <p:cNvSpPr txBox="1">
            <a:spLocks/>
          </p:cNvSpPr>
          <p:nvPr userDrawn="1"/>
        </p:nvSpPr>
        <p:spPr>
          <a:xfrm>
            <a:off x="4982391" y="1023974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Kiitos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5" name="Title 5"/>
          <p:cNvSpPr txBox="1">
            <a:spLocks/>
          </p:cNvSpPr>
          <p:nvPr userDrawn="1"/>
        </p:nvSpPr>
        <p:spPr>
          <a:xfrm>
            <a:off x="6262384" y="1023974"/>
            <a:ext cx="100445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Merci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06" name="Title 5"/>
          <p:cNvSpPr txBox="1">
            <a:spLocks/>
          </p:cNvSpPr>
          <p:nvPr userDrawn="1"/>
        </p:nvSpPr>
        <p:spPr>
          <a:xfrm>
            <a:off x="7403996" y="1023974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Danke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7" name="Title 5"/>
          <p:cNvSpPr txBox="1">
            <a:spLocks/>
          </p:cNvSpPr>
          <p:nvPr userDrawn="1"/>
        </p:nvSpPr>
        <p:spPr>
          <a:xfrm>
            <a:off x="8836368" y="1023974"/>
            <a:ext cx="185465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Ευχαριστώ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8" name="Title 5"/>
          <p:cNvSpPr txBox="1">
            <a:spLocks/>
          </p:cNvSpPr>
          <p:nvPr userDrawn="1"/>
        </p:nvSpPr>
        <p:spPr>
          <a:xfrm>
            <a:off x="335114" y="174618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Mahalo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09" name="Title 5"/>
          <p:cNvSpPr txBox="1">
            <a:spLocks/>
          </p:cNvSpPr>
          <p:nvPr userDrawn="1"/>
        </p:nvSpPr>
        <p:spPr>
          <a:xfrm>
            <a:off x="1544866" y="1746186"/>
            <a:ext cx="990460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.תודה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0" name="Title 5"/>
          <p:cNvSpPr txBox="1">
            <a:spLocks/>
          </p:cNvSpPr>
          <p:nvPr userDrawn="1"/>
        </p:nvSpPr>
        <p:spPr>
          <a:xfrm>
            <a:off x="2602241" y="1746186"/>
            <a:ext cx="17631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Dhanyavād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1" name="Title 5"/>
          <p:cNvSpPr txBox="1">
            <a:spLocks/>
          </p:cNvSpPr>
          <p:nvPr userDrawn="1"/>
        </p:nvSpPr>
        <p:spPr>
          <a:xfrm>
            <a:off x="4432355" y="1746186"/>
            <a:ext cx="1621314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Köszönöm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2" name="Title 5"/>
          <p:cNvSpPr txBox="1">
            <a:spLocks/>
          </p:cNvSpPr>
          <p:nvPr userDrawn="1"/>
        </p:nvSpPr>
        <p:spPr>
          <a:xfrm>
            <a:off x="6120584" y="1746186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Takk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13" name="Title 5"/>
          <p:cNvSpPr txBox="1">
            <a:spLocks/>
          </p:cNvSpPr>
          <p:nvPr userDrawn="1"/>
        </p:nvSpPr>
        <p:spPr>
          <a:xfrm>
            <a:off x="7330336" y="1746186"/>
            <a:ext cx="193163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Terima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kasih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4" name="Title 5"/>
          <p:cNvSpPr txBox="1">
            <a:spLocks/>
          </p:cNvSpPr>
          <p:nvPr userDrawn="1"/>
        </p:nvSpPr>
        <p:spPr>
          <a:xfrm>
            <a:off x="9328884" y="1746186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Grazie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5" name="Title 5"/>
          <p:cNvSpPr txBox="1">
            <a:spLocks/>
          </p:cNvSpPr>
          <p:nvPr userDrawn="1"/>
        </p:nvSpPr>
        <p:spPr>
          <a:xfrm>
            <a:off x="275482" y="4373438"/>
            <a:ext cx="1829932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감사합니다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16" name="Title 5"/>
          <p:cNvSpPr txBox="1">
            <a:spLocks/>
          </p:cNvSpPr>
          <p:nvPr userDrawn="1"/>
        </p:nvSpPr>
        <p:spPr>
          <a:xfrm>
            <a:off x="2127152" y="4373438"/>
            <a:ext cx="141571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Paldies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7" name="Title 5"/>
          <p:cNvSpPr txBox="1">
            <a:spLocks/>
          </p:cNvSpPr>
          <p:nvPr userDrawn="1"/>
        </p:nvSpPr>
        <p:spPr>
          <a:xfrm>
            <a:off x="3564606" y="4373438"/>
            <a:ext cx="16520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Choukrane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8" name="Title 5"/>
          <p:cNvSpPr txBox="1">
            <a:spLocks/>
          </p:cNvSpPr>
          <p:nvPr userDrawn="1"/>
        </p:nvSpPr>
        <p:spPr>
          <a:xfrm>
            <a:off x="6346756" y="4373438"/>
            <a:ext cx="92485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Ačiū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19" name="Title 5"/>
          <p:cNvSpPr txBox="1">
            <a:spLocks/>
          </p:cNvSpPr>
          <p:nvPr userDrawn="1"/>
        </p:nvSpPr>
        <p:spPr>
          <a:xfrm>
            <a:off x="1518456" y="5213106"/>
            <a:ext cx="186462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Баярлалаа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20" name="Title 5"/>
          <p:cNvSpPr txBox="1">
            <a:spLocks/>
          </p:cNvSpPr>
          <p:nvPr userDrawn="1"/>
        </p:nvSpPr>
        <p:spPr>
          <a:xfrm>
            <a:off x="3483218" y="5213106"/>
            <a:ext cx="14419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Dziękuję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21" name="Title 5"/>
          <p:cNvSpPr txBox="1">
            <a:spLocks/>
          </p:cNvSpPr>
          <p:nvPr userDrawn="1"/>
        </p:nvSpPr>
        <p:spPr>
          <a:xfrm>
            <a:off x="4878570" y="5213106"/>
            <a:ext cx="1608168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Obrigado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22" name="Title 5"/>
          <p:cNvSpPr txBox="1">
            <a:spLocks/>
          </p:cNvSpPr>
          <p:nvPr userDrawn="1"/>
        </p:nvSpPr>
        <p:spPr>
          <a:xfrm>
            <a:off x="7406380" y="4373438"/>
            <a:ext cx="176586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Благодарам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68" name="Title 5"/>
          <p:cNvSpPr txBox="1">
            <a:spLocks/>
          </p:cNvSpPr>
          <p:nvPr userDrawn="1"/>
        </p:nvSpPr>
        <p:spPr>
          <a:xfrm>
            <a:off x="6586874" y="5213106"/>
            <a:ext cx="1826707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Mulţumesc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69" name="Title 5"/>
          <p:cNvSpPr txBox="1">
            <a:spLocks/>
          </p:cNvSpPr>
          <p:nvPr userDrawn="1"/>
        </p:nvSpPr>
        <p:spPr>
          <a:xfrm>
            <a:off x="8513719" y="5213106"/>
            <a:ext cx="16723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Спасибо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0" name="Title 5"/>
          <p:cNvSpPr txBox="1">
            <a:spLocks/>
          </p:cNvSpPr>
          <p:nvPr userDrawn="1"/>
        </p:nvSpPr>
        <p:spPr>
          <a:xfrm>
            <a:off x="9367444" y="5935317"/>
            <a:ext cx="130723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X</a:t>
            </a:r>
            <a:r>
              <a:rPr kumimoji="0" lang="az-Cyrl-AZ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вала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1" name="Title 5"/>
          <p:cNvSpPr txBox="1">
            <a:spLocks/>
          </p:cNvSpPr>
          <p:nvPr userDrawn="1"/>
        </p:nvSpPr>
        <p:spPr>
          <a:xfrm>
            <a:off x="275483" y="5935317"/>
            <a:ext cx="137140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Ďakujem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72" name="Title 5"/>
          <p:cNvSpPr txBox="1">
            <a:spLocks/>
          </p:cNvSpPr>
          <p:nvPr userDrawn="1"/>
        </p:nvSpPr>
        <p:spPr>
          <a:xfrm>
            <a:off x="1719324" y="5935317"/>
            <a:ext cx="83292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Tack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73" name="Title 5"/>
          <p:cNvSpPr txBox="1">
            <a:spLocks/>
          </p:cNvSpPr>
          <p:nvPr userDrawn="1"/>
        </p:nvSpPr>
        <p:spPr>
          <a:xfrm>
            <a:off x="2624684" y="5935317"/>
            <a:ext cx="108661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Nandri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4" name="Title 5"/>
          <p:cNvSpPr txBox="1">
            <a:spLocks/>
          </p:cNvSpPr>
          <p:nvPr userDrawn="1"/>
        </p:nvSpPr>
        <p:spPr>
          <a:xfrm>
            <a:off x="3783735" y="5935317"/>
            <a:ext cx="1687602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Kop </a:t>
            </a: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khun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accent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5" name="Title 5"/>
          <p:cNvSpPr txBox="1">
            <a:spLocks/>
          </p:cNvSpPr>
          <p:nvPr userDrawn="1"/>
        </p:nvSpPr>
        <p:spPr>
          <a:xfrm>
            <a:off x="5543775" y="5935317"/>
            <a:ext cx="238357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Teşekkür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ederim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176" name="Title 5"/>
          <p:cNvSpPr txBox="1">
            <a:spLocks/>
          </p:cNvSpPr>
          <p:nvPr userDrawn="1"/>
        </p:nvSpPr>
        <p:spPr>
          <a:xfrm>
            <a:off x="7999792" y="5935317"/>
            <a:ext cx="129521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az-Cyrl-AZ" sz="24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Дякую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7" name="Title 5"/>
          <p:cNvSpPr txBox="1">
            <a:spLocks/>
          </p:cNvSpPr>
          <p:nvPr userDrawn="1"/>
        </p:nvSpPr>
        <p:spPr>
          <a:xfrm>
            <a:off x="10747120" y="5935318"/>
            <a:ext cx="139378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gradFill>
                  <a:gsLst>
                    <a:gs pos="0">
                      <a:srgbClr val="0072C6"/>
                    </a:gs>
                    <a:gs pos="100000">
                      <a:srgbClr val="0072C6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Diolch</a:t>
            </a:r>
            <a:r>
              <a:rPr kumimoji="0" lang="en-US" sz="2400" b="0" i="0" u="none" strike="noStrike" kern="1200" cap="none" spc="0" normalizeH="0" baseline="0" noProof="0">
                <a:ln w="3175">
                  <a:noFill/>
                </a:ln>
                <a:gradFill>
                  <a:gsLst>
                    <a:gs pos="0">
                      <a:srgbClr val="0072C6"/>
                    </a:gs>
                    <a:gs pos="100000">
                      <a:srgbClr val="0072C6"/>
                    </a:gs>
                  </a:gsLst>
                  <a:lin ang="5400000" scaled="1"/>
                </a:gra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gradFill>
                <a:gsLst>
                  <a:gs pos="0">
                    <a:srgbClr val="0072C6"/>
                  </a:gs>
                  <a:gs pos="100000">
                    <a:srgbClr val="0072C6"/>
                  </a:gs>
                </a:gsLst>
                <a:lin ang="5400000" scaled="1"/>
              </a:gra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8" name="Title 5"/>
          <p:cNvSpPr txBox="1">
            <a:spLocks/>
          </p:cNvSpPr>
          <p:nvPr userDrawn="1"/>
        </p:nvSpPr>
        <p:spPr>
          <a:xfrm>
            <a:off x="10674678" y="1737598"/>
            <a:ext cx="1411140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Grazzi</a:t>
            </a: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79" name="Title 5"/>
          <p:cNvSpPr txBox="1">
            <a:spLocks/>
          </p:cNvSpPr>
          <p:nvPr userDrawn="1"/>
        </p:nvSpPr>
        <p:spPr>
          <a:xfrm>
            <a:off x="10828179" y="1023974"/>
            <a:ext cx="1312725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 dank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0" name="Title 5"/>
          <p:cNvSpPr txBox="1">
            <a:spLocks/>
          </p:cNvSpPr>
          <p:nvPr userDrawn="1"/>
        </p:nvSpPr>
        <p:spPr>
          <a:xfrm>
            <a:off x="10286253" y="5213106"/>
            <a:ext cx="1854651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err="1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Ngiyabonga</a:t>
            </a:r>
            <a:endParaRPr kumimoji="0" lang="en-US" sz="13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1" name="Title 5"/>
          <p:cNvSpPr txBox="1">
            <a:spLocks/>
          </p:cNvSpPr>
          <p:nvPr userDrawn="1"/>
        </p:nvSpPr>
        <p:spPr>
          <a:xfrm>
            <a:off x="9167476" y="4373438"/>
            <a:ext cx="3268999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ありがとうございました</a:t>
            </a:r>
          </a:p>
        </p:txBody>
      </p:sp>
      <p:sp>
        <p:nvSpPr>
          <p:cNvPr id="182" name="Title 5"/>
          <p:cNvSpPr txBox="1">
            <a:spLocks/>
          </p:cNvSpPr>
          <p:nvPr userDrawn="1"/>
        </p:nvSpPr>
        <p:spPr>
          <a:xfrm>
            <a:off x="318459" y="5210089"/>
            <a:ext cx="1142836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800" b="0" i="0" u="none" strike="noStrike" kern="1200" cap="none" spc="0" normalizeH="0" baseline="0" noProof="0">
                <a:ln w="3175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谢谢</a:t>
            </a:r>
            <a:endParaRPr kumimoji="0" lang="en-US" sz="15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183" name="Title 5"/>
          <p:cNvSpPr txBox="1">
            <a:spLocks/>
          </p:cNvSpPr>
          <p:nvPr userDrawn="1"/>
        </p:nvSpPr>
        <p:spPr>
          <a:xfrm>
            <a:off x="5238405" y="4396802"/>
            <a:ext cx="1086613" cy="917444"/>
          </a:xfrm>
          <a:prstGeom prst="rect">
            <a:avLst/>
          </a:prstGeom>
        </p:spPr>
        <p:txBody>
          <a:bodyPr vert="horz" wrap="square" lIns="91402" tIns="0" rIns="91402" bIns="0" rtlCol="0" anchor="ctr" anchorCtr="0">
            <a:noAutofit/>
          </a:bodyPr>
          <a:lstStyle>
            <a:lvl1pPr algn="ctr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0" baseline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74000">
                      <a:schemeClr val="tx1"/>
                    </a:gs>
                  </a:gsLst>
                  <a:lin ang="5400000" scaled="1"/>
                </a:gra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lvl="0">
              <a:defRPr/>
            </a:pPr>
            <a:r>
              <a:rPr lang="en-US" sz="2000">
                <a:solidFill>
                  <a:schemeClr val="tx1"/>
                </a:solidFill>
              </a:rPr>
              <a:t>Gracias</a:t>
            </a:r>
            <a:endParaRPr kumimoji="0" lang="en-US" sz="1199" b="0" i="0" u="none" strike="noStrike" kern="1200" cap="none" spc="0" normalizeH="0" baseline="0" noProof="0">
              <a:ln w="3175"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619215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7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75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75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7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75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7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75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75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75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68" grpId="0"/>
      <p:bldP spid="169" grpId="0"/>
      <p:bldP spid="170" grpId="0"/>
      <p:bldP spid="171" grpId="0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3" grpId="0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5352283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468973" y="6623617"/>
            <a:ext cx="2169825" cy="2308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900" b="0" i="0">
                <a:latin typeface="+mj-lt"/>
              </a:rPr>
              <a:t>Microsoft confidential.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3542403725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364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3082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iversary Layout - 1 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7840661" cy="9175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504238" y="0"/>
            <a:ext cx="3932237" cy="69945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/>
          <p:cNvGrpSpPr/>
          <p:nvPr userDrawn="1"/>
        </p:nvGrpSpPr>
        <p:grpSpPr>
          <a:xfrm>
            <a:off x="8762931" y="508873"/>
            <a:ext cx="3414851" cy="6274801"/>
            <a:chOff x="8762931" y="508873"/>
            <a:chExt cx="3414851" cy="6274801"/>
          </a:xfrm>
        </p:grpSpPr>
        <p:sp>
          <p:nvSpPr>
            <p:cNvPr id="393" name="Freeform 19"/>
            <p:cNvSpPr>
              <a:spLocks/>
            </p:cNvSpPr>
            <p:nvPr userDrawn="1"/>
          </p:nvSpPr>
          <p:spPr bwMode="auto">
            <a:xfrm>
              <a:off x="11056851" y="4774917"/>
              <a:ext cx="533853" cy="301369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9"/>
            <p:cNvSpPr>
              <a:spLocks/>
            </p:cNvSpPr>
            <p:nvPr userDrawn="1"/>
          </p:nvSpPr>
          <p:spPr bwMode="auto">
            <a:xfrm>
              <a:off x="8984477" y="3298100"/>
              <a:ext cx="601516" cy="339566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9"/>
            <p:cNvSpPr>
              <a:spLocks/>
            </p:cNvSpPr>
            <p:nvPr userDrawn="1"/>
          </p:nvSpPr>
          <p:spPr bwMode="auto">
            <a:xfrm>
              <a:off x="11129438" y="2718938"/>
              <a:ext cx="567110" cy="320143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86" name="Group 385"/>
            <p:cNvGrpSpPr/>
            <p:nvPr userDrawn="1"/>
          </p:nvGrpSpPr>
          <p:grpSpPr>
            <a:xfrm>
              <a:off x="9388296" y="3283834"/>
              <a:ext cx="2387744" cy="1342136"/>
              <a:chOff x="7007642" y="4080954"/>
              <a:chExt cx="821203" cy="461593"/>
            </a:xfrm>
          </p:grpSpPr>
          <p:sp>
            <p:nvSpPr>
              <p:cNvPr id="388" name="Freeform 484"/>
              <p:cNvSpPr>
                <a:spLocks/>
              </p:cNvSpPr>
              <p:nvPr userDrawn="1"/>
            </p:nvSpPr>
            <p:spPr bwMode="gray">
              <a:xfrm>
                <a:off x="7035844" y="4317086"/>
                <a:ext cx="793001" cy="225461"/>
              </a:xfrm>
              <a:custGeom>
                <a:avLst/>
                <a:gdLst>
                  <a:gd name="T0" fmla="*/ 193 w 219"/>
                  <a:gd name="T1" fmla="*/ 0 h 63"/>
                  <a:gd name="T2" fmla="*/ 198 w 219"/>
                  <a:gd name="T3" fmla="*/ 17 h 63"/>
                  <a:gd name="T4" fmla="*/ 184 w 219"/>
                  <a:gd name="T5" fmla="*/ 44 h 63"/>
                  <a:gd name="T6" fmla="*/ 166 w 219"/>
                  <a:gd name="T7" fmla="*/ 49 h 63"/>
                  <a:gd name="T8" fmla="*/ 11 w 219"/>
                  <a:gd name="T9" fmla="*/ 49 h 63"/>
                  <a:gd name="T10" fmla="*/ 0 w 219"/>
                  <a:gd name="T11" fmla="*/ 48 h 63"/>
                  <a:gd name="T12" fmla="*/ 32 w 219"/>
                  <a:gd name="T13" fmla="*/ 63 h 63"/>
                  <a:gd name="T14" fmla="*/ 187 w 219"/>
                  <a:gd name="T15" fmla="*/ 63 h 63"/>
                  <a:gd name="T16" fmla="*/ 205 w 219"/>
                  <a:gd name="T17" fmla="*/ 58 h 63"/>
                  <a:gd name="T18" fmla="*/ 219 w 219"/>
                  <a:gd name="T19" fmla="*/ 32 h 63"/>
                  <a:gd name="T20" fmla="*/ 193 w 219"/>
                  <a:gd name="T2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63">
                    <a:moveTo>
                      <a:pt x="193" y="0"/>
                    </a:moveTo>
                    <a:cubicBezTo>
                      <a:pt x="196" y="5"/>
                      <a:pt x="198" y="11"/>
                      <a:pt x="198" y="17"/>
                    </a:cubicBezTo>
                    <a:cubicBezTo>
                      <a:pt x="198" y="28"/>
                      <a:pt x="192" y="38"/>
                      <a:pt x="184" y="44"/>
                    </a:cubicBezTo>
                    <a:cubicBezTo>
                      <a:pt x="179" y="47"/>
                      <a:pt x="173" y="49"/>
                      <a:pt x="166" y="49"/>
                    </a:cubicBezTo>
                    <a:cubicBezTo>
                      <a:pt x="11" y="49"/>
                      <a:pt x="11" y="49"/>
                      <a:pt x="11" y="49"/>
                    </a:cubicBezTo>
                    <a:cubicBezTo>
                      <a:pt x="7" y="49"/>
                      <a:pt x="3" y="49"/>
                      <a:pt x="0" y="48"/>
                    </a:cubicBezTo>
                    <a:cubicBezTo>
                      <a:pt x="7" y="57"/>
                      <a:pt x="19" y="63"/>
                      <a:pt x="32" y="63"/>
                    </a:cubicBezTo>
                    <a:cubicBezTo>
                      <a:pt x="187" y="63"/>
                      <a:pt x="187" y="63"/>
                      <a:pt x="187" y="63"/>
                    </a:cubicBezTo>
                    <a:cubicBezTo>
                      <a:pt x="194" y="63"/>
                      <a:pt x="200" y="61"/>
                      <a:pt x="205" y="58"/>
                    </a:cubicBezTo>
                    <a:cubicBezTo>
                      <a:pt x="213" y="53"/>
                      <a:pt x="219" y="43"/>
                      <a:pt x="219" y="32"/>
                    </a:cubicBezTo>
                    <a:cubicBezTo>
                      <a:pt x="219" y="16"/>
                      <a:pt x="208" y="3"/>
                      <a:pt x="193" y="0"/>
                    </a:cubicBezTo>
                    <a:close/>
                  </a:path>
                </a:pathLst>
              </a:custGeom>
              <a:solidFill>
                <a:srgbClr val="D2D2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9" name="Freeform 485"/>
              <p:cNvSpPr>
                <a:spLocks/>
              </p:cNvSpPr>
              <p:nvPr userDrawn="1"/>
            </p:nvSpPr>
            <p:spPr bwMode="gray">
              <a:xfrm>
                <a:off x="7007642" y="4080954"/>
                <a:ext cx="746354" cy="412050"/>
              </a:xfrm>
              <a:custGeom>
                <a:avLst/>
                <a:gdLst>
                  <a:gd name="T0" fmla="*/ 201 w 206"/>
                  <a:gd name="T1" fmla="*/ 65 h 114"/>
                  <a:gd name="T2" fmla="*/ 197 w 206"/>
                  <a:gd name="T3" fmla="*/ 60 h 114"/>
                  <a:gd name="T4" fmla="*/ 197 w 206"/>
                  <a:gd name="T5" fmla="*/ 57 h 114"/>
                  <a:gd name="T6" fmla="*/ 168 w 206"/>
                  <a:gd name="T7" fmla="*/ 19 h 114"/>
                  <a:gd name="T8" fmla="*/ 157 w 206"/>
                  <a:gd name="T9" fmla="*/ 17 h 114"/>
                  <a:gd name="T10" fmla="*/ 133 w 206"/>
                  <a:gd name="T11" fmla="*/ 25 h 114"/>
                  <a:gd name="T12" fmla="*/ 117 w 206"/>
                  <a:gd name="T13" fmla="*/ 8 h 114"/>
                  <a:gd name="T14" fmla="*/ 107 w 206"/>
                  <a:gd name="T15" fmla="*/ 3 h 114"/>
                  <a:gd name="T16" fmla="*/ 90 w 206"/>
                  <a:gd name="T17" fmla="*/ 0 h 114"/>
                  <a:gd name="T18" fmla="*/ 40 w 206"/>
                  <a:gd name="T19" fmla="*/ 48 h 114"/>
                  <a:gd name="T20" fmla="*/ 40 w 206"/>
                  <a:gd name="T21" fmla="*/ 49 h 114"/>
                  <a:gd name="T22" fmla="*/ 40 w 206"/>
                  <a:gd name="T23" fmla="*/ 49 h 114"/>
                  <a:gd name="T24" fmla="*/ 0 w 206"/>
                  <a:gd name="T25" fmla="*/ 89 h 114"/>
                  <a:gd name="T26" fmla="*/ 8 w 206"/>
                  <a:gd name="T27" fmla="*/ 113 h 114"/>
                  <a:gd name="T28" fmla="*/ 19 w 206"/>
                  <a:gd name="T29" fmla="*/ 114 h 114"/>
                  <a:gd name="T30" fmla="*/ 174 w 206"/>
                  <a:gd name="T31" fmla="*/ 114 h 114"/>
                  <a:gd name="T32" fmla="*/ 192 w 206"/>
                  <a:gd name="T33" fmla="*/ 109 h 114"/>
                  <a:gd name="T34" fmla="*/ 206 w 206"/>
                  <a:gd name="T35" fmla="*/ 82 h 114"/>
                  <a:gd name="T36" fmla="*/ 201 w 206"/>
                  <a:gd name="T37" fmla="*/ 65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6" h="114">
                    <a:moveTo>
                      <a:pt x="201" y="65"/>
                    </a:moveTo>
                    <a:cubicBezTo>
                      <a:pt x="200" y="63"/>
                      <a:pt x="198" y="61"/>
                      <a:pt x="197" y="60"/>
                    </a:cubicBezTo>
                    <a:cubicBezTo>
                      <a:pt x="197" y="59"/>
                      <a:pt x="197" y="58"/>
                      <a:pt x="197" y="57"/>
                    </a:cubicBezTo>
                    <a:cubicBezTo>
                      <a:pt x="197" y="39"/>
                      <a:pt x="184" y="23"/>
                      <a:pt x="168" y="19"/>
                    </a:cubicBezTo>
                    <a:cubicBezTo>
                      <a:pt x="164" y="18"/>
                      <a:pt x="161" y="17"/>
                      <a:pt x="157" y="17"/>
                    </a:cubicBezTo>
                    <a:cubicBezTo>
                      <a:pt x="148" y="17"/>
                      <a:pt x="140" y="20"/>
                      <a:pt x="133" y="25"/>
                    </a:cubicBezTo>
                    <a:cubicBezTo>
                      <a:pt x="129" y="18"/>
                      <a:pt x="124" y="12"/>
                      <a:pt x="117" y="8"/>
                    </a:cubicBezTo>
                    <a:cubicBezTo>
                      <a:pt x="114" y="6"/>
                      <a:pt x="110" y="4"/>
                      <a:pt x="107" y="3"/>
                    </a:cubicBezTo>
                    <a:cubicBezTo>
                      <a:pt x="101" y="1"/>
                      <a:pt x="96" y="0"/>
                      <a:pt x="90" y="0"/>
                    </a:cubicBezTo>
                    <a:cubicBezTo>
                      <a:pt x="63" y="0"/>
                      <a:pt x="41" y="21"/>
                      <a:pt x="40" y="48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18" y="49"/>
                      <a:pt x="0" y="67"/>
                      <a:pt x="0" y="89"/>
                    </a:cubicBezTo>
                    <a:cubicBezTo>
                      <a:pt x="0" y="98"/>
                      <a:pt x="3" y="106"/>
                      <a:pt x="8" y="113"/>
                    </a:cubicBezTo>
                    <a:cubicBezTo>
                      <a:pt x="11" y="114"/>
                      <a:pt x="15" y="114"/>
                      <a:pt x="19" y="114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81" y="114"/>
                      <a:pt x="187" y="112"/>
                      <a:pt x="192" y="109"/>
                    </a:cubicBezTo>
                    <a:cubicBezTo>
                      <a:pt x="200" y="103"/>
                      <a:pt x="206" y="93"/>
                      <a:pt x="206" y="82"/>
                    </a:cubicBezTo>
                    <a:cubicBezTo>
                      <a:pt x="206" y="76"/>
                      <a:pt x="204" y="70"/>
                      <a:pt x="201" y="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23" name="Freeform: Shape 422"/>
            <p:cNvSpPr/>
            <p:nvPr userDrawn="1"/>
          </p:nvSpPr>
          <p:spPr bwMode="auto">
            <a:xfrm flipH="1">
              <a:off x="11553099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4" name="Right Triangle 423"/>
            <p:cNvSpPr/>
            <p:nvPr userDrawn="1"/>
          </p:nvSpPr>
          <p:spPr bwMode="auto">
            <a:xfrm rot="5400000">
              <a:off x="11592537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17" name="Freeform: Shape 416"/>
            <p:cNvSpPr/>
            <p:nvPr userDrawn="1"/>
          </p:nvSpPr>
          <p:spPr bwMode="auto">
            <a:xfrm>
              <a:off x="8762931" y="4050392"/>
              <a:ext cx="624683" cy="308033"/>
            </a:xfrm>
            <a:custGeom>
              <a:avLst/>
              <a:gdLst>
                <a:gd name="connsiteX0" fmla="*/ 0 w 1299445"/>
                <a:gd name="connsiteY0" fmla="*/ 0 h 640761"/>
                <a:gd name="connsiteX1" fmla="*/ 1299445 w 1299445"/>
                <a:gd name="connsiteY1" fmla="*/ 0 h 640761"/>
                <a:gd name="connsiteX2" fmla="*/ 1299445 w 1299445"/>
                <a:gd name="connsiteY2" fmla="*/ 640761 h 640761"/>
                <a:gd name="connsiteX3" fmla="*/ 0 w 1299445"/>
                <a:gd name="connsiteY3" fmla="*/ 640761 h 640761"/>
                <a:gd name="connsiteX4" fmla="*/ 484359 w 1299445"/>
                <a:gd name="connsiteY4" fmla="*/ 320381 h 6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99445" h="640761">
                  <a:moveTo>
                    <a:pt x="0" y="0"/>
                  </a:moveTo>
                  <a:lnTo>
                    <a:pt x="1299445" y="0"/>
                  </a:lnTo>
                  <a:lnTo>
                    <a:pt x="1299445" y="640761"/>
                  </a:lnTo>
                  <a:lnTo>
                    <a:pt x="0" y="640761"/>
                  </a:lnTo>
                  <a:lnTo>
                    <a:pt x="484359" y="320381"/>
                  </a:lnTo>
                  <a:close/>
                </a:path>
              </a:pathLst>
            </a:custGeom>
            <a:solidFill>
              <a:srgbClr val="DA10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4" name="Right Triangle 1023"/>
            <p:cNvSpPr/>
            <p:nvPr userDrawn="1"/>
          </p:nvSpPr>
          <p:spPr bwMode="auto">
            <a:xfrm rot="16200000" flipH="1">
              <a:off x="9212913" y="4183725"/>
              <a:ext cx="135262" cy="214138"/>
            </a:xfrm>
            <a:prstGeom prst="rtTriangle">
              <a:avLst/>
            </a:prstGeom>
            <a:solidFill>
              <a:srgbClr val="BE0E1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35" name="Oval 19"/>
            <p:cNvSpPr>
              <a:spLocks noChangeArrowheads="1"/>
            </p:cNvSpPr>
            <p:nvPr userDrawn="1"/>
          </p:nvSpPr>
          <p:spPr bwMode="auto">
            <a:xfrm>
              <a:off x="9826363" y="2432923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21"/>
            <p:cNvSpPr>
              <a:spLocks noChangeArrowheads="1"/>
            </p:cNvSpPr>
            <p:nvPr userDrawn="1"/>
          </p:nvSpPr>
          <p:spPr bwMode="auto">
            <a:xfrm>
              <a:off x="10290967" y="6288254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Oval 23"/>
            <p:cNvSpPr>
              <a:spLocks noChangeArrowheads="1"/>
            </p:cNvSpPr>
            <p:nvPr userDrawn="1"/>
          </p:nvSpPr>
          <p:spPr bwMode="auto">
            <a:xfrm>
              <a:off x="8881800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Oval 24"/>
            <p:cNvSpPr>
              <a:spLocks noChangeArrowheads="1"/>
            </p:cNvSpPr>
            <p:nvPr userDrawn="1"/>
          </p:nvSpPr>
          <p:spPr bwMode="auto">
            <a:xfrm>
              <a:off x="9408850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Oval 33"/>
            <p:cNvSpPr>
              <a:spLocks noChangeArrowheads="1"/>
            </p:cNvSpPr>
            <p:nvPr userDrawn="1"/>
          </p:nvSpPr>
          <p:spPr bwMode="auto">
            <a:xfrm>
              <a:off x="9153263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Oval 34"/>
            <p:cNvSpPr>
              <a:spLocks noChangeArrowheads="1"/>
            </p:cNvSpPr>
            <p:nvPr userDrawn="1"/>
          </p:nvSpPr>
          <p:spPr bwMode="auto">
            <a:xfrm>
              <a:off x="9167550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Oval 35"/>
            <p:cNvSpPr>
              <a:spLocks noChangeArrowheads="1"/>
            </p:cNvSpPr>
            <p:nvPr userDrawn="1"/>
          </p:nvSpPr>
          <p:spPr bwMode="auto">
            <a:xfrm>
              <a:off x="9508863" y="2879010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Oval 39"/>
            <p:cNvSpPr>
              <a:spLocks noChangeArrowheads="1"/>
            </p:cNvSpPr>
            <p:nvPr userDrawn="1"/>
          </p:nvSpPr>
          <p:spPr bwMode="auto">
            <a:xfrm>
              <a:off x="8867513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Oval 40"/>
            <p:cNvSpPr>
              <a:spLocks noChangeArrowheads="1"/>
            </p:cNvSpPr>
            <p:nvPr userDrawn="1"/>
          </p:nvSpPr>
          <p:spPr bwMode="auto">
            <a:xfrm>
              <a:off x="10086713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45"/>
            <p:cNvSpPr>
              <a:spLocks/>
            </p:cNvSpPr>
            <p:nvPr userDrawn="1"/>
          </p:nvSpPr>
          <p:spPr bwMode="auto">
            <a:xfrm>
              <a:off x="9686663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Oval 48"/>
            <p:cNvSpPr>
              <a:spLocks noChangeArrowheads="1"/>
            </p:cNvSpPr>
            <p:nvPr userDrawn="1"/>
          </p:nvSpPr>
          <p:spPr bwMode="auto">
            <a:xfrm>
              <a:off x="9750163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Oval 19"/>
            <p:cNvSpPr>
              <a:spLocks noChangeArrowheads="1"/>
            </p:cNvSpPr>
            <p:nvPr userDrawn="1"/>
          </p:nvSpPr>
          <p:spPr bwMode="auto">
            <a:xfrm>
              <a:off x="11893689" y="2300475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Oval 21"/>
            <p:cNvSpPr>
              <a:spLocks noChangeArrowheads="1"/>
            </p:cNvSpPr>
            <p:nvPr userDrawn="1"/>
          </p:nvSpPr>
          <p:spPr bwMode="auto">
            <a:xfrm>
              <a:off x="12063464" y="327349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23"/>
            <p:cNvSpPr>
              <a:spLocks noChangeArrowheads="1"/>
            </p:cNvSpPr>
            <p:nvPr userDrawn="1"/>
          </p:nvSpPr>
          <p:spPr bwMode="auto">
            <a:xfrm>
              <a:off x="10714176" y="2063035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Oval 24"/>
            <p:cNvSpPr>
              <a:spLocks noChangeArrowheads="1"/>
            </p:cNvSpPr>
            <p:nvPr userDrawn="1"/>
          </p:nvSpPr>
          <p:spPr bwMode="auto">
            <a:xfrm>
              <a:off x="11241226" y="508873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Oval 33"/>
            <p:cNvSpPr>
              <a:spLocks noChangeArrowheads="1"/>
            </p:cNvSpPr>
            <p:nvPr userDrawn="1"/>
          </p:nvSpPr>
          <p:spPr bwMode="auto">
            <a:xfrm>
              <a:off x="10985639" y="1521698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Oval 34"/>
            <p:cNvSpPr>
              <a:spLocks noChangeArrowheads="1"/>
            </p:cNvSpPr>
            <p:nvPr userDrawn="1"/>
          </p:nvSpPr>
          <p:spPr bwMode="auto">
            <a:xfrm>
              <a:off x="10999926" y="2682160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Oval 39"/>
            <p:cNvSpPr>
              <a:spLocks noChangeArrowheads="1"/>
            </p:cNvSpPr>
            <p:nvPr userDrawn="1"/>
          </p:nvSpPr>
          <p:spPr bwMode="auto">
            <a:xfrm>
              <a:off x="10699889" y="931148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Oval 40"/>
            <p:cNvSpPr>
              <a:spLocks noChangeArrowheads="1"/>
            </p:cNvSpPr>
            <p:nvPr userDrawn="1"/>
          </p:nvSpPr>
          <p:spPr bwMode="auto">
            <a:xfrm>
              <a:off x="11919089" y="729535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45"/>
            <p:cNvSpPr>
              <a:spLocks/>
            </p:cNvSpPr>
            <p:nvPr userDrawn="1"/>
          </p:nvSpPr>
          <p:spPr bwMode="auto">
            <a:xfrm>
              <a:off x="11519039" y="1585198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Oval 48"/>
            <p:cNvSpPr>
              <a:spLocks noChangeArrowheads="1"/>
            </p:cNvSpPr>
            <p:nvPr userDrawn="1"/>
          </p:nvSpPr>
          <p:spPr bwMode="auto">
            <a:xfrm>
              <a:off x="11582539" y="1072435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Oval 19"/>
            <p:cNvSpPr>
              <a:spLocks noChangeArrowheads="1"/>
            </p:cNvSpPr>
            <p:nvPr userDrawn="1"/>
          </p:nvSpPr>
          <p:spPr bwMode="auto">
            <a:xfrm>
              <a:off x="9443775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Oval 21"/>
            <p:cNvSpPr>
              <a:spLocks noChangeArrowheads="1"/>
            </p:cNvSpPr>
            <p:nvPr userDrawn="1"/>
          </p:nvSpPr>
          <p:spPr bwMode="auto">
            <a:xfrm>
              <a:off x="10340180" y="1743633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Oval 23"/>
            <p:cNvSpPr>
              <a:spLocks noChangeArrowheads="1"/>
            </p:cNvSpPr>
            <p:nvPr userDrawn="1"/>
          </p:nvSpPr>
          <p:spPr bwMode="auto">
            <a:xfrm>
              <a:off x="8881800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Oval 24"/>
            <p:cNvSpPr>
              <a:spLocks noChangeArrowheads="1"/>
            </p:cNvSpPr>
            <p:nvPr userDrawn="1"/>
          </p:nvSpPr>
          <p:spPr bwMode="auto">
            <a:xfrm>
              <a:off x="9408850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Oval 33"/>
            <p:cNvSpPr>
              <a:spLocks noChangeArrowheads="1"/>
            </p:cNvSpPr>
            <p:nvPr userDrawn="1"/>
          </p:nvSpPr>
          <p:spPr bwMode="auto">
            <a:xfrm>
              <a:off x="9153263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Oval 34"/>
            <p:cNvSpPr>
              <a:spLocks noChangeArrowheads="1"/>
            </p:cNvSpPr>
            <p:nvPr userDrawn="1"/>
          </p:nvSpPr>
          <p:spPr bwMode="auto">
            <a:xfrm>
              <a:off x="8786472" y="4792031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Oval 35"/>
            <p:cNvSpPr>
              <a:spLocks noChangeArrowheads="1"/>
            </p:cNvSpPr>
            <p:nvPr userDrawn="1"/>
          </p:nvSpPr>
          <p:spPr bwMode="auto">
            <a:xfrm>
              <a:off x="9126275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Oval 39"/>
            <p:cNvSpPr>
              <a:spLocks noChangeArrowheads="1"/>
            </p:cNvSpPr>
            <p:nvPr userDrawn="1"/>
          </p:nvSpPr>
          <p:spPr bwMode="auto">
            <a:xfrm>
              <a:off x="8867513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Oval 40"/>
            <p:cNvSpPr>
              <a:spLocks noChangeArrowheads="1"/>
            </p:cNvSpPr>
            <p:nvPr userDrawn="1"/>
          </p:nvSpPr>
          <p:spPr bwMode="auto">
            <a:xfrm>
              <a:off x="10086713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45"/>
            <p:cNvSpPr>
              <a:spLocks/>
            </p:cNvSpPr>
            <p:nvPr userDrawn="1"/>
          </p:nvSpPr>
          <p:spPr bwMode="auto">
            <a:xfrm>
              <a:off x="9686663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Oval 48"/>
            <p:cNvSpPr>
              <a:spLocks noChangeArrowheads="1"/>
            </p:cNvSpPr>
            <p:nvPr userDrawn="1"/>
          </p:nvSpPr>
          <p:spPr bwMode="auto">
            <a:xfrm>
              <a:off x="10039619" y="5120477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Oval 19"/>
            <p:cNvSpPr>
              <a:spLocks noChangeArrowheads="1"/>
            </p:cNvSpPr>
            <p:nvPr userDrawn="1"/>
          </p:nvSpPr>
          <p:spPr bwMode="auto">
            <a:xfrm>
              <a:off x="11276151" y="4796000"/>
              <a:ext cx="50800" cy="49213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Oval 21"/>
            <p:cNvSpPr>
              <a:spLocks noChangeArrowheads="1"/>
            </p:cNvSpPr>
            <p:nvPr userDrawn="1"/>
          </p:nvSpPr>
          <p:spPr bwMode="auto">
            <a:xfrm>
              <a:off x="12047188" y="4850931"/>
              <a:ext cx="49213" cy="492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Oval 23"/>
            <p:cNvSpPr>
              <a:spLocks noChangeArrowheads="1"/>
            </p:cNvSpPr>
            <p:nvPr userDrawn="1"/>
          </p:nvSpPr>
          <p:spPr bwMode="auto">
            <a:xfrm>
              <a:off x="10714176" y="6748749"/>
              <a:ext cx="34925" cy="349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24"/>
            <p:cNvSpPr>
              <a:spLocks noChangeArrowheads="1"/>
            </p:cNvSpPr>
            <p:nvPr userDrawn="1"/>
          </p:nvSpPr>
          <p:spPr bwMode="auto">
            <a:xfrm>
              <a:off x="11241226" y="5422900"/>
              <a:ext cx="34925" cy="36513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Oval 33"/>
            <p:cNvSpPr>
              <a:spLocks noChangeArrowheads="1"/>
            </p:cNvSpPr>
            <p:nvPr userDrawn="1"/>
          </p:nvSpPr>
          <p:spPr bwMode="auto">
            <a:xfrm>
              <a:off x="10985639" y="6435725"/>
              <a:ext cx="30163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Oval 34"/>
            <p:cNvSpPr>
              <a:spLocks noChangeArrowheads="1"/>
            </p:cNvSpPr>
            <p:nvPr userDrawn="1"/>
          </p:nvSpPr>
          <p:spPr bwMode="auto">
            <a:xfrm>
              <a:off x="10617338" y="5045237"/>
              <a:ext cx="28575" cy="285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Oval 35"/>
            <p:cNvSpPr>
              <a:spLocks noChangeArrowheads="1"/>
            </p:cNvSpPr>
            <p:nvPr userDrawn="1"/>
          </p:nvSpPr>
          <p:spPr bwMode="auto">
            <a:xfrm>
              <a:off x="10958651" y="5242087"/>
              <a:ext cx="26988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Oval 39"/>
            <p:cNvSpPr>
              <a:spLocks noChangeArrowheads="1"/>
            </p:cNvSpPr>
            <p:nvPr userDrawn="1"/>
          </p:nvSpPr>
          <p:spPr bwMode="auto">
            <a:xfrm>
              <a:off x="10699889" y="5845175"/>
              <a:ext cx="28575" cy="26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Oval 40"/>
            <p:cNvSpPr>
              <a:spLocks noChangeArrowheads="1"/>
            </p:cNvSpPr>
            <p:nvPr userDrawn="1"/>
          </p:nvSpPr>
          <p:spPr bwMode="auto">
            <a:xfrm>
              <a:off x="11919089" y="5643562"/>
              <a:ext cx="28575" cy="28575"/>
            </a:xfrm>
            <a:prstGeom prst="ellipse">
              <a:avLst/>
            </a:prstGeom>
            <a:solidFill>
              <a:srgbClr val="FFB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45"/>
            <p:cNvSpPr>
              <a:spLocks/>
            </p:cNvSpPr>
            <p:nvPr userDrawn="1"/>
          </p:nvSpPr>
          <p:spPr bwMode="auto">
            <a:xfrm>
              <a:off x="11519039" y="6499225"/>
              <a:ext cx="128588" cy="127000"/>
            </a:xfrm>
            <a:custGeom>
              <a:avLst/>
              <a:gdLst>
                <a:gd name="T0" fmla="*/ 40 w 81"/>
                <a:gd name="T1" fmla="*/ 0 h 80"/>
                <a:gd name="T2" fmla="*/ 45 w 81"/>
                <a:gd name="T3" fmla="*/ 35 h 80"/>
                <a:gd name="T4" fmla="*/ 81 w 81"/>
                <a:gd name="T5" fmla="*/ 40 h 80"/>
                <a:gd name="T6" fmla="*/ 45 w 81"/>
                <a:gd name="T7" fmla="*/ 44 h 80"/>
                <a:gd name="T8" fmla="*/ 40 w 81"/>
                <a:gd name="T9" fmla="*/ 80 h 80"/>
                <a:gd name="T10" fmla="*/ 35 w 81"/>
                <a:gd name="T11" fmla="*/ 44 h 80"/>
                <a:gd name="T12" fmla="*/ 0 w 81"/>
                <a:gd name="T13" fmla="*/ 40 h 80"/>
                <a:gd name="T14" fmla="*/ 35 w 81"/>
                <a:gd name="T15" fmla="*/ 35 h 80"/>
                <a:gd name="T16" fmla="*/ 40 w 81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80">
                  <a:moveTo>
                    <a:pt x="40" y="0"/>
                  </a:moveTo>
                  <a:lnTo>
                    <a:pt x="45" y="35"/>
                  </a:lnTo>
                  <a:lnTo>
                    <a:pt x="81" y="40"/>
                  </a:lnTo>
                  <a:lnTo>
                    <a:pt x="45" y="44"/>
                  </a:lnTo>
                  <a:lnTo>
                    <a:pt x="40" y="80"/>
                  </a:lnTo>
                  <a:lnTo>
                    <a:pt x="35" y="44"/>
                  </a:lnTo>
                  <a:lnTo>
                    <a:pt x="0" y="40"/>
                  </a:lnTo>
                  <a:lnTo>
                    <a:pt x="35" y="3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Oval 48"/>
            <p:cNvSpPr>
              <a:spLocks noChangeArrowheads="1"/>
            </p:cNvSpPr>
            <p:nvPr userDrawn="1"/>
          </p:nvSpPr>
          <p:spPr bwMode="auto">
            <a:xfrm>
              <a:off x="11582539" y="5986462"/>
              <a:ext cx="49213" cy="47625"/>
            </a:xfrm>
            <a:prstGeom prst="ellipse">
              <a:avLst/>
            </a:prstGeom>
            <a:solidFill>
              <a:srgbClr val="B30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64" name="Group 863"/>
            <p:cNvGrpSpPr/>
            <p:nvPr userDrawn="1"/>
          </p:nvGrpSpPr>
          <p:grpSpPr>
            <a:xfrm rot="20526167">
              <a:off x="9045596" y="2823215"/>
              <a:ext cx="540397" cy="663720"/>
              <a:chOff x="5216524" y="673098"/>
              <a:chExt cx="2003423" cy="2460623"/>
            </a:xfrm>
          </p:grpSpPr>
          <p:sp>
            <p:nvSpPr>
              <p:cNvPr id="866" name="Freeform 6"/>
              <p:cNvSpPr>
                <a:spLocks/>
              </p:cNvSpPr>
              <p:nvPr/>
            </p:nvSpPr>
            <p:spPr bwMode="auto">
              <a:xfrm>
                <a:off x="6061073" y="2800347"/>
                <a:ext cx="306388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7" name="Oval 7"/>
              <p:cNvSpPr>
                <a:spLocks noChangeArrowheads="1"/>
              </p:cNvSpPr>
              <p:nvPr/>
            </p:nvSpPr>
            <p:spPr bwMode="auto">
              <a:xfrm>
                <a:off x="5216524" y="673098"/>
                <a:ext cx="2003423" cy="2292349"/>
              </a:xfrm>
              <a:prstGeom prst="ellipse">
                <a:avLst/>
              </a:prstGeom>
              <a:solidFill>
                <a:srgbClr val="BAD80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9" name="Freeform 9"/>
              <p:cNvSpPr>
                <a:spLocks/>
              </p:cNvSpPr>
              <p:nvPr/>
            </p:nvSpPr>
            <p:spPr bwMode="auto">
              <a:xfrm>
                <a:off x="5370513" y="1304925"/>
                <a:ext cx="439736" cy="1377949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ACC7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0" name="Group 869"/>
            <p:cNvGrpSpPr/>
            <p:nvPr userDrawn="1"/>
          </p:nvGrpSpPr>
          <p:grpSpPr>
            <a:xfrm rot="1311757">
              <a:off x="11271563" y="2238325"/>
              <a:ext cx="540397" cy="663720"/>
              <a:chOff x="5216520" y="673098"/>
              <a:chExt cx="2003423" cy="2460624"/>
            </a:xfrm>
          </p:grpSpPr>
          <p:sp>
            <p:nvSpPr>
              <p:cNvPr id="871" name="Freeform 6"/>
              <p:cNvSpPr>
                <a:spLocks/>
              </p:cNvSpPr>
              <p:nvPr/>
            </p:nvSpPr>
            <p:spPr bwMode="auto">
              <a:xfrm>
                <a:off x="6061069" y="2800348"/>
                <a:ext cx="306388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2" name="Oval 7"/>
              <p:cNvSpPr>
                <a:spLocks noChangeArrowheads="1"/>
              </p:cNvSpPr>
              <p:nvPr/>
            </p:nvSpPr>
            <p:spPr bwMode="auto">
              <a:xfrm>
                <a:off x="5216520" y="673098"/>
                <a:ext cx="2003423" cy="2292349"/>
              </a:xfrm>
              <a:prstGeom prst="ellipse">
                <a:avLst/>
              </a:prstGeom>
              <a:solidFill>
                <a:srgbClr val="5C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3" name="Freeform 9"/>
              <p:cNvSpPr>
                <a:spLocks/>
              </p:cNvSpPr>
              <p:nvPr/>
            </p:nvSpPr>
            <p:spPr bwMode="auto">
              <a:xfrm>
                <a:off x="5370513" y="1304927"/>
                <a:ext cx="439736" cy="1377949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5228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4" name="Group 873"/>
            <p:cNvGrpSpPr/>
            <p:nvPr userDrawn="1"/>
          </p:nvGrpSpPr>
          <p:grpSpPr>
            <a:xfrm rot="1077207">
              <a:off x="11250061" y="4550043"/>
              <a:ext cx="308903" cy="379397"/>
              <a:chOff x="5216521" y="673104"/>
              <a:chExt cx="2003423" cy="2460623"/>
            </a:xfrm>
          </p:grpSpPr>
          <p:sp>
            <p:nvSpPr>
              <p:cNvPr id="875" name="Freeform 6"/>
              <p:cNvSpPr>
                <a:spLocks/>
              </p:cNvSpPr>
              <p:nvPr/>
            </p:nvSpPr>
            <p:spPr bwMode="auto">
              <a:xfrm>
                <a:off x="6061072" y="2800353"/>
                <a:ext cx="306386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6" name="Oval 7"/>
              <p:cNvSpPr>
                <a:spLocks noChangeArrowheads="1"/>
              </p:cNvSpPr>
              <p:nvPr/>
            </p:nvSpPr>
            <p:spPr bwMode="auto">
              <a:xfrm>
                <a:off x="5216521" y="673104"/>
                <a:ext cx="2003423" cy="2292349"/>
              </a:xfrm>
              <a:prstGeom prst="ellipse">
                <a:avLst/>
              </a:prstGeom>
              <a:solidFill>
                <a:srgbClr val="E300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7" name="Freeform 9"/>
              <p:cNvSpPr>
                <a:spLocks/>
              </p:cNvSpPr>
              <p:nvPr/>
            </p:nvSpPr>
            <p:spPr bwMode="auto">
              <a:xfrm>
                <a:off x="5370513" y="1304928"/>
                <a:ext cx="439737" cy="1377948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C800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78" name="Group 877"/>
            <p:cNvGrpSpPr/>
            <p:nvPr userDrawn="1"/>
          </p:nvGrpSpPr>
          <p:grpSpPr>
            <a:xfrm rot="19993667">
              <a:off x="9572177" y="4715656"/>
              <a:ext cx="308903" cy="379397"/>
              <a:chOff x="5216517" y="673098"/>
              <a:chExt cx="2003423" cy="2460624"/>
            </a:xfrm>
          </p:grpSpPr>
          <p:sp>
            <p:nvSpPr>
              <p:cNvPr id="879" name="Freeform 6"/>
              <p:cNvSpPr>
                <a:spLocks/>
              </p:cNvSpPr>
              <p:nvPr/>
            </p:nvSpPr>
            <p:spPr bwMode="auto">
              <a:xfrm>
                <a:off x="6061067" y="2800348"/>
                <a:ext cx="306386" cy="333374"/>
              </a:xfrm>
              <a:custGeom>
                <a:avLst/>
                <a:gdLst>
                  <a:gd name="T0" fmla="*/ 74 w 142"/>
                  <a:gd name="T1" fmla="*/ 0 h 155"/>
                  <a:gd name="T2" fmla="*/ 37 w 142"/>
                  <a:gd name="T3" fmla="*/ 69 h 155"/>
                  <a:gd name="T4" fmla="*/ 19 w 142"/>
                  <a:gd name="T5" fmla="*/ 140 h 155"/>
                  <a:gd name="T6" fmla="*/ 61 w 142"/>
                  <a:gd name="T7" fmla="*/ 154 h 155"/>
                  <a:gd name="T8" fmla="*/ 134 w 142"/>
                  <a:gd name="T9" fmla="*/ 120 h 155"/>
                  <a:gd name="T10" fmla="*/ 90 w 142"/>
                  <a:gd name="T11" fmla="*/ 14 h 155"/>
                  <a:gd name="T12" fmla="*/ 74 w 142"/>
                  <a:gd name="T13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2" h="155">
                    <a:moveTo>
                      <a:pt x="74" y="0"/>
                    </a:moveTo>
                    <a:cubicBezTo>
                      <a:pt x="80" y="27"/>
                      <a:pt x="56" y="50"/>
                      <a:pt x="37" y="69"/>
                    </a:cubicBezTo>
                    <a:cubicBezTo>
                      <a:pt x="18" y="88"/>
                      <a:pt x="0" y="120"/>
                      <a:pt x="19" y="140"/>
                    </a:cubicBezTo>
                    <a:cubicBezTo>
                      <a:pt x="29" y="152"/>
                      <a:pt x="46" y="153"/>
                      <a:pt x="61" y="154"/>
                    </a:cubicBezTo>
                    <a:cubicBezTo>
                      <a:pt x="91" y="155"/>
                      <a:pt x="129" y="149"/>
                      <a:pt x="134" y="120"/>
                    </a:cubicBezTo>
                    <a:cubicBezTo>
                      <a:pt x="142" y="81"/>
                      <a:pt x="74" y="51"/>
                      <a:pt x="90" y="14"/>
                    </a:cubicBez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" name="Oval 7"/>
              <p:cNvSpPr>
                <a:spLocks noChangeArrowheads="1"/>
              </p:cNvSpPr>
              <p:nvPr/>
            </p:nvSpPr>
            <p:spPr bwMode="auto">
              <a:xfrm>
                <a:off x="5216517" y="673098"/>
                <a:ext cx="2003423" cy="2292349"/>
              </a:xfrm>
              <a:prstGeom prst="ellipse">
                <a:avLst/>
              </a:prstGeom>
              <a:solidFill>
                <a:srgbClr val="FF8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1" name="Freeform 9"/>
              <p:cNvSpPr>
                <a:spLocks/>
              </p:cNvSpPr>
              <p:nvPr/>
            </p:nvSpPr>
            <p:spPr bwMode="auto">
              <a:xfrm>
                <a:off x="5370515" y="1304924"/>
                <a:ext cx="439737" cy="1377948"/>
              </a:xfrm>
              <a:custGeom>
                <a:avLst/>
                <a:gdLst>
                  <a:gd name="T0" fmla="*/ 61 w 204"/>
                  <a:gd name="T1" fmla="*/ 4 h 642"/>
                  <a:gd name="T2" fmla="*/ 11 w 204"/>
                  <a:gd name="T3" fmla="*/ 111 h 642"/>
                  <a:gd name="T4" fmla="*/ 2 w 204"/>
                  <a:gd name="T5" fmla="*/ 258 h 642"/>
                  <a:gd name="T6" fmla="*/ 81 w 204"/>
                  <a:gd name="T7" fmla="*/ 548 h 642"/>
                  <a:gd name="T8" fmla="*/ 192 w 204"/>
                  <a:gd name="T9" fmla="*/ 637 h 642"/>
                  <a:gd name="T10" fmla="*/ 202 w 204"/>
                  <a:gd name="T11" fmla="*/ 624 h 642"/>
                  <a:gd name="T12" fmla="*/ 167 w 204"/>
                  <a:gd name="T13" fmla="*/ 581 h 642"/>
                  <a:gd name="T14" fmla="*/ 133 w 204"/>
                  <a:gd name="T15" fmla="*/ 535 h 642"/>
                  <a:gd name="T16" fmla="*/ 82 w 204"/>
                  <a:gd name="T17" fmla="*/ 414 h 642"/>
                  <a:gd name="T18" fmla="*/ 57 w 204"/>
                  <a:gd name="T19" fmla="*/ 134 h 642"/>
                  <a:gd name="T20" fmla="*/ 72 w 204"/>
                  <a:gd name="T21" fmla="*/ 8 h 642"/>
                  <a:gd name="T22" fmla="*/ 61 w 204"/>
                  <a:gd name="T23" fmla="*/ 4 h 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642">
                    <a:moveTo>
                      <a:pt x="61" y="4"/>
                    </a:moveTo>
                    <a:cubicBezTo>
                      <a:pt x="31" y="33"/>
                      <a:pt x="19" y="71"/>
                      <a:pt x="11" y="111"/>
                    </a:cubicBezTo>
                    <a:cubicBezTo>
                      <a:pt x="1" y="159"/>
                      <a:pt x="0" y="209"/>
                      <a:pt x="2" y="258"/>
                    </a:cubicBezTo>
                    <a:cubicBezTo>
                      <a:pt x="6" y="356"/>
                      <a:pt x="27" y="464"/>
                      <a:pt x="81" y="548"/>
                    </a:cubicBezTo>
                    <a:cubicBezTo>
                      <a:pt x="102" y="580"/>
                      <a:pt x="147" y="642"/>
                      <a:pt x="192" y="637"/>
                    </a:cubicBezTo>
                    <a:cubicBezTo>
                      <a:pt x="197" y="636"/>
                      <a:pt x="204" y="631"/>
                      <a:pt x="202" y="624"/>
                    </a:cubicBezTo>
                    <a:cubicBezTo>
                      <a:pt x="195" y="607"/>
                      <a:pt x="180" y="594"/>
                      <a:pt x="167" y="581"/>
                    </a:cubicBezTo>
                    <a:cubicBezTo>
                      <a:pt x="154" y="567"/>
                      <a:pt x="143" y="552"/>
                      <a:pt x="133" y="535"/>
                    </a:cubicBezTo>
                    <a:cubicBezTo>
                      <a:pt x="111" y="497"/>
                      <a:pt x="94" y="456"/>
                      <a:pt x="82" y="414"/>
                    </a:cubicBezTo>
                    <a:cubicBezTo>
                      <a:pt x="55" y="323"/>
                      <a:pt x="50" y="229"/>
                      <a:pt x="57" y="134"/>
                    </a:cubicBezTo>
                    <a:cubicBezTo>
                      <a:pt x="60" y="92"/>
                      <a:pt x="67" y="50"/>
                      <a:pt x="72" y="8"/>
                    </a:cubicBezTo>
                    <a:cubicBezTo>
                      <a:pt x="73" y="3"/>
                      <a:pt x="65" y="0"/>
                      <a:pt x="61" y="4"/>
                    </a:cubicBezTo>
                    <a:close/>
                  </a:path>
                </a:pathLst>
              </a:custGeom>
              <a:solidFill>
                <a:srgbClr val="EE8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2" name="Freeform 19"/>
            <p:cNvSpPr>
              <a:spLocks/>
            </p:cNvSpPr>
            <p:nvPr userDrawn="1"/>
          </p:nvSpPr>
          <p:spPr bwMode="auto">
            <a:xfrm>
              <a:off x="9188720" y="4567034"/>
              <a:ext cx="280455" cy="158321"/>
            </a:xfrm>
            <a:custGeom>
              <a:avLst/>
              <a:gdLst>
                <a:gd name="T0" fmla="*/ 183 w 445"/>
                <a:gd name="T1" fmla="*/ 49 h 252"/>
                <a:gd name="T2" fmla="*/ 268 w 445"/>
                <a:gd name="T3" fmla="*/ 0 h 252"/>
                <a:gd name="T4" fmla="*/ 366 w 445"/>
                <a:gd name="T5" fmla="*/ 96 h 252"/>
                <a:gd name="T6" fmla="*/ 367 w 445"/>
                <a:gd name="T7" fmla="*/ 96 h 252"/>
                <a:gd name="T8" fmla="*/ 445 w 445"/>
                <a:gd name="T9" fmla="*/ 174 h 252"/>
                <a:gd name="T10" fmla="*/ 367 w 445"/>
                <a:gd name="T11" fmla="*/ 252 h 252"/>
                <a:gd name="T12" fmla="*/ 62 w 445"/>
                <a:gd name="T13" fmla="*/ 252 h 252"/>
                <a:gd name="T14" fmla="*/ 0 w 445"/>
                <a:gd name="T15" fmla="*/ 189 h 252"/>
                <a:gd name="T16" fmla="*/ 61 w 445"/>
                <a:gd name="T17" fmla="*/ 127 h 252"/>
                <a:gd name="T18" fmla="*/ 59 w 445"/>
                <a:gd name="T19" fmla="*/ 112 h 252"/>
                <a:gd name="T20" fmla="*/ 137 w 445"/>
                <a:gd name="T21" fmla="*/ 34 h 252"/>
                <a:gd name="T22" fmla="*/ 183 w 445"/>
                <a:gd name="T23" fmla="*/ 49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5" h="252">
                  <a:moveTo>
                    <a:pt x="183" y="49"/>
                  </a:moveTo>
                  <a:cubicBezTo>
                    <a:pt x="200" y="20"/>
                    <a:pt x="232" y="0"/>
                    <a:pt x="268" y="0"/>
                  </a:cubicBezTo>
                  <a:cubicBezTo>
                    <a:pt x="322" y="0"/>
                    <a:pt x="365" y="43"/>
                    <a:pt x="366" y="96"/>
                  </a:cubicBezTo>
                  <a:cubicBezTo>
                    <a:pt x="367" y="96"/>
                    <a:pt x="367" y="96"/>
                    <a:pt x="367" y="96"/>
                  </a:cubicBezTo>
                  <a:cubicBezTo>
                    <a:pt x="410" y="96"/>
                    <a:pt x="445" y="131"/>
                    <a:pt x="445" y="174"/>
                  </a:cubicBezTo>
                  <a:cubicBezTo>
                    <a:pt x="445" y="217"/>
                    <a:pt x="410" y="252"/>
                    <a:pt x="367" y="252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28" y="252"/>
                    <a:pt x="0" y="224"/>
                    <a:pt x="0" y="189"/>
                  </a:cubicBezTo>
                  <a:cubicBezTo>
                    <a:pt x="0" y="155"/>
                    <a:pt x="27" y="128"/>
                    <a:pt x="61" y="127"/>
                  </a:cubicBezTo>
                  <a:cubicBezTo>
                    <a:pt x="60" y="122"/>
                    <a:pt x="59" y="117"/>
                    <a:pt x="59" y="112"/>
                  </a:cubicBezTo>
                  <a:cubicBezTo>
                    <a:pt x="59" y="69"/>
                    <a:pt x="94" y="34"/>
                    <a:pt x="137" y="34"/>
                  </a:cubicBezTo>
                  <a:cubicBezTo>
                    <a:pt x="154" y="34"/>
                    <a:pt x="171" y="39"/>
                    <a:pt x="183" y="49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: Shape 114"/>
            <p:cNvSpPr/>
            <p:nvPr userDrawn="1"/>
          </p:nvSpPr>
          <p:spPr bwMode="auto">
            <a:xfrm>
              <a:off x="10063070" y="2629013"/>
              <a:ext cx="535234" cy="1265572"/>
            </a:xfrm>
            <a:custGeom>
              <a:avLst/>
              <a:gdLst/>
              <a:ahLst/>
              <a:cxnLst/>
              <a:rect l="l" t="t" r="r" b="b"/>
              <a:pathLst>
                <a:path w="383511" h="906819">
                  <a:moveTo>
                    <a:pt x="265365" y="0"/>
                  </a:moveTo>
                  <a:lnTo>
                    <a:pt x="383511" y="0"/>
                  </a:lnTo>
                  <a:lnTo>
                    <a:pt x="383511" y="906819"/>
                  </a:lnTo>
                  <a:lnTo>
                    <a:pt x="188663" y="906819"/>
                  </a:lnTo>
                  <a:lnTo>
                    <a:pt x="188663" y="220209"/>
                  </a:lnTo>
                  <a:cubicBezTo>
                    <a:pt x="177941" y="229694"/>
                    <a:pt x="165260" y="238663"/>
                    <a:pt x="150621" y="247117"/>
                  </a:cubicBezTo>
                  <a:cubicBezTo>
                    <a:pt x="135981" y="255571"/>
                    <a:pt x="120414" y="263200"/>
                    <a:pt x="103919" y="270004"/>
                  </a:cubicBezTo>
                  <a:cubicBezTo>
                    <a:pt x="87424" y="276808"/>
                    <a:pt x="70310" y="282582"/>
                    <a:pt x="52578" y="287324"/>
                  </a:cubicBezTo>
                  <a:cubicBezTo>
                    <a:pt x="34846" y="292066"/>
                    <a:pt x="17320" y="295468"/>
                    <a:pt x="0" y="297530"/>
                  </a:cubicBezTo>
                  <a:lnTo>
                    <a:pt x="0" y="132991"/>
                  </a:lnTo>
                  <a:cubicBezTo>
                    <a:pt x="50722" y="118146"/>
                    <a:pt x="98558" y="99177"/>
                    <a:pt x="143507" y="76083"/>
                  </a:cubicBezTo>
                  <a:cubicBezTo>
                    <a:pt x="188457" y="52990"/>
                    <a:pt x="229076" y="27629"/>
                    <a:pt x="265365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0000" b="1">
                <a:solidFill>
                  <a:schemeClr val="tx2"/>
                </a:solidFill>
                <a:latin typeface="Segoe UI" panose="020B0502040204020203" pitchFamily="34" charset="0"/>
                <a:ea typeface="Segoe UI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8" name="Rectangle 407"/>
            <p:cNvSpPr/>
            <p:nvPr userDrawn="1"/>
          </p:nvSpPr>
          <p:spPr bwMode="auto">
            <a:xfrm>
              <a:off x="9173475" y="3884619"/>
              <a:ext cx="2593761" cy="338542"/>
            </a:xfrm>
            <a:prstGeom prst="rect">
              <a:avLst/>
            </a:prstGeom>
            <a:solidFill>
              <a:srgbClr val="E8112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3200">
                <a:solidFill>
                  <a:schemeClr val="bg1"/>
                </a:soli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895" name="Group 894"/>
            <p:cNvGrpSpPr/>
            <p:nvPr userDrawn="1"/>
          </p:nvGrpSpPr>
          <p:grpSpPr>
            <a:xfrm>
              <a:off x="10099465" y="3932878"/>
              <a:ext cx="741780" cy="241851"/>
              <a:chOff x="2447424" y="2843255"/>
              <a:chExt cx="879589" cy="286783"/>
            </a:xfrm>
            <a:solidFill>
              <a:schemeClr val="bg1"/>
            </a:solidFill>
          </p:grpSpPr>
          <p:sp>
            <p:nvSpPr>
              <p:cNvPr id="891" name="Freeform: Shape 890"/>
              <p:cNvSpPr/>
              <p:nvPr userDrawn="1"/>
            </p:nvSpPr>
            <p:spPr bwMode="auto">
              <a:xfrm>
                <a:off x="2447424" y="2843255"/>
                <a:ext cx="199988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99988" h="286783">
                    <a:moveTo>
                      <a:pt x="0" y="0"/>
                    </a:moveTo>
                    <a:lnTo>
                      <a:pt x="22199" y="0"/>
                    </a:lnTo>
                    <a:lnTo>
                      <a:pt x="88995" y="138192"/>
                    </a:lnTo>
                    <a:cubicBezTo>
                      <a:pt x="91395" y="142991"/>
                      <a:pt x="94395" y="150058"/>
                      <a:pt x="97994" y="159390"/>
                    </a:cubicBezTo>
                    <a:lnTo>
                      <a:pt x="98794" y="159390"/>
                    </a:lnTo>
                    <a:cubicBezTo>
                      <a:pt x="100661" y="154457"/>
                      <a:pt x="103927" y="147524"/>
                      <a:pt x="108594" y="138592"/>
                    </a:cubicBezTo>
                    <a:lnTo>
                      <a:pt x="178590" y="0"/>
                    </a:lnTo>
                    <a:lnTo>
                      <a:pt x="199988" y="0"/>
                    </a:lnTo>
                    <a:lnTo>
                      <a:pt x="107394" y="177789"/>
                    </a:lnTo>
                    <a:lnTo>
                      <a:pt x="107394" y="286783"/>
                    </a:lnTo>
                    <a:lnTo>
                      <a:pt x="87795" y="286783"/>
                    </a:lnTo>
                    <a:lnTo>
                      <a:pt x="87795" y="17818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90" name="Freeform: Shape 889"/>
              <p:cNvSpPr/>
              <p:nvPr userDrawn="1"/>
            </p:nvSpPr>
            <p:spPr bwMode="auto">
              <a:xfrm>
                <a:off x="2691099" y="2843255"/>
                <a:ext cx="140591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40591" h="286783">
                    <a:moveTo>
                      <a:pt x="0" y="0"/>
                    </a:moveTo>
                    <a:lnTo>
                      <a:pt x="133992" y="0"/>
                    </a:lnTo>
                    <a:lnTo>
                      <a:pt x="133992" y="18199"/>
                    </a:lnTo>
                    <a:lnTo>
                      <a:pt x="19799" y="18199"/>
                    </a:lnTo>
                    <a:lnTo>
                      <a:pt x="19799" y="133192"/>
                    </a:lnTo>
                    <a:lnTo>
                      <a:pt x="125792" y="133192"/>
                    </a:lnTo>
                    <a:lnTo>
                      <a:pt x="125792" y="151191"/>
                    </a:lnTo>
                    <a:lnTo>
                      <a:pt x="19799" y="151191"/>
                    </a:lnTo>
                    <a:lnTo>
                      <a:pt x="19799" y="268784"/>
                    </a:lnTo>
                    <a:lnTo>
                      <a:pt x="140591" y="268784"/>
                    </a:lnTo>
                    <a:lnTo>
                      <a:pt x="140591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9" name="Freeform: Shape 888"/>
              <p:cNvSpPr/>
              <p:nvPr userDrawn="1"/>
            </p:nvSpPr>
            <p:spPr bwMode="auto">
              <a:xfrm>
                <a:off x="2875649" y="2843255"/>
                <a:ext cx="233986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233986" h="286783">
                    <a:moveTo>
                      <a:pt x="108194" y="0"/>
                    </a:moveTo>
                    <a:lnTo>
                      <a:pt x="126993" y="0"/>
                    </a:lnTo>
                    <a:lnTo>
                      <a:pt x="233986" y="286783"/>
                    </a:lnTo>
                    <a:lnTo>
                      <a:pt x="211788" y="286783"/>
                    </a:lnTo>
                    <a:lnTo>
                      <a:pt x="178990" y="197588"/>
                    </a:lnTo>
                    <a:lnTo>
                      <a:pt x="54597" y="197588"/>
                    </a:lnTo>
                    <a:lnTo>
                      <a:pt x="21799" y="286783"/>
                    </a:lnTo>
                    <a:lnTo>
                      <a:pt x="0" y="286783"/>
                    </a:lnTo>
                    <a:lnTo>
                      <a:pt x="108194" y="0"/>
                    </a:lnTo>
                    <a:close/>
                    <a:moveTo>
                      <a:pt x="116393" y="24999"/>
                    </a:moveTo>
                    <a:cubicBezTo>
                      <a:pt x="114127" y="33798"/>
                      <a:pt x="111927" y="40931"/>
                      <a:pt x="109794" y="46397"/>
                    </a:cubicBezTo>
                    <a:lnTo>
                      <a:pt x="61597" y="179389"/>
                    </a:lnTo>
                    <a:lnTo>
                      <a:pt x="172190" y="179389"/>
                    </a:lnTo>
                    <a:lnTo>
                      <a:pt x="123793" y="46797"/>
                    </a:lnTo>
                    <a:cubicBezTo>
                      <a:pt x="122326" y="42798"/>
                      <a:pt x="121126" y="38864"/>
                      <a:pt x="120193" y="34998"/>
                    </a:cubicBezTo>
                    <a:cubicBezTo>
                      <a:pt x="119260" y="31665"/>
                      <a:pt x="118260" y="28332"/>
                      <a:pt x="117193" y="24999"/>
                    </a:cubicBezTo>
                    <a:lnTo>
                      <a:pt x="116393" y="249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88" name="Freeform: Shape 887"/>
              <p:cNvSpPr/>
              <p:nvPr userDrawn="1"/>
            </p:nvSpPr>
            <p:spPr bwMode="auto">
              <a:xfrm>
                <a:off x="3157823" y="2843255"/>
                <a:ext cx="169190" cy="286783"/>
              </a:xfrm>
              <a:custGeom>
                <a:avLst/>
                <a:gdLst/>
                <a:ahLst/>
                <a:cxnLst/>
                <a:rect l="l" t="t" r="r" b="b"/>
                <a:pathLst>
                  <a:path w="169190" h="286783">
                    <a:moveTo>
                      <a:pt x="0" y="0"/>
                    </a:moveTo>
                    <a:lnTo>
                      <a:pt x="79595" y="0"/>
                    </a:lnTo>
                    <a:cubicBezTo>
                      <a:pt x="104927" y="0"/>
                      <a:pt x="124826" y="6833"/>
                      <a:pt x="139291" y="20499"/>
                    </a:cubicBezTo>
                    <a:cubicBezTo>
                      <a:pt x="153757" y="34165"/>
                      <a:pt x="160990" y="52197"/>
                      <a:pt x="160990" y="74596"/>
                    </a:cubicBezTo>
                    <a:cubicBezTo>
                      <a:pt x="160990" y="95261"/>
                      <a:pt x="155057" y="112527"/>
                      <a:pt x="143191" y="126392"/>
                    </a:cubicBezTo>
                    <a:cubicBezTo>
                      <a:pt x="131325" y="140258"/>
                      <a:pt x="114726" y="149191"/>
                      <a:pt x="93394" y="153191"/>
                    </a:cubicBezTo>
                    <a:lnTo>
                      <a:pt x="93394" y="153991"/>
                    </a:lnTo>
                    <a:cubicBezTo>
                      <a:pt x="104727" y="158524"/>
                      <a:pt x="115793" y="172323"/>
                      <a:pt x="126592" y="195388"/>
                    </a:cubicBezTo>
                    <a:lnTo>
                      <a:pt x="169190" y="286783"/>
                    </a:lnTo>
                    <a:lnTo>
                      <a:pt x="146791" y="286783"/>
                    </a:lnTo>
                    <a:lnTo>
                      <a:pt x="108593" y="202788"/>
                    </a:lnTo>
                    <a:cubicBezTo>
                      <a:pt x="100727" y="185456"/>
                      <a:pt x="92861" y="173823"/>
                      <a:pt x="84995" y="167890"/>
                    </a:cubicBezTo>
                    <a:cubicBezTo>
                      <a:pt x="77129" y="161957"/>
                      <a:pt x="67263" y="158990"/>
                      <a:pt x="55397" y="158990"/>
                    </a:cubicBezTo>
                    <a:lnTo>
                      <a:pt x="19799" y="158990"/>
                    </a:lnTo>
                    <a:lnTo>
                      <a:pt x="19799" y="286783"/>
                    </a:lnTo>
                    <a:lnTo>
                      <a:pt x="0" y="286783"/>
                    </a:lnTo>
                    <a:lnTo>
                      <a:pt x="0" y="0"/>
                    </a:lnTo>
                    <a:close/>
                    <a:moveTo>
                      <a:pt x="19799" y="18199"/>
                    </a:moveTo>
                    <a:lnTo>
                      <a:pt x="19799" y="140992"/>
                    </a:lnTo>
                    <a:lnTo>
                      <a:pt x="69196" y="140992"/>
                    </a:lnTo>
                    <a:cubicBezTo>
                      <a:pt x="91061" y="140992"/>
                      <a:pt x="108427" y="135259"/>
                      <a:pt x="121293" y="123793"/>
                    </a:cubicBezTo>
                    <a:cubicBezTo>
                      <a:pt x="134158" y="112327"/>
                      <a:pt x="140591" y="96594"/>
                      <a:pt x="140591" y="76596"/>
                    </a:cubicBezTo>
                    <a:cubicBezTo>
                      <a:pt x="140591" y="58330"/>
                      <a:pt x="134792" y="44031"/>
                      <a:pt x="123192" y="33698"/>
                    </a:cubicBezTo>
                    <a:cubicBezTo>
                      <a:pt x="111593" y="23365"/>
                      <a:pt x="94994" y="18199"/>
                      <a:pt x="73395" y="18199"/>
                    </a:cubicBezTo>
                    <a:lnTo>
                      <a:pt x="19799" y="181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3200">
                  <a:solidFill>
                    <a:schemeClr val="bg1"/>
                  </a:soli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892373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emf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9" Type="http://schemas.openxmlformats.org/officeDocument/2006/relationships/image" Target="../media/image1.emf"/><Relationship Id="rId21" Type="http://schemas.openxmlformats.org/officeDocument/2006/relationships/slideLayout" Target="../slideLayouts/slideLayout58.xml"/><Relationship Id="rId34" Type="http://schemas.openxmlformats.org/officeDocument/2006/relationships/slideLayout" Target="../slideLayouts/slideLayout71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70.xml"/><Relationship Id="rId38" Type="http://schemas.openxmlformats.org/officeDocument/2006/relationships/theme" Target="../theme/theme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74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36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6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9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7" r:id="rId1"/>
    <p:sldLayoutId id="2147484266" r:id="rId2"/>
    <p:sldLayoutId id="2147484240" r:id="rId3"/>
    <p:sldLayoutId id="2147484535" r:id="rId4"/>
    <p:sldLayoutId id="2147484241" r:id="rId5"/>
    <p:sldLayoutId id="2147484474" r:id="rId6"/>
    <p:sldLayoutId id="2147484245" r:id="rId7"/>
    <p:sldLayoutId id="2147484247" r:id="rId8"/>
    <p:sldLayoutId id="2147484540" r:id="rId9"/>
    <p:sldLayoutId id="2147484542" r:id="rId10"/>
    <p:sldLayoutId id="2147484543" r:id="rId11"/>
    <p:sldLayoutId id="2147484544" r:id="rId12"/>
    <p:sldLayoutId id="2147484557" r:id="rId13"/>
    <p:sldLayoutId id="2147484545" r:id="rId14"/>
    <p:sldLayoutId id="2147484550" r:id="rId15"/>
    <p:sldLayoutId id="2147484566" r:id="rId16"/>
    <p:sldLayoutId id="2147484249" r:id="rId17"/>
    <p:sldLayoutId id="2147484250" r:id="rId18"/>
    <p:sldLayoutId id="2147484264" r:id="rId19"/>
    <p:sldLayoutId id="2147484251" r:id="rId20"/>
    <p:sldLayoutId id="2147484551" r:id="rId21"/>
    <p:sldLayoutId id="2147484552" r:id="rId22"/>
    <p:sldLayoutId id="2147484568" r:id="rId23"/>
    <p:sldLayoutId id="2147484536" r:id="rId24"/>
    <p:sldLayoutId id="2147484553" r:id="rId25"/>
    <p:sldLayoutId id="2147484546" r:id="rId26"/>
    <p:sldLayoutId id="2147484547" r:id="rId27"/>
    <p:sldLayoutId id="2147484559" r:id="rId28"/>
    <p:sldLayoutId id="2147484256" r:id="rId29"/>
    <p:sldLayoutId id="2147484567" r:id="rId30"/>
    <p:sldLayoutId id="2147484565" r:id="rId31"/>
    <p:sldLayoutId id="2147484561" r:id="rId32"/>
    <p:sldLayoutId id="2147484560" r:id="rId33"/>
    <p:sldLayoutId id="2147484257" r:id="rId34"/>
    <p:sldLayoutId id="2147484260" r:id="rId35"/>
    <p:sldLayoutId id="2147484299" r:id="rId36"/>
    <p:sldLayoutId id="2147484263" r:id="rId3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solidFill>
            <a:schemeClr val="tx1"/>
          </a:soli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187" userDrawn="1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9"/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61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0" r:id="rId1"/>
    <p:sldLayoutId id="2147484571" r:id="rId2"/>
    <p:sldLayoutId id="2147484572" r:id="rId3"/>
    <p:sldLayoutId id="2147484573" r:id="rId4"/>
    <p:sldLayoutId id="2147484574" r:id="rId5"/>
    <p:sldLayoutId id="2147484575" r:id="rId6"/>
    <p:sldLayoutId id="2147484576" r:id="rId7"/>
    <p:sldLayoutId id="2147484577" r:id="rId8"/>
    <p:sldLayoutId id="2147484578" r:id="rId9"/>
    <p:sldLayoutId id="2147484579" r:id="rId10"/>
    <p:sldLayoutId id="2147484580" r:id="rId11"/>
    <p:sldLayoutId id="2147484581" r:id="rId12"/>
    <p:sldLayoutId id="2147484582" r:id="rId13"/>
    <p:sldLayoutId id="2147484583" r:id="rId14"/>
    <p:sldLayoutId id="2147484584" r:id="rId15"/>
    <p:sldLayoutId id="2147484585" r:id="rId16"/>
    <p:sldLayoutId id="2147484586" r:id="rId17"/>
    <p:sldLayoutId id="2147484587" r:id="rId18"/>
    <p:sldLayoutId id="2147484588" r:id="rId19"/>
    <p:sldLayoutId id="2147484589" r:id="rId20"/>
    <p:sldLayoutId id="2147484590" r:id="rId21"/>
    <p:sldLayoutId id="2147484591" r:id="rId22"/>
    <p:sldLayoutId id="2147484592" r:id="rId23"/>
    <p:sldLayoutId id="2147484593" r:id="rId24"/>
    <p:sldLayoutId id="2147484594" r:id="rId25"/>
    <p:sldLayoutId id="2147484595" r:id="rId26"/>
    <p:sldLayoutId id="2147484596" r:id="rId27"/>
    <p:sldLayoutId id="2147484597" r:id="rId28"/>
    <p:sldLayoutId id="2147484598" r:id="rId29"/>
    <p:sldLayoutId id="2147484599" r:id="rId30"/>
    <p:sldLayoutId id="2147484600" r:id="rId31"/>
    <p:sldLayoutId id="2147484601" r:id="rId32"/>
    <p:sldLayoutId id="2147484602" r:id="rId33"/>
    <p:sldLayoutId id="2147484603" r:id="rId34"/>
    <p:sldLayoutId id="2147484604" r:id="rId35"/>
    <p:sldLayoutId id="2147484605" r:id="rId36"/>
    <p:sldLayoutId id="2147484606" r:id="rId3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solidFill>
            <a:schemeClr val="tx1"/>
          </a:soli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187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.8/whatsnew/3.8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game.org/wiki/abou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hyperlink" Target="https://en.wikipedia.org/wiki/Conway%27s_Game_of_Lif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1</a:t>
            </a:r>
            <a:br>
              <a:rPr lang="en-US" dirty="0"/>
            </a:br>
            <a:r>
              <a:rPr lang="en-US" dirty="0"/>
              <a:t>Analytics &amp; Python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6 Mayo 2020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F2EA818-7299-4F99-9387-486605B20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609" y="165208"/>
            <a:ext cx="2095657" cy="10460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FFF6AD-41CB-4F0B-B5F5-9B20938E9E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48" y="5559015"/>
            <a:ext cx="1083246" cy="10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9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A8974C-84F7-42EE-ADD0-D3915A279C8F}"/>
              </a:ext>
            </a:extLst>
          </p:cNvPr>
          <p:cNvSpPr txBox="1"/>
          <p:nvPr/>
        </p:nvSpPr>
        <p:spPr>
          <a:xfrm>
            <a:off x="6519990" y="2021075"/>
            <a:ext cx="5441907" cy="1559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Marcelo Herrera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Consultor Business Intelligence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Independiente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324D17-F475-4665-987C-312D8093ACAA}"/>
              </a:ext>
            </a:extLst>
          </p:cNvPr>
          <p:cNvSpPr txBox="1"/>
          <p:nvPr/>
        </p:nvSpPr>
        <p:spPr>
          <a:xfrm>
            <a:off x="7075313" y="3538304"/>
            <a:ext cx="433126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40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Real time </a:t>
            </a:r>
            <a:r>
              <a:rPr kumimoji="0" lang="es-CL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computer</a:t>
            </a:r>
            <a:r>
              <a:rPr kumimoji="0" lang="es-CL" sz="40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</a:t>
            </a:r>
            <a:r>
              <a:rPr kumimoji="0" lang="es-CL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vision</a:t>
            </a:r>
            <a:r>
              <a:rPr kumimoji="0" lang="es-CL" sz="40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 con Python, en la práctica</a:t>
            </a:r>
            <a:endParaRPr kumimoji="0" lang="es-CL" sz="4000" b="0" i="0" u="none" strike="noStrike" kern="120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3074" name="Picture 2" descr="Marcelo Herrera Tejada">
            <a:extLst>
              <a:ext uri="{FF2B5EF4-FFF2-40B4-BE49-F238E27FC236}">
                <a16:creationId xmlns:a16="http://schemas.microsoft.com/office/drawing/2014/main" id="{90D63DE7-5128-4405-8E87-B020533A1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66" y="750511"/>
            <a:ext cx="5228622" cy="5228622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79150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2</a:t>
            </a:r>
            <a:br>
              <a:rPr lang="en-US" dirty="0"/>
            </a:br>
            <a:r>
              <a:rPr lang="en-US" dirty="0"/>
              <a:t>Analytics &amp; Python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6 Mayo 2020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F2EA818-7299-4F99-9387-486605B20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609" y="165208"/>
            <a:ext cx="2095657" cy="10460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FFF6AD-41CB-4F0B-B5F5-9B20938E9E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48" y="5559015"/>
            <a:ext cx="1083246" cy="10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magen que contiene alimentos, pizza, sostener, grande&#10;&#10;Descripción generada automáticamente">
            <a:extLst>
              <a:ext uri="{FF2B5EF4-FFF2-40B4-BE49-F238E27FC236}">
                <a16:creationId xmlns:a16="http://schemas.microsoft.com/office/drawing/2014/main" id="{DC1269BD-80BF-455C-801B-61B929A2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110" y="322659"/>
            <a:ext cx="6768254" cy="63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1685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amarillo, oscuro, alimentos, rojo&#10;&#10;Descripción generada automáticamente">
            <a:extLst>
              <a:ext uri="{FF2B5EF4-FFF2-40B4-BE49-F238E27FC236}">
                <a16:creationId xmlns:a16="http://schemas.microsoft.com/office/drawing/2014/main" id="{9480F474-ED5D-4CCB-8D1C-65CE48766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05" y="272385"/>
            <a:ext cx="909250" cy="1244536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3797FA3A-2ACC-485F-8098-9839BB592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346" y="510078"/>
            <a:ext cx="7738862" cy="917575"/>
          </a:xfrm>
        </p:spPr>
        <p:txBody>
          <a:bodyPr/>
          <a:lstStyle/>
          <a:p>
            <a:r>
              <a:rPr lang="en-US" dirty="0">
                <a:solidFill>
                  <a:srgbClr val="1A1A1A"/>
                </a:solidFill>
                <a:latin typeface="Lucida Grande"/>
              </a:rPr>
              <a:t>What’s New In Python 3.8?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8268358-1318-45D9-8BC3-D415720CBFFB}"/>
              </a:ext>
            </a:extLst>
          </p:cNvPr>
          <p:cNvSpPr txBox="1"/>
          <p:nvPr/>
        </p:nvSpPr>
        <p:spPr>
          <a:xfrm>
            <a:off x="476340" y="1606188"/>
            <a:ext cx="7653672" cy="517449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Fecha de salida: 14 de Octubre de 2019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Operador </a:t>
            </a:r>
            <a:r>
              <a:rPr lang="es-CL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Walrus</a:t>
            </a:r>
            <a:endParaRPr lang="es-CL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Operador que nos permite realizar una asignación y evaluación de valor en una misma expresión.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Ejemplo: 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inputs = list()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while True: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current = input("Write something: ")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if current == "quit":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    break</a:t>
            </a:r>
          </a:p>
          <a:p>
            <a:pPr lvl="5"/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</a:t>
            </a:r>
            <a:r>
              <a:rPr lang="en-US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inputs.append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(current)</a:t>
            </a:r>
          </a:p>
          <a:p>
            <a:pPr marL="752121" lvl="1" indent="-285750">
              <a:buFont typeface="Courier New" panose="02070309020205020404" pitchFamily="49" charset="0"/>
              <a:buChar char="o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Bajo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nuestro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nuevo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operador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:</a:t>
            </a:r>
          </a:p>
          <a:p>
            <a:pPr marL="752121" lvl="1" indent="-285750">
              <a:buFont typeface="Courier New" panose="02070309020205020404" pitchFamily="49" charset="0"/>
              <a:buChar char="o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inputs = list()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while (current := input("Write something: ")) != "quit":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</a:t>
            </a:r>
            <a:r>
              <a:rPr lang="en-US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inputs.append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(current)</a:t>
            </a:r>
            <a:endParaRPr lang="es-419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Utsaah" panose="020B0502040204020203" pitchFamily="34" charset="0"/>
              <a:cs typeface="Utsaah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866977C-9FC7-4EA5-A7D3-FC1AD2E81F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98" t="14162" r="22053" b="8694"/>
          <a:stretch/>
        </p:blipFill>
        <p:spPr>
          <a:xfrm>
            <a:off x="7967049" y="2690404"/>
            <a:ext cx="3739082" cy="269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0853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3797FA3A-2ACC-485F-8098-9839BB592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346" y="510078"/>
            <a:ext cx="7738862" cy="917575"/>
          </a:xfrm>
        </p:spPr>
        <p:txBody>
          <a:bodyPr/>
          <a:lstStyle/>
          <a:p>
            <a:r>
              <a:rPr lang="en-US" dirty="0">
                <a:solidFill>
                  <a:srgbClr val="1A1A1A"/>
                </a:solidFill>
                <a:latin typeface="Lucida Grande"/>
              </a:rPr>
              <a:t>What’s New In Python 3.8?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8268358-1318-45D9-8BC3-D415720CBFFB}"/>
              </a:ext>
            </a:extLst>
          </p:cNvPr>
          <p:cNvSpPr txBox="1"/>
          <p:nvPr/>
        </p:nvSpPr>
        <p:spPr>
          <a:xfrm>
            <a:off x="476340" y="1870264"/>
            <a:ext cx="7653672" cy="479208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Fecha de salida: 14 de Octubre de 2019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419" b="1" dirty="0" err="1"/>
              <a:t>Positional-only</a:t>
            </a:r>
            <a:r>
              <a:rPr lang="es-419" b="1" dirty="0"/>
              <a:t> </a:t>
            </a:r>
            <a:r>
              <a:rPr lang="es-419" b="1" dirty="0" err="1"/>
              <a:t>parameters</a:t>
            </a:r>
            <a:endParaRPr lang="es-419" b="1" dirty="0"/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s-419" dirty="0"/>
              <a:t>Nueva sintaxis para definición de funciones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s-419" dirty="0"/>
              <a:t>Ejemplo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&gt;&gt;&gt; def sumar1(x, /): return x + 1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&gt;&gt;&gt; sumar1(7.5)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7.5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&gt;&gt;&gt; sumar1(x=7.5)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Traceback (most recent call last):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File "&lt;stdin&gt;", line 1, in &lt;module&gt;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TypeError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: sumar1() got some positional-only arguments passed as</a:t>
            </a:r>
          </a:p>
          <a:p>
            <a:pPr lvl="5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Utsaah" panose="020B0502040204020203" pitchFamily="34" charset="0"/>
                <a:cs typeface="Utsaah" panose="020B0502040204020203" pitchFamily="34" charset="0"/>
              </a:rPr>
              <a:t>           keyword arguments: 'x'</a:t>
            </a: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Para más información ver: </a:t>
            </a: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https://docs.python.org/3.8/whatsnew/3.8.html</a:t>
            </a: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9" name="Imagen 8" descr="Imagen que contiene dibujo&#10;&#10;Descripción generada automáticamente">
            <a:extLst>
              <a:ext uri="{FF2B5EF4-FFF2-40B4-BE49-F238E27FC236}">
                <a16:creationId xmlns:a16="http://schemas.microsoft.com/office/drawing/2014/main" id="{C8BD731E-BECF-4B03-BE18-D6F918D07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0721" y="2716039"/>
            <a:ext cx="1014355" cy="1997012"/>
          </a:xfrm>
          <a:prstGeom prst="rect">
            <a:avLst/>
          </a:prstGeom>
        </p:spPr>
      </p:pic>
      <p:pic>
        <p:nvPicPr>
          <p:cNvPr id="10" name="Imagen 9" descr="Imagen que contiene amarillo, oscuro, alimentos, rojo&#10;&#10;Descripción generada automáticamente">
            <a:extLst>
              <a:ext uri="{FF2B5EF4-FFF2-40B4-BE49-F238E27FC236}">
                <a16:creationId xmlns:a16="http://schemas.microsoft.com/office/drawing/2014/main" id="{914469A1-9570-45ED-85AA-A2091789E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105" y="272385"/>
            <a:ext cx="909250" cy="124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5124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CA8974C-84F7-42EE-ADD0-D3915A279C8F}"/>
              </a:ext>
            </a:extLst>
          </p:cNvPr>
          <p:cNvSpPr txBox="1"/>
          <p:nvPr/>
        </p:nvSpPr>
        <p:spPr>
          <a:xfrm>
            <a:off x="6519990" y="2063469"/>
            <a:ext cx="5441907" cy="13472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Manuel Valdés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Data Scientist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3535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CODELCO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324D17-F475-4665-987C-312D8093ACAA}"/>
              </a:ext>
            </a:extLst>
          </p:cNvPr>
          <p:cNvSpPr txBox="1"/>
          <p:nvPr/>
        </p:nvSpPr>
        <p:spPr>
          <a:xfrm>
            <a:off x="7075312" y="3352187"/>
            <a:ext cx="433126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L" sz="400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-apple-system"/>
                <a:ea typeface="+mn-ea"/>
                <a:cs typeface="+mn-cs"/>
              </a:rPr>
              <a:t>Aprendizaje de máquina en fenómenos físicos</a:t>
            </a:r>
            <a:endParaRPr kumimoji="0" lang="es-CL" sz="4000" b="0" i="0" u="none" strike="noStrike" kern="120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AC83C2-D631-4F17-89AF-4098760B3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313" y="1029505"/>
            <a:ext cx="4762500" cy="4762500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04969829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1</a:t>
            </a:r>
            <a:br>
              <a:rPr lang="en-US" dirty="0"/>
            </a:br>
            <a:r>
              <a:rPr lang="en-US" dirty="0"/>
              <a:t>Analytics &amp; Python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6 Mayo 2020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F2EA818-7299-4F99-9387-486605B20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609" y="165208"/>
            <a:ext cx="2095657" cy="10460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FFF6AD-41CB-4F0B-B5F5-9B20938E9E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48" y="5559015"/>
            <a:ext cx="1083246" cy="10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9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2</a:t>
            </a:r>
            <a:br>
              <a:rPr lang="en-US" dirty="0"/>
            </a:br>
            <a:r>
              <a:rPr lang="en-US" dirty="0"/>
              <a:t>Analytics &amp; Python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6 Mayo 2020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F2EA818-7299-4F99-9387-486605B20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9609" y="165208"/>
            <a:ext cx="2095657" cy="10460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FFFF6AD-41CB-4F0B-B5F5-9B20938E9EA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48" y="5559015"/>
            <a:ext cx="1083246" cy="10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6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3797FA3A-2ACC-485F-8098-9839BB592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346" y="510078"/>
            <a:ext cx="7738862" cy="917575"/>
          </a:xfrm>
        </p:spPr>
        <p:txBody>
          <a:bodyPr/>
          <a:lstStyle/>
          <a:p>
            <a:r>
              <a:rPr lang="en-US" dirty="0" err="1">
                <a:solidFill>
                  <a:srgbClr val="1A1A1A"/>
                </a:solidFill>
                <a:latin typeface="Lucida Grande"/>
              </a:rPr>
              <a:t>Desafío</a:t>
            </a:r>
            <a:r>
              <a:rPr lang="en-US" dirty="0">
                <a:solidFill>
                  <a:srgbClr val="1A1A1A"/>
                </a:solidFill>
                <a:latin typeface="Lucida Grande"/>
              </a:rPr>
              <a:t>: El </a:t>
            </a:r>
            <a:r>
              <a:rPr lang="en-US" dirty="0" err="1">
                <a:solidFill>
                  <a:srgbClr val="1A1A1A"/>
                </a:solidFill>
                <a:latin typeface="Lucida Grande"/>
              </a:rPr>
              <a:t>juego</a:t>
            </a:r>
            <a:r>
              <a:rPr lang="en-US" dirty="0">
                <a:solidFill>
                  <a:srgbClr val="1A1A1A"/>
                </a:solidFill>
                <a:latin typeface="Lucida Grande"/>
              </a:rPr>
              <a:t> de la Vida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8268358-1318-45D9-8BC3-D415720CBFFB}"/>
              </a:ext>
            </a:extLst>
          </p:cNvPr>
          <p:cNvSpPr txBox="1"/>
          <p:nvPr/>
        </p:nvSpPr>
        <p:spPr>
          <a:xfrm>
            <a:off x="594035" y="1625821"/>
            <a:ext cx="7653672" cy="52322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ES" b="1" dirty="0"/>
              <a:t>John Horton Conway (1937-2020): </a:t>
            </a:r>
            <a:r>
              <a:rPr lang="es-ES" dirty="0"/>
              <a:t>Matemático británico especialista en teoría de grupos, teoría de nudos, teoría de juegos y teoría de códigos.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ES" b="1" dirty="0"/>
              <a:t>Juego de la Vida (1970): </a:t>
            </a:r>
            <a:r>
              <a:rPr lang="es-ES" dirty="0"/>
              <a:t>autómata celular (modelo matemático para un sistema dinámico) donde </a:t>
            </a:r>
            <a:r>
              <a:rPr lang="es-ES" b="1" dirty="0"/>
              <a:t>0</a:t>
            </a:r>
            <a:r>
              <a:rPr lang="es-ES" dirty="0"/>
              <a:t> jugadores se ven involucrados. La idea es ver la evolución de los estados a partir de un estado inicial.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dirty="0"/>
              <a:t>Consiste en un tablero o malla de celdas (células) las cuales pueden estar en 2 estados: encendida o apagada.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dirty="0"/>
              <a:t>La actualización de los estados de estas celdas se rige por 2 simples reglas:</a:t>
            </a:r>
          </a:p>
          <a:p>
            <a:pPr marL="1389942" lvl="2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s-CL" dirty="0"/>
              <a:t>Una célula apagada con exactamente 3 células vecinas encendidas se enciende.</a:t>
            </a:r>
          </a:p>
          <a:p>
            <a:pPr marL="1389942" lvl="2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s-CL" dirty="0"/>
              <a:t>Una célula encendida con 2 o 3 células vecinas encendidas sigue encendida. En otro caso se apaga</a:t>
            </a: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</a:t>
            </a:r>
          </a:p>
          <a:p>
            <a:pPr marL="1389942" lvl="2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ES" dirty="0"/>
          </a:p>
        </p:txBody>
      </p:sp>
      <p:pic>
        <p:nvPicPr>
          <p:cNvPr id="10" name="Imagen 9" descr="Imagen que contiene amarillo, oscuro, alimentos, rojo&#10;&#10;Descripción generada automáticamente">
            <a:extLst>
              <a:ext uri="{FF2B5EF4-FFF2-40B4-BE49-F238E27FC236}">
                <a16:creationId xmlns:a16="http://schemas.microsoft.com/office/drawing/2014/main" id="{914469A1-9570-45ED-85AA-A2091789E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05" y="272385"/>
            <a:ext cx="909250" cy="124453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F3410D3A-0278-45D7-825E-956538455E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930"/>
          <a:stretch/>
        </p:blipFill>
        <p:spPr>
          <a:xfrm>
            <a:off x="8941549" y="1975542"/>
            <a:ext cx="2707526" cy="272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63927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D2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3797FA3A-2ACC-485F-8098-9839BB592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346" y="510078"/>
            <a:ext cx="7738862" cy="917575"/>
          </a:xfrm>
        </p:spPr>
        <p:txBody>
          <a:bodyPr/>
          <a:lstStyle/>
          <a:p>
            <a:r>
              <a:rPr lang="en-US" dirty="0" err="1">
                <a:solidFill>
                  <a:srgbClr val="1A1A1A"/>
                </a:solidFill>
                <a:latin typeface="Lucida Grande"/>
              </a:rPr>
              <a:t>Desafío</a:t>
            </a:r>
            <a:r>
              <a:rPr lang="en-US" dirty="0">
                <a:solidFill>
                  <a:srgbClr val="1A1A1A"/>
                </a:solidFill>
                <a:latin typeface="Lucida Grande"/>
              </a:rPr>
              <a:t>: El </a:t>
            </a:r>
            <a:r>
              <a:rPr lang="en-US" dirty="0" err="1">
                <a:solidFill>
                  <a:srgbClr val="1A1A1A"/>
                </a:solidFill>
                <a:latin typeface="Lucida Grande"/>
              </a:rPr>
              <a:t>juego</a:t>
            </a:r>
            <a:r>
              <a:rPr lang="en-US" dirty="0">
                <a:solidFill>
                  <a:srgbClr val="1A1A1A"/>
                </a:solidFill>
                <a:latin typeface="Lucida Grande"/>
              </a:rPr>
              <a:t> de la Vida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18268358-1318-45D9-8BC3-D415720CBFFB}"/>
              </a:ext>
            </a:extLst>
          </p:cNvPr>
          <p:cNvSpPr txBox="1"/>
          <p:nvPr/>
        </p:nvSpPr>
        <p:spPr>
          <a:xfrm>
            <a:off x="594035" y="1625821"/>
            <a:ext cx="7653672" cy="804527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ES" b="1" dirty="0"/>
              <a:t>Algunas pistas que podrían ayudarles a armar su propio juego de la vida: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Librería para simular tablero: </a:t>
            </a: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Pygame</a:t>
            </a: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: </a:t>
            </a: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https://www.pygame.org/wiki/about</a:t>
            </a: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Considerar un tablero toroidal (no se termina nunca).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Para actualización de estados, borrar tablero y crear una copia de los estados del tiempo anterior para actualizar.</a:t>
            </a: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Para más información: </a:t>
            </a:r>
            <a:r>
              <a:rPr lang="es-CL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https://en.wikipedia.org/wiki/Conway%27s_Game_of_Life</a:t>
            </a: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275642" lvl="2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809271" lvl="1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1389942" lvl="2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endParaRPr lang="es-CL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endParaRPr lang="es-ES" dirty="0"/>
          </a:p>
        </p:txBody>
      </p:sp>
      <p:pic>
        <p:nvPicPr>
          <p:cNvPr id="10" name="Imagen 9" descr="Imagen que contiene amarillo, oscuro, alimentos, rojo&#10;&#10;Descripción generada automáticamente">
            <a:extLst>
              <a:ext uri="{FF2B5EF4-FFF2-40B4-BE49-F238E27FC236}">
                <a16:creationId xmlns:a16="http://schemas.microsoft.com/office/drawing/2014/main" id="{914469A1-9570-45ED-85AA-A2091789E0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105" y="272385"/>
            <a:ext cx="909250" cy="124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41169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office product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107C10"/>
      </a:accent4>
      <a:accent5>
        <a:srgbClr val="5C2D91"/>
      </a:accent5>
      <a:accent6>
        <a:srgbClr val="FFB900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32472" fontAlgn="base">
          <a:spcBef>
            <a:spcPct val="0"/>
          </a:spcBef>
          <a:spcAft>
            <a:spcPct val="0"/>
          </a:spcAft>
          <a:defRPr sz="3200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15.potx" id="{B4D2FC48-FB38-42F2-B936-1452515975FB}" vid="{A8EBCD9D-CB33-4FFD-8FCB-B92F372ED344}"/>
    </a:ext>
  </a:extLst>
</a:theme>
</file>

<file path=ppt/theme/theme2.xml><?xml version="1.0" encoding="utf-8"?>
<a:theme xmlns:a="http://schemas.openxmlformats.org/drawingml/2006/main" name="1_WHITE TEMPLATE">
  <a:themeElements>
    <a:clrScheme name="office product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107C10"/>
      </a:accent4>
      <a:accent5>
        <a:srgbClr val="5C2D91"/>
      </a:accent5>
      <a:accent6>
        <a:srgbClr val="FFB900"/>
      </a:accent6>
      <a:hlink>
        <a:srgbClr val="00BCF2"/>
      </a:hlink>
      <a:folHlink>
        <a:srgbClr val="00BCF2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32472" fontAlgn="base">
          <a:spcBef>
            <a:spcPct val="0"/>
          </a:spcBef>
          <a:spcAft>
            <a:spcPct val="0"/>
          </a:spcAft>
          <a:defRPr sz="3200" dirty="0" smtClean="0">
            <a:solidFill>
              <a:schemeClr val="bg1"/>
            </a:soli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Business_BLUE_2017_15.potx" id="{B4D2FC48-FB38-42F2-B936-1452515975FB}" vid="{A8EBCD9D-CB33-4FFD-8FCB-B92F372ED34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ed_x0020_Date xmlns="f3ac023a-f65c-4688-a271-c54a7fc9843e" xsi:nil="true"/>
    <What_x0027_s_x0020_in_x0020_it xmlns="f3ac023a-f65c-4688-a271-c54a7fc9843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6971CDEC069E41BB12F44203BCF138" ma:contentTypeVersion="13" ma:contentTypeDescription="Create a new document." ma:contentTypeScope="" ma:versionID="4471e65f710dd1470a83eb76024b744b">
  <xsd:schema xmlns:xsd="http://www.w3.org/2001/XMLSchema" xmlns:xs="http://www.w3.org/2001/XMLSchema" xmlns:p="http://schemas.microsoft.com/office/2006/metadata/properties" xmlns:ns1="f3ac023a-f65c-4688-a271-c54a7fc9843e" xmlns:ns3="a6dce541-df15-4d96-b65e-45e35463fcad" targetNamespace="http://schemas.microsoft.com/office/2006/metadata/properties" ma:root="true" ma:fieldsID="0ebb35438b1c809e720e369fa2e8d252" ns1:_="" ns3:_="">
    <xsd:import namespace="f3ac023a-f65c-4688-a271-c54a7fc9843e"/>
    <xsd:import namespace="a6dce541-df15-4d96-b65e-45e35463fcad"/>
    <xsd:element name="properties">
      <xsd:complexType>
        <xsd:sequence>
          <xsd:element name="documentManagement">
            <xsd:complexType>
              <xsd:all>
                <xsd:element ref="ns1:Published_x0020_Date" minOccurs="0"/>
                <xsd:element ref="ns1:MediaServiceMetadata" minOccurs="0"/>
                <xsd:element ref="ns1:MediaServiceFastMetadata" minOccurs="0"/>
                <xsd:element ref="ns1:MediaServiceAutoTags" minOccurs="0"/>
                <xsd:element ref="ns1:MediaServiceDateTaken" minOccurs="0"/>
                <xsd:element ref="ns1:MediaServiceOCR" minOccurs="0"/>
                <xsd:element ref="ns1:What_x0027_s_x0020_in_x0020_it" minOccurs="0"/>
                <xsd:element ref="ns3:SharedWithUsers" minOccurs="0"/>
                <xsd:element ref="ns3:SharedWithDetails" minOccurs="0"/>
                <xsd:element ref="ns1:MediaServiceAutoKeyPoints" minOccurs="0"/>
                <xsd:element ref="ns1:MediaServiceKeyPoints" minOccurs="0"/>
                <xsd:element ref="ns1:MediaServiceGenerationTime" minOccurs="0"/>
                <xsd:element ref="ns1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ac023a-f65c-4688-a271-c54a7fc9843e" elementFormDefault="qualified">
    <xsd:import namespace="http://schemas.microsoft.com/office/2006/documentManagement/types"/>
    <xsd:import namespace="http://schemas.microsoft.com/office/infopath/2007/PartnerControls"/>
    <xsd:element name="Published_x0020_Date" ma:index="0" nillable="true" ma:displayName="Published Date" ma:format="DateOnly" ma:internalName="Published_x0020_Date">
      <xsd:simpleType>
        <xsd:restriction base="dms:DateTime"/>
      </xsd:simpleType>
    </xsd:element>
    <xsd:element name="MediaServiceMetadata" ma:index="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8" nillable="true" ma:displayName="Tags" ma:internalName="MediaServiceAutoTags" ma:readOnly="true">
      <xsd:simpleType>
        <xsd:restriction base="dms:Text"/>
      </xsd:simpleType>
    </xsd:element>
    <xsd:element name="MediaServiceDateTaken" ma:index="9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What_x0027_s_x0020_in_x0020_it" ma:index="14" nillable="true" ma:displayName="What's in it" ma:format="Dropdown" ma:internalName="What_x0027_s_x0020_in_x0020_it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dce541-df15-4d96-b65e-45e35463fca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2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f3ac023a-f65c-4688-a271-c54a7fc9843e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a6dce541-df15-4d96-b65e-45e35463fcad"/>
  </ds:schemaRefs>
</ds:datastoreItem>
</file>

<file path=customXml/itemProps2.xml><?xml version="1.0" encoding="utf-8"?>
<ds:datastoreItem xmlns:ds="http://schemas.openxmlformats.org/officeDocument/2006/customXml" ds:itemID="{BFBADF89-E967-4B6E-B9D3-89713CF03F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ac023a-f65c-4688-a271-c54a7fc9843e"/>
    <ds:schemaRef ds:uri="a6dce541-df15-4d96-b65e-45e35463fca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16-9_Business_BLUE_2017_15</Template>
  <TotalTime>377</TotalTime>
  <Words>682</Words>
  <Application>Microsoft Office PowerPoint</Application>
  <PresentationFormat>Personalizado</PresentationFormat>
  <Paragraphs>94</Paragraphs>
  <Slides>11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25" baseType="lpstr">
      <vt:lpstr>-apple-system</vt:lpstr>
      <vt:lpstr>Arial</vt:lpstr>
      <vt:lpstr>Consolas</vt:lpstr>
      <vt:lpstr>Courier New</vt:lpstr>
      <vt:lpstr>Lucida Grande</vt:lpstr>
      <vt:lpstr>Segoe UI</vt:lpstr>
      <vt:lpstr>Segoe UI Light</vt:lpstr>
      <vt:lpstr>Segoe UI Semibold</vt:lpstr>
      <vt:lpstr>Segoe UI Semilight</vt:lpstr>
      <vt:lpstr>Times New Roman</vt:lpstr>
      <vt:lpstr>Utsaah</vt:lpstr>
      <vt:lpstr>Wingdings</vt:lpstr>
      <vt:lpstr>WHITE TEMPLATE</vt:lpstr>
      <vt:lpstr>1_WHITE TEMPLATE</vt:lpstr>
      <vt:lpstr>Break 1 Analytics &amp; Python</vt:lpstr>
      <vt:lpstr>Presentación de PowerPoint</vt:lpstr>
      <vt:lpstr>What’s New In Python 3.8?</vt:lpstr>
      <vt:lpstr>What’s New In Python 3.8?</vt:lpstr>
      <vt:lpstr>Presentación de PowerPoint</vt:lpstr>
      <vt:lpstr>Break 1 Analytics &amp; Python</vt:lpstr>
      <vt:lpstr>Break 2 Analytics &amp; Python</vt:lpstr>
      <vt:lpstr>Desafío: El juego de la Vida</vt:lpstr>
      <vt:lpstr>Desafío: El juego de la Vida</vt:lpstr>
      <vt:lpstr>Presentación de PowerPoint</vt:lpstr>
      <vt:lpstr>Break 2 Analytics &amp; Python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Badamon Diengdoh [Chillibreeze]</dc:creator>
  <cp:keywords/>
  <dc:description>Template: _x000d_
Formatting: _x000d_
Audience Type:</dc:description>
  <cp:lastModifiedBy>Matías Carrasco</cp:lastModifiedBy>
  <cp:revision>20</cp:revision>
  <dcterms:created xsi:type="dcterms:W3CDTF">2017-03-17T09:54:52Z</dcterms:created>
  <dcterms:modified xsi:type="dcterms:W3CDTF">2020-05-06T23:43:23Z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0x010100AF6971CDEC069E41BB12F44203BCF138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Order">
    <vt:r8>11700</vt:r8>
  </property>
  <property fmtid="{D5CDD505-2E9C-101B-9397-08002B2CF9AE}" pid="12" name="MSIP_Label_f42aa342-8706-4288-bd11-ebb85995028c_Enabled">
    <vt:lpwstr>True</vt:lpwstr>
  </property>
  <property fmtid="{D5CDD505-2E9C-101B-9397-08002B2CF9AE}" pid="13" name="MSIP_Label_f42aa342-8706-4288-bd11-ebb85995028c_SiteId">
    <vt:lpwstr>72f988bf-86f1-41af-91ab-2d7cd011db47</vt:lpwstr>
  </property>
  <property fmtid="{D5CDD505-2E9C-101B-9397-08002B2CF9AE}" pid="14" name="MSIP_Label_f42aa342-8706-4288-bd11-ebb85995028c_Owner">
    <vt:lpwstr>shyatt@microsoft.com</vt:lpwstr>
  </property>
  <property fmtid="{D5CDD505-2E9C-101B-9397-08002B2CF9AE}" pid="15" name="MSIP_Label_f42aa342-8706-4288-bd11-ebb85995028c_SetDate">
    <vt:lpwstr>2018-08-06T19:16:50.0085951Z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